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4"/>
  </p:sldMasterIdLst>
  <p:notesMasterIdLst>
    <p:notesMasterId r:id="rId19"/>
  </p:notesMasterIdLst>
  <p:sldIdLst>
    <p:sldId id="256" r:id="rId5"/>
    <p:sldId id="2147311116" r:id="rId6"/>
    <p:sldId id="2147482266" r:id="rId7"/>
    <p:sldId id="269" r:id="rId8"/>
    <p:sldId id="2147482269" r:id="rId9"/>
    <p:sldId id="267" r:id="rId10"/>
    <p:sldId id="2147482271" r:id="rId11"/>
    <p:sldId id="273" r:id="rId12"/>
    <p:sldId id="2147482267" r:id="rId13"/>
    <p:sldId id="2146846703" r:id="rId14"/>
    <p:sldId id="2147471106" r:id="rId15"/>
    <p:sldId id="2147482273" r:id="rId16"/>
    <p:sldId id="2147482274" r:id="rId17"/>
    <p:sldId id="2146846752" r:id="rId18"/>
  </p:sldIdLst>
  <p:sldSz cx="9144000" cy="5143500" type="screen16x9"/>
  <p:notesSz cx="6858000" cy="92964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2"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1"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FF49A1C-B2C3-D34C-92DE-E3C58223347E}">
          <p14:sldIdLst>
            <p14:sldId id="256"/>
            <p14:sldId id="2147311116"/>
          </p14:sldIdLst>
        </p14:section>
        <p14:section name="Default Section" id="{D12A282A-77C1-4DAE-9784-65B28FBDD4F5}">
          <p14:sldIdLst>
            <p14:sldId id="2147482266"/>
            <p14:sldId id="269"/>
            <p14:sldId id="2147482269"/>
            <p14:sldId id="267"/>
            <p14:sldId id="2147482271"/>
            <p14:sldId id="273"/>
            <p14:sldId id="2147482267"/>
            <p14:sldId id="2146846703"/>
            <p14:sldId id="2147471106"/>
            <p14:sldId id="2147482273"/>
            <p14:sldId id="2147482274"/>
            <p14:sldId id="214684675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928"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A984D07-1518-076C-AF61-0BD945087473}" name="Shombit Roy" initials="SR" userId="S::shombit.roy@sifycorp.com::c756c23c-bc98-4e37-a5fe-728e205ffcc6" providerId="AD"/>
  <p188:author id="{34FC0925-E2A8-9709-ACE5-9090C8602C3C}" name="Abhishek Singh Tomar" initials="AST" userId="S::abhishek.tomar@sifycorp.com::42be2351-8acd-4005-aae4-d092fa1b67a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Neha Bhasin Chawla" initials="NB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D730"/>
    <a:srgbClr val="D97669"/>
    <a:srgbClr val="D36051"/>
    <a:srgbClr val="D15747"/>
    <a:srgbClr val="D1576B"/>
    <a:srgbClr val="F99587"/>
    <a:srgbClr val="D46354"/>
    <a:srgbClr val="10253F"/>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69" autoAdjust="0"/>
    <p:restoredTop sz="94660"/>
  </p:normalViewPr>
  <p:slideViewPr>
    <p:cSldViewPr snapToGrid="0">
      <p:cViewPr varScale="1">
        <p:scale>
          <a:sx n="205" d="100"/>
          <a:sy n="205" d="100"/>
        </p:scale>
        <p:origin x="184" y="232"/>
      </p:cViewPr>
      <p:guideLst/>
    </p:cSldViewPr>
  </p:slideViewPr>
  <p:notesTextViewPr>
    <p:cViewPr>
      <p:scale>
        <a:sx n="1" d="1"/>
        <a:sy n="1" d="1"/>
      </p:scale>
      <p:origin x="0" y="0"/>
    </p:cViewPr>
  </p:notesTextViewPr>
  <p:sorterViewPr>
    <p:cViewPr>
      <p:scale>
        <a:sx n="100" d="100"/>
        <a:sy n="100" d="100"/>
      </p:scale>
      <p:origin x="0" y="-700"/>
    </p:cViewPr>
  </p:sorterViewPr>
  <p:notesViewPr>
    <p:cSldViewPr snapToGrid="0">
      <p:cViewPr>
        <p:scale>
          <a:sx n="1" d="2"/>
          <a:sy n="1" d="2"/>
        </p:scale>
        <p:origin x="0" y="0"/>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DA05C7-07C7-403D-AD6A-B685AE6A0096}" type="doc">
      <dgm:prSet loTypeId="urn:microsoft.com/office/officeart/2008/layout/LinedList" loCatId="list" qsTypeId="urn:microsoft.com/office/officeart/2005/8/quickstyle/simple3" qsCatId="simple" csTypeId="urn:microsoft.com/office/officeart/2005/8/colors/colorful4" csCatId="colorful" phldr="1"/>
      <dgm:spPr/>
      <dgm:t>
        <a:bodyPr/>
        <a:lstStyle/>
        <a:p>
          <a:endParaRPr lang="en-IN"/>
        </a:p>
      </dgm:t>
    </dgm:pt>
    <dgm:pt modelId="{03F31012-4BB8-4293-B298-A7EB77269A65}">
      <dgm:prSet custT="1"/>
      <dgm:spPr/>
      <dgm:t>
        <a:bodyPr anchor="ctr"/>
        <a:lstStyle/>
        <a:p>
          <a:r>
            <a:rPr lang="en-IN" sz="1600" b="1" dirty="0">
              <a:solidFill>
                <a:srgbClr val="BED730"/>
              </a:solidFill>
              <a:latin typeface="Trebuchet MS" panose="020B0703020202090204" pitchFamily="34" charset="0"/>
            </a:rPr>
            <a:t>NETWORK DIGITAL SERVICES PORTFOLIO</a:t>
          </a:r>
          <a:endParaRPr lang="en-IN" sz="1600" b="1" cap="none" baseline="0" dirty="0">
            <a:solidFill>
              <a:srgbClr val="BED730"/>
            </a:solidFill>
          </a:endParaRPr>
        </a:p>
      </dgm:t>
    </dgm:pt>
    <dgm:pt modelId="{C4063C69-DB6B-457B-9660-950424F0A29B}" type="parTrans" cxnId="{50861A17-178D-48E9-BF5E-75BBA9EB9C58}">
      <dgm:prSet/>
      <dgm:spPr/>
      <dgm:t>
        <a:bodyPr/>
        <a:lstStyle/>
        <a:p>
          <a:endParaRPr lang="en-IN" sz="1400">
            <a:solidFill>
              <a:schemeClr val="bg1"/>
            </a:solidFill>
          </a:endParaRPr>
        </a:p>
      </dgm:t>
    </dgm:pt>
    <dgm:pt modelId="{FC8B63D3-FC99-4AF4-803D-1FF73EB33514}" type="sibTrans" cxnId="{50861A17-178D-48E9-BF5E-75BBA9EB9C58}">
      <dgm:prSet/>
      <dgm:spPr/>
      <dgm:t>
        <a:bodyPr/>
        <a:lstStyle/>
        <a:p>
          <a:endParaRPr lang="en-IN" sz="1400">
            <a:solidFill>
              <a:schemeClr val="bg1"/>
            </a:solidFill>
          </a:endParaRPr>
        </a:p>
      </dgm:t>
    </dgm:pt>
    <dgm:pt modelId="{C1DC48EA-8DC6-C449-8C4D-5B714EB68B07}">
      <dgm:prSet custT="1"/>
      <dgm:spPr/>
      <dgm:t>
        <a:bodyPr anchor="ctr"/>
        <a:lstStyle/>
        <a:p>
          <a:r>
            <a:rPr lang="en-IN" sz="1600" b="1" dirty="0">
              <a:solidFill>
                <a:srgbClr val="BED730"/>
              </a:solidFill>
              <a:latin typeface="Trebuchet MS" panose="020B0703020202090204" pitchFamily="34" charset="0"/>
            </a:rPr>
            <a:t>KEY ACHIEVEMENTS</a:t>
          </a:r>
        </a:p>
      </dgm:t>
    </dgm:pt>
    <dgm:pt modelId="{19E80AAA-03A1-2149-A9D9-0E7887081E33}" type="parTrans" cxnId="{55203156-A478-CA43-83C9-23DD978C2CD9}">
      <dgm:prSet/>
      <dgm:spPr/>
      <dgm:t>
        <a:bodyPr/>
        <a:lstStyle/>
        <a:p>
          <a:endParaRPr lang="en-US"/>
        </a:p>
      </dgm:t>
    </dgm:pt>
    <dgm:pt modelId="{0A1EDBBB-DB39-DC4D-8CE2-CE5C0715F2BB}" type="sibTrans" cxnId="{55203156-A478-CA43-83C9-23DD978C2CD9}">
      <dgm:prSet/>
      <dgm:spPr/>
      <dgm:t>
        <a:bodyPr/>
        <a:lstStyle/>
        <a:p>
          <a:endParaRPr lang="en-US"/>
        </a:p>
      </dgm:t>
    </dgm:pt>
    <dgm:pt modelId="{8FE42451-15F1-8D4C-8279-7DD768C197ED}">
      <dgm:prSet custT="1"/>
      <dgm:spPr/>
      <dgm:t>
        <a:bodyPr anchor="ctr"/>
        <a:lstStyle/>
        <a:p>
          <a:r>
            <a:rPr lang="en-IN" sz="1600" b="1" dirty="0">
              <a:solidFill>
                <a:srgbClr val="BED730"/>
              </a:solidFill>
              <a:latin typeface="Trebuchet MS" panose="020B0703020202090204" pitchFamily="34" charset="0"/>
            </a:rPr>
            <a:t>OUR JOURNEY SO FAR</a:t>
          </a:r>
        </a:p>
      </dgm:t>
    </dgm:pt>
    <dgm:pt modelId="{D41F11F9-D6C9-4443-9A4F-D8CBAC1D9AFC}" type="parTrans" cxnId="{BF5E11CA-6B20-844B-9585-0831BCE4B38E}">
      <dgm:prSet/>
      <dgm:spPr/>
      <dgm:t>
        <a:bodyPr/>
        <a:lstStyle/>
        <a:p>
          <a:endParaRPr lang="en-US"/>
        </a:p>
      </dgm:t>
    </dgm:pt>
    <dgm:pt modelId="{EE59C6F1-67FA-284E-BF9A-377B0C2D3A37}" type="sibTrans" cxnId="{BF5E11CA-6B20-844B-9585-0831BCE4B38E}">
      <dgm:prSet/>
      <dgm:spPr/>
      <dgm:t>
        <a:bodyPr/>
        <a:lstStyle/>
        <a:p>
          <a:endParaRPr lang="en-US"/>
        </a:p>
      </dgm:t>
    </dgm:pt>
    <dgm:pt modelId="{362BD9D2-604E-B84E-A707-869122FA982A}">
      <dgm:prSet custT="1"/>
      <dgm:spPr/>
      <dgm:t>
        <a:bodyPr anchor="ctr"/>
        <a:lstStyle/>
        <a:p>
          <a:r>
            <a:rPr lang="en-IN" sz="1600" b="1" dirty="0">
              <a:solidFill>
                <a:srgbClr val="BED730"/>
              </a:solidFill>
              <a:latin typeface="Trebuchet MS" panose="020B0703020202090204" pitchFamily="34" charset="0"/>
            </a:rPr>
            <a:t>EVOLVING TRENDS IN NETWORKS</a:t>
          </a:r>
        </a:p>
      </dgm:t>
    </dgm:pt>
    <dgm:pt modelId="{51D5465D-D4CD-A24D-9D72-35A2B5A1CB2E}" type="parTrans" cxnId="{39DE38D4-0B5B-8B4A-A247-DCF421000C48}">
      <dgm:prSet/>
      <dgm:spPr/>
      <dgm:t>
        <a:bodyPr/>
        <a:lstStyle/>
        <a:p>
          <a:endParaRPr lang="en-US"/>
        </a:p>
      </dgm:t>
    </dgm:pt>
    <dgm:pt modelId="{441863D0-F8B0-6A43-9D5D-0D2224D4783C}" type="sibTrans" cxnId="{39DE38D4-0B5B-8B4A-A247-DCF421000C48}">
      <dgm:prSet/>
      <dgm:spPr/>
      <dgm:t>
        <a:bodyPr/>
        <a:lstStyle/>
        <a:p>
          <a:endParaRPr lang="en-US"/>
        </a:p>
      </dgm:t>
    </dgm:pt>
    <dgm:pt modelId="{AF4314F9-A630-7946-9C77-1C954AD6C5B0}">
      <dgm:prSet custT="1"/>
      <dgm:spPr/>
      <dgm:t>
        <a:bodyPr anchor="ctr"/>
        <a:lstStyle/>
        <a:p>
          <a:r>
            <a:rPr lang="en-IN" sz="1600" b="1" dirty="0">
              <a:solidFill>
                <a:srgbClr val="BED730"/>
              </a:solidFill>
              <a:latin typeface="Trebuchet MS" panose="020B0703020202090204" pitchFamily="34" charset="0"/>
            </a:rPr>
            <a:t>SKILL TRANSFORMATION</a:t>
          </a:r>
          <a:endParaRPr lang="en-US" sz="1600" b="1" dirty="0">
            <a:solidFill>
              <a:srgbClr val="BED730"/>
            </a:solidFill>
            <a:latin typeface="Trebuchet MS" panose="020B0703020202090204" pitchFamily="34" charset="0"/>
          </a:endParaRPr>
        </a:p>
      </dgm:t>
    </dgm:pt>
    <dgm:pt modelId="{190F7954-F31C-5742-A78C-A5AFB2D60415}" type="parTrans" cxnId="{CF56B791-E022-CD44-B894-ADDC4E4A2D5C}">
      <dgm:prSet/>
      <dgm:spPr/>
      <dgm:t>
        <a:bodyPr/>
        <a:lstStyle/>
        <a:p>
          <a:endParaRPr lang="en-US"/>
        </a:p>
      </dgm:t>
    </dgm:pt>
    <dgm:pt modelId="{5A718759-57D5-7848-AD20-BAD5A77729F4}" type="sibTrans" cxnId="{CF56B791-E022-CD44-B894-ADDC4E4A2D5C}">
      <dgm:prSet/>
      <dgm:spPr/>
      <dgm:t>
        <a:bodyPr/>
        <a:lstStyle/>
        <a:p>
          <a:endParaRPr lang="en-US"/>
        </a:p>
      </dgm:t>
    </dgm:pt>
    <dgm:pt modelId="{A7FBD368-F683-4920-A669-FC17188D2097}" type="pres">
      <dgm:prSet presAssocID="{49DA05C7-07C7-403D-AD6A-B685AE6A0096}" presName="vert0" presStyleCnt="0">
        <dgm:presLayoutVars>
          <dgm:dir/>
          <dgm:animOne val="branch"/>
          <dgm:animLvl val="lvl"/>
        </dgm:presLayoutVars>
      </dgm:prSet>
      <dgm:spPr/>
    </dgm:pt>
    <dgm:pt modelId="{8E4F29EF-C02C-4610-8613-655E2302BCAF}" type="pres">
      <dgm:prSet presAssocID="{03F31012-4BB8-4293-B298-A7EB77269A65}" presName="thickLine" presStyleLbl="alignNode1" presStyleIdx="0" presStyleCnt="5"/>
      <dgm:spPr/>
    </dgm:pt>
    <dgm:pt modelId="{C2A396C3-3490-4E66-BB84-C5DB1AF7A844}" type="pres">
      <dgm:prSet presAssocID="{03F31012-4BB8-4293-B298-A7EB77269A65}" presName="horz1" presStyleCnt="0"/>
      <dgm:spPr/>
    </dgm:pt>
    <dgm:pt modelId="{90354892-1EEE-44FC-BC2D-CA907B74E09C}" type="pres">
      <dgm:prSet presAssocID="{03F31012-4BB8-4293-B298-A7EB77269A65}" presName="tx1" presStyleLbl="revTx" presStyleIdx="0" presStyleCnt="5"/>
      <dgm:spPr/>
    </dgm:pt>
    <dgm:pt modelId="{86FA0C5B-2B3F-4C20-A612-88657483DBF3}" type="pres">
      <dgm:prSet presAssocID="{03F31012-4BB8-4293-B298-A7EB77269A65}" presName="vert1" presStyleCnt="0"/>
      <dgm:spPr/>
    </dgm:pt>
    <dgm:pt modelId="{9CC34EC0-CFD5-4042-B509-1F69FF8DD3F2}" type="pres">
      <dgm:prSet presAssocID="{C1DC48EA-8DC6-C449-8C4D-5B714EB68B07}" presName="thickLine" presStyleLbl="alignNode1" presStyleIdx="1" presStyleCnt="5"/>
      <dgm:spPr/>
    </dgm:pt>
    <dgm:pt modelId="{E6134ADA-E28F-0542-BB3F-1AE09FC3910E}" type="pres">
      <dgm:prSet presAssocID="{C1DC48EA-8DC6-C449-8C4D-5B714EB68B07}" presName="horz1" presStyleCnt="0"/>
      <dgm:spPr/>
    </dgm:pt>
    <dgm:pt modelId="{6EAD6F58-E0A9-2949-9E33-AC0728553C26}" type="pres">
      <dgm:prSet presAssocID="{C1DC48EA-8DC6-C449-8C4D-5B714EB68B07}" presName="tx1" presStyleLbl="revTx" presStyleIdx="1" presStyleCnt="5"/>
      <dgm:spPr/>
    </dgm:pt>
    <dgm:pt modelId="{7145DA85-F13E-0E4B-A31B-401CD6222EEC}" type="pres">
      <dgm:prSet presAssocID="{C1DC48EA-8DC6-C449-8C4D-5B714EB68B07}" presName="vert1" presStyleCnt="0"/>
      <dgm:spPr/>
    </dgm:pt>
    <dgm:pt modelId="{42E391C4-DEEC-954F-B338-6703FB5218C2}" type="pres">
      <dgm:prSet presAssocID="{8FE42451-15F1-8D4C-8279-7DD768C197ED}" presName="thickLine" presStyleLbl="alignNode1" presStyleIdx="2" presStyleCnt="5"/>
      <dgm:spPr/>
    </dgm:pt>
    <dgm:pt modelId="{071B36E3-5F50-A146-BA43-735BA41BD3F9}" type="pres">
      <dgm:prSet presAssocID="{8FE42451-15F1-8D4C-8279-7DD768C197ED}" presName="horz1" presStyleCnt="0"/>
      <dgm:spPr/>
    </dgm:pt>
    <dgm:pt modelId="{0B29C279-76B1-D046-B140-8DB0EF0ACE43}" type="pres">
      <dgm:prSet presAssocID="{8FE42451-15F1-8D4C-8279-7DD768C197ED}" presName="tx1" presStyleLbl="revTx" presStyleIdx="2" presStyleCnt="5"/>
      <dgm:spPr/>
    </dgm:pt>
    <dgm:pt modelId="{3E747732-5106-6940-BCC2-3C22212D7113}" type="pres">
      <dgm:prSet presAssocID="{8FE42451-15F1-8D4C-8279-7DD768C197ED}" presName="vert1" presStyleCnt="0"/>
      <dgm:spPr/>
    </dgm:pt>
    <dgm:pt modelId="{10EBF47C-42B4-B442-9C61-F376078D58B0}" type="pres">
      <dgm:prSet presAssocID="{362BD9D2-604E-B84E-A707-869122FA982A}" presName="thickLine" presStyleLbl="alignNode1" presStyleIdx="3" presStyleCnt="5"/>
      <dgm:spPr/>
    </dgm:pt>
    <dgm:pt modelId="{8932E07C-102C-714E-974A-E2899D89BBEE}" type="pres">
      <dgm:prSet presAssocID="{362BD9D2-604E-B84E-A707-869122FA982A}" presName="horz1" presStyleCnt="0"/>
      <dgm:spPr/>
    </dgm:pt>
    <dgm:pt modelId="{D3AD4282-003C-2149-88B6-B009B32AA943}" type="pres">
      <dgm:prSet presAssocID="{362BD9D2-604E-B84E-A707-869122FA982A}" presName="tx1" presStyleLbl="revTx" presStyleIdx="3" presStyleCnt="5"/>
      <dgm:spPr/>
    </dgm:pt>
    <dgm:pt modelId="{CA2C798A-127F-3246-8110-366DBBB05D21}" type="pres">
      <dgm:prSet presAssocID="{362BD9D2-604E-B84E-A707-869122FA982A}" presName="vert1" presStyleCnt="0"/>
      <dgm:spPr/>
    </dgm:pt>
    <dgm:pt modelId="{8C031D93-422C-434A-8399-2AB710E4F1FA}" type="pres">
      <dgm:prSet presAssocID="{AF4314F9-A630-7946-9C77-1C954AD6C5B0}" presName="thickLine" presStyleLbl="alignNode1" presStyleIdx="4" presStyleCnt="5"/>
      <dgm:spPr/>
    </dgm:pt>
    <dgm:pt modelId="{CA551039-A41B-C846-ADB2-89D933A405AE}" type="pres">
      <dgm:prSet presAssocID="{AF4314F9-A630-7946-9C77-1C954AD6C5B0}" presName="horz1" presStyleCnt="0"/>
      <dgm:spPr/>
    </dgm:pt>
    <dgm:pt modelId="{18E83C13-ACD0-4343-8C31-8539A63B9273}" type="pres">
      <dgm:prSet presAssocID="{AF4314F9-A630-7946-9C77-1C954AD6C5B0}" presName="tx1" presStyleLbl="revTx" presStyleIdx="4" presStyleCnt="5"/>
      <dgm:spPr/>
    </dgm:pt>
    <dgm:pt modelId="{23F3E3DC-1BB4-D44A-8622-8119E946D8B2}" type="pres">
      <dgm:prSet presAssocID="{AF4314F9-A630-7946-9C77-1C954AD6C5B0}" presName="vert1" presStyleCnt="0"/>
      <dgm:spPr/>
    </dgm:pt>
  </dgm:ptLst>
  <dgm:cxnLst>
    <dgm:cxn modelId="{420A320E-71C1-504E-8359-B4C4399CE9B9}" type="presOf" srcId="{362BD9D2-604E-B84E-A707-869122FA982A}" destId="{D3AD4282-003C-2149-88B6-B009B32AA943}" srcOrd="0" destOrd="0" presId="urn:microsoft.com/office/officeart/2008/layout/LinedList"/>
    <dgm:cxn modelId="{50861A17-178D-48E9-BF5E-75BBA9EB9C58}" srcId="{49DA05C7-07C7-403D-AD6A-B685AE6A0096}" destId="{03F31012-4BB8-4293-B298-A7EB77269A65}" srcOrd="0" destOrd="0" parTransId="{C4063C69-DB6B-457B-9660-950424F0A29B}" sibTransId="{FC8B63D3-FC99-4AF4-803D-1FF73EB33514}"/>
    <dgm:cxn modelId="{A004C824-C74B-3547-B921-DADCF66878C5}" type="presOf" srcId="{AF4314F9-A630-7946-9C77-1C954AD6C5B0}" destId="{18E83C13-ACD0-4343-8C31-8539A63B9273}" srcOrd="0" destOrd="0" presId="urn:microsoft.com/office/officeart/2008/layout/LinedList"/>
    <dgm:cxn modelId="{44217941-4B4B-EF4C-8057-F1B5A8C91F45}" type="presOf" srcId="{8FE42451-15F1-8D4C-8279-7DD768C197ED}" destId="{0B29C279-76B1-D046-B140-8DB0EF0ACE43}" srcOrd="0" destOrd="0" presId="urn:microsoft.com/office/officeart/2008/layout/LinedList"/>
    <dgm:cxn modelId="{55203156-A478-CA43-83C9-23DD978C2CD9}" srcId="{49DA05C7-07C7-403D-AD6A-B685AE6A0096}" destId="{C1DC48EA-8DC6-C449-8C4D-5B714EB68B07}" srcOrd="1" destOrd="0" parTransId="{19E80AAA-03A1-2149-A9D9-0E7887081E33}" sibTransId="{0A1EDBBB-DB39-DC4D-8CE2-CE5C0715F2BB}"/>
    <dgm:cxn modelId="{25C1E575-B89F-427B-91DD-5741F5443690}" type="presOf" srcId="{49DA05C7-07C7-403D-AD6A-B685AE6A0096}" destId="{A7FBD368-F683-4920-A669-FC17188D2097}" srcOrd="0" destOrd="0" presId="urn:microsoft.com/office/officeart/2008/layout/LinedList"/>
    <dgm:cxn modelId="{A01A7778-93E0-4279-B85F-643647EF327D}" type="presOf" srcId="{03F31012-4BB8-4293-B298-A7EB77269A65}" destId="{90354892-1EEE-44FC-BC2D-CA907B74E09C}" srcOrd="0" destOrd="0" presId="urn:microsoft.com/office/officeart/2008/layout/LinedList"/>
    <dgm:cxn modelId="{CF56B791-E022-CD44-B894-ADDC4E4A2D5C}" srcId="{49DA05C7-07C7-403D-AD6A-B685AE6A0096}" destId="{AF4314F9-A630-7946-9C77-1C954AD6C5B0}" srcOrd="4" destOrd="0" parTransId="{190F7954-F31C-5742-A78C-A5AFB2D60415}" sibTransId="{5A718759-57D5-7848-AD20-BAD5A77729F4}"/>
    <dgm:cxn modelId="{BF5E11CA-6B20-844B-9585-0831BCE4B38E}" srcId="{49DA05C7-07C7-403D-AD6A-B685AE6A0096}" destId="{8FE42451-15F1-8D4C-8279-7DD768C197ED}" srcOrd="2" destOrd="0" parTransId="{D41F11F9-D6C9-4443-9A4F-D8CBAC1D9AFC}" sibTransId="{EE59C6F1-67FA-284E-BF9A-377B0C2D3A37}"/>
    <dgm:cxn modelId="{39DE38D4-0B5B-8B4A-A247-DCF421000C48}" srcId="{49DA05C7-07C7-403D-AD6A-B685AE6A0096}" destId="{362BD9D2-604E-B84E-A707-869122FA982A}" srcOrd="3" destOrd="0" parTransId="{51D5465D-D4CD-A24D-9D72-35A2B5A1CB2E}" sibTransId="{441863D0-F8B0-6A43-9D5D-0D2224D4783C}"/>
    <dgm:cxn modelId="{EE5FEAEC-7756-154C-9DF3-E4255983487C}" type="presOf" srcId="{C1DC48EA-8DC6-C449-8C4D-5B714EB68B07}" destId="{6EAD6F58-E0A9-2949-9E33-AC0728553C26}" srcOrd="0" destOrd="0" presId="urn:microsoft.com/office/officeart/2008/layout/LinedList"/>
    <dgm:cxn modelId="{CF8B2215-FEFA-468B-981E-E9DD487FE3AE}" type="presParOf" srcId="{A7FBD368-F683-4920-A669-FC17188D2097}" destId="{8E4F29EF-C02C-4610-8613-655E2302BCAF}" srcOrd="0" destOrd="0" presId="urn:microsoft.com/office/officeart/2008/layout/LinedList"/>
    <dgm:cxn modelId="{BEA2A9A3-474C-4B77-9389-B4E9E2909542}" type="presParOf" srcId="{A7FBD368-F683-4920-A669-FC17188D2097}" destId="{C2A396C3-3490-4E66-BB84-C5DB1AF7A844}" srcOrd="1" destOrd="0" presId="urn:microsoft.com/office/officeart/2008/layout/LinedList"/>
    <dgm:cxn modelId="{DE83E7D6-8D55-4D5C-BEED-AF307FCF0F0F}" type="presParOf" srcId="{C2A396C3-3490-4E66-BB84-C5DB1AF7A844}" destId="{90354892-1EEE-44FC-BC2D-CA907B74E09C}" srcOrd="0" destOrd="0" presId="urn:microsoft.com/office/officeart/2008/layout/LinedList"/>
    <dgm:cxn modelId="{240F8BDD-F5A6-4A88-976F-026A3C2A8E1C}" type="presParOf" srcId="{C2A396C3-3490-4E66-BB84-C5DB1AF7A844}" destId="{86FA0C5B-2B3F-4C20-A612-88657483DBF3}" srcOrd="1" destOrd="0" presId="urn:microsoft.com/office/officeart/2008/layout/LinedList"/>
    <dgm:cxn modelId="{38546A92-A9EE-7745-9976-16A31C934150}" type="presParOf" srcId="{A7FBD368-F683-4920-A669-FC17188D2097}" destId="{9CC34EC0-CFD5-4042-B509-1F69FF8DD3F2}" srcOrd="2" destOrd="0" presId="urn:microsoft.com/office/officeart/2008/layout/LinedList"/>
    <dgm:cxn modelId="{AC30F4EA-451E-6949-A032-F07225EFC7BB}" type="presParOf" srcId="{A7FBD368-F683-4920-A669-FC17188D2097}" destId="{E6134ADA-E28F-0542-BB3F-1AE09FC3910E}" srcOrd="3" destOrd="0" presId="urn:microsoft.com/office/officeart/2008/layout/LinedList"/>
    <dgm:cxn modelId="{92FEF9C1-8111-B843-AF61-D631FF5F2574}" type="presParOf" srcId="{E6134ADA-E28F-0542-BB3F-1AE09FC3910E}" destId="{6EAD6F58-E0A9-2949-9E33-AC0728553C26}" srcOrd="0" destOrd="0" presId="urn:microsoft.com/office/officeart/2008/layout/LinedList"/>
    <dgm:cxn modelId="{E47EF9F6-AC08-1D4D-9B14-B3523B6B2CDF}" type="presParOf" srcId="{E6134ADA-E28F-0542-BB3F-1AE09FC3910E}" destId="{7145DA85-F13E-0E4B-A31B-401CD6222EEC}" srcOrd="1" destOrd="0" presId="urn:microsoft.com/office/officeart/2008/layout/LinedList"/>
    <dgm:cxn modelId="{1B4C42CA-DE92-7648-B44F-E976F4B3670D}" type="presParOf" srcId="{A7FBD368-F683-4920-A669-FC17188D2097}" destId="{42E391C4-DEEC-954F-B338-6703FB5218C2}" srcOrd="4" destOrd="0" presId="urn:microsoft.com/office/officeart/2008/layout/LinedList"/>
    <dgm:cxn modelId="{2EFD472F-A306-BB4A-AAB9-888F662AF89A}" type="presParOf" srcId="{A7FBD368-F683-4920-A669-FC17188D2097}" destId="{071B36E3-5F50-A146-BA43-735BA41BD3F9}" srcOrd="5" destOrd="0" presId="urn:microsoft.com/office/officeart/2008/layout/LinedList"/>
    <dgm:cxn modelId="{673EA131-C85C-BB48-8245-06E8CC3D586C}" type="presParOf" srcId="{071B36E3-5F50-A146-BA43-735BA41BD3F9}" destId="{0B29C279-76B1-D046-B140-8DB0EF0ACE43}" srcOrd="0" destOrd="0" presId="urn:microsoft.com/office/officeart/2008/layout/LinedList"/>
    <dgm:cxn modelId="{E25722A9-1401-A64C-8EF5-D14C69017B93}" type="presParOf" srcId="{071B36E3-5F50-A146-BA43-735BA41BD3F9}" destId="{3E747732-5106-6940-BCC2-3C22212D7113}" srcOrd="1" destOrd="0" presId="urn:microsoft.com/office/officeart/2008/layout/LinedList"/>
    <dgm:cxn modelId="{322FF51A-92DD-3249-8691-88BB1A023A42}" type="presParOf" srcId="{A7FBD368-F683-4920-A669-FC17188D2097}" destId="{10EBF47C-42B4-B442-9C61-F376078D58B0}" srcOrd="6" destOrd="0" presId="urn:microsoft.com/office/officeart/2008/layout/LinedList"/>
    <dgm:cxn modelId="{501A5DC4-3082-DB41-9F0A-3AA0F7B51950}" type="presParOf" srcId="{A7FBD368-F683-4920-A669-FC17188D2097}" destId="{8932E07C-102C-714E-974A-E2899D89BBEE}" srcOrd="7" destOrd="0" presId="urn:microsoft.com/office/officeart/2008/layout/LinedList"/>
    <dgm:cxn modelId="{28B7629E-D591-0442-9F19-67512DC40510}" type="presParOf" srcId="{8932E07C-102C-714E-974A-E2899D89BBEE}" destId="{D3AD4282-003C-2149-88B6-B009B32AA943}" srcOrd="0" destOrd="0" presId="urn:microsoft.com/office/officeart/2008/layout/LinedList"/>
    <dgm:cxn modelId="{1EA82BBC-EECF-B74B-A8D5-C8BED979E5BB}" type="presParOf" srcId="{8932E07C-102C-714E-974A-E2899D89BBEE}" destId="{CA2C798A-127F-3246-8110-366DBBB05D21}" srcOrd="1" destOrd="0" presId="urn:microsoft.com/office/officeart/2008/layout/LinedList"/>
    <dgm:cxn modelId="{039F88D9-3489-9E40-ADC4-0E2AA8608525}" type="presParOf" srcId="{A7FBD368-F683-4920-A669-FC17188D2097}" destId="{8C031D93-422C-434A-8399-2AB710E4F1FA}" srcOrd="8" destOrd="0" presId="urn:microsoft.com/office/officeart/2008/layout/LinedList"/>
    <dgm:cxn modelId="{DC299112-08E3-0646-BF4E-DA4B03C3947F}" type="presParOf" srcId="{A7FBD368-F683-4920-A669-FC17188D2097}" destId="{CA551039-A41B-C846-ADB2-89D933A405AE}" srcOrd="9" destOrd="0" presId="urn:microsoft.com/office/officeart/2008/layout/LinedList"/>
    <dgm:cxn modelId="{423731A0-485E-1445-890B-EC348273BF1E}" type="presParOf" srcId="{CA551039-A41B-C846-ADB2-89D933A405AE}" destId="{18E83C13-ACD0-4343-8C31-8539A63B9273}" srcOrd="0" destOrd="0" presId="urn:microsoft.com/office/officeart/2008/layout/LinedList"/>
    <dgm:cxn modelId="{6FC2D958-EE4F-7447-A0A1-D123ED346598}" type="presParOf" srcId="{CA551039-A41B-C846-ADB2-89D933A405AE}" destId="{23F3E3DC-1BB4-D44A-8622-8119E946D8B2}" srcOrd="1" destOrd="0" presId="urn:microsoft.com/office/officeart/2008/layout/LinedList"/>
  </dgm:cxnLst>
  <dgm:bg/>
  <dgm:whole>
    <a:ln w="12700"/>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520129-63E6-D342-A019-0D08375D7915}" type="doc">
      <dgm:prSet loTypeId="urn:microsoft.com/office/officeart/2005/8/layout/process1" loCatId="process" qsTypeId="urn:microsoft.com/office/officeart/2005/8/quickstyle/simple1" qsCatId="simple" csTypeId="urn:microsoft.com/office/officeart/2005/8/colors/accent0_3" csCatId="mainScheme" phldr="1"/>
      <dgm:spPr/>
    </dgm:pt>
    <dgm:pt modelId="{68BF70FE-D1DB-A146-AF3F-4BD1BE3272E2}">
      <dgm:prSet phldrT="[Text]"/>
      <dgm:spPr>
        <a:ln>
          <a:noFill/>
        </a:ln>
      </dgm:spPr>
      <dgm:t>
        <a:bodyPr/>
        <a:lstStyle/>
        <a:p>
          <a:r>
            <a:rPr lang="en-GB" dirty="0"/>
            <a:t>Consult / Advisory</a:t>
          </a:r>
        </a:p>
      </dgm:t>
    </dgm:pt>
    <dgm:pt modelId="{1C0F9979-82F1-CD48-90D6-B040BED7BFDE}" type="parTrans" cxnId="{ACAE0817-23B3-5D46-A1E4-3CEB2A8940FA}">
      <dgm:prSet/>
      <dgm:spPr/>
      <dgm:t>
        <a:bodyPr/>
        <a:lstStyle/>
        <a:p>
          <a:endParaRPr lang="en-GB"/>
        </a:p>
      </dgm:t>
    </dgm:pt>
    <dgm:pt modelId="{E308D831-8F93-464F-BF24-739915204E4A}" type="sibTrans" cxnId="{ACAE0817-23B3-5D46-A1E4-3CEB2A8940FA}">
      <dgm:prSet/>
      <dgm:spPr>
        <a:solidFill>
          <a:schemeClr val="accent1">
            <a:lumMod val="20000"/>
            <a:lumOff val="80000"/>
          </a:schemeClr>
        </a:solidFill>
      </dgm:spPr>
      <dgm:t>
        <a:bodyPr/>
        <a:lstStyle/>
        <a:p>
          <a:pPr rtl="0"/>
          <a:endParaRPr lang="en-GB" dirty="0"/>
        </a:p>
      </dgm:t>
    </dgm:pt>
    <dgm:pt modelId="{ECFD8AAA-C13C-6048-9B12-CB26D6318987}">
      <dgm:prSet phldrT="[Text]"/>
      <dgm:spPr>
        <a:ln>
          <a:noFill/>
        </a:ln>
      </dgm:spPr>
      <dgm:t>
        <a:bodyPr/>
        <a:lstStyle/>
        <a:p>
          <a:r>
            <a:rPr lang="en-GB" dirty="0"/>
            <a:t>Design / Implement</a:t>
          </a:r>
        </a:p>
      </dgm:t>
    </dgm:pt>
    <dgm:pt modelId="{77D843D9-5EDE-7D4F-83F6-C3B47648B586}" type="parTrans" cxnId="{62168718-CA80-354D-B7CF-55AC04C9BDD7}">
      <dgm:prSet/>
      <dgm:spPr/>
      <dgm:t>
        <a:bodyPr/>
        <a:lstStyle/>
        <a:p>
          <a:endParaRPr lang="en-GB"/>
        </a:p>
      </dgm:t>
    </dgm:pt>
    <dgm:pt modelId="{B11975F0-D6F4-1348-819F-F20033FAC835}" type="sibTrans" cxnId="{62168718-CA80-354D-B7CF-55AC04C9BDD7}">
      <dgm:prSet/>
      <dgm:spPr>
        <a:solidFill>
          <a:schemeClr val="accent1">
            <a:lumMod val="20000"/>
            <a:lumOff val="80000"/>
          </a:schemeClr>
        </a:solidFill>
      </dgm:spPr>
      <dgm:t>
        <a:bodyPr/>
        <a:lstStyle/>
        <a:p>
          <a:pPr rtl="0"/>
          <a:endParaRPr lang="en-GB" dirty="0"/>
        </a:p>
      </dgm:t>
    </dgm:pt>
    <dgm:pt modelId="{1E3F72E0-6888-A442-8497-15BECA2A27B2}">
      <dgm:prSet phldrT="[Text]"/>
      <dgm:spPr>
        <a:ln>
          <a:noFill/>
        </a:ln>
      </dgm:spPr>
      <dgm:t>
        <a:bodyPr/>
        <a:lstStyle/>
        <a:p>
          <a:r>
            <a:rPr lang="en-GB" dirty="0"/>
            <a:t>Managed Operations / NaaS</a:t>
          </a:r>
        </a:p>
      </dgm:t>
    </dgm:pt>
    <dgm:pt modelId="{4F18D779-99FA-5F40-8143-F28CEC6CE145}" type="parTrans" cxnId="{EC3B7C1D-8F2E-7543-9BC0-86D6DDA38D43}">
      <dgm:prSet/>
      <dgm:spPr/>
      <dgm:t>
        <a:bodyPr/>
        <a:lstStyle/>
        <a:p>
          <a:endParaRPr lang="en-GB"/>
        </a:p>
      </dgm:t>
    </dgm:pt>
    <dgm:pt modelId="{C4C3B497-BB4D-4C49-962D-289F07C955DF}" type="sibTrans" cxnId="{EC3B7C1D-8F2E-7543-9BC0-86D6DDA38D43}">
      <dgm:prSet/>
      <dgm:spPr/>
      <dgm:t>
        <a:bodyPr/>
        <a:lstStyle/>
        <a:p>
          <a:endParaRPr lang="en-GB"/>
        </a:p>
      </dgm:t>
    </dgm:pt>
    <dgm:pt modelId="{94C2E0C2-5229-2244-9F45-F23638826E6C}" type="pres">
      <dgm:prSet presAssocID="{4B520129-63E6-D342-A019-0D08375D7915}" presName="Name0" presStyleCnt="0">
        <dgm:presLayoutVars>
          <dgm:dir/>
          <dgm:resizeHandles val="exact"/>
        </dgm:presLayoutVars>
      </dgm:prSet>
      <dgm:spPr/>
    </dgm:pt>
    <dgm:pt modelId="{5C0B55CE-F996-7D4C-9275-F9A3B0E93E45}" type="pres">
      <dgm:prSet presAssocID="{68BF70FE-D1DB-A146-AF3F-4BD1BE3272E2}" presName="node" presStyleLbl="node1" presStyleIdx="0" presStyleCnt="3">
        <dgm:presLayoutVars>
          <dgm:bulletEnabled val="1"/>
        </dgm:presLayoutVars>
      </dgm:prSet>
      <dgm:spPr/>
    </dgm:pt>
    <dgm:pt modelId="{04842C2E-92C4-3743-866F-E705214DE67D}" type="pres">
      <dgm:prSet presAssocID="{E308D831-8F93-464F-BF24-739915204E4A}" presName="sibTrans" presStyleLbl="sibTrans2D1" presStyleIdx="0" presStyleCnt="2"/>
      <dgm:spPr/>
    </dgm:pt>
    <dgm:pt modelId="{144D0D15-7405-044D-A3B3-B385921595CB}" type="pres">
      <dgm:prSet presAssocID="{E308D831-8F93-464F-BF24-739915204E4A}" presName="connectorText" presStyleLbl="sibTrans2D1" presStyleIdx="0" presStyleCnt="2"/>
      <dgm:spPr/>
    </dgm:pt>
    <dgm:pt modelId="{B1DAE920-A5E4-0A4B-A0B8-567FEB7CDB7D}" type="pres">
      <dgm:prSet presAssocID="{ECFD8AAA-C13C-6048-9B12-CB26D6318987}" presName="node" presStyleLbl="node1" presStyleIdx="1" presStyleCnt="3">
        <dgm:presLayoutVars>
          <dgm:bulletEnabled val="1"/>
        </dgm:presLayoutVars>
      </dgm:prSet>
      <dgm:spPr/>
    </dgm:pt>
    <dgm:pt modelId="{C1578265-4661-D24A-8036-AF1AABECBE95}" type="pres">
      <dgm:prSet presAssocID="{B11975F0-D6F4-1348-819F-F20033FAC835}" presName="sibTrans" presStyleLbl="sibTrans2D1" presStyleIdx="1" presStyleCnt="2"/>
      <dgm:spPr/>
    </dgm:pt>
    <dgm:pt modelId="{8D121243-7133-7D4E-BEB7-F87AD0F1BB25}" type="pres">
      <dgm:prSet presAssocID="{B11975F0-D6F4-1348-819F-F20033FAC835}" presName="connectorText" presStyleLbl="sibTrans2D1" presStyleIdx="1" presStyleCnt="2"/>
      <dgm:spPr/>
    </dgm:pt>
    <dgm:pt modelId="{549D293D-2774-534D-A0F9-AC64D88D88BB}" type="pres">
      <dgm:prSet presAssocID="{1E3F72E0-6888-A442-8497-15BECA2A27B2}" presName="node" presStyleLbl="node1" presStyleIdx="2" presStyleCnt="3">
        <dgm:presLayoutVars>
          <dgm:bulletEnabled val="1"/>
        </dgm:presLayoutVars>
      </dgm:prSet>
      <dgm:spPr/>
    </dgm:pt>
  </dgm:ptLst>
  <dgm:cxnLst>
    <dgm:cxn modelId="{ACAE0817-23B3-5D46-A1E4-3CEB2A8940FA}" srcId="{4B520129-63E6-D342-A019-0D08375D7915}" destId="{68BF70FE-D1DB-A146-AF3F-4BD1BE3272E2}" srcOrd="0" destOrd="0" parTransId="{1C0F9979-82F1-CD48-90D6-B040BED7BFDE}" sibTransId="{E308D831-8F93-464F-BF24-739915204E4A}"/>
    <dgm:cxn modelId="{62168718-CA80-354D-B7CF-55AC04C9BDD7}" srcId="{4B520129-63E6-D342-A019-0D08375D7915}" destId="{ECFD8AAA-C13C-6048-9B12-CB26D6318987}" srcOrd="1" destOrd="0" parTransId="{77D843D9-5EDE-7D4F-83F6-C3B47648B586}" sibTransId="{B11975F0-D6F4-1348-819F-F20033FAC835}"/>
    <dgm:cxn modelId="{EC3B7C1D-8F2E-7543-9BC0-86D6DDA38D43}" srcId="{4B520129-63E6-D342-A019-0D08375D7915}" destId="{1E3F72E0-6888-A442-8497-15BECA2A27B2}" srcOrd="2" destOrd="0" parTransId="{4F18D779-99FA-5F40-8143-F28CEC6CE145}" sibTransId="{C4C3B497-BB4D-4C49-962D-289F07C955DF}"/>
    <dgm:cxn modelId="{63C2921E-3CBA-B945-ADFD-69B3A5846C91}" type="presOf" srcId="{ECFD8AAA-C13C-6048-9B12-CB26D6318987}" destId="{B1DAE920-A5E4-0A4B-A0B8-567FEB7CDB7D}" srcOrd="0" destOrd="0" presId="urn:microsoft.com/office/officeart/2005/8/layout/process1"/>
    <dgm:cxn modelId="{1C518B2F-408A-5848-9A07-2C449EDFF133}" type="presOf" srcId="{E308D831-8F93-464F-BF24-739915204E4A}" destId="{04842C2E-92C4-3743-866F-E705214DE67D}" srcOrd="0" destOrd="0" presId="urn:microsoft.com/office/officeart/2005/8/layout/process1"/>
    <dgm:cxn modelId="{A43BC764-50EC-8641-904D-ED2E3701CA5E}" type="presOf" srcId="{B11975F0-D6F4-1348-819F-F20033FAC835}" destId="{8D121243-7133-7D4E-BEB7-F87AD0F1BB25}" srcOrd="1" destOrd="0" presId="urn:microsoft.com/office/officeart/2005/8/layout/process1"/>
    <dgm:cxn modelId="{1B3BD68D-D997-494C-8927-0D15B28CFE4C}" type="presOf" srcId="{4B520129-63E6-D342-A019-0D08375D7915}" destId="{94C2E0C2-5229-2244-9F45-F23638826E6C}" srcOrd="0" destOrd="0" presId="urn:microsoft.com/office/officeart/2005/8/layout/process1"/>
    <dgm:cxn modelId="{1F72BAB5-A1F7-9E49-866D-C49E6AD2C7C2}" type="presOf" srcId="{E308D831-8F93-464F-BF24-739915204E4A}" destId="{144D0D15-7405-044D-A3B3-B385921595CB}" srcOrd="1" destOrd="0" presId="urn:microsoft.com/office/officeart/2005/8/layout/process1"/>
    <dgm:cxn modelId="{B7185EC9-ED11-6B4D-9D73-5F44F1C4674C}" type="presOf" srcId="{68BF70FE-D1DB-A146-AF3F-4BD1BE3272E2}" destId="{5C0B55CE-F996-7D4C-9275-F9A3B0E93E45}" srcOrd="0" destOrd="0" presId="urn:microsoft.com/office/officeart/2005/8/layout/process1"/>
    <dgm:cxn modelId="{36FA33D9-F175-E94F-8B58-39E468E8E359}" type="presOf" srcId="{B11975F0-D6F4-1348-819F-F20033FAC835}" destId="{C1578265-4661-D24A-8036-AF1AABECBE95}" srcOrd="0" destOrd="0" presId="urn:microsoft.com/office/officeart/2005/8/layout/process1"/>
    <dgm:cxn modelId="{C88388DD-8376-9F4B-A6EE-908F4F5A0851}" type="presOf" srcId="{1E3F72E0-6888-A442-8497-15BECA2A27B2}" destId="{549D293D-2774-534D-A0F9-AC64D88D88BB}" srcOrd="0" destOrd="0" presId="urn:microsoft.com/office/officeart/2005/8/layout/process1"/>
    <dgm:cxn modelId="{9814A97A-CA75-6349-8063-7D197892C9B9}" type="presParOf" srcId="{94C2E0C2-5229-2244-9F45-F23638826E6C}" destId="{5C0B55CE-F996-7D4C-9275-F9A3B0E93E45}" srcOrd="0" destOrd="0" presId="urn:microsoft.com/office/officeart/2005/8/layout/process1"/>
    <dgm:cxn modelId="{C02BB19F-BBF0-2544-86D7-1F3D113C0BA1}" type="presParOf" srcId="{94C2E0C2-5229-2244-9F45-F23638826E6C}" destId="{04842C2E-92C4-3743-866F-E705214DE67D}" srcOrd="1" destOrd="0" presId="urn:microsoft.com/office/officeart/2005/8/layout/process1"/>
    <dgm:cxn modelId="{64062AF0-18BA-034A-A6AC-E6FC74323206}" type="presParOf" srcId="{04842C2E-92C4-3743-866F-E705214DE67D}" destId="{144D0D15-7405-044D-A3B3-B385921595CB}" srcOrd="0" destOrd="0" presId="urn:microsoft.com/office/officeart/2005/8/layout/process1"/>
    <dgm:cxn modelId="{3A2B971A-ED25-4747-AFEF-57D62346C97A}" type="presParOf" srcId="{94C2E0C2-5229-2244-9F45-F23638826E6C}" destId="{B1DAE920-A5E4-0A4B-A0B8-567FEB7CDB7D}" srcOrd="2" destOrd="0" presId="urn:microsoft.com/office/officeart/2005/8/layout/process1"/>
    <dgm:cxn modelId="{DB346F0F-692A-B54F-B15D-3ADA01A191A8}" type="presParOf" srcId="{94C2E0C2-5229-2244-9F45-F23638826E6C}" destId="{C1578265-4661-D24A-8036-AF1AABECBE95}" srcOrd="3" destOrd="0" presId="urn:microsoft.com/office/officeart/2005/8/layout/process1"/>
    <dgm:cxn modelId="{11C5CDE2-E041-0646-AD43-E849B34A141C}" type="presParOf" srcId="{C1578265-4661-D24A-8036-AF1AABECBE95}" destId="{8D121243-7133-7D4E-BEB7-F87AD0F1BB25}" srcOrd="0" destOrd="0" presId="urn:microsoft.com/office/officeart/2005/8/layout/process1"/>
    <dgm:cxn modelId="{12191100-F4C7-CC40-BBFE-5FE0B4B20B27}" type="presParOf" srcId="{94C2E0C2-5229-2244-9F45-F23638826E6C}" destId="{549D293D-2774-534D-A0F9-AC64D88D88BB}"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910D83-5FF1-AC4F-8E6F-701B8AECFC2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FC243FAA-6C70-D148-BBD3-2AD5B90B903C}">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200" dirty="0"/>
            <a:t>Actionable Insights &amp; Analytics</a:t>
          </a:r>
          <a:endParaRPr lang="en-IN" sz="1200" dirty="0"/>
        </a:p>
      </dgm:t>
    </dgm:pt>
    <dgm:pt modelId="{B9C0304B-D363-A544-A5FA-F2B76A3C9F4C}" type="parTrans" cxnId="{66AA32BA-8C04-CF4A-8541-C959C1C0A81C}">
      <dgm:prSet/>
      <dgm:spPr/>
      <dgm:t>
        <a:bodyPr/>
        <a:lstStyle/>
        <a:p>
          <a:endParaRPr lang="en-US"/>
        </a:p>
      </dgm:t>
    </dgm:pt>
    <dgm:pt modelId="{CD4D6734-CA28-A645-8EE5-B6650D9AA132}" type="sibTrans" cxnId="{66AA32BA-8C04-CF4A-8541-C959C1C0A81C}">
      <dgm:prSet/>
      <dgm:spPr/>
      <dgm:t>
        <a:bodyPr/>
        <a:lstStyle/>
        <a:p>
          <a:endParaRPr lang="en-US"/>
        </a:p>
      </dgm:t>
    </dgm:pt>
    <dgm:pt modelId="{4359C123-30FA-D64A-93DD-9A50AAD22302}">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200" dirty="0"/>
            <a:t>Delivery Process Automation &amp; AIOps</a:t>
          </a:r>
          <a:endParaRPr lang="en-IN" sz="1200" dirty="0"/>
        </a:p>
      </dgm:t>
    </dgm:pt>
    <dgm:pt modelId="{F0C545ED-00B2-B143-9F38-081E98030D42}" type="parTrans" cxnId="{E3340B60-CC52-9E4B-9593-FC11AAECBC5C}">
      <dgm:prSet/>
      <dgm:spPr/>
      <dgm:t>
        <a:bodyPr/>
        <a:lstStyle/>
        <a:p>
          <a:endParaRPr lang="en-US"/>
        </a:p>
      </dgm:t>
    </dgm:pt>
    <dgm:pt modelId="{C65BBC43-A616-5245-9C91-E417F4588AD0}" type="sibTrans" cxnId="{E3340B60-CC52-9E4B-9593-FC11AAECBC5C}">
      <dgm:prSet/>
      <dgm:spPr/>
      <dgm:t>
        <a:bodyPr/>
        <a:lstStyle/>
        <a:p>
          <a:endParaRPr lang="en-US"/>
        </a:p>
      </dgm:t>
    </dgm:pt>
    <dgm:pt modelId="{E1CFF482-C5EA-5049-BAC3-D01E178483AC}" type="pres">
      <dgm:prSet presAssocID="{20910D83-5FF1-AC4F-8E6F-701B8AECFC2A}" presName="diagram" presStyleCnt="0">
        <dgm:presLayoutVars>
          <dgm:dir/>
          <dgm:resizeHandles val="exact"/>
        </dgm:presLayoutVars>
      </dgm:prSet>
      <dgm:spPr/>
    </dgm:pt>
    <dgm:pt modelId="{FDE1F614-2803-4044-8A66-60772D7FEFED}" type="pres">
      <dgm:prSet presAssocID="{FC243FAA-6C70-D148-BBD3-2AD5B90B903C}" presName="node" presStyleLbl="node1" presStyleIdx="0" presStyleCnt="2" custScaleX="97784" custScaleY="16664">
        <dgm:presLayoutVars>
          <dgm:bulletEnabled val="1"/>
        </dgm:presLayoutVars>
      </dgm:prSet>
      <dgm:spPr>
        <a:prstGeom prst="roundRect">
          <a:avLst/>
        </a:prstGeom>
      </dgm:spPr>
    </dgm:pt>
    <dgm:pt modelId="{38BA2D5D-FAF3-7048-858A-090A1F001396}" type="pres">
      <dgm:prSet presAssocID="{CD4D6734-CA28-A645-8EE5-B6650D9AA132}" presName="sibTrans" presStyleCnt="0"/>
      <dgm:spPr/>
    </dgm:pt>
    <dgm:pt modelId="{BA883654-EC56-B943-9663-461D01C01299}" type="pres">
      <dgm:prSet presAssocID="{4359C123-30FA-D64A-93DD-9A50AAD22302}" presName="node" presStyleLbl="node1" presStyleIdx="1" presStyleCnt="2" custScaleX="97784" custScaleY="16664">
        <dgm:presLayoutVars>
          <dgm:bulletEnabled val="1"/>
        </dgm:presLayoutVars>
      </dgm:prSet>
      <dgm:spPr>
        <a:prstGeom prst="roundRect">
          <a:avLst/>
        </a:prstGeom>
      </dgm:spPr>
    </dgm:pt>
  </dgm:ptLst>
  <dgm:cxnLst>
    <dgm:cxn modelId="{7D1C9F50-931B-CF4C-9287-5B19C397B24D}" type="presOf" srcId="{20910D83-5FF1-AC4F-8E6F-701B8AECFC2A}" destId="{E1CFF482-C5EA-5049-BAC3-D01E178483AC}" srcOrd="0" destOrd="0" presId="urn:microsoft.com/office/officeart/2005/8/layout/default"/>
    <dgm:cxn modelId="{E3340B60-CC52-9E4B-9593-FC11AAECBC5C}" srcId="{20910D83-5FF1-AC4F-8E6F-701B8AECFC2A}" destId="{4359C123-30FA-D64A-93DD-9A50AAD22302}" srcOrd="1" destOrd="0" parTransId="{F0C545ED-00B2-B143-9F38-081E98030D42}" sibTransId="{C65BBC43-A616-5245-9C91-E417F4588AD0}"/>
    <dgm:cxn modelId="{3FFF6068-3350-724F-82AE-E772DD745BA5}" type="presOf" srcId="{FC243FAA-6C70-D148-BBD3-2AD5B90B903C}" destId="{FDE1F614-2803-4044-8A66-60772D7FEFED}" srcOrd="0" destOrd="0" presId="urn:microsoft.com/office/officeart/2005/8/layout/default"/>
    <dgm:cxn modelId="{66AA32BA-8C04-CF4A-8541-C959C1C0A81C}" srcId="{20910D83-5FF1-AC4F-8E6F-701B8AECFC2A}" destId="{FC243FAA-6C70-D148-BBD3-2AD5B90B903C}" srcOrd="0" destOrd="0" parTransId="{B9C0304B-D363-A544-A5FA-F2B76A3C9F4C}" sibTransId="{CD4D6734-CA28-A645-8EE5-B6650D9AA132}"/>
    <dgm:cxn modelId="{15C060C3-2789-0046-887D-6C000FC83789}" type="presOf" srcId="{4359C123-30FA-D64A-93DD-9A50AAD22302}" destId="{BA883654-EC56-B943-9663-461D01C01299}" srcOrd="0" destOrd="0" presId="urn:microsoft.com/office/officeart/2005/8/layout/default"/>
    <dgm:cxn modelId="{88B7E339-EF03-B649-BCD9-4B2D006E217D}" type="presParOf" srcId="{E1CFF482-C5EA-5049-BAC3-D01E178483AC}" destId="{FDE1F614-2803-4044-8A66-60772D7FEFED}" srcOrd="0" destOrd="0" presId="urn:microsoft.com/office/officeart/2005/8/layout/default"/>
    <dgm:cxn modelId="{2A09282A-AB8B-FC46-92D9-5C42D4937BD9}" type="presParOf" srcId="{E1CFF482-C5EA-5049-BAC3-D01E178483AC}" destId="{38BA2D5D-FAF3-7048-858A-090A1F001396}" srcOrd="1" destOrd="0" presId="urn:microsoft.com/office/officeart/2005/8/layout/default"/>
    <dgm:cxn modelId="{03E18135-7A43-264E-B243-1C36F6672C8C}" type="presParOf" srcId="{E1CFF482-C5EA-5049-BAC3-D01E178483AC}" destId="{BA883654-EC56-B943-9663-461D01C01299}" srcOrd="2"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24BCB8-A446-314A-B104-924F465DC3A3}"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GB"/>
        </a:p>
      </dgm:t>
    </dgm:pt>
    <dgm:pt modelId="{44EFBBD7-0D7F-A74C-9D69-A368E916A2F7}">
      <dgm:prSet phldrT="[Tex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GB" b="1" dirty="0">
              <a:solidFill>
                <a:srgbClr val="BED730"/>
              </a:solidFill>
              <a:latin typeface="Trebuchet MS" panose="020B0703020202090204" pitchFamily="34" charset="0"/>
            </a:rPr>
            <a:t>Secure Networks</a:t>
          </a:r>
        </a:p>
      </dgm:t>
    </dgm:pt>
    <dgm:pt modelId="{C8701D2F-C9BF-714F-B217-4EDFA484D6AD}" type="parTrans" cxnId="{329FBE17-90FE-484D-8525-6A328EC5C73E}">
      <dgm:prSet/>
      <dgm:spPr/>
      <dgm:t>
        <a:bodyPr/>
        <a:lstStyle/>
        <a:p>
          <a:endParaRPr lang="en-GB"/>
        </a:p>
      </dgm:t>
    </dgm:pt>
    <dgm:pt modelId="{4A187CC1-B87E-5949-B076-9BDC527BECD7}" type="sibTrans" cxnId="{329FBE17-90FE-484D-8525-6A328EC5C73E}">
      <dgm:prSet/>
      <dgm:spPr/>
      <dgm:t>
        <a:bodyPr/>
        <a:lstStyle/>
        <a:p>
          <a:endParaRPr lang="en-GB"/>
        </a:p>
      </dgm:t>
    </dgm:pt>
    <dgm:pt modelId="{83F18E56-06D2-7C4B-B8EF-783DCC412326}">
      <dgm:prSet phldrT="[Text]" custT="1"/>
      <dgm:spPr>
        <a:noFill/>
        <a:ln w="6350">
          <a:solidFill>
            <a:schemeClr val="accent1">
              <a:lumMod val="75000"/>
              <a:alpha val="90000"/>
            </a:schemeClr>
          </a:solidFill>
        </a:ln>
      </dgm:spPr>
      <dgm:t>
        <a:bodyPr/>
        <a:lstStyle/>
        <a:p>
          <a:pPr marL="95250" indent="-95250">
            <a:lnSpc>
              <a:spcPct val="100000"/>
            </a:lnSpc>
            <a:spcAft>
              <a:spcPts val="600"/>
            </a:spcAft>
            <a:buClrTx/>
            <a:buSzTx/>
            <a:buFont typeface="Arial" panose="020B0604020202020204" pitchFamily="34" charset="0"/>
            <a:buChar char="•"/>
            <a:tabLst/>
          </a:pPr>
          <a:r>
            <a:rPr kumimoji="0" lang="en-IN" sz="1050" b="0" i="0" u="none" strike="noStrike" cap="none" spc="0" normalizeH="0" baseline="0" noProof="0" dirty="0">
              <a:ln>
                <a:noFill/>
              </a:ln>
              <a:solidFill>
                <a:schemeClr val="bg1"/>
              </a:solidFill>
              <a:effectLst/>
              <a:uLnTx/>
              <a:uFillTx/>
              <a:latin typeface="Trebuchet MS" panose="020B0703020202090204" pitchFamily="34" charset="0"/>
              <a:ea typeface="Lato" panose="020F0502020204030203" pitchFamily="34" charset="0"/>
              <a:cs typeface="Lato" panose="020F0502020204030203" pitchFamily="34" charset="0"/>
            </a:rPr>
            <a:t>Security inbuilt across networks</a:t>
          </a:r>
          <a:endParaRPr lang="en-GB" sz="1050" dirty="0">
            <a:solidFill>
              <a:schemeClr val="bg1"/>
            </a:solidFill>
            <a:latin typeface="Trebuchet MS" panose="020B0703020202090204" pitchFamily="34" charset="0"/>
          </a:endParaRPr>
        </a:p>
      </dgm:t>
    </dgm:pt>
    <dgm:pt modelId="{8B1252B6-4476-874F-8E69-F76A165FC4AC}" type="parTrans" cxnId="{C9BAFD0E-9A21-574A-9DB8-E3367C4F1687}">
      <dgm:prSet/>
      <dgm:spPr/>
      <dgm:t>
        <a:bodyPr/>
        <a:lstStyle/>
        <a:p>
          <a:endParaRPr lang="en-GB"/>
        </a:p>
      </dgm:t>
    </dgm:pt>
    <dgm:pt modelId="{D68D7C55-9FFE-B54C-A7B6-B37B0C16ACAB}" type="sibTrans" cxnId="{C9BAFD0E-9A21-574A-9DB8-E3367C4F1687}">
      <dgm:prSet/>
      <dgm:spPr/>
      <dgm:t>
        <a:bodyPr/>
        <a:lstStyle/>
        <a:p>
          <a:endParaRPr lang="en-GB"/>
        </a:p>
      </dgm:t>
    </dgm:pt>
    <dgm:pt modelId="{BF894A92-1F1F-964A-BE9D-D50149EEE7B1}">
      <dgm:prSet phldrT="[Tex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GB" b="1" dirty="0">
              <a:solidFill>
                <a:srgbClr val="BED730"/>
              </a:solidFill>
              <a:latin typeface="Trebuchet MS" panose="020B0703020202090204" pitchFamily="34" charset="0"/>
            </a:rPr>
            <a:t>Operations Transformation</a:t>
          </a:r>
        </a:p>
      </dgm:t>
    </dgm:pt>
    <dgm:pt modelId="{C2F7070A-0899-3041-8706-0E8FB02A2744}" type="parTrans" cxnId="{F0E716D6-8944-0846-BE61-E6E585FF25EF}">
      <dgm:prSet/>
      <dgm:spPr/>
      <dgm:t>
        <a:bodyPr/>
        <a:lstStyle/>
        <a:p>
          <a:endParaRPr lang="en-GB"/>
        </a:p>
      </dgm:t>
    </dgm:pt>
    <dgm:pt modelId="{734A5A30-E9FB-FD44-9BA9-3452C849D527}" type="sibTrans" cxnId="{F0E716D6-8944-0846-BE61-E6E585FF25EF}">
      <dgm:prSet/>
      <dgm:spPr/>
      <dgm:t>
        <a:bodyPr/>
        <a:lstStyle/>
        <a:p>
          <a:endParaRPr lang="en-GB"/>
        </a:p>
      </dgm:t>
    </dgm:pt>
    <dgm:pt modelId="{B6BAFCD6-2DAC-8349-A1C7-0DC5B1EE45F4}">
      <dgm:prSet phldrT="[Text]" custT="1"/>
      <dgm:spPr>
        <a:noFill/>
        <a:ln w="6350">
          <a:solidFill>
            <a:schemeClr val="accent1">
              <a:lumMod val="75000"/>
              <a:alpha val="90000"/>
            </a:schemeClr>
          </a:solidFill>
        </a:ln>
      </dgm:spPr>
      <dgm: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IN" sz="1050" b="0" i="0" u="none" strike="noStrike" kern="1200" cap="none" spc="0" normalizeH="0" baseline="0" noProof="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End to end network visibility</a:t>
          </a:r>
          <a:endPar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endParaRPr>
        </a:p>
      </dgm:t>
    </dgm:pt>
    <dgm:pt modelId="{4681E010-BB15-0B40-B11A-5820DDA49984}" type="parTrans" cxnId="{5070E218-1FBF-9D49-8795-95B5C454AC47}">
      <dgm:prSet/>
      <dgm:spPr/>
      <dgm:t>
        <a:bodyPr/>
        <a:lstStyle/>
        <a:p>
          <a:endParaRPr lang="en-GB"/>
        </a:p>
      </dgm:t>
    </dgm:pt>
    <dgm:pt modelId="{154C89E5-2D34-5B48-9037-2E3C7C3956D6}" type="sibTrans" cxnId="{5070E218-1FBF-9D49-8795-95B5C454AC47}">
      <dgm:prSet/>
      <dgm:spPr/>
      <dgm:t>
        <a:bodyPr/>
        <a:lstStyle/>
        <a:p>
          <a:endParaRPr lang="en-GB"/>
        </a:p>
      </dgm:t>
    </dgm:pt>
    <dgm:pt modelId="{4E429775-E404-D749-9C13-201101A7B990}">
      <dgm:prSet phldrT="[Tex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GB" b="1" dirty="0">
              <a:solidFill>
                <a:srgbClr val="BED730"/>
              </a:solidFill>
              <a:latin typeface="Trebuchet MS" panose="020B0703020202090204" pitchFamily="34" charset="0"/>
            </a:rPr>
            <a:t>Industry Operations Technology</a:t>
          </a:r>
        </a:p>
      </dgm:t>
    </dgm:pt>
    <dgm:pt modelId="{F2CA0032-043D-A54D-8B10-0FA9BBB44CB3}" type="parTrans" cxnId="{82143329-47F3-BC4D-8BEA-32FB85D2EADD}">
      <dgm:prSet/>
      <dgm:spPr/>
      <dgm:t>
        <a:bodyPr/>
        <a:lstStyle/>
        <a:p>
          <a:endParaRPr lang="en-GB"/>
        </a:p>
      </dgm:t>
    </dgm:pt>
    <dgm:pt modelId="{574C7176-8515-AE41-8C35-04DA3F2982B9}" type="sibTrans" cxnId="{82143329-47F3-BC4D-8BEA-32FB85D2EADD}">
      <dgm:prSet/>
      <dgm:spPr/>
      <dgm:t>
        <a:bodyPr/>
        <a:lstStyle/>
        <a:p>
          <a:endParaRPr lang="en-GB"/>
        </a:p>
      </dgm:t>
    </dgm:pt>
    <dgm:pt modelId="{73BB1D08-D7D8-1043-BCA4-196C5FA997C3}">
      <dgm:prSet phldrT="[Text]" custT="1"/>
      <dgm:spPr>
        <a:noFill/>
        <a:ln w="6350">
          <a:solidFill>
            <a:schemeClr val="accent1">
              <a:lumMod val="75000"/>
              <a:alpha val="90000"/>
            </a:schemeClr>
          </a:solidFill>
        </a:ln>
      </dgm:spPr>
      <dgm: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AR/VR &amp; Digital Twin Technologies</a:t>
          </a:r>
        </a:p>
      </dgm:t>
    </dgm:pt>
    <dgm:pt modelId="{67D7ACB2-D14F-0847-AA3F-734C4F3C3AC8}" type="parTrans" cxnId="{696EA372-7C22-4648-B5F5-4E831CECB29F}">
      <dgm:prSet/>
      <dgm:spPr/>
      <dgm:t>
        <a:bodyPr/>
        <a:lstStyle/>
        <a:p>
          <a:endParaRPr lang="en-GB"/>
        </a:p>
      </dgm:t>
    </dgm:pt>
    <dgm:pt modelId="{163E28FA-EE01-994D-96CE-EEBB6507E79B}" type="sibTrans" cxnId="{696EA372-7C22-4648-B5F5-4E831CECB29F}">
      <dgm:prSet/>
      <dgm:spPr/>
      <dgm:t>
        <a:bodyPr/>
        <a:lstStyle/>
        <a:p>
          <a:endParaRPr lang="en-GB"/>
        </a:p>
      </dgm:t>
    </dgm:pt>
    <dgm:pt modelId="{E1BB481A-DBBC-284B-AAF0-D5C68E1A30D6}">
      <dgm:prSet phldrT="[Text]" custT="1"/>
      <dgm:spPr>
        <a:noFill/>
        <a:ln w="6350">
          <a:solidFill>
            <a:schemeClr val="accent1">
              <a:lumMod val="75000"/>
              <a:alpha val="90000"/>
            </a:schemeClr>
          </a:solidFill>
        </a:ln>
      </dgm:spPr>
      <dgm: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IT &amp; OT integration</a:t>
          </a:r>
        </a:p>
      </dgm:t>
    </dgm:pt>
    <dgm:pt modelId="{9D7FEF44-C820-F549-BEC0-3473060407A8}" type="parTrans" cxnId="{24388D65-D195-084B-A9ED-E4886ED873BF}">
      <dgm:prSet/>
      <dgm:spPr/>
      <dgm:t>
        <a:bodyPr/>
        <a:lstStyle/>
        <a:p>
          <a:endParaRPr lang="en-GB"/>
        </a:p>
      </dgm:t>
    </dgm:pt>
    <dgm:pt modelId="{7FA840AE-D8CE-104C-AD6E-CB88A2442D16}" type="sibTrans" cxnId="{24388D65-D195-084B-A9ED-E4886ED873BF}">
      <dgm:prSet/>
      <dgm:spPr/>
      <dgm:t>
        <a:bodyPr/>
        <a:lstStyle/>
        <a:p>
          <a:endParaRPr lang="en-GB"/>
        </a:p>
      </dgm:t>
    </dgm:pt>
    <dgm:pt modelId="{4DB8B0E5-EF4A-3D4B-B25C-74CB0B35793F}">
      <dgm:prSet custT="1"/>
      <dgm:spPr>
        <a:noFill/>
        <a:ln w="6350">
          <a:solidFill>
            <a:schemeClr val="accent1">
              <a:lumMod val="75000"/>
              <a:alpha val="90000"/>
            </a:schemeClr>
          </a:solidFill>
        </a:ln>
      </dgm:spPr>
      <dgm:t>
        <a:bodyPr/>
        <a:lstStyle/>
        <a:p>
          <a:pPr marL="95250" indent="-95250">
            <a:lnSpc>
              <a:spcPct val="100000"/>
            </a:lnSpc>
            <a:spcAft>
              <a:spcPts val="600"/>
            </a:spcAft>
            <a:buFont typeface="Arial" panose="020B0604020202020204" pitchFamily="34" charset="0"/>
            <a:buChar char="•"/>
            <a:tabLst/>
          </a:pPr>
          <a:r>
            <a:rPr kumimoji="0" lang="en-IN" sz="1050" b="0" i="0" u="none" strike="noStrike" cap="none" spc="0" normalizeH="0" baseline="0" noProof="0" dirty="0">
              <a:ln>
                <a:noFill/>
              </a:ln>
              <a:solidFill>
                <a:schemeClr val="bg1"/>
              </a:solidFill>
              <a:effectLst/>
              <a:uLnTx/>
              <a:uFillTx/>
              <a:latin typeface="Trebuchet MS" panose="020B0703020202090204" pitchFamily="34" charset="0"/>
              <a:ea typeface="Lato" panose="020F0502020204030203" pitchFamily="34" charset="0"/>
              <a:cs typeface="Lato" panose="020F0502020204030203" pitchFamily="34" charset="0"/>
            </a:rPr>
            <a:t>Reduction of attack surface</a:t>
          </a:r>
        </a:p>
      </dgm:t>
    </dgm:pt>
    <dgm:pt modelId="{3AD1FC27-538A-E04D-9670-AE7C72DBBE80}" type="parTrans" cxnId="{16B6D4D4-0521-4147-923C-918B9E5595CE}">
      <dgm:prSet/>
      <dgm:spPr/>
      <dgm:t>
        <a:bodyPr/>
        <a:lstStyle/>
        <a:p>
          <a:endParaRPr lang="en-GB"/>
        </a:p>
      </dgm:t>
    </dgm:pt>
    <dgm:pt modelId="{087DF21B-B23A-124D-A714-8FEA0F296AFF}" type="sibTrans" cxnId="{16B6D4D4-0521-4147-923C-918B9E5595CE}">
      <dgm:prSet/>
      <dgm:spPr/>
      <dgm:t>
        <a:bodyPr/>
        <a:lstStyle/>
        <a:p>
          <a:endParaRPr lang="en-GB"/>
        </a:p>
      </dgm:t>
    </dgm:pt>
    <dgm:pt modelId="{C5A89ED1-0636-4D4F-A5C2-C4807FFE9867}">
      <dgm:prSet custT="1"/>
      <dgm:spPr>
        <a:noFill/>
        <a:ln w="6350">
          <a:solidFill>
            <a:schemeClr val="accent1">
              <a:lumMod val="75000"/>
              <a:alpha val="90000"/>
            </a:schemeClr>
          </a:solidFill>
        </a:ln>
      </dgm:spPr>
      <dgm:t>
        <a:bodyPr/>
        <a:lstStyle/>
        <a:p>
          <a:pPr marL="95250" indent="-95250">
            <a:lnSpc>
              <a:spcPct val="100000"/>
            </a:lnSpc>
            <a:spcAft>
              <a:spcPts val="600"/>
            </a:spcAft>
            <a:buFont typeface="Arial" panose="020B0604020202020204" pitchFamily="34" charset="0"/>
            <a:buChar char="•"/>
            <a:tabLst/>
          </a:pPr>
          <a:r>
            <a:rPr kumimoji="0" lang="en-IN" sz="1050" b="0" i="0" u="none" strike="noStrike" cap="none" spc="0" normalizeH="0" baseline="0" noProof="0" dirty="0">
              <a:ln>
                <a:noFill/>
              </a:ln>
              <a:solidFill>
                <a:schemeClr val="bg1"/>
              </a:solidFill>
              <a:effectLst/>
              <a:uLnTx/>
              <a:uFillTx/>
              <a:latin typeface="Trebuchet MS" panose="020B0703020202090204" pitchFamily="34" charset="0"/>
              <a:ea typeface="Lato" panose="020F0502020204030203" pitchFamily="34" charset="0"/>
              <a:cs typeface="Lato" panose="020F0502020204030203" pitchFamily="34" charset="0"/>
            </a:rPr>
            <a:t>Zero trust network access</a:t>
          </a:r>
        </a:p>
      </dgm:t>
    </dgm:pt>
    <dgm:pt modelId="{FE868A42-084E-AB4A-BAFA-D1F8C49B0369}" type="parTrans" cxnId="{A2E9E84A-B9AD-C74E-9223-D0FB17A0E062}">
      <dgm:prSet/>
      <dgm:spPr/>
      <dgm:t>
        <a:bodyPr/>
        <a:lstStyle/>
        <a:p>
          <a:endParaRPr lang="en-GB"/>
        </a:p>
      </dgm:t>
    </dgm:pt>
    <dgm:pt modelId="{A21D597F-E608-6D48-8290-EE39BB0A3DCD}" type="sibTrans" cxnId="{A2E9E84A-B9AD-C74E-9223-D0FB17A0E062}">
      <dgm:prSet/>
      <dgm:spPr/>
      <dgm:t>
        <a:bodyPr/>
        <a:lstStyle/>
        <a:p>
          <a:endParaRPr lang="en-GB"/>
        </a:p>
      </dgm:t>
    </dgm:pt>
    <dgm:pt modelId="{E71C1378-A29B-E541-BBA7-78717D7BD80B}">
      <dgm:prSet custT="1"/>
      <dgm:spPr>
        <a:noFill/>
        <a:ln w="6350">
          <a:solidFill>
            <a:schemeClr val="accent1">
              <a:lumMod val="75000"/>
              <a:alpha val="90000"/>
            </a:schemeClr>
          </a:solidFill>
        </a:ln>
      </dgm:spPr>
      <dgm:t>
        <a:bodyPr/>
        <a:lstStyle/>
        <a:p>
          <a:pPr marL="95250" indent="-95250">
            <a:lnSpc>
              <a:spcPct val="100000"/>
            </a:lnSpc>
            <a:spcAft>
              <a:spcPts val="600"/>
            </a:spcAft>
            <a:buFont typeface="Arial" panose="020B0604020202020204" pitchFamily="34" charset="0"/>
            <a:buChar char="•"/>
            <a:tabLst/>
          </a:pPr>
          <a:r>
            <a:rPr kumimoji="0" lang="en-IN" sz="1050" b="0" i="0" u="none" strike="noStrike" cap="none" spc="0" normalizeH="0" baseline="0" noProof="0" dirty="0">
              <a:ln>
                <a:noFill/>
              </a:ln>
              <a:solidFill>
                <a:schemeClr val="bg1"/>
              </a:solidFill>
              <a:effectLst/>
              <a:uLnTx/>
              <a:uFillTx/>
              <a:latin typeface="Trebuchet MS" panose="020B0703020202090204" pitchFamily="34" charset="0"/>
              <a:ea typeface="Lato" panose="020F0502020204030203" pitchFamily="34" charset="0"/>
              <a:cs typeface="Lato" panose="020F0502020204030203" pitchFamily="34" charset="0"/>
            </a:rPr>
            <a:t>Secured remote network</a:t>
          </a:r>
        </a:p>
      </dgm:t>
    </dgm:pt>
    <dgm:pt modelId="{12053156-C131-E544-B4FB-7D433EEF0783}" type="parTrans" cxnId="{841A8697-FC1A-7648-9EF3-E552B0060E80}">
      <dgm:prSet/>
      <dgm:spPr/>
      <dgm:t>
        <a:bodyPr/>
        <a:lstStyle/>
        <a:p>
          <a:endParaRPr lang="en-GB"/>
        </a:p>
      </dgm:t>
    </dgm:pt>
    <dgm:pt modelId="{3B9D9CB1-7E2E-374E-8F4D-B5105C0F0D6E}" type="sibTrans" cxnId="{841A8697-FC1A-7648-9EF3-E552B0060E80}">
      <dgm:prSet/>
      <dgm:spPr/>
      <dgm:t>
        <a:bodyPr/>
        <a:lstStyle/>
        <a:p>
          <a:endParaRPr lang="en-GB"/>
        </a:p>
      </dgm:t>
    </dgm:pt>
    <dgm:pt modelId="{6EDE470D-0CBF-184A-9BD8-161E3C77D9B1}">
      <dgm:prSet custT="1"/>
      <dgm:spPr>
        <a:noFill/>
        <a:ln w="6350">
          <a:solidFill>
            <a:schemeClr val="accent1">
              <a:lumMod val="75000"/>
              <a:alpha val="90000"/>
            </a:schemeClr>
          </a:solidFill>
        </a:ln>
      </dgm:spPr>
      <dgm: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IN" sz="1050" b="0" i="0" u="none" strike="noStrike" kern="1200" cap="none" spc="0" normalizeH="0" baseline="0" noProof="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Network &amp; process automation</a:t>
          </a:r>
        </a:p>
      </dgm:t>
    </dgm:pt>
    <dgm:pt modelId="{4422B5D6-5202-5146-A5A1-A5B310BD52A9}" type="parTrans" cxnId="{743FFAAB-7370-8042-90C5-1761444AFED4}">
      <dgm:prSet/>
      <dgm:spPr/>
      <dgm:t>
        <a:bodyPr/>
        <a:lstStyle/>
        <a:p>
          <a:endParaRPr lang="en-GB"/>
        </a:p>
      </dgm:t>
    </dgm:pt>
    <dgm:pt modelId="{03117CA6-F033-A24D-9304-398B8FF7A0FF}" type="sibTrans" cxnId="{743FFAAB-7370-8042-90C5-1761444AFED4}">
      <dgm:prSet/>
      <dgm:spPr/>
      <dgm:t>
        <a:bodyPr/>
        <a:lstStyle/>
        <a:p>
          <a:endParaRPr lang="en-GB"/>
        </a:p>
      </dgm:t>
    </dgm:pt>
    <dgm:pt modelId="{575CE933-3703-5949-8AE3-074749F1D66E}">
      <dgm:prSet custT="1"/>
      <dgm:spPr>
        <a:noFill/>
        <a:ln w="6350">
          <a:solidFill>
            <a:schemeClr val="accent1">
              <a:lumMod val="75000"/>
              <a:alpha val="90000"/>
            </a:schemeClr>
          </a:solidFill>
        </a:ln>
      </dgm:spPr>
      <dgm: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IN" sz="1050" b="0" i="0" u="none" strike="noStrike" kern="1200" cap="none" spc="0" normalizeH="0" baseline="0" noProof="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Predictive &amp; network experience</a:t>
          </a:r>
        </a:p>
      </dgm:t>
    </dgm:pt>
    <dgm:pt modelId="{F93EF3EA-13D0-E245-8F18-9F8162D2D030}" type="parTrans" cxnId="{A4FBCBAE-27CC-B949-B3DC-F57C636D62E5}">
      <dgm:prSet/>
      <dgm:spPr/>
      <dgm:t>
        <a:bodyPr/>
        <a:lstStyle/>
        <a:p>
          <a:endParaRPr lang="en-GB"/>
        </a:p>
      </dgm:t>
    </dgm:pt>
    <dgm:pt modelId="{F2232F79-CD8E-B349-AD0B-E09E3B6137C3}" type="sibTrans" cxnId="{A4FBCBAE-27CC-B949-B3DC-F57C636D62E5}">
      <dgm:prSet/>
      <dgm:spPr/>
      <dgm:t>
        <a:bodyPr/>
        <a:lstStyle/>
        <a:p>
          <a:endParaRPr lang="en-GB"/>
        </a:p>
      </dgm:t>
    </dgm:pt>
    <dgm:pt modelId="{0E462AB1-0B17-E748-92E8-3A12F5FA2D82}">
      <dgm:prSet custT="1"/>
      <dgm:spPr>
        <a:noFill/>
        <a:ln w="6350">
          <a:solidFill>
            <a:schemeClr val="accent1">
              <a:lumMod val="75000"/>
              <a:alpha val="90000"/>
            </a:schemeClr>
          </a:solidFill>
        </a:ln>
      </dgm:spPr>
      <dgm: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IN" sz="1050" b="0" i="0" u="none" strike="noStrike" kern="1200" cap="none" spc="0" normalizeH="0" baseline="0" noProof="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AI Ops based analytics &amp; automation</a:t>
          </a:r>
        </a:p>
      </dgm:t>
    </dgm:pt>
    <dgm:pt modelId="{64D84580-2537-3643-8189-9696B4F60801}" type="parTrans" cxnId="{6E8F4C4F-2C05-1C43-9580-D4AA3DAF54D0}">
      <dgm:prSet/>
      <dgm:spPr/>
      <dgm:t>
        <a:bodyPr/>
        <a:lstStyle/>
        <a:p>
          <a:endParaRPr lang="en-GB"/>
        </a:p>
      </dgm:t>
    </dgm:pt>
    <dgm:pt modelId="{0B2F0477-1F21-9C4D-8E9B-B1A027DF2ADB}" type="sibTrans" cxnId="{6E8F4C4F-2C05-1C43-9580-D4AA3DAF54D0}">
      <dgm:prSet/>
      <dgm:spPr/>
      <dgm:t>
        <a:bodyPr/>
        <a:lstStyle/>
        <a:p>
          <a:endParaRPr lang="en-GB"/>
        </a:p>
      </dgm:t>
    </dgm:pt>
    <dgm:pt modelId="{D468A1A7-E7F1-4349-893E-EBE6D1671D13}">
      <dgm:prSet phldrT="[Text]" custT="1"/>
      <dgm:spPr>
        <a:noFill/>
        <a:ln w="6350">
          <a:solidFill>
            <a:schemeClr val="accent1">
              <a:lumMod val="75000"/>
              <a:alpha val="90000"/>
            </a:schemeClr>
          </a:solidFill>
        </a:ln>
      </dgm:spPr>
      <dgm: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OT Security</a:t>
          </a:r>
        </a:p>
      </dgm:t>
    </dgm:pt>
    <dgm:pt modelId="{68B9671B-8D16-D646-9D06-E9970CDF52A8}" type="parTrans" cxnId="{8B0BC56A-707A-C444-A278-810C5A2171AE}">
      <dgm:prSet/>
      <dgm:spPr/>
      <dgm:t>
        <a:bodyPr/>
        <a:lstStyle/>
        <a:p>
          <a:endParaRPr lang="en-GB"/>
        </a:p>
      </dgm:t>
    </dgm:pt>
    <dgm:pt modelId="{2F83A893-0E90-EA44-8A71-A0A17510439E}" type="sibTrans" cxnId="{8B0BC56A-707A-C444-A278-810C5A2171AE}">
      <dgm:prSet/>
      <dgm:spPr/>
      <dgm:t>
        <a:bodyPr/>
        <a:lstStyle/>
        <a:p>
          <a:endParaRPr lang="en-GB"/>
        </a:p>
      </dgm:t>
    </dgm:pt>
    <dgm:pt modelId="{F279A49E-1754-EF41-936B-B0EB6F28641C}">
      <dgm:prSet phldrT="[Text]" custT="1"/>
      <dgm:spPr>
        <a:noFill/>
        <a:ln w="6350">
          <a:solidFill>
            <a:schemeClr val="accent1">
              <a:lumMod val="75000"/>
              <a:alpha val="90000"/>
            </a:schemeClr>
          </a:solidFill>
        </a:ln>
      </dgm:spPr>
      <dgm: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Wifi6 &amp; Pvt 5G for OT campus connectivity</a:t>
          </a:r>
        </a:p>
      </dgm:t>
    </dgm:pt>
    <dgm:pt modelId="{23DB021A-EB3A-3B4C-9FBF-47C962AD2FB3}" type="parTrans" cxnId="{5403027D-EB01-8C4B-9679-5D2499AD3CCF}">
      <dgm:prSet/>
      <dgm:spPr/>
      <dgm:t>
        <a:bodyPr/>
        <a:lstStyle/>
        <a:p>
          <a:endParaRPr lang="en-GB"/>
        </a:p>
      </dgm:t>
    </dgm:pt>
    <dgm:pt modelId="{3B6D0191-4357-714C-ADC7-0732810A1ACD}" type="sibTrans" cxnId="{5403027D-EB01-8C4B-9679-5D2499AD3CCF}">
      <dgm:prSet/>
      <dgm:spPr/>
      <dgm:t>
        <a:bodyPr/>
        <a:lstStyle/>
        <a:p>
          <a:endParaRPr lang="en-GB"/>
        </a:p>
      </dgm:t>
    </dgm:pt>
    <dgm:pt modelId="{E678849D-9E44-1042-9EBE-6A5519710BD3}">
      <dgm:prSet phldrT="[Tex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GB" b="1" dirty="0">
              <a:solidFill>
                <a:srgbClr val="BED730"/>
              </a:solidFill>
              <a:latin typeface="Trebuchet MS" panose="020B0703020202090204" pitchFamily="34" charset="0"/>
            </a:rPr>
            <a:t>Intelligent Edge</a:t>
          </a:r>
        </a:p>
      </dgm:t>
    </dgm:pt>
    <dgm:pt modelId="{94F85EC1-99CB-E449-A753-A6572469699D}" type="parTrans" cxnId="{0533AB08-79F2-1743-B751-E4D994837E49}">
      <dgm:prSet/>
      <dgm:spPr/>
      <dgm:t>
        <a:bodyPr/>
        <a:lstStyle/>
        <a:p>
          <a:endParaRPr lang="en-GB"/>
        </a:p>
      </dgm:t>
    </dgm:pt>
    <dgm:pt modelId="{4D533036-58A2-F44D-9B6F-87064AE0B663}" type="sibTrans" cxnId="{0533AB08-79F2-1743-B751-E4D994837E49}">
      <dgm:prSet/>
      <dgm:spPr/>
      <dgm:t>
        <a:bodyPr/>
        <a:lstStyle/>
        <a:p>
          <a:endParaRPr lang="en-GB"/>
        </a:p>
      </dgm:t>
    </dgm:pt>
    <dgm:pt modelId="{332D5A66-5B95-6744-99F4-9096877F7D62}">
      <dgm:prSet phldrT="[Text]" custT="1"/>
      <dgm:spPr>
        <a:noFill/>
        <a:ln w="6350">
          <a:solidFill>
            <a:schemeClr val="accent1">
              <a:lumMod val="75000"/>
              <a:alpha val="90000"/>
            </a:schemeClr>
          </a:solidFill>
        </a:ln>
      </dgm:spPr>
      <dgm:t>
        <a:bodyPr/>
        <a:lstStyle/>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Integrated Apps</a:t>
          </a:r>
        </a:p>
      </dgm:t>
    </dgm:pt>
    <dgm:pt modelId="{CD0E7768-2412-134F-836E-D5A1BE4F3FD2}" type="parTrans" cxnId="{D22F4403-0FF5-614A-9A52-A23FE3ADB153}">
      <dgm:prSet/>
      <dgm:spPr/>
      <dgm:t>
        <a:bodyPr/>
        <a:lstStyle/>
        <a:p>
          <a:endParaRPr lang="en-GB"/>
        </a:p>
      </dgm:t>
    </dgm:pt>
    <dgm:pt modelId="{68532CB5-13C7-B643-B0A7-6DA9C9EB5890}" type="sibTrans" cxnId="{D22F4403-0FF5-614A-9A52-A23FE3ADB153}">
      <dgm:prSet/>
      <dgm:spPr/>
      <dgm:t>
        <a:bodyPr/>
        <a:lstStyle/>
        <a:p>
          <a:endParaRPr lang="en-GB"/>
        </a:p>
      </dgm:t>
    </dgm:pt>
    <dgm:pt modelId="{C2101308-2132-324B-91CB-0BE3554CADDC}">
      <dgm:prSet phldrT="[Text]" custT="1"/>
      <dgm:spPr>
        <a:noFill/>
        <a:ln w="6350">
          <a:solidFill>
            <a:schemeClr val="accent1">
              <a:lumMod val="75000"/>
              <a:alpha val="90000"/>
            </a:schemeClr>
          </a:solidFill>
        </a:ln>
      </dgm:spPr>
      <dgm:t>
        <a:bodyPr/>
        <a:lstStyle/>
        <a:p>
          <a:pPr marL="95250" lvl="1" indent="-87313"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Distributed Edge</a:t>
          </a:r>
        </a:p>
      </dgm:t>
    </dgm:pt>
    <dgm:pt modelId="{A3243398-0DBA-D643-8D77-2E4233D5F4C3}" type="parTrans" cxnId="{3C0F4884-76A4-C642-BDF4-1AFA72276C83}">
      <dgm:prSet/>
      <dgm:spPr/>
      <dgm:t>
        <a:bodyPr/>
        <a:lstStyle/>
        <a:p>
          <a:endParaRPr lang="en-GB"/>
        </a:p>
      </dgm:t>
    </dgm:pt>
    <dgm:pt modelId="{750FE75E-5ABF-A24A-A003-9754599A7ACC}" type="sibTrans" cxnId="{3C0F4884-76A4-C642-BDF4-1AFA72276C83}">
      <dgm:prSet/>
      <dgm:spPr/>
      <dgm:t>
        <a:bodyPr/>
        <a:lstStyle/>
        <a:p>
          <a:endParaRPr lang="en-GB"/>
        </a:p>
      </dgm:t>
    </dgm:pt>
    <dgm:pt modelId="{2A40D7EA-AF22-5444-A3C6-E56DB41FA601}">
      <dgm:prSet phldrT="[Text]" custT="1"/>
      <dgm:spPr>
        <a:noFill/>
        <a:ln w="6350">
          <a:solidFill>
            <a:schemeClr val="accent1">
              <a:lumMod val="75000"/>
              <a:alpha val="90000"/>
            </a:schemeClr>
          </a:solidFill>
        </a:ln>
      </dgm:spPr>
      <dgm:t>
        <a:bodyPr/>
        <a:lstStyle/>
        <a:p>
          <a:pPr marL="95250" lvl="1" indent="-87313"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Branch in a Box</a:t>
          </a:r>
        </a:p>
      </dgm:t>
    </dgm:pt>
    <dgm:pt modelId="{59C4F71D-F7FC-354A-8DEC-18F2AAC66045}" type="parTrans" cxnId="{C66D184A-F5DB-F34D-AA0C-0E30E268EF8D}">
      <dgm:prSet/>
      <dgm:spPr/>
      <dgm:t>
        <a:bodyPr/>
        <a:lstStyle/>
        <a:p>
          <a:endParaRPr lang="en-GB"/>
        </a:p>
      </dgm:t>
    </dgm:pt>
    <dgm:pt modelId="{676A15BF-098D-5C49-92B8-DFD7CE70A97D}" type="sibTrans" cxnId="{C66D184A-F5DB-F34D-AA0C-0E30E268EF8D}">
      <dgm:prSet/>
      <dgm:spPr/>
      <dgm:t>
        <a:bodyPr/>
        <a:lstStyle/>
        <a:p>
          <a:endParaRPr lang="en-GB"/>
        </a:p>
      </dgm:t>
    </dgm:pt>
    <dgm:pt modelId="{D4785F90-030B-F249-B5AD-82FF9E06596E}">
      <dgm:prSet phldrT="[Text]" custT="1"/>
      <dgm:spPr>
        <a:noFill/>
        <a:ln w="6350">
          <a:solidFill>
            <a:schemeClr val="accent1">
              <a:lumMod val="75000"/>
              <a:alpha val="90000"/>
            </a:schemeClr>
          </a:solidFill>
        </a:ln>
      </dgm:spPr>
      <dgm:t>
        <a:bodyPr/>
        <a:lstStyle/>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WAN, LAN &amp; Security</a:t>
          </a:r>
        </a:p>
      </dgm:t>
    </dgm:pt>
    <dgm:pt modelId="{D1D09E12-9FF9-F547-821D-AD4C353124DE}" type="parTrans" cxnId="{E96E39D7-9018-9545-8E2B-13A6AEA820D2}">
      <dgm:prSet/>
      <dgm:spPr/>
      <dgm:t>
        <a:bodyPr/>
        <a:lstStyle/>
        <a:p>
          <a:endParaRPr lang="en-GB"/>
        </a:p>
      </dgm:t>
    </dgm:pt>
    <dgm:pt modelId="{617BE027-2748-2542-849E-62C46550A42C}" type="sibTrans" cxnId="{E96E39D7-9018-9545-8E2B-13A6AEA820D2}">
      <dgm:prSet/>
      <dgm:spPr/>
      <dgm:t>
        <a:bodyPr/>
        <a:lstStyle/>
        <a:p>
          <a:endParaRPr lang="en-GB"/>
        </a:p>
      </dgm:t>
    </dgm:pt>
    <dgm:pt modelId="{CC19DEDD-6831-DB43-8EEA-FD3B1AFA0DB2}">
      <dgm:prSet phldrT="[Text]" custT="1"/>
      <dgm:spPr>
        <a:noFill/>
        <a:ln w="6350">
          <a:solidFill>
            <a:schemeClr val="accent1">
              <a:lumMod val="75000"/>
              <a:alpha val="90000"/>
            </a:schemeClr>
          </a:solidFill>
        </a:ln>
      </dgm:spPr>
      <dgm:t>
        <a:bodyPr/>
        <a:lstStyle/>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Cloud Managed</a:t>
          </a:r>
        </a:p>
      </dgm:t>
    </dgm:pt>
    <dgm:pt modelId="{0F6442C4-65CB-9148-8858-E97D359D8BD2}" type="parTrans" cxnId="{E888DC3C-0304-B24A-BB00-EBBA591979E0}">
      <dgm:prSet/>
      <dgm:spPr/>
      <dgm:t>
        <a:bodyPr/>
        <a:lstStyle/>
        <a:p>
          <a:endParaRPr lang="en-GB"/>
        </a:p>
      </dgm:t>
    </dgm:pt>
    <dgm:pt modelId="{3C141DEB-3C69-5448-B172-3CE7ADF12CD1}" type="sibTrans" cxnId="{E888DC3C-0304-B24A-BB00-EBBA591979E0}">
      <dgm:prSet/>
      <dgm:spPr/>
      <dgm:t>
        <a:bodyPr/>
        <a:lstStyle/>
        <a:p>
          <a:endParaRPr lang="en-GB"/>
        </a:p>
      </dgm:t>
    </dgm:pt>
    <dgm:pt modelId="{498471FF-8E25-C94E-87AA-EA71BD227C17}">
      <dgm:prSet phldrT="[Text]" custT="1"/>
      <dgm:spPr>
        <a:noFill/>
        <a:ln w="6350">
          <a:solidFill>
            <a:schemeClr val="accent1">
              <a:lumMod val="75000"/>
              <a:alpha val="90000"/>
            </a:schemeClr>
          </a:solidFill>
        </a:ln>
      </dgm:spPr>
      <dgm:t>
        <a:bodyPr/>
        <a:lstStyle/>
        <a:p>
          <a:pPr marL="95250" lvl="1" indent="-87313"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Solution In a box</a:t>
          </a:r>
        </a:p>
      </dgm:t>
    </dgm:pt>
    <dgm:pt modelId="{60FB024C-E3C1-944B-8019-52F44ED32EDE}" type="parTrans" cxnId="{089CAE49-C2EF-1B41-BAF7-4A290D45AF60}">
      <dgm:prSet/>
      <dgm:spPr/>
      <dgm:t>
        <a:bodyPr/>
        <a:lstStyle/>
        <a:p>
          <a:endParaRPr lang="en-GB"/>
        </a:p>
      </dgm:t>
    </dgm:pt>
    <dgm:pt modelId="{935CE0D7-9CCF-BE44-87BB-7BA90C6C93A1}" type="sibTrans" cxnId="{089CAE49-C2EF-1B41-BAF7-4A290D45AF60}">
      <dgm:prSet/>
      <dgm:spPr/>
      <dgm:t>
        <a:bodyPr/>
        <a:lstStyle/>
        <a:p>
          <a:endParaRPr lang="en-GB"/>
        </a:p>
      </dgm:t>
    </dgm:pt>
    <dgm:pt modelId="{6369AEAA-F9B7-8248-BB6B-7BA49DA23D64}">
      <dgm:prSet phldrT="[Text]" custT="1"/>
      <dgm:spPr>
        <a:noFill/>
        <a:ln w="6350">
          <a:solidFill>
            <a:schemeClr val="accent1">
              <a:lumMod val="75000"/>
              <a:alpha val="90000"/>
            </a:schemeClr>
          </a:solidFill>
        </a:ln>
      </dgm:spPr>
      <dgm:t>
        <a:bodyPr/>
        <a:lstStyle/>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E.g. CCTV, Analytics</a:t>
          </a:r>
        </a:p>
      </dgm:t>
    </dgm:pt>
    <dgm:pt modelId="{67D7D3E8-0683-B04D-9B12-D96574D34DE2}" type="parTrans" cxnId="{4461FA99-02EF-D749-80AD-514B88089EAC}">
      <dgm:prSet/>
      <dgm:spPr/>
      <dgm:t>
        <a:bodyPr/>
        <a:lstStyle/>
        <a:p>
          <a:endParaRPr lang="en-GB"/>
        </a:p>
      </dgm:t>
    </dgm:pt>
    <dgm:pt modelId="{C492889C-D5E6-C640-8EE5-8ED8A6D27D73}" type="sibTrans" cxnId="{4461FA99-02EF-D749-80AD-514B88089EAC}">
      <dgm:prSet/>
      <dgm:spPr/>
      <dgm:t>
        <a:bodyPr/>
        <a:lstStyle/>
        <a:p>
          <a:endParaRPr lang="en-GB"/>
        </a:p>
      </dgm:t>
    </dgm:pt>
    <dgm:pt modelId="{C2CCBE52-AC1D-EC44-9573-6F1FD6E4904E}">
      <dgm:prSet phldrT="[Text]" custT="1"/>
      <dgm:spPr>
        <a:noFill/>
        <a:ln w="6350">
          <a:solidFill>
            <a:schemeClr val="accent1">
              <a:lumMod val="75000"/>
              <a:alpha val="90000"/>
            </a:schemeClr>
          </a:solidFill>
        </a:ln>
      </dgm:spPr>
      <dgm:t>
        <a:bodyPr/>
        <a:lstStyle/>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Local Apps</a:t>
          </a:r>
        </a:p>
      </dgm:t>
    </dgm:pt>
    <dgm:pt modelId="{18E9FCAE-937E-9541-ADE8-7A8704937D88}" type="parTrans" cxnId="{4A45FABD-7444-974B-933A-5E95DCB316EB}">
      <dgm:prSet/>
      <dgm:spPr/>
      <dgm:t>
        <a:bodyPr/>
        <a:lstStyle/>
        <a:p>
          <a:endParaRPr lang="en-GB"/>
        </a:p>
      </dgm:t>
    </dgm:pt>
    <dgm:pt modelId="{93E3B2B8-885D-0544-829D-F55B2CECE020}" type="sibTrans" cxnId="{4A45FABD-7444-974B-933A-5E95DCB316EB}">
      <dgm:prSet/>
      <dgm:spPr/>
      <dgm:t>
        <a:bodyPr/>
        <a:lstStyle/>
        <a:p>
          <a:endParaRPr lang="en-GB"/>
        </a:p>
      </dgm:t>
    </dgm:pt>
    <dgm:pt modelId="{46AE46D5-D790-2B4C-9BF1-7B85A2B1F596}">
      <dgm:prSet phldrT="[Text]" custT="1"/>
      <dgm:spPr>
        <a:noFill/>
        <a:ln w="6350">
          <a:solidFill>
            <a:schemeClr val="accent1">
              <a:lumMod val="75000"/>
              <a:alpha val="90000"/>
            </a:schemeClr>
          </a:solidFill>
        </a:ln>
      </dgm:spPr>
      <dgm:t>
        <a:bodyPr/>
        <a:lstStyle/>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Cloud Managed</a:t>
          </a:r>
        </a:p>
      </dgm:t>
    </dgm:pt>
    <dgm:pt modelId="{7587CF78-20DB-2245-AB75-3ACBCF514B93}" type="parTrans" cxnId="{3C51AEAE-532F-7341-B3D6-33433BBD4A80}">
      <dgm:prSet/>
      <dgm:spPr/>
      <dgm:t>
        <a:bodyPr/>
        <a:lstStyle/>
        <a:p>
          <a:endParaRPr lang="en-GB"/>
        </a:p>
      </dgm:t>
    </dgm:pt>
    <dgm:pt modelId="{862DE4FB-2C0C-3540-9FEA-5F257D8C1C5E}" type="sibTrans" cxnId="{3C51AEAE-532F-7341-B3D6-33433BBD4A80}">
      <dgm:prSet/>
      <dgm:spPr/>
      <dgm:t>
        <a:bodyPr/>
        <a:lstStyle/>
        <a:p>
          <a:endParaRPr lang="en-GB"/>
        </a:p>
      </dgm:t>
    </dgm:pt>
    <dgm:pt modelId="{31B45411-A795-D945-928E-4E46B8D462B6}">
      <dgm:prSet phldrT="[Text]" custT="1"/>
      <dgm:spPr>
        <a:noFill/>
        <a:ln w="6350">
          <a:solidFill>
            <a:schemeClr val="accent1">
              <a:lumMod val="75000"/>
              <a:alpha val="90000"/>
            </a:schemeClr>
          </a:solidFill>
        </a:ln>
      </dgm:spPr>
      <dgm:t>
        <a:bodyPr/>
        <a:lstStyle/>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E.g. IOT, POS</a:t>
          </a:r>
        </a:p>
      </dgm:t>
    </dgm:pt>
    <dgm:pt modelId="{360423B9-A44D-114A-AAEF-D01B65CE88DC}" type="parTrans" cxnId="{B5E8DE65-8AB6-D34B-8563-1C2E38D26283}">
      <dgm:prSet/>
      <dgm:spPr/>
      <dgm:t>
        <a:bodyPr/>
        <a:lstStyle/>
        <a:p>
          <a:endParaRPr lang="en-GB"/>
        </a:p>
      </dgm:t>
    </dgm:pt>
    <dgm:pt modelId="{FC9EAF0A-6277-2742-A57D-16E97021A50D}" type="sibTrans" cxnId="{B5E8DE65-8AB6-D34B-8563-1C2E38D26283}">
      <dgm:prSet/>
      <dgm:spPr/>
      <dgm:t>
        <a:bodyPr/>
        <a:lstStyle/>
        <a:p>
          <a:endParaRPr lang="en-GB"/>
        </a:p>
      </dgm:t>
    </dgm:pt>
    <dgm:pt modelId="{62E61034-85B0-B34B-A806-A62D54E7AB50}" type="pres">
      <dgm:prSet presAssocID="{3B24BCB8-A446-314A-B104-924F465DC3A3}" presName="Name0" presStyleCnt="0">
        <dgm:presLayoutVars>
          <dgm:dir/>
          <dgm:animLvl val="lvl"/>
          <dgm:resizeHandles val="exact"/>
        </dgm:presLayoutVars>
      </dgm:prSet>
      <dgm:spPr/>
    </dgm:pt>
    <dgm:pt modelId="{F8374BAB-A8D0-C043-8A98-4A6297E8E5AD}" type="pres">
      <dgm:prSet presAssocID="{44EFBBD7-0D7F-A74C-9D69-A368E916A2F7}" presName="composite" presStyleCnt="0"/>
      <dgm:spPr/>
    </dgm:pt>
    <dgm:pt modelId="{3EAE8C0A-6027-2C4D-A075-63546E579CE3}" type="pres">
      <dgm:prSet presAssocID="{44EFBBD7-0D7F-A74C-9D69-A368E916A2F7}" presName="parTx" presStyleLbl="alignNode1" presStyleIdx="0" presStyleCnt="4" custScaleY="121505">
        <dgm:presLayoutVars>
          <dgm:chMax val="0"/>
          <dgm:chPref val="0"/>
          <dgm:bulletEnabled val="1"/>
        </dgm:presLayoutVars>
      </dgm:prSet>
      <dgm:spPr>
        <a:prstGeom prst="round2SameRect">
          <a:avLst/>
        </a:prstGeom>
      </dgm:spPr>
    </dgm:pt>
    <dgm:pt modelId="{30A2946A-2612-6C42-BD51-E00224EC516F}" type="pres">
      <dgm:prSet presAssocID="{44EFBBD7-0D7F-A74C-9D69-A368E916A2F7}" presName="desTx" presStyleLbl="alignAccFollowNode1" presStyleIdx="0" presStyleCnt="4">
        <dgm:presLayoutVars>
          <dgm:bulletEnabled val="1"/>
        </dgm:presLayoutVars>
      </dgm:prSet>
      <dgm:spPr/>
    </dgm:pt>
    <dgm:pt modelId="{8F1712DA-B54D-1E4F-AF12-4628AA1BEC89}" type="pres">
      <dgm:prSet presAssocID="{4A187CC1-B87E-5949-B076-9BDC527BECD7}" presName="space" presStyleCnt="0"/>
      <dgm:spPr/>
    </dgm:pt>
    <dgm:pt modelId="{12CD6046-956A-4A46-BEAE-BD2F49DC80A8}" type="pres">
      <dgm:prSet presAssocID="{BF894A92-1F1F-964A-BE9D-D50149EEE7B1}" presName="composite" presStyleCnt="0"/>
      <dgm:spPr/>
    </dgm:pt>
    <dgm:pt modelId="{E32860DD-E2CE-5543-AE84-D79C49A05138}" type="pres">
      <dgm:prSet presAssocID="{BF894A92-1F1F-964A-BE9D-D50149EEE7B1}" presName="parTx" presStyleLbl="alignNode1" presStyleIdx="1" presStyleCnt="4" custScaleY="121505">
        <dgm:presLayoutVars>
          <dgm:chMax val="0"/>
          <dgm:chPref val="0"/>
          <dgm:bulletEnabled val="1"/>
        </dgm:presLayoutVars>
      </dgm:prSet>
      <dgm:spPr>
        <a:prstGeom prst="round2SameRect">
          <a:avLst/>
        </a:prstGeom>
      </dgm:spPr>
    </dgm:pt>
    <dgm:pt modelId="{535BA40D-883D-7C48-BDC2-4053058151BA}" type="pres">
      <dgm:prSet presAssocID="{BF894A92-1F1F-964A-BE9D-D50149EEE7B1}" presName="desTx" presStyleLbl="alignAccFollowNode1" presStyleIdx="1" presStyleCnt="4">
        <dgm:presLayoutVars>
          <dgm:bulletEnabled val="1"/>
        </dgm:presLayoutVars>
      </dgm:prSet>
      <dgm:spPr/>
    </dgm:pt>
    <dgm:pt modelId="{3B5E3A20-6A7D-CC49-B9BD-F2FA86FF3E14}" type="pres">
      <dgm:prSet presAssocID="{734A5A30-E9FB-FD44-9BA9-3452C849D527}" presName="space" presStyleCnt="0"/>
      <dgm:spPr/>
    </dgm:pt>
    <dgm:pt modelId="{48346F23-8CB3-E148-8352-E5FAC274C099}" type="pres">
      <dgm:prSet presAssocID="{4E429775-E404-D749-9C13-201101A7B990}" presName="composite" presStyleCnt="0"/>
      <dgm:spPr/>
    </dgm:pt>
    <dgm:pt modelId="{8CD25804-CD84-6741-80A0-D19F9C65E8E8}" type="pres">
      <dgm:prSet presAssocID="{4E429775-E404-D749-9C13-201101A7B990}" presName="parTx" presStyleLbl="alignNode1" presStyleIdx="2" presStyleCnt="4" custScaleY="121505">
        <dgm:presLayoutVars>
          <dgm:chMax val="0"/>
          <dgm:chPref val="0"/>
          <dgm:bulletEnabled val="1"/>
        </dgm:presLayoutVars>
      </dgm:prSet>
      <dgm:spPr>
        <a:prstGeom prst="round2SameRect">
          <a:avLst/>
        </a:prstGeom>
      </dgm:spPr>
    </dgm:pt>
    <dgm:pt modelId="{AD0EA3B7-E401-2044-9E59-094BED0D2ADE}" type="pres">
      <dgm:prSet presAssocID="{4E429775-E404-D749-9C13-201101A7B990}" presName="desTx" presStyleLbl="alignAccFollowNode1" presStyleIdx="2" presStyleCnt="4">
        <dgm:presLayoutVars>
          <dgm:bulletEnabled val="1"/>
        </dgm:presLayoutVars>
      </dgm:prSet>
      <dgm:spPr/>
    </dgm:pt>
    <dgm:pt modelId="{CB810241-FDE6-9140-9E13-A3E26AAEEAED}" type="pres">
      <dgm:prSet presAssocID="{574C7176-8515-AE41-8C35-04DA3F2982B9}" presName="space" presStyleCnt="0"/>
      <dgm:spPr/>
    </dgm:pt>
    <dgm:pt modelId="{6832A6CF-4B97-2940-BD26-6232A0EF301F}" type="pres">
      <dgm:prSet presAssocID="{E678849D-9E44-1042-9EBE-6A5519710BD3}" presName="composite" presStyleCnt="0"/>
      <dgm:spPr/>
    </dgm:pt>
    <dgm:pt modelId="{46C96E1E-5000-1C41-84CC-CCC1A9383B9A}" type="pres">
      <dgm:prSet presAssocID="{E678849D-9E44-1042-9EBE-6A5519710BD3}" presName="parTx" presStyleLbl="alignNode1" presStyleIdx="3" presStyleCnt="4" custScaleY="121505">
        <dgm:presLayoutVars>
          <dgm:chMax val="0"/>
          <dgm:chPref val="0"/>
          <dgm:bulletEnabled val="1"/>
        </dgm:presLayoutVars>
      </dgm:prSet>
      <dgm:spPr>
        <a:prstGeom prst="round2SameRect">
          <a:avLst/>
        </a:prstGeom>
      </dgm:spPr>
    </dgm:pt>
    <dgm:pt modelId="{0F8E9CB5-6D3A-724B-8DF9-B0C03BEC1117}" type="pres">
      <dgm:prSet presAssocID="{E678849D-9E44-1042-9EBE-6A5519710BD3}" presName="desTx" presStyleLbl="alignAccFollowNode1" presStyleIdx="3" presStyleCnt="4">
        <dgm:presLayoutVars>
          <dgm:bulletEnabled val="1"/>
        </dgm:presLayoutVars>
      </dgm:prSet>
      <dgm:spPr/>
    </dgm:pt>
  </dgm:ptLst>
  <dgm:cxnLst>
    <dgm:cxn modelId="{D22F4403-0FF5-614A-9A52-A23FE3ADB153}" srcId="{498471FF-8E25-C94E-87AA-EA71BD227C17}" destId="{332D5A66-5B95-6744-99F4-9096877F7D62}" srcOrd="0" destOrd="0" parTransId="{CD0E7768-2412-134F-836E-D5A1BE4F3FD2}" sibTransId="{68532CB5-13C7-B643-B0A7-6DA9C9EB5890}"/>
    <dgm:cxn modelId="{B5AF6105-3736-974C-B858-4A811DBE796A}" type="presOf" srcId="{46AE46D5-D790-2B4C-9BF1-7B85A2B1F596}" destId="{0F8E9CB5-6D3A-724B-8DF9-B0C03BEC1117}" srcOrd="0" destOrd="8" presId="urn:microsoft.com/office/officeart/2005/8/layout/hList1"/>
    <dgm:cxn modelId="{0533AB08-79F2-1743-B751-E4D994837E49}" srcId="{3B24BCB8-A446-314A-B104-924F465DC3A3}" destId="{E678849D-9E44-1042-9EBE-6A5519710BD3}" srcOrd="3" destOrd="0" parTransId="{94F85EC1-99CB-E449-A753-A6572469699D}" sibTransId="{4D533036-58A2-F44D-9B6F-87064AE0B663}"/>
    <dgm:cxn modelId="{763E2B0B-B02A-8E47-B612-FD375248B131}" type="presOf" srcId="{D468A1A7-E7F1-4349-893E-EBE6D1671D13}" destId="{AD0EA3B7-E401-2044-9E59-094BED0D2ADE}" srcOrd="0" destOrd="2" presId="urn:microsoft.com/office/officeart/2005/8/layout/hList1"/>
    <dgm:cxn modelId="{C9BAFD0E-9A21-574A-9DB8-E3367C4F1687}" srcId="{44EFBBD7-0D7F-A74C-9D69-A368E916A2F7}" destId="{83F18E56-06D2-7C4B-B8EF-783DCC412326}" srcOrd="0" destOrd="0" parTransId="{8B1252B6-4476-874F-8E69-F76A165FC4AC}" sibTransId="{D68D7C55-9FFE-B54C-A7B6-B37B0C16ACAB}"/>
    <dgm:cxn modelId="{B5086210-D24C-0349-893F-325A03A73AB6}" type="presOf" srcId="{BF894A92-1F1F-964A-BE9D-D50149EEE7B1}" destId="{E32860DD-E2CE-5543-AE84-D79C49A05138}" srcOrd="0" destOrd="0" presId="urn:microsoft.com/office/officeart/2005/8/layout/hList1"/>
    <dgm:cxn modelId="{EDE64415-0010-7242-95D9-4C35726A3839}" type="presOf" srcId="{C2101308-2132-324B-91CB-0BE3554CADDC}" destId="{0F8E9CB5-6D3A-724B-8DF9-B0C03BEC1117}" srcOrd="0" destOrd="6" presId="urn:microsoft.com/office/officeart/2005/8/layout/hList1"/>
    <dgm:cxn modelId="{B8887515-CFB2-7641-BEBC-785C520C0F42}" type="presOf" srcId="{F279A49E-1754-EF41-936B-B0EB6F28641C}" destId="{AD0EA3B7-E401-2044-9E59-094BED0D2ADE}" srcOrd="0" destOrd="3" presId="urn:microsoft.com/office/officeart/2005/8/layout/hList1"/>
    <dgm:cxn modelId="{329FBE17-90FE-484D-8525-6A328EC5C73E}" srcId="{3B24BCB8-A446-314A-B104-924F465DC3A3}" destId="{44EFBBD7-0D7F-A74C-9D69-A368E916A2F7}" srcOrd="0" destOrd="0" parTransId="{C8701D2F-C9BF-714F-B217-4EDFA484D6AD}" sibTransId="{4A187CC1-B87E-5949-B076-9BDC527BECD7}"/>
    <dgm:cxn modelId="{5070E218-1FBF-9D49-8795-95B5C454AC47}" srcId="{BF894A92-1F1F-964A-BE9D-D50149EEE7B1}" destId="{B6BAFCD6-2DAC-8349-A1C7-0DC5B1EE45F4}" srcOrd="0" destOrd="0" parTransId="{4681E010-BB15-0B40-B11A-5820DDA49984}" sibTransId="{154C89E5-2D34-5B48-9037-2E3C7C3956D6}"/>
    <dgm:cxn modelId="{AAE0131C-99C9-1540-ACE5-8205B198F108}" type="presOf" srcId="{C2CCBE52-AC1D-EC44-9573-6F1FD6E4904E}" destId="{0F8E9CB5-6D3A-724B-8DF9-B0C03BEC1117}" srcOrd="0" destOrd="7" presId="urn:microsoft.com/office/officeart/2005/8/layout/hList1"/>
    <dgm:cxn modelId="{BE95CF23-E934-B249-B308-F918BD6E6B00}" type="presOf" srcId="{44EFBBD7-0D7F-A74C-9D69-A368E916A2F7}" destId="{3EAE8C0A-6027-2C4D-A075-63546E579CE3}" srcOrd="0" destOrd="0" presId="urn:microsoft.com/office/officeart/2005/8/layout/hList1"/>
    <dgm:cxn modelId="{82143329-47F3-BC4D-8BEA-32FB85D2EADD}" srcId="{3B24BCB8-A446-314A-B104-924F465DC3A3}" destId="{4E429775-E404-D749-9C13-201101A7B990}" srcOrd="2" destOrd="0" parTransId="{F2CA0032-043D-A54D-8B10-0FA9BBB44CB3}" sibTransId="{574C7176-8515-AE41-8C35-04DA3F2982B9}"/>
    <dgm:cxn modelId="{E888DC3C-0304-B24A-BB00-EBBA591979E0}" srcId="{2A40D7EA-AF22-5444-A3C6-E56DB41FA601}" destId="{CC19DEDD-6831-DB43-8EEA-FD3B1AFA0DB2}" srcOrd="1" destOrd="0" parTransId="{0F6442C4-65CB-9148-8858-E97D359D8BD2}" sibTransId="{3C141DEB-3C69-5448-B172-3CE7ADF12CD1}"/>
    <dgm:cxn modelId="{A5A33D3E-C485-AE4C-8A30-F1C169353E11}" type="presOf" srcId="{C5A89ED1-0636-4D4F-A5C2-C4807FFE9867}" destId="{30A2946A-2612-6C42-BD51-E00224EC516F}" srcOrd="0" destOrd="2" presId="urn:microsoft.com/office/officeart/2005/8/layout/hList1"/>
    <dgm:cxn modelId="{089CAE49-C2EF-1B41-BAF7-4A290D45AF60}" srcId="{E678849D-9E44-1042-9EBE-6A5519710BD3}" destId="{498471FF-8E25-C94E-87AA-EA71BD227C17}" srcOrd="1" destOrd="0" parTransId="{60FB024C-E3C1-944B-8019-52F44ED32EDE}" sibTransId="{935CE0D7-9CCF-BE44-87BB-7BA90C6C93A1}"/>
    <dgm:cxn modelId="{C66D184A-F5DB-F34D-AA0C-0E30E268EF8D}" srcId="{E678849D-9E44-1042-9EBE-6A5519710BD3}" destId="{2A40D7EA-AF22-5444-A3C6-E56DB41FA601}" srcOrd="0" destOrd="0" parTransId="{59C4F71D-F7FC-354A-8DEC-18F2AAC66045}" sibTransId="{676A15BF-098D-5C49-92B8-DFD7CE70A97D}"/>
    <dgm:cxn modelId="{A2E9E84A-B9AD-C74E-9223-D0FB17A0E062}" srcId="{44EFBBD7-0D7F-A74C-9D69-A368E916A2F7}" destId="{C5A89ED1-0636-4D4F-A5C2-C4807FFE9867}" srcOrd="2" destOrd="0" parTransId="{FE868A42-084E-AB4A-BAFA-D1F8C49B0369}" sibTransId="{A21D597F-E608-6D48-8290-EE39BB0A3DCD}"/>
    <dgm:cxn modelId="{BB784D4E-DDBA-F746-8766-773F954A3612}" type="presOf" srcId="{CC19DEDD-6831-DB43-8EEA-FD3B1AFA0DB2}" destId="{0F8E9CB5-6D3A-724B-8DF9-B0C03BEC1117}" srcOrd="0" destOrd="2" presId="urn:microsoft.com/office/officeart/2005/8/layout/hList1"/>
    <dgm:cxn modelId="{6E8F4C4F-2C05-1C43-9580-D4AA3DAF54D0}" srcId="{BF894A92-1F1F-964A-BE9D-D50149EEE7B1}" destId="{0E462AB1-0B17-E748-92E8-3A12F5FA2D82}" srcOrd="3" destOrd="0" parTransId="{64D84580-2537-3643-8189-9696B4F60801}" sibTransId="{0B2F0477-1F21-9C4D-8E9B-B1A027DF2ADB}"/>
    <dgm:cxn modelId="{8A432457-FE8E-9B43-B0F1-D9038821D7AB}" type="presOf" srcId="{3B24BCB8-A446-314A-B104-924F465DC3A3}" destId="{62E61034-85B0-B34B-A806-A62D54E7AB50}" srcOrd="0" destOrd="0" presId="urn:microsoft.com/office/officeart/2005/8/layout/hList1"/>
    <dgm:cxn modelId="{98EC1E5E-8821-0448-AF20-0778D2B574D4}" type="presOf" srcId="{0E462AB1-0B17-E748-92E8-3A12F5FA2D82}" destId="{535BA40D-883D-7C48-BDC2-4053058151BA}" srcOrd="0" destOrd="3" presId="urn:microsoft.com/office/officeart/2005/8/layout/hList1"/>
    <dgm:cxn modelId="{24388D65-D195-084B-A9ED-E4886ED873BF}" srcId="{4E429775-E404-D749-9C13-201101A7B990}" destId="{E1BB481A-DBBC-284B-AAF0-D5C68E1A30D6}" srcOrd="1" destOrd="0" parTransId="{9D7FEF44-C820-F549-BEC0-3473060407A8}" sibTransId="{7FA840AE-D8CE-104C-AD6E-CB88A2442D16}"/>
    <dgm:cxn modelId="{B5E8DE65-8AB6-D34B-8563-1C2E38D26283}" srcId="{C2101308-2132-324B-91CB-0BE3554CADDC}" destId="{31B45411-A795-D945-928E-4E46B8D462B6}" srcOrd="2" destOrd="0" parTransId="{360423B9-A44D-114A-AAEF-D01B65CE88DC}" sibTransId="{FC9EAF0A-6277-2742-A57D-16E97021A50D}"/>
    <dgm:cxn modelId="{8B0BC56A-707A-C444-A278-810C5A2171AE}" srcId="{4E429775-E404-D749-9C13-201101A7B990}" destId="{D468A1A7-E7F1-4349-893E-EBE6D1671D13}" srcOrd="2" destOrd="0" parTransId="{68B9671B-8D16-D646-9D06-E9970CDF52A8}" sibTransId="{2F83A893-0E90-EA44-8A71-A0A17510439E}"/>
    <dgm:cxn modelId="{696EA372-7C22-4648-B5F5-4E831CECB29F}" srcId="{4E429775-E404-D749-9C13-201101A7B990}" destId="{73BB1D08-D7D8-1043-BCA4-196C5FA997C3}" srcOrd="0" destOrd="0" parTransId="{67D7ACB2-D14F-0847-AA3F-734C4F3C3AC8}" sibTransId="{163E28FA-EE01-994D-96CE-EEBB6507E79B}"/>
    <dgm:cxn modelId="{08035D75-5BB2-9841-9A1B-6A4CE47873BA}" type="presOf" srcId="{4E429775-E404-D749-9C13-201101A7B990}" destId="{8CD25804-CD84-6741-80A0-D19F9C65E8E8}" srcOrd="0" destOrd="0" presId="urn:microsoft.com/office/officeart/2005/8/layout/hList1"/>
    <dgm:cxn modelId="{5403027D-EB01-8C4B-9679-5D2499AD3CCF}" srcId="{4E429775-E404-D749-9C13-201101A7B990}" destId="{F279A49E-1754-EF41-936B-B0EB6F28641C}" srcOrd="3" destOrd="0" parTransId="{23DB021A-EB3A-3B4C-9FBF-47C962AD2FB3}" sibTransId="{3B6D0191-4357-714C-ADC7-0732810A1ACD}"/>
    <dgm:cxn modelId="{934A9A7D-64D7-C94E-8B99-C619E94A07EB}" type="presOf" srcId="{6369AEAA-F9B7-8248-BB6B-7BA49DA23D64}" destId="{0F8E9CB5-6D3A-724B-8DF9-B0C03BEC1117}" srcOrd="0" destOrd="5" presId="urn:microsoft.com/office/officeart/2005/8/layout/hList1"/>
    <dgm:cxn modelId="{3C0F4884-76A4-C642-BDF4-1AFA72276C83}" srcId="{E678849D-9E44-1042-9EBE-6A5519710BD3}" destId="{C2101308-2132-324B-91CB-0BE3554CADDC}" srcOrd="2" destOrd="0" parTransId="{A3243398-0DBA-D643-8D77-2E4233D5F4C3}" sibTransId="{750FE75E-5ABF-A24A-A003-9754599A7ACC}"/>
    <dgm:cxn modelId="{7F874A88-C782-3A4D-A0FA-536F090B60B8}" type="presOf" srcId="{D4785F90-030B-F249-B5AD-82FF9E06596E}" destId="{0F8E9CB5-6D3A-724B-8DF9-B0C03BEC1117}" srcOrd="0" destOrd="1" presId="urn:microsoft.com/office/officeart/2005/8/layout/hList1"/>
    <dgm:cxn modelId="{208BAA91-0D4E-AE4D-AC69-EB9E50A92A2F}" type="presOf" srcId="{6EDE470D-0CBF-184A-9BD8-161E3C77D9B1}" destId="{535BA40D-883D-7C48-BDC2-4053058151BA}" srcOrd="0" destOrd="1" presId="urn:microsoft.com/office/officeart/2005/8/layout/hList1"/>
    <dgm:cxn modelId="{494C9D96-48E0-4046-A77C-DB1CC563DE38}" type="presOf" srcId="{2A40D7EA-AF22-5444-A3C6-E56DB41FA601}" destId="{0F8E9CB5-6D3A-724B-8DF9-B0C03BEC1117}" srcOrd="0" destOrd="0" presId="urn:microsoft.com/office/officeart/2005/8/layout/hList1"/>
    <dgm:cxn modelId="{841A8697-FC1A-7648-9EF3-E552B0060E80}" srcId="{44EFBBD7-0D7F-A74C-9D69-A368E916A2F7}" destId="{E71C1378-A29B-E541-BBA7-78717D7BD80B}" srcOrd="3" destOrd="0" parTransId="{12053156-C131-E544-B4FB-7D433EEF0783}" sibTransId="{3B9D9CB1-7E2E-374E-8F4D-B5105C0F0D6E}"/>
    <dgm:cxn modelId="{814B8398-983B-F04F-9E8E-81782A516735}" type="presOf" srcId="{575CE933-3703-5949-8AE3-074749F1D66E}" destId="{535BA40D-883D-7C48-BDC2-4053058151BA}" srcOrd="0" destOrd="2" presId="urn:microsoft.com/office/officeart/2005/8/layout/hList1"/>
    <dgm:cxn modelId="{4461FA99-02EF-D749-80AD-514B88089EAC}" srcId="{498471FF-8E25-C94E-87AA-EA71BD227C17}" destId="{6369AEAA-F9B7-8248-BB6B-7BA49DA23D64}" srcOrd="1" destOrd="0" parTransId="{67D7D3E8-0683-B04D-9B12-D96574D34DE2}" sibTransId="{C492889C-D5E6-C640-8EE5-8ED8A6D27D73}"/>
    <dgm:cxn modelId="{FD47C49B-63C7-AA41-AA1A-0A9912E1E749}" type="presOf" srcId="{E678849D-9E44-1042-9EBE-6A5519710BD3}" destId="{46C96E1E-5000-1C41-84CC-CCC1A9383B9A}" srcOrd="0" destOrd="0" presId="urn:microsoft.com/office/officeart/2005/8/layout/hList1"/>
    <dgm:cxn modelId="{8A7C59A2-E098-3D4C-9757-00BCAA2D570A}" type="presOf" srcId="{E71C1378-A29B-E541-BBA7-78717D7BD80B}" destId="{30A2946A-2612-6C42-BD51-E00224EC516F}" srcOrd="0" destOrd="3" presId="urn:microsoft.com/office/officeart/2005/8/layout/hList1"/>
    <dgm:cxn modelId="{36889FA5-8615-4747-9164-FC51720D2D7A}" type="presOf" srcId="{E1BB481A-DBBC-284B-AAF0-D5C68E1A30D6}" destId="{AD0EA3B7-E401-2044-9E59-094BED0D2ADE}" srcOrd="0" destOrd="1" presId="urn:microsoft.com/office/officeart/2005/8/layout/hList1"/>
    <dgm:cxn modelId="{743FFAAB-7370-8042-90C5-1761444AFED4}" srcId="{BF894A92-1F1F-964A-BE9D-D50149EEE7B1}" destId="{6EDE470D-0CBF-184A-9BD8-161E3C77D9B1}" srcOrd="1" destOrd="0" parTransId="{4422B5D6-5202-5146-A5A1-A5B310BD52A9}" sibTransId="{03117CA6-F033-A24D-9304-398B8FF7A0FF}"/>
    <dgm:cxn modelId="{3C51AEAE-532F-7341-B3D6-33433BBD4A80}" srcId="{C2101308-2132-324B-91CB-0BE3554CADDC}" destId="{46AE46D5-D790-2B4C-9BF1-7B85A2B1F596}" srcOrd="1" destOrd="0" parTransId="{7587CF78-20DB-2245-AB75-3ACBCF514B93}" sibTransId="{862DE4FB-2C0C-3540-9FEA-5F257D8C1C5E}"/>
    <dgm:cxn modelId="{A4FBCBAE-27CC-B949-B3DC-F57C636D62E5}" srcId="{BF894A92-1F1F-964A-BE9D-D50149EEE7B1}" destId="{575CE933-3703-5949-8AE3-074749F1D66E}" srcOrd="2" destOrd="0" parTransId="{F93EF3EA-13D0-E245-8F18-9F8162D2D030}" sibTransId="{F2232F79-CD8E-B349-AD0B-E09E3B6137C3}"/>
    <dgm:cxn modelId="{C2B9FCB1-FCBD-004C-9D47-D9B900A66533}" type="presOf" srcId="{498471FF-8E25-C94E-87AA-EA71BD227C17}" destId="{0F8E9CB5-6D3A-724B-8DF9-B0C03BEC1117}" srcOrd="0" destOrd="3" presId="urn:microsoft.com/office/officeart/2005/8/layout/hList1"/>
    <dgm:cxn modelId="{76DC39BD-1A17-7A4D-8BDD-7AC43230C128}" type="presOf" srcId="{332D5A66-5B95-6744-99F4-9096877F7D62}" destId="{0F8E9CB5-6D3A-724B-8DF9-B0C03BEC1117}" srcOrd="0" destOrd="4" presId="urn:microsoft.com/office/officeart/2005/8/layout/hList1"/>
    <dgm:cxn modelId="{4A45FABD-7444-974B-933A-5E95DCB316EB}" srcId="{C2101308-2132-324B-91CB-0BE3554CADDC}" destId="{C2CCBE52-AC1D-EC44-9573-6F1FD6E4904E}" srcOrd="0" destOrd="0" parTransId="{18E9FCAE-937E-9541-ADE8-7A8704937D88}" sibTransId="{93E3B2B8-885D-0544-829D-F55B2CECE020}"/>
    <dgm:cxn modelId="{83E327D2-A7E7-AA41-AF03-BF78297EE0B3}" type="presOf" srcId="{83F18E56-06D2-7C4B-B8EF-783DCC412326}" destId="{30A2946A-2612-6C42-BD51-E00224EC516F}" srcOrd="0" destOrd="0" presId="urn:microsoft.com/office/officeart/2005/8/layout/hList1"/>
    <dgm:cxn modelId="{16B6D4D4-0521-4147-923C-918B9E5595CE}" srcId="{44EFBBD7-0D7F-A74C-9D69-A368E916A2F7}" destId="{4DB8B0E5-EF4A-3D4B-B25C-74CB0B35793F}" srcOrd="1" destOrd="0" parTransId="{3AD1FC27-538A-E04D-9670-AE7C72DBBE80}" sibTransId="{087DF21B-B23A-124D-A714-8FEA0F296AFF}"/>
    <dgm:cxn modelId="{F0E716D6-8944-0846-BE61-E6E585FF25EF}" srcId="{3B24BCB8-A446-314A-B104-924F465DC3A3}" destId="{BF894A92-1F1F-964A-BE9D-D50149EEE7B1}" srcOrd="1" destOrd="0" parTransId="{C2F7070A-0899-3041-8706-0E8FB02A2744}" sibTransId="{734A5A30-E9FB-FD44-9BA9-3452C849D527}"/>
    <dgm:cxn modelId="{E96E39D7-9018-9545-8E2B-13A6AEA820D2}" srcId="{2A40D7EA-AF22-5444-A3C6-E56DB41FA601}" destId="{D4785F90-030B-F249-B5AD-82FF9E06596E}" srcOrd="0" destOrd="0" parTransId="{D1D09E12-9FF9-F547-821D-AD4C353124DE}" sibTransId="{617BE027-2748-2542-849E-62C46550A42C}"/>
    <dgm:cxn modelId="{4CEF03DD-C809-484D-AEA6-0BE684E8DC6A}" type="presOf" srcId="{B6BAFCD6-2DAC-8349-A1C7-0DC5B1EE45F4}" destId="{535BA40D-883D-7C48-BDC2-4053058151BA}" srcOrd="0" destOrd="0" presId="urn:microsoft.com/office/officeart/2005/8/layout/hList1"/>
    <dgm:cxn modelId="{486C59DE-3487-1F49-B9AD-2580305E32B9}" type="presOf" srcId="{73BB1D08-D7D8-1043-BCA4-196C5FA997C3}" destId="{AD0EA3B7-E401-2044-9E59-094BED0D2ADE}" srcOrd="0" destOrd="0" presId="urn:microsoft.com/office/officeart/2005/8/layout/hList1"/>
    <dgm:cxn modelId="{1B4A30E9-EE3B-C849-B7CF-3175423463B3}" type="presOf" srcId="{4DB8B0E5-EF4A-3D4B-B25C-74CB0B35793F}" destId="{30A2946A-2612-6C42-BD51-E00224EC516F}" srcOrd="0" destOrd="1" presId="urn:microsoft.com/office/officeart/2005/8/layout/hList1"/>
    <dgm:cxn modelId="{140000EE-EE17-CB4C-A8B5-F8E7B0A5EC11}" type="presOf" srcId="{31B45411-A795-D945-928E-4E46B8D462B6}" destId="{0F8E9CB5-6D3A-724B-8DF9-B0C03BEC1117}" srcOrd="0" destOrd="9" presId="urn:microsoft.com/office/officeart/2005/8/layout/hList1"/>
    <dgm:cxn modelId="{2C5F069E-C04E-C44B-BE16-9B5AB0DB9C3F}" type="presParOf" srcId="{62E61034-85B0-B34B-A806-A62D54E7AB50}" destId="{F8374BAB-A8D0-C043-8A98-4A6297E8E5AD}" srcOrd="0" destOrd="0" presId="urn:microsoft.com/office/officeart/2005/8/layout/hList1"/>
    <dgm:cxn modelId="{C293E6B2-8C1E-A74E-A0E3-842823464C80}" type="presParOf" srcId="{F8374BAB-A8D0-C043-8A98-4A6297E8E5AD}" destId="{3EAE8C0A-6027-2C4D-A075-63546E579CE3}" srcOrd="0" destOrd="0" presId="urn:microsoft.com/office/officeart/2005/8/layout/hList1"/>
    <dgm:cxn modelId="{4C9B3D87-E3B6-9542-B408-339B900D113F}" type="presParOf" srcId="{F8374BAB-A8D0-C043-8A98-4A6297E8E5AD}" destId="{30A2946A-2612-6C42-BD51-E00224EC516F}" srcOrd="1" destOrd="0" presId="urn:microsoft.com/office/officeart/2005/8/layout/hList1"/>
    <dgm:cxn modelId="{147C1D28-FAB9-0640-ABE3-026311EB2639}" type="presParOf" srcId="{62E61034-85B0-B34B-A806-A62D54E7AB50}" destId="{8F1712DA-B54D-1E4F-AF12-4628AA1BEC89}" srcOrd="1" destOrd="0" presId="urn:microsoft.com/office/officeart/2005/8/layout/hList1"/>
    <dgm:cxn modelId="{E0896FE7-6664-E944-AEF4-75E1877BCAA8}" type="presParOf" srcId="{62E61034-85B0-B34B-A806-A62D54E7AB50}" destId="{12CD6046-956A-4A46-BEAE-BD2F49DC80A8}" srcOrd="2" destOrd="0" presId="urn:microsoft.com/office/officeart/2005/8/layout/hList1"/>
    <dgm:cxn modelId="{E4E18D15-2B49-6542-A839-5D55B954713E}" type="presParOf" srcId="{12CD6046-956A-4A46-BEAE-BD2F49DC80A8}" destId="{E32860DD-E2CE-5543-AE84-D79C49A05138}" srcOrd="0" destOrd="0" presId="urn:microsoft.com/office/officeart/2005/8/layout/hList1"/>
    <dgm:cxn modelId="{0C2C3C99-5F16-FD42-B9BC-A8CC74128ED8}" type="presParOf" srcId="{12CD6046-956A-4A46-BEAE-BD2F49DC80A8}" destId="{535BA40D-883D-7C48-BDC2-4053058151BA}" srcOrd="1" destOrd="0" presId="urn:microsoft.com/office/officeart/2005/8/layout/hList1"/>
    <dgm:cxn modelId="{81806F57-7877-5741-BB85-D7B25E1BF80B}" type="presParOf" srcId="{62E61034-85B0-B34B-A806-A62D54E7AB50}" destId="{3B5E3A20-6A7D-CC49-B9BD-F2FA86FF3E14}" srcOrd="3" destOrd="0" presId="urn:microsoft.com/office/officeart/2005/8/layout/hList1"/>
    <dgm:cxn modelId="{FBA3E201-A1C2-5D4B-81F3-2D3010F49E3C}" type="presParOf" srcId="{62E61034-85B0-B34B-A806-A62D54E7AB50}" destId="{48346F23-8CB3-E148-8352-E5FAC274C099}" srcOrd="4" destOrd="0" presId="urn:microsoft.com/office/officeart/2005/8/layout/hList1"/>
    <dgm:cxn modelId="{2E5DD061-4E91-AE4F-A291-DA161E65866F}" type="presParOf" srcId="{48346F23-8CB3-E148-8352-E5FAC274C099}" destId="{8CD25804-CD84-6741-80A0-D19F9C65E8E8}" srcOrd="0" destOrd="0" presId="urn:microsoft.com/office/officeart/2005/8/layout/hList1"/>
    <dgm:cxn modelId="{20AD9BFC-EA19-5A46-A268-FD7216844DB0}" type="presParOf" srcId="{48346F23-8CB3-E148-8352-E5FAC274C099}" destId="{AD0EA3B7-E401-2044-9E59-094BED0D2ADE}" srcOrd="1" destOrd="0" presId="urn:microsoft.com/office/officeart/2005/8/layout/hList1"/>
    <dgm:cxn modelId="{B08F4621-D822-B549-9786-E2F9B9DD7A53}" type="presParOf" srcId="{62E61034-85B0-B34B-A806-A62D54E7AB50}" destId="{CB810241-FDE6-9140-9E13-A3E26AAEEAED}" srcOrd="5" destOrd="0" presId="urn:microsoft.com/office/officeart/2005/8/layout/hList1"/>
    <dgm:cxn modelId="{4BB6A837-1802-AA48-89BF-D11C624E0752}" type="presParOf" srcId="{62E61034-85B0-B34B-A806-A62D54E7AB50}" destId="{6832A6CF-4B97-2940-BD26-6232A0EF301F}" srcOrd="6" destOrd="0" presId="urn:microsoft.com/office/officeart/2005/8/layout/hList1"/>
    <dgm:cxn modelId="{EA5C8648-CC68-8E42-86DF-0BDFA475FFE2}" type="presParOf" srcId="{6832A6CF-4B97-2940-BD26-6232A0EF301F}" destId="{46C96E1E-5000-1C41-84CC-CCC1A9383B9A}" srcOrd="0" destOrd="0" presId="urn:microsoft.com/office/officeart/2005/8/layout/hList1"/>
    <dgm:cxn modelId="{8DA468C7-7D63-D348-BCFC-07A796493F84}" type="presParOf" srcId="{6832A6CF-4B97-2940-BD26-6232A0EF301F}" destId="{0F8E9CB5-6D3A-724B-8DF9-B0C03BEC111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E6111C2-5336-C444-B7C9-51ABDBE5B1D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47A079F-177D-2A49-9CE1-15F406547981}">
      <dgm:prSet custT="1"/>
      <dgm:spPr>
        <a:xfrm>
          <a:off x="0" y="73706"/>
          <a:ext cx="3472149" cy="935999"/>
        </a:xfrm>
        <a:prstGeom prst="roundRect">
          <a:avLst/>
        </a:prstGeom>
        <a:solidFill>
          <a:srgbClr val="10253F">
            <a:alpha val="80000"/>
          </a:srgbClr>
        </a:solidFill>
        <a:ln w="6350" cap="flat" cmpd="sng" algn="ctr">
          <a:solidFill>
            <a:srgbClr val="156082">
              <a:lumMod val="75000"/>
            </a:srgbClr>
          </a:solidFill>
          <a:prstDash val="solid"/>
          <a:miter lim="800000"/>
        </a:ln>
        <a:effectLst/>
      </dgm:spPr>
      <dgm:t>
        <a:bodyPr/>
        <a:lstStyle/>
        <a:p>
          <a:pPr>
            <a:lnSpc>
              <a:spcPct val="100000"/>
            </a:lnSpc>
            <a:spcAft>
              <a:spcPts val="0"/>
            </a:spcAft>
            <a:buNone/>
          </a:pPr>
          <a:r>
            <a:rPr lang="en-US" sz="1200" b="1" dirty="0">
              <a:solidFill>
                <a:srgbClr val="BFD72F"/>
              </a:solidFill>
              <a:latin typeface="Trebuchet MS" panose="020B0703020202090204" pitchFamily="34" charset="0"/>
              <a:ea typeface="+mn-ea"/>
              <a:cs typeface="+mn-cs"/>
            </a:rPr>
            <a:t>SASE FUNCTIONALITIES</a:t>
          </a:r>
          <a:endParaRPr lang="en-IN" sz="1200" dirty="0">
            <a:solidFill>
              <a:srgbClr val="BFD72F"/>
            </a:solidFill>
            <a:latin typeface="Trebuchet MS" panose="020B0703020202090204" pitchFamily="34" charset="0"/>
            <a:ea typeface="+mn-ea"/>
            <a:cs typeface="+mn-cs"/>
          </a:endParaRPr>
        </a:p>
      </dgm:t>
    </dgm:pt>
    <dgm:pt modelId="{A892101A-0835-3E4E-8F24-32241A83B361}" type="parTrans" cxnId="{A3DC5DF2-FF26-9D4D-9068-E80C79B42769}">
      <dgm:prSet/>
      <dgm:spPr/>
      <dgm:t>
        <a:bodyPr/>
        <a:lstStyle/>
        <a:p>
          <a:endParaRPr lang="en-US"/>
        </a:p>
      </dgm:t>
    </dgm:pt>
    <dgm:pt modelId="{5161CE5A-FE19-464B-8881-1E15154F116D}" type="sibTrans" cxnId="{A3DC5DF2-FF26-9D4D-9068-E80C79B42769}">
      <dgm:prSet/>
      <dgm:spPr/>
      <dgm:t>
        <a:bodyPr/>
        <a:lstStyle/>
        <a:p>
          <a:endParaRPr lang="en-US"/>
        </a:p>
      </dgm:t>
    </dgm:pt>
    <dgm:pt modelId="{E8D955AE-7F8A-BD42-A299-1F97C098624E}">
      <dgm:prSet custT="1"/>
      <dgm:spPr>
        <a:xfrm>
          <a:off x="0" y="1009705"/>
          <a:ext cx="3472149" cy="2070903"/>
        </a:xfrm>
        <a:prstGeom prst="rect">
          <a:avLst/>
        </a:prstGeom>
        <a:noFill/>
        <a:ln>
          <a:noFill/>
        </a:ln>
        <a:effectLst/>
      </dgm:spPr>
      <dgm:t>
        <a:bodyPr anchor="ct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Secure Web gateway</a:t>
          </a:r>
          <a:endParaRPr lang="en-IN" sz="900" dirty="0">
            <a:solidFill>
              <a:sysClr val="window" lastClr="FFFFFF">
                <a:lumMod val="95000"/>
              </a:sysClr>
            </a:solidFill>
            <a:latin typeface="Trebuchet MS" panose="020B0703020202090204" pitchFamily="34" charset="0"/>
            <a:ea typeface="+mn-ea"/>
            <a:cs typeface="+mn-cs"/>
          </a:endParaRPr>
        </a:p>
      </dgm:t>
    </dgm:pt>
    <dgm:pt modelId="{46005D7B-BABD-5149-AA14-E578DC4783D0}" type="parTrans" cxnId="{1D70E278-BD57-364D-AD72-F8FF289ED1FF}">
      <dgm:prSet/>
      <dgm:spPr/>
      <dgm:t>
        <a:bodyPr/>
        <a:lstStyle/>
        <a:p>
          <a:endParaRPr lang="en-US"/>
        </a:p>
      </dgm:t>
    </dgm:pt>
    <dgm:pt modelId="{92757DF1-0818-7848-83F5-2C862B8AD904}" type="sibTrans" cxnId="{1D70E278-BD57-364D-AD72-F8FF289ED1FF}">
      <dgm:prSet/>
      <dgm:spPr/>
      <dgm:t>
        <a:bodyPr/>
        <a:lstStyle/>
        <a:p>
          <a:endParaRPr lang="en-US"/>
        </a:p>
      </dgm:t>
    </dgm:pt>
    <dgm:pt modelId="{4EBF5DA6-E9DB-414A-8078-EAFD78941880}">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Firewall as a service</a:t>
          </a:r>
        </a:p>
      </dgm:t>
    </dgm:pt>
    <dgm:pt modelId="{5F4834AE-81ED-B64B-AFB1-E1BBCD6C037C}" type="parTrans" cxnId="{D74A325A-39FE-0749-AD58-F5604BB767CF}">
      <dgm:prSet/>
      <dgm:spPr/>
      <dgm:t>
        <a:bodyPr/>
        <a:lstStyle/>
        <a:p>
          <a:endParaRPr lang="en-US"/>
        </a:p>
      </dgm:t>
    </dgm:pt>
    <dgm:pt modelId="{68875F1F-00DA-F04F-8D60-78D6AFA31C37}" type="sibTrans" cxnId="{D74A325A-39FE-0749-AD58-F5604BB767CF}">
      <dgm:prSet/>
      <dgm:spPr/>
      <dgm:t>
        <a:bodyPr/>
        <a:lstStyle/>
        <a:p>
          <a:endParaRPr lang="en-US"/>
        </a:p>
      </dgm:t>
    </dgm:pt>
    <dgm:pt modelId="{C24F2743-89FC-C44A-8E7D-87CA0DE0FC49}">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Zero trust network access</a:t>
          </a:r>
        </a:p>
      </dgm:t>
    </dgm:pt>
    <dgm:pt modelId="{5C1C2A8C-2D1E-6D48-944C-17934AE9E067}" type="parTrans" cxnId="{D6454F63-2D81-C946-9C0B-20BE4D1FAE95}">
      <dgm:prSet/>
      <dgm:spPr/>
      <dgm:t>
        <a:bodyPr/>
        <a:lstStyle/>
        <a:p>
          <a:endParaRPr lang="en-US"/>
        </a:p>
      </dgm:t>
    </dgm:pt>
    <dgm:pt modelId="{99B7868E-B0A1-EE44-B615-CC0A8DA21258}" type="sibTrans" cxnId="{D6454F63-2D81-C946-9C0B-20BE4D1FAE95}">
      <dgm:prSet/>
      <dgm:spPr/>
      <dgm:t>
        <a:bodyPr/>
        <a:lstStyle/>
        <a:p>
          <a:endParaRPr lang="en-US"/>
        </a:p>
      </dgm:t>
    </dgm:pt>
    <dgm:pt modelId="{9EDD8249-5A0F-0942-84DB-8BE9D212550B}">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Cloud access security broker</a:t>
          </a:r>
        </a:p>
      </dgm:t>
    </dgm:pt>
    <dgm:pt modelId="{49910637-DDE1-4445-9C8D-EB23C870595D}" type="parTrans" cxnId="{2A0ED914-2981-4F40-BE33-94AD41258470}">
      <dgm:prSet/>
      <dgm:spPr/>
      <dgm:t>
        <a:bodyPr/>
        <a:lstStyle/>
        <a:p>
          <a:endParaRPr lang="en-US"/>
        </a:p>
      </dgm:t>
    </dgm:pt>
    <dgm:pt modelId="{BF232A80-18E1-094F-B06C-51E27C16B83E}" type="sibTrans" cxnId="{2A0ED914-2981-4F40-BE33-94AD41258470}">
      <dgm:prSet/>
      <dgm:spPr/>
      <dgm:t>
        <a:bodyPr/>
        <a:lstStyle/>
        <a:p>
          <a:endParaRPr lang="en-US"/>
        </a:p>
      </dgm:t>
    </dgm:pt>
    <dgm:pt modelId="{6B8AC9E9-9414-5C49-A870-F45E2F86318B}">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Remote Browser isolation</a:t>
          </a:r>
        </a:p>
      </dgm:t>
    </dgm:pt>
    <dgm:pt modelId="{54026FF9-CA69-BC48-BA2A-3A5E595ED24F}" type="parTrans" cxnId="{D29171BB-D19C-1548-B634-5DC9B2F697AC}">
      <dgm:prSet/>
      <dgm:spPr/>
      <dgm:t>
        <a:bodyPr/>
        <a:lstStyle/>
        <a:p>
          <a:endParaRPr lang="en-US"/>
        </a:p>
      </dgm:t>
    </dgm:pt>
    <dgm:pt modelId="{D6D23473-C586-5D4D-867A-9D4EA4C0B42C}" type="sibTrans" cxnId="{D29171BB-D19C-1548-B634-5DC9B2F697AC}">
      <dgm:prSet/>
      <dgm:spPr/>
      <dgm:t>
        <a:bodyPr/>
        <a:lstStyle/>
        <a:p>
          <a:endParaRPr lang="en-US"/>
        </a:p>
      </dgm:t>
    </dgm:pt>
    <dgm:pt modelId="{774C04EE-2F32-3C49-ABF3-59175DCB05EB}">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Data loss prevention</a:t>
          </a:r>
        </a:p>
      </dgm:t>
    </dgm:pt>
    <dgm:pt modelId="{C8F7778C-5A27-9048-9265-577DFAC50810}" type="parTrans" cxnId="{AE48A397-67B3-2A4C-A292-D90E91880945}">
      <dgm:prSet/>
      <dgm:spPr/>
      <dgm:t>
        <a:bodyPr/>
        <a:lstStyle/>
        <a:p>
          <a:endParaRPr lang="en-US"/>
        </a:p>
      </dgm:t>
    </dgm:pt>
    <dgm:pt modelId="{53BCC393-1C38-F049-A63A-01B62B89D777}" type="sibTrans" cxnId="{AE48A397-67B3-2A4C-A292-D90E91880945}">
      <dgm:prSet/>
      <dgm:spPr/>
      <dgm:t>
        <a:bodyPr/>
        <a:lstStyle/>
        <a:p>
          <a:endParaRPr lang="en-US"/>
        </a:p>
      </dgm:t>
    </dgm:pt>
    <dgm:pt modelId="{84945247-6FDE-6547-98A1-DF07ABEC2812}">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Network sandbox</a:t>
          </a:r>
        </a:p>
      </dgm:t>
    </dgm:pt>
    <dgm:pt modelId="{2A8F3C21-19D4-BE45-8CDD-39F377AD5D64}" type="parTrans" cxnId="{05677434-A958-904C-A027-896EAB8964C4}">
      <dgm:prSet/>
      <dgm:spPr/>
      <dgm:t>
        <a:bodyPr/>
        <a:lstStyle/>
        <a:p>
          <a:endParaRPr lang="en-US"/>
        </a:p>
      </dgm:t>
    </dgm:pt>
    <dgm:pt modelId="{09F28EBA-8C4C-A84D-9D34-58AC44946EE3}" type="sibTrans" cxnId="{05677434-A958-904C-A027-896EAB8964C4}">
      <dgm:prSet/>
      <dgm:spPr/>
      <dgm:t>
        <a:bodyPr/>
        <a:lstStyle/>
        <a:p>
          <a:endParaRPr lang="en-US"/>
        </a:p>
      </dgm:t>
    </dgm:pt>
    <dgm:pt modelId="{D436BA53-51F6-8B4E-B02D-4909EF7EFFAD}">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DNS Protection</a:t>
          </a:r>
        </a:p>
      </dgm:t>
    </dgm:pt>
    <dgm:pt modelId="{8595E928-615B-E647-8222-7E885E81B47B}" type="parTrans" cxnId="{1A4ECD18-F31A-F848-9A56-18FF5D45A6FB}">
      <dgm:prSet/>
      <dgm:spPr/>
      <dgm:t>
        <a:bodyPr/>
        <a:lstStyle/>
        <a:p>
          <a:endParaRPr lang="en-US"/>
        </a:p>
      </dgm:t>
    </dgm:pt>
    <dgm:pt modelId="{03E0502D-27D9-7F41-B3F9-315D546EB40E}" type="sibTrans" cxnId="{1A4ECD18-F31A-F848-9A56-18FF5D45A6FB}">
      <dgm:prSet/>
      <dgm:spPr/>
      <dgm:t>
        <a:bodyPr/>
        <a:lstStyle/>
        <a:p>
          <a:endParaRPr lang="en-US"/>
        </a:p>
      </dgm:t>
    </dgm:pt>
    <dgm:pt modelId="{7E30EA5A-A32F-2145-80D6-B9001BBC2C9C}">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Web app &amp; API Protection</a:t>
          </a:r>
        </a:p>
      </dgm:t>
    </dgm:pt>
    <dgm:pt modelId="{8126E1B9-5B4D-9747-9459-7B61E67E99A0}" type="parTrans" cxnId="{44ACDB8F-33E4-DC48-8AFA-15D1AA1B1A8C}">
      <dgm:prSet/>
      <dgm:spPr/>
      <dgm:t>
        <a:bodyPr/>
        <a:lstStyle/>
        <a:p>
          <a:endParaRPr lang="en-US"/>
        </a:p>
      </dgm:t>
    </dgm:pt>
    <dgm:pt modelId="{77404316-D708-BF47-BC73-68EF184E6018}" type="sibTrans" cxnId="{44ACDB8F-33E4-DC48-8AFA-15D1AA1B1A8C}">
      <dgm:prSet/>
      <dgm:spPr/>
      <dgm:t>
        <a:bodyPr/>
        <a:lstStyle/>
        <a:p>
          <a:endParaRPr lang="en-US"/>
        </a:p>
      </dgm:t>
    </dgm:pt>
    <dgm:pt modelId="{EC070709-2D40-7945-B3C6-E09DDFB45161}">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CDN, External DNS</a:t>
          </a:r>
        </a:p>
      </dgm:t>
    </dgm:pt>
    <dgm:pt modelId="{12F95E4E-A9FB-754E-B34A-8467DDBA84D0}" type="parTrans" cxnId="{440E4775-63B5-2F4A-9E98-D053B5C0E3AF}">
      <dgm:prSet/>
      <dgm:spPr/>
      <dgm:t>
        <a:bodyPr/>
        <a:lstStyle/>
        <a:p>
          <a:endParaRPr lang="en-US"/>
        </a:p>
      </dgm:t>
    </dgm:pt>
    <dgm:pt modelId="{43D1A782-54AB-9E40-99D1-6C8F59C24B25}" type="sibTrans" cxnId="{440E4775-63B5-2F4A-9E98-D053B5C0E3AF}">
      <dgm:prSet/>
      <dgm:spPr/>
      <dgm:t>
        <a:bodyPr/>
        <a:lstStyle/>
        <a:p>
          <a:endParaRPr lang="en-US"/>
        </a:p>
      </dgm:t>
    </dgm:pt>
    <dgm:pt modelId="{7B574D18-94B2-8F4C-B9E3-53E49251F4A5}">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Legacy VPN</a:t>
          </a:r>
        </a:p>
      </dgm:t>
    </dgm:pt>
    <dgm:pt modelId="{E46F30E9-9DD6-DD4C-8B21-754779264540}" type="parTrans" cxnId="{14D54A7B-8E88-3348-83E0-AFA8862D7409}">
      <dgm:prSet/>
      <dgm:spPr/>
      <dgm:t>
        <a:bodyPr/>
        <a:lstStyle/>
        <a:p>
          <a:endParaRPr lang="en-US"/>
        </a:p>
      </dgm:t>
    </dgm:pt>
    <dgm:pt modelId="{E5BF8F8F-9DFA-124E-B4AD-ECA2872DDFFF}" type="sibTrans" cxnId="{14D54A7B-8E88-3348-83E0-AFA8862D7409}">
      <dgm:prSet/>
      <dgm:spPr/>
      <dgm:t>
        <a:bodyPr/>
        <a:lstStyle/>
        <a:p>
          <a:endParaRPr lang="en-US"/>
        </a:p>
      </dgm:t>
    </dgm:pt>
    <dgm:pt modelId="{957DD3CF-8597-8246-A4D4-6E1B2E6B7DFE}">
      <dgm:prSet custT="1"/>
      <dgm:spPr>
        <a:xfrm>
          <a:off x="0" y="1009705"/>
          <a:ext cx="3472149" cy="2070903"/>
        </a:xfrm>
        <a:prstGeom prst="rect">
          <a:avLst/>
        </a:prstGeom>
        <a:noFill/>
        <a:ln>
          <a:noFill/>
        </a:ln>
        <a:effectLst/>
      </dgm:spPr>
      <dgm:t>
        <a:bodyPr/>
        <a:lstStyle/>
        <a:p>
          <a:pPr marL="92075" indent="-92075">
            <a:lnSpc>
              <a:spcPct val="100000"/>
            </a:lnSpc>
            <a:spcAft>
              <a:spcPts val="200"/>
            </a:spcAft>
            <a:buChar char="•"/>
            <a:tabLst/>
          </a:pPr>
          <a:r>
            <a:rPr lang="en-US" sz="900" dirty="0">
              <a:solidFill>
                <a:sysClr val="window" lastClr="FFFFFF">
                  <a:lumMod val="95000"/>
                </a:sysClr>
              </a:solidFill>
              <a:latin typeface="Trebuchet MS" panose="020B0703020202090204" pitchFamily="34" charset="0"/>
              <a:ea typeface="+mn-ea"/>
              <a:cs typeface="+mn-cs"/>
            </a:rPr>
            <a:t>Edge compute protection</a:t>
          </a:r>
        </a:p>
      </dgm:t>
    </dgm:pt>
    <dgm:pt modelId="{79850380-2B7C-FE45-ABDD-8BF6FA89A7CB}" type="parTrans" cxnId="{DDEA3B5E-40C6-6D45-905B-A588E229CDF8}">
      <dgm:prSet/>
      <dgm:spPr/>
      <dgm:t>
        <a:bodyPr/>
        <a:lstStyle/>
        <a:p>
          <a:endParaRPr lang="en-US"/>
        </a:p>
      </dgm:t>
    </dgm:pt>
    <dgm:pt modelId="{F24A8473-9B7B-6B49-ADF6-DDC526F6E50B}" type="sibTrans" cxnId="{DDEA3B5E-40C6-6D45-905B-A588E229CDF8}">
      <dgm:prSet/>
      <dgm:spPr/>
      <dgm:t>
        <a:bodyPr/>
        <a:lstStyle/>
        <a:p>
          <a:endParaRPr lang="en-US"/>
        </a:p>
      </dgm:t>
    </dgm:pt>
    <dgm:pt modelId="{B70CC623-0F43-0440-A9A0-874B84C20086}" type="pres">
      <dgm:prSet presAssocID="{6E6111C2-5336-C444-B7C9-51ABDBE5B1D3}" presName="linear" presStyleCnt="0">
        <dgm:presLayoutVars>
          <dgm:animLvl val="lvl"/>
          <dgm:resizeHandles val="exact"/>
        </dgm:presLayoutVars>
      </dgm:prSet>
      <dgm:spPr/>
    </dgm:pt>
    <dgm:pt modelId="{DFEFE420-E852-214C-8A07-DE0169A450AC}" type="pres">
      <dgm:prSet presAssocID="{F47A079F-177D-2A49-9CE1-15F406547981}" presName="parentText" presStyleLbl="node1" presStyleIdx="0" presStyleCnt="1" custScaleY="76923">
        <dgm:presLayoutVars>
          <dgm:chMax val="0"/>
          <dgm:bulletEnabled val="1"/>
        </dgm:presLayoutVars>
      </dgm:prSet>
      <dgm:spPr/>
    </dgm:pt>
    <dgm:pt modelId="{CA2F512B-5419-6B4E-B005-35161D2B86CD}" type="pres">
      <dgm:prSet presAssocID="{F47A079F-177D-2A49-9CE1-15F406547981}" presName="childText" presStyleLbl="revTx" presStyleIdx="0" presStyleCnt="1" custScaleY="104348">
        <dgm:presLayoutVars>
          <dgm:bulletEnabled val="1"/>
        </dgm:presLayoutVars>
      </dgm:prSet>
      <dgm:spPr/>
    </dgm:pt>
  </dgm:ptLst>
  <dgm:cxnLst>
    <dgm:cxn modelId="{DA8C3F12-7BD1-274E-B22B-291537C82EFA}" type="presOf" srcId="{F47A079F-177D-2A49-9CE1-15F406547981}" destId="{DFEFE420-E852-214C-8A07-DE0169A450AC}" srcOrd="0" destOrd="0" presId="urn:microsoft.com/office/officeart/2005/8/layout/vList2"/>
    <dgm:cxn modelId="{2A0ED914-2981-4F40-BE33-94AD41258470}" srcId="{F47A079F-177D-2A49-9CE1-15F406547981}" destId="{9EDD8249-5A0F-0942-84DB-8BE9D212550B}" srcOrd="3" destOrd="0" parTransId="{49910637-DDE1-4445-9C8D-EB23C870595D}" sibTransId="{BF232A80-18E1-094F-B06C-51E27C16B83E}"/>
    <dgm:cxn modelId="{1A4ECD18-F31A-F848-9A56-18FF5D45A6FB}" srcId="{F47A079F-177D-2A49-9CE1-15F406547981}" destId="{D436BA53-51F6-8B4E-B02D-4909EF7EFFAD}" srcOrd="7" destOrd="0" parTransId="{8595E928-615B-E647-8222-7E885E81B47B}" sibTransId="{03E0502D-27D9-7F41-B3F9-315D546EB40E}"/>
    <dgm:cxn modelId="{BC66751B-EAB9-C341-BB93-A6331536C06C}" type="presOf" srcId="{EC070709-2D40-7945-B3C6-E09DDFB45161}" destId="{CA2F512B-5419-6B4E-B005-35161D2B86CD}" srcOrd="0" destOrd="9" presId="urn:microsoft.com/office/officeart/2005/8/layout/vList2"/>
    <dgm:cxn modelId="{2F74701E-82B6-B14A-BD81-085C6C072B65}" type="presOf" srcId="{7B574D18-94B2-8F4C-B9E3-53E49251F4A5}" destId="{CA2F512B-5419-6B4E-B005-35161D2B86CD}" srcOrd="0" destOrd="10" presId="urn:microsoft.com/office/officeart/2005/8/layout/vList2"/>
    <dgm:cxn modelId="{847E671F-069D-B345-A38B-EFFE4A67D5FF}" type="presOf" srcId="{4EBF5DA6-E9DB-414A-8078-EAFD78941880}" destId="{CA2F512B-5419-6B4E-B005-35161D2B86CD}" srcOrd="0" destOrd="1" presId="urn:microsoft.com/office/officeart/2005/8/layout/vList2"/>
    <dgm:cxn modelId="{05677434-A958-904C-A027-896EAB8964C4}" srcId="{F47A079F-177D-2A49-9CE1-15F406547981}" destId="{84945247-6FDE-6547-98A1-DF07ABEC2812}" srcOrd="6" destOrd="0" parTransId="{2A8F3C21-19D4-BE45-8CDD-39F377AD5D64}" sibTransId="{09F28EBA-8C4C-A84D-9D34-58AC44946EE3}"/>
    <dgm:cxn modelId="{D5F90237-9A07-114A-B7B1-91ABF1A47830}" type="presOf" srcId="{E8D955AE-7F8A-BD42-A299-1F97C098624E}" destId="{CA2F512B-5419-6B4E-B005-35161D2B86CD}" srcOrd="0" destOrd="0" presId="urn:microsoft.com/office/officeart/2005/8/layout/vList2"/>
    <dgm:cxn modelId="{9EB8C23E-651E-884F-B486-636DAEE56A1E}" type="presOf" srcId="{7E30EA5A-A32F-2145-80D6-B9001BBC2C9C}" destId="{CA2F512B-5419-6B4E-B005-35161D2B86CD}" srcOrd="0" destOrd="8" presId="urn:microsoft.com/office/officeart/2005/8/layout/vList2"/>
    <dgm:cxn modelId="{5C5B0156-38F2-E349-978F-6F2A84F29D53}" type="presOf" srcId="{774C04EE-2F32-3C49-ABF3-59175DCB05EB}" destId="{CA2F512B-5419-6B4E-B005-35161D2B86CD}" srcOrd="0" destOrd="5" presId="urn:microsoft.com/office/officeart/2005/8/layout/vList2"/>
    <dgm:cxn modelId="{98500456-BFD2-4447-915E-D205B43DBB48}" type="presOf" srcId="{C24F2743-89FC-C44A-8E7D-87CA0DE0FC49}" destId="{CA2F512B-5419-6B4E-B005-35161D2B86CD}" srcOrd="0" destOrd="2" presId="urn:microsoft.com/office/officeart/2005/8/layout/vList2"/>
    <dgm:cxn modelId="{D74A325A-39FE-0749-AD58-F5604BB767CF}" srcId="{F47A079F-177D-2A49-9CE1-15F406547981}" destId="{4EBF5DA6-E9DB-414A-8078-EAFD78941880}" srcOrd="1" destOrd="0" parTransId="{5F4834AE-81ED-B64B-AFB1-E1BBCD6C037C}" sibTransId="{68875F1F-00DA-F04F-8D60-78D6AFA31C37}"/>
    <dgm:cxn modelId="{DDEA3B5E-40C6-6D45-905B-A588E229CDF8}" srcId="{F47A079F-177D-2A49-9CE1-15F406547981}" destId="{957DD3CF-8597-8246-A4D4-6E1B2E6B7DFE}" srcOrd="11" destOrd="0" parTransId="{79850380-2B7C-FE45-ABDD-8BF6FA89A7CB}" sibTransId="{F24A8473-9B7B-6B49-ADF6-DDC526F6E50B}"/>
    <dgm:cxn modelId="{D6454F63-2D81-C946-9C0B-20BE4D1FAE95}" srcId="{F47A079F-177D-2A49-9CE1-15F406547981}" destId="{C24F2743-89FC-C44A-8E7D-87CA0DE0FC49}" srcOrd="2" destOrd="0" parTransId="{5C1C2A8C-2D1E-6D48-944C-17934AE9E067}" sibTransId="{99B7868E-B0A1-EE44-B615-CC0A8DA21258}"/>
    <dgm:cxn modelId="{18DD1B69-F19D-AB4E-828E-AF96C6FDFAF6}" type="presOf" srcId="{9EDD8249-5A0F-0942-84DB-8BE9D212550B}" destId="{CA2F512B-5419-6B4E-B005-35161D2B86CD}" srcOrd="0" destOrd="3" presId="urn:microsoft.com/office/officeart/2005/8/layout/vList2"/>
    <dgm:cxn modelId="{440E4775-63B5-2F4A-9E98-D053B5C0E3AF}" srcId="{F47A079F-177D-2A49-9CE1-15F406547981}" destId="{EC070709-2D40-7945-B3C6-E09DDFB45161}" srcOrd="9" destOrd="0" parTransId="{12F95E4E-A9FB-754E-B34A-8467DDBA84D0}" sibTransId="{43D1A782-54AB-9E40-99D1-6C8F59C24B25}"/>
    <dgm:cxn modelId="{1D70E278-BD57-364D-AD72-F8FF289ED1FF}" srcId="{F47A079F-177D-2A49-9CE1-15F406547981}" destId="{E8D955AE-7F8A-BD42-A299-1F97C098624E}" srcOrd="0" destOrd="0" parTransId="{46005D7B-BABD-5149-AA14-E578DC4783D0}" sibTransId="{92757DF1-0818-7848-83F5-2C862B8AD904}"/>
    <dgm:cxn modelId="{14D54A7B-8E88-3348-83E0-AFA8862D7409}" srcId="{F47A079F-177D-2A49-9CE1-15F406547981}" destId="{7B574D18-94B2-8F4C-B9E3-53E49251F4A5}" srcOrd="10" destOrd="0" parTransId="{E46F30E9-9DD6-DD4C-8B21-754779264540}" sibTransId="{E5BF8F8F-9DFA-124E-B4AD-ECA2872DDFFF}"/>
    <dgm:cxn modelId="{C849278A-1E08-F54D-9CE1-DFAAB5F8DE80}" type="presOf" srcId="{6E6111C2-5336-C444-B7C9-51ABDBE5B1D3}" destId="{B70CC623-0F43-0440-A9A0-874B84C20086}" srcOrd="0" destOrd="0" presId="urn:microsoft.com/office/officeart/2005/8/layout/vList2"/>
    <dgm:cxn modelId="{3344A48E-5EF9-CD47-AC82-AFF776FB7A7D}" type="presOf" srcId="{D436BA53-51F6-8B4E-B02D-4909EF7EFFAD}" destId="{CA2F512B-5419-6B4E-B005-35161D2B86CD}" srcOrd="0" destOrd="7" presId="urn:microsoft.com/office/officeart/2005/8/layout/vList2"/>
    <dgm:cxn modelId="{44ACDB8F-33E4-DC48-8AFA-15D1AA1B1A8C}" srcId="{F47A079F-177D-2A49-9CE1-15F406547981}" destId="{7E30EA5A-A32F-2145-80D6-B9001BBC2C9C}" srcOrd="8" destOrd="0" parTransId="{8126E1B9-5B4D-9747-9459-7B61E67E99A0}" sibTransId="{77404316-D708-BF47-BC73-68EF184E6018}"/>
    <dgm:cxn modelId="{AE48A397-67B3-2A4C-A292-D90E91880945}" srcId="{F47A079F-177D-2A49-9CE1-15F406547981}" destId="{774C04EE-2F32-3C49-ABF3-59175DCB05EB}" srcOrd="5" destOrd="0" parTransId="{C8F7778C-5A27-9048-9265-577DFAC50810}" sibTransId="{53BCC393-1C38-F049-A63A-01B62B89D777}"/>
    <dgm:cxn modelId="{B2ADB3A1-BFC3-5A42-8CDF-A1C04F83EED7}" type="presOf" srcId="{6B8AC9E9-9414-5C49-A870-F45E2F86318B}" destId="{CA2F512B-5419-6B4E-B005-35161D2B86CD}" srcOrd="0" destOrd="4" presId="urn:microsoft.com/office/officeart/2005/8/layout/vList2"/>
    <dgm:cxn modelId="{87D583BA-4D5F-C646-B5FE-93A84E8324ED}" type="presOf" srcId="{957DD3CF-8597-8246-A4D4-6E1B2E6B7DFE}" destId="{CA2F512B-5419-6B4E-B005-35161D2B86CD}" srcOrd="0" destOrd="11" presId="urn:microsoft.com/office/officeart/2005/8/layout/vList2"/>
    <dgm:cxn modelId="{D29171BB-D19C-1548-B634-5DC9B2F697AC}" srcId="{F47A079F-177D-2A49-9CE1-15F406547981}" destId="{6B8AC9E9-9414-5C49-A870-F45E2F86318B}" srcOrd="4" destOrd="0" parTransId="{54026FF9-CA69-BC48-BA2A-3A5E595ED24F}" sibTransId="{D6D23473-C586-5D4D-867A-9D4EA4C0B42C}"/>
    <dgm:cxn modelId="{50F361C3-88A6-A94C-A18C-C2AE24786D46}" type="presOf" srcId="{84945247-6FDE-6547-98A1-DF07ABEC2812}" destId="{CA2F512B-5419-6B4E-B005-35161D2B86CD}" srcOrd="0" destOrd="6" presId="urn:microsoft.com/office/officeart/2005/8/layout/vList2"/>
    <dgm:cxn modelId="{A3DC5DF2-FF26-9D4D-9068-E80C79B42769}" srcId="{6E6111C2-5336-C444-B7C9-51ABDBE5B1D3}" destId="{F47A079F-177D-2A49-9CE1-15F406547981}" srcOrd="0" destOrd="0" parTransId="{A892101A-0835-3E4E-8F24-32241A83B361}" sibTransId="{5161CE5A-FE19-464B-8881-1E15154F116D}"/>
    <dgm:cxn modelId="{5D9020BF-B124-4042-8314-16A1B7948A45}" type="presParOf" srcId="{B70CC623-0F43-0440-A9A0-874B84C20086}" destId="{DFEFE420-E852-214C-8A07-DE0169A450AC}" srcOrd="0" destOrd="0" presId="urn:microsoft.com/office/officeart/2005/8/layout/vList2"/>
    <dgm:cxn modelId="{8A33A1A7-57E6-7942-B733-94ED4AE0B592}" type="presParOf" srcId="{B70CC623-0F43-0440-A9A0-874B84C20086}" destId="{CA2F512B-5419-6B4E-B005-35161D2B86CD}"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6BD3444-6D7D-4BB2-B4EE-D6E5545B6079}"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en-IN"/>
        </a:p>
      </dgm:t>
    </dgm:pt>
    <dgm:pt modelId="{AEB4B24D-4693-4E4C-BBDB-8D45A9B001B9}">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100" dirty="0">
              <a:solidFill>
                <a:srgbClr val="BED730"/>
              </a:solidFill>
              <a:latin typeface="Trebuchet MS" panose="020B0703020202090204" pitchFamily="34" charset="0"/>
            </a:rPr>
            <a:t>Comprehensive solution for a Branch – WAN, LAN &amp; Security bundled with connectivity</a:t>
          </a:r>
          <a:endParaRPr lang="en-IN" sz="1100" dirty="0">
            <a:solidFill>
              <a:srgbClr val="BED730"/>
            </a:solidFill>
            <a:latin typeface="Trebuchet MS" panose="020B0703020202090204" pitchFamily="34" charset="0"/>
          </a:endParaRPr>
        </a:p>
      </dgm:t>
    </dgm:pt>
    <dgm:pt modelId="{9D724FFE-F66D-4CEB-A055-EEB08203D1DE}" type="parTrans" cxnId="{0BB3A7C3-5502-4612-8817-F10DBC4E1081}">
      <dgm:prSet/>
      <dgm:spPr/>
      <dgm:t>
        <a:bodyPr/>
        <a:lstStyle/>
        <a:p>
          <a:endParaRPr lang="en-IN" sz="1400"/>
        </a:p>
      </dgm:t>
    </dgm:pt>
    <dgm:pt modelId="{0DA0F2CD-C9F7-4F0F-B730-16749E8B36DD}" type="sibTrans" cxnId="{0BB3A7C3-5502-4612-8817-F10DBC4E1081}">
      <dgm:prSet/>
      <dgm:spPr/>
      <dgm:t>
        <a:bodyPr/>
        <a:lstStyle/>
        <a:p>
          <a:endParaRPr lang="en-IN" sz="1400"/>
        </a:p>
      </dgm:t>
    </dgm:pt>
    <dgm:pt modelId="{98DE38BF-F148-442C-AD4A-C140F1BF4BDA}">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100" dirty="0">
              <a:solidFill>
                <a:srgbClr val="BED730"/>
              </a:solidFill>
              <a:latin typeface="Trebuchet MS" panose="020B0703020202090204" pitchFamily="34" charset="0"/>
            </a:rPr>
            <a:t>Standardized design which can be easily replicated</a:t>
          </a:r>
        </a:p>
      </dgm:t>
    </dgm:pt>
    <dgm:pt modelId="{3AED0D31-4B65-4890-89F4-0D26B1F46486}" type="parTrans" cxnId="{F31CBEA6-C933-441A-A38A-9FD8EBE92E8B}">
      <dgm:prSet/>
      <dgm:spPr/>
      <dgm:t>
        <a:bodyPr/>
        <a:lstStyle/>
        <a:p>
          <a:endParaRPr lang="en-IN" sz="1400"/>
        </a:p>
      </dgm:t>
    </dgm:pt>
    <dgm:pt modelId="{8047945B-3759-4138-AE48-CC6F0381AF2C}" type="sibTrans" cxnId="{F31CBEA6-C933-441A-A38A-9FD8EBE92E8B}">
      <dgm:prSet/>
      <dgm:spPr/>
      <dgm:t>
        <a:bodyPr/>
        <a:lstStyle/>
        <a:p>
          <a:endParaRPr lang="en-IN" sz="1400"/>
        </a:p>
      </dgm:t>
    </dgm:pt>
    <dgm:pt modelId="{106EE540-5ECA-4DF8-B1ED-F69AAAC49C49}">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100" dirty="0">
              <a:solidFill>
                <a:srgbClr val="BED730"/>
              </a:solidFill>
              <a:latin typeface="Trebuchet MS" panose="020B0703020202090204" pitchFamily="34" charset="0"/>
            </a:rPr>
            <a:t>Cost-effective &amp; aligned to the needs of the branch</a:t>
          </a:r>
        </a:p>
      </dgm:t>
    </dgm:pt>
    <dgm:pt modelId="{BE832972-F7BD-4BF3-A2EA-F1D48CF7E32C}" type="parTrans" cxnId="{E109E081-EF26-493C-84E6-06FAEC8D40CE}">
      <dgm:prSet/>
      <dgm:spPr/>
      <dgm:t>
        <a:bodyPr/>
        <a:lstStyle/>
        <a:p>
          <a:endParaRPr lang="en-IN" sz="1400"/>
        </a:p>
      </dgm:t>
    </dgm:pt>
    <dgm:pt modelId="{E996116C-7500-48BF-9636-B00BCA2D7BD1}" type="sibTrans" cxnId="{E109E081-EF26-493C-84E6-06FAEC8D40CE}">
      <dgm:prSet/>
      <dgm:spPr/>
      <dgm:t>
        <a:bodyPr/>
        <a:lstStyle/>
        <a:p>
          <a:endParaRPr lang="en-IN" sz="1400"/>
        </a:p>
      </dgm:t>
    </dgm:pt>
    <dgm:pt modelId="{6EDD0B63-CFB1-4EA5-85F3-04F01BF987D8}">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100" dirty="0">
              <a:solidFill>
                <a:srgbClr val="BED730"/>
              </a:solidFill>
              <a:latin typeface="Trebuchet MS" panose="020B0703020202090204" pitchFamily="34" charset="0"/>
            </a:rPr>
            <a:t>Fully managed &amp; ability to add new services</a:t>
          </a:r>
          <a:endParaRPr lang="en-IN" sz="1100" dirty="0">
            <a:solidFill>
              <a:srgbClr val="BED730"/>
            </a:solidFill>
            <a:latin typeface="Trebuchet MS" panose="020B0703020202090204" pitchFamily="34" charset="0"/>
          </a:endParaRPr>
        </a:p>
      </dgm:t>
    </dgm:pt>
    <dgm:pt modelId="{5636E8D6-40E3-456E-B0B8-9C20732175D2}" type="parTrans" cxnId="{F0303417-C7B3-4BA7-9997-0B3046ECD8DB}">
      <dgm:prSet/>
      <dgm:spPr/>
      <dgm:t>
        <a:bodyPr/>
        <a:lstStyle/>
        <a:p>
          <a:endParaRPr lang="en-IN" sz="1400"/>
        </a:p>
      </dgm:t>
    </dgm:pt>
    <dgm:pt modelId="{B2FEC9E0-2780-4C01-B087-B434C592247A}" type="sibTrans" cxnId="{F0303417-C7B3-4BA7-9997-0B3046ECD8DB}">
      <dgm:prSet/>
      <dgm:spPr/>
      <dgm:t>
        <a:bodyPr/>
        <a:lstStyle/>
        <a:p>
          <a:endParaRPr lang="en-IN" sz="1400"/>
        </a:p>
      </dgm:t>
    </dgm:pt>
    <dgm:pt modelId="{854C5A3B-AADE-4DFE-9F64-658A11F16951}" type="pres">
      <dgm:prSet presAssocID="{36BD3444-6D7D-4BB2-B4EE-D6E5545B6079}" presName="diagram" presStyleCnt="0">
        <dgm:presLayoutVars>
          <dgm:dir/>
          <dgm:resizeHandles val="exact"/>
        </dgm:presLayoutVars>
      </dgm:prSet>
      <dgm:spPr/>
    </dgm:pt>
    <dgm:pt modelId="{5E4CC10C-D693-413B-9A4F-2B7388312F44}" type="pres">
      <dgm:prSet presAssocID="{AEB4B24D-4693-4E4C-BBDB-8D45A9B001B9}" presName="node" presStyleLbl="node1" presStyleIdx="0" presStyleCnt="4" custScaleX="159108" custScaleY="92522">
        <dgm:presLayoutVars>
          <dgm:bulletEnabled val="1"/>
        </dgm:presLayoutVars>
      </dgm:prSet>
      <dgm:spPr>
        <a:prstGeom prst="roundRect">
          <a:avLst/>
        </a:prstGeom>
      </dgm:spPr>
    </dgm:pt>
    <dgm:pt modelId="{684D8DBF-08F5-4524-8FB1-2C1989C33034}" type="pres">
      <dgm:prSet presAssocID="{0DA0F2CD-C9F7-4F0F-B730-16749E8B36DD}" presName="sibTrans" presStyleCnt="0"/>
      <dgm:spPr/>
    </dgm:pt>
    <dgm:pt modelId="{D6A4161F-0DE4-43BA-82C3-37078B529F37}" type="pres">
      <dgm:prSet presAssocID="{98DE38BF-F148-442C-AD4A-C140F1BF4BDA}" presName="node" presStyleLbl="node1" presStyleIdx="1" presStyleCnt="4" custScaleX="159108" custScaleY="92522">
        <dgm:presLayoutVars>
          <dgm:bulletEnabled val="1"/>
        </dgm:presLayoutVars>
      </dgm:prSet>
      <dgm:spPr>
        <a:prstGeom prst="roundRect">
          <a:avLst/>
        </a:prstGeom>
      </dgm:spPr>
    </dgm:pt>
    <dgm:pt modelId="{D12CB50D-2570-4472-A6CC-A85BEB0E4293}" type="pres">
      <dgm:prSet presAssocID="{8047945B-3759-4138-AE48-CC6F0381AF2C}" presName="sibTrans" presStyleCnt="0"/>
      <dgm:spPr/>
    </dgm:pt>
    <dgm:pt modelId="{C6235FF3-363A-41C3-8FD3-EA0D9F34CA20}" type="pres">
      <dgm:prSet presAssocID="{106EE540-5ECA-4DF8-B1ED-F69AAAC49C49}" presName="node" presStyleLbl="node1" presStyleIdx="2" presStyleCnt="4" custScaleX="159108" custScaleY="92522">
        <dgm:presLayoutVars>
          <dgm:bulletEnabled val="1"/>
        </dgm:presLayoutVars>
      </dgm:prSet>
      <dgm:spPr>
        <a:prstGeom prst="roundRect">
          <a:avLst/>
        </a:prstGeom>
      </dgm:spPr>
    </dgm:pt>
    <dgm:pt modelId="{C5A376DE-0E59-48D1-9E8B-7393870C9F14}" type="pres">
      <dgm:prSet presAssocID="{E996116C-7500-48BF-9636-B00BCA2D7BD1}" presName="sibTrans" presStyleCnt="0"/>
      <dgm:spPr/>
    </dgm:pt>
    <dgm:pt modelId="{6B9A424F-21EF-4C7F-B847-F1A6BF995C08}" type="pres">
      <dgm:prSet presAssocID="{6EDD0B63-CFB1-4EA5-85F3-04F01BF987D8}" presName="node" presStyleLbl="node1" presStyleIdx="3" presStyleCnt="4" custScaleX="159108" custScaleY="92522">
        <dgm:presLayoutVars>
          <dgm:bulletEnabled val="1"/>
        </dgm:presLayoutVars>
      </dgm:prSet>
      <dgm:spPr>
        <a:prstGeom prst="roundRect">
          <a:avLst/>
        </a:prstGeom>
      </dgm:spPr>
    </dgm:pt>
  </dgm:ptLst>
  <dgm:cxnLst>
    <dgm:cxn modelId="{F0303417-C7B3-4BA7-9997-0B3046ECD8DB}" srcId="{36BD3444-6D7D-4BB2-B4EE-D6E5545B6079}" destId="{6EDD0B63-CFB1-4EA5-85F3-04F01BF987D8}" srcOrd="3" destOrd="0" parTransId="{5636E8D6-40E3-456E-B0B8-9C20732175D2}" sibTransId="{B2FEC9E0-2780-4C01-B087-B434C592247A}"/>
    <dgm:cxn modelId="{916ADF69-C5E8-41FE-B260-6A155546CF8C}" type="presOf" srcId="{36BD3444-6D7D-4BB2-B4EE-D6E5545B6079}" destId="{854C5A3B-AADE-4DFE-9F64-658A11F16951}" srcOrd="0" destOrd="0" presId="urn:microsoft.com/office/officeart/2005/8/layout/default"/>
    <dgm:cxn modelId="{E109E081-EF26-493C-84E6-06FAEC8D40CE}" srcId="{36BD3444-6D7D-4BB2-B4EE-D6E5545B6079}" destId="{106EE540-5ECA-4DF8-B1ED-F69AAAC49C49}" srcOrd="2" destOrd="0" parTransId="{BE832972-F7BD-4BF3-A2EA-F1D48CF7E32C}" sibTransId="{E996116C-7500-48BF-9636-B00BCA2D7BD1}"/>
    <dgm:cxn modelId="{15E45A9C-3605-433A-A15F-65F3B13D51AB}" type="presOf" srcId="{98DE38BF-F148-442C-AD4A-C140F1BF4BDA}" destId="{D6A4161F-0DE4-43BA-82C3-37078B529F37}" srcOrd="0" destOrd="0" presId="urn:microsoft.com/office/officeart/2005/8/layout/default"/>
    <dgm:cxn modelId="{F31CBEA6-C933-441A-A38A-9FD8EBE92E8B}" srcId="{36BD3444-6D7D-4BB2-B4EE-D6E5545B6079}" destId="{98DE38BF-F148-442C-AD4A-C140F1BF4BDA}" srcOrd="1" destOrd="0" parTransId="{3AED0D31-4B65-4890-89F4-0D26B1F46486}" sibTransId="{8047945B-3759-4138-AE48-CC6F0381AF2C}"/>
    <dgm:cxn modelId="{326C5CC0-0494-4669-B364-6344554CF53B}" type="presOf" srcId="{106EE540-5ECA-4DF8-B1ED-F69AAAC49C49}" destId="{C6235FF3-363A-41C3-8FD3-EA0D9F34CA20}" srcOrd="0" destOrd="0" presId="urn:microsoft.com/office/officeart/2005/8/layout/default"/>
    <dgm:cxn modelId="{0BB3A7C3-5502-4612-8817-F10DBC4E1081}" srcId="{36BD3444-6D7D-4BB2-B4EE-D6E5545B6079}" destId="{AEB4B24D-4693-4E4C-BBDB-8D45A9B001B9}" srcOrd="0" destOrd="0" parTransId="{9D724FFE-F66D-4CEB-A055-EEB08203D1DE}" sibTransId="{0DA0F2CD-C9F7-4F0F-B730-16749E8B36DD}"/>
    <dgm:cxn modelId="{C73C17CD-009C-4E31-9DF5-982BF9DAB18B}" type="presOf" srcId="{6EDD0B63-CFB1-4EA5-85F3-04F01BF987D8}" destId="{6B9A424F-21EF-4C7F-B847-F1A6BF995C08}" srcOrd="0" destOrd="0" presId="urn:microsoft.com/office/officeart/2005/8/layout/default"/>
    <dgm:cxn modelId="{824A23D8-2906-4656-A415-12264A1C30F4}" type="presOf" srcId="{AEB4B24D-4693-4E4C-BBDB-8D45A9B001B9}" destId="{5E4CC10C-D693-413B-9A4F-2B7388312F44}" srcOrd="0" destOrd="0" presId="urn:microsoft.com/office/officeart/2005/8/layout/default"/>
    <dgm:cxn modelId="{FA9157F8-1184-44A8-9DBA-B829101F431F}" type="presParOf" srcId="{854C5A3B-AADE-4DFE-9F64-658A11F16951}" destId="{5E4CC10C-D693-413B-9A4F-2B7388312F44}" srcOrd="0" destOrd="0" presId="urn:microsoft.com/office/officeart/2005/8/layout/default"/>
    <dgm:cxn modelId="{F433087C-1D4A-418B-BDB2-458F59DC4EA0}" type="presParOf" srcId="{854C5A3B-AADE-4DFE-9F64-658A11F16951}" destId="{684D8DBF-08F5-4524-8FB1-2C1989C33034}" srcOrd="1" destOrd="0" presId="urn:microsoft.com/office/officeart/2005/8/layout/default"/>
    <dgm:cxn modelId="{6D1D68FC-C29A-460A-8148-12CCACC227D5}" type="presParOf" srcId="{854C5A3B-AADE-4DFE-9F64-658A11F16951}" destId="{D6A4161F-0DE4-43BA-82C3-37078B529F37}" srcOrd="2" destOrd="0" presId="urn:microsoft.com/office/officeart/2005/8/layout/default"/>
    <dgm:cxn modelId="{3B8A59D2-1DDF-484F-9944-7E854570310B}" type="presParOf" srcId="{854C5A3B-AADE-4DFE-9F64-658A11F16951}" destId="{D12CB50D-2570-4472-A6CC-A85BEB0E4293}" srcOrd="3" destOrd="0" presId="urn:microsoft.com/office/officeart/2005/8/layout/default"/>
    <dgm:cxn modelId="{1698350E-240A-43FC-9102-638ED67E66C6}" type="presParOf" srcId="{854C5A3B-AADE-4DFE-9F64-658A11F16951}" destId="{C6235FF3-363A-41C3-8FD3-EA0D9F34CA20}" srcOrd="4" destOrd="0" presId="urn:microsoft.com/office/officeart/2005/8/layout/default"/>
    <dgm:cxn modelId="{8FA8ABE6-4069-4002-A925-562921B89BC7}" type="presParOf" srcId="{854C5A3B-AADE-4DFE-9F64-658A11F16951}" destId="{C5A376DE-0E59-48D1-9E8B-7393870C9F14}" srcOrd="5" destOrd="0" presId="urn:microsoft.com/office/officeart/2005/8/layout/default"/>
    <dgm:cxn modelId="{1D3D8AB9-73E5-49A2-A508-7D884AF0DB65}" type="presParOf" srcId="{854C5A3B-AADE-4DFE-9F64-658A11F16951}" destId="{6B9A424F-21EF-4C7F-B847-F1A6BF995C08}"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65398CB-BC5E-47A7-A7ED-03F2C0C6CB03}"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en-IN"/>
        </a:p>
      </dgm:t>
    </dgm:pt>
    <dgm:pt modelId="{6C103F33-B10E-44CF-A375-3CF7B7131726}">
      <dgm:prSet phldrT="[Tex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200" b="1" dirty="0">
              <a:solidFill>
                <a:srgbClr val="BED730"/>
              </a:solidFill>
              <a:latin typeface="Trebuchet MS" panose="020B0703020202090204" pitchFamily="34" charset="0"/>
            </a:rPr>
            <a:t>Asset Tracking</a:t>
          </a:r>
          <a:endParaRPr lang="en-IN" sz="1200" b="1" dirty="0">
            <a:solidFill>
              <a:srgbClr val="BED730"/>
            </a:solidFill>
            <a:latin typeface="Trebuchet MS" panose="020B0703020202090204" pitchFamily="34" charset="0"/>
          </a:endParaRPr>
        </a:p>
      </dgm:t>
    </dgm:pt>
    <dgm:pt modelId="{527320C4-D38E-40F1-ACEF-4EB18716C1E4}" type="parTrans" cxnId="{8EEFFD66-3896-40D2-AD71-E2C7C8DAE0B1}">
      <dgm:prSet/>
      <dgm:spPr/>
      <dgm:t>
        <a:bodyPr/>
        <a:lstStyle/>
        <a:p>
          <a:endParaRPr lang="en-IN">
            <a:solidFill>
              <a:schemeClr val="tx2">
                <a:lumMod val="50000"/>
              </a:schemeClr>
            </a:solidFill>
            <a:latin typeface="Arial Nova" panose="020B0504020202020204" pitchFamily="34" charset="0"/>
          </a:endParaRPr>
        </a:p>
      </dgm:t>
    </dgm:pt>
    <dgm:pt modelId="{BB16A5C4-E32F-4A7A-B802-DB91186B4E55}" type="sibTrans" cxnId="{8EEFFD66-3896-40D2-AD71-E2C7C8DAE0B1}">
      <dgm:prSet/>
      <dgm:spPr/>
      <dgm:t>
        <a:bodyPr/>
        <a:lstStyle/>
        <a:p>
          <a:endParaRPr lang="en-IN">
            <a:solidFill>
              <a:schemeClr val="tx2">
                <a:lumMod val="50000"/>
              </a:schemeClr>
            </a:solidFill>
            <a:latin typeface="Arial Nova" panose="020B0504020202020204" pitchFamily="34" charset="0"/>
          </a:endParaRPr>
        </a:p>
      </dgm:t>
    </dgm:pt>
    <dgm:pt modelId="{614F83EA-AD8B-42B6-BC18-3329B2472AC7}">
      <dgm:prSet phldrT="[Tex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200" b="1" dirty="0">
              <a:solidFill>
                <a:srgbClr val="BED730"/>
              </a:solidFill>
              <a:latin typeface="Trebuchet MS" panose="020B0703020202090204" pitchFamily="34" charset="0"/>
            </a:rPr>
            <a:t>Footfall Analytics</a:t>
          </a:r>
          <a:endParaRPr lang="en-IN" sz="1200" b="1" dirty="0">
            <a:solidFill>
              <a:srgbClr val="BED730"/>
            </a:solidFill>
            <a:latin typeface="Trebuchet MS" panose="020B0703020202090204" pitchFamily="34" charset="0"/>
          </a:endParaRPr>
        </a:p>
      </dgm:t>
    </dgm:pt>
    <dgm:pt modelId="{08CE537A-EED7-4AC5-A503-83BF1CC09F59}" type="parTrans" cxnId="{F54E125A-F48F-4BE0-A01D-38386F5470F6}">
      <dgm:prSet/>
      <dgm:spPr/>
      <dgm:t>
        <a:bodyPr/>
        <a:lstStyle/>
        <a:p>
          <a:endParaRPr lang="en-IN">
            <a:solidFill>
              <a:schemeClr val="tx2">
                <a:lumMod val="50000"/>
              </a:schemeClr>
            </a:solidFill>
            <a:latin typeface="Arial Nova" panose="020B0504020202020204" pitchFamily="34" charset="0"/>
          </a:endParaRPr>
        </a:p>
      </dgm:t>
    </dgm:pt>
    <dgm:pt modelId="{66B38C87-DE2C-4C9A-A61E-C0D22C9F424E}" type="sibTrans" cxnId="{F54E125A-F48F-4BE0-A01D-38386F5470F6}">
      <dgm:prSet/>
      <dgm:spPr/>
      <dgm:t>
        <a:bodyPr/>
        <a:lstStyle/>
        <a:p>
          <a:endParaRPr lang="en-IN">
            <a:solidFill>
              <a:schemeClr val="tx2">
                <a:lumMod val="50000"/>
              </a:schemeClr>
            </a:solidFill>
            <a:latin typeface="Arial Nova" panose="020B0504020202020204" pitchFamily="34" charset="0"/>
          </a:endParaRPr>
        </a:p>
      </dgm:t>
    </dgm:pt>
    <dgm:pt modelId="{20F622C4-B92E-4EA8-B9EF-102DB6BED94D}">
      <dgm:prSet phldrT="[Tex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200" b="1" dirty="0">
              <a:solidFill>
                <a:srgbClr val="BED730"/>
              </a:solidFill>
              <a:latin typeface="Trebuchet MS" panose="020B0703020202090204" pitchFamily="34" charset="0"/>
            </a:rPr>
            <a:t>Environmental Monitoring</a:t>
          </a:r>
          <a:endParaRPr lang="en-IN" sz="1200" b="1" dirty="0">
            <a:solidFill>
              <a:srgbClr val="BED730"/>
            </a:solidFill>
            <a:latin typeface="Trebuchet MS" panose="020B0703020202090204" pitchFamily="34" charset="0"/>
          </a:endParaRPr>
        </a:p>
      </dgm:t>
    </dgm:pt>
    <dgm:pt modelId="{ECE10339-9E77-4A22-919D-A71D1D896C65}" type="parTrans" cxnId="{C299C54B-2FEC-44B8-ABD0-9712F048E306}">
      <dgm:prSet/>
      <dgm:spPr/>
      <dgm:t>
        <a:bodyPr/>
        <a:lstStyle/>
        <a:p>
          <a:endParaRPr lang="en-IN">
            <a:solidFill>
              <a:schemeClr val="tx2">
                <a:lumMod val="50000"/>
              </a:schemeClr>
            </a:solidFill>
            <a:latin typeface="Arial Nova" panose="020B0504020202020204" pitchFamily="34" charset="0"/>
          </a:endParaRPr>
        </a:p>
      </dgm:t>
    </dgm:pt>
    <dgm:pt modelId="{264DDD39-1DC1-441B-BB54-5C945C1BDD0A}" type="sibTrans" cxnId="{C299C54B-2FEC-44B8-ABD0-9712F048E306}">
      <dgm:prSet/>
      <dgm:spPr/>
      <dgm:t>
        <a:bodyPr/>
        <a:lstStyle/>
        <a:p>
          <a:endParaRPr lang="en-IN">
            <a:solidFill>
              <a:schemeClr val="tx2">
                <a:lumMod val="50000"/>
              </a:schemeClr>
            </a:solidFill>
            <a:latin typeface="Arial Nova" panose="020B0504020202020204" pitchFamily="34" charset="0"/>
          </a:endParaRPr>
        </a:p>
      </dgm:t>
    </dgm:pt>
    <dgm:pt modelId="{A0A80250-9E1E-4007-A9FA-E19C3F08C6D1}">
      <dgm:prSet phldrT="[Tex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200" b="1" dirty="0">
              <a:solidFill>
                <a:srgbClr val="BED730"/>
              </a:solidFill>
              <a:latin typeface="Trebuchet MS" panose="020B0703020202090204" pitchFamily="34" charset="0"/>
            </a:rPr>
            <a:t>IoT Security</a:t>
          </a:r>
          <a:endParaRPr lang="en-IN" sz="1200" b="1" dirty="0">
            <a:solidFill>
              <a:srgbClr val="BED730"/>
            </a:solidFill>
            <a:latin typeface="Trebuchet MS" panose="020B0703020202090204" pitchFamily="34" charset="0"/>
          </a:endParaRPr>
        </a:p>
      </dgm:t>
    </dgm:pt>
    <dgm:pt modelId="{8B2704A2-8106-42B4-8B20-193EB4C29EAB}" type="parTrans" cxnId="{152046C4-958F-4ED4-B052-A45F31D15C84}">
      <dgm:prSet/>
      <dgm:spPr/>
      <dgm:t>
        <a:bodyPr/>
        <a:lstStyle/>
        <a:p>
          <a:endParaRPr lang="en-IN">
            <a:solidFill>
              <a:schemeClr val="tx2">
                <a:lumMod val="50000"/>
              </a:schemeClr>
            </a:solidFill>
            <a:latin typeface="Arial Nova" panose="020B0504020202020204" pitchFamily="34" charset="0"/>
          </a:endParaRPr>
        </a:p>
      </dgm:t>
    </dgm:pt>
    <dgm:pt modelId="{20B8056E-DD51-48F5-B445-AE4D1E2F0C96}" type="sibTrans" cxnId="{152046C4-958F-4ED4-B052-A45F31D15C84}">
      <dgm:prSet/>
      <dgm:spPr/>
      <dgm:t>
        <a:bodyPr/>
        <a:lstStyle/>
        <a:p>
          <a:endParaRPr lang="en-IN">
            <a:solidFill>
              <a:schemeClr val="tx2">
                <a:lumMod val="50000"/>
              </a:schemeClr>
            </a:solidFill>
            <a:latin typeface="Arial Nova" panose="020B0504020202020204" pitchFamily="34" charset="0"/>
          </a:endParaRPr>
        </a:p>
      </dgm:t>
    </dgm:pt>
    <dgm:pt modelId="{859C87D8-8F57-43C4-9CEF-CB5880A9E340}">
      <dgm:prSet phldrT="[Tex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200" b="1" dirty="0">
              <a:solidFill>
                <a:srgbClr val="BED730"/>
              </a:solidFill>
              <a:latin typeface="Trebuchet MS" panose="020B0703020202090204" pitchFamily="34" charset="0"/>
            </a:rPr>
            <a:t>Point of Sale</a:t>
          </a:r>
          <a:endParaRPr lang="en-IN" sz="1200" b="1" dirty="0">
            <a:solidFill>
              <a:srgbClr val="BED730"/>
            </a:solidFill>
            <a:latin typeface="Trebuchet MS" panose="020B0703020202090204" pitchFamily="34" charset="0"/>
          </a:endParaRPr>
        </a:p>
      </dgm:t>
    </dgm:pt>
    <dgm:pt modelId="{A495860C-6873-4E80-B23F-E783FF8B1415}" type="parTrans" cxnId="{4BD90943-E2C0-486D-9509-F980DE88C774}">
      <dgm:prSet/>
      <dgm:spPr/>
      <dgm:t>
        <a:bodyPr/>
        <a:lstStyle/>
        <a:p>
          <a:endParaRPr lang="en-IN">
            <a:solidFill>
              <a:schemeClr val="tx2">
                <a:lumMod val="50000"/>
              </a:schemeClr>
            </a:solidFill>
            <a:latin typeface="Arial Nova" panose="020B0504020202020204" pitchFamily="34" charset="0"/>
          </a:endParaRPr>
        </a:p>
      </dgm:t>
    </dgm:pt>
    <dgm:pt modelId="{2DF06EE5-FB14-401B-9A68-49D968080D95}" type="sibTrans" cxnId="{4BD90943-E2C0-486D-9509-F980DE88C774}">
      <dgm:prSet/>
      <dgm:spPr/>
      <dgm:t>
        <a:bodyPr/>
        <a:lstStyle/>
        <a:p>
          <a:endParaRPr lang="en-IN">
            <a:solidFill>
              <a:schemeClr val="tx2">
                <a:lumMod val="50000"/>
              </a:schemeClr>
            </a:solidFill>
            <a:latin typeface="Arial Nova" panose="020B0504020202020204" pitchFamily="34" charset="0"/>
          </a:endParaRPr>
        </a:p>
      </dgm:t>
    </dgm:pt>
    <dgm:pt modelId="{9F9745A6-0776-4293-89D1-4788FC8BF153}">
      <dgm:prSet phldrT="[Tex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200" b="1" dirty="0">
              <a:solidFill>
                <a:srgbClr val="BED730"/>
              </a:solidFill>
              <a:latin typeface="Trebuchet MS" panose="020B0703020202090204" pitchFamily="34" charset="0"/>
            </a:rPr>
            <a:t>IT Tools</a:t>
          </a:r>
          <a:endParaRPr lang="en-IN" sz="1200" b="1" dirty="0">
            <a:solidFill>
              <a:srgbClr val="BED730"/>
            </a:solidFill>
            <a:latin typeface="Trebuchet MS" panose="020B0703020202090204" pitchFamily="34" charset="0"/>
          </a:endParaRPr>
        </a:p>
      </dgm:t>
    </dgm:pt>
    <dgm:pt modelId="{DA49A60C-12DF-4B3A-9DAB-157ECEA9ABE6}" type="parTrans" cxnId="{CBD30B65-4A20-4E35-9F03-07F80138666E}">
      <dgm:prSet/>
      <dgm:spPr/>
      <dgm:t>
        <a:bodyPr/>
        <a:lstStyle/>
        <a:p>
          <a:endParaRPr lang="en-IN">
            <a:solidFill>
              <a:schemeClr val="tx2">
                <a:lumMod val="50000"/>
              </a:schemeClr>
            </a:solidFill>
            <a:latin typeface="Arial Nova" panose="020B0504020202020204" pitchFamily="34" charset="0"/>
          </a:endParaRPr>
        </a:p>
      </dgm:t>
    </dgm:pt>
    <dgm:pt modelId="{3956F507-A522-44D3-9BDD-AE10F6C61C41}" type="sibTrans" cxnId="{CBD30B65-4A20-4E35-9F03-07F80138666E}">
      <dgm:prSet/>
      <dgm:spPr/>
      <dgm:t>
        <a:bodyPr/>
        <a:lstStyle/>
        <a:p>
          <a:endParaRPr lang="en-IN">
            <a:solidFill>
              <a:schemeClr val="tx2">
                <a:lumMod val="50000"/>
              </a:schemeClr>
            </a:solidFill>
            <a:latin typeface="Arial Nova" panose="020B0504020202020204" pitchFamily="34" charset="0"/>
          </a:endParaRPr>
        </a:p>
      </dgm:t>
    </dgm:pt>
    <dgm:pt modelId="{5A7B6077-8EDE-48A4-B87F-C57E2DDDC8AC}" type="pres">
      <dgm:prSet presAssocID="{065398CB-BC5E-47A7-A7ED-03F2C0C6CB03}" presName="diagram" presStyleCnt="0">
        <dgm:presLayoutVars>
          <dgm:dir/>
          <dgm:resizeHandles val="exact"/>
        </dgm:presLayoutVars>
      </dgm:prSet>
      <dgm:spPr/>
    </dgm:pt>
    <dgm:pt modelId="{4ED5B673-EDE7-4CD1-9E49-CFC990A4A7B9}" type="pres">
      <dgm:prSet presAssocID="{6C103F33-B10E-44CF-A375-3CF7B7131726}" presName="node" presStyleLbl="node1" presStyleIdx="0" presStyleCnt="6" custScaleX="145324">
        <dgm:presLayoutVars>
          <dgm:bulletEnabled val="1"/>
        </dgm:presLayoutVars>
      </dgm:prSet>
      <dgm:spPr>
        <a:prstGeom prst="roundRect">
          <a:avLst/>
        </a:prstGeom>
      </dgm:spPr>
    </dgm:pt>
    <dgm:pt modelId="{9AD15B28-098E-4701-90B5-7B178B821C33}" type="pres">
      <dgm:prSet presAssocID="{BB16A5C4-E32F-4A7A-B802-DB91186B4E55}" presName="sibTrans" presStyleCnt="0"/>
      <dgm:spPr/>
    </dgm:pt>
    <dgm:pt modelId="{5042E231-23E8-409E-8C3E-64B08E11CEF0}" type="pres">
      <dgm:prSet presAssocID="{614F83EA-AD8B-42B6-BC18-3329B2472AC7}" presName="node" presStyleLbl="node1" presStyleIdx="1" presStyleCnt="6" custScaleX="145324">
        <dgm:presLayoutVars>
          <dgm:bulletEnabled val="1"/>
        </dgm:presLayoutVars>
      </dgm:prSet>
      <dgm:spPr>
        <a:prstGeom prst="roundRect">
          <a:avLst/>
        </a:prstGeom>
      </dgm:spPr>
    </dgm:pt>
    <dgm:pt modelId="{432B4237-5ED0-4B6F-9B55-0DA58B5CA952}" type="pres">
      <dgm:prSet presAssocID="{66B38C87-DE2C-4C9A-A61E-C0D22C9F424E}" presName="sibTrans" presStyleCnt="0"/>
      <dgm:spPr/>
    </dgm:pt>
    <dgm:pt modelId="{5DF4D210-9535-4AF3-B1E4-23908CC7AB41}" type="pres">
      <dgm:prSet presAssocID="{20F622C4-B92E-4EA8-B9EF-102DB6BED94D}" presName="node" presStyleLbl="node1" presStyleIdx="2" presStyleCnt="6" custScaleX="145324">
        <dgm:presLayoutVars>
          <dgm:bulletEnabled val="1"/>
        </dgm:presLayoutVars>
      </dgm:prSet>
      <dgm:spPr>
        <a:prstGeom prst="roundRect">
          <a:avLst/>
        </a:prstGeom>
      </dgm:spPr>
    </dgm:pt>
    <dgm:pt modelId="{61B54F2F-E579-494C-B0AD-0221F0D5B60B}" type="pres">
      <dgm:prSet presAssocID="{264DDD39-1DC1-441B-BB54-5C945C1BDD0A}" presName="sibTrans" presStyleCnt="0"/>
      <dgm:spPr/>
    </dgm:pt>
    <dgm:pt modelId="{2A84BB44-CEDF-43B4-B030-63FEE102B5C4}" type="pres">
      <dgm:prSet presAssocID="{A0A80250-9E1E-4007-A9FA-E19C3F08C6D1}" presName="node" presStyleLbl="node1" presStyleIdx="3" presStyleCnt="6" custScaleX="145324">
        <dgm:presLayoutVars>
          <dgm:bulletEnabled val="1"/>
        </dgm:presLayoutVars>
      </dgm:prSet>
      <dgm:spPr>
        <a:prstGeom prst="roundRect">
          <a:avLst/>
        </a:prstGeom>
      </dgm:spPr>
    </dgm:pt>
    <dgm:pt modelId="{7EF29BD0-D364-4AF9-B823-5FAC97EC147A}" type="pres">
      <dgm:prSet presAssocID="{20B8056E-DD51-48F5-B445-AE4D1E2F0C96}" presName="sibTrans" presStyleCnt="0"/>
      <dgm:spPr/>
    </dgm:pt>
    <dgm:pt modelId="{607B817A-C1EC-42A1-B069-1AC5E5F06DC0}" type="pres">
      <dgm:prSet presAssocID="{859C87D8-8F57-43C4-9CEF-CB5880A9E340}" presName="node" presStyleLbl="node1" presStyleIdx="4" presStyleCnt="6" custScaleX="145324">
        <dgm:presLayoutVars>
          <dgm:bulletEnabled val="1"/>
        </dgm:presLayoutVars>
      </dgm:prSet>
      <dgm:spPr>
        <a:prstGeom prst="roundRect">
          <a:avLst/>
        </a:prstGeom>
      </dgm:spPr>
    </dgm:pt>
    <dgm:pt modelId="{E1D1B6EF-2632-4408-9778-7B7CD53B0918}" type="pres">
      <dgm:prSet presAssocID="{2DF06EE5-FB14-401B-9A68-49D968080D95}" presName="sibTrans" presStyleCnt="0"/>
      <dgm:spPr/>
    </dgm:pt>
    <dgm:pt modelId="{A90CEE6B-9639-4FA7-B480-F6426DBC06C8}" type="pres">
      <dgm:prSet presAssocID="{9F9745A6-0776-4293-89D1-4788FC8BF153}" presName="node" presStyleLbl="node1" presStyleIdx="5" presStyleCnt="6" custScaleX="145324">
        <dgm:presLayoutVars>
          <dgm:bulletEnabled val="1"/>
        </dgm:presLayoutVars>
      </dgm:prSet>
      <dgm:spPr>
        <a:prstGeom prst="roundRect">
          <a:avLst/>
        </a:prstGeom>
      </dgm:spPr>
    </dgm:pt>
  </dgm:ptLst>
  <dgm:cxnLst>
    <dgm:cxn modelId="{8B52F22B-9601-45F5-98FC-64B75D3AF673}" type="presOf" srcId="{20F622C4-B92E-4EA8-B9EF-102DB6BED94D}" destId="{5DF4D210-9535-4AF3-B1E4-23908CC7AB41}" srcOrd="0" destOrd="0" presId="urn:microsoft.com/office/officeart/2005/8/layout/default"/>
    <dgm:cxn modelId="{DC68553D-9585-42CA-9561-8D44CF30FED9}" type="presOf" srcId="{9F9745A6-0776-4293-89D1-4788FC8BF153}" destId="{A90CEE6B-9639-4FA7-B480-F6426DBC06C8}" srcOrd="0" destOrd="0" presId="urn:microsoft.com/office/officeart/2005/8/layout/default"/>
    <dgm:cxn modelId="{4BD90943-E2C0-486D-9509-F980DE88C774}" srcId="{065398CB-BC5E-47A7-A7ED-03F2C0C6CB03}" destId="{859C87D8-8F57-43C4-9CEF-CB5880A9E340}" srcOrd="4" destOrd="0" parTransId="{A495860C-6873-4E80-B23F-E783FF8B1415}" sibTransId="{2DF06EE5-FB14-401B-9A68-49D968080D95}"/>
    <dgm:cxn modelId="{C299C54B-2FEC-44B8-ABD0-9712F048E306}" srcId="{065398CB-BC5E-47A7-A7ED-03F2C0C6CB03}" destId="{20F622C4-B92E-4EA8-B9EF-102DB6BED94D}" srcOrd="2" destOrd="0" parTransId="{ECE10339-9E77-4A22-919D-A71D1D896C65}" sibTransId="{264DDD39-1DC1-441B-BB54-5C945C1BDD0A}"/>
    <dgm:cxn modelId="{F54E125A-F48F-4BE0-A01D-38386F5470F6}" srcId="{065398CB-BC5E-47A7-A7ED-03F2C0C6CB03}" destId="{614F83EA-AD8B-42B6-BC18-3329B2472AC7}" srcOrd="1" destOrd="0" parTransId="{08CE537A-EED7-4AC5-A503-83BF1CC09F59}" sibTransId="{66B38C87-DE2C-4C9A-A61E-C0D22C9F424E}"/>
    <dgm:cxn modelId="{CBD30B65-4A20-4E35-9F03-07F80138666E}" srcId="{065398CB-BC5E-47A7-A7ED-03F2C0C6CB03}" destId="{9F9745A6-0776-4293-89D1-4788FC8BF153}" srcOrd="5" destOrd="0" parTransId="{DA49A60C-12DF-4B3A-9DAB-157ECEA9ABE6}" sibTransId="{3956F507-A522-44D3-9BDD-AE10F6C61C41}"/>
    <dgm:cxn modelId="{8EEFFD66-3896-40D2-AD71-E2C7C8DAE0B1}" srcId="{065398CB-BC5E-47A7-A7ED-03F2C0C6CB03}" destId="{6C103F33-B10E-44CF-A375-3CF7B7131726}" srcOrd="0" destOrd="0" parTransId="{527320C4-D38E-40F1-ACEF-4EB18716C1E4}" sibTransId="{BB16A5C4-E32F-4A7A-B802-DB91186B4E55}"/>
    <dgm:cxn modelId="{11F3E284-401D-49FC-895A-FF9AC5E083A4}" type="presOf" srcId="{A0A80250-9E1E-4007-A9FA-E19C3F08C6D1}" destId="{2A84BB44-CEDF-43B4-B030-63FEE102B5C4}" srcOrd="0" destOrd="0" presId="urn:microsoft.com/office/officeart/2005/8/layout/default"/>
    <dgm:cxn modelId="{C2B50FB5-0F32-4B84-9945-3E1669424642}" type="presOf" srcId="{6C103F33-B10E-44CF-A375-3CF7B7131726}" destId="{4ED5B673-EDE7-4CD1-9E49-CFC990A4A7B9}" srcOrd="0" destOrd="0" presId="urn:microsoft.com/office/officeart/2005/8/layout/default"/>
    <dgm:cxn modelId="{F8DF55B5-D3CE-4978-8DF6-2A49808A888C}" type="presOf" srcId="{859C87D8-8F57-43C4-9CEF-CB5880A9E340}" destId="{607B817A-C1EC-42A1-B069-1AC5E5F06DC0}" srcOrd="0" destOrd="0" presId="urn:microsoft.com/office/officeart/2005/8/layout/default"/>
    <dgm:cxn modelId="{5C4F03BF-6581-4279-BD5C-08E75C450ACA}" type="presOf" srcId="{614F83EA-AD8B-42B6-BC18-3329B2472AC7}" destId="{5042E231-23E8-409E-8C3E-64B08E11CEF0}" srcOrd="0" destOrd="0" presId="urn:microsoft.com/office/officeart/2005/8/layout/default"/>
    <dgm:cxn modelId="{152046C4-958F-4ED4-B052-A45F31D15C84}" srcId="{065398CB-BC5E-47A7-A7ED-03F2C0C6CB03}" destId="{A0A80250-9E1E-4007-A9FA-E19C3F08C6D1}" srcOrd="3" destOrd="0" parTransId="{8B2704A2-8106-42B4-8B20-193EB4C29EAB}" sibTransId="{20B8056E-DD51-48F5-B445-AE4D1E2F0C96}"/>
    <dgm:cxn modelId="{4DBA7CD0-4195-4A06-BF74-6B143B55713D}" type="presOf" srcId="{065398CB-BC5E-47A7-A7ED-03F2C0C6CB03}" destId="{5A7B6077-8EDE-48A4-B87F-C57E2DDDC8AC}" srcOrd="0" destOrd="0" presId="urn:microsoft.com/office/officeart/2005/8/layout/default"/>
    <dgm:cxn modelId="{00E46FC5-971D-4863-8848-EF0742401841}" type="presParOf" srcId="{5A7B6077-8EDE-48A4-B87F-C57E2DDDC8AC}" destId="{4ED5B673-EDE7-4CD1-9E49-CFC990A4A7B9}" srcOrd="0" destOrd="0" presId="urn:microsoft.com/office/officeart/2005/8/layout/default"/>
    <dgm:cxn modelId="{FE981100-2171-464E-85D0-68E0EACD8C20}" type="presParOf" srcId="{5A7B6077-8EDE-48A4-B87F-C57E2DDDC8AC}" destId="{9AD15B28-098E-4701-90B5-7B178B821C33}" srcOrd="1" destOrd="0" presId="urn:microsoft.com/office/officeart/2005/8/layout/default"/>
    <dgm:cxn modelId="{280A891D-CCFB-4C5A-ABE7-8C5AF1D48C13}" type="presParOf" srcId="{5A7B6077-8EDE-48A4-B87F-C57E2DDDC8AC}" destId="{5042E231-23E8-409E-8C3E-64B08E11CEF0}" srcOrd="2" destOrd="0" presId="urn:microsoft.com/office/officeart/2005/8/layout/default"/>
    <dgm:cxn modelId="{31E17E81-3759-4987-9485-95E3A5311BEC}" type="presParOf" srcId="{5A7B6077-8EDE-48A4-B87F-C57E2DDDC8AC}" destId="{432B4237-5ED0-4B6F-9B55-0DA58B5CA952}" srcOrd="3" destOrd="0" presId="urn:microsoft.com/office/officeart/2005/8/layout/default"/>
    <dgm:cxn modelId="{AC8302CB-B9D6-4221-AD8A-ACA1FCE52224}" type="presParOf" srcId="{5A7B6077-8EDE-48A4-B87F-C57E2DDDC8AC}" destId="{5DF4D210-9535-4AF3-B1E4-23908CC7AB41}" srcOrd="4" destOrd="0" presId="urn:microsoft.com/office/officeart/2005/8/layout/default"/>
    <dgm:cxn modelId="{AD7F09CB-8F21-4CAF-9446-6C50E3B5C34F}" type="presParOf" srcId="{5A7B6077-8EDE-48A4-B87F-C57E2DDDC8AC}" destId="{61B54F2F-E579-494C-B0AD-0221F0D5B60B}" srcOrd="5" destOrd="0" presId="urn:microsoft.com/office/officeart/2005/8/layout/default"/>
    <dgm:cxn modelId="{4110B679-03C3-422D-AE62-6B7A6E3F5E7C}" type="presParOf" srcId="{5A7B6077-8EDE-48A4-B87F-C57E2DDDC8AC}" destId="{2A84BB44-CEDF-43B4-B030-63FEE102B5C4}" srcOrd="6" destOrd="0" presId="urn:microsoft.com/office/officeart/2005/8/layout/default"/>
    <dgm:cxn modelId="{43817A73-8AEB-47A6-8B3F-AEFF208D7A32}" type="presParOf" srcId="{5A7B6077-8EDE-48A4-B87F-C57E2DDDC8AC}" destId="{7EF29BD0-D364-4AF9-B823-5FAC97EC147A}" srcOrd="7" destOrd="0" presId="urn:microsoft.com/office/officeart/2005/8/layout/default"/>
    <dgm:cxn modelId="{27BEB8FE-6E66-4175-BAF7-D283B752D410}" type="presParOf" srcId="{5A7B6077-8EDE-48A4-B87F-C57E2DDDC8AC}" destId="{607B817A-C1EC-42A1-B069-1AC5E5F06DC0}" srcOrd="8" destOrd="0" presId="urn:microsoft.com/office/officeart/2005/8/layout/default"/>
    <dgm:cxn modelId="{EBEC708F-73AF-4980-8A28-A59DFC0B065B}" type="presParOf" srcId="{5A7B6077-8EDE-48A4-B87F-C57E2DDDC8AC}" destId="{E1D1B6EF-2632-4408-9778-7B7CD53B0918}" srcOrd="9" destOrd="0" presId="urn:microsoft.com/office/officeart/2005/8/layout/default"/>
    <dgm:cxn modelId="{3F698F1D-A92A-48B0-A45C-7F4C644D2FA0}" type="presParOf" srcId="{5A7B6077-8EDE-48A4-B87F-C57E2DDDC8AC}" destId="{A90CEE6B-9639-4FA7-B480-F6426DBC06C8}"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F29EF-C02C-4610-8613-655E2302BCAF}">
      <dsp:nvSpPr>
        <dsp:cNvPr id="0" name=""/>
        <dsp:cNvSpPr/>
      </dsp:nvSpPr>
      <dsp:spPr>
        <a:xfrm>
          <a:off x="0" y="430"/>
          <a:ext cx="8496443" cy="0"/>
        </a:xfrm>
        <a:prstGeom prst="lin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90354892-1EEE-44FC-BC2D-CA907B74E09C}">
      <dsp:nvSpPr>
        <dsp:cNvPr id="0" name=""/>
        <dsp:cNvSpPr/>
      </dsp:nvSpPr>
      <dsp:spPr>
        <a:xfrm>
          <a:off x="0" y="430"/>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IN" sz="1600" b="1" kern="1200" dirty="0">
              <a:solidFill>
                <a:srgbClr val="BED730"/>
              </a:solidFill>
              <a:latin typeface="Trebuchet MS" panose="020B0703020202090204" pitchFamily="34" charset="0"/>
            </a:rPr>
            <a:t>NETWORK DIGITAL SERVICES PORTFOLIO</a:t>
          </a:r>
          <a:endParaRPr lang="en-IN" sz="1600" b="1" kern="1200" cap="none" baseline="0" dirty="0">
            <a:solidFill>
              <a:srgbClr val="BED730"/>
            </a:solidFill>
          </a:endParaRPr>
        </a:p>
      </dsp:txBody>
      <dsp:txXfrm>
        <a:off x="0" y="430"/>
        <a:ext cx="8496443" cy="705630"/>
      </dsp:txXfrm>
    </dsp:sp>
    <dsp:sp modelId="{9CC34EC0-CFD5-4042-B509-1F69FF8DD3F2}">
      <dsp:nvSpPr>
        <dsp:cNvPr id="0" name=""/>
        <dsp:cNvSpPr/>
      </dsp:nvSpPr>
      <dsp:spPr>
        <a:xfrm>
          <a:off x="0" y="706060"/>
          <a:ext cx="8496443" cy="0"/>
        </a:xfrm>
        <a:prstGeom prst="line">
          <a:avLst/>
        </a:prstGeom>
        <a:gradFill rotWithShape="0">
          <a:gsLst>
            <a:gs pos="0">
              <a:schemeClr val="accent4">
                <a:hueOff val="-1116192"/>
                <a:satOff val="6725"/>
                <a:lumOff val="539"/>
                <a:alphaOff val="0"/>
                <a:tint val="50000"/>
                <a:satMod val="300000"/>
              </a:schemeClr>
            </a:gs>
            <a:gs pos="35000">
              <a:schemeClr val="accent4">
                <a:hueOff val="-1116192"/>
                <a:satOff val="6725"/>
                <a:lumOff val="539"/>
                <a:alphaOff val="0"/>
                <a:tint val="37000"/>
                <a:satMod val="300000"/>
              </a:schemeClr>
            </a:gs>
            <a:gs pos="100000">
              <a:schemeClr val="accent4">
                <a:hueOff val="-1116192"/>
                <a:satOff val="6725"/>
                <a:lumOff val="539"/>
                <a:alphaOff val="0"/>
                <a:tint val="15000"/>
                <a:satMod val="350000"/>
              </a:schemeClr>
            </a:gs>
          </a:gsLst>
          <a:lin ang="16200000" scaled="1"/>
        </a:gradFill>
        <a:ln w="9525" cap="flat" cmpd="sng" algn="ctr">
          <a:solidFill>
            <a:schemeClr val="accent4">
              <a:hueOff val="-1116192"/>
              <a:satOff val="6725"/>
              <a:lumOff val="539"/>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6EAD6F58-E0A9-2949-9E33-AC0728553C26}">
      <dsp:nvSpPr>
        <dsp:cNvPr id="0" name=""/>
        <dsp:cNvSpPr/>
      </dsp:nvSpPr>
      <dsp:spPr>
        <a:xfrm>
          <a:off x="0" y="706060"/>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IN" sz="1600" b="1" kern="1200" dirty="0">
              <a:solidFill>
                <a:srgbClr val="BED730"/>
              </a:solidFill>
              <a:latin typeface="Trebuchet MS" panose="020B0703020202090204" pitchFamily="34" charset="0"/>
            </a:rPr>
            <a:t>KEY ACHIEVEMENTS</a:t>
          </a:r>
        </a:p>
      </dsp:txBody>
      <dsp:txXfrm>
        <a:off x="0" y="706060"/>
        <a:ext cx="8496443" cy="705630"/>
      </dsp:txXfrm>
    </dsp:sp>
    <dsp:sp modelId="{42E391C4-DEEC-954F-B338-6703FB5218C2}">
      <dsp:nvSpPr>
        <dsp:cNvPr id="0" name=""/>
        <dsp:cNvSpPr/>
      </dsp:nvSpPr>
      <dsp:spPr>
        <a:xfrm>
          <a:off x="0" y="1411690"/>
          <a:ext cx="8496443" cy="0"/>
        </a:xfrm>
        <a:prstGeom prst="line">
          <a:avLst/>
        </a:prstGeom>
        <a:gradFill rotWithShape="0">
          <a:gsLst>
            <a:gs pos="0">
              <a:schemeClr val="accent4">
                <a:hueOff val="-2232385"/>
                <a:satOff val="13449"/>
                <a:lumOff val="1078"/>
                <a:alphaOff val="0"/>
                <a:tint val="50000"/>
                <a:satMod val="300000"/>
              </a:schemeClr>
            </a:gs>
            <a:gs pos="35000">
              <a:schemeClr val="accent4">
                <a:hueOff val="-2232385"/>
                <a:satOff val="13449"/>
                <a:lumOff val="1078"/>
                <a:alphaOff val="0"/>
                <a:tint val="37000"/>
                <a:satMod val="300000"/>
              </a:schemeClr>
            </a:gs>
            <a:gs pos="100000">
              <a:schemeClr val="accent4">
                <a:hueOff val="-2232385"/>
                <a:satOff val="13449"/>
                <a:lumOff val="1078"/>
                <a:alphaOff val="0"/>
                <a:tint val="15000"/>
                <a:satMod val="350000"/>
              </a:schemeClr>
            </a:gs>
          </a:gsLst>
          <a:lin ang="16200000" scaled="1"/>
        </a:gradFill>
        <a:ln w="9525" cap="flat" cmpd="sng" algn="ctr">
          <a:solidFill>
            <a:schemeClr val="accent4">
              <a:hueOff val="-2232385"/>
              <a:satOff val="13449"/>
              <a:lumOff val="1078"/>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0B29C279-76B1-D046-B140-8DB0EF0ACE43}">
      <dsp:nvSpPr>
        <dsp:cNvPr id="0" name=""/>
        <dsp:cNvSpPr/>
      </dsp:nvSpPr>
      <dsp:spPr>
        <a:xfrm>
          <a:off x="0" y="1411690"/>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IN" sz="1600" b="1" kern="1200" dirty="0">
              <a:solidFill>
                <a:srgbClr val="BED730"/>
              </a:solidFill>
              <a:latin typeface="Trebuchet MS" panose="020B0703020202090204" pitchFamily="34" charset="0"/>
            </a:rPr>
            <a:t>OUR JOURNEY SO FAR</a:t>
          </a:r>
        </a:p>
      </dsp:txBody>
      <dsp:txXfrm>
        <a:off x="0" y="1411690"/>
        <a:ext cx="8496443" cy="705630"/>
      </dsp:txXfrm>
    </dsp:sp>
    <dsp:sp modelId="{10EBF47C-42B4-B442-9C61-F376078D58B0}">
      <dsp:nvSpPr>
        <dsp:cNvPr id="0" name=""/>
        <dsp:cNvSpPr/>
      </dsp:nvSpPr>
      <dsp:spPr>
        <a:xfrm>
          <a:off x="0" y="2117321"/>
          <a:ext cx="8496443" cy="0"/>
        </a:xfrm>
        <a:prstGeom prst="line">
          <a:avLst/>
        </a:prstGeom>
        <a:gradFill rotWithShape="0">
          <a:gsLst>
            <a:gs pos="0">
              <a:schemeClr val="accent4">
                <a:hueOff val="-3348577"/>
                <a:satOff val="20174"/>
                <a:lumOff val="1617"/>
                <a:alphaOff val="0"/>
                <a:tint val="50000"/>
                <a:satMod val="300000"/>
              </a:schemeClr>
            </a:gs>
            <a:gs pos="35000">
              <a:schemeClr val="accent4">
                <a:hueOff val="-3348577"/>
                <a:satOff val="20174"/>
                <a:lumOff val="1617"/>
                <a:alphaOff val="0"/>
                <a:tint val="37000"/>
                <a:satMod val="300000"/>
              </a:schemeClr>
            </a:gs>
            <a:gs pos="100000">
              <a:schemeClr val="accent4">
                <a:hueOff val="-3348577"/>
                <a:satOff val="20174"/>
                <a:lumOff val="1617"/>
                <a:alphaOff val="0"/>
                <a:tint val="15000"/>
                <a:satMod val="350000"/>
              </a:schemeClr>
            </a:gs>
          </a:gsLst>
          <a:lin ang="16200000" scaled="1"/>
        </a:gradFill>
        <a:ln w="9525" cap="flat" cmpd="sng" algn="ctr">
          <a:solidFill>
            <a:schemeClr val="accent4">
              <a:hueOff val="-3348577"/>
              <a:satOff val="20174"/>
              <a:lumOff val="1617"/>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D3AD4282-003C-2149-88B6-B009B32AA943}">
      <dsp:nvSpPr>
        <dsp:cNvPr id="0" name=""/>
        <dsp:cNvSpPr/>
      </dsp:nvSpPr>
      <dsp:spPr>
        <a:xfrm>
          <a:off x="0" y="2117321"/>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IN" sz="1600" b="1" kern="1200" dirty="0">
              <a:solidFill>
                <a:srgbClr val="BED730"/>
              </a:solidFill>
              <a:latin typeface="Trebuchet MS" panose="020B0703020202090204" pitchFamily="34" charset="0"/>
            </a:rPr>
            <a:t>EVOLVING TRENDS IN NETWORKS</a:t>
          </a:r>
        </a:p>
      </dsp:txBody>
      <dsp:txXfrm>
        <a:off x="0" y="2117321"/>
        <a:ext cx="8496443" cy="705630"/>
      </dsp:txXfrm>
    </dsp:sp>
    <dsp:sp modelId="{8C031D93-422C-434A-8399-2AB710E4F1FA}">
      <dsp:nvSpPr>
        <dsp:cNvPr id="0" name=""/>
        <dsp:cNvSpPr/>
      </dsp:nvSpPr>
      <dsp:spPr>
        <a:xfrm>
          <a:off x="0" y="2822951"/>
          <a:ext cx="8496443" cy="0"/>
        </a:xfrm>
        <a:prstGeom prst="line">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w="9525" cap="flat" cmpd="sng" algn="ctr">
          <a:solidFill>
            <a:schemeClr val="accent4">
              <a:hueOff val="-4464770"/>
              <a:satOff val="26899"/>
              <a:lumOff val="2156"/>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18E83C13-ACD0-4343-8C31-8539A63B9273}">
      <dsp:nvSpPr>
        <dsp:cNvPr id="0" name=""/>
        <dsp:cNvSpPr/>
      </dsp:nvSpPr>
      <dsp:spPr>
        <a:xfrm>
          <a:off x="0" y="2822951"/>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IN" sz="1600" b="1" kern="1200" dirty="0">
              <a:solidFill>
                <a:srgbClr val="BED730"/>
              </a:solidFill>
              <a:latin typeface="Trebuchet MS" panose="020B0703020202090204" pitchFamily="34" charset="0"/>
            </a:rPr>
            <a:t>SKILL TRANSFORMATION</a:t>
          </a:r>
          <a:endParaRPr lang="en-US" sz="1600" b="1" kern="1200" dirty="0">
            <a:solidFill>
              <a:srgbClr val="BED730"/>
            </a:solidFill>
            <a:latin typeface="Trebuchet MS" panose="020B0703020202090204" pitchFamily="34" charset="0"/>
          </a:endParaRPr>
        </a:p>
      </dsp:txBody>
      <dsp:txXfrm>
        <a:off x="0" y="2822951"/>
        <a:ext cx="8496443" cy="7056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0B55CE-F996-7D4C-9275-F9A3B0E93E45}">
      <dsp:nvSpPr>
        <dsp:cNvPr id="0" name=""/>
        <dsp:cNvSpPr/>
      </dsp:nvSpPr>
      <dsp:spPr>
        <a:xfrm>
          <a:off x="6899" y="0"/>
          <a:ext cx="2062181" cy="294996"/>
        </a:xfrm>
        <a:prstGeom prst="roundRect">
          <a:avLst>
            <a:gd name="adj" fmla="val 10000"/>
          </a:avLst>
        </a:prstGeom>
        <a:solidFill>
          <a:schemeClr val="dk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Consult / Advisory</a:t>
          </a:r>
        </a:p>
      </dsp:txBody>
      <dsp:txXfrm>
        <a:off x="15539" y="8640"/>
        <a:ext cx="2044901" cy="277716"/>
      </dsp:txXfrm>
    </dsp:sp>
    <dsp:sp modelId="{04842C2E-92C4-3743-866F-E705214DE67D}">
      <dsp:nvSpPr>
        <dsp:cNvPr id="0" name=""/>
        <dsp:cNvSpPr/>
      </dsp:nvSpPr>
      <dsp:spPr>
        <a:xfrm>
          <a:off x="2275298" y="0"/>
          <a:ext cx="437182" cy="294996"/>
        </a:xfrm>
        <a:prstGeom prst="rightArrow">
          <a:avLst>
            <a:gd name="adj1" fmla="val 60000"/>
            <a:gd name="adj2" fmla="val 50000"/>
          </a:avLst>
        </a:prstGeom>
        <a:solidFill>
          <a:schemeClr val="accent1">
            <a:lumMod val="20000"/>
            <a:lumOff val="8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rtl="0">
            <a:lnSpc>
              <a:spcPct val="90000"/>
            </a:lnSpc>
            <a:spcBef>
              <a:spcPct val="0"/>
            </a:spcBef>
            <a:spcAft>
              <a:spcPct val="35000"/>
            </a:spcAft>
            <a:buNone/>
          </a:pPr>
          <a:endParaRPr lang="en-GB" sz="1000" kern="1200" dirty="0"/>
        </a:p>
      </dsp:txBody>
      <dsp:txXfrm>
        <a:off x="2275298" y="58999"/>
        <a:ext cx="348683" cy="176998"/>
      </dsp:txXfrm>
    </dsp:sp>
    <dsp:sp modelId="{B1DAE920-A5E4-0A4B-A0B8-567FEB7CDB7D}">
      <dsp:nvSpPr>
        <dsp:cNvPr id="0" name=""/>
        <dsp:cNvSpPr/>
      </dsp:nvSpPr>
      <dsp:spPr>
        <a:xfrm>
          <a:off x="2893953" y="0"/>
          <a:ext cx="2062181" cy="294996"/>
        </a:xfrm>
        <a:prstGeom prst="roundRect">
          <a:avLst>
            <a:gd name="adj" fmla="val 10000"/>
          </a:avLst>
        </a:prstGeom>
        <a:solidFill>
          <a:schemeClr val="dk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Design / Implement</a:t>
          </a:r>
        </a:p>
      </dsp:txBody>
      <dsp:txXfrm>
        <a:off x="2902593" y="8640"/>
        <a:ext cx="2044901" cy="277716"/>
      </dsp:txXfrm>
    </dsp:sp>
    <dsp:sp modelId="{C1578265-4661-D24A-8036-AF1AABECBE95}">
      <dsp:nvSpPr>
        <dsp:cNvPr id="0" name=""/>
        <dsp:cNvSpPr/>
      </dsp:nvSpPr>
      <dsp:spPr>
        <a:xfrm>
          <a:off x="5162352" y="0"/>
          <a:ext cx="437182" cy="294996"/>
        </a:xfrm>
        <a:prstGeom prst="rightArrow">
          <a:avLst>
            <a:gd name="adj1" fmla="val 60000"/>
            <a:gd name="adj2" fmla="val 50000"/>
          </a:avLst>
        </a:prstGeom>
        <a:solidFill>
          <a:schemeClr val="accent1">
            <a:lumMod val="20000"/>
            <a:lumOff val="8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rtl="0">
            <a:lnSpc>
              <a:spcPct val="90000"/>
            </a:lnSpc>
            <a:spcBef>
              <a:spcPct val="0"/>
            </a:spcBef>
            <a:spcAft>
              <a:spcPct val="35000"/>
            </a:spcAft>
            <a:buNone/>
          </a:pPr>
          <a:endParaRPr lang="en-GB" sz="1000" kern="1200" dirty="0"/>
        </a:p>
      </dsp:txBody>
      <dsp:txXfrm>
        <a:off x="5162352" y="58999"/>
        <a:ext cx="348683" cy="176998"/>
      </dsp:txXfrm>
    </dsp:sp>
    <dsp:sp modelId="{549D293D-2774-534D-A0F9-AC64D88D88BB}">
      <dsp:nvSpPr>
        <dsp:cNvPr id="0" name=""/>
        <dsp:cNvSpPr/>
      </dsp:nvSpPr>
      <dsp:spPr>
        <a:xfrm>
          <a:off x="5781007" y="0"/>
          <a:ext cx="2062181" cy="294996"/>
        </a:xfrm>
        <a:prstGeom prst="roundRect">
          <a:avLst>
            <a:gd name="adj" fmla="val 10000"/>
          </a:avLst>
        </a:prstGeom>
        <a:solidFill>
          <a:schemeClr val="dk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Managed Operations / NaaS</a:t>
          </a:r>
        </a:p>
      </dsp:txBody>
      <dsp:txXfrm>
        <a:off x="5789647" y="8640"/>
        <a:ext cx="2044901" cy="2777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1F614-2803-4044-8A66-60772D7FEFED}">
      <dsp:nvSpPr>
        <dsp:cNvPr id="0" name=""/>
        <dsp:cNvSpPr/>
      </dsp:nvSpPr>
      <dsp:spPr>
        <a:xfrm>
          <a:off x="784" y="42025"/>
          <a:ext cx="2816702" cy="28800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Actionable Insights &amp; Analytics</a:t>
          </a:r>
          <a:endParaRPr lang="en-IN" sz="1200" kern="1200" dirty="0"/>
        </a:p>
      </dsp:txBody>
      <dsp:txXfrm>
        <a:off x="14843" y="56084"/>
        <a:ext cx="2788584" cy="259889"/>
      </dsp:txXfrm>
    </dsp:sp>
    <dsp:sp modelId="{BA883654-EC56-B943-9663-461D01C01299}">
      <dsp:nvSpPr>
        <dsp:cNvPr id="0" name=""/>
        <dsp:cNvSpPr/>
      </dsp:nvSpPr>
      <dsp:spPr>
        <a:xfrm>
          <a:off x="3105540" y="42025"/>
          <a:ext cx="2816702" cy="28800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Delivery Process Automation &amp; AIOps</a:t>
          </a:r>
          <a:endParaRPr lang="en-IN" sz="1200" kern="1200" dirty="0"/>
        </a:p>
      </dsp:txBody>
      <dsp:txXfrm>
        <a:off x="3119599" y="56084"/>
        <a:ext cx="2788584" cy="2598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AE8C0A-6027-2C4D-A075-63546E579CE3}">
      <dsp:nvSpPr>
        <dsp:cNvPr id="0" name=""/>
        <dsp:cNvSpPr/>
      </dsp:nvSpPr>
      <dsp:spPr>
        <a:xfrm>
          <a:off x="3194" y="262155"/>
          <a:ext cx="1920794" cy="683999"/>
        </a:xfrm>
        <a:prstGeom prst="round2Same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100000"/>
            </a:lnSpc>
            <a:spcBef>
              <a:spcPct val="0"/>
            </a:spcBef>
            <a:spcAft>
              <a:spcPts val="0"/>
            </a:spcAft>
            <a:buNone/>
          </a:pPr>
          <a:r>
            <a:rPr lang="en-GB" sz="1400" b="1" kern="1200" dirty="0">
              <a:solidFill>
                <a:srgbClr val="BED730"/>
              </a:solidFill>
              <a:latin typeface="Trebuchet MS" panose="020B0703020202090204" pitchFamily="34" charset="0"/>
            </a:rPr>
            <a:t>Secure Networks</a:t>
          </a:r>
        </a:p>
      </dsp:txBody>
      <dsp:txXfrm>
        <a:off x="36584" y="295545"/>
        <a:ext cx="1854014" cy="650609"/>
      </dsp:txXfrm>
    </dsp:sp>
    <dsp:sp modelId="{30A2946A-2612-6C42-BD51-E00224EC516F}">
      <dsp:nvSpPr>
        <dsp:cNvPr id="0" name=""/>
        <dsp:cNvSpPr/>
      </dsp:nvSpPr>
      <dsp:spPr>
        <a:xfrm>
          <a:off x="3194" y="885624"/>
          <a:ext cx="1920794" cy="2381233"/>
        </a:xfrm>
        <a:prstGeom prst="rect">
          <a:avLst/>
        </a:prstGeom>
        <a:noFill/>
        <a:ln w="6350" cap="flat" cmpd="sng" algn="ctr">
          <a:solidFill>
            <a:schemeClr val="accent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IN" sz="1050" b="0" i="0" u="none" strike="noStrike" kern="1200" cap="none" spc="0" normalizeH="0" baseline="0" noProof="0" dirty="0">
              <a:ln>
                <a:noFill/>
              </a:ln>
              <a:solidFill>
                <a:schemeClr val="bg1"/>
              </a:solidFill>
              <a:effectLst/>
              <a:uLnTx/>
              <a:uFillTx/>
              <a:latin typeface="Trebuchet MS" panose="020B0703020202090204" pitchFamily="34" charset="0"/>
              <a:ea typeface="Lato" panose="020F0502020204030203" pitchFamily="34" charset="0"/>
              <a:cs typeface="Lato" panose="020F0502020204030203" pitchFamily="34" charset="0"/>
            </a:rPr>
            <a:t>Security inbuilt across networks</a:t>
          </a:r>
          <a:endParaRPr lang="en-GB" sz="1050" kern="1200" dirty="0">
            <a:solidFill>
              <a:schemeClr val="bg1"/>
            </a:solidFill>
            <a:latin typeface="Trebuchet MS" panose="020B0703020202090204" pitchFamily="34" charset="0"/>
          </a:endParaRPr>
        </a:p>
        <a:p>
          <a:pPr marL="95250" lvl="1" indent="-95250" algn="l" defTabSz="466725">
            <a:lnSpc>
              <a:spcPct val="100000"/>
            </a:lnSpc>
            <a:spcBef>
              <a:spcPct val="0"/>
            </a:spcBef>
            <a:spcAft>
              <a:spcPts val="600"/>
            </a:spcAft>
            <a:buFont typeface="Arial" panose="020B0604020202020204" pitchFamily="34" charset="0"/>
            <a:buChar char="•"/>
            <a:tabLst/>
          </a:pPr>
          <a:r>
            <a:rPr kumimoji="0" lang="en-IN" sz="1050" b="0" i="0" u="none" strike="noStrike" kern="1200" cap="none" spc="0" normalizeH="0" baseline="0" noProof="0" dirty="0">
              <a:ln>
                <a:noFill/>
              </a:ln>
              <a:solidFill>
                <a:schemeClr val="bg1"/>
              </a:solidFill>
              <a:effectLst/>
              <a:uLnTx/>
              <a:uFillTx/>
              <a:latin typeface="Trebuchet MS" panose="020B0703020202090204" pitchFamily="34" charset="0"/>
              <a:ea typeface="Lato" panose="020F0502020204030203" pitchFamily="34" charset="0"/>
              <a:cs typeface="Lato" panose="020F0502020204030203" pitchFamily="34" charset="0"/>
            </a:rPr>
            <a:t>Reduction of attack surface</a:t>
          </a:r>
        </a:p>
        <a:p>
          <a:pPr marL="95250" lvl="1" indent="-95250" algn="l" defTabSz="466725">
            <a:lnSpc>
              <a:spcPct val="100000"/>
            </a:lnSpc>
            <a:spcBef>
              <a:spcPct val="0"/>
            </a:spcBef>
            <a:spcAft>
              <a:spcPts val="600"/>
            </a:spcAft>
            <a:buFont typeface="Arial" panose="020B0604020202020204" pitchFamily="34" charset="0"/>
            <a:buChar char="•"/>
            <a:tabLst/>
          </a:pPr>
          <a:r>
            <a:rPr kumimoji="0" lang="en-IN" sz="1050" b="0" i="0" u="none" strike="noStrike" kern="1200" cap="none" spc="0" normalizeH="0" baseline="0" noProof="0" dirty="0">
              <a:ln>
                <a:noFill/>
              </a:ln>
              <a:solidFill>
                <a:schemeClr val="bg1"/>
              </a:solidFill>
              <a:effectLst/>
              <a:uLnTx/>
              <a:uFillTx/>
              <a:latin typeface="Trebuchet MS" panose="020B0703020202090204" pitchFamily="34" charset="0"/>
              <a:ea typeface="Lato" panose="020F0502020204030203" pitchFamily="34" charset="0"/>
              <a:cs typeface="Lato" panose="020F0502020204030203" pitchFamily="34" charset="0"/>
            </a:rPr>
            <a:t>Zero trust network access</a:t>
          </a:r>
        </a:p>
        <a:p>
          <a:pPr marL="95250" lvl="1" indent="-95250" algn="l" defTabSz="466725">
            <a:lnSpc>
              <a:spcPct val="100000"/>
            </a:lnSpc>
            <a:spcBef>
              <a:spcPct val="0"/>
            </a:spcBef>
            <a:spcAft>
              <a:spcPts val="600"/>
            </a:spcAft>
            <a:buFont typeface="Arial" panose="020B0604020202020204" pitchFamily="34" charset="0"/>
            <a:buChar char="•"/>
            <a:tabLst/>
          </a:pPr>
          <a:r>
            <a:rPr kumimoji="0" lang="en-IN" sz="1050" b="0" i="0" u="none" strike="noStrike" kern="1200" cap="none" spc="0" normalizeH="0" baseline="0" noProof="0" dirty="0">
              <a:ln>
                <a:noFill/>
              </a:ln>
              <a:solidFill>
                <a:schemeClr val="bg1"/>
              </a:solidFill>
              <a:effectLst/>
              <a:uLnTx/>
              <a:uFillTx/>
              <a:latin typeface="Trebuchet MS" panose="020B0703020202090204" pitchFamily="34" charset="0"/>
              <a:ea typeface="Lato" panose="020F0502020204030203" pitchFamily="34" charset="0"/>
              <a:cs typeface="Lato" panose="020F0502020204030203" pitchFamily="34" charset="0"/>
            </a:rPr>
            <a:t>Secured remote network</a:t>
          </a:r>
        </a:p>
      </dsp:txBody>
      <dsp:txXfrm>
        <a:off x="3194" y="885624"/>
        <a:ext cx="1920794" cy="2381233"/>
      </dsp:txXfrm>
    </dsp:sp>
    <dsp:sp modelId="{E32860DD-E2CE-5543-AE84-D79C49A05138}">
      <dsp:nvSpPr>
        <dsp:cNvPr id="0" name=""/>
        <dsp:cNvSpPr/>
      </dsp:nvSpPr>
      <dsp:spPr>
        <a:xfrm>
          <a:off x="2192899" y="262155"/>
          <a:ext cx="1920794" cy="683999"/>
        </a:xfrm>
        <a:prstGeom prst="round2Same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100000"/>
            </a:lnSpc>
            <a:spcBef>
              <a:spcPct val="0"/>
            </a:spcBef>
            <a:spcAft>
              <a:spcPts val="0"/>
            </a:spcAft>
            <a:buNone/>
          </a:pPr>
          <a:r>
            <a:rPr lang="en-GB" sz="1400" b="1" kern="1200" dirty="0">
              <a:solidFill>
                <a:srgbClr val="BED730"/>
              </a:solidFill>
              <a:latin typeface="Trebuchet MS" panose="020B0703020202090204" pitchFamily="34" charset="0"/>
            </a:rPr>
            <a:t>Operations Transformation</a:t>
          </a:r>
        </a:p>
      </dsp:txBody>
      <dsp:txXfrm>
        <a:off x="2226289" y="295545"/>
        <a:ext cx="1854014" cy="650609"/>
      </dsp:txXfrm>
    </dsp:sp>
    <dsp:sp modelId="{535BA40D-883D-7C48-BDC2-4053058151BA}">
      <dsp:nvSpPr>
        <dsp:cNvPr id="0" name=""/>
        <dsp:cNvSpPr/>
      </dsp:nvSpPr>
      <dsp:spPr>
        <a:xfrm>
          <a:off x="2192899" y="885624"/>
          <a:ext cx="1920794" cy="2381233"/>
        </a:xfrm>
        <a:prstGeom prst="rect">
          <a:avLst/>
        </a:prstGeom>
        <a:noFill/>
        <a:ln w="6350" cap="flat" cmpd="sng" algn="ctr">
          <a:solidFill>
            <a:schemeClr val="accent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IN" sz="1050" b="0" i="0" u="none" strike="noStrike" kern="1200" cap="none" spc="0" normalizeH="0" baseline="0" noProof="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End to end network visibility</a:t>
          </a:r>
          <a:endPar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endParaRPr>
        </a:p>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IN" sz="1050" b="0" i="0" u="none" strike="noStrike" kern="1200" cap="none" spc="0" normalizeH="0" baseline="0" noProof="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Network &amp; process automation</a:t>
          </a:r>
        </a:p>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IN" sz="1050" b="0" i="0" u="none" strike="noStrike" kern="1200" cap="none" spc="0" normalizeH="0" baseline="0" noProof="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Predictive &amp; network experience</a:t>
          </a:r>
        </a:p>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IN" sz="1050" b="0" i="0" u="none" strike="noStrike" kern="1200" cap="none" spc="0" normalizeH="0" baseline="0" noProof="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AI Ops based analytics &amp; automation</a:t>
          </a:r>
        </a:p>
      </dsp:txBody>
      <dsp:txXfrm>
        <a:off x="2192899" y="885624"/>
        <a:ext cx="1920794" cy="2381233"/>
      </dsp:txXfrm>
    </dsp:sp>
    <dsp:sp modelId="{8CD25804-CD84-6741-80A0-D19F9C65E8E8}">
      <dsp:nvSpPr>
        <dsp:cNvPr id="0" name=""/>
        <dsp:cNvSpPr/>
      </dsp:nvSpPr>
      <dsp:spPr>
        <a:xfrm>
          <a:off x="4382605" y="262155"/>
          <a:ext cx="1920794" cy="683999"/>
        </a:xfrm>
        <a:prstGeom prst="round2Same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100000"/>
            </a:lnSpc>
            <a:spcBef>
              <a:spcPct val="0"/>
            </a:spcBef>
            <a:spcAft>
              <a:spcPts val="0"/>
            </a:spcAft>
            <a:buNone/>
          </a:pPr>
          <a:r>
            <a:rPr lang="en-GB" sz="1400" b="1" kern="1200" dirty="0">
              <a:solidFill>
                <a:srgbClr val="BED730"/>
              </a:solidFill>
              <a:latin typeface="Trebuchet MS" panose="020B0703020202090204" pitchFamily="34" charset="0"/>
            </a:rPr>
            <a:t>Industry Operations Technology</a:t>
          </a:r>
        </a:p>
      </dsp:txBody>
      <dsp:txXfrm>
        <a:off x="4415995" y="295545"/>
        <a:ext cx="1854014" cy="650609"/>
      </dsp:txXfrm>
    </dsp:sp>
    <dsp:sp modelId="{AD0EA3B7-E401-2044-9E59-094BED0D2ADE}">
      <dsp:nvSpPr>
        <dsp:cNvPr id="0" name=""/>
        <dsp:cNvSpPr/>
      </dsp:nvSpPr>
      <dsp:spPr>
        <a:xfrm>
          <a:off x="4382605" y="885624"/>
          <a:ext cx="1920794" cy="2381233"/>
        </a:xfrm>
        <a:prstGeom prst="rect">
          <a:avLst/>
        </a:prstGeom>
        <a:noFill/>
        <a:ln w="6350" cap="flat" cmpd="sng" algn="ctr">
          <a:solidFill>
            <a:schemeClr val="accent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AR/VR &amp; Digital Twin Technologies</a:t>
          </a:r>
        </a:p>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IT &amp; OT integration</a:t>
          </a:r>
        </a:p>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OT Security</a:t>
          </a:r>
        </a:p>
        <a:p>
          <a:pPr marL="95250" lvl="1" indent="-95250" algn="l" defTabSz="466725">
            <a:lnSpc>
              <a:spcPct val="100000"/>
            </a:lnSpc>
            <a:spcBef>
              <a:spcPct val="0"/>
            </a:spcBef>
            <a:spcAft>
              <a:spcPts val="600"/>
            </a:spcAft>
            <a:buClrTx/>
            <a:buSzTx/>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Wifi6 &amp; Pvt 5G for OT campus connectivity</a:t>
          </a:r>
        </a:p>
      </dsp:txBody>
      <dsp:txXfrm>
        <a:off x="4382605" y="885624"/>
        <a:ext cx="1920794" cy="2381233"/>
      </dsp:txXfrm>
    </dsp:sp>
    <dsp:sp modelId="{46C96E1E-5000-1C41-84CC-CCC1A9383B9A}">
      <dsp:nvSpPr>
        <dsp:cNvPr id="0" name=""/>
        <dsp:cNvSpPr/>
      </dsp:nvSpPr>
      <dsp:spPr>
        <a:xfrm>
          <a:off x="6572310" y="262155"/>
          <a:ext cx="1920794" cy="683999"/>
        </a:xfrm>
        <a:prstGeom prst="round2Same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100000"/>
            </a:lnSpc>
            <a:spcBef>
              <a:spcPct val="0"/>
            </a:spcBef>
            <a:spcAft>
              <a:spcPts val="0"/>
            </a:spcAft>
            <a:buNone/>
          </a:pPr>
          <a:r>
            <a:rPr lang="en-GB" sz="1400" b="1" kern="1200" dirty="0">
              <a:solidFill>
                <a:srgbClr val="BED730"/>
              </a:solidFill>
              <a:latin typeface="Trebuchet MS" panose="020B0703020202090204" pitchFamily="34" charset="0"/>
            </a:rPr>
            <a:t>Intelligent Edge</a:t>
          </a:r>
        </a:p>
      </dsp:txBody>
      <dsp:txXfrm>
        <a:off x="6605700" y="295545"/>
        <a:ext cx="1854014" cy="650609"/>
      </dsp:txXfrm>
    </dsp:sp>
    <dsp:sp modelId="{0F8E9CB5-6D3A-724B-8DF9-B0C03BEC1117}">
      <dsp:nvSpPr>
        <dsp:cNvPr id="0" name=""/>
        <dsp:cNvSpPr/>
      </dsp:nvSpPr>
      <dsp:spPr>
        <a:xfrm>
          <a:off x="6572310" y="885624"/>
          <a:ext cx="1920794" cy="2381233"/>
        </a:xfrm>
        <a:prstGeom prst="rect">
          <a:avLst/>
        </a:prstGeom>
        <a:noFill/>
        <a:ln w="6350" cap="flat" cmpd="sng" algn="ctr">
          <a:solidFill>
            <a:schemeClr val="accent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95250" lvl="1" indent="-87313"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Branch in a Box</a:t>
          </a:r>
        </a:p>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WAN, LAN &amp; Security</a:t>
          </a:r>
        </a:p>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Cloud Managed</a:t>
          </a:r>
        </a:p>
        <a:p>
          <a:pPr marL="95250" lvl="1" indent="-87313"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Solution In a box</a:t>
          </a:r>
        </a:p>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Integrated Apps</a:t>
          </a:r>
        </a:p>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E.g. CCTV, Analytics</a:t>
          </a:r>
        </a:p>
        <a:p>
          <a:pPr marL="95250" lvl="1" indent="-87313"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Distributed Edge</a:t>
          </a:r>
        </a:p>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Local Apps</a:t>
          </a:r>
        </a:p>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Cloud Managed</a:t>
          </a:r>
        </a:p>
        <a:p>
          <a:pPr marL="271463" lvl="2" indent="-88900" algn="l" defTabSz="466725">
            <a:lnSpc>
              <a:spcPct val="100000"/>
            </a:lnSpc>
            <a:spcBef>
              <a:spcPct val="0"/>
            </a:spcBef>
            <a:spcAft>
              <a:spcPts val="600"/>
            </a:spcAft>
            <a:buFont typeface="Arial" panose="020B0604020202020204" pitchFamily="34" charset="0"/>
            <a:buChar char="•"/>
            <a:tabLst/>
          </a:pPr>
          <a:r>
            <a:rPr kumimoji="0" lang="en-GB" sz="1050" b="0" i="0" u="none" strike="noStrike" kern="1200" cap="none" spc="0" normalizeH="0" baseline="0" dirty="0">
              <a:ln>
                <a:noFill/>
              </a:ln>
              <a:solidFill>
                <a:prstClr val="white"/>
              </a:solidFill>
              <a:effectLst/>
              <a:uLnTx/>
              <a:uFillTx/>
              <a:latin typeface="Trebuchet MS" panose="020B0703020202090204" pitchFamily="34" charset="0"/>
              <a:ea typeface="Lato" panose="020F0502020204030203" pitchFamily="34" charset="0"/>
              <a:cs typeface="Lato" panose="020F0502020204030203" pitchFamily="34" charset="0"/>
            </a:rPr>
            <a:t> E.g. IOT, POS</a:t>
          </a:r>
        </a:p>
      </dsp:txBody>
      <dsp:txXfrm>
        <a:off x="6572310" y="885624"/>
        <a:ext cx="1920794" cy="23812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EFE420-E852-214C-8A07-DE0169A450AC}">
      <dsp:nvSpPr>
        <dsp:cNvPr id="0" name=""/>
        <dsp:cNvSpPr/>
      </dsp:nvSpPr>
      <dsp:spPr>
        <a:xfrm>
          <a:off x="0" y="23667"/>
          <a:ext cx="2604111" cy="331199"/>
        </a:xfrm>
        <a:prstGeom prst="roundRect">
          <a:avLst/>
        </a:prstGeom>
        <a:solidFill>
          <a:srgbClr val="10253F">
            <a:alpha val="80000"/>
          </a:srgbClr>
        </a:solidFill>
        <a:ln w="6350" cap="flat" cmpd="sng" algn="ctr">
          <a:solidFill>
            <a:srgbClr val="156082">
              <a:lumMod val="7500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100000"/>
            </a:lnSpc>
            <a:spcBef>
              <a:spcPct val="0"/>
            </a:spcBef>
            <a:spcAft>
              <a:spcPts val="0"/>
            </a:spcAft>
            <a:buNone/>
          </a:pPr>
          <a:r>
            <a:rPr lang="en-US" sz="1200" b="1" kern="1200" dirty="0">
              <a:solidFill>
                <a:srgbClr val="BFD72F"/>
              </a:solidFill>
              <a:latin typeface="Trebuchet MS" panose="020B0703020202090204" pitchFamily="34" charset="0"/>
              <a:ea typeface="+mn-ea"/>
              <a:cs typeface="+mn-cs"/>
            </a:rPr>
            <a:t>SASE FUNCTIONALITIES</a:t>
          </a:r>
          <a:endParaRPr lang="en-IN" sz="1200" kern="1200" dirty="0">
            <a:solidFill>
              <a:srgbClr val="BFD72F"/>
            </a:solidFill>
            <a:latin typeface="Trebuchet MS" panose="020B0703020202090204" pitchFamily="34" charset="0"/>
            <a:ea typeface="+mn-ea"/>
            <a:cs typeface="+mn-cs"/>
          </a:endParaRPr>
        </a:p>
      </dsp:txBody>
      <dsp:txXfrm>
        <a:off x="16168" y="39835"/>
        <a:ext cx="2571775" cy="298863"/>
      </dsp:txXfrm>
    </dsp:sp>
    <dsp:sp modelId="{CA2F512B-5419-6B4E-B005-35161D2B86CD}">
      <dsp:nvSpPr>
        <dsp:cNvPr id="0" name=""/>
        <dsp:cNvSpPr/>
      </dsp:nvSpPr>
      <dsp:spPr>
        <a:xfrm>
          <a:off x="0" y="354866"/>
          <a:ext cx="2604111" cy="1987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681" tIns="11430" rIns="64008" bIns="11430" numCol="1" spcCol="1270" anchor="ctr" anchorCtr="0">
          <a:noAutofit/>
        </a:bodyPr>
        <a:lstStyle/>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Secure Web gateway</a:t>
          </a:r>
          <a:endParaRPr lang="en-IN" sz="900" kern="1200" dirty="0">
            <a:solidFill>
              <a:sysClr val="window" lastClr="FFFFFF">
                <a:lumMod val="95000"/>
              </a:sysClr>
            </a:solidFill>
            <a:latin typeface="Trebuchet MS" panose="020B0703020202090204" pitchFamily="34" charset="0"/>
            <a:ea typeface="+mn-ea"/>
            <a:cs typeface="+mn-cs"/>
          </a:endParaRP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Firewall as a service</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Zero trust network access</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Cloud access security broker</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Remote Browser isolation</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Data loss prevention</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Network sandbox</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DNS Protection</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Web app &amp; API Protection</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CDN, External DNS</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Legacy VPN</a:t>
          </a:r>
        </a:p>
        <a:p>
          <a:pPr marL="92075" lvl="1" indent="-92075" algn="l" defTabSz="400050">
            <a:lnSpc>
              <a:spcPct val="100000"/>
            </a:lnSpc>
            <a:spcBef>
              <a:spcPct val="0"/>
            </a:spcBef>
            <a:spcAft>
              <a:spcPts val="200"/>
            </a:spcAft>
            <a:buChar char="•"/>
            <a:tabLst/>
          </a:pPr>
          <a:r>
            <a:rPr lang="en-US" sz="900" kern="1200" dirty="0">
              <a:solidFill>
                <a:sysClr val="window" lastClr="FFFFFF">
                  <a:lumMod val="95000"/>
                </a:sysClr>
              </a:solidFill>
              <a:latin typeface="Trebuchet MS" panose="020B0703020202090204" pitchFamily="34" charset="0"/>
              <a:ea typeface="+mn-ea"/>
              <a:cs typeface="+mn-cs"/>
            </a:rPr>
            <a:t>Edge compute protection</a:t>
          </a:r>
        </a:p>
      </dsp:txBody>
      <dsp:txXfrm>
        <a:off x="0" y="354866"/>
        <a:ext cx="2604111" cy="198720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4CC10C-D693-413B-9A4F-2B7388312F44}">
      <dsp:nvSpPr>
        <dsp:cNvPr id="0" name=""/>
        <dsp:cNvSpPr/>
      </dsp:nvSpPr>
      <dsp:spPr>
        <a:xfrm>
          <a:off x="3474" y="9290"/>
          <a:ext cx="2142951" cy="747681"/>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100000"/>
            </a:lnSpc>
            <a:spcBef>
              <a:spcPct val="0"/>
            </a:spcBef>
            <a:spcAft>
              <a:spcPts val="0"/>
            </a:spcAft>
            <a:buNone/>
          </a:pPr>
          <a:r>
            <a:rPr lang="en-US" sz="1100" kern="1200" dirty="0">
              <a:solidFill>
                <a:srgbClr val="BED730"/>
              </a:solidFill>
              <a:latin typeface="Trebuchet MS" panose="020B0703020202090204" pitchFamily="34" charset="0"/>
            </a:rPr>
            <a:t>Comprehensive solution for a Branch – WAN, LAN &amp; Security bundled with connectivity</a:t>
          </a:r>
          <a:endParaRPr lang="en-IN" sz="1100" kern="1200" dirty="0">
            <a:solidFill>
              <a:srgbClr val="BED730"/>
            </a:solidFill>
            <a:latin typeface="Trebuchet MS" panose="020B0703020202090204" pitchFamily="34" charset="0"/>
          </a:endParaRPr>
        </a:p>
      </dsp:txBody>
      <dsp:txXfrm>
        <a:off x="39973" y="45789"/>
        <a:ext cx="2069953" cy="674683"/>
      </dsp:txXfrm>
    </dsp:sp>
    <dsp:sp modelId="{D6A4161F-0DE4-43BA-82C3-37078B529F37}">
      <dsp:nvSpPr>
        <dsp:cNvPr id="0" name=""/>
        <dsp:cNvSpPr/>
      </dsp:nvSpPr>
      <dsp:spPr>
        <a:xfrm>
          <a:off x="2281111" y="9290"/>
          <a:ext cx="2142951" cy="747681"/>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100000"/>
            </a:lnSpc>
            <a:spcBef>
              <a:spcPct val="0"/>
            </a:spcBef>
            <a:spcAft>
              <a:spcPts val="0"/>
            </a:spcAft>
            <a:buNone/>
          </a:pPr>
          <a:r>
            <a:rPr lang="en-US" sz="1100" kern="1200" dirty="0">
              <a:solidFill>
                <a:srgbClr val="BED730"/>
              </a:solidFill>
              <a:latin typeface="Trebuchet MS" panose="020B0703020202090204" pitchFamily="34" charset="0"/>
            </a:rPr>
            <a:t>Standardized design which can be easily replicated</a:t>
          </a:r>
        </a:p>
      </dsp:txBody>
      <dsp:txXfrm>
        <a:off x="2317610" y="45789"/>
        <a:ext cx="2069953" cy="674683"/>
      </dsp:txXfrm>
    </dsp:sp>
    <dsp:sp modelId="{C6235FF3-363A-41C3-8FD3-EA0D9F34CA20}">
      <dsp:nvSpPr>
        <dsp:cNvPr id="0" name=""/>
        <dsp:cNvSpPr/>
      </dsp:nvSpPr>
      <dsp:spPr>
        <a:xfrm>
          <a:off x="3474" y="891657"/>
          <a:ext cx="2142951" cy="747681"/>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100000"/>
            </a:lnSpc>
            <a:spcBef>
              <a:spcPct val="0"/>
            </a:spcBef>
            <a:spcAft>
              <a:spcPts val="0"/>
            </a:spcAft>
            <a:buNone/>
          </a:pPr>
          <a:r>
            <a:rPr lang="en-US" sz="1100" kern="1200" dirty="0">
              <a:solidFill>
                <a:srgbClr val="BED730"/>
              </a:solidFill>
              <a:latin typeface="Trebuchet MS" panose="020B0703020202090204" pitchFamily="34" charset="0"/>
            </a:rPr>
            <a:t>Cost-effective &amp; aligned to the needs of the branch</a:t>
          </a:r>
        </a:p>
      </dsp:txBody>
      <dsp:txXfrm>
        <a:off x="39973" y="928156"/>
        <a:ext cx="2069953" cy="674683"/>
      </dsp:txXfrm>
    </dsp:sp>
    <dsp:sp modelId="{6B9A424F-21EF-4C7F-B847-F1A6BF995C08}">
      <dsp:nvSpPr>
        <dsp:cNvPr id="0" name=""/>
        <dsp:cNvSpPr/>
      </dsp:nvSpPr>
      <dsp:spPr>
        <a:xfrm>
          <a:off x="2281111" y="891657"/>
          <a:ext cx="2142951" cy="747681"/>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100000"/>
            </a:lnSpc>
            <a:spcBef>
              <a:spcPct val="0"/>
            </a:spcBef>
            <a:spcAft>
              <a:spcPts val="0"/>
            </a:spcAft>
            <a:buNone/>
          </a:pPr>
          <a:r>
            <a:rPr lang="en-US" sz="1100" kern="1200" dirty="0">
              <a:solidFill>
                <a:srgbClr val="BED730"/>
              </a:solidFill>
              <a:latin typeface="Trebuchet MS" panose="020B0703020202090204" pitchFamily="34" charset="0"/>
            </a:rPr>
            <a:t>Fully managed &amp; ability to add new services</a:t>
          </a:r>
          <a:endParaRPr lang="en-IN" sz="1100" kern="1200" dirty="0">
            <a:solidFill>
              <a:srgbClr val="BED730"/>
            </a:solidFill>
            <a:latin typeface="Trebuchet MS" panose="020B0703020202090204" pitchFamily="34" charset="0"/>
          </a:endParaRPr>
        </a:p>
      </dsp:txBody>
      <dsp:txXfrm>
        <a:off x="2317610" y="928156"/>
        <a:ext cx="2069953" cy="67468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D5B673-EDE7-4CD1-9E49-CFC990A4A7B9}">
      <dsp:nvSpPr>
        <dsp:cNvPr id="0" name=""/>
        <dsp:cNvSpPr/>
      </dsp:nvSpPr>
      <dsp:spPr>
        <a:xfrm>
          <a:off x="577414" y="1010"/>
          <a:ext cx="1660773" cy="685684"/>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dirty="0">
              <a:solidFill>
                <a:srgbClr val="BED730"/>
              </a:solidFill>
              <a:latin typeface="Trebuchet MS" panose="020B0703020202090204" pitchFamily="34" charset="0"/>
            </a:rPr>
            <a:t>Asset Tracking</a:t>
          </a:r>
          <a:endParaRPr lang="en-IN" sz="1200" b="1" kern="1200" dirty="0">
            <a:solidFill>
              <a:srgbClr val="BED730"/>
            </a:solidFill>
            <a:latin typeface="Trebuchet MS" panose="020B0703020202090204" pitchFamily="34" charset="0"/>
          </a:endParaRPr>
        </a:p>
      </dsp:txBody>
      <dsp:txXfrm>
        <a:off x="610886" y="34482"/>
        <a:ext cx="1593829" cy="618740"/>
      </dsp:txXfrm>
    </dsp:sp>
    <dsp:sp modelId="{5042E231-23E8-409E-8C3E-64B08E11CEF0}">
      <dsp:nvSpPr>
        <dsp:cNvPr id="0" name=""/>
        <dsp:cNvSpPr/>
      </dsp:nvSpPr>
      <dsp:spPr>
        <a:xfrm>
          <a:off x="2352468" y="1010"/>
          <a:ext cx="1660773" cy="685684"/>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dirty="0">
              <a:solidFill>
                <a:srgbClr val="BED730"/>
              </a:solidFill>
              <a:latin typeface="Trebuchet MS" panose="020B0703020202090204" pitchFamily="34" charset="0"/>
            </a:rPr>
            <a:t>Footfall Analytics</a:t>
          </a:r>
          <a:endParaRPr lang="en-IN" sz="1200" b="1" kern="1200" dirty="0">
            <a:solidFill>
              <a:srgbClr val="BED730"/>
            </a:solidFill>
            <a:latin typeface="Trebuchet MS" panose="020B0703020202090204" pitchFamily="34" charset="0"/>
          </a:endParaRPr>
        </a:p>
      </dsp:txBody>
      <dsp:txXfrm>
        <a:off x="2385940" y="34482"/>
        <a:ext cx="1593829" cy="618740"/>
      </dsp:txXfrm>
    </dsp:sp>
    <dsp:sp modelId="{5DF4D210-9535-4AF3-B1E4-23908CC7AB41}">
      <dsp:nvSpPr>
        <dsp:cNvPr id="0" name=""/>
        <dsp:cNvSpPr/>
      </dsp:nvSpPr>
      <dsp:spPr>
        <a:xfrm>
          <a:off x="4127523" y="1010"/>
          <a:ext cx="1660773" cy="685684"/>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dirty="0">
              <a:solidFill>
                <a:srgbClr val="BED730"/>
              </a:solidFill>
              <a:latin typeface="Trebuchet MS" panose="020B0703020202090204" pitchFamily="34" charset="0"/>
            </a:rPr>
            <a:t>Environmental Monitoring</a:t>
          </a:r>
          <a:endParaRPr lang="en-IN" sz="1200" b="1" kern="1200" dirty="0">
            <a:solidFill>
              <a:srgbClr val="BED730"/>
            </a:solidFill>
            <a:latin typeface="Trebuchet MS" panose="020B0703020202090204" pitchFamily="34" charset="0"/>
          </a:endParaRPr>
        </a:p>
      </dsp:txBody>
      <dsp:txXfrm>
        <a:off x="4160995" y="34482"/>
        <a:ext cx="1593829" cy="618740"/>
      </dsp:txXfrm>
    </dsp:sp>
    <dsp:sp modelId="{2A84BB44-CEDF-43B4-B030-63FEE102B5C4}">
      <dsp:nvSpPr>
        <dsp:cNvPr id="0" name=""/>
        <dsp:cNvSpPr/>
      </dsp:nvSpPr>
      <dsp:spPr>
        <a:xfrm>
          <a:off x="5902578" y="1010"/>
          <a:ext cx="1660773" cy="685684"/>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dirty="0">
              <a:solidFill>
                <a:srgbClr val="BED730"/>
              </a:solidFill>
              <a:latin typeface="Trebuchet MS" panose="020B0703020202090204" pitchFamily="34" charset="0"/>
            </a:rPr>
            <a:t>IoT Security</a:t>
          </a:r>
          <a:endParaRPr lang="en-IN" sz="1200" b="1" kern="1200" dirty="0">
            <a:solidFill>
              <a:srgbClr val="BED730"/>
            </a:solidFill>
            <a:latin typeface="Trebuchet MS" panose="020B0703020202090204" pitchFamily="34" charset="0"/>
          </a:endParaRPr>
        </a:p>
      </dsp:txBody>
      <dsp:txXfrm>
        <a:off x="5936050" y="34482"/>
        <a:ext cx="1593829" cy="618740"/>
      </dsp:txXfrm>
    </dsp:sp>
    <dsp:sp modelId="{607B817A-C1EC-42A1-B069-1AC5E5F06DC0}">
      <dsp:nvSpPr>
        <dsp:cNvPr id="0" name=""/>
        <dsp:cNvSpPr/>
      </dsp:nvSpPr>
      <dsp:spPr>
        <a:xfrm>
          <a:off x="2352468" y="800976"/>
          <a:ext cx="1660773" cy="685684"/>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dirty="0">
              <a:solidFill>
                <a:srgbClr val="BED730"/>
              </a:solidFill>
              <a:latin typeface="Trebuchet MS" panose="020B0703020202090204" pitchFamily="34" charset="0"/>
            </a:rPr>
            <a:t>Point of Sale</a:t>
          </a:r>
          <a:endParaRPr lang="en-IN" sz="1200" b="1" kern="1200" dirty="0">
            <a:solidFill>
              <a:srgbClr val="BED730"/>
            </a:solidFill>
            <a:latin typeface="Trebuchet MS" panose="020B0703020202090204" pitchFamily="34" charset="0"/>
          </a:endParaRPr>
        </a:p>
      </dsp:txBody>
      <dsp:txXfrm>
        <a:off x="2385940" y="834448"/>
        <a:ext cx="1593829" cy="618740"/>
      </dsp:txXfrm>
    </dsp:sp>
    <dsp:sp modelId="{A90CEE6B-9639-4FA7-B480-F6426DBC06C8}">
      <dsp:nvSpPr>
        <dsp:cNvPr id="0" name=""/>
        <dsp:cNvSpPr/>
      </dsp:nvSpPr>
      <dsp:spPr>
        <a:xfrm>
          <a:off x="4127523" y="800976"/>
          <a:ext cx="1660773" cy="685684"/>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dirty="0">
              <a:solidFill>
                <a:srgbClr val="BED730"/>
              </a:solidFill>
              <a:latin typeface="Trebuchet MS" panose="020B0703020202090204" pitchFamily="34" charset="0"/>
            </a:rPr>
            <a:t>IT Tools</a:t>
          </a:r>
          <a:endParaRPr lang="en-IN" sz="1200" b="1" kern="1200" dirty="0">
            <a:solidFill>
              <a:srgbClr val="BED730"/>
            </a:solidFill>
            <a:latin typeface="Trebuchet MS" panose="020B0703020202090204" pitchFamily="34" charset="0"/>
          </a:endParaRPr>
        </a:p>
      </dsp:txBody>
      <dsp:txXfrm>
        <a:off x="4160995" y="834448"/>
        <a:ext cx="1593829" cy="61874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5CD58456-C41B-40D1-8F1E-3E01E3ED8636}" type="datetimeFigureOut">
              <a:rPr lang="en-US" smtClean="0"/>
              <a:pPr/>
              <a:t>4/15/24</a:t>
            </a:fld>
            <a:endParaRPr lang="en-US" dirty="0"/>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FCC0C7FB-05A3-4118-86D5-E4ADFF43D7FA}" type="slidenum">
              <a:rPr lang="en-US" smtClean="0"/>
              <a:pPr/>
              <a:t>‹#›</a:t>
            </a:fld>
            <a:endParaRPr lang="en-US" dirty="0"/>
          </a:p>
        </p:txBody>
      </p:sp>
    </p:spTree>
    <p:extLst>
      <p:ext uri="{BB962C8B-B14F-4D97-AF65-F5344CB8AC3E}">
        <p14:creationId xmlns:p14="http://schemas.microsoft.com/office/powerpoint/2010/main" val="3248820944"/>
      </p:ext>
    </p:extLst>
  </p:cSld>
  <p:clrMap bg1="lt1" tx1="dk1" bg2="lt2" tx2="dk2" accent1="accent1" accent2="accent2" accent3="accent3" accent4="accent4" accent5="accent5" accent6="accent6" hlink="hlink" folHlink="folHlink"/>
  <p:notesStyle>
    <a:lvl1pPr marL="0" algn="l" defTabSz="914286" rtl="0" eaLnBrk="1" latinLnBrk="0" hangingPunct="1">
      <a:defRPr sz="1200" kern="1200">
        <a:solidFill>
          <a:schemeClr val="tx1"/>
        </a:solidFill>
        <a:latin typeface="+mn-lt"/>
        <a:ea typeface="+mn-ea"/>
        <a:cs typeface="+mn-cs"/>
      </a:defRPr>
    </a:lvl1pPr>
    <a:lvl2pPr marL="457143" algn="l" defTabSz="914286" rtl="0" eaLnBrk="1" latinLnBrk="0" hangingPunct="1">
      <a:defRPr sz="1200" kern="1200">
        <a:solidFill>
          <a:schemeClr val="tx1"/>
        </a:solidFill>
        <a:latin typeface="+mn-lt"/>
        <a:ea typeface="+mn-ea"/>
        <a:cs typeface="+mn-cs"/>
      </a:defRPr>
    </a:lvl2pPr>
    <a:lvl3pPr marL="914286" algn="l" defTabSz="914286" rtl="0" eaLnBrk="1" latinLnBrk="0" hangingPunct="1">
      <a:defRPr sz="1200" kern="1200">
        <a:solidFill>
          <a:schemeClr val="tx1"/>
        </a:solidFill>
        <a:latin typeface="+mn-lt"/>
        <a:ea typeface="+mn-ea"/>
        <a:cs typeface="+mn-cs"/>
      </a:defRPr>
    </a:lvl3pPr>
    <a:lvl4pPr marL="1371429" algn="l" defTabSz="914286" rtl="0" eaLnBrk="1" latinLnBrk="0" hangingPunct="1">
      <a:defRPr sz="1200" kern="1200">
        <a:solidFill>
          <a:schemeClr val="tx1"/>
        </a:solidFill>
        <a:latin typeface="+mn-lt"/>
        <a:ea typeface="+mn-ea"/>
        <a:cs typeface="+mn-cs"/>
      </a:defRPr>
    </a:lvl4pPr>
    <a:lvl5pPr marL="1828572" algn="l" defTabSz="914286" rtl="0" eaLnBrk="1" latinLnBrk="0" hangingPunct="1">
      <a:defRPr sz="1200" kern="1200">
        <a:solidFill>
          <a:schemeClr val="tx1"/>
        </a:solidFill>
        <a:latin typeface="+mn-lt"/>
        <a:ea typeface="+mn-ea"/>
        <a:cs typeface="+mn-cs"/>
      </a:defRPr>
    </a:lvl5pPr>
    <a:lvl6pPr marL="2285715" algn="l" defTabSz="914286" rtl="0" eaLnBrk="1" latinLnBrk="0" hangingPunct="1">
      <a:defRPr sz="1200" kern="1200">
        <a:solidFill>
          <a:schemeClr val="tx1"/>
        </a:solidFill>
        <a:latin typeface="+mn-lt"/>
        <a:ea typeface="+mn-ea"/>
        <a:cs typeface="+mn-cs"/>
      </a:defRPr>
    </a:lvl6pPr>
    <a:lvl7pPr marL="2742857" algn="l" defTabSz="914286" rtl="0" eaLnBrk="1" latinLnBrk="0" hangingPunct="1">
      <a:defRPr sz="1200" kern="1200">
        <a:solidFill>
          <a:schemeClr val="tx1"/>
        </a:solidFill>
        <a:latin typeface="+mn-lt"/>
        <a:ea typeface="+mn-ea"/>
        <a:cs typeface="+mn-cs"/>
      </a:defRPr>
    </a:lvl7pPr>
    <a:lvl8pPr marL="3200001" algn="l" defTabSz="914286" rtl="0" eaLnBrk="1" latinLnBrk="0" hangingPunct="1">
      <a:defRPr sz="1200" kern="1200">
        <a:solidFill>
          <a:schemeClr val="tx1"/>
        </a:solidFill>
        <a:latin typeface="+mn-lt"/>
        <a:ea typeface="+mn-ea"/>
        <a:cs typeface="+mn-cs"/>
      </a:defRPr>
    </a:lvl8pPr>
    <a:lvl9pPr marL="3657143" algn="l" defTabSz="91428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B5A46C-A1A7-4E9C-8330-2D54FC2AD1E7}" type="slidenum">
              <a:rPr lang="en-US" smtClean="0"/>
              <a:pPr/>
              <a:t>2</a:t>
            </a:fld>
            <a:endParaRPr lang="en-US" dirty="0"/>
          </a:p>
        </p:txBody>
      </p:sp>
    </p:spTree>
    <p:extLst>
      <p:ext uri="{BB962C8B-B14F-4D97-AF65-F5344CB8AC3E}">
        <p14:creationId xmlns:p14="http://schemas.microsoft.com/office/powerpoint/2010/main" val="3880159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Arial Nova" panose="020B0504020202020204" pitchFamily="34" charset="0"/>
              </a:rPr>
              <a:t>The “Branch-in-a-Box” or "Office-in-a-Box" concept is a comprehensive and self-contained solution designed to provide essential tools and resources for establishing a functional office space swiftly and efficiently. This concept proves particularly beneficial in situations where there is a demand for quick and convenient workspace setups, such as in remote, temporary, or rapidly evolving business environments. The solution integrates hardware, software, and office equipment, offering a modular and scalable approach to accommodate diverse organizational needs. From seamless connectivity and quick deployment to cost-effectiveness and adaptability, the Office-in-a-Box concept addresses various objectives, catering to a range of customers including remote teams, startups, global corporations, and educational institutions. It aligns with the evolving trends in modern workplaces, supporting remote work, scalability, and the integration of advanced technologies to provide a cohesive and standardized office environment across different settings.</a:t>
            </a:r>
            <a:endParaRPr lang="en-US" dirty="0"/>
          </a:p>
          <a:p>
            <a:endParaRPr lang="en-US" dirty="0"/>
          </a:p>
        </p:txBody>
      </p:sp>
      <p:sp>
        <p:nvSpPr>
          <p:cNvPr id="4" name="Slide Number Placeholder 3"/>
          <p:cNvSpPr>
            <a:spLocks noGrp="1"/>
          </p:cNvSpPr>
          <p:nvPr>
            <p:ph type="sldNum" sz="quarter" idx="10"/>
          </p:nvPr>
        </p:nvSpPr>
        <p:spPr/>
        <p:txBody>
          <a:bodyPr/>
          <a:lstStyle/>
          <a:p>
            <a:fld id="{D5B5A46C-A1A7-4E9C-8330-2D54FC2AD1E7}" type="slidenum">
              <a:rPr lang="en-US" smtClean="0"/>
              <a:pPr/>
              <a:t>10</a:t>
            </a:fld>
            <a:endParaRPr lang="en-US" dirty="0"/>
          </a:p>
        </p:txBody>
      </p:sp>
    </p:spTree>
    <p:extLst>
      <p:ext uri="{BB962C8B-B14F-4D97-AF65-F5344CB8AC3E}">
        <p14:creationId xmlns:p14="http://schemas.microsoft.com/office/powerpoint/2010/main" val="19701427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jpeg"/><Relationship Id="rId16" Type="http://schemas.microsoft.com/office/2007/relationships/hdphoto" Target="../media/hdphoto1.wdp"/><Relationship Id="rId1" Type="http://schemas.openxmlformats.org/officeDocument/2006/relationships/slideMaster" Target="../slideMasters/slideMaster1.xml"/><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3" name="Picture 2" descr="A green field with lights at night&#10;&#10;Description automatically generated">
            <a:extLst>
              <a:ext uri="{FF2B5EF4-FFF2-40B4-BE49-F238E27FC236}">
                <a16:creationId xmlns:a16="http://schemas.microsoft.com/office/drawing/2014/main" id="{27170E70-BDAE-2E4E-4D9E-DF088100B5C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8" name="Text Placeholder 16">
            <a:extLst>
              <a:ext uri="{FF2B5EF4-FFF2-40B4-BE49-F238E27FC236}">
                <a16:creationId xmlns:a16="http://schemas.microsoft.com/office/drawing/2014/main" id="{A0043FE2-98C6-40A8-A25D-C92BA3A47DCF}"/>
              </a:ext>
            </a:extLst>
          </p:cNvPr>
          <p:cNvSpPr>
            <a:spLocks noGrp="1"/>
          </p:cNvSpPr>
          <p:nvPr>
            <p:ph type="body" sz="quarter" idx="13" hasCustomPrompt="1"/>
          </p:nvPr>
        </p:nvSpPr>
        <p:spPr>
          <a:xfrm>
            <a:off x="334098" y="1813431"/>
            <a:ext cx="4058515" cy="992557"/>
          </a:xfrm>
        </p:spPr>
        <p:txBody>
          <a:bodyPr>
            <a:noAutofit/>
          </a:bodyPr>
          <a:lstStyle>
            <a:lvl1pPr marL="0" indent="0" algn="l">
              <a:lnSpc>
                <a:spcPts val="3400"/>
              </a:lnSpc>
              <a:spcBef>
                <a:spcPts val="0"/>
              </a:spcBef>
              <a:buNone/>
              <a:defRPr sz="3200" b="1" cap="all" baseline="0">
                <a:solidFill>
                  <a:schemeClr val="bg1"/>
                </a:solidFill>
              </a:defRPr>
            </a:lvl1pPr>
          </a:lstStyle>
          <a:p>
            <a:pPr lvl="0"/>
            <a:r>
              <a:rPr lang="en-US" dirty="0"/>
              <a:t>TITLE OF THE SLIDE - LINE ONE</a:t>
            </a:r>
            <a:endParaRPr lang="en-IN" dirty="0"/>
          </a:p>
        </p:txBody>
      </p:sp>
      <p:sp>
        <p:nvSpPr>
          <p:cNvPr id="29" name="Text Placeholder 16">
            <a:extLst>
              <a:ext uri="{FF2B5EF4-FFF2-40B4-BE49-F238E27FC236}">
                <a16:creationId xmlns:a16="http://schemas.microsoft.com/office/drawing/2014/main" id="{AB770F6E-1524-4A33-82FC-93CB64C2692F}"/>
              </a:ext>
            </a:extLst>
          </p:cNvPr>
          <p:cNvSpPr>
            <a:spLocks noGrp="1"/>
          </p:cNvSpPr>
          <p:nvPr>
            <p:ph type="body" sz="quarter" idx="14" hasCustomPrompt="1"/>
          </p:nvPr>
        </p:nvSpPr>
        <p:spPr>
          <a:xfrm>
            <a:off x="334099" y="2805988"/>
            <a:ext cx="4058514" cy="611597"/>
          </a:xfrm>
        </p:spPr>
        <p:txBody>
          <a:bodyPr>
            <a:noAutofit/>
          </a:bodyPr>
          <a:lstStyle>
            <a:lvl1pPr marL="0" indent="0">
              <a:lnSpc>
                <a:spcPts val="2000"/>
              </a:lnSpc>
              <a:spcBef>
                <a:spcPts val="0"/>
              </a:spcBef>
              <a:buNone/>
              <a:defRPr sz="1800" b="1" cap="none" baseline="0">
                <a:solidFill>
                  <a:srgbClr val="BED730"/>
                </a:solidFill>
              </a:defRPr>
            </a:lvl1pPr>
          </a:lstStyle>
          <a:p>
            <a:pPr lvl="0"/>
            <a:r>
              <a:rPr lang="en-US" dirty="0"/>
              <a:t>Sub Title </a:t>
            </a:r>
          </a:p>
        </p:txBody>
      </p:sp>
      <p:sp>
        <p:nvSpPr>
          <p:cNvPr id="30" name="Text Placeholder 16">
            <a:extLst>
              <a:ext uri="{FF2B5EF4-FFF2-40B4-BE49-F238E27FC236}">
                <a16:creationId xmlns:a16="http://schemas.microsoft.com/office/drawing/2014/main" id="{155CA787-D36C-48A9-A94B-D13C3645EBA1}"/>
              </a:ext>
            </a:extLst>
          </p:cNvPr>
          <p:cNvSpPr>
            <a:spLocks noGrp="1"/>
          </p:cNvSpPr>
          <p:nvPr>
            <p:ph type="body" sz="quarter" idx="15" hasCustomPrompt="1"/>
          </p:nvPr>
        </p:nvSpPr>
        <p:spPr>
          <a:xfrm>
            <a:off x="334100" y="4449323"/>
            <a:ext cx="4058514" cy="277103"/>
          </a:xfrm>
        </p:spPr>
        <p:txBody>
          <a:bodyPr anchor="t">
            <a:noAutofit/>
          </a:bodyPr>
          <a:lstStyle>
            <a:lvl1pPr marL="0" indent="0">
              <a:lnSpc>
                <a:spcPts val="1800"/>
              </a:lnSpc>
              <a:buNone/>
              <a:defRPr sz="900" b="0">
                <a:solidFill>
                  <a:schemeClr val="bg1">
                    <a:lumMod val="85000"/>
                  </a:schemeClr>
                </a:solidFill>
              </a:defRPr>
            </a:lvl1pPr>
          </a:lstStyle>
          <a:p>
            <a:pPr lvl="0"/>
            <a:r>
              <a:rPr lang="en-US" dirty="0"/>
              <a:t>Month 2024</a:t>
            </a:r>
          </a:p>
        </p:txBody>
      </p:sp>
      <p:pic>
        <p:nvPicPr>
          <p:cNvPr id="2" name="Picture 1" descr="A number and a ball on a black background&#10;&#10;Description automatically generated">
            <a:extLst>
              <a:ext uri="{FF2B5EF4-FFF2-40B4-BE49-F238E27FC236}">
                <a16:creationId xmlns:a16="http://schemas.microsoft.com/office/drawing/2014/main" id="{DAE6D720-0988-3D8D-6230-99B8F0D9BBD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6" name="TextBox 5">
            <a:extLst>
              <a:ext uri="{FF2B5EF4-FFF2-40B4-BE49-F238E27FC236}">
                <a16:creationId xmlns:a16="http://schemas.microsoft.com/office/drawing/2014/main" id="{5F319A35-7E27-541D-9773-B613F73F37E5}"/>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2329282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ner Pag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57DB89-CFDA-370A-F43F-545BC20B5C25}"/>
              </a:ext>
            </a:extLst>
          </p:cNvPr>
          <p:cNvSpPr/>
          <p:nvPr userDrawn="1"/>
        </p:nvSpPr>
        <p:spPr>
          <a:xfrm>
            <a:off x="-2323" y="0"/>
            <a:ext cx="9143999"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TheSansOffice" panose="020B0503040302060204" pitchFamily="34" charset="0"/>
            </a:endParaRPr>
          </a:p>
        </p:txBody>
      </p:sp>
      <p:sp>
        <p:nvSpPr>
          <p:cNvPr id="12" name="Title 4">
            <a:extLst>
              <a:ext uri="{FF2B5EF4-FFF2-40B4-BE49-F238E27FC236}">
                <a16:creationId xmlns:a16="http://schemas.microsoft.com/office/drawing/2014/main" id="{84601352-D74E-D226-05C0-6BEB858CCFF4}"/>
              </a:ext>
            </a:extLst>
          </p:cNvPr>
          <p:cNvSpPr>
            <a:spLocks noGrp="1"/>
          </p:cNvSpPr>
          <p:nvPr>
            <p:ph type="title" hasCustomPrompt="1"/>
          </p:nvPr>
        </p:nvSpPr>
        <p:spPr>
          <a:xfrm>
            <a:off x="324000" y="211575"/>
            <a:ext cx="7693099" cy="461655"/>
          </a:xfrm>
        </p:spPr>
        <p:txBody>
          <a:bodyPr/>
          <a:lstStyle>
            <a:lvl1pPr>
              <a:defRPr sz="2400" baseline="0">
                <a:solidFill>
                  <a:schemeClr val="bg1"/>
                </a:solidFill>
                <a:latin typeface="TheSansOffice" panose="020B0503040302060204" pitchFamily="34" charset="0"/>
              </a:defRPr>
            </a:lvl1pPr>
          </a:lstStyle>
          <a:p>
            <a:r>
              <a:rPr lang="en-US" dirty="0"/>
              <a:t>TITLE OF THE SLIDE GOES HERE</a:t>
            </a:r>
          </a:p>
        </p:txBody>
      </p:sp>
      <p:pic>
        <p:nvPicPr>
          <p:cNvPr id="7" name="Picture 6">
            <a:extLst>
              <a:ext uri="{FF2B5EF4-FFF2-40B4-BE49-F238E27FC236}">
                <a16:creationId xmlns:a16="http://schemas.microsoft.com/office/drawing/2014/main" id="{422F2A3D-271D-C6D4-F99E-2C1C6C51B0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3" y="4752876"/>
            <a:ext cx="9146323" cy="390624"/>
          </a:xfrm>
          <a:prstGeom prst="rect">
            <a:avLst/>
          </a:prstGeom>
        </p:spPr>
      </p:pic>
      <p:pic>
        <p:nvPicPr>
          <p:cNvPr id="2" name="Picture 1" descr="A number and a ball on a black background&#10;&#10;Description automatically generated">
            <a:extLst>
              <a:ext uri="{FF2B5EF4-FFF2-40B4-BE49-F238E27FC236}">
                <a16:creationId xmlns:a16="http://schemas.microsoft.com/office/drawing/2014/main" id="{F68453D2-DABA-E1DF-3231-02FF8861F5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4" name="TextBox 3">
            <a:extLst>
              <a:ext uri="{FF2B5EF4-FFF2-40B4-BE49-F238E27FC236}">
                <a16:creationId xmlns:a16="http://schemas.microsoft.com/office/drawing/2014/main" id="{B3C3E3B0-F051-A2D1-80E6-F7FB2ABE2BEA}"/>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1630402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eperator 1">
    <p:spTree>
      <p:nvGrpSpPr>
        <p:cNvPr id="1" name=""/>
        <p:cNvGrpSpPr/>
        <p:nvPr/>
      </p:nvGrpSpPr>
      <p:grpSpPr>
        <a:xfrm>
          <a:off x="0" y="0"/>
          <a:ext cx="0" cy="0"/>
          <a:chOff x="0" y="0"/>
          <a:chExt cx="0" cy="0"/>
        </a:xfrm>
      </p:grpSpPr>
      <p:pic>
        <p:nvPicPr>
          <p:cNvPr id="8" name="Picture 7" descr="A football field with lights at night&#10;&#10;Description automatically generated">
            <a:extLst>
              <a:ext uri="{FF2B5EF4-FFF2-40B4-BE49-F238E27FC236}">
                <a16:creationId xmlns:a16="http://schemas.microsoft.com/office/drawing/2014/main" id="{E31B5FEC-2280-F57E-0937-3BF289AD91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06" y="0"/>
            <a:ext cx="9157011" cy="5150819"/>
          </a:xfrm>
          <a:prstGeom prst="rect">
            <a:avLst/>
          </a:prstGeom>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6195272" y="2015775"/>
            <a:ext cx="394916" cy="39491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6240114" y="2444897"/>
            <a:ext cx="305232" cy="305232"/>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 name="Rectangle 4">
            <a:extLst>
              <a:ext uri="{FF2B5EF4-FFF2-40B4-BE49-F238E27FC236}">
                <a16:creationId xmlns:a16="http://schemas.microsoft.com/office/drawing/2014/main" id="{96CD2564-24FC-1333-E767-A9B7D7E255B7}"/>
              </a:ext>
            </a:extLst>
          </p:cNvPr>
          <p:cNvSpPr/>
          <p:nvPr userDrawn="1"/>
        </p:nvSpPr>
        <p:spPr>
          <a:xfrm>
            <a:off x="-6506" y="3125351"/>
            <a:ext cx="9157011" cy="1080000"/>
          </a:xfrm>
          <a:prstGeom prst="rect">
            <a:avLst/>
          </a:prstGeom>
          <a:solidFill>
            <a:srgbClr val="000000">
              <a:alpha val="60000"/>
            </a:srgbClr>
          </a:solid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64" rtl="0" eaLnBrk="1" fontAlgn="auto" latinLnBrk="0" hangingPunct="1">
              <a:lnSpc>
                <a:spcPct val="100000"/>
              </a:lnSpc>
              <a:spcBef>
                <a:spcPts val="0"/>
              </a:spcBef>
              <a:spcAft>
                <a:spcPts val="0"/>
              </a:spcAft>
              <a:buClrTx/>
              <a:buSzTx/>
              <a:buFontTx/>
              <a:buNone/>
              <a:tabLst/>
              <a:defRPr/>
            </a:pPr>
            <a:endParaRPr kumimoji="0" lang="en-IN" sz="1400" b="0" i="0" u="none" strike="noStrike" kern="0" cap="none" spc="0" normalizeH="0" baseline="0" noProof="0" dirty="0">
              <a:ln>
                <a:noFill/>
              </a:ln>
              <a:solidFill>
                <a:prstClr val="white"/>
              </a:solidFill>
              <a:effectLst/>
              <a:uLnTx/>
              <a:uFillTx/>
              <a:latin typeface="TheSansOffice" panose="020B0503040302060204"/>
              <a:ea typeface="+mn-ea"/>
              <a:cs typeface="+mn-cs"/>
              <a:sym typeface="Arial"/>
              <a:rtl val="0"/>
            </a:endParaRPr>
          </a:p>
        </p:txBody>
      </p:sp>
      <p:sp>
        <p:nvSpPr>
          <p:cNvPr id="17" name="Text Placeholder 3">
            <a:extLst>
              <a:ext uri="{FF2B5EF4-FFF2-40B4-BE49-F238E27FC236}">
                <a16:creationId xmlns:a16="http://schemas.microsoft.com/office/drawing/2014/main" id="{F20C6DDB-ECD9-4134-AD1E-3F734F694472}"/>
              </a:ext>
            </a:extLst>
          </p:cNvPr>
          <p:cNvSpPr>
            <a:spLocks noGrp="1"/>
          </p:cNvSpPr>
          <p:nvPr>
            <p:ph type="body" sz="quarter" idx="11" hasCustomPrompt="1"/>
          </p:nvPr>
        </p:nvSpPr>
        <p:spPr>
          <a:xfrm>
            <a:off x="322223" y="3282826"/>
            <a:ext cx="8499553" cy="765050"/>
          </a:xfrm>
        </p:spPr>
        <p:txBody>
          <a:bodyPr anchor="ctr">
            <a:normAutofit/>
          </a:bodyPr>
          <a:lstStyle>
            <a:lvl1pPr marL="0" indent="0" algn="ctr">
              <a:lnSpc>
                <a:spcPts val="3000"/>
              </a:lnSpc>
              <a:spcBef>
                <a:spcPts val="0"/>
              </a:spcBef>
              <a:buNone/>
              <a:defRPr sz="2400" b="1" cap="all" baseline="0">
                <a:solidFill>
                  <a:srgbClr val="BED730"/>
                </a:solidFill>
              </a:defRPr>
            </a:lvl1pPr>
          </a:lstStyle>
          <a:p>
            <a:pPr lvl="0"/>
            <a:r>
              <a:rPr lang="en-US" dirty="0"/>
              <a:t>Section separator</a:t>
            </a:r>
          </a:p>
        </p:txBody>
      </p:sp>
      <p:pic>
        <p:nvPicPr>
          <p:cNvPr id="3" name="Picture 2" descr="A number and a ball on a black background&#10;&#10;Description automatically generated">
            <a:extLst>
              <a:ext uri="{FF2B5EF4-FFF2-40B4-BE49-F238E27FC236}">
                <a16:creationId xmlns:a16="http://schemas.microsoft.com/office/drawing/2014/main" id="{32CE0AE6-910C-E074-50BE-AD9EB8682F8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7" name="TextBox 6">
            <a:extLst>
              <a:ext uri="{FF2B5EF4-FFF2-40B4-BE49-F238E27FC236}">
                <a16:creationId xmlns:a16="http://schemas.microsoft.com/office/drawing/2014/main" id="{4F35BC11-80ED-CB16-6F3B-E828E4AA00A8}"/>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3603354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eperator 2">
    <p:spTree>
      <p:nvGrpSpPr>
        <p:cNvPr id="1" name=""/>
        <p:cNvGrpSpPr/>
        <p:nvPr/>
      </p:nvGrpSpPr>
      <p:grpSpPr>
        <a:xfrm>
          <a:off x="0" y="0"/>
          <a:ext cx="0" cy="0"/>
          <a:chOff x="0" y="0"/>
          <a:chExt cx="0" cy="0"/>
        </a:xfrm>
      </p:grpSpPr>
      <p:pic>
        <p:nvPicPr>
          <p:cNvPr id="3" name="Picture 2" descr="A green field with lights at night&#10;&#10;Description automatically generated">
            <a:extLst>
              <a:ext uri="{FF2B5EF4-FFF2-40B4-BE49-F238E27FC236}">
                <a16:creationId xmlns:a16="http://schemas.microsoft.com/office/drawing/2014/main" id="{629BF09F-9F6D-3433-3F41-A6FB6DAD2A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57011" cy="5150819"/>
          </a:xfrm>
          <a:prstGeom prst="rect">
            <a:avLst/>
          </a:prstGeom>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6195272" y="2015775"/>
            <a:ext cx="394916" cy="39491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6240114" y="2444897"/>
            <a:ext cx="305232" cy="305232"/>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pic>
        <p:nvPicPr>
          <p:cNvPr id="7" name="Picture 6" descr="A number and a ball on a black background&#10;&#10;Description automatically generated">
            <a:extLst>
              <a:ext uri="{FF2B5EF4-FFF2-40B4-BE49-F238E27FC236}">
                <a16:creationId xmlns:a16="http://schemas.microsoft.com/office/drawing/2014/main" id="{7BF11300-14E2-BE39-0A28-077D52B9328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8" name="TextBox 7">
            <a:extLst>
              <a:ext uri="{FF2B5EF4-FFF2-40B4-BE49-F238E27FC236}">
                <a16:creationId xmlns:a16="http://schemas.microsoft.com/office/drawing/2014/main" id="{511B4621-0AA6-A57E-D0C5-EAFAF66EC836}"/>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
        <p:nvSpPr>
          <p:cNvPr id="14" name="Rectangle 13">
            <a:extLst>
              <a:ext uri="{FF2B5EF4-FFF2-40B4-BE49-F238E27FC236}">
                <a16:creationId xmlns:a16="http://schemas.microsoft.com/office/drawing/2014/main" id="{1CD7B09F-D6D3-FD14-5059-2C571D461149}"/>
              </a:ext>
            </a:extLst>
          </p:cNvPr>
          <p:cNvSpPr/>
          <p:nvPr userDrawn="1"/>
        </p:nvSpPr>
        <p:spPr>
          <a:xfrm>
            <a:off x="-6506" y="3125351"/>
            <a:ext cx="9157011" cy="1080000"/>
          </a:xfrm>
          <a:prstGeom prst="rect">
            <a:avLst/>
          </a:prstGeom>
          <a:solidFill>
            <a:srgbClr val="000000">
              <a:alpha val="60000"/>
            </a:srgbClr>
          </a:solid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64" rtl="0" eaLnBrk="1" fontAlgn="auto" latinLnBrk="0" hangingPunct="1">
              <a:lnSpc>
                <a:spcPct val="100000"/>
              </a:lnSpc>
              <a:spcBef>
                <a:spcPts val="0"/>
              </a:spcBef>
              <a:spcAft>
                <a:spcPts val="0"/>
              </a:spcAft>
              <a:buClrTx/>
              <a:buSzTx/>
              <a:buFontTx/>
              <a:buNone/>
              <a:tabLst/>
              <a:defRPr/>
            </a:pPr>
            <a:endParaRPr kumimoji="0" lang="en-IN" sz="1400" b="0" i="0" u="none" strike="noStrike" kern="0" cap="none" spc="0" normalizeH="0" baseline="0" noProof="0" dirty="0">
              <a:ln>
                <a:noFill/>
              </a:ln>
              <a:solidFill>
                <a:prstClr val="white"/>
              </a:solidFill>
              <a:effectLst/>
              <a:uLnTx/>
              <a:uFillTx/>
              <a:latin typeface="TheSansOffice" panose="020B0503040302060204"/>
              <a:ea typeface="+mn-ea"/>
              <a:cs typeface="+mn-cs"/>
              <a:sym typeface="Arial"/>
              <a:rtl val="0"/>
            </a:endParaRPr>
          </a:p>
        </p:txBody>
      </p:sp>
      <p:sp>
        <p:nvSpPr>
          <p:cNvPr id="15" name="Text Placeholder 3">
            <a:extLst>
              <a:ext uri="{FF2B5EF4-FFF2-40B4-BE49-F238E27FC236}">
                <a16:creationId xmlns:a16="http://schemas.microsoft.com/office/drawing/2014/main" id="{486F4550-5E6D-526C-2F2F-6E2CDEB1ECD3}"/>
              </a:ext>
            </a:extLst>
          </p:cNvPr>
          <p:cNvSpPr>
            <a:spLocks noGrp="1"/>
          </p:cNvSpPr>
          <p:nvPr>
            <p:ph type="body" sz="quarter" idx="11" hasCustomPrompt="1"/>
          </p:nvPr>
        </p:nvSpPr>
        <p:spPr>
          <a:xfrm>
            <a:off x="322223" y="3282826"/>
            <a:ext cx="8499553" cy="765050"/>
          </a:xfrm>
        </p:spPr>
        <p:txBody>
          <a:bodyPr anchor="ctr">
            <a:normAutofit/>
          </a:bodyPr>
          <a:lstStyle>
            <a:lvl1pPr marL="0" indent="0" algn="ctr">
              <a:lnSpc>
                <a:spcPts val="3000"/>
              </a:lnSpc>
              <a:spcBef>
                <a:spcPts val="0"/>
              </a:spcBef>
              <a:buNone/>
              <a:defRPr sz="2400" b="1" cap="all" baseline="0">
                <a:solidFill>
                  <a:srgbClr val="BED730"/>
                </a:solidFill>
              </a:defRPr>
            </a:lvl1pPr>
          </a:lstStyle>
          <a:p>
            <a:pPr lvl="0"/>
            <a:r>
              <a:rPr lang="en-US" dirty="0"/>
              <a:t>Section separator</a:t>
            </a:r>
          </a:p>
        </p:txBody>
      </p:sp>
    </p:spTree>
    <p:extLst>
      <p:ext uri="{BB962C8B-B14F-4D97-AF65-F5344CB8AC3E}">
        <p14:creationId xmlns:p14="http://schemas.microsoft.com/office/powerpoint/2010/main" val="3314441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C9276E-EC44-DAE9-B5DB-16B542DDB587}"/>
              </a:ext>
            </a:extLst>
          </p:cNvPr>
          <p:cNvSpPr/>
          <p:nvPr userDrawn="1"/>
        </p:nvSpPr>
        <p:spPr>
          <a:xfrm>
            <a:off x="-2323" y="0"/>
            <a:ext cx="9143999"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TheSansOffice" panose="020B0503040302060204" pitchFamily="34" charset="0"/>
            </a:endParaRPr>
          </a:p>
        </p:txBody>
      </p:sp>
      <p:pic>
        <p:nvPicPr>
          <p:cNvPr id="5" name="Picture 4">
            <a:extLst>
              <a:ext uri="{FF2B5EF4-FFF2-40B4-BE49-F238E27FC236}">
                <a16:creationId xmlns:a16="http://schemas.microsoft.com/office/drawing/2014/main" id="{F87D6215-D645-7822-5959-113D2FD8B2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3" y="4752876"/>
            <a:ext cx="9146323" cy="390624"/>
          </a:xfrm>
          <a:prstGeom prst="rect">
            <a:avLst/>
          </a:prstGeom>
        </p:spPr>
      </p:pic>
      <p:sp>
        <p:nvSpPr>
          <p:cNvPr id="4" name="TextBox 3">
            <a:extLst>
              <a:ext uri="{FF2B5EF4-FFF2-40B4-BE49-F238E27FC236}">
                <a16:creationId xmlns:a16="http://schemas.microsoft.com/office/drawing/2014/main" id="{66316916-5F96-3A6F-82AA-A68B1A993C70}"/>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3574961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g slide">
    <p:spTree>
      <p:nvGrpSpPr>
        <p:cNvPr id="1" name=""/>
        <p:cNvGrpSpPr/>
        <p:nvPr/>
      </p:nvGrpSpPr>
      <p:grpSpPr>
        <a:xfrm>
          <a:off x="0" y="0"/>
          <a:ext cx="0" cy="0"/>
          <a:chOff x="0" y="0"/>
          <a:chExt cx="0" cy="0"/>
        </a:xfrm>
      </p:grpSpPr>
      <p:pic>
        <p:nvPicPr>
          <p:cNvPr id="7" name="Picture 6" descr="A green field with lights at night&#10;&#10;Description automatically generated">
            <a:extLst>
              <a:ext uri="{FF2B5EF4-FFF2-40B4-BE49-F238E27FC236}">
                <a16:creationId xmlns:a16="http://schemas.microsoft.com/office/drawing/2014/main" id="{D7EB2A36-B6ED-FD4E-7E07-E4BE2BE85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Footer Placeholder 4">
            <a:extLst>
              <a:ext uri="{FF2B5EF4-FFF2-40B4-BE49-F238E27FC236}">
                <a16:creationId xmlns:a16="http://schemas.microsoft.com/office/drawing/2014/main" id="{AC0A67D8-6E67-1BD8-8A40-F761EF101E26}"/>
              </a:ext>
            </a:extLst>
          </p:cNvPr>
          <p:cNvSpPr>
            <a:spLocks noGrp="1"/>
          </p:cNvSpPr>
          <p:nvPr>
            <p:ph type="ftr" sz="quarter" idx="3"/>
          </p:nvPr>
        </p:nvSpPr>
        <p:spPr>
          <a:xfrm>
            <a:off x="7952267" y="6093244"/>
            <a:ext cx="4114800" cy="365125"/>
          </a:xfrm>
          <a:prstGeom prst="rect">
            <a:avLst/>
          </a:prstGeom>
        </p:spPr>
        <p:txBody>
          <a:bodyPr/>
          <a:lstStyle>
            <a:defPPr>
              <a:defRPr lang="en-US"/>
            </a:defPPr>
            <a:lvl1pPr marL="0" algn="r" defTabSz="914378" rtl="0" eaLnBrk="1" latinLnBrk="0" hangingPunct="1">
              <a:defRPr sz="1050" kern="1200">
                <a:solidFill>
                  <a:schemeClr val="tx1"/>
                </a:solidFill>
                <a:latin typeface="TheSansOffice" panose="020B0503040302060204"/>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a:lstStyle>
          <a:p>
            <a:r>
              <a:rPr lang="en-US" dirty="0"/>
              <a:t>Internal | Confidential</a:t>
            </a:r>
          </a:p>
        </p:txBody>
      </p:sp>
      <p:pic>
        <p:nvPicPr>
          <p:cNvPr id="2" name="Picture 1" descr="A number and a ball on a black background&#10;&#10;Description automatically generated">
            <a:extLst>
              <a:ext uri="{FF2B5EF4-FFF2-40B4-BE49-F238E27FC236}">
                <a16:creationId xmlns:a16="http://schemas.microsoft.com/office/drawing/2014/main" id="{B5909F32-001B-4A11-AEEB-EF5395D1C3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4" name="TextBox 3">
            <a:extLst>
              <a:ext uri="{FF2B5EF4-FFF2-40B4-BE49-F238E27FC236}">
                <a16:creationId xmlns:a16="http://schemas.microsoft.com/office/drawing/2014/main" id="{095866AD-EDD6-5AA4-1B89-E73700C64FC2}"/>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264"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
        <p:nvSpPr>
          <p:cNvPr id="5" name="Title 4">
            <a:extLst>
              <a:ext uri="{FF2B5EF4-FFF2-40B4-BE49-F238E27FC236}">
                <a16:creationId xmlns:a16="http://schemas.microsoft.com/office/drawing/2014/main" id="{EE77E26A-20A1-2EAF-982F-C83284396706}"/>
              </a:ext>
            </a:extLst>
          </p:cNvPr>
          <p:cNvSpPr>
            <a:spLocks noGrp="1"/>
          </p:cNvSpPr>
          <p:nvPr>
            <p:ph type="title" hasCustomPrompt="1"/>
          </p:nvPr>
        </p:nvSpPr>
        <p:spPr>
          <a:xfrm>
            <a:off x="324001" y="211576"/>
            <a:ext cx="7693099" cy="461655"/>
          </a:xfrm>
        </p:spPr>
        <p:txBody>
          <a:bodyPr/>
          <a:lstStyle>
            <a:lvl1pPr>
              <a:defRPr sz="2400" baseline="0">
                <a:solidFill>
                  <a:schemeClr val="bg1"/>
                </a:solidFill>
                <a:latin typeface="TheSansOffice" panose="020B0503040302060204" pitchFamily="34" charset="0"/>
              </a:defRPr>
            </a:lvl1pPr>
          </a:lstStyle>
          <a:p>
            <a:r>
              <a:rPr lang="en-US" dirty="0"/>
              <a:t>TITLE OF THE SLIDE GOES HERE</a:t>
            </a:r>
          </a:p>
        </p:txBody>
      </p:sp>
    </p:spTree>
    <p:extLst>
      <p:ext uri="{BB962C8B-B14F-4D97-AF65-F5344CB8AC3E}">
        <p14:creationId xmlns:p14="http://schemas.microsoft.com/office/powerpoint/2010/main" val="1006516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G with blank">
    <p:spTree>
      <p:nvGrpSpPr>
        <p:cNvPr id="1" name=""/>
        <p:cNvGrpSpPr/>
        <p:nvPr/>
      </p:nvGrpSpPr>
      <p:grpSpPr>
        <a:xfrm>
          <a:off x="0" y="0"/>
          <a:ext cx="0" cy="0"/>
          <a:chOff x="0" y="0"/>
          <a:chExt cx="0" cy="0"/>
        </a:xfrm>
      </p:grpSpPr>
      <p:pic>
        <p:nvPicPr>
          <p:cNvPr id="7" name="Picture 6" descr="A green field with lights at night&#10;&#10;Description automatically generated">
            <a:extLst>
              <a:ext uri="{FF2B5EF4-FFF2-40B4-BE49-F238E27FC236}">
                <a16:creationId xmlns:a16="http://schemas.microsoft.com/office/drawing/2014/main" id="{D7EB2A36-B6ED-FD4E-7E07-E4BE2BE85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Footer Placeholder 4">
            <a:extLst>
              <a:ext uri="{FF2B5EF4-FFF2-40B4-BE49-F238E27FC236}">
                <a16:creationId xmlns:a16="http://schemas.microsoft.com/office/drawing/2014/main" id="{AC0A67D8-6E67-1BD8-8A40-F761EF101E26}"/>
              </a:ext>
            </a:extLst>
          </p:cNvPr>
          <p:cNvSpPr>
            <a:spLocks noGrp="1"/>
          </p:cNvSpPr>
          <p:nvPr>
            <p:ph type="ftr" sz="quarter" idx="3"/>
          </p:nvPr>
        </p:nvSpPr>
        <p:spPr>
          <a:xfrm>
            <a:off x="7952267" y="6093244"/>
            <a:ext cx="4114800" cy="365125"/>
          </a:xfrm>
          <a:prstGeom prst="rect">
            <a:avLst/>
          </a:prstGeom>
        </p:spPr>
        <p:txBody>
          <a:bodyPr/>
          <a:lstStyle>
            <a:defPPr>
              <a:defRPr lang="en-US"/>
            </a:defPPr>
            <a:lvl1pPr marL="0" algn="r" defTabSz="914378" rtl="0" eaLnBrk="1" latinLnBrk="0" hangingPunct="1">
              <a:defRPr sz="1050" kern="1200">
                <a:solidFill>
                  <a:schemeClr val="tx1"/>
                </a:solidFill>
                <a:latin typeface="TheSansOffice" panose="020B0503040302060204"/>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a:lstStyle>
          <a:p>
            <a:r>
              <a:rPr lang="en-US" dirty="0"/>
              <a:t>Internal | Confidential</a:t>
            </a:r>
          </a:p>
        </p:txBody>
      </p:sp>
      <p:pic>
        <p:nvPicPr>
          <p:cNvPr id="2" name="Picture 1" descr="A number and a ball on a black background&#10;&#10;Description automatically generated">
            <a:extLst>
              <a:ext uri="{FF2B5EF4-FFF2-40B4-BE49-F238E27FC236}">
                <a16:creationId xmlns:a16="http://schemas.microsoft.com/office/drawing/2014/main" id="{B5909F32-001B-4A11-AEEB-EF5395D1C3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4" name="TextBox 3">
            <a:extLst>
              <a:ext uri="{FF2B5EF4-FFF2-40B4-BE49-F238E27FC236}">
                <a16:creationId xmlns:a16="http://schemas.microsoft.com/office/drawing/2014/main" id="{095866AD-EDD6-5AA4-1B89-E73700C64FC2}"/>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264"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3816733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descr="A green field with lights at night&#10;&#10;Description automatically generated">
            <a:extLst>
              <a:ext uri="{FF2B5EF4-FFF2-40B4-BE49-F238E27FC236}">
                <a16:creationId xmlns:a16="http://schemas.microsoft.com/office/drawing/2014/main" id="{D7EB2A36-B6ED-FD4E-7E07-E4BE2BE85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Flowchart: Connector 3">
            <a:extLst>
              <a:ext uri="{FF2B5EF4-FFF2-40B4-BE49-F238E27FC236}">
                <a16:creationId xmlns:a16="http://schemas.microsoft.com/office/drawing/2014/main" id="{E217FAA8-7903-790F-C8AF-A654546B8EE2}"/>
              </a:ext>
            </a:extLst>
          </p:cNvPr>
          <p:cNvSpPr>
            <a:spLocks noChangeAspect="1"/>
          </p:cNvSpPr>
          <p:nvPr userDrawn="1"/>
        </p:nvSpPr>
        <p:spPr>
          <a:xfrm rot="2700000">
            <a:off x="923753" y="2443228"/>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6" name="TextBox 5">
            <a:extLst>
              <a:ext uri="{FF2B5EF4-FFF2-40B4-BE49-F238E27FC236}">
                <a16:creationId xmlns:a16="http://schemas.microsoft.com/office/drawing/2014/main" id="{66C278B4-91F7-1397-FF2D-04C038E41577}"/>
              </a:ext>
            </a:extLst>
          </p:cNvPr>
          <p:cNvSpPr txBox="1"/>
          <p:nvPr userDrawn="1"/>
        </p:nvSpPr>
        <p:spPr>
          <a:xfrm>
            <a:off x="609404" y="3024738"/>
            <a:ext cx="1133019"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Network</a:t>
            </a:r>
          </a:p>
          <a:p>
            <a:pPr algn="ctr" defTabSz="514312">
              <a:defRPr/>
            </a:pPr>
            <a:r>
              <a:rPr lang="en-IN" sz="675" b="1" dirty="0">
                <a:solidFill>
                  <a:schemeClr val="bg1"/>
                </a:solidFill>
                <a:latin typeface="Trebuchet MS" panose="020B0603020202020204" pitchFamily="34" charset="0"/>
              </a:rPr>
              <a:t>Infra Services</a:t>
            </a:r>
            <a:endParaRPr lang="en-US" sz="675" dirty="0">
              <a:solidFill>
                <a:schemeClr val="bg1"/>
              </a:solidFill>
              <a:latin typeface="Trebuchet MS" panose="020B0603020202020204" pitchFamily="34" charset="0"/>
            </a:endParaRPr>
          </a:p>
        </p:txBody>
      </p:sp>
      <p:sp>
        <p:nvSpPr>
          <p:cNvPr id="8" name="Flowchart: Connector 7">
            <a:extLst>
              <a:ext uri="{FF2B5EF4-FFF2-40B4-BE49-F238E27FC236}">
                <a16:creationId xmlns:a16="http://schemas.microsoft.com/office/drawing/2014/main" id="{B180DF8B-8246-7BBB-1D51-0A7997F9CA64}"/>
              </a:ext>
            </a:extLst>
          </p:cNvPr>
          <p:cNvSpPr>
            <a:spLocks noChangeAspect="1"/>
          </p:cNvSpPr>
          <p:nvPr userDrawn="1"/>
        </p:nvSpPr>
        <p:spPr>
          <a:xfrm rot="2700000">
            <a:off x="1821464" y="2458136"/>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9" name="TextBox 8">
            <a:extLst>
              <a:ext uri="{FF2B5EF4-FFF2-40B4-BE49-F238E27FC236}">
                <a16:creationId xmlns:a16="http://schemas.microsoft.com/office/drawing/2014/main" id="{1BBC2D28-0D54-251E-1D85-B8C121038C5A}"/>
              </a:ext>
            </a:extLst>
          </p:cNvPr>
          <p:cNvSpPr txBox="1"/>
          <p:nvPr userDrawn="1"/>
        </p:nvSpPr>
        <p:spPr>
          <a:xfrm>
            <a:off x="1418398" y="3019579"/>
            <a:ext cx="1312941" cy="300082"/>
          </a:xfrm>
          <a:prstGeom prst="rect">
            <a:avLst/>
          </a:prstGeom>
          <a:noFill/>
        </p:spPr>
        <p:txBody>
          <a:bodyPr wrap="square" rtlCol="0">
            <a:spAutoFit/>
          </a:bodyPr>
          <a:lstStyle/>
          <a:p>
            <a:pPr algn="ctr" defTabSz="514312">
              <a:defRPr/>
            </a:pPr>
            <a:r>
              <a:rPr lang="pt-BR" sz="675" b="1" dirty="0">
                <a:solidFill>
                  <a:schemeClr val="bg1"/>
                </a:solidFill>
                <a:latin typeface="Trebuchet MS" panose="020B0603020202020204" pitchFamily="34" charset="0"/>
              </a:rPr>
              <a:t>Data Center</a:t>
            </a:r>
          </a:p>
          <a:p>
            <a:pPr algn="ctr" defTabSz="514312">
              <a:defRPr/>
            </a:pPr>
            <a:r>
              <a:rPr lang="pt-BR" sz="675" b="1" dirty="0">
                <a:solidFill>
                  <a:schemeClr val="bg1"/>
                </a:solidFill>
                <a:latin typeface="Trebuchet MS" panose="020B0603020202020204" pitchFamily="34" charset="0"/>
              </a:rPr>
              <a:t>Colo Services</a:t>
            </a:r>
            <a:endParaRPr lang="en-US" sz="675" b="1" dirty="0">
              <a:solidFill>
                <a:schemeClr val="bg1"/>
              </a:solidFill>
              <a:latin typeface="Trebuchet MS" panose="020B0603020202020204" pitchFamily="34" charset="0"/>
            </a:endParaRPr>
          </a:p>
        </p:txBody>
      </p:sp>
      <p:sp>
        <p:nvSpPr>
          <p:cNvPr id="12" name="Flowchart: Connector 11">
            <a:extLst>
              <a:ext uri="{FF2B5EF4-FFF2-40B4-BE49-F238E27FC236}">
                <a16:creationId xmlns:a16="http://schemas.microsoft.com/office/drawing/2014/main" id="{D1DEF801-78D7-8DFC-0C38-272A8D98EF78}"/>
              </a:ext>
            </a:extLst>
          </p:cNvPr>
          <p:cNvSpPr>
            <a:spLocks noChangeAspect="1"/>
          </p:cNvSpPr>
          <p:nvPr userDrawn="1"/>
        </p:nvSpPr>
        <p:spPr>
          <a:xfrm rot="2700000">
            <a:off x="3658286" y="2467900"/>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13" name="TextBox 12">
            <a:extLst>
              <a:ext uri="{FF2B5EF4-FFF2-40B4-BE49-F238E27FC236}">
                <a16:creationId xmlns:a16="http://schemas.microsoft.com/office/drawing/2014/main" id="{3ECC2D12-B199-C442-790C-823302A66B0C}"/>
              </a:ext>
            </a:extLst>
          </p:cNvPr>
          <p:cNvSpPr txBox="1"/>
          <p:nvPr userDrawn="1"/>
        </p:nvSpPr>
        <p:spPr>
          <a:xfrm>
            <a:off x="3306386" y="3024738"/>
            <a:ext cx="1241993"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Network Digital </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sp>
        <p:nvSpPr>
          <p:cNvPr id="14" name="Flowchart: Connector 13">
            <a:extLst>
              <a:ext uri="{FF2B5EF4-FFF2-40B4-BE49-F238E27FC236}">
                <a16:creationId xmlns:a16="http://schemas.microsoft.com/office/drawing/2014/main" id="{F3E55518-8652-B520-19AB-CDFACF181A72}"/>
              </a:ext>
            </a:extLst>
          </p:cNvPr>
          <p:cNvSpPr>
            <a:spLocks noChangeAspect="1"/>
          </p:cNvSpPr>
          <p:nvPr userDrawn="1"/>
        </p:nvSpPr>
        <p:spPr>
          <a:xfrm rot="2700000">
            <a:off x="4634985" y="2445154"/>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15" name="TextBox 14">
            <a:extLst>
              <a:ext uri="{FF2B5EF4-FFF2-40B4-BE49-F238E27FC236}">
                <a16:creationId xmlns:a16="http://schemas.microsoft.com/office/drawing/2014/main" id="{F3C430B1-3B83-EFB6-3F1D-2012E266974A}"/>
              </a:ext>
            </a:extLst>
          </p:cNvPr>
          <p:cNvSpPr txBox="1"/>
          <p:nvPr userDrawn="1"/>
        </p:nvSpPr>
        <p:spPr>
          <a:xfrm>
            <a:off x="4274045" y="3014349"/>
            <a:ext cx="1312941"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Cloud &amp; IT</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sp>
        <p:nvSpPr>
          <p:cNvPr id="16" name="Flowchart: Connector 15">
            <a:extLst>
              <a:ext uri="{FF2B5EF4-FFF2-40B4-BE49-F238E27FC236}">
                <a16:creationId xmlns:a16="http://schemas.microsoft.com/office/drawing/2014/main" id="{D6903430-A5C6-2F4B-929D-91B4A5CDCC58}"/>
              </a:ext>
            </a:extLst>
          </p:cNvPr>
          <p:cNvSpPr>
            <a:spLocks noChangeAspect="1"/>
          </p:cNvSpPr>
          <p:nvPr userDrawn="1"/>
        </p:nvSpPr>
        <p:spPr>
          <a:xfrm rot="2700000">
            <a:off x="5636939" y="2475353"/>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17" name="TextBox 16">
            <a:extLst>
              <a:ext uri="{FF2B5EF4-FFF2-40B4-BE49-F238E27FC236}">
                <a16:creationId xmlns:a16="http://schemas.microsoft.com/office/drawing/2014/main" id="{76233261-5F6C-636F-31BF-D14D8B6C8E10}"/>
              </a:ext>
            </a:extLst>
          </p:cNvPr>
          <p:cNvSpPr txBox="1"/>
          <p:nvPr userDrawn="1"/>
        </p:nvSpPr>
        <p:spPr>
          <a:xfrm>
            <a:off x="5249081" y="3024738"/>
            <a:ext cx="1318629"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Security </a:t>
            </a:r>
          </a:p>
          <a:p>
            <a:pPr algn="ctr" defTabSz="514312">
              <a:defRPr/>
            </a:pPr>
            <a:r>
              <a:rPr lang="en-IN" sz="675" b="1" dirty="0">
                <a:solidFill>
                  <a:schemeClr val="bg1"/>
                </a:solidFill>
                <a:latin typeface="Trebuchet MS" panose="020B0603020202020204" pitchFamily="34" charset="0"/>
              </a:rPr>
              <a:t>Managed Services</a:t>
            </a:r>
            <a:endParaRPr lang="en-US" sz="675" dirty="0">
              <a:solidFill>
                <a:schemeClr val="bg1"/>
              </a:solidFill>
              <a:latin typeface="Trebuchet MS" panose="020B0603020202020204" pitchFamily="34" charset="0"/>
            </a:endParaRPr>
          </a:p>
        </p:txBody>
      </p:sp>
      <p:sp>
        <p:nvSpPr>
          <p:cNvPr id="20" name="Flowchart: Connector 19">
            <a:extLst>
              <a:ext uri="{FF2B5EF4-FFF2-40B4-BE49-F238E27FC236}">
                <a16:creationId xmlns:a16="http://schemas.microsoft.com/office/drawing/2014/main" id="{EA112DF0-B262-786E-98C3-AFAC8571B6E5}"/>
              </a:ext>
            </a:extLst>
          </p:cNvPr>
          <p:cNvSpPr>
            <a:spLocks noChangeAspect="1"/>
          </p:cNvSpPr>
          <p:nvPr userDrawn="1"/>
        </p:nvSpPr>
        <p:spPr>
          <a:xfrm rot="2700000">
            <a:off x="6628955" y="2450682"/>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21" name="TextBox 20">
            <a:extLst>
              <a:ext uri="{FF2B5EF4-FFF2-40B4-BE49-F238E27FC236}">
                <a16:creationId xmlns:a16="http://schemas.microsoft.com/office/drawing/2014/main" id="{677AF911-1D1E-E3D3-DBFE-BAF04E419C52}"/>
              </a:ext>
            </a:extLst>
          </p:cNvPr>
          <p:cNvSpPr txBox="1"/>
          <p:nvPr userDrawn="1"/>
        </p:nvSpPr>
        <p:spPr>
          <a:xfrm>
            <a:off x="6235119" y="3035126"/>
            <a:ext cx="1280660"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Digital Apps</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sp>
        <p:nvSpPr>
          <p:cNvPr id="22" name="Flowchart: Connector 21">
            <a:extLst>
              <a:ext uri="{FF2B5EF4-FFF2-40B4-BE49-F238E27FC236}">
                <a16:creationId xmlns:a16="http://schemas.microsoft.com/office/drawing/2014/main" id="{C2984C21-A098-4F6A-0C5C-69A11A01F7EC}"/>
              </a:ext>
            </a:extLst>
          </p:cNvPr>
          <p:cNvSpPr>
            <a:spLocks noChangeAspect="1"/>
          </p:cNvSpPr>
          <p:nvPr userDrawn="1"/>
        </p:nvSpPr>
        <p:spPr>
          <a:xfrm rot="2700000">
            <a:off x="7635901" y="2450681"/>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23" name="TextBox 22">
            <a:extLst>
              <a:ext uri="{FF2B5EF4-FFF2-40B4-BE49-F238E27FC236}">
                <a16:creationId xmlns:a16="http://schemas.microsoft.com/office/drawing/2014/main" id="{07542BF6-F898-468C-F075-7098579A5791}"/>
              </a:ext>
            </a:extLst>
          </p:cNvPr>
          <p:cNvSpPr txBox="1"/>
          <p:nvPr userDrawn="1"/>
        </p:nvSpPr>
        <p:spPr>
          <a:xfrm>
            <a:off x="7288115" y="3042094"/>
            <a:ext cx="1328066"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Industry Apps</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pic>
        <p:nvPicPr>
          <p:cNvPr id="25" name="Graphic 24">
            <a:extLst>
              <a:ext uri="{FF2B5EF4-FFF2-40B4-BE49-F238E27FC236}">
                <a16:creationId xmlns:a16="http://schemas.microsoft.com/office/drawing/2014/main" id="{11338728-2DC8-66B8-DD1E-39B7B8EF2AB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713250" y="2552907"/>
            <a:ext cx="410045" cy="374389"/>
          </a:xfrm>
          <a:prstGeom prst="rect">
            <a:avLst/>
          </a:prstGeom>
        </p:spPr>
      </p:pic>
      <p:pic>
        <p:nvPicPr>
          <p:cNvPr id="27" name="Graphic 26">
            <a:extLst>
              <a:ext uri="{FF2B5EF4-FFF2-40B4-BE49-F238E27FC236}">
                <a16:creationId xmlns:a16="http://schemas.microsoft.com/office/drawing/2014/main" id="{CF5E2255-BE2B-0B6F-3530-A93459144BCF}"/>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5768689" y="2590199"/>
            <a:ext cx="251389" cy="334642"/>
          </a:xfrm>
          <a:prstGeom prst="rect">
            <a:avLst/>
          </a:prstGeom>
        </p:spPr>
      </p:pic>
      <p:pic>
        <p:nvPicPr>
          <p:cNvPr id="29" name="Graphic 28">
            <a:extLst>
              <a:ext uri="{FF2B5EF4-FFF2-40B4-BE49-F238E27FC236}">
                <a16:creationId xmlns:a16="http://schemas.microsoft.com/office/drawing/2014/main" id="{A3B1AB72-670A-F637-35D9-5F5B0180ED99}"/>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030448" y="2551074"/>
            <a:ext cx="296267" cy="334642"/>
          </a:xfrm>
          <a:prstGeom prst="rect">
            <a:avLst/>
          </a:prstGeom>
        </p:spPr>
      </p:pic>
      <p:pic>
        <p:nvPicPr>
          <p:cNvPr id="31" name="Graphic 30">
            <a:extLst>
              <a:ext uri="{FF2B5EF4-FFF2-40B4-BE49-F238E27FC236}">
                <a16:creationId xmlns:a16="http://schemas.microsoft.com/office/drawing/2014/main" id="{225DAF83-E320-A602-5BD3-5FD43E48B82E}"/>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6720225" y="2558528"/>
            <a:ext cx="332707" cy="334642"/>
          </a:xfrm>
          <a:prstGeom prst="rect">
            <a:avLst/>
          </a:prstGeom>
        </p:spPr>
      </p:pic>
      <p:pic>
        <p:nvPicPr>
          <p:cNvPr id="43" name="Picture 42" descr="A logo with text on it&#10;&#10;Description automatically generated">
            <a:extLst>
              <a:ext uri="{FF2B5EF4-FFF2-40B4-BE49-F238E27FC236}">
                <a16:creationId xmlns:a16="http://schemas.microsoft.com/office/drawing/2014/main" id="{48DDC583-E728-1A32-193A-E480084C49AC}"/>
              </a:ext>
            </a:extLst>
          </p:cNvPr>
          <p:cNvPicPr>
            <a:picLocks noChangeAspect="1"/>
          </p:cNvPicPr>
          <p:nvPr userDrawn="1"/>
        </p:nvPicPr>
        <p:blipFill rotWithShape="1">
          <a:blip r:embed="rId11">
            <a:extLst>
              <a:ext uri="{28A0092B-C50C-407E-A947-70E740481C1C}">
                <a14:useLocalDpi xmlns:a14="http://schemas.microsoft.com/office/drawing/2010/main" val="0"/>
              </a:ext>
            </a:extLst>
          </a:blip>
          <a:srcRect t="25952" b="36304"/>
          <a:stretch/>
        </p:blipFill>
        <p:spPr>
          <a:xfrm>
            <a:off x="3262983" y="522361"/>
            <a:ext cx="2793678" cy="1492175"/>
          </a:xfrm>
          <a:prstGeom prst="rect">
            <a:avLst/>
          </a:prstGeom>
        </p:spPr>
      </p:pic>
      <p:sp>
        <p:nvSpPr>
          <p:cNvPr id="44" name="Flowchart: Connector 43">
            <a:extLst>
              <a:ext uri="{FF2B5EF4-FFF2-40B4-BE49-F238E27FC236}">
                <a16:creationId xmlns:a16="http://schemas.microsoft.com/office/drawing/2014/main" id="{87873065-4753-3C66-0452-C6C1CC4565CF}"/>
              </a:ext>
            </a:extLst>
          </p:cNvPr>
          <p:cNvSpPr>
            <a:spLocks noChangeAspect="1"/>
          </p:cNvSpPr>
          <p:nvPr userDrawn="1"/>
        </p:nvSpPr>
        <p:spPr>
          <a:xfrm rot="2700000">
            <a:off x="2706442" y="2445154"/>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45" name="TextBox 44">
            <a:extLst>
              <a:ext uri="{FF2B5EF4-FFF2-40B4-BE49-F238E27FC236}">
                <a16:creationId xmlns:a16="http://schemas.microsoft.com/office/drawing/2014/main" id="{D128BF29-7E3A-69BC-5756-28F62F6C1CF9}"/>
              </a:ext>
            </a:extLst>
          </p:cNvPr>
          <p:cNvSpPr txBox="1"/>
          <p:nvPr userDrawn="1"/>
        </p:nvSpPr>
        <p:spPr>
          <a:xfrm>
            <a:off x="2324874" y="3014349"/>
            <a:ext cx="1312941"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CloudInfinit</a:t>
            </a:r>
          </a:p>
          <a:p>
            <a:pPr algn="ctr" defTabSz="514312">
              <a:defRPr/>
            </a:pPr>
            <a:r>
              <a:rPr lang="en-IN" sz="675" b="1" dirty="0">
                <a:solidFill>
                  <a:schemeClr val="bg1"/>
                </a:solidFill>
                <a:latin typeface="Trebuchet MS" panose="020B0603020202020204" pitchFamily="34" charset="0"/>
              </a:rPr>
              <a:t>Ent Cloud Infra</a:t>
            </a:r>
            <a:endParaRPr lang="en-US" sz="675" b="1" dirty="0">
              <a:solidFill>
                <a:schemeClr val="bg1"/>
              </a:solidFill>
              <a:latin typeface="Trebuchet MS" panose="020B0603020202020204" pitchFamily="34" charset="0"/>
            </a:endParaRPr>
          </a:p>
        </p:txBody>
      </p:sp>
      <p:pic>
        <p:nvPicPr>
          <p:cNvPr id="30" name="Picture 29" descr="A black background with a black square&#10;&#10;Description automatically generated with medium confidence">
            <a:extLst>
              <a:ext uri="{FF2B5EF4-FFF2-40B4-BE49-F238E27FC236}">
                <a16:creationId xmlns:a16="http://schemas.microsoft.com/office/drawing/2014/main" id="{2740E80F-D35B-3E6B-7D1C-8F9B8734812D}"/>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695581" y="2573334"/>
            <a:ext cx="404697" cy="346379"/>
          </a:xfrm>
          <a:prstGeom prst="rect">
            <a:avLst/>
          </a:prstGeom>
        </p:spPr>
      </p:pic>
      <p:pic>
        <p:nvPicPr>
          <p:cNvPr id="33" name="Picture 32" descr="A black background with a black square&#10;&#10;Description automatically generated with medium confidence">
            <a:extLst>
              <a:ext uri="{FF2B5EF4-FFF2-40B4-BE49-F238E27FC236}">
                <a16:creationId xmlns:a16="http://schemas.microsoft.com/office/drawing/2014/main" id="{BAAA699B-A95F-310B-7182-AFB2A3CD2DC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691300" y="2535749"/>
            <a:ext cx="384392" cy="369318"/>
          </a:xfrm>
          <a:prstGeom prst="rect">
            <a:avLst/>
          </a:prstGeom>
        </p:spPr>
      </p:pic>
      <p:pic>
        <p:nvPicPr>
          <p:cNvPr id="36" name="Picture 35" descr="A black background with a black square&#10;&#10;Description automatically generated with medium confidence">
            <a:extLst>
              <a:ext uri="{FF2B5EF4-FFF2-40B4-BE49-F238E27FC236}">
                <a16:creationId xmlns:a16="http://schemas.microsoft.com/office/drawing/2014/main" id="{5DF44C8E-F398-3A14-81BA-584A148DD349}"/>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915572" y="2525958"/>
            <a:ext cx="342065" cy="356621"/>
          </a:xfrm>
          <a:prstGeom prst="rect">
            <a:avLst/>
          </a:prstGeom>
        </p:spPr>
      </p:pic>
      <p:pic>
        <p:nvPicPr>
          <p:cNvPr id="2" name="Picture 1">
            <a:extLst>
              <a:ext uri="{FF2B5EF4-FFF2-40B4-BE49-F238E27FC236}">
                <a16:creationId xmlns:a16="http://schemas.microsoft.com/office/drawing/2014/main" id="{09FF288F-82AC-672C-B624-FA08F7665612}"/>
              </a:ext>
            </a:extLst>
          </p:cNvPr>
          <p:cNvPicPr>
            <a:picLocks noChangeAspect="1"/>
          </p:cNvPicPr>
          <p:nvPr userDrawn="1"/>
        </p:nvPicPr>
        <p:blipFill>
          <a:blip r:embed="rId15">
            <a:extLst>
              <a:ext uri="{BEBA8EAE-BF5A-486C-A8C5-ECC9F3942E4B}">
                <a14:imgProps xmlns:a14="http://schemas.microsoft.com/office/drawing/2010/main">
                  <a14:imgLayer r:embed="rId16">
                    <a14:imgEffect>
                      <a14:sharpenSoften amount="-50000"/>
                    </a14:imgEffect>
                    <a14:imgEffect>
                      <a14:saturation sat="0"/>
                    </a14:imgEffect>
                  </a14:imgLayer>
                </a14:imgProps>
              </a:ext>
            </a:extLst>
          </a:blip>
          <a:stretch>
            <a:fillRect/>
          </a:stretch>
        </p:blipFill>
        <p:spPr>
          <a:xfrm>
            <a:off x="2772066" y="2583469"/>
            <a:ext cx="404178" cy="254943"/>
          </a:xfrm>
          <a:prstGeom prst="rect">
            <a:avLst/>
          </a:prstGeom>
        </p:spPr>
      </p:pic>
      <p:sp>
        <p:nvSpPr>
          <p:cNvPr id="5" name="TextBox 4">
            <a:extLst>
              <a:ext uri="{FF2B5EF4-FFF2-40B4-BE49-F238E27FC236}">
                <a16:creationId xmlns:a16="http://schemas.microsoft.com/office/drawing/2014/main" id="{140CFBD6-7D4E-7356-2005-8B476C6753E0}"/>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241"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131566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4000" y="987426"/>
            <a:ext cx="8496150" cy="3529012"/>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13" name="Title Placeholder 11"/>
          <p:cNvSpPr>
            <a:spLocks noGrp="1"/>
          </p:cNvSpPr>
          <p:nvPr>
            <p:ph type="title"/>
          </p:nvPr>
        </p:nvSpPr>
        <p:spPr>
          <a:xfrm>
            <a:off x="324000" y="257731"/>
            <a:ext cx="8496150" cy="369332"/>
          </a:xfrm>
          <a:prstGeom prst="rect">
            <a:avLst/>
          </a:prstGeom>
        </p:spPr>
        <p:txBody>
          <a:bodyPr vert="horz" wrap="square" lIns="0" tIns="45715" rIns="91428" bIns="45715" rtlCol="0" anchor="ctr">
            <a:spAutoFit/>
          </a:bodyPr>
          <a:lstStyle/>
          <a:p>
            <a:pPr marL="0" marR="0" lvl="0" indent="0" algn="l" defTabSz="914286" rtl="0" eaLnBrk="1" fontAlgn="auto" latinLnBrk="0" hangingPunct="1">
              <a:lnSpc>
                <a:spcPct val="100000"/>
              </a:lnSpc>
              <a:spcBef>
                <a:spcPct val="0"/>
              </a:spcBef>
              <a:spcAft>
                <a:spcPts val="0"/>
              </a:spcAft>
              <a:buClrTx/>
              <a:buSzTx/>
              <a:buFontTx/>
              <a:buNone/>
              <a:tabLst/>
              <a:defRPr/>
            </a:pPr>
            <a:r>
              <a:rPr lang="en-US"/>
              <a:t>TITLE OF THE SLIDE GOES HERE</a:t>
            </a:r>
          </a:p>
        </p:txBody>
      </p:sp>
      <p:sp>
        <p:nvSpPr>
          <p:cNvPr id="8" name="Rectangle: Top Corners Rounded 7">
            <a:extLst>
              <a:ext uri="{FF2B5EF4-FFF2-40B4-BE49-F238E27FC236}">
                <a16:creationId xmlns:a16="http://schemas.microsoft.com/office/drawing/2014/main" id="{2CEA614A-EFC1-1B49-BB8B-49C4D6D2B303}"/>
              </a:ext>
            </a:extLst>
          </p:cNvPr>
          <p:cNvSpPr/>
          <p:nvPr userDrawn="1"/>
        </p:nvSpPr>
        <p:spPr>
          <a:xfrm rot="5400000">
            <a:off x="71850" y="4768491"/>
            <a:ext cx="180000" cy="324000"/>
          </a:xfrm>
          <a:prstGeom prst="round2SameRect">
            <a:avLst>
              <a:gd name="adj1" fmla="val 50000"/>
              <a:gd name="adj2" fmla="val 0"/>
            </a:avLst>
          </a:prstGeom>
          <a:solidFill>
            <a:srgbClr val="5566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 name="TextBox 8">
            <a:extLst>
              <a:ext uri="{FF2B5EF4-FFF2-40B4-BE49-F238E27FC236}">
                <a16:creationId xmlns:a16="http://schemas.microsoft.com/office/drawing/2014/main" id="{44633EC4-9620-6C44-23C1-6D6ED64FD454}"/>
              </a:ext>
            </a:extLst>
          </p:cNvPr>
          <p:cNvSpPr txBox="1"/>
          <p:nvPr userDrawn="1"/>
        </p:nvSpPr>
        <p:spPr>
          <a:xfrm>
            <a:off x="-150" y="4822769"/>
            <a:ext cx="323851" cy="215444"/>
          </a:xfrm>
          <a:prstGeom prst="rect">
            <a:avLst/>
          </a:prstGeom>
          <a:noFill/>
        </p:spPr>
        <p:txBody>
          <a:bodyPr wrap="square" rtlCol="0">
            <a:spAutoFit/>
          </a:bodyPr>
          <a:lstStyle/>
          <a:p>
            <a:fld id="{D6AB342A-830E-438F-A6A8-BEDF509AB0A8}" type="slidenum">
              <a:rPr lang="en-US" sz="800" smtClean="0">
                <a:solidFill>
                  <a:schemeClr val="bg1">
                    <a:lumMod val="75000"/>
                  </a:schemeClr>
                </a:solidFill>
              </a:rPr>
              <a:pPr/>
              <a:t>‹#›</a:t>
            </a:fld>
            <a:endParaRPr lang="en-US" sz="800" dirty="0">
              <a:solidFill>
                <a:schemeClr val="bg1">
                  <a:lumMod val="75000"/>
                </a:schemeClr>
              </a:solidFill>
            </a:endParaRPr>
          </a:p>
        </p:txBody>
      </p:sp>
    </p:spTree>
    <p:extLst>
      <p:ext uri="{BB962C8B-B14F-4D97-AF65-F5344CB8AC3E}">
        <p14:creationId xmlns:p14="http://schemas.microsoft.com/office/powerpoint/2010/main" val="330537794"/>
      </p:ext>
    </p:extLst>
  </p:cSld>
  <p:clrMap bg1="lt1" tx1="dk1" bg2="lt2" tx2="dk2" accent1="accent1" accent2="accent2" accent3="accent3" accent4="accent4" accent5="accent5" accent6="accent6" hlink="hlink" folHlink="folHlink"/>
  <p:sldLayoutIdLst>
    <p:sldLayoutId id="2147483787" r:id="rId1"/>
    <p:sldLayoutId id="2147483819" r:id="rId2"/>
    <p:sldLayoutId id="2147483790" r:id="rId3"/>
    <p:sldLayoutId id="2147483827" r:id="rId4"/>
    <p:sldLayoutId id="2147483810" r:id="rId5"/>
    <p:sldLayoutId id="2147483828" r:id="rId6"/>
    <p:sldLayoutId id="2147483829" r:id="rId7"/>
    <p:sldLayoutId id="2147483835" r:id="rId8"/>
  </p:sldLayoutIdLst>
  <p:txStyles>
    <p:titleStyle>
      <a:lvl1pPr algn="l" defTabSz="914286" rtl="0" eaLnBrk="1" latinLnBrk="0" hangingPunct="1">
        <a:spcBef>
          <a:spcPct val="0"/>
        </a:spcBef>
        <a:buNone/>
        <a:defRPr kumimoji="0" lang="en-US" sz="1800" b="1" i="0" u="none" strike="noStrike" kern="1200" cap="all" spc="0" normalizeH="0" baseline="0" noProof="0" dirty="0" smtClean="0">
          <a:ln>
            <a:noFill/>
          </a:ln>
          <a:solidFill>
            <a:schemeClr val="tx2">
              <a:lumMod val="75000"/>
            </a:schemeClr>
          </a:solidFill>
          <a:effectLst/>
          <a:uLnTx/>
          <a:uFillTx/>
          <a:latin typeface="TheSansOffice" panose="020B0503040302060204" pitchFamily="34" charset="0"/>
          <a:ea typeface="+mj-ea"/>
          <a:cs typeface="+mj-cs"/>
        </a:defRPr>
      </a:lvl1pPr>
    </p:titleStyle>
    <p:bodyStyle>
      <a:lvl1pPr marL="226772" indent="-226772" algn="l" defTabSz="914286" rtl="0" eaLnBrk="1" latinLnBrk="0" hangingPunct="1">
        <a:lnSpc>
          <a:spcPct val="90000"/>
        </a:lnSpc>
        <a:spcBef>
          <a:spcPts val="600"/>
        </a:spcBef>
        <a:buFont typeface="Arial" pitchFamily="34" charset="0"/>
        <a:buChar char="•"/>
        <a:defRPr sz="1600" kern="1200">
          <a:solidFill>
            <a:srgbClr val="595959"/>
          </a:solidFill>
          <a:latin typeface="TheSansOffice" panose="020B0503040302060204" pitchFamily="34" charset="0"/>
          <a:ea typeface="+mn-ea"/>
          <a:cs typeface="+mn-cs"/>
        </a:defRPr>
      </a:lvl1pPr>
      <a:lvl2pPr marL="568729" indent="-285714" algn="l" defTabSz="914286" rtl="0" eaLnBrk="1" latinLnBrk="0" hangingPunct="1">
        <a:lnSpc>
          <a:spcPct val="90000"/>
        </a:lnSpc>
        <a:spcBef>
          <a:spcPts val="600"/>
        </a:spcBef>
        <a:buFont typeface="Arial" pitchFamily="34" charset="0"/>
        <a:buChar char="–"/>
        <a:defRPr sz="1400" kern="1200">
          <a:solidFill>
            <a:srgbClr val="595959"/>
          </a:solidFill>
          <a:latin typeface="TheSansOffice" panose="020B0503040302060204" pitchFamily="34" charset="0"/>
          <a:ea typeface="+mn-ea"/>
          <a:cs typeface="+mn-cs"/>
        </a:defRPr>
      </a:lvl2pPr>
      <a:lvl3pPr marL="1142857" indent="-228571" algn="l" defTabSz="914286" rtl="0" eaLnBrk="1" latinLnBrk="0" hangingPunct="1">
        <a:lnSpc>
          <a:spcPct val="90000"/>
        </a:lnSpc>
        <a:spcBef>
          <a:spcPts val="600"/>
        </a:spcBef>
        <a:buFont typeface="Arial" pitchFamily="34" charset="0"/>
        <a:buChar char="•"/>
        <a:defRPr sz="1200" kern="1200">
          <a:solidFill>
            <a:srgbClr val="595959"/>
          </a:solidFill>
          <a:latin typeface="Trebuchet MS" pitchFamily="34" charset="0"/>
          <a:ea typeface="+mn-ea"/>
          <a:cs typeface="+mn-cs"/>
        </a:defRPr>
      </a:lvl3pPr>
      <a:lvl4pPr marL="1600000" indent="-228571" algn="l" defTabSz="914286" rtl="0" eaLnBrk="1" latinLnBrk="0" hangingPunct="1">
        <a:lnSpc>
          <a:spcPct val="90000"/>
        </a:lnSpc>
        <a:spcBef>
          <a:spcPts val="600"/>
        </a:spcBef>
        <a:buFont typeface="Arial" pitchFamily="34" charset="0"/>
        <a:buChar char="–"/>
        <a:defRPr sz="1100" kern="1200">
          <a:solidFill>
            <a:srgbClr val="595959"/>
          </a:solidFill>
          <a:latin typeface="Trebuchet MS" pitchFamily="34" charset="0"/>
          <a:ea typeface="+mn-ea"/>
          <a:cs typeface="+mn-cs"/>
        </a:defRPr>
      </a:lvl4pPr>
      <a:lvl5pPr marL="2057143" indent="-228571" algn="l" defTabSz="914286" rtl="0" eaLnBrk="1" latinLnBrk="0" hangingPunct="1">
        <a:lnSpc>
          <a:spcPct val="90000"/>
        </a:lnSpc>
        <a:spcBef>
          <a:spcPts val="600"/>
        </a:spcBef>
        <a:buFont typeface="Arial" pitchFamily="34" charset="0"/>
        <a:buChar char="»"/>
        <a:defRPr sz="1100" kern="1200">
          <a:solidFill>
            <a:srgbClr val="595959"/>
          </a:solidFill>
          <a:latin typeface="Trebuchet MS" pitchFamily="34" charset="0"/>
          <a:ea typeface="+mn-ea"/>
          <a:cs typeface="+mn-cs"/>
        </a:defRPr>
      </a:lvl5pPr>
      <a:lvl6pPr marL="2514286"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29"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72"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15"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2"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1"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1620">
          <p15:clr>
            <a:srgbClr val="F26B43"/>
          </p15:clr>
        </p15:guide>
        <p15:guide id="3" pos="2767">
          <p15:clr>
            <a:srgbClr val="F26B43"/>
          </p15:clr>
        </p15:guide>
        <p15:guide id="4" pos="2993">
          <p15:clr>
            <a:srgbClr val="F26B43"/>
          </p15:clr>
        </p15:guide>
        <p15:guide id="5" pos="204">
          <p15:clr>
            <a:srgbClr val="F26B43"/>
          </p15:clr>
        </p15:guide>
        <p15:guide id="6" pos="5556">
          <p15:clr>
            <a:srgbClr val="F26B43"/>
          </p15:clr>
        </p15:guide>
        <p15:guide id="7" orient="horz" pos="2845" userDrawn="1">
          <p15:clr>
            <a:srgbClr val="F26B43"/>
          </p15:clr>
        </p15:guide>
        <p15:guide id="8" orient="horz" pos="622">
          <p15:clr>
            <a:srgbClr val="F26B43"/>
          </p15:clr>
        </p15:guide>
        <p15:guide id="9" orient="horz" pos="39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image" Target="../media/image65.png"/><Relationship Id="rId4" Type="http://schemas.openxmlformats.org/officeDocument/2006/relationships/diagramLayout" Target="../diagrams/layout6.xml"/><Relationship Id="rId9" Type="http://schemas.openxmlformats.org/officeDocument/2006/relationships/image" Target="../media/image64.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18" Type="http://schemas.openxmlformats.org/officeDocument/2006/relationships/image" Target="../media/image81.png"/><Relationship Id="rId3" Type="http://schemas.microsoft.com/office/2007/relationships/hdphoto" Target="../media/hdphoto2.wdp"/><Relationship Id="rId7" Type="http://schemas.openxmlformats.org/officeDocument/2006/relationships/image" Target="../media/image70.png"/><Relationship Id="rId12" Type="http://schemas.openxmlformats.org/officeDocument/2006/relationships/image" Target="../media/image75.png"/><Relationship Id="rId17" Type="http://schemas.openxmlformats.org/officeDocument/2006/relationships/image" Target="../media/image80.png"/><Relationship Id="rId2" Type="http://schemas.openxmlformats.org/officeDocument/2006/relationships/image" Target="../media/image66.png"/><Relationship Id="rId16"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5" Type="http://schemas.openxmlformats.org/officeDocument/2006/relationships/image" Target="../media/image78.png"/><Relationship Id="rId10" Type="http://schemas.openxmlformats.org/officeDocument/2006/relationships/image" Target="../media/image73.png"/><Relationship Id="rId19" Type="http://schemas.openxmlformats.org/officeDocument/2006/relationships/image" Target="../media/image82.png"/><Relationship Id="rId4" Type="http://schemas.openxmlformats.org/officeDocument/2006/relationships/image" Target="../media/image67.png"/><Relationship Id="rId9" Type="http://schemas.openxmlformats.org/officeDocument/2006/relationships/image" Target="../media/image72.png"/><Relationship Id="rId14" Type="http://schemas.openxmlformats.org/officeDocument/2006/relationships/image" Target="../media/image7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image" Target="../media/image21.jpeg"/><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image" Target="../media/image20.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image" Target="../media/image23.png"/><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image" Target="../media/image22.jpeg"/></Relationships>
</file>

<file path=ppt/slides/_rels/slide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sv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 Type="http://schemas.openxmlformats.org/officeDocument/2006/relationships/image" Target="../media/image28.png"/><Relationship Id="rId16"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4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image" Target="../media/image28.png"/><Relationship Id="rId3" Type="http://schemas.openxmlformats.org/officeDocument/2006/relationships/image" Target="../media/image45.png"/><Relationship Id="rId7" Type="http://schemas.openxmlformats.org/officeDocument/2006/relationships/diagramData" Target="../diagrams/data5.xml"/><Relationship Id="rId12" Type="http://schemas.openxmlformats.org/officeDocument/2006/relationships/image" Target="../media/image49.png"/><Relationship Id="rId2" Type="http://schemas.openxmlformats.org/officeDocument/2006/relationships/image" Target="../media/image44.emf"/><Relationship Id="rId16"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48.svg"/><Relationship Id="rId11" Type="http://schemas.microsoft.com/office/2007/relationships/diagramDrawing" Target="../diagrams/drawing5.xml"/><Relationship Id="rId5" Type="http://schemas.openxmlformats.org/officeDocument/2006/relationships/image" Target="../media/image47.png"/><Relationship Id="rId15" Type="http://schemas.openxmlformats.org/officeDocument/2006/relationships/image" Target="../media/image30.png"/><Relationship Id="rId10" Type="http://schemas.openxmlformats.org/officeDocument/2006/relationships/diagramColors" Target="../diagrams/colors5.xml"/><Relationship Id="rId4" Type="http://schemas.openxmlformats.org/officeDocument/2006/relationships/image" Target="../media/image46.svg"/><Relationship Id="rId9" Type="http://schemas.openxmlformats.org/officeDocument/2006/relationships/diagramQuickStyle" Target="../diagrams/quickStyle5.xml"/><Relationship Id="rId14" Type="http://schemas.openxmlformats.org/officeDocument/2006/relationships/image" Target="../media/image29.png"/></Relationships>
</file>

<file path=ppt/slides/_rels/slide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svg"/><Relationship Id="rId7" Type="http://schemas.openxmlformats.org/officeDocument/2006/relationships/image" Target="../media/image55.sv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svg"/><Relationship Id="rId4" Type="http://schemas.openxmlformats.org/officeDocument/2006/relationships/image" Target="../media/image52.png"/><Relationship Id="rId9" Type="http://schemas.openxmlformats.org/officeDocument/2006/relationships/image" Target="../media/image57.svg"/></Relationships>
</file>

<file path=ppt/slides/_rels/slide9.xml.rels><?xml version="1.0" encoding="UTF-8" standalone="yes"?>
<Relationships xmlns="http://schemas.openxmlformats.org/package/2006/relationships"><Relationship Id="rId3" Type="http://schemas.openxmlformats.org/officeDocument/2006/relationships/image" Target="../media/image59.sv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177BCCEA-D5D2-480E-9EF6-5C421A4C57C4}"/>
              </a:ext>
            </a:extLst>
          </p:cNvPr>
          <p:cNvSpPr>
            <a:spLocks noGrp="1"/>
          </p:cNvSpPr>
          <p:nvPr>
            <p:ph type="body" sz="quarter" idx="13"/>
          </p:nvPr>
        </p:nvSpPr>
        <p:spPr>
          <a:xfrm>
            <a:off x="334098" y="2194391"/>
            <a:ext cx="5541916" cy="611597"/>
          </a:xfrm>
        </p:spPr>
        <p:txBody>
          <a:bodyPr/>
          <a:lstStyle/>
          <a:p>
            <a:r>
              <a:rPr lang="en-IN" dirty="0"/>
              <a:t>Network Digital Services</a:t>
            </a:r>
          </a:p>
        </p:txBody>
      </p:sp>
      <p:sp>
        <p:nvSpPr>
          <p:cNvPr id="13" name="Text Placeholder 12">
            <a:extLst>
              <a:ext uri="{FF2B5EF4-FFF2-40B4-BE49-F238E27FC236}">
                <a16:creationId xmlns:a16="http://schemas.microsoft.com/office/drawing/2014/main" id="{DC062683-999C-4FB2-9C42-29C1BFDE76EB}"/>
              </a:ext>
            </a:extLst>
          </p:cNvPr>
          <p:cNvSpPr>
            <a:spLocks noGrp="1"/>
          </p:cNvSpPr>
          <p:nvPr>
            <p:ph type="body" sz="quarter" idx="14"/>
          </p:nvPr>
        </p:nvSpPr>
        <p:spPr>
          <a:xfrm>
            <a:off x="334099" y="2805988"/>
            <a:ext cx="4058514" cy="611597"/>
          </a:xfrm>
        </p:spPr>
        <p:txBody>
          <a:bodyPr/>
          <a:lstStyle/>
          <a:p>
            <a:r>
              <a:rPr lang="en-US" dirty="0"/>
              <a:t>Secured Managed Network Services</a:t>
            </a:r>
          </a:p>
        </p:txBody>
      </p:sp>
      <p:sp>
        <p:nvSpPr>
          <p:cNvPr id="4" name="Text Placeholder 3">
            <a:extLst>
              <a:ext uri="{FF2B5EF4-FFF2-40B4-BE49-F238E27FC236}">
                <a16:creationId xmlns:a16="http://schemas.microsoft.com/office/drawing/2014/main" id="{19356ED0-AA56-8F12-59A1-C7DBD5F7C0E7}"/>
              </a:ext>
            </a:extLst>
          </p:cNvPr>
          <p:cNvSpPr>
            <a:spLocks noGrp="1"/>
          </p:cNvSpPr>
          <p:nvPr>
            <p:ph type="body" sz="quarter" idx="15"/>
          </p:nvPr>
        </p:nvSpPr>
        <p:spPr>
          <a:xfrm>
            <a:off x="334100" y="4449323"/>
            <a:ext cx="4058514" cy="277103"/>
          </a:xfrm>
        </p:spPr>
        <p:txBody>
          <a:bodyPr/>
          <a:lstStyle/>
          <a:p>
            <a:r>
              <a:rPr lang="en-US" dirty="0"/>
              <a:t>01/04/24</a:t>
            </a:r>
            <a:endParaRPr lang="en-IN" dirty="0"/>
          </a:p>
        </p:txBody>
      </p:sp>
    </p:spTree>
    <p:extLst>
      <p:ext uri="{BB962C8B-B14F-4D97-AF65-F5344CB8AC3E}">
        <p14:creationId xmlns:p14="http://schemas.microsoft.com/office/powerpoint/2010/main" val="1672174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Google Shape;376;p26">
            <a:extLst>
              <a:ext uri="{FF2B5EF4-FFF2-40B4-BE49-F238E27FC236}">
                <a16:creationId xmlns:a16="http://schemas.microsoft.com/office/drawing/2014/main" id="{ECF38424-8407-9F28-9E5E-C0C63B2076CC}"/>
              </a:ext>
            </a:extLst>
          </p:cNvPr>
          <p:cNvSpPr txBox="1">
            <a:spLocks/>
          </p:cNvSpPr>
          <p:nvPr/>
        </p:nvSpPr>
        <p:spPr>
          <a:xfrm>
            <a:off x="238125" y="252099"/>
            <a:ext cx="8650200" cy="346241"/>
          </a:xfrm>
          <a:prstGeom prst="rect">
            <a:avLst/>
          </a:prstGeom>
        </p:spPr>
        <p:txBody>
          <a:bodyPr vert="horz" wrap="square" lIns="0" tIns="34286" rIns="68571" bIns="34286" rtlCol="0" anchor="ctr">
            <a:spAutoFit/>
          </a:bodyPr>
          <a:lstStyle>
            <a:lvl1pPr defTabSz="1219018">
              <a:spcBef>
                <a:spcPct val="0"/>
              </a:spcBef>
              <a:buNone/>
              <a:defRPr kumimoji="0" lang="en-US" sz="2400" b="1" i="0" u="none" strike="noStrike" cap="all" spc="0" normalizeH="0" baseline="0" noProof="0">
                <a:ln>
                  <a:noFill/>
                </a:ln>
                <a:solidFill>
                  <a:schemeClr val="bg1"/>
                </a:solidFill>
                <a:effectLst/>
                <a:uLnTx/>
                <a:uFillTx/>
                <a:latin typeface="Arial Nova" panose="020B0504020202020204" pitchFamily="34" charset="0"/>
                <a:ea typeface="+mj-ea"/>
                <a:cs typeface="+mj-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r>
              <a:rPr lang="en-US" sz="1800" dirty="0">
                <a:solidFill>
                  <a:schemeClr val="tx1"/>
                </a:solidFill>
                <a:sym typeface="Helvetica Neue"/>
              </a:rPr>
              <a:t>What is Branch-in-a-Box?</a:t>
            </a:r>
            <a:endParaRPr lang="en-US" sz="1800" dirty="0">
              <a:solidFill>
                <a:schemeClr val="tx1"/>
              </a:solidFill>
            </a:endParaRPr>
          </a:p>
        </p:txBody>
      </p:sp>
      <p:graphicFrame>
        <p:nvGraphicFramePr>
          <p:cNvPr id="7" name="Diagram 6">
            <a:extLst>
              <a:ext uri="{FF2B5EF4-FFF2-40B4-BE49-F238E27FC236}">
                <a16:creationId xmlns:a16="http://schemas.microsoft.com/office/drawing/2014/main" id="{0E6FFB91-9F06-26DB-D2DA-8472F7297C33}"/>
              </a:ext>
            </a:extLst>
          </p:cNvPr>
          <p:cNvGraphicFramePr/>
          <p:nvPr>
            <p:extLst>
              <p:ext uri="{D42A27DB-BD31-4B8C-83A1-F6EECF244321}">
                <p14:modId xmlns:p14="http://schemas.microsoft.com/office/powerpoint/2010/main" val="3856041856"/>
              </p:ext>
            </p:extLst>
          </p:nvPr>
        </p:nvGraphicFramePr>
        <p:xfrm>
          <a:off x="323850" y="2878112"/>
          <a:ext cx="4427538" cy="16486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8" name="Picture 4">
            <a:extLst>
              <a:ext uri="{FF2B5EF4-FFF2-40B4-BE49-F238E27FC236}">
                <a16:creationId xmlns:a16="http://schemas.microsoft.com/office/drawing/2014/main" id="{A5870BE4-A112-8530-E265-A5B94FC7F7F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80834" y="987425"/>
            <a:ext cx="3539316" cy="3539316"/>
          </a:xfrm>
          <a:prstGeom prst="rect">
            <a:avLst/>
          </a:prstGeom>
          <a:noFill/>
          <a:extLst>
            <a:ext uri="{909E8E84-426E-40DD-AFC4-6F175D3DCCD1}">
              <a14:hiddenFill xmlns:a14="http://schemas.microsoft.com/office/drawing/2010/main">
                <a:solidFill>
                  <a:srgbClr val="FFFFFF"/>
                </a:solidFill>
              </a14:hiddenFill>
            </a:ext>
          </a:extLst>
        </p:spPr>
      </p:pic>
      <p:sp>
        <p:nvSpPr>
          <p:cNvPr id="5" name="Cube 4">
            <a:extLst>
              <a:ext uri="{FF2B5EF4-FFF2-40B4-BE49-F238E27FC236}">
                <a16:creationId xmlns:a16="http://schemas.microsoft.com/office/drawing/2014/main" id="{1B9E3423-CBFA-4B76-1EC3-3F8BE72B81B8}"/>
              </a:ext>
            </a:extLst>
          </p:cNvPr>
          <p:cNvSpPr/>
          <p:nvPr/>
        </p:nvSpPr>
        <p:spPr>
          <a:xfrm>
            <a:off x="323850" y="1009403"/>
            <a:ext cx="2362989" cy="1764338"/>
          </a:xfrm>
          <a:prstGeom prst="cube">
            <a:avLst/>
          </a:prstGeom>
          <a:solidFill>
            <a:schemeClr val="tx2">
              <a:lumMod val="75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Trebuchet MS" panose="020B0703020202090204" pitchFamily="34" charset="0"/>
              </a:rPr>
              <a:t>The “Branch-in-a-Box” is a self-contained solution that provides essential tools and resources for setting up a functional office space.</a:t>
            </a:r>
          </a:p>
        </p:txBody>
      </p:sp>
      <p:sp>
        <p:nvSpPr>
          <p:cNvPr id="2" name="Cube 1">
            <a:extLst>
              <a:ext uri="{FF2B5EF4-FFF2-40B4-BE49-F238E27FC236}">
                <a16:creationId xmlns:a16="http://schemas.microsoft.com/office/drawing/2014/main" id="{2276732F-EE18-01EF-6AEA-245D33EE9018}"/>
              </a:ext>
            </a:extLst>
          </p:cNvPr>
          <p:cNvSpPr/>
          <p:nvPr/>
        </p:nvSpPr>
        <p:spPr>
          <a:xfrm>
            <a:off x="2267407" y="993905"/>
            <a:ext cx="2362989" cy="1764338"/>
          </a:xfrm>
          <a:prstGeom prst="cube">
            <a:avLst/>
          </a:prstGeom>
          <a:solidFill>
            <a:schemeClr val="accent1">
              <a:lumMod val="75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Trebuchet MS" panose="020B0703020202090204" pitchFamily="34" charset="0"/>
              </a:rPr>
              <a:t>This is particularly relevant in situations where there's a need for a quick and efficient establishment of a workspace</a:t>
            </a:r>
          </a:p>
        </p:txBody>
      </p:sp>
      <p:pic>
        <p:nvPicPr>
          <p:cNvPr id="3074" name="Picture 2" descr="Download Fortinet Logo in SVG Vector or PNG File Format ...">
            <a:extLst>
              <a:ext uri="{FF2B5EF4-FFF2-40B4-BE49-F238E27FC236}">
                <a16:creationId xmlns:a16="http://schemas.microsoft.com/office/drawing/2014/main" id="{FD54ABD9-BD8F-43B8-764B-EA9B97304F87}"/>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9083" t="42539" r="11481" b="42010"/>
          <a:stretch/>
        </p:blipFill>
        <p:spPr bwMode="auto">
          <a:xfrm>
            <a:off x="7507931" y="4304896"/>
            <a:ext cx="1220296" cy="158227"/>
          </a:xfrm>
          <a:prstGeom prst="rect">
            <a:avLst/>
          </a:prstGeom>
          <a:solidFill>
            <a:schemeClr val="tx1"/>
          </a:solidFill>
        </p:spPr>
      </p:pic>
      <p:pic>
        <p:nvPicPr>
          <p:cNvPr id="3076" name="Picture 4" descr="Download Meraki Logo in SVG Vector or PNG File Format - Logo ...">
            <a:extLst>
              <a:ext uri="{FF2B5EF4-FFF2-40B4-BE49-F238E27FC236}">
                <a16:creationId xmlns:a16="http://schemas.microsoft.com/office/drawing/2014/main" id="{74422E59-B540-D12D-38A3-FA8667BE001E}"/>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6464" t="39529" r="16503" b="38353"/>
          <a:stretch/>
        </p:blipFill>
        <p:spPr bwMode="auto">
          <a:xfrm>
            <a:off x="5385745" y="4223475"/>
            <a:ext cx="1089464" cy="2396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3A82CA72-F351-0432-B45F-37A8A0766B1D}"/>
              </a:ext>
            </a:extLst>
          </p:cNvPr>
          <p:cNvSpPr>
            <a:spLocks noGrp="1"/>
          </p:cNvSpPr>
          <p:nvPr>
            <p:ph type="title"/>
          </p:nvPr>
        </p:nvSpPr>
        <p:spPr>
          <a:xfrm>
            <a:off x="324000" y="211575"/>
            <a:ext cx="7693099" cy="461655"/>
          </a:xfrm>
        </p:spPr>
        <p:txBody>
          <a:bodyPr/>
          <a:lstStyle/>
          <a:p>
            <a:r>
              <a:rPr lang="en-US" dirty="0">
                <a:sym typeface="Helvetica Neue"/>
              </a:rPr>
              <a:t>What is Branch-in-a-Box?</a:t>
            </a:r>
            <a:endParaRPr lang="en-US" dirty="0"/>
          </a:p>
        </p:txBody>
      </p:sp>
    </p:spTree>
    <p:extLst>
      <p:ext uri="{BB962C8B-B14F-4D97-AF65-F5344CB8AC3E}">
        <p14:creationId xmlns:p14="http://schemas.microsoft.com/office/powerpoint/2010/main" val="720824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AAC9A-DA9D-4AFC-4C90-76FB73B953E6}"/>
              </a:ext>
            </a:extLst>
          </p:cNvPr>
          <p:cNvSpPr>
            <a:spLocks noGrp="1"/>
          </p:cNvSpPr>
          <p:nvPr>
            <p:ph type="title"/>
          </p:nvPr>
        </p:nvSpPr>
        <p:spPr>
          <a:xfrm>
            <a:off x="324000" y="211575"/>
            <a:ext cx="7693099" cy="461655"/>
          </a:xfrm>
        </p:spPr>
        <p:txBody>
          <a:bodyPr/>
          <a:lstStyle/>
          <a:p>
            <a:r>
              <a:rPr lang="en-US" dirty="0"/>
              <a:t>Solution in a Box: Integrated Applications</a:t>
            </a:r>
            <a:endParaRPr lang="en-IN" dirty="0"/>
          </a:p>
        </p:txBody>
      </p:sp>
      <p:sp>
        <p:nvSpPr>
          <p:cNvPr id="10" name="Rectangle: Rounded Corners 9">
            <a:extLst>
              <a:ext uri="{FF2B5EF4-FFF2-40B4-BE49-F238E27FC236}">
                <a16:creationId xmlns:a16="http://schemas.microsoft.com/office/drawing/2014/main" id="{D3834875-F1A6-5544-CA3D-2A51F8A4531B}"/>
              </a:ext>
            </a:extLst>
          </p:cNvPr>
          <p:cNvSpPr/>
          <p:nvPr/>
        </p:nvSpPr>
        <p:spPr>
          <a:xfrm>
            <a:off x="443555" y="2181903"/>
            <a:ext cx="8220469" cy="389847"/>
          </a:xfrm>
          <a:prstGeom prst="roundRect">
            <a:avLst>
              <a:gd name="adj" fmla="val 50000"/>
            </a:avLst>
          </a:prstGeom>
          <a:solidFill>
            <a:srgbClr val="BED730"/>
          </a:solidFill>
          <a:ln>
            <a:noFill/>
          </a:ln>
        </p:spPr>
        <p:style>
          <a:lnRef idx="2">
            <a:scrgbClr r="0" g="0" b="0"/>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txBody>
          <a:bodyPr/>
          <a:lstStyle/>
          <a:p>
            <a:endParaRPr lang="en-IN" sz="2250" dirty="0">
              <a:solidFill>
                <a:schemeClr val="tx1"/>
              </a:solidFill>
              <a:latin typeface="Trebuchet MS" panose="020B0703020202090204" pitchFamily="34" charset="0"/>
            </a:endParaRPr>
          </a:p>
        </p:txBody>
      </p:sp>
      <p:sp>
        <p:nvSpPr>
          <p:cNvPr id="11" name="Rectangle: Rounded Corners 4">
            <a:extLst>
              <a:ext uri="{FF2B5EF4-FFF2-40B4-BE49-F238E27FC236}">
                <a16:creationId xmlns:a16="http://schemas.microsoft.com/office/drawing/2014/main" id="{BD490ADD-A939-C604-AC55-3AA4F7991E80}"/>
              </a:ext>
            </a:extLst>
          </p:cNvPr>
          <p:cNvSpPr txBox="1"/>
          <p:nvPr/>
        </p:nvSpPr>
        <p:spPr>
          <a:xfrm>
            <a:off x="821032" y="2205557"/>
            <a:ext cx="7465514" cy="342539"/>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2870" tIns="102870" rIns="102870" bIns="102870" numCol="1" spcCol="1270" anchor="ctr" anchorCtr="0">
            <a:noAutofit/>
          </a:bodyPr>
          <a:lstStyle/>
          <a:p>
            <a:pPr algn="ctr" defTabSz="1200150">
              <a:lnSpc>
                <a:spcPct val="90000"/>
              </a:lnSpc>
              <a:spcBef>
                <a:spcPct val="0"/>
              </a:spcBef>
              <a:spcAft>
                <a:spcPct val="35000"/>
              </a:spcAft>
            </a:pPr>
            <a:r>
              <a:rPr lang="en-US" sz="1600" b="1" dirty="0">
                <a:solidFill>
                  <a:schemeClr val="tx1"/>
                </a:solidFill>
                <a:latin typeface="Trebuchet MS" panose="020B0703020202090204" pitchFamily="34" charset="0"/>
              </a:rPr>
              <a:t>Integrated Apps for Business Outcomes</a:t>
            </a:r>
            <a:endParaRPr lang="en-IN" sz="1600" dirty="0">
              <a:solidFill>
                <a:schemeClr val="tx1"/>
              </a:solidFill>
              <a:latin typeface="Trebuchet MS" panose="020B0703020202090204" pitchFamily="34" charset="0"/>
            </a:endParaRPr>
          </a:p>
        </p:txBody>
      </p:sp>
      <p:graphicFrame>
        <p:nvGraphicFramePr>
          <p:cNvPr id="12" name="Diagram 11">
            <a:extLst>
              <a:ext uri="{FF2B5EF4-FFF2-40B4-BE49-F238E27FC236}">
                <a16:creationId xmlns:a16="http://schemas.microsoft.com/office/drawing/2014/main" id="{CCE63B1E-E3C0-D88A-0D01-6A3FF61D23A6}"/>
              </a:ext>
            </a:extLst>
          </p:cNvPr>
          <p:cNvGraphicFramePr/>
          <p:nvPr>
            <p:extLst>
              <p:ext uri="{D42A27DB-BD31-4B8C-83A1-F6EECF244321}">
                <p14:modId xmlns:p14="http://schemas.microsoft.com/office/powerpoint/2010/main" val="1138336787"/>
              </p:ext>
            </p:extLst>
          </p:nvPr>
        </p:nvGraphicFramePr>
        <p:xfrm>
          <a:off x="502195" y="2856295"/>
          <a:ext cx="8140766" cy="1487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EE1F4628-B491-2C25-1316-A43F4F9BBFCB}"/>
              </a:ext>
            </a:extLst>
          </p:cNvPr>
          <p:cNvSpPr txBox="1"/>
          <p:nvPr/>
        </p:nvSpPr>
        <p:spPr>
          <a:xfrm>
            <a:off x="363851" y="987425"/>
            <a:ext cx="8456299" cy="1015663"/>
          </a:xfrm>
          <a:prstGeom prst="rect">
            <a:avLst/>
          </a:prstGeom>
          <a:noFill/>
        </p:spPr>
        <p:txBody>
          <a:bodyPr wrap="square" rtlCol="0">
            <a:spAutoFit/>
          </a:bodyPr>
          <a:lstStyle/>
          <a:p>
            <a:r>
              <a:rPr lang="en-US" sz="1200" dirty="0">
                <a:solidFill>
                  <a:schemeClr val="bg1"/>
                </a:solidFill>
                <a:latin typeface="Trebuchet MS" panose="020B0703020202090204" pitchFamily="34" charset="0"/>
              </a:rPr>
              <a:t>Pre-built applications developed by ecosystem partners can be used by customers to solve their operational challenges of IT and IOT.</a:t>
            </a:r>
          </a:p>
          <a:p>
            <a:endParaRPr lang="en-US" sz="1200" dirty="0">
              <a:solidFill>
                <a:schemeClr val="bg1"/>
              </a:solidFill>
              <a:latin typeface="Trebuchet MS" panose="020B0703020202090204" pitchFamily="34" charset="0"/>
            </a:endParaRPr>
          </a:p>
          <a:p>
            <a:r>
              <a:rPr lang="en-US" sz="1200" dirty="0">
                <a:solidFill>
                  <a:schemeClr val="bg1"/>
                </a:solidFill>
                <a:latin typeface="Trebuchet MS" panose="020B0703020202090204" pitchFamily="34" charset="0"/>
              </a:rPr>
              <a:t>Customers can discover the right app for their business that help solve specific challenges like Hybrid Work, Safe Environments and Smart Spaces.</a:t>
            </a:r>
            <a:endParaRPr lang="en-IN" sz="1200" dirty="0">
              <a:solidFill>
                <a:schemeClr val="bg1"/>
              </a:solidFill>
              <a:latin typeface="Trebuchet MS" panose="020B0703020202090204" pitchFamily="34" charset="0"/>
            </a:endParaRPr>
          </a:p>
        </p:txBody>
      </p:sp>
    </p:spTree>
    <p:extLst>
      <p:ext uri="{BB962C8B-B14F-4D97-AF65-F5344CB8AC3E}">
        <p14:creationId xmlns:p14="http://schemas.microsoft.com/office/powerpoint/2010/main" val="3207213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F97DED-8966-D838-DCC6-21BD78AA69BE}"/>
              </a:ext>
            </a:extLst>
          </p:cNvPr>
          <p:cNvSpPr>
            <a:spLocks noGrp="1"/>
          </p:cNvSpPr>
          <p:nvPr>
            <p:ph type="title"/>
          </p:nvPr>
        </p:nvSpPr>
        <p:spPr>
          <a:xfrm>
            <a:off x="324000" y="211575"/>
            <a:ext cx="7693099" cy="461655"/>
          </a:xfrm>
        </p:spPr>
        <p:txBody>
          <a:bodyPr/>
          <a:lstStyle/>
          <a:p>
            <a:r>
              <a:rPr lang="en-US" dirty="0"/>
              <a:t>Distributed Edge: work in progress</a:t>
            </a:r>
          </a:p>
        </p:txBody>
      </p:sp>
      <p:grpSp>
        <p:nvGrpSpPr>
          <p:cNvPr id="5" name="Group 4">
            <a:extLst>
              <a:ext uri="{FF2B5EF4-FFF2-40B4-BE49-F238E27FC236}">
                <a16:creationId xmlns:a16="http://schemas.microsoft.com/office/drawing/2014/main" id="{10A4E99F-42DC-B99C-5C63-ADCF4BE5F700}"/>
              </a:ext>
            </a:extLst>
          </p:cNvPr>
          <p:cNvGrpSpPr/>
          <p:nvPr/>
        </p:nvGrpSpPr>
        <p:grpSpPr>
          <a:xfrm>
            <a:off x="693719" y="1443431"/>
            <a:ext cx="7541122" cy="2426151"/>
            <a:chOff x="161475" y="1588862"/>
            <a:chExt cx="11869049" cy="3928018"/>
          </a:xfrm>
        </p:grpSpPr>
        <p:sp>
          <p:nvSpPr>
            <p:cNvPr id="6" name="Rectangle 5">
              <a:extLst>
                <a:ext uri="{FF2B5EF4-FFF2-40B4-BE49-F238E27FC236}">
                  <a16:creationId xmlns:a16="http://schemas.microsoft.com/office/drawing/2014/main" id="{CA154BC9-577F-A7D9-3A93-9811E7DB06ED}"/>
                </a:ext>
              </a:extLst>
            </p:cNvPr>
            <p:cNvSpPr/>
            <p:nvPr/>
          </p:nvSpPr>
          <p:spPr>
            <a:xfrm>
              <a:off x="161475" y="1612513"/>
              <a:ext cx="11869049" cy="3904367"/>
            </a:xfrm>
            <a:prstGeom prst="rect">
              <a:avLst/>
            </a:prstGeom>
            <a:solidFill>
              <a:sysClr val="window" lastClr="FFFFFF"/>
            </a:solidFill>
            <a:ln w="28575" cap="flat" cmpd="sng" algn="ctr">
              <a:solidFill>
                <a:srgbClr val="4472C4">
                  <a:lumMod val="20000"/>
                  <a:lumOff val="80000"/>
                </a:srgbClr>
              </a:solidFill>
              <a:prstDash val="solid"/>
              <a:miter lim="800000"/>
            </a:ln>
            <a:effectLst>
              <a:glow rad="63500">
                <a:srgbClr val="5B9BD5">
                  <a:satMod val="175000"/>
                  <a:alpha val="40000"/>
                </a:srgbClr>
              </a:glow>
            </a:effectLst>
          </p:spPr>
          <p:txBody>
            <a:bodyPr rtlCol="0" anchor="ctr"/>
            <a:lstStyle/>
            <a:p>
              <a:pPr algn="ctr" defTabSz="685800">
                <a:defRPr/>
              </a:pPr>
              <a:endParaRPr lang="en-IN" sz="1350" kern="0" dirty="0">
                <a:latin typeface="Trebuchet MS" panose="020B0703020202090204" pitchFamily="34" charset="0"/>
                <a:cs typeface="Arial" panose="020B0604020202020204" pitchFamily="34" charset="0"/>
              </a:endParaRPr>
            </a:p>
          </p:txBody>
        </p:sp>
        <p:pic>
          <p:nvPicPr>
            <p:cNvPr id="7" name="Picture 6" descr="A computer network with circles and gears&#10;&#10;Description automatically generated">
              <a:extLst>
                <a:ext uri="{FF2B5EF4-FFF2-40B4-BE49-F238E27FC236}">
                  <a16:creationId xmlns:a16="http://schemas.microsoft.com/office/drawing/2014/main" id="{2E22F7F3-3D7E-3798-433F-211A5068D7D6}"/>
                </a:ext>
              </a:extLst>
            </p:cNvPr>
            <p:cNvPicPr>
              <a:picLocks noChangeAspect="1"/>
            </p:cNvPicPr>
            <p:nvPr/>
          </p:nvPicPr>
          <p:blipFill>
            <a:blip r:embed="rId2" cstate="print">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226484" y="1588862"/>
              <a:ext cx="782565" cy="597600"/>
            </a:xfrm>
            <a:prstGeom prst="rect">
              <a:avLst/>
            </a:prstGeom>
          </p:spPr>
        </p:pic>
        <p:sp>
          <p:nvSpPr>
            <p:cNvPr id="8" name="TextBox 7">
              <a:extLst>
                <a:ext uri="{FF2B5EF4-FFF2-40B4-BE49-F238E27FC236}">
                  <a16:creationId xmlns:a16="http://schemas.microsoft.com/office/drawing/2014/main" id="{AE60AC07-E44C-7C54-ACCA-7DE6E530DE0B}"/>
                </a:ext>
              </a:extLst>
            </p:cNvPr>
            <p:cNvSpPr txBox="1"/>
            <p:nvPr/>
          </p:nvSpPr>
          <p:spPr>
            <a:xfrm>
              <a:off x="930022" y="1633986"/>
              <a:ext cx="3495898" cy="410184"/>
            </a:xfrm>
            <a:prstGeom prst="rect">
              <a:avLst/>
            </a:prstGeom>
            <a:noFill/>
          </p:spPr>
          <p:txBody>
            <a:bodyPr wrap="square" rtlCol="0">
              <a:spAutoFit/>
            </a:bodyPr>
            <a:lstStyle/>
            <a:p>
              <a:r>
                <a:rPr lang="en-US" sz="1275" b="1" dirty="0">
                  <a:latin typeface="Trebuchet MS" panose="020B0703020202090204" pitchFamily="34" charset="0"/>
                  <a:cs typeface="Arial" panose="020B0604020202020204" pitchFamily="34" charset="0"/>
                </a:rPr>
                <a:t>Distributed Edge</a:t>
              </a:r>
              <a:endParaRPr lang="en-IN" sz="1275" b="1" dirty="0">
                <a:latin typeface="Trebuchet MS" panose="020B070302020209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AC21ED24-F824-F886-0605-38C551599986}"/>
                </a:ext>
              </a:extLst>
            </p:cNvPr>
            <p:cNvGrpSpPr/>
            <p:nvPr/>
          </p:nvGrpSpPr>
          <p:grpSpPr>
            <a:xfrm>
              <a:off x="643993" y="2784610"/>
              <a:ext cx="1709079" cy="2235976"/>
              <a:chOff x="4228318" y="1677374"/>
              <a:chExt cx="1349014" cy="2721905"/>
            </a:xfrm>
          </p:grpSpPr>
          <p:sp>
            <p:nvSpPr>
              <p:cNvPr id="57" name="Rectangle: Rounded Corners 71">
                <a:extLst>
                  <a:ext uri="{FF2B5EF4-FFF2-40B4-BE49-F238E27FC236}">
                    <a16:creationId xmlns:a16="http://schemas.microsoft.com/office/drawing/2014/main" id="{2B91F1E3-DE9F-CBB7-4F36-4BB902427ED9}"/>
                  </a:ext>
                </a:extLst>
              </p:cNvPr>
              <p:cNvSpPr/>
              <p:nvPr/>
            </p:nvSpPr>
            <p:spPr>
              <a:xfrm>
                <a:off x="4381910" y="1677374"/>
                <a:ext cx="1134363" cy="2721905"/>
              </a:xfrm>
              <a:prstGeom prst="roundRect">
                <a:avLst/>
              </a:prstGeom>
              <a:gradFill rotWithShape="1">
                <a:gsLst>
                  <a:gs pos="0">
                    <a:srgbClr val="A5A5A5">
                      <a:satMod val="103000"/>
                      <a:lumMod val="102000"/>
                      <a:tint val="94000"/>
                    </a:srgbClr>
                  </a:gs>
                  <a:gs pos="50000">
                    <a:srgbClr val="A5A5A5">
                      <a:satMod val="110000"/>
                      <a:lumMod val="100000"/>
                      <a:shade val="100000"/>
                    </a:srgbClr>
                  </a:gs>
                  <a:gs pos="100000">
                    <a:srgbClr val="A5A5A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algn="ctr" defTabSz="685800">
                  <a:defRPr/>
                </a:pPr>
                <a:endParaRPr lang="en-IN" sz="1350" kern="0" dirty="0">
                  <a:solidFill>
                    <a:schemeClr val="bg1"/>
                  </a:solidFill>
                  <a:latin typeface="Trebuchet MS" panose="020B0703020202090204" pitchFamily="34" charset="0"/>
                  <a:cs typeface="Arial" panose="020B0604020202020204" pitchFamily="34" charset="0"/>
                </a:endParaRPr>
              </a:p>
            </p:txBody>
          </p:sp>
          <p:pic>
            <p:nvPicPr>
              <p:cNvPr id="58" name="Picture 57" descr="Icon&#10;&#10;Description automatically generated">
                <a:extLst>
                  <a:ext uri="{FF2B5EF4-FFF2-40B4-BE49-F238E27FC236}">
                    <a16:creationId xmlns:a16="http://schemas.microsoft.com/office/drawing/2014/main" id="{EA55E569-EB4D-F460-85E7-D0C620619D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3319" y="2349452"/>
                <a:ext cx="469460" cy="469460"/>
              </a:xfrm>
              <a:prstGeom prst="rect">
                <a:avLst/>
              </a:prstGeom>
              <a:effectLst>
                <a:outerShdw blurRad="63500" sx="102000" sy="102000" algn="ctr" rotWithShape="0">
                  <a:prstClr val="black">
                    <a:alpha val="40000"/>
                  </a:prstClr>
                </a:outerShdw>
              </a:effectLst>
            </p:spPr>
          </p:pic>
          <p:sp>
            <p:nvSpPr>
              <p:cNvPr id="59" name="TextBox 17">
                <a:extLst>
                  <a:ext uri="{FF2B5EF4-FFF2-40B4-BE49-F238E27FC236}">
                    <a16:creationId xmlns:a16="http://schemas.microsoft.com/office/drawing/2014/main" id="{F85E32B7-1FC9-0A56-A049-6B196D816ED6}"/>
                  </a:ext>
                </a:extLst>
              </p:cNvPr>
              <p:cNvSpPr txBox="1"/>
              <p:nvPr/>
            </p:nvSpPr>
            <p:spPr>
              <a:xfrm>
                <a:off x="4228318" y="2743061"/>
                <a:ext cx="1310091" cy="237570"/>
              </a:xfrm>
              <a:prstGeom prst="rect">
                <a:avLst/>
              </a:prstGeom>
              <a:effectLst>
                <a:outerShdw blurRad="63500" sx="102000" sy="102000" algn="ctr" rotWithShape="0">
                  <a:prstClr val="black">
                    <a:alpha val="40000"/>
                  </a:prstClr>
                </a:outerShdw>
              </a:effectLst>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ts val="1166"/>
                  </a:lnSpc>
                  <a:defRPr/>
                </a:pPr>
                <a:r>
                  <a:rPr lang="en-US" sz="750" b="1" spc="11" dirty="0">
                    <a:solidFill>
                      <a:schemeClr val="bg1"/>
                    </a:solidFill>
                    <a:latin typeface="Trebuchet MS" panose="020B0703020202090204" pitchFamily="34" charset="0"/>
                    <a:cs typeface="Arial" panose="020B0604020202020204" pitchFamily="34" charset="0"/>
                  </a:rPr>
                  <a:t>Surveillance</a:t>
                </a:r>
              </a:p>
            </p:txBody>
          </p:sp>
          <p:pic>
            <p:nvPicPr>
              <p:cNvPr id="60" name="Picture 59" descr="Icon&#10;&#10;Description automatically generated">
                <a:extLst>
                  <a:ext uri="{FF2B5EF4-FFF2-40B4-BE49-F238E27FC236}">
                    <a16:creationId xmlns:a16="http://schemas.microsoft.com/office/drawing/2014/main" id="{2FF8CAE8-B06E-E849-5870-4AB229E920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62099" y="2886100"/>
                <a:ext cx="650709" cy="650709"/>
              </a:xfrm>
              <a:prstGeom prst="rect">
                <a:avLst/>
              </a:prstGeom>
              <a:effectLst>
                <a:outerShdw blurRad="63500" sx="102000" sy="102000" algn="ctr" rotWithShape="0">
                  <a:prstClr val="black">
                    <a:alpha val="40000"/>
                  </a:prstClr>
                </a:outerShdw>
              </a:effectLst>
            </p:spPr>
          </p:pic>
          <p:sp>
            <p:nvSpPr>
              <p:cNvPr id="61" name="TextBox 17">
                <a:extLst>
                  <a:ext uri="{FF2B5EF4-FFF2-40B4-BE49-F238E27FC236}">
                    <a16:creationId xmlns:a16="http://schemas.microsoft.com/office/drawing/2014/main" id="{497595D5-1F31-195D-A004-77C6B7519AEF}"/>
                  </a:ext>
                </a:extLst>
              </p:cNvPr>
              <p:cNvSpPr txBox="1"/>
              <p:nvPr/>
            </p:nvSpPr>
            <p:spPr>
              <a:xfrm>
                <a:off x="4260219" y="3421596"/>
                <a:ext cx="1310091" cy="237570"/>
              </a:xfrm>
              <a:prstGeom prst="rect">
                <a:avLst/>
              </a:prstGeom>
              <a:effectLst>
                <a:outerShdw blurRad="63500" sx="102000" sy="102000" algn="ctr" rotWithShape="0">
                  <a:prstClr val="black">
                    <a:alpha val="40000"/>
                  </a:prstClr>
                </a:outerShdw>
              </a:effectLst>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ts val="1166"/>
                  </a:lnSpc>
                  <a:defRPr/>
                </a:pPr>
                <a:r>
                  <a:rPr lang="en-US" sz="750" b="1" spc="11" dirty="0">
                    <a:solidFill>
                      <a:schemeClr val="bg1"/>
                    </a:solidFill>
                    <a:latin typeface="Trebuchet MS" panose="020B0703020202090204" pitchFamily="34" charset="0"/>
                    <a:cs typeface="Arial" panose="020B0604020202020204" pitchFamily="34" charset="0"/>
                  </a:rPr>
                  <a:t>Smart Truck</a:t>
                </a:r>
              </a:p>
            </p:txBody>
          </p:sp>
          <p:pic>
            <p:nvPicPr>
              <p:cNvPr id="62" name="Picture 61" descr="Icon&#10;&#10;Description automatically generated with medium confidence">
                <a:extLst>
                  <a:ext uri="{FF2B5EF4-FFF2-40B4-BE49-F238E27FC236}">
                    <a16:creationId xmlns:a16="http://schemas.microsoft.com/office/drawing/2014/main" id="{75AED983-FC63-2A09-1490-69B333A3A26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73318" y="1778286"/>
                <a:ext cx="461453" cy="461453"/>
              </a:xfrm>
              <a:prstGeom prst="rect">
                <a:avLst/>
              </a:prstGeom>
              <a:effectLst>
                <a:outerShdw blurRad="63500" sx="102000" sy="102000" algn="ctr" rotWithShape="0">
                  <a:prstClr val="black">
                    <a:alpha val="40000"/>
                  </a:prstClr>
                </a:outerShdw>
              </a:effectLst>
            </p:spPr>
          </p:pic>
          <p:sp>
            <p:nvSpPr>
              <p:cNvPr id="63" name="TextBox 17">
                <a:extLst>
                  <a:ext uri="{FF2B5EF4-FFF2-40B4-BE49-F238E27FC236}">
                    <a16:creationId xmlns:a16="http://schemas.microsoft.com/office/drawing/2014/main" id="{EEE940C9-BA04-6317-2B6A-448484199C6D}"/>
                  </a:ext>
                </a:extLst>
              </p:cNvPr>
              <p:cNvSpPr txBox="1"/>
              <p:nvPr/>
            </p:nvSpPr>
            <p:spPr>
              <a:xfrm>
                <a:off x="4258250" y="2185781"/>
                <a:ext cx="1310091" cy="237570"/>
              </a:xfrm>
              <a:prstGeom prst="rect">
                <a:avLst/>
              </a:prstGeom>
              <a:effectLst>
                <a:outerShdw blurRad="63500" sx="102000" sy="102000" algn="ctr" rotWithShape="0">
                  <a:prstClr val="black">
                    <a:alpha val="40000"/>
                  </a:prstClr>
                </a:outerShdw>
              </a:effectLst>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ts val="1166"/>
                  </a:lnSpc>
                  <a:defRPr/>
                </a:pPr>
                <a:r>
                  <a:rPr lang="en-US" sz="750" b="1" spc="11" dirty="0">
                    <a:solidFill>
                      <a:schemeClr val="bg1"/>
                    </a:solidFill>
                    <a:latin typeface="Trebuchet MS" panose="020B0703020202090204" pitchFamily="34" charset="0"/>
                    <a:cs typeface="Arial" panose="020B0604020202020204" pitchFamily="34" charset="0"/>
                  </a:rPr>
                  <a:t>Robotic Arm</a:t>
                </a:r>
              </a:p>
            </p:txBody>
          </p:sp>
          <p:pic>
            <p:nvPicPr>
              <p:cNvPr id="64" name="Picture 63" descr="A picture containing text, sign&#10;&#10;Description automatically generated">
                <a:extLst>
                  <a:ext uri="{FF2B5EF4-FFF2-40B4-BE49-F238E27FC236}">
                    <a16:creationId xmlns:a16="http://schemas.microsoft.com/office/drawing/2014/main" id="{CA1877A0-C373-2D7B-5EA6-0FB58B12EA5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54451" y="3696099"/>
                <a:ext cx="517688" cy="517688"/>
              </a:xfrm>
              <a:prstGeom prst="rect">
                <a:avLst/>
              </a:prstGeom>
              <a:effectLst>
                <a:outerShdw blurRad="63500" sx="102000" sy="102000" algn="ctr" rotWithShape="0">
                  <a:prstClr val="black">
                    <a:alpha val="40000"/>
                  </a:prstClr>
                </a:outerShdw>
              </a:effectLst>
            </p:spPr>
          </p:pic>
          <p:sp>
            <p:nvSpPr>
              <p:cNvPr id="65" name="TextBox 17">
                <a:extLst>
                  <a:ext uri="{FF2B5EF4-FFF2-40B4-BE49-F238E27FC236}">
                    <a16:creationId xmlns:a16="http://schemas.microsoft.com/office/drawing/2014/main" id="{2025CD92-2F8A-8943-4211-F3E20FCDD8C5}"/>
                  </a:ext>
                </a:extLst>
              </p:cNvPr>
              <p:cNvSpPr txBox="1"/>
              <p:nvPr/>
            </p:nvSpPr>
            <p:spPr>
              <a:xfrm>
                <a:off x="4267241" y="4139249"/>
                <a:ext cx="1310091" cy="237570"/>
              </a:xfrm>
              <a:prstGeom prst="rect">
                <a:avLst/>
              </a:prstGeom>
              <a:effectLst>
                <a:outerShdw blurRad="63500" sx="102000" sy="102000" algn="ctr" rotWithShape="0">
                  <a:prstClr val="black">
                    <a:alpha val="40000"/>
                  </a:prstClr>
                </a:outerShdw>
              </a:effectLst>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ts val="1166"/>
                  </a:lnSpc>
                  <a:defRPr/>
                </a:pPr>
                <a:r>
                  <a:rPr lang="en-US" sz="750" b="1" spc="11" dirty="0">
                    <a:solidFill>
                      <a:schemeClr val="bg1"/>
                    </a:solidFill>
                    <a:latin typeface="Trebuchet MS" panose="020B0703020202090204" pitchFamily="34" charset="0"/>
                    <a:cs typeface="Arial" panose="020B0604020202020204" pitchFamily="34" charset="0"/>
                  </a:rPr>
                  <a:t>Warehouse</a:t>
                </a:r>
              </a:p>
            </p:txBody>
          </p:sp>
        </p:grpSp>
        <p:sp>
          <p:nvSpPr>
            <p:cNvPr id="10" name="Rectangle: Rounded Corners 80">
              <a:extLst>
                <a:ext uri="{FF2B5EF4-FFF2-40B4-BE49-F238E27FC236}">
                  <a16:creationId xmlns:a16="http://schemas.microsoft.com/office/drawing/2014/main" id="{37D305C0-A001-68A0-47C9-6D6ADF8082D1}"/>
                </a:ext>
              </a:extLst>
            </p:cNvPr>
            <p:cNvSpPr/>
            <p:nvPr/>
          </p:nvSpPr>
          <p:spPr>
            <a:xfrm>
              <a:off x="2478041" y="2725979"/>
              <a:ext cx="1642088" cy="2235977"/>
            </a:xfrm>
            <a:prstGeom prst="roundRect">
              <a:avLst/>
            </a:prstGeom>
            <a:gradFill rotWithShape="1">
              <a:gsLst>
                <a:gs pos="0">
                  <a:srgbClr val="A5A5A5">
                    <a:satMod val="103000"/>
                    <a:lumMod val="102000"/>
                    <a:tint val="94000"/>
                  </a:srgbClr>
                </a:gs>
                <a:gs pos="50000">
                  <a:srgbClr val="A5A5A5">
                    <a:satMod val="110000"/>
                    <a:lumMod val="100000"/>
                    <a:shade val="100000"/>
                  </a:srgbClr>
                </a:gs>
                <a:gs pos="100000">
                  <a:srgbClr val="A5A5A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algn="ctr" defTabSz="685800">
                <a:defRPr/>
              </a:pPr>
              <a:endParaRPr lang="en-IN" sz="1350" kern="0" dirty="0">
                <a:solidFill>
                  <a:schemeClr val="bg1"/>
                </a:solidFill>
                <a:latin typeface="Trebuchet MS" panose="020B0703020202090204" pitchFamily="34" charset="0"/>
                <a:cs typeface="Arial" panose="020B0604020202020204" pitchFamily="34" charset="0"/>
              </a:endParaRPr>
            </a:p>
          </p:txBody>
        </p:sp>
        <p:pic>
          <p:nvPicPr>
            <p:cNvPr id="11" name="Picture 10" descr="A screenshot of a video game&#10;&#10;Description automatically generated">
              <a:extLst>
                <a:ext uri="{FF2B5EF4-FFF2-40B4-BE49-F238E27FC236}">
                  <a16:creationId xmlns:a16="http://schemas.microsoft.com/office/drawing/2014/main" id="{C8CF6138-1FBC-EC0B-FF35-3F539DE61AA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68512" y="4252675"/>
              <a:ext cx="688466" cy="488582"/>
            </a:xfrm>
            <a:prstGeom prst="rect">
              <a:avLst/>
            </a:prstGeom>
            <a:effectLst>
              <a:outerShdw blurRad="63500" sx="102000" sy="102000" algn="ctr" rotWithShape="0">
                <a:prstClr val="black">
                  <a:alpha val="40000"/>
                </a:prstClr>
              </a:outerShdw>
            </a:effectLst>
          </p:spPr>
        </p:pic>
        <p:sp>
          <p:nvSpPr>
            <p:cNvPr id="12" name="TextBox 17">
              <a:extLst>
                <a:ext uri="{FF2B5EF4-FFF2-40B4-BE49-F238E27FC236}">
                  <a16:creationId xmlns:a16="http://schemas.microsoft.com/office/drawing/2014/main" id="{5A5B8D9C-E1C9-183E-06A5-4CF6FB073C38}"/>
                </a:ext>
              </a:extLst>
            </p:cNvPr>
            <p:cNvSpPr txBox="1"/>
            <p:nvPr/>
          </p:nvSpPr>
          <p:spPr>
            <a:xfrm>
              <a:off x="2478041" y="3572998"/>
              <a:ext cx="1659767" cy="634235"/>
            </a:xfrm>
            <a:prstGeom prst="rect">
              <a:avLst/>
            </a:prstGeom>
            <a:effectLst>
              <a:outerShdw blurRad="63500" sx="102000" sy="102000" algn="ctr" rotWithShape="0">
                <a:prstClr val="black">
                  <a:alpha val="40000"/>
                </a:prstClr>
              </a:outerShdw>
            </a:effectLst>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166"/>
                </a:lnSpc>
              </a:pPr>
              <a:r>
                <a:rPr lang="en-US" sz="788" b="1" spc="11" dirty="0">
                  <a:solidFill>
                    <a:schemeClr val="bg1"/>
                  </a:solidFill>
                  <a:latin typeface="Trebuchet MS" panose="020B0703020202090204" pitchFamily="34" charset="0"/>
                  <a:cs typeface="Arial" panose="020B0604020202020204" pitchFamily="34" charset="0"/>
                </a:rPr>
                <a:t>Smart</a:t>
              </a:r>
            </a:p>
            <a:p>
              <a:pPr algn="ctr">
                <a:lnSpc>
                  <a:spcPts val="1166"/>
                </a:lnSpc>
              </a:pPr>
              <a:r>
                <a:rPr lang="en-US" sz="788" b="1" spc="11" dirty="0">
                  <a:solidFill>
                    <a:schemeClr val="bg1"/>
                  </a:solidFill>
                  <a:latin typeface="Trebuchet MS" panose="020B0703020202090204" pitchFamily="34" charset="0"/>
                  <a:cs typeface="Arial" panose="020B0604020202020204" pitchFamily="34" charset="0"/>
                </a:rPr>
                <a:t> Device</a:t>
              </a:r>
            </a:p>
            <a:p>
              <a:pPr algn="ctr">
                <a:lnSpc>
                  <a:spcPts val="1166"/>
                </a:lnSpc>
              </a:pPr>
              <a:r>
                <a:rPr lang="en-US" sz="788" b="1" spc="11" dirty="0">
                  <a:solidFill>
                    <a:schemeClr val="bg1"/>
                  </a:solidFill>
                  <a:latin typeface="Trebuchet MS" panose="020B0703020202090204" pitchFamily="34" charset="0"/>
                  <a:cs typeface="Arial" panose="020B0604020202020204" pitchFamily="34" charset="0"/>
                </a:rPr>
                <a:t>Edge</a:t>
              </a:r>
            </a:p>
          </p:txBody>
        </p:sp>
        <p:grpSp>
          <p:nvGrpSpPr>
            <p:cNvPr id="13" name="Group 12">
              <a:extLst>
                <a:ext uri="{FF2B5EF4-FFF2-40B4-BE49-F238E27FC236}">
                  <a16:creationId xmlns:a16="http://schemas.microsoft.com/office/drawing/2014/main" id="{10C83CB5-3B69-30BA-26A4-8C3662CFD1C5}"/>
                </a:ext>
              </a:extLst>
            </p:cNvPr>
            <p:cNvGrpSpPr/>
            <p:nvPr/>
          </p:nvGrpSpPr>
          <p:grpSpPr>
            <a:xfrm>
              <a:off x="709967" y="2437339"/>
              <a:ext cx="3382039" cy="360962"/>
              <a:chOff x="4310310" y="1369670"/>
              <a:chExt cx="3792035" cy="536261"/>
            </a:xfrm>
          </p:grpSpPr>
          <p:sp>
            <p:nvSpPr>
              <p:cNvPr id="55" name="Rectangle: Rounded Corners 84">
                <a:extLst>
                  <a:ext uri="{FF2B5EF4-FFF2-40B4-BE49-F238E27FC236}">
                    <a16:creationId xmlns:a16="http://schemas.microsoft.com/office/drawing/2014/main" id="{EA7700FD-7C17-93A1-63AF-96C2FB1B76B9}"/>
                  </a:ext>
                </a:extLst>
              </p:cNvPr>
              <p:cNvSpPr/>
              <p:nvPr/>
            </p:nvSpPr>
            <p:spPr>
              <a:xfrm>
                <a:off x="4310310" y="1484546"/>
                <a:ext cx="3792035" cy="373263"/>
              </a:xfrm>
              <a:prstGeom prst="roundRect">
                <a:avLst/>
              </a:prstGeom>
              <a:solidFill>
                <a:sysClr val="windowText" lastClr="000000"/>
              </a:solidFill>
              <a:ln w="12700" cap="flat" cmpd="sng" algn="ctr">
                <a:solidFill>
                  <a:sysClr val="windowText" lastClr="000000">
                    <a:shade val="15000"/>
                  </a:sysClr>
                </a:solidFill>
                <a:prstDash val="solid"/>
                <a:miter lim="800000"/>
              </a:ln>
              <a:effectLst/>
            </p:spPr>
            <p:txBody>
              <a:bodyPr rtlCol="0" anchor="ctr"/>
              <a:lstStyle/>
              <a:p>
                <a:pPr algn="ctr" defTabSz="685800">
                  <a:defRPr/>
                </a:pPr>
                <a:endParaRPr lang="en-IN" sz="1050" kern="0" dirty="0">
                  <a:solidFill>
                    <a:schemeClr val="bg1"/>
                  </a:solidFill>
                  <a:latin typeface="Trebuchet MS" panose="020B070302020209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740E1655-69CF-18DC-5DA8-F0E7CCCF3C32}"/>
                  </a:ext>
                </a:extLst>
              </p:cNvPr>
              <p:cNvSpPr txBox="1"/>
              <p:nvPr/>
            </p:nvSpPr>
            <p:spPr>
              <a:xfrm>
                <a:off x="5062037" y="1369670"/>
                <a:ext cx="2478294" cy="536261"/>
              </a:xfrm>
              <a:prstGeom prst="rect">
                <a:avLst/>
              </a:prstGeom>
              <a:noFill/>
            </p:spPr>
            <p:txBody>
              <a:bodyPr wrap="square" rtlCol="0">
                <a:spAutoFit/>
              </a:bodyPr>
              <a:lstStyle/>
              <a:p>
                <a:pPr defTabSz="685800">
                  <a:defRPr/>
                </a:pPr>
                <a:r>
                  <a:rPr lang="en-US" sz="1050" b="1" kern="0" dirty="0">
                    <a:solidFill>
                      <a:schemeClr val="bg1"/>
                    </a:solidFill>
                    <a:latin typeface="Trebuchet MS" panose="020B0703020202090204" pitchFamily="34" charset="0"/>
                    <a:cs typeface="Arial" panose="020B0604020202020204" pitchFamily="34" charset="0"/>
                  </a:rPr>
                  <a:t>User Edge</a:t>
                </a:r>
                <a:endParaRPr lang="en-IN" sz="1050" b="1" kern="0" dirty="0">
                  <a:solidFill>
                    <a:schemeClr val="bg1"/>
                  </a:solidFill>
                  <a:latin typeface="Trebuchet MS" panose="020B0703020202090204" pitchFamily="34" charset="0"/>
                  <a:cs typeface="Arial" panose="020B0604020202020204" pitchFamily="34" charset="0"/>
                </a:endParaRPr>
              </a:p>
            </p:txBody>
          </p:sp>
        </p:grpSp>
        <p:sp>
          <p:nvSpPr>
            <p:cNvPr id="14" name="Rectangle: Rounded Corners 86">
              <a:extLst>
                <a:ext uri="{FF2B5EF4-FFF2-40B4-BE49-F238E27FC236}">
                  <a16:creationId xmlns:a16="http://schemas.microsoft.com/office/drawing/2014/main" id="{6CF8B0D2-75F6-3F06-D01C-93336C670086}"/>
                </a:ext>
              </a:extLst>
            </p:cNvPr>
            <p:cNvSpPr/>
            <p:nvPr/>
          </p:nvSpPr>
          <p:spPr>
            <a:xfrm>
              <a:off x="4272418" y="2502433"/>
              <a:ext cx="435312" cy="2507695"/>
            </a:xfrm>
            <a:prstGeom prst="roundRect">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w="6350" cap="flat" cmpd="sng" algn="ctr">
              <a:solidFill>
                <a:srgbClr val="ED7D31"/>
              </a:solidFill>
              <a:prstDash val="solid"/>
              <a:miter lim="800000"/>
            </a:ln>
            <a:effectLst/>
          </p:spPr>
          <p:txBody>
            <a:bodyPr rtlCol="0" anchor="ctr"/>
            <a:lstStyle/>
            <a:p>
              <a:pPr algn="ctr" defTabSz="685800">
                <a:defRPr/>
              </a:pPr>
              <a:endParaRPr lang="en-IN" sz="1350" kern="0" dirty="0">
                <a:solidFill>
                  <a:schemeClr val="bg1"/>
                </a:solidFill>
                <a:latin typeface="Trebuchet MS" panose="020B070302020209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1BAEA52B-FB46-C91C-54A5-1E4C30E8D419}"/>
                </a:ext>
              </a:extLst>
            </p:cNvPr>
            <p:cNvSpPr txBox="1"/>
            <p:nvPr/>
          </p:nvSpPr>
          <p:spPr>
            <a:xfrm rot="5400000">
              <a:off x="3712500" y="3699812"/>
              <a:ext cx="1545525" cy="414702"/>
            </a:xfrm>
            <a:prstGeom prst="rect">
              <a:avLst/>
            </a:prstGeom>
            <a:noFill/>
          </p:spPr>
          <p:txBody>
            <a:bodyPr wrap="square" rtlCol="0">
              <a:spAutoFit/>
            </a:bodyPr>
            <a:lstStyle/>
            <a:p>
              <a:r>
                <a:rPr lang="en-US" sz="1350" b="1" dirty="0">
                  <a:solidFill>
                    <a:schemeClr val="bg1"/>
                  </a:solidFill>
                  <a:latin typeface="Trebuchet MS" panose="020B0703020202090204" pitchFamily="34" charset="0"/>
                  <a:cs typeface="Arial" panose="020B0604020202020204" pitchFamily="34" charset="0"/>
                </a:rPr>
                <a:t>Last Mile </a:t>
              </a:r>
              <a:endParaRPr lang="en-IN" sz="1350" b="1" dirty="0">
                <a:solidFill>
                  <a:schemeClr val="bg1"/>
                </a:solidFill>
                <a:latin typeface="Trebuchet MS" panose="020B0703020202090204" pitchFamily="34" charset="0"/>
                <a:cs typeface="Arial" panose="020B0604020202020204" pitchFamily="34" charset="0"/>
              </a:endParaRPr>
            </a:p>
          </p:txBody>
        </p:sp>
        <p:sp>
          <p:nvSpPr>
            <p:cNvPr id="16" name="Rectangle: Rounded Corners 88">
              <a:extLst>
                <a:ext uri="{FF2B5EF4-FFF2-40B4-BE49-F238E27FC236}">
                  <a16:creationId xmlns:a16="http://schemas.microsoft.com/office/drawing/2014/main" id="{9EE78B9F-D1CA-C0B3-7F53-EF6445AA4B6C}"/>
                </a:ext>
              </a:extLst>
            </p:cNvPr>
            <p:cNvSpPr/>
            <p:nvPr/>
          </p:nvSpPr>
          <p:spPr>
            <a:xfrm>
              <a:off x="4694896" y="2824695"/>
              <a:ext cx="3447769" cy="2143830"/>
            </a:xfrm>
            <a:prstGeom prst="roundRect">
              <a:avLst/>
            </a:prstGeom>
            <a:gradFill rotWithShape="1">
              <a:gsLst>
                <a:gs pos="0">
                  <a:srgbClr val="A5A5A5">
                    <a:satMod val="103000"/>
                    <a:lumMod val="102000"/>
                    <a:tint val="94000"/>
                  </a:srgbClr>
                </a:gs>
                <a:gs pos="50000">
                  <a:srgbClr val="A5A5A5">
                    <a:satMod val="110000"/>
                    <a:lumMod val="100000"/>
                    <a:shade val="100000"/>
                  </a:srgbClr>
                </a:gs>
                <a:gs pos="100000">
                  <a:srgbClr val="A5A5A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algn="ctr" defTabSz="685800">
                <a:defRPr/>
              </a:pPr>
              <a:endParaRPr lang="en-IN" sz="1350" kern="0" dirty="0">
                <a:solidFill>
                  <a:schemeClr val="bg1"/>
                </a:solidFill>
                <a:latin typeface="Trebuchet MS" panose="020B0703020202090204" pitchFamily="34" charset="0"/>
                <a:cs typeface="Arial" panose="020B0604020202020204" pitchFamily="34" charset="0"/>
              </a:endParaRPr>
            </a:p>
          </p:txBody>
        </p:sp>
        <p:pic>
          <p:nvPicPr>
            <p:cNvPr id="17" name="Picture 16" descr="A blue and black tower with a blue circle&#10;&#10;Description automatically generated">
              <a:extLst>
                <a:ext uri="{FF2B5EF4-FFF2-40B4-BE49-F238E27FC236}">
                  <a16:creationId xmlns:a16="http://schemas.microsoft.com/office/drawing/2014/main" id="{487180F1-AD3E-6AAF-E6C6-CCB29EDBF22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085053" y="3053233"/>
              <a:ext cx="910274" cy="602776"/>
            </a:xfrm>
            <a:prstGeom prst="rect">
              <a:avLst/>
            </a:prstGeom>
          </p:spPr>
        </p:pic>
        <p:sp>
          <p:nvSpPr>
            <p:cNvPr id="18" name="Rectangle: Rounded Corners 90">
              <a:extLst>
                <a:ext uri="{FF2B5EF4-FFF2-40B4-BE49-F238E27FC236}">
                  <a16:creationId xmlns:a16="http://schemas.microsoft.com/office/drawing/2014/main" id="{99521C8E-551E-EC4B-9D9A-435D1F7BD8D2}"/>
                </a:ext>
              </a:extLst>
            </p:cNvPr>
            <p:cNvSpPr/>
            <p:nvPr/>
          </p:nvSpPr>
          <p:spPr>
            <a:xfrm>
              <a:off x="4713532" y="2502837"/>
              <a:ext cx="3424754" cy="281771"/>
            </a:xfrm>
            <a:prstGeom prst="round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algn="ctr" defTabSz="685800">
                <a:defRPr/>
              </a:pPr>
              <a:endParaRPr lang="en-IN" sz="1050" kern="0" dirty="0">
                <a:solidFill>
                  <a:schemeClr val="bg1"/>
                </a:solidFill>
                <a:latin typeface="Trebuchet MS" panose="020B070302020209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FBF28D45-5B8F-53DC-0787-5A935E2E96A7}"/>
                </a:ext>
              </a:extLst>
            </p:cNvPr>
            <p:cNvSpPr txBox="1"/>
            <p:nvPr/>
          </p:nvSpPr>
          <p:spPr>
            <a:xfrm>
              <a:off x="4609544" y="2410575"/>
              <a:ext cx="3528743" cy="360962"/>
            </a:xfrm>
            <a:prstGeom prst="rect">
              <a:avLst/>
            </a:prstGeom>
            <a:noFill/>
          </p:spPr>
          <p:txBody>
            <a:bodyPr wrap="square" rtlCol="0">
              <a:spAutoFit/>
            </a:bodyPr>
            <a:lstStyle/>
            <a:p>
              <a:pPr algn="ctr"/>
              <a:r>
                <a:rPr lang="en-US" sz="1050" b="1" dirty="0">
                  <a:solidFill>
                    <a:schemeClr val="bg1"/>
                  </a:solidFill>
                  <a:latin typeface="Trebuchet MS" panose="020B0703020202090204" pitchFamily="34" charset="0"/>
                  <a:cs typeface="Arial" panose="020B0604020202020204" pitchFamily="34" charset="0"/>
                </a:rPr>
                <a:t>SIFY Edge POPs</a:t>
              </a:r>
              <a:endParaRPr lang="en-IN" sz="1050" b="1" dirty="0">
                <a:solidFill>
                  <a:schemeClr val="bg1"/>
                </a:solidFill>
                <a:latin typeface="Trebuchet MS" panose="020B0703020202090204" pitchFamily="34" charset="0"/>
                <a:cs typeface="Arial" panose="020B0604020202020204" pitchFamily="34" charset="0"/>
              </a:endParaRPr>
            </a:p>
          </p:txBody>
        </p:sp>
        <p:pic>
          <p:nvPicPr>
            <p:cNvPr id="20" name="Picture 19" descr="A picture containing vector graphics&#10;&#10;Description automatically generated">
              <a:extLst>
                <a:ext uri="{FF2B5EF4-FFF2-40B4-BE49-F238E27FC236}">
                  <a16:creationId xmlns:a16="http://schemas.microsoft.com/office/drawing/2014/main" id="{08FB7F94-2F19-D2E3-9612-1A7A17E1D90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959250" y="3922870"/>
              <a:ext cx="1234601" cy="757054"/>
            </a:xfrm>
            <a:prstGeom prst="rect">
              <a:avLst/>
            </a:prstGeom>
          </p:spPr>
        </p:pic>
        <p:sp>
          <p:nvSpPr>
            <p:cNvPr id="21" name="TextBox 20">
              <a:extLst>
                <a:ext uri="{FF2B5EF4-FFF2-40B4-BE49-F238E27FC236}">
                  <a16:creationId xmlns:a16="http://schemas.microsoft.com/office/drawing/2014/main" id="{B21D94D2-F5F6-2709-257C-32FFC072D20E}"/>
                </a:ext>
              </a:extLst>
            </p:cNvPr>
            <p:cNvSpPr txBox="1"/>
            <p:nvPr/>
          </p:nvSpPr>
          <p:spPr>
            <a:xfrm>
              <a:off x="4918975" y="4619661"/>
              <a:ext cx="1869995" cy="360962"/>
            </a:xfrm>
            <a:prstGeom prst="rect">
              <a:avLst/>
            </a:prstGeom>
            <a:noFill/>
          </p:spPr>
          <p:txBody>
            <a:bodyPr wrap="square" rtlCol="0">
              <a:spAutoFit/>
            </a:bodyPr>
            <a:lstStyle/>
            <a:p>
              <a:r>
                <a:rPr lang="en-US" sz="1050" b="1" dirty="0">
                  <a:solidFill>
                    <a:schemeClr val="bg1"/>
                  </a:solidFill>
                  <a:latin typeface="Trebuchet MS" panose="020B0703020202090204" pitchFamily="34" charset="0"/>
                  <a:cs typeface="Arial" panose="020B0604020202020204" pitchFamily="34" charset="0"/>
                </a:rPr>
                <a:t>Wireline</a:t>
              </a:r>
              <a:endParaRPr lang="en-IN" sz="1050" b="1" dirty="0">
                <a:solidFill>
                  <a:schemeClr val="bg1"/>
                </a:solidFill>
                <a:latin typeface="Trebuchet MS" panose="020B070302020209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94B5D818-A125-3043-EF03-A035CEDE5750}"/>
                </a:ext>
              </a:extLst>
            </p:cNvPr>
            <p:cNvSpPr txBox="1"/>
            <p:nvPr/>
          </p:nvSpPr>
          <p:spPr>
            <a:xfrm>
              <a:off x="4902885" y="3660047"/>
              <a:ext cx="1869995" cy="360962"/>
            </a:xfrm>
            <a:prstGeom prst="rect">
              <a:avLst/>
            </a:prstGeom>
            <a:noFill/>
          </p:spPr>
          <p:txBody>
            <a:bodyPr wrap="square" rtlCol="0">
              <a:spAutoFit/>
            </a:bodyPr>
            <a:lstStyle/>
            <a:p>
              <a:r>
                <a:rPr lang="en-US" sz="1050" b="1" dirty="0">
                  <a:solidFill>
                    <a:schemeClr val="bg1"/>
                  </a:solidFill>
                  <a:latin typeface="Trebuchet MS" panose="020B0703020202090204" pitchFamily="34" charset="0"/>
                  <a:cs typeface="Arial" panose="020B0604020202020204" pitchFamily="34" charset="0"/>
                </a:rPr>
                <a:t>Wireless</a:t>
              </a:r>
              <a:endParaRPr lang="en-IN" sz="1050" b="1" dirty="0">
                <a:solidFill>
                  <a:schemeClr val="bg1"/>
                </a:solidFill>
                <a:latin typeface="Trebuchet MS" panose="020B0703020202090204" pitchFamily="34" charset="0"/>
                <a:cs typeface="Arial" panose="020B0604020202020204" pitchFamily="34" charset="0"/>
              </a:endParaRPr>
            </a:p>
          </p:txBody>
        </p:sp>
        <p:pic>
          <p:nvPicPr>
            <p:cNvPr id="23" name="Picture 22" descr="Icon&#10;&#10;Description automatically generated">
              <a:extLst>
                <a:ext uri="{FF2B5EF4-FFF2-40B4-BE49-F238E27FC236}">
                  <a16:creationId xmlns:a16="http://schemas.microsoft.com/office/drawing/2014/main" id="{A7C24415-D082-D7F6-220A-3A8F7D4489A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587775" y="3246127"/>
              <a:ext cx="1224794" cy="811049"/>
            </a:xfrm>
            <a:prstGeom prst="rect">
              <a:avLst/>
            </a:prstGeom>
          </p:spPr>
        </p:pic>
        <p:sp>
          <p:nvSpPr>
            <p:cNvPr id="24" name="TextBox 23">
              <a:extLst>
                <a:ext uri="{FF2B5EF4-FFF2-40B4-BE49-F238E27FC236}">
                  <a16:creationId xmlns:a16="http://schemas.microsoft.com/office/drawing/2014/main" id="{FE52E3F5-D733-9D6A-ECBC-A563EBC9C08F}"/>
                </a:ext>
              </a:extLst>
            </p:cNvPr>
            <p:cNvSpPr txBox="1"/>
            <p:nvPr/>
          </p:nvSpPr>
          <p:spPr>
            <a:xfrm>
              <a:off x="6213917" y="4049709"/>
              <a:ext cx="1869995" cy="590664"/>
            </a:xfrm>
            <a:prstGeom prst="rect">
              <a:avLst/>
            </a:prstGeom>
            <a:noFill/>
          </p:spPr>
          <p:txBody>
            <a:bodyPr wrap="square" rtlCol="0">
              <a:spAutoFit/>
            </a:bodyPr>
            <a:lstStyle/>
            <a:p>
              <a:pPr algn="ctr"/>
              <a:r>
                <a:rPr lang="en-US" sz="1050" b="1" dirty="0">
                  <a:solidFill>
                    <a:schemeClr val="bg1"/>
                  </a:solidFill>
                  <a:latin typeface="Trebuchet MS" panose="020B0703020202090204" pitchFamily="34" charset="0"/>
                  <a:cs typeface="Arial" panose="020B0604020202020204" pitchFamily="34" charset="0"/>
                </a:rPr>
                <a:t>Multi-Tenant</a:t>
              </a:r>
            </a:p>
            <a:p>
              <a:pPr algn="ctr"/>
              <a:r>
                <a:rPr lang="en-US" sz="1050" b="1" dirty="0">
                  <a:solidFill>
                    <a:schemeClr val="bg1"/>
                  </a:solidFill>
                  <a:latin typeface="Trebuchet MS" panose="020B0703020202090204" pitchFamily="34" charset="0"/>
                  <a:cs typeface="Arial" panose="020B0604020202020204" pitchFamily="34" charset="0"/>
                </a:rPr>
                <a:t>Telco-Edge</a:t>
              </a:r>
              <a:endParaRPr lang="en-IN" sz="1050" b="1" dirty="0">
                <a:solidFill>
                  <a:schemeClr val="bg1"/>
                </a:solidFill>
                <a:latin typeface="Trebuchet MS" panose="020B0703020202090204" pitchFamily="34" charset="0"/>
                <a:cs typeface="Arial" panose="020B0604020202020204" pitchFamily="34" charset="0"/>
              </a:endParaRPr>
            </a:p>
          </p:txBody>
        </p:sp>
        <p:sp>
          <p:nvSpPr>
            <p:cNvPr id="25" name="Rectangle: Rounded Corners 97">
              <a:extLst>
                <a:ext uri="{FF2B5EF4-FFF2-40B4-BE49-F238E27FC236}">
                  <a16:creationId xmlns:a16="http://schemas.microsoft.com/office/drawing/2014/main" id="{5472089C-67D4-30A6-17CA-82305D408470}"/>
                </a:ext>
              </a:extLst>
            </p:cNvPr>
            <p:cNvSpPr/>
            <p:nvPr/>
          </p:nvSpPr>
          <p:spPr>
            <a:xfrm>
              <a:off x="8789895" y="2808619"/>
              <a:ext cx="3029144" cy="2191600"/>
            </a:xfrm>
            <a:prstGeom prst="roundRect">
              <a:avLst/>
            </a:prstGeom>
            <a:gradFill rotWithShape="1">
              <a:gsLst>
                <a:gs pos="0">
                  <a:srgbClr val="A5A5A5">
                    <a:satMod val="103000"/>
                    <a:lumMod val="102000"/>
                    <a:tint val="94000"/>
                  </a:srgbClr>
                </a:gs>
                <a:gs pos="50000">
                  <a:srgbClr val="A5A5A5">
                    <a:satMod val="110000"/>
                    <a:lumMod val="100000"/>
                    <a:shade val="100000"/>
                  </a:srgbClr>
                </a:gs>
                <a:gs pos="100000">
                  <a:srgbClr val="A5A5A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algn="ctr" defTabSz="685800">
                <a:defRPr/>
              </a:pPr>
              <a:endParaRPr lang="en-IN" sz="1350" kern="0" dirty="0">
                <a:solidFill>
                  <a:schemeClr val="bg1"/>
                </a:solidFill>
                <a:latin typeface="Trebuchet MS" panose="020B0703020202090204" pitchFamily="34" charset="0"/>
                <a:cs typeface="Arial" panose="020B0604020202020204" pitchFamily="34" charset="0"/>
              </a:endParaRPr>
            </a:p>
          </p:txBody>
        </p:sp>
        <p:grpSp>
          <p:nvGrpSpPr>
            <p:cNvPr id="26" name="Group 25">
              <a:extLst>
                <a:ext uri="{FF2B5EF4-FFF2-40B4-BE49-F238E27FC236}">
                  <a16:creationId xmlns:a16="http://schemas.microsoft.com/office/drawing/2014/main" id="{93EC9B3D-9CEA-E9DF-631F-046867FA6E23}"/>
                </a:ext>
              </a:extLst>
            </p:cNvPr>
            <p:cNvGrpSpPr/>
            <p:nvPr/>
          </p:nvGrpSpPr>
          <p:grpSpPr>
            <a:xfrm>
              <a:off x="8770716" y="2463240"/>
              <a:ext cx="2978673" cy="360963"/>
              <a:chOff x="9412309" y="1434122"/>
              <a:chExt cx="2286181" cy="354727"/>
            </a:xfrm>
          </p:grpSpPr>
          <p:sp>
            <p:nvSpPr>
              <p:cNvPr id="53" name="Rectangle: Rounded Corners 99">
                <a:extLst>
                  <a:ext uri="{FF2B5EF4-FFF2-40B4-BE49-F238E27FC236}">
                    <a16:creationId xmlns:a16="http://schemas.microsoft.com/office/drawing/2014/main" id="{DC4DF2FE-FFCB-E04B-5EEA-280EB3BBE6AA}"/>
                  </a:ext>
                </a:extLst>
              </p:cNvPr>
              <p:cNvSpPr/>
              <p:nvPr/>
            </p:nvSpPr>
            <p:spPr>
              <a:xfrm>
                <a:off x="9412309" y="1497534"/>
                <a:ext cx="2249334" cy="266269"/>
              </a:xfrm>
              <a:prstGeom prst="roundRect">
                <a:avLst/>
              </a:prstGeom>
              <a:gradFill rotWithShape="1">
                <a:gsLst>
                  <a:gs pos="0">
                    <a:srgbClr val="70AD47">
                      <a:satMod val="103000"/>
                      <a:lumMod val="102000"/>
                      <a:tint val="94000"/>
                    </a:srgbClr>
                  </a:gs>
                  <a:gs pos="50000">
                    <a:srgbClr val="70AD47">
                      <a:satMod val="110000"/>
                      <a:lumMod val="100000"/>
                      <a:shade val="100000"/>
                    </a:srgbClr>
                  </a:gs>
                  <a:gs pos="100000">
                    <a:srgbClr val="70AD47">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algn="ctr" defTabSz="685800">
                  <a:defRPr/>
                </a:pPr>
                <a:endParaRPr lang="en-IN" sz="1050" kern="0" dirty="0">
                  <a:solidFill>
                    <a:schemeClr val="bg1"/>
                  </a:solidFill>
                  <a:latin typeface="Trebuchet MS" panose="020B070302020209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41C23F66-D71D-08EC-9C30-D45C8B36EC37}"/>
                  </a:ext>
                </a:extLst>
              </p:cNvPr>
              <p:cNvSpPr txBox="1"/>
              <p:nvPr/>
            </p:nvSpPr>
            <p:spPr>
              <a:xfrm>
                <a:off x="9449157" y="1434122"/>
                <a:ext cx="2249333" cy="354727"/>
              </a:xfrm>
              <a:prstGeom prst="rect">
                <a:avLst/>
              </a:prstGeom>
              <a:noFill/>
            </p:spPr>
            <p:txBody>
              <a:bodyPr wrap="square" rtlCol="0">
                <a:spAutoFit/>
              </a:bodyPr>
              <a:lstStyle/>
              <a:p>
                <a:pPr algn="ctr" defTabSz="685800">
                  <a:defRPr/>
                </a:pPr>
                <a:r>
                  <a:rPr lang="en-US" sz="1050" b="1" kern="0" dirty="0">
                    <a:solidFill>
                      <a:schemeClr val="bg1"/>
                    </a:solidFill>
                    <a:latin typeface="Trebuchet MS" panose="020B0703020202090204" pitchFamily="34" charset="0"/>
                    <a:cs typeface="Arial" panose="020B0604020202020204" pitchFamily="34" charset="0"/>
                  </a:rPr>
                  <a:t>SIFY  Datacenter</a:t>
                </a:r>
                <a:endParaRPr lang="en-IN" sz="1050" b="1" kern="0" dirty="0">
                  <a:solidFill>
                    <a:schemeClr val="bg1"/>
                  </a:solidFill>
                  <a:latin typeface="Trebuchet MS" panose="020B0703020202090204" pitchFamily="34" charset="0"/>
                  <a:cs typeface="Arial" panose="020B0604020202020204" pitchFamily="34" charset="0"/>
                </a:endParaRPr>
              </a:p>
            </p:txBody>
          </p:sp>
        </p:grpSp>
        <p:sp>
          <p:nvSpPr>
            <p:cNvPr id="27" name="TextBox 26">
              <a:extLst>
                <a:ext uri="{FF2B5EF4-FFF2-40B4-BE49-F238E27FC236}">
                  <a16:creationId xmlns:a16="http://schemas.microsoft.com/office/drawing/2014/main" id="{678D216C-6831-3AFA-2500-08E991C48D22}"/>
                </a:ext>
              </a:extLst>
            </p:cNvPr>
            <p:cNvSpPr txBox="1"/>
            <p:nvPr/>
          </p:nvSpPr>
          <p:spPr>
            <a:xfrm>
              <a:off x="9631493" y="3643990"/>
              <a:ext cx="1869995" cy="360962"/>
            </a:xfrm>
            <a:prstGeom prst="rect">
              <a:avLst/>
            </a:prstGeom>
            <a:noFill/>
          </p:spPr>
          <p:txBody>
            <a:bodyPr wrap="square" rtlCol="0">
              <a:spAutoFit/>
            </a:bodyPr>
            <a:lstStyle/>
            <a:p>
              <a:r>
                <a:rPr lang="en-US" sz="1050" b="1" dirty="0">
                  <a:solidFill>
                    <a:schemeClr val="bg1"/>
                  </a:solidFill>
                  <a:latin typeface="Trebuchet MS" panose="020B0703020202090204" pitchFamily="34" charset="0"/>
                  <a:cs typeface="Arial" panose="020B0604020202020204" pitchFamily="34" charset="0"/>
                </a:rPr>
                <a:t>SIFY Cloud</a:t>
              </a:r>
              <a:endParaRPr lang="en-IN" sz="1050" b="1" dirty="0">
                <a:solidFill>
                  <a:schemeClr val="bg1"/>
                </a:solidFill>
                <a:latin typeface="Trebuchet MS" panose="020B0703020202090204" pitchFamily="34" charset="0"/>
                <a:cs typeface="Arial" panose="020B0604020202020204" pitchFamily="34" charset="0"/>
              </a:endParaRPr>
            </a:p>
          </p:txBody>
        </p:sp>
        <p:sp>
          <p:nvSpPr>
            <p:cNvPr id="28" name="Rectangle: Rounded Corners 102">
              <a:extLst>
                <a:ext uri="{FF2B5EF4-FFF2-40B4-BE49-F238E27FC236}">
                  <a16:creationId xmlns:a16="http://schemas.microsoft.com/office/drawing/2014/main" id="{315CE2F1-0D39-D5EE-220B-69DB54F8C443}"/>
                </a:ext>
              </a:extLst>
            </p:cNvPr>
            <p:cNvSpPr/>
            <p:nvPr/>
          </p:nvSpPr>
          <p:spPr>
            <a:xfrm>
              <a:off x="8281396" y="2468513"/>
              <a:ext cx="445179" cy="2507696"/>
            </a:xfrm>
            <a:prstGeom prst="roundRect">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w="6350" cap="flat" cmpd="sng" algn="ctr">
              <a:solidFill>
                <a:srgbClr val="ED7D31"/>
              </a:solidFill>
              <a:prstDash val="solid"/>
              <a:miter lim="800000"/>
            </a:ln>
            <a:effectLst/>
          </p:spPr>
          <p:txBody>
            <a:bodyPr rtlCol="0" anchor="ctr"/>
            <a:lstStyle/>
            <a:p>
              <a:pPr algn="ctr" defTabSz="685800">
                <a:defRPr/>
              </a:pPr>
              <a:endParaRPr lang="en-IN" sz="1350" kern="0" dirty="0">
                <a:solidFill>
                  <a:schemeClr val="bg1"/>
                </a:solidFill>
                <a:latin typeface="Trebuchet MS" panose="020B070302020209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DD754F97-EA2F-BD1A-8ABE-D561FEEE1616}"/>
                </a:ext>
              </a:extLst>
            </p:cNvPr>
            <p:cNvSpPr txBox="1"/>
            <p:nvPr/>
          </p:nvSpPr>
          <p:spPr>
            <a:xfrm rot="5400000">
              <a:off x="7775191" y="3803680"/>
              <a:ext cx="1618762" cy="414702"/>
            </a:xfrm>
            <a:prstGeom prst="rect">
              <a:avLst/>
            </a:prstGeom>
            <a:noFill/>
          </p:spPr>
          <p:txBody>
            <a:bodyPr wrap="square" rtlCol="0">
              <a:spAutoFit/>
            </a:bodyPr>
            <a:lstStyle/>
            <a:p>
              <a:r>
                <a:rPr lang="en-US" sz="1350" b="1" dirty="0">
                  <a:solidFill>
                    <a:schemeClr val="bg1"/>
                  </a:solidFill>
                  <a:latin typeface="Trebuchet MS" panose="020B0703020202090204" pitchFamily="34" charset="0"/>
                  <a:cs typeface="Arial" panose="020B0604020202020204" pitchFamily="34" charset="0"/>
                </a:rPr>
                <a:t>Backbone</a:t>
              </a:r>
              <a:endParaRPr lang="en-IN" sz="1350" b="1" dirty="0">
                <a:solidFill>
                  <a:schemeClr val="bg1"/>
                </a:solidFill>
                <a:latin typeface="Trebuchet MS" panose="020B0703020202090204" pitchFamily="34" charset="0"/>
                <a:cs typeface="Arial" panose="020B0604020202020204" pitchFamily="34" charset="0"/>
              </a:endParaRPr>
            </a:p>
          </p:txBody>
        </p:sp>
        <p:grpSp>
          <p:nvGrpSpPr>
            <p:cNvPr id="30" name="Google Shape;697;p91">
              <a:extLst>
                <a:ext uri="{FF2B5EF4-FFF2-40B4-BE49-F238E27FC236}">
                  <a16:creationId xmlns:a16="http://schemas.microsoft.com/office/drawing/2014/main" id="{0D37DA86-FF63-4C8E-4875-079291423B77}"/>
                </a:ext>
              </a:extLst>
            </p:cNvPr>
            <p:cNvGrpSpPr/>
            <p:nvPr/>
          </p:nvGrpSpPr>
          <p:grpSpPr>
            <a:xfrm>
              <a:off x="9504158" y="3948145"/>
              <a:ext cx="1459865" cy="820004"/>
              <a:chOff x="2107285" y="1992767"/>
              <a:chExt cx="1005811" cy="1017143"/>
            </a:xfrm>
          </p:grpSpPr>
          <p:grpSp>
            <p:nvGrpSpPr>
              <p:cNvPr id="44" name="Google Shape;698;p91">
                <a:extLst>
                  <a:ext uri="{FF2B5EF4-FFF2-40B4-BE49-F238E27FC236}">
                    <a16:creationId xmlns:a16="http://schemas.microsoft.com/office/drawing/2014/main" id="{D12ABF53-33E8-D4A8-BD69-35FDFB95657E}"/>
                  </a:ext>
                </a:extLst>
              </p:cNvPr>
              <p:cNvGrpSpPr/>
              <p:nvPr/>
            </p:nvGrpSpPr>
            <p:grpSpPr>
              <a:xfrm>
                <a:off x="2107285" y="1992767"/>
                <a:ext cx="1005811" cy="1017143"/>
                <a:chOff x="2300422" y="1826176"/>
                <a:chExt cx="1437900" cy="1454100"/>
              </a:xfrm>
            </p:grpSpPr>
            <p:grpSp>
              <p:nvGrpSpPr>
                <p:cNvPr id="48" name="Google Shape;699;p91">
                  <a:extLst>
                    <a:ext uri="{FF2B5EF4-FFF2-40B4-BE49-F238E27FC236}">
                      <a16:creationId xmlns:a16="http://schemas.microsoft.com/office/drawing/2014/main" id="{29744581-AC02-623A-E304-653C2491CAE5}"/>
                    </a:ext>
                  </a:extLst>
                </p:cNvPr>
                <p:cNvGrpSpPr/>
                <p:nvPr/>
              </p:nvGrpSpPr>
              <p:grpSpPr>
                <a:xfrm>
                  <a:off x="2787099" y="1985499"/>
                  <a:ext cx="810059" cy="1225127"/>
                  <a:chOff x="3122755" y="1972247"/>
                  <a:chExt cx="810059" cy="1225127"/>
                </a:xfrm>
              </p:grpSpPr>
              <p:pic>
                <p:nvPicPr>
                  <p:cNvPr id="50" name="Google Shape;700;p91">
                    <a:extLst>
                      <a:ext uri="{FF2B5EF4-FFF2-40B4-BE49-F238E27FC236}">
                        <a16:creationId xmlns:a16="http://schemas.microsoft.com/office/drawing/2014/main" id="{787A8889-8DDB-FDA6-32A0-EFCA2071C4C0}"/>
                      </a:ext>
                    </a:extLst>
                  </p:cNvPr>
                  <p:cNvPicPr preferRelativeResize="0"/>
                  <p:nvPr/>
                </p:nvPicPr>
                <p:blipFill rotWithShape="1">
                  <a:blip r:embed="rId12">
                    <a:alphaModFix/>
                  </a:blip>
                  <a:srcRect/>
                  <a:stretch/>
                </p:blipFill>
                <p:spPr>
                  <a:xfrm>
                    <a:off x="3614080" y="2503766"/>
                    <a:ext cx="318734" cy="248560"/>
                  </a:xfrm>
                  <a:prstGeom prst="rect">
                    <a:avLst/>
                  </a:prstGeom>
                  <a:noFill/>
                  <a:ln>
                    <a:noFill/>
                  </a:ln>
                </p:spPr>
              </p:pic>
              <p:pic>
                <p:nvPicPr>
                  <p:cNvPr id="51" name="Google Shape;701;p91">
                    <a:extLst>
                      <a:ext uri="{FF2B5EF4-FFF2-40B4-BE49-F238E27FC236}">
                        <a16:creationId xmlns:a16="http://schemas.microsoft.com/office/drawing/2014/main" id="{0B85DADB-AECB-92DA-5712-81EF6A3E5CF8}"/>
                      </a:ext>
                    </a:extLst>
                  </p:cNvPr>
                  <p:cNvPicPr preferRelativeResize="0"/>
                  <p:nvPr/>
                </p:nvPicPr>
                <p:blipFill rotWithShape="1">
                  <a:blip r:embed="rId13">
                    <a:alphaModFix/>
                  </a:blip>
                  <a:srcRect/>
                  <a:stretch/>
                </p:blipFill>
                <p:spPr>
                  <a:xfrm>
                    <a:off x="3122755" y="1972247"/>
                    <a:ext cx="499677" cy="317423"/>
                  </a:xfrm>
                  <a:prstGeom prst="rect">
                    <a:avLst/>
                  </a:prstGeom>
                  <a:noFill/>
                  <a:ln>
                    <a:noFill/>
                  </a:ln>
                </p:spPr>
              </p:pic>
              <p:pic>
                <p:nvPicPr>
                  <p:cNvPr id="52" name="Google Shape;702;p91">
                    <a:extLst>
                      <a:ext uri="{FF2B5EF4-FFF2-40B4-BE49-F238E27FC236}">
                        <a16:creationId xmlns:a16="http://schemas.microsoft.com/office/drawing/2014/main" id="{E1370F18-9770-CBFE-6D50-C2DA47DBC738}"/>
                      </a:ext>
                    </a:extLst>
                  </p:cNvPr>
                  <p:cNvPicPr preferRelativeResize="0"/>
                  <p:nvPr/>
                </p:nvPicPr>
                <p:blipFill rotWithShape="1">
                  <a:blip r:embed="rId14">
                    <a:alphaModFix/>
                  </a:blip>
                  <a:srcRect/>
                  <a:stretch/>
                </p:blipFill>
                <p:spPr>
                  <a:xfrm>
                    <a:off x="3265814" y="2888719"/>
                    <a:ext cx="318734" cy="308655"/>
                  </a:xfrm>
                  <a:prstGeom prst="rect">
                    <a:avLst/>
                  </a:prstGeom>
                  <a:noFill/>
                  <a:ln>
                    <a:noFill/>
                  </a:ln>
                </p:spPr>
              </p:pic>
            </p:grpSp>
            <p:sp>
              <p:nvSpPr>
                <p:cNvPr id="49" name="Google Shape;655;p91">
                  <a:extLst>
                    <a:ext uri="{FF2B5EF4-FFF2-40B4-BE49-F238E27FC236}">
                      <a16:creationId xmlns:a16="http://schemas.microsoft.com/office/drawing/2014/main" id="{574ED40F-CD37-1DD5-163B-580AB2D4B88D}"/>
                    </a:ext>
                  </a:extLst>
                </p:cNvPr>
                <p:cNvSpPr/>
                <p:nvPr/>
              </p:nvSpPr>
              <p:spPr>
                <a:xfrm>
                  <a:off x="2300422" y="1826176"/>
                  <a:ext cx="1437900" cy="1454100"/>
                </a:xfrm>
                <a:prstGeom prst="ellipse">
                  <a:avLst/>
                </a:prstGeom>
                <a:noFill/>
                <a:ln w="38100" cap="flat" cmpd="sng">
                  <a:solidFill>
                    <a:srgbClr val="6FCDDF"/>
                  </a:solidFill>
                  <a:prstDash val="solid"/>
                  <a:round/>
                  <a:headEnd type="none" w="sm" len="sm"/>
                  <a:tailEnd type="none" w="sm" len="sm"/>
                </a:ln>
              </p:spPr>
              <p:txBody>
                <a:bodyPr spcFirstLastPara="1" wrap="square" lIns="62048" tIns="31016" rIns="62048" bIns="31016" anchor="ctr" anchorCtr="0">
                  <a:noAutofit/>
                </a:bodyPr>
                <a:lstStyle/>
                <a:p>
                  <a:pPr algn="ctr">
                    <a:buClr>
                      <a:srgbClr val="000000"/>
                    </a:buClr>
                    <a:buSzPts val="1400"/>
                    <a:defRPr/>
                  </a:pPr>
                  <a:endParaRPr sz="1050" dirty="0">
                    <a:solidFill>
                      <a:schemeClr val="bg1"/>
                    </a:solidFill>
                    <a:latin typeface="Trebuchet MS" panose="020B0703020202090204" pitchFamily="34" charset="0"/>
                    <a:ea typeface="Arial"/>
                    <a:cs typeface="Arial" panose="020B0604020202020204" pitchFamily="34" charset="0"/>
                    <a:sym typeface="Arial"/>
                  </a:endParaRPr>
                </a:p>
              </p:txBody>
            </p:sp>
          </p:grpSp>
          <p:pic>
            <p:nvPicPr>
              <p:cNvPr id="45" name="Google Shape;703;p91" descr="See the source image">
                <a:extLst>
                  <a:ext uri="{FF2B5EF4-FFF2-40B4-BE49-F238E27FC236}">
                    <a16:creationId xmlns:a16="http://schemas.microsoft.com/office/drawing/2014/main" id="{58C59742-BA13-1A42-BB34-96AA103B7CDA}"/>
                  </a:ext>
                </a:extLst>
              </p:cNvPr>
              <p:cNvPicPr preferRelativeResize="0"/>
              <p:nvPr/>
            </p:nvPicPr>
            <p:blipFill rotWithShape="1">
              <a:blip r:embed="rId15">
                <a:alphaModFix/>
              </a:blip>
              <a:srcRect/>
              <a:stretch/>
            </p:blipFill>
            <p:spPr>
              <a:xfrm>
                <a:off x="2214322" y="2359573"/>
                <a:ext cx="274319" cy="192929"/>
              </a:xfrm>
              <a:prstGeom prst="rect">
                <a:avLst/>
              </a:prstGeom>
              <a:noFill/>
              <a:ln>
                <a:noFill/>
              </a:ln>
            </p:spPr>
          </p:pic>
          <p:pic>
            <p:nvPicPr>
              <p:cNvPr id="46" name="Google Shape;704;p91" descr="See the source image">
                <a:extLst>
                  <a:ext uri="{FF2B5EF4-FFF2-40B4-BE49-F238E27FC236}">
                    <a16:creationId xmlns:a16="http://schemas.microsoft.com/office/drawing/2014/main" id="{AED42493-B306-A7FA-76FD-F9B0ED595CF2}"/>
                  </a:ext>
                </a:extLst>
              </p:cNvPr>
              <p:cNvPicPr preferRelativeResize="0"/>
              <p:nvPr/>
            </p:nvPicPr>
            <p:blipFill rotWithShape="1">
              <a:blip r:embed="rId16">
                <a:alphaModFix/>
              </a:blip>
              <a:srcRect/>
              <a:stretch/>
            </p:blipFill>
            <p:spPr>
              <a:xfrm>
                <a:off x="2568014" y="2316107"/>
                <a:ext cx="309784" cy="309784"/>
              </a:xfrm>
              <a:prstGeom prst="rect">
                <a:avLst/>
              </a:prstGeom>
              <a:noFill/>
              <a:ln>
                <a:noFill/>
              </a:ln>
            </p:spPr>
          </p:pic>
          <p:pic>
            <p:nvPicPr>
              <p:cNvPr id="47" name="Google Shape;705;p91" descr="See the source image">
                <a:extLst>
                  <a:ext uri="{FF2B5EF4-FFF2-40B4-BE49-F238E27FC236}">
                    <a16:creationId xmlns:a16="http://schemas.microsoft.com/office/drawing/2014/main" id="{CD2909C0-B8E4-566F-5AAD-B4384EDB2E85}"/>
                  </a:ext>
                </a:extLst>
              </p:cNvPr>
              <p:cNvPicPr preferRelativeResize="0"/>
              <p:nvPr/>
            </p:nvPicPr>
            <p:blipFill rotWithShape="1">
              <a:blip r:embed="rId17">
                <a:alphaModFix/>
              </a:blip>
              <a:srcRect t="25832" b="46098"/>
              <a:stretch/>
            </p:blipFill>
            <p:spPr>
              <a:xfrm>
                <a:off x="2214396" y="2570758"/>
                <a:ext cx="548640" cy="153981"/>
              </a:xfrm>
              <a:prstGeom prst="rect">
                <a:avLst/>
              </a:prstGeom>
              <a:noFill/>
              <a:ln>
                <a:noFill/>
              </a:ln>
            </p:spPr>
          </p:pic>
        </p:grpSp>
        <p:pic>
          <p:nvPicPr>
            <p:cNvPr id="31" name="Picture 30" descr="A cloud and building with many windows&#10;&#10;Description automatically generated with medium confidence">
              <a:extLst>
                <a:ext uri="{FF2B5EF4-FFF2-40B4-BE49-F238E27FC236}">
                  <a16:creationId xmlns:a16="http://schemas.microsoft.com/office/drawing/2014/main" id="{BED680D3-2CC8-492F-AD45-4240ECEC798A}"/>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708843" y="2940661"/>
              <a:ext cx="1064898" cy="705166"/>
            </a:xfrm>
            <a:prstGeom prst="rect">
              <a:avLst/>
            </a:prstGeom>
          </p:spPr>
        </p:pic>
        <p:sp>
          <p:nvSpPr>
            <p:cNvPr id="32" name="TextBox 31">
              <a:extLst>
                <a:ext uri="{FF2B5EF4-FFF2-40B4-BE49-F238E27FC236}">
                  <a16:creationId xmlns:a16="http://schemas.microsoft.com/office/drawing/2014/main" id="{018E4650-C713-7B5D-D389-06B71906CB28}"/>
                </a:ext>
              </a:extLst>
            </p:cNvPr>
            <p:cNvSpPr txBox="1"/>
            <p:nvPr/>
          </p:nvSpPr>
          <p:spPr>
            <a:xfrm>
              <a:off x="8959668" y="4662424"/>
              <a:ext cx="1869996" cy="328146"/>
            </a:xfrm>
            <a:prstGeom prst="rect">
              <a:avLst/>
            </a:prstGeom>
            <a:noFill/>
          </p:spPr>
          <p:txBody>
            <a:bodyPr wrap="square" rtlCol="0">
              <a:spAutoFit/>
            </a:bodyPr>
            <a:lstStyle/>
            <a:p>
              <a:r>
                <a:rPr lang="en-US" sz="900" b="1" dirty="0">
                  <a:solidFill>
                    <a:schemeClr val="bg1"/>
                  </a:solidFill>
                  <a:latin typeface="Trebuchet MS" panose="020B0703020202090204" pitchFamily="34" charset="0"/>
                  <a:cs typeface="Arial" panose="020B0604020202020204" pitchFamily="34" charset="0"/>
                </a:rPr>
                <a:t>Public Cloud</a:t>
              </a:r>
              <a:endParaRPr lang="en-IN" sz="900" b="1" dirty="0">
                <a:solidFill>
                  <a:schemeClr val="bg1"/>
                </a:solidFill>
                <a:latin typeface="Trebuchet MS" panose="020B0703020202090204" pitchFamily="34" charset="0"/>
                <a:cs typeface="Arial" panose="020B0604020202020204" pitchFamily="34" charset="0"/>
              </a:endParaRPr>
            </a:p>
          </p:txBody>
        </p:sp>
        <p:cxnSp>
          <p:nvCxnSpPr>
            <p:cNvPr id="33" name="Straight Arrow Connector 32">
              <a:extLst>
                <a:ext uri="{FF2B5EF4-FFF2-40B4-BE49-F238E27FC236}">
                  <a16:creationId xmlns:a16="http://schemas.microsoft.com/office/drawing/2014/main" id="{253925F6-9552-C73B-983F-1CAB7C522FA3}"/>
                </a:ext>
              </a:extLst>
            </p:cNvPr>
            <p:cNvCxnSpPr>
              <a:cxnSpLocks/>
            </p:cNvCxnSpPr>
            <p:nvPr/>
          </p:nvCxnSpPr>
          <p:spPr>
            <a:xfrm>
              <a:off x="709967" y="2332806"/>
              <a:ext cx="10683778" cy="0"/>
            </a:xfrm>
            <a:prstGeom prst="straightConnector1">
              <a:avLst/>
            </a:prstGeom>
            <a:noFill/>
            <a:ln w="57150" cap="flat" cmpd="sng" algn="ctr">
              <a:solidFill>
                <a:srgbClr val="4472C4"/>
              </a:solidFill>
              <a:prstDash val="solid"/>
              <a:miter lim="800000"/>
              <a:headEnd type="oval" w="med" len="med"/>
              <a:tailEnd type="oval" w="med" len="med"/>
            </a:ln>
            <a:effectLst/>
          </p:spPr>
        </p:cxnSp>
        <p:sp>
          <p:nvSpPr>
            <p:cNvPr id="34" name="TextBox 33">
              <a:extLst>
                <a:ext uri="{FF2B5EF4-FFF2-40B4-BE49-F238E27FC236}">
                  <a16:creationId xmlns:a16="http://schemas.microsoft.com/office/drawing/2014/main" id="{444FAD9D-E737-EB5A-9F7F-AB8E807D70C9}"/>
                </a:ext>
              </a:extLst>
            </p:cNvPr>
            <p:cNvSpPr txBox="1"/>
            <p:nvPr/>
          </p:nvSpPr>
          <p:spPr>
            <a:xfrm>
              <a:off x="5185444" y="1907897"/>
              <a:ext cx="2117781" cy="429784"/>
            </a:xfrm>
            <a:prstGeom prst="rect">
              <a:avLst/>
            </a:prstGeom>
            <a:noFill/>
          </p:spPr>
          <p:txBody>
            <a:bodyPr wrap="square" rtlCol="0">
              <a:spAutoFit/>
            </a:bodyPr>
            <a:lstStyle/>
            <a:p>
              <a:r>
                <a:rPr lang="en-US" sz="1125" b="1" dirty="0">
                  <a:latin typeface="Trebuchet MS" panose="020B0703020202090204" pitchFamily="34" charset="0"/>
                  <a:cs typeface="Arial" panose="020B0604020202020204" pitchFamily="34" charset="0"/>
                </a:rPr>
                <a:t>Thousands</a:t>
              </a:r>
              <a:endParaRPr lang="en-IN" sz="1125" b="1" dirty="0">
                <a:latin typeface="Trebuchet MS" panose="020B070302020209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C2322C58-CE42-A771-A1FC-1BE17B436621}"/>
                </a:ext>
              </a:extLst>
            </p:cNvPr>
            <p:cNvSpPr txBox="1"/>
            <p:nvPr/>
          </p:nvSpPr>
          <p:spPr>
            <a:xfrm>
              <a:off x="1526755" y="1945930"/>
              <a:ext cx="1678503" cy="377369"/>
            </a:xfrm>
            <a:prstGeom prst="rect">
              <a:avLst/>
            </a:prstGeom>
            <a:noFill/>
          </p:spPr>
          <p:txBody>
            <a:bodyPr wrap="square" rtlCol="0">
              <a:spAutoFit/>
            </a:bodyPr>
            <a:lstStyle/>
            <a:p>
              <a:r>
                <a:rPr lang="en-US" sz="1125" b="1" dirty="0">
                  <a:latin typeface="Trebuchet MS" panose="020B0703020202090204" pitchFamily="34" charset="0"/>
                  <a:cs typeface="Arial" panose="020B0604020202020204" pitchFamily="34" charset="0"/>
                </a:rPr>
                <a:t>Millions</a:t>
              </a:r>
              <a:endParaRPr lang="en-IN" sz="1125" b="1" dirty="0">
                <a:latin typeface="Trebuchet MS" panose="020B070302020209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9B2C4740-35A1-45F8-8936-5E0D310176A5}"/>
                </a:ext>
              </a:extLst>
            </p:cNvPr>
            <p:cNvSpPr txBox="1"/>
            <p:nvPr/>
          </p:nvSpPr>
          <p:spPr>
            <a:xfrm>
              <a:off x="9611828" y="1945930"/>
              <a:ext cx="1161912" cy="429784"/>
            </a:xfrm>
            <a:prstGeom prst="rect">
              <a:avLst/>
            </a:prstGeom>
            <a:noFill/>
          </p:spPr>
          <p:txBody>
            <a:bodyPr wrap="square" rtlCol="0">
              <a:spAutoFit/>
            </a:bodyPr>
            <a:lstStyle/>
            <a:p>
              <a:r>
                <a:rPr lang="en-US" sz="1125" b="1" dirty="0">
                  <a:latin typeface="Trebuchet MS" panose="020B0703020202090204" pitchFamily="34" charset="0"/>
                  <a:cs typeface="Arial" panose="020B0604020202020204" pitchFamily="34" charset="0"/>
                </a:rPr>
                <a:t>Tens</a:t>
              </a:r>
              <a:endParaRPr lang="en-IN" sz="1125" b="1" dirty="0">
                <a:latin typeface="Trebuchet MS" panose="020B0703020202090204" pitchFamily="34" charset="0"/>
                <a:cs typeface="Arial" panose="020B0604020202020204" pitchFamily="34" charset="0"/>
              </a:endParaRPr>
            </a:p>
          </p:txBody>
        </p:sp>
        <p:sp>
          <p:nvSpPr>
            <p:cNvPr id="37" name="Arrow: Left 120">
              <a:extLst>
                <a:ext uri="{FF2B5EF4-FFF2-40B4-BE49-F238E27FC236}">
                  <a16:creationId xmlns:a16="http://schemas.microsoft.com/office/drawing/2014/main" id="{3068AB65-D041-9C41-632F-975A0C59CDC6}"/>
                </a:ext>
              </a:extLst>
            </p:cNvPr>
            <p:cNvSpPr/>
            <p:nvPr/>
          </p:nvSpPr>
          <p:spPr>
            <a:xfrm>
              <a:off x="370390" y="4974468"/>
              <a:ext cx="3566258" cy="495228"/>
            </a:xfrm>
            <a:prstGeom prst="leftArrow">
              <a:avLst/>
            </a:prstGeom>
            <a:gradFill rotWithShape="1">
              <a:gsLst>
                <a:gs pos="0">
                  <a:sysClr val="windowText" lastClr="000000">
                    <a:satMod val="103000"/>
                    <a:lumMod val="102000"/>
                    <a:tint val="94000"/>
                  </a:sysClr>
                </a:gs>
                <a:gs pos="50000">
                  <a:sysClr val="windowText" lastClr="000000">
                    <a:satMod val="110000"/>
                    <a:lumMod val="100000"/>
                    <a:shade val="100000"/>
                  </a:sysClr>
                </a:gs>
                <a:gs pos="100000">
                  <a:sysClr val="windowText" lastClr="000000">
                    <a:lumMod val="99000"/>
                    <a:satMod val="120000"/>
                    <a:shade val="78000"/>
                  </a:sysClr>
                </a:gs>
              </a:gsLst>
              <a:lin ang="5400000" scaled="0"/>
            </a:gradFill>
            <a:ln>
              <a:noFill/>
            </a:ln>
            <a:effectLst>
              <a:outerShdw blurRad="57150" dist="19050" dir="5400000" algn="ctr" rotWithShape="0">
                <a:srgbClr val="000000">
                  <a:alpha val="63000"/>
                </a:srgbClr>
              </a:outerShdw>
            </a:effectLst>
          </p:spPr>
          <p:txBody>
            <a:bodyPr rtlCol="0" anchor="ctr"/>
            <a:lstStyle/>
            <a:p>
              <a:pPr algn="ctr" defTabSz="685800">
                <a:defRPr/>
              </a:pPr>
              <a:endParaRPr lang="en-IN" sz="1500" kern="0" dirty="0">
                <a:solidFill>
                  <a:schemeClr val="bg1"/>
                </a:solidFill>
                <a:latin typeface="Trebuchet MS" panose="020B070302020209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B887D623-54CF-3101-D5FE-DC621F22824F}"/>
                </a:ext>
              </a:extLst>
            </p:cNvPr>
            <p:cNvSpPr txBox="1"/>
            <p:nvPr/>
          </p:nvSpPr>
          <p:spPr>
            <a:xfrm>
              <a:off x="391411" y="5035637"/>
              <a:ext cx="3528743" cy="360962"/>
            </a:xfrm>
            <a:prstGeom prst="rect">
              <a:avLst/>
            </a:prstGeom>
            <a:noFill/>
          </p:spPr>
          <p:txBody>
            <a:bodyPr wrap="square" rtlCol="0">
              <a:spAutoFit/>
            </a:bodyPr>
            <a:lstStyle/>
            <a:p>
              <a:pPr algn="ctr"/>
              <a:r>
                <a:rPr lang="en-US" sz="1050" b="1" dirty="0">
                  <a:solidFill>
                    <a:schemeClr val="bg1"/>
                  </a:solidFill>
                  <a:latin typeface="Trebuchet MS" panose="020B0703020202090204" pitchFamily="34" charset="0"/>
                  <a:cs typeface="Arial" panose="020B0604020202020204" pitchFamily="34" charset="0"/>
                </a:rPr>
                <a:t>Ultra low Latency &lt;2 ms</a:t>
              </a:r>
              <a:endParaRPr lang="en-IN" sz="1050" b="1" dirty="0">
                <a:solidFill>
                  <a:schemeClr val="bg1"/>
                </a:solidFill>
                <a:latin typeface="Trebuchet MS" panose="020B0703020202090204" pitchFamily="34" charset="0"/>
                <a:cs typeface="Arial" panose="020B0604020202020204" pitchFamily="34" charset="0"/>
              </a:endParaRPr>
            </a:p>
          </p:txBody>
        </p:sp>
        <p:sp>
          <p:nvSpPr>
            <p:cNvPr id="39" name="Arrow: Left 122">
              <a:extLst>
                <a:ext uri="{FF2B5EF4-FFF2-40B4-BE49-F238E27FC236}">
                  <a16:creationId xmlns:a16="http://schemas.microsoft.com/office/drawing/2014/main" id="{60F7EC28-CF2B-8F19-2BDD-D52751DF0B53}"/>
                </a:ext>
              </a:extLst>
            </p:cNvPr>
            <p:cNvSpPr/>
            <p:nvPr/>
          </p:nvSpPr>
          <p:spPr>
            <a:xfrm>
              <a:off x="4359213" y="4955762"/>
              <a:ext cx="3566258" cy="504650"/>
            </a:xfrm>
            <a:prstGeom prst="leftArrow">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algn="ctr" defTabSz="685800">
                <a:defRPr/>
              </a:pPr>
              <a:endParaRPr lang="en-IN" sz="1500" kern="0" dirty="0">
                <a:solidFill>
                  <a:schemeClr val="bg1"/>
                </a:solidFill>
                <a:latin typeface="Trebuchet MS" panose="020B070302020209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9E149F99-8020-98E9-A3FE-6C5610A4C321}"/>
                </a:ext>
              </a:extLst>
            </p:cNvPr>
            <p:cNvSpPr txBox="1"/>
            <p:nvPr/>
          </p:nvSpPr>
          <p:spPr>
            <a:xfrm>
              <a:off x="4413223" y="5027939"/>
              <a:ext cx="3528743" cy="360962"/>
            </a:xfrm>
            <a:prstGeom prst="rect">
              <a:avLst/>
            </a:prstGeom>
            <a:noFill/>
          </p:spPr>
          <p:txBody>
            <a:bodyPr wrap="square" rtlCol="0">
              <a:spAutoFit/>
            </a:bodyPr>
            <a:lstStyle/>
            <a:p>
              <a:pPr algn="ctr"/>
              <a:r>
                <a:rPr lang="en-US" sz="1050" b="1" dirty="0">
                  <a:solidFill>
                    <a:schemeClr val="bg1"/>
                  </a:solidFill>
                  <a:latin typeface="Trebuchet MS" panose="020B0703020202090204" pitchFamily="34" charset="0"/>
                  <a:cs typeface="Arial" panose="020B0604020202020204" pitchFamily="34" charset="0"/>
                </a:rPr>
                <a:t>Low Latency &lt;5 ms</a:t>
              </a:r>
              <a:endParaRPr lang="en-IN" sz="1050" b="1" dirty="0">
                <a:solidFill>
                  <a:schemeClr val="bg1"/>
                </a:solidFill>
                <a:latin typeface="Trebuchet MS" panose="020B0703020202090204" pitchFamily="34" charset="0"/>
                <a:cs typeface="Arial" panose="020B0604020202020204" pitchFamily="34" charset="0"/>
              </a:endParaRPr>
            </a:p>
          </p:txBody>
        </p:sp>
        <p:sp>
          <p:nvSpPr>
            <p:cNvPr id="41" name="Arrow: Left 124">
              <a:extLst>
                <a:ext uri="{FF2B5EF4-FFF2-40B4-BE49-F238E27FC236}">
                  <a16:creationId xmlns:a16="http://schemas.microsoft.com/office/drawing/2014/main" id="{367C4FE5-705A-4225-B731-5F4C78B3205B}"/>
                </a:ext>
              </a:extLst>
            </p:cNvPr>
            <p:cNvSpPr/>
            <p:nvPr/>
          </p:nvSpPr>
          <p:spPr>
            <a:xfrm>
              <a:off x="8364532" y="4916167"/>
              <a:ext cx="3566258" cy="504650"/>
            </a:xfrm>
            <a:prstGeom prst="leftArrow">
              <a:avLst/>
            </a:prstGeom>
            <a:gradFill rotWithShape="1">
              <a:gsLst>
                <a:gs pos="0">
                  <a:srgbClr val="70AD47">
                    <a:satMod val="103000"/>
                    <a:lumMod val="102000"/>
                    <a:tint val="94000"/>
                  </a:srgbClr>
                </a:gs>
                <a:gs pos="50000">
                  <a:srgbClr val="70AD47">
                    <a:satMod val="110000"/>
                    <a:lumMod val="100000"/>
                    <a:shade val="100000"/>
                  </a:srgbClr>
                </a:gs>
                <a:gs pos="100000">
                  <a:srgbClr val="70AD47">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algn="ctr" defTabSz="685800">
                <a:defRPr/>
              </a:pPr>
              <a:endParaRPr lang="en-IN" sz="1200" kern="0" dirty="0">
                <a:solidFill>
                  <a:schemeClr val="bg1"/>
                </a:solidFill>
                <a:latin typeface="Trebuchet MS" panose="020B070302020209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02E1F822-5D08-492E-160E-9DD467DB76C5}"/>
                </a:ext>
              </a:extLst>
            </p:cNvPr>
            <p:cNvSpPr txBox="1"/>
            <p:nvPr/>
          </p:nvSpPr>
          <p:spPr>
            <a:xfrm>
              <a:off x="8408502" y="4988010"/>
              <a:ext cx="3528743" cy="360962"/>
            </a:xfrm>
            <a:prstGeom prst="rect">
              <a:avLst/>
            </a:prstGeom>
            <a:noFill/>
          </p:spPr>
          <p:txBody>
            <a:bodyPr wrap="square" rtlCol="0">
              <a:spAutoFit/>
            </a:bodyPr>
            <a:lstStyle/>
            <a:p>
              <a:pPr algn="ctr"/>
              <a:r>
                <a:rPr lang="en-US" sz="1050" b="1" dirty="0">
                  <a:solidFill>
                    <a:schemeClr val="bg1"/>
                  </a:solidFill>
                  <a:latin typeface="Trebuchet MS" panose="020B0703020202090204" pitchFamily="34" charset="0"/>
                  <a:cs typeface="Arial" panose="020B0604020202020204" pitchFamily="34" charset="0"/>
                </a:rPr>
                <a:t>Controlled Latency 30-90 ms</a:t>
              </a:r>
              <a:endParaRPr lang="en-IN" sz="1050" b="1" dirty="0">
                <a:solidFill>
                  <a:schemeClr val="bg1"/>
                </a:solidFill>
                <a:latin typeface="Trebuchet MS" panose="020B0703020202090204" pitchFamily="34" charset="0"/>
                <a:cs typeface="Arial" panose="020B0604020202020204" pitchFamily="34" charset="0"/>
              </a:endParaRPr>
            </a:p>
          </p:txBody>
        </p:sp>
        <p:pic>
          <p:nvPicPr>
            <p:cNvPr id="43" name="Picture 42" descr="A yellow rectangular object with black dots and a black background&#10;&#10;Description automatically generated">
              <a:extLst>
                <a:ext uri="{FF2B5EF4-FFF2-40B4-BE49-F238E27FC236}">
                  <a16:creationId xmlns:a16="http://schemas.microsoft.com/office/drawing/2014/main" id="{2E398795-D275-5888-C776-7F2EFF0F234A}"/>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987343" y="2964131"/>
              <a:ext cx="620843" cy="474101"/>
            </a:xfrm>
            <a:prstGeom prst="rect">
              <a:avLst/>
            </a:prstGeom>
          </p:spPr>
        </p:pic>
      </p:grpSp>
      <p:sp>
        <p:nvSpPr>
          <p:cNvPr id="66" name="TextBox 65">
            <a:extLst>
              <a:ext uri="{FF2B5EF4-FFF2-40B4-BE49-F238E27FC236}">
                <a16:creationId xmlns:a16="http://schemas.microsoft.com/office/drawing/2014/main" id="{72672816-837E-B212-3108-A13C60370BE4}"/>
              </a:ext>
            </a:extLst>
          </p:cNvPr>
          <p:cNvSpPr txBox="1"/>
          <p:nvPr/>
        </p:nvSpPr>
        <p:spPr>
          <a:xfrm>
            <a:off x="628066" y="3970839"/>
            <a:ext cx="2977097" cy="646331"/>
          </a:xfrm>
          <a:prstGeom prst="rect">
            <a:avLst/>
          </a:prstGeom>
          <a:noFill/>
        </p:spPr>
        <p:txBody>
          <a:bodyPr wrap="none" rtlCol="0">
            <a:spAutoFit/>
          </a:bodyPr>
          <a:lstStyle/>
          <a:p>
            <a:r>
              <a:rPr lang="en-US" sz="900" b="1" dirty="0">
                <a:solidFill>
                  <a:srgbClr val="BED730"/>
                </a:solidFill>
                <a:latin typeface="Trebuchet MS" panose="020B0703020202090204" pitchFamily="34" charset="0"/>
                <a:cs typeface="Arial" panose="020B0604020202020204" pitchFamily="34" charset="0"/>
              </a:rPr>
              <a:t>Edge</a:t>
            </a:r>
          </a:p>
          <a:p>
            <a:r>
              <a:rPr lang="en-US" sz="900" dirty="0">
                <a:solidFill>
                  <a:schemeClr val="bg1"/>
                </a:solidFill>
                <a:latin typeface="Trebuchet MS" panose="020B0703020202090204" pitchFamily="34" charset="0"/>
                <a:cs typeface="Arial" panose="020B0604020202020204" pitchFamily="34" charset="0"/>
              </a:rPr>
              <a:t>Location-Aware , Heterogenous</a:t>
            </a:r>
          </a:p>
          <a:p>
            <a:r>
              <a:rPr lang="en-US" sz="900" dirty="0">
                <a:solidFill>
                  <a:schemeClr val="bg1"/>
                </a:solidFill>
                <a:latin typeface="Trebuchet MS" panose="020B0703020202090204" pitchFamily="34" charset="0"/>
                <a:cs typeface="Arial" panose="020B0604020202020204" pitchFamily="34" charset="0"/>
              </a:rPr>
              <a:t>Non-IT users &amp; Operators</a:t>
            </a:r>
          </a:p>
          <a:p>
            <a:r>
              <a:rPr lang="en-US" sz="900" dirty="0">
                <a:solidFill>
                  <a:schemeClr val="bg1"/>
                </a:solidFill>
                <a:latin typeface="Trebuchet MS" panose="020B0703020202090204" pitchFamily="34" charset="0"/>
                <a:cs typeface="Arial" panose="020B0604020202020204" pitchFamily="34" charset="0"/>
              </a:rPr>
              <a:t>Resource Constrained, Limited &amp; Diverse connectivity</a:t>
            </a:r>
            <a:endParaRPr lang="en-IN" sz="900" dirty="0">
              <a:solidFill>
                <a:schemeClr val="bg1"/>
              </a:solidFill>
              <a:latin typeface="Trebuchet MS" panose="020B070302020209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112C0095-40BC-964D-DE0D-8A7AFB51FD60}"/>
              </a:ext>
            </a:extLst>
          </p:cNvPr>
          <p:cNvSpPr txBox="1"/>
          <p:nvPr/>
        </p:nvSpPr>
        <p:spPr>
          <a:xfrm>
            <a:off x="6554680" y="807865"/>
            <a:ext cx="1763302" cy="646331"/>
          </a:xfrm>
          <a:prstGeom prst="rect">
            <a:avLst/>
          </a:prstGeom>
          <a:noFill/>
        </p:spPr>
        <p:txBody>
          <a:bodyPr wrap="square" rtlCol="0">
            <a:spAutoFit/>
          </a:bodyPr>
          <a:lstStyle/>
          <a:p>
            <a:pPr algn="r"/>
            <a:r>
              <a:rPr lang="en-US" sz="900" b="1" dirty="0">
                <a:solidFill>
                  <a:srgbClr val="BED730"/>
                </a:solidFill>
                <a:latin typeface="Trebuchet MS" panose="020B0703020202090204" pitchFamily="34" charset="0"/>
                <a:cs typeface="Arial" panose="020B0604020202020204" pitchFamily="34" charset="0"/>
              </a:rPr>
              <a:t>Cloud</a:t>
            </a:r>
          </a:p>
          <a:p>
            <a:pPr algn="r"/>
            <a:r>
              <a:rPr lang="en-US" sz="900" dirty="0">
                <a:solidFill>
                  <a:schemeClr val="bg1"/>
                </a:solidFill>
                <a:latin typeface="Trebuchet MS" panose="020B0703020202090204" pitchFamily="34" charset="0"/>
                <a:cs typeface="Arial" panose="020B0604020202020204" pitchFamily="34" charset="0"/>
              </a:rPr>
              <a:t>Homogenous</a:t>
            </a:r>
          </a:p>
          <a:p>
            <a:pPr algn="r"/>
            <a:r>
              <a:rPr lang="en-US" sz="900" dirty="0">
                <a:solidFill>
                  <a:schemeClr val="bg1"/>
                </a:solidFill>
                <a:latin typeface="Trebuchet MS" panose="020B0703020202090204" pitchFamily="34" charset="0"/>
                <a:cs typeface="Arial" panose="020B0604020202020204" pitchFamily="34" charset="0"/>
              </a:rPr>
              <a:t>DevOps Cloud operating Model</a:t>
            </a:r>
          </a:p>
          <a:p>
            <a:pPr algn="r"/>
            <a:r>
              <a:rPr lang="en-US" sz="900" dirty="0">
                <a:solidFill>
                  <a:schemeClr val="bg1"/>
                </a:solidFill>
                <a:latin typeface="Trebuchet MS" panose="020B0703020202090204" pitchFamily="34" charset="0"/>
                <a:cs typeface="Arial" panose="020B0604020202020204" pitchFamily="34" charset="0"/>
              </a:rPr>
              <a:t>Resource Rich</a:t>
            </a:r>
          </a:p>
        </p:txBody>
      </p:sp>
    </p:spTree>
    <p:extLst>
      <p:ext uri="{BB962C8B-B14F-4D97-AF65-F5344CB8AC3E}">
        <p14:creationId xmlns:p14="http://schemas.microsoft.com/office/powerpoint/2010/main" val="1777752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51188651-C1BC-31D0-3DE4-FA0377EA02E9}"/>
              </a:ext>
            </a:extLst>
          </p:cNvPr>
          <p:cNvSpPr txBox="1">
            <a:spLocks/>
          </p:cNvSpPr>
          <p:nvPr/>
        </p:nvSpPr>
        <p:spPr>
          <a:xfrm>
            <a:off x="550248" y="992618"/>
            <a:ext cx="2521487" cy="456857"/>
          </a:xfrm>
          <a:prstGeom prst="round2SameRect">
            <a:avLst/>
          </a:prstGeom>
          <a:solidFill>
            <a:schemeClr val="tx2">
              <a:lumMod val="50000"/>
            </a:schemeClr>
          </a:solidFill>
          <a:ln w="6350">
            <a:solidFill>
              <a:schemeClr val="accent1">
                <a:lumMod val="75000"/>
              </a:schemeClr>
            </a:solidFill>
          </a:ln>
        </p:spPr>
        <p:txBody>
          <a:bodyPr anchor="ctr"/>
          <a:lstStyle>
            <a:defPPr>
              <a:defRPr lang="en-US"/>
            </a:defPPr>
            <a:lvl1pPr indent="0" algn="ctr" defTabSz="1219018">
              <a:lnSpc>
                <a:spcPct val="90000"/>
              </a:lnSpc>
              <a:spcBef>
                <a:spcPts val="800"/>
              </a:spcBef>
              <a:buFont typeface="Arial" pitchFamily="34" charset="0"/>
              <a:buNone/>
              <a:defRPr sz="2000">
                <a:solidFill>
                  <a:schemeClr val="bg1"/>
                </a:solidFill>
                <a:latin typeface="Arial Nova" panose="020B0504020202020204" pitchFamily="34" charset="0"/>
              </a:defRPr>
            </a:lvl1pPr>
            <a:lvl2pPr marL="758286" indent="-380942" defTabSz="1219018">
              <a:lnSpc>
                <a:spcPct val="90000"/>
              </a:lnSpc>
              <a:spcBef>
                <a:spcPts val="800"/>
              </a:spcBef>
              <a:buFont typeface="Arial" pitchFamily="34" charset="0"/>
              <a:buChar char="–"/>
              <a:defRPr sz="1867">
                <a:solidFill>
                  <a:srgbClr val="595959"/>
                </a:solidFill>
                <a:latin typeface="Trebuchet MS" pitchFamily="34" charset="0"/>
              </a:defRPr>
            </a:lvl2pPr>
            <a:lvl3pPr marL="1523771" indent="-304754" defTabSz="1219018">
              <a:lnSpc>
                <a:spcPct val="90000"/>
              </a:lnSpc>
              <a:spcBef>
                <a:spcPts val="800"/>
              </a:spcBef>
              <a:buFont typeface="Arial" pitchFamily="34" charset="0"/>
              <a:buChar char="•"/>
              <a:defRPr sz="1600">
                <a:solidFill>
                  <a:srgbClr val="595959"/>
                </a:solidFill>
                <a:latin typeface="Trebuchet MS" pitchFamily="34" charset="0"/>
              </a:defRPr>
            </a:lvl3pPr>
            <a:lvl4pPr marL="2133280" indent="-304754" defTabSz="1219018">
              <a:lnSpc>
                <a:spcPct val="90000"/>
              </a:lnSpc>
              <a:spcBef>
                <a:spcPts val="800"/>
              </a:spcBef>
              <a:buFont typeface="Arial" pitchFamily="34" charset="0"/>
              <a:buChar char="–"/>
              <a:defRPr sz="1467">
                <a:solidFill>
                  <a:srgbClr val="595959"/>
                </a:solidFill>
                <a:latin typeface="Trebuchet MS" pitchFamily="34" charset="0"/>
              </a:defRPr>
            </a:lvl4pPr>
            <a:lvl5pPr marL="2742789" indent="-304754" defTabSz="1219018">
              <a:lnSpc>
                <a:spcPct val="90000"/>
              </a:lnSpc>
              <a:spcBef>
                <a:spcPts val="800"/>
              </a:spcBef>
              <a:buFont typeface="Arial" pitchFamily="34" charset="0"/>
              <a:buChar char="»"/>
              <a:defRPr sz="1467">
                <a:solidFill>
                  <a:srgbClr val="595959"/>
                </a:solidFill>
                <a:latin typeface="Trebuchet MS" pitchFamily="34" charset="0"/>
              </a:defRPr>
            </a:lvl5pPr>
            <a:lvl6pPr marL="3352298" indent="-304754" defTabSz="1219018">
              <a:spcBef>
                <a:spcPct val="20000"/>
              </a:spcBef>
              <a:buFont typeface="Arial" pitchFamily="34" charset="0"/>
              <a:buChar char="•"/>
              <a:defRPr sz="2667"/>
            </a:lvl6pPr>
            <a:lvl7pPr marL="3961806" indent="-304754" defTabSz="1219018">
              <a:spcBef>
                <a:spcPct val="20000"/>
              </a:spcBef>
              <a:buFont typeface="Arial" pitchFamily="34" charset="0"/>
              <a:buChar char="•"/>
              <a:defRPr sz="2667"/>
            </a:lvl7pPr>
            <a:lvl8pPr marL="4571315" indent="-304754" defTabSz="1219018">
              <a:spcBef>
                <a:spcPct val="20000"/>
              </a:spcBef>
              <a:buFont typeface="Arial" pitchFamily="34" charset="0"/>
              <a:buChar char="•"/>
              <a:defRPr sz="2667"/>
            </a:lvl8pPr>
            <a:lvl9pPr marL="5180824" indent="-304754" defTabSz="1219018">
              <a:spcBef>
                <a:spcPct val="20000"/>
              </a:spcBef>
              <a:buFont typeface="Arial" pitchFamily="34" charset="0"/>
              <a:buChar char="•"/>
              <a:defRPr sz="2667"/>
            </a:lvl9pPr>
          </a:lstStyle>
          <a:p>
            <a:pPr defTabSz="914264">
              <a:spcBef>
                <a:spcPts val="600"/>
              </a:spcBef>
              <a:defRPr/>
            </a:pPr>
            <a:r>
              <a:rPr lang="en-IN" sz="1400" b="1" kern="0" dirty="0">
                <a:solidFill>
                  <a:srgbClr val="BED730"/>
                </a:solidFill>
                <a:latin typeface="Trebuchet MS" panose="020B0703020202090204" pitchFamily="34" charset="0"/>
              </a:rPr>
              <a:t>CURRENT SKILLSETS</a:t>
            </a:r>
          </a:p>
        </p:txBody>
      </p:sp>
      <p:sp>
        <p:nvSpPr>
          <p:cNvPr id="5" name="Content Placeholder 5">
            <a:extLst>
              <a:ext uri="{FF2B5EF4-FFF2-40B4-BE49-F238E27FC236}">
                <a16:creationId xmlns:a16="http://schemas.microsoft.com/office/drawing/2014/main" id="{FBE4FA90-DE56-1160-8DE8-A84BD91EAEB4}"/>
              </a:ext>
            </a:extLst>
          </p:cNvPr>
          <p:cNvSpPr txBox="1">
            <a:spLocks/>
          </p:cNvSpPr>
          <p:nvPr/>
        </p:nvSpPr>
        <p:spPr>
          <a:xfrm>
            <a:off x="550249" y="1449472"/>
            <a:ext cx="2522477" cy="3072157"/>
          </a:xfrm>
          <a:prstGeom prst="rect">
            <a:avLst/>
          </a:prstGeom>
          <a:ln w="6350">
            <a:solidFill>
              <a:schemeClr val="accent1">
                <a:lumMod val="75000"/>
              </a:schemeClr>
            </a:solidFill>
            <a:prstDash val="sysDot"/>
          </a:ln>
        </p:spPr>
        <p:txBody>
          <a:bodyPr tIns="108000"/>
          <a:lst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Trebuchet MS"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Trebuchet MS"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270272" indent="0" defTabSz="914264">
              <a:lnSpc>
                <a:spcPct val="100000"/>
              </a:lnSpc>
              <a:spcBef>
                <a:spcPts val="600"/>
              </a:spcBef>
              <a:buNone/>
              <a:defRPr/>
            </a:pPr>
            <a:r>
              <a:rPr lang="en-IN" sz="1100" b="1" dirty="0">
                <a:solidFill>
                  <a:srgbClr val="BED730"/>
                </a:solidFill>
                <a:ea typeface="Lato" panose="020F0502020204030203" pitchFamily="34" charset="0"/>
                <a:cs typeface="Lato" panose="020F0502020204030203" pitchFamily="34" charset="0"/>
              </a:rPr>
              <a:t>Managed CPE</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Cisco, HPE, Juniper, Huawei</a:t>
            </a:r>
          </a:p>
          <a:p>
            <a:pPr marL="270272" indent="0" defTabSz="914264">
              <a:lnSpc>
                <a:spcPct val="100000"/>
              </a:lnSpc>
              <a:spcBef>
                <a:spcPts val="600"/>
              </a:spcBef>
              <a:buNone/>
              <a:defRPr/>
            </a:pPr>
            <a:r>
              <a:rPr lang="en-IN" sz="1100" b="1" dirty="0">
                <a:solidFill>
                  <a:srgbClr val="BED730"/>
                </a:solidFill>
                <a:ea typeface="Lato" panose="020F0502020204030203" pitchFamily="34" charset="0"/>
                <a:cs typeface="Lato" panose="020F0502020204030203" pitchFamily="34" charset="0"/>
              </a:rPr>
              <a:t>SD-WAN</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Cisco Viptela, Meraki, Fortinet, Versa, HPE Aruba</a:t>
            </a:r>
          </a:p>
          <a:p>
            <a:pPr marL="270272" indent="0" defTabSz="914264">
              <a:lnSpc>
                <a:spcPct val="100000"/>
              </a:lnSpc>
              <a:spcBef>
                <a:spcPts val="600"/>
              </a:spcBef>
              <a:buNone/>
              <a:defRPr/>
            </a:pPr>
            <a:r>
              <a:rPr lang="en-IN" sz="1100" b="1" dirty="0">
                <a:solidFill>
                  <a:srgbClr val="BED730"/>
                </a:solidFill>
                <a:ea typeface="Lato" panose="020F0502020204030203" pitchFamily="34" charset="0"/>
                <a:cs typeface="Lato" panose="020F0502020204030203" pitchFamily="34" charset="0"/>
              </a:rPr>
              <a:t>EdgeConnect</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Cisco, HPE Aruba</a:t>
            </a:r>
          </a:p>
          <a:p>
            <a:pPr marL="266700" lvl="1" indent="0" defTabSz="914264">
              <a:lnSpc>
                <a:spcPct val="100000"/>
              </a:lnSpc>
              <a:spcBef>
                <a:spcPts val="600"/>
              </a:spcBef>
              <a:buNone/>
              <a:defRPr/>
            </a:pPr>
            <a:r>
              <a:rPr lang="en-IN" sz="1100" dirty="0">
                <a:solidFill>
                  <a:prstClr val="white"/>
                </a:solidFill>
                <a:ea typeface="Lato" panose="020F0502020204030203" pitchFamily="34" charset="0"/>
                <a:cs typeface="Lato" panose="020F0502020204030203" pitchFamily="34" charset="0"/>
              </a:rPr>
              <a:t>SASE</a:t>
            </a:r>
          </a:p>
          <a:p>
            <a:pPr marL="534988" lvl="1" indent="-125413" defTabSz="914264">
              <a:lnSpc>
                <a:spcPct val="100000"/>
              </a:lnSpc>
              <a:spcBef>
                <a:spcPts val="600"/>
              </a:spcBef>
              <a:buFont typeface="Arial" pitchFamily="34" charset="0"/>
              <a:buChar char="•"/>
              <a:defRPr/>
            </a:pPr>
            <a:r>
              <a:rPr lang="en-IN" sz="1100" dirty="0">
                <a:solidFill>
                  <a:prstClr val="white"/>
                </a:solidFill>
                <a:ea typeface="Lato" panose="020F0502020204030203" pitchFamily="34" charset="0"/>
                <a:cs typeface="Lato" panose="020F0502020204030203" pitchFamily="34" charset="0"/>
              </a:rPr>
              <a:t>Zscaler</a:t>
            </a:r>
          </a:p>
          <a:p>
            <a:pPr marL="270272" indent="0" defTabSz="914264">
              <a:lnSpc>
                <a:spcPct val="100000"/>
              </a:lnSpc>
              <a:spcBef>
                <a:spcPts val="600"/>
              </a:spcBef>
              <a:buNone/>
              <a:defRPr/>
            </a:pPr>
            <a:endParaRPr lang="en-IN" sz="1100" dirty="0">
              <a:solidFill>
                <a:prstClr val="white"/>
              </a:solidFill>
              <a:ea typeface="Lato" panose="020F0502020204030203" pitchFamily="34" charset="0"/>
              <a:cs typeface="Lato" panose="020F0502020204030203" pitchFamily="34" charset="0"/>
            </a:endParaRPr>
          </a:p>
          <a:p>
            <a:pPr marL="0" indent="0" defTabSz="914264">
              <a:lnSpc>
                <a:spcPct val="100000"/>
              </a:lnSpc>
              <a:spcBef>
                <a:spcPts val="600"/>
              </a:spcBef>
              <a:buNone/>
              <a:defRPr/>
            </a:pPr>
            <a:endParaRPr lang="en-IN" sz="1100" dirty="0">
              <a:solidFill>
                <a:prstClr val="white"/>
              </a:solidFill>
            </a:endParaRPr>
          </a:p>
        </p:txBody>
      </p:sp>
      <p:sp>
        <p:nvSpPr>
          <p:cNvPr id="8" name="Title 3">
            <a:extLst>
              <a:ext uri="{FF2B5EF4-FFF2-40B4-BE49-F238E27FC236}">
                <a16:creationId xmlns:a16="http://schemas.microsoft.com/office/drawing/2014/main" id="{40C02332-6481-4065-8F52-6C64FBD5C73F}"/>
              </a:ext>
            </a:extLst>
          </p:cNvPr>
          <p:cNvSpPr>
            <a:spLocks noGrp="1"/>
          </p:cNvSpPr>
          <p:nvPr>
            <p:ph type="title"/>
          </p:nvPr>
        </p:nvSpPr>
        <p:spPr>
          <a:xfrm>
            <a:off x="324000" y="211575"/>
            <a:ext cx="7693099" cy="461655"/>
          </a:xfrm>
        </p:spPr>
        <p:txBody>
          <a:bodyPr/>
          <a:lstStyle/>
          <a:p>
            <a:r>
              <a:rPr lang="en-IN" dirty="0"/>
              <a:t>Skill transformation</a:t>
            </a:r>
          </a:p>
        </p:txBody>
      </p:sp>
      <p:sp>
        <p:nvSpPr>
          <p:cNvPr id="11" name="Text Placeholder 4">
            <a:extLst>
              <a:ext uri="{FF2B5EF4-FFF2-40B4-BE49-F238E27FC236}">
                <a16:creationId xmlns:a16="http://schemas.microsoft.com/office/drawing/2014/main" id="{9E96C5F9-E09D-0D1C-E928-40CD553782AE}"/>
              </a:ext>
            </a:extLst>
          </p:cNvPr>
          <p:cNvSpPr txBox="1">
            <a:spLocks/>
          </p:cNvSpPr>
          <p:nvPr/>
        </p:nvSpPr>
        <p:spPr>
          <a:xfrm>
            <a:off x="3309042" y="1003010"/>
            <a:ext cx="2521487" cy="456857"/>
          </a:xfrm>
          <a:prstGeom prst="round2SameRect">
            <a:avLst/>
          </a:prstGeom>
          <a:solidFill>
            <a:schemeClr val="tx2">
              <a:lumMod val="50000"/>
            </a:schemeClr>
          </a:solidFill>
          <a:ln w="6350">
            <a:solidFill>
              <a:schemeClr val="accent1">
                <a:lumMod val="75000"/>
              </a:schemeClr>
            </a:solidFill>
          </a:ln>
        </p:spPr>
        <p:txBody>
          <a:bodyPr anchor="ctr"/>
          <a:lstStyle>
            <a:defPPr>
              <a:defRPr lang="en-US"/>
            </a:defPPr>
            <a:lvl1pPr indent="0" algn="ctr" defTabSz="1219018">
              <a:lnSpc>
                <a:spcPct val="90000"/>
              </a:lnSpc>
              <a:spcBef>
                <a:spcPts val="800"/>
              </a:spcBef>
              <a:buFont typeface="Arial" pitchFamily="34" charset="0"/>
              <a:buNone/>
              <a:defRPr sz="2000">
                <a:solidFill>
                  <a:schemeClr val="bg1"/>
                </a:solidFill>
                <a:latin typeface="Arial Nova" panose="020B0504020202020204" pitchFamily="34" charset="0"/>
              </a:defRPr>
            </a:lvl1pPr>
            <a:lvl2pPr marL="758286" indent="-380942" defTabSz="1219018">
              <a:lnSpc>
                <a:spcPct val="90000"/>
              </a:lnSpc>
              <a:spcBef>
                <a:spcPts val="800"/>
              </a:spcBef>
              <a:buFont typeface="Arial" pitchFamily="34" charset="0"/>
              <a:buChar char="–"/>
              <a:defRPr sz="1867">
                <a:solidFill>
                  <a:srgbClr val="595959"/>
                </a:solidFill>
                <a:latin typeface="Trebuchet MS" pitchFamily="34" charset="0"/>
              </a:defRPr>
            </a:lvl2pPr>
            <a:lvl3pPr marL="1523771" indent="-304754" defTabSz="1219018">
              <a:lnSpc>
                <a:spcPct val="90000"/>
              </a:lnSpc>
              <a:spcBef>
                <a:spcPts val="800"/>
              </a:spcBef>
              <a:buFont typeface="Arial" pitchFamily="34" charset="0"/>
              <a:buChar char="•"/>
              <a:defRPr sz="1600">
                <a:solidFill>
                  <a:srgbClr val="595959"/>
                </a:solidFill>
                <a:latin typeface="Trebuchet MS" pitchFamily="34" charset="0"/>
              </a:defRPr>
            </a:lvl3pPr>
            <a:lvl4pPr marL="2133280" indent="-304754" defTabSz="1219018">
              <a:lnSpc>
                <a:spcPct val="90000"/>
              </a:lnSpc>
              <a:spcBef>
                <a:spcPts val="800"/>
              </a:spcBef>
              <a:buFont typeface="Arial" pitchFamily="34" charset="0"/>
              <a:buChar char="–"/>
              <a:defRPr sz="1467">
                <a:solidFill>
                  <a:srgbClr val="595959"/>
                </a:solidFill>
                <a:latin typeface="Trebuchet MS" pitchFamily="34" charset="0"/>
              </a:defRPr>
            </a:lvl4pPr>
            <a:lvl5pPr marL="2742789" indent="-304754" defTabSz="1219018">
              <a:lnSpc>
                <a:spcPct val="90000"/>
              </a:lnSpc>
              <a:spcBef>
                <a:spcPts val="800"/>
              </a:spcBef>
              <a:buFont typeface="Arial" pitchFamily="34" charset="0"/>
              <a:buChar char="»"/>
              <a:defRPr sz="1467">
                <a:solidFill>
                  <a:srgbClr val="595959"/>
                </a:solidFill>
                <a:latin typeface="Trebuchet MS" pitchFamily="34" charset="0"/>
              </a:defRPr>
            </a:lvl5pPr>
            <a:lvl6pPr marL="3352298" indent="-304754" defTabSz="1219018">
              <a:spcBef>
                <a:spcPct val="20000"/>
              </a:spcBef>
              <a:buFont typeface="Arial" pitchFamily="34" charset="0"/>
              <a:buChar char="•"/>
              <a:defRPr sz="2667"/>
            </a:lvl6pPr>
            <a:lvl7pPr marL="3961806" indent="-304754" defTabSz="1219018">
              <a:spcBef>
                <a:spcPct val="20000"/>
              </a:spcBef>
              <a:buFont typeface="Arial" pitchFamily="34" charset="0"/>
              <a:buChar char="•"/>
              <a:defRPr sz="2667"/>
            </a:lvl7pPr>
            <a:lvl8pPr marL="4571315" indent="-304754" defTabSz="1219018">
              <a:spcBef>
                <a:spcPct val="20000"/>
              </a:spcBef>
              <a:buFont typeface="Arial" pitchFamily="34" charset="0"/>
              <a:buChar char="•"/>
              <a:defRPr sz="2667"/>
            </a:lvl8pPr>
            <a:lvl9pPr marL="5180824" indent="-304754" defTabSz="1219018">
              <a:spcBef>
                <a:spcPct val="20000"/>
              </a:spcBef>
              <a:buFont typeface="Arial" pitchFamily="34" charset="0"/>
              <a:buChar char="•"/>
              <a:defRPr sz="2667"/>
            </a:lvl9pPr>
          </a:lstStyle>
          <a:p>
            <a:pPr defTabSz="914264">
              <a:spcBef>
                <a:spcPts val="600"/>
              </a:spcBef>
              <a:defRPr/>
            </a:pPr>
            <a:r>
              <a:rPr lang="en-IN" sz="1400" b="1" kern="0" dirty="0">
                <a:solidFill>
                  <a:srgbClr val="BED730"/>
                </a:solidFill>
                <a:latin typeface="Trebuchet MS" panose="020B0703020202090204" pitchFamily="34" charset="0"/>
              </a:rPr>
              <a:t>PROGRAMS PLANNED</a:t>
            </a:r>
          </a:p>
        </p:txBody>
      </p:sp>
      <p:sp>
        <p:nvSpPr>
          <p:cNvPr id="13" name="Text Placeholder 4">
            <a:extLst>
              <a:ext uri="{FF2B5EF4-FFF2-40B4-BE49-F238E27FC236}">
                <a16:creationId xmlns:a16="http://schemas.microsoft.com/office/drawing/2014/main" id="{C113BABC-C803-2D20-D604-6AD231ED05A2}"/>
              </a:ext>
            </a:extLst>
          </p:cNvPr>
          <p:cNvSpPr txBox="1">
            <a:spLocks/>
          </p:cNvSpPr>
          <p:nvPr/>
        </p:nvSpPr>
        <p:spPr>
          <a:xfrm>
            <a:off x="6140580" y="987425"/>
            <a:ext cx="2521487" cy="456857"/>
          </a:xfrm>
          <a:prstGeom prst="round2SameRect">
            <a:avLst/>
          </a:prstGeom>
          <a:solidFill>
            <a:schemeClr val="tx2">
              <a:lumMod val="50000"/>
            </a:schemeClr>
          </a:solidFill>
          <a:ln w="6350">
            <a:solidFill>
              <a:schemeClr val="accent1">
                <a:lumMod val="75000"/>
              </a:schemeClr>
            </a:solidFill>
          </a:ln>
        </p:spPr>
        <p:txBody>
          <a:bodyPr anchor="ctr"/>
          <a:lstStyle>
            <a:defPPr>
              <a:defRPr lang="en-US"/>
            </a:defPPr>
            <a:lvl1pPr indent="0" algn="ctr" defTabSz="1219018">
              <a:lnSpc>
                <a:spcPct val="90000"/>
              </a:lnSpc>
              <a:spcBef>
                <a:spcPts val="800"/>
              </a:spcBef>
              <a:buFont typeface="Arial" pitchFamily="34" charset="0"/>
              <a:buNone/>
              <a:defRPr sz="2000">
                <a:solidFill>
                  <a:schemeClr val="bg1"/>
                </a:solidFill>
                <a:latin typeface="Arial Nova" panose="020B0504020202020204" pitchFamily="34" charset="0"/>
              </a:defRPr>
            </a:lvl1pPr>
            <a:lvl2pPr marL="758286" indent="-380942" defTabSz="1219018">
              <a:lnSpc>
                <a:spcPct val="90000"/>
              </a:lnSpc>
              <a:spcBef>
                <a:spcPts val="800"/>
              </a:spcBef>
              <a:buFont typeface="Arial" pitchFamily="34" charset="0"/>
              <a:buChar char="–"/>
              <a:defRPr sz="1867">
                <a:solidFill>
                  <a:srgbClr val="595959"/>
                </a:solidFill>
                <a:latin typeface="Trebuchet MS" pitchFamily="34" charset="0"/>
              </a:defRPr>
            </a:lvl2pPr>
            <a:lvl3pPr marL="1523771" indent="-304754" defTabSz="1219018">
              <a:lnSpc>
                <a:spcPct val="90000"/>
              </a:lnSpc>
              <a:spcBef>
                <a:spcPts val="800"/>
              </a:spcBef>
              <a:buFont typeface="Arial" pitchFamily="34" charset="0"/>
              <a:buChar char="•"/>
              <a:defRPr sz="1600">
                <a:solidFill>
                  <a:srgbClr val="595959"/>
                </a:solidFill>
                <a:latin typeface="Trebuchet MS" pitchFamily="34" charset="0"/>
              </a:defRPr>
            </a:lvl3pPr>
            <a:lvl4pPr marL="2133280" indent="-304754" defTabSz="1219018">
              <a:lnSpc>
                <a:spcPct val="90000"/>
              </a:lnSpc>
              <a:spcBef>
                <a:spcPts val="800"/>
              </a:spcBef>
              <a:buFont typeface="Arial" pitchFamily="34" charset="0"/>
              <a:buChar char="–"/>
              <a:defRPr sz="1467">
                <a:solidFill>
                  <a:srgbClr val="595959"/>
                </a:solidFill>
                <a:latin typeface="Trebuchet MS" pitchFamily="34" charset="0"/>
              </a:defRPr>
            </a:lvl4pPr>
            <a:lvl5pPr marL="2742789" indent="-304754" defTabSz="1219018">
              <a:lnSpc>
                <a:spcPct val="90000"/>
              </a:lnSpc>
              <a:spcBef>
                <a:spcPts val="800"/>
              </a:spcBef>
              <a:buFont typeface="Arial" pitchFamily="34" charset="0"/>
              <a:buChar char="»"/>
              <a:defRPr sz="1467">
                <a:solidFill>
                  <a:srgbClr val="595959"/>
                </a:solidFill>
                <a:latin typeface="Trebuchet MS" pitchFamily="34" charset="0"/>
              </a:defRPr>
            </a:lvl5pPr>
            <a:lvl6pPr marL="3352298" indent="-304754" defTabSz="1219018">
              <a:spcBef>
                <a:spcPct val="20000"/>
              </a:spcBef>
              <a:buFont typeface="Arial" pitchFamily="34" charset="0"/>
              <a:buChar char="•"/>
              <a:defRPr sz="2667"/>
            </a:lvl6pPr>
            <a:lvl7pPr marL="3961806" indent="-304754" defTabSz="1219018">
              <a:spcBef>
                <a:spcPct val="20000"/>
              </a:spcBef>
              <a:buFont typeface="Arial" pitchFamily="34" charset="0"/>
              <a:buChar char="•"/>
              <a:defRPr sz="2667"/>
            </a:lvl7pPr>
            <a:lvl8pPr marL="4571315" indent="-304754" defTabSz="1219018">
              <a:spcBef>
                <a:spcPct val="20000"/>
              </a:spcBef>
              <a:buFont typeface="Arial" pitchFamily="34" charset="0"/>
              <a:buChar char="•"/>
              <a:defRPr sz="2667"/>
            </a:lvl8pPr>
            <a:lvl9pPr marL="5180824" indent="-304754" defTabSz="1219018">
              <a:spcBef>
                <a:spcPct val="20000"/>
              </a:spcBef>
              <a:buFont typeface="Arial" pitchFamily="34" charset="0"/>
              <a:buChar char="•"/>
              <a:defRPr sz="2667"/>
            </a:lvl9pPr>
          </a:lstStyle>
          <a:p>
            <a:pPr defTabSz="914264">
              <a:spcBef>
                <a:spcPts val="600"/>
              </a:spcBef>
              <a:defRPr/>
            </a:pPr>
            <a:r>
              <a:rPr lang="en-IN" sz="1400" b="1" kern="0" dirty="0">
                <a:solidFill>
                  <a:srgbClr val="BED730"/>
                </a:solidFill>
                <a:latin typeface="Trebuchet MS" panose="020B0703020202090204" pitchFamily="34" charset="0"/>
              </a:rPr>
              <a:t>FOCUS FOR FY24-25</a:t>
            </a:r>
          </a:p>
        </p:txBody>
      </p:sp>
      <p:sp>
        <p:nvSpPr>
          <p:cNvPr id="2" name="Content Placeholder 5">
            <a:extLst>
              <a:ext uri="{FF2B5EF4-FFF2-40B4-BE49-F238E27FC236}">
                <a16:creationId xmlns:a16="http://schemas.microsoft.com/office/drawing/2014/main" id="{95E96DB3-0C7F-4ADE-E2AC-544D26ECB008}"/>
              </a:ext>
            </a:extLst>
          </p:cNvPr>
          <p:cNvSpPr txBox="1">
            <a:spLocks/>
          </p:cNvSpPr>
          <p:nvPr/>
        </p:nvSpPr>
        <p:spPr>
          <a:xfrm>
            <a:off x="3308052" y="1459866"/>
            <a:ext cx="2522477" cy="3072157"/>
          </a:xfrm>
          <a:prstGeom prst="rect">
            <a:avLst/>
          </a:prstGeom>
          <a:ln w="6350">
            <a:solidFill>
              <a:schemeClr val="accent1">
                <a:lumMod val="75000"/>
              </a:schemeClr>
            </a:solidFill>
            <a:prstDash val="sysDot"/>
          </a:ln>
        </p:spPr>
        <p:txBody>
          <a:bodyPr tIns="108000"/>
          <a:lst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Trebuchet MS"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Trebuchet MS"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270272" indent="0" defTabSz="914264">
              <a:lnSpc>
                <a:spcPct val="100000"/>
              </a:lnSpc>
              <a:spcBef>
                <a:spcPts val="600"/>
              </a:spcBef>
              <a:buNone/>
              <a:defRPr/>
            </a:pPr>
            <a:r>
              <a:rPr lang="en-IN" sz="1100" b="1" dirty="0">
                <a:solidFill>
                  <a:srgbClr val="BED730"/>
                </a:solidFill>
                <a:ea typeface="Lato" panose="020F0502020204030203" pitchFamily="34" charset="0"/>
                <a:cs typeface="Lato" panose="020F0502020204030203" pitchFamily="34" charset="0"/>
              </a:rPr>
              <a:t>Technology Tracks</a:t>
            </a:r>
          </a:p>
          <a:p>
            <a:pPr marL="534988" indent="-125413" defTabSz="914264">
              <a:lnSpc>
                <a:spcPct val="100000"/>
              </a:lnSpc>
              <a:spcBef>
                <a:spcPts val="600"/>
              </a:spcBef>
              <a:defRPr/>
            </a:pPr>
            <a:r>
              <a:rPr lang="en-IN" sz="1100" b="1" dirty="0">
                <a:solidFill>
                  <a:srgbClr val="BED730"/>
                </a:solidFill>
                <a:ea typeface="Lato" panose="020F0502020204030203" pitchFamily="34" charset="0"/>
                <a:cs typeface="Lato" panose="020F0502020204030203" pitchFamily="34" charset="0"/>
              </a:rPr>
              <a:t>SASE: </a:t>
            </a:r>
            <a:r>
              <a:rPr lang="en-IN" sz="1100" dirty="0">
                <a:solidFill>
                  <a:prstClr val="white"/>
                </a:solidFill>
                <a:ea typeface="Lato" panose="020F0502020204030203" pitchFamily="34" charset="0"/>
                <a:cs typeface="Lato" panose="020F0502020204030203" pitchFamily="34" charset="0"/>
              </a:rPr>
              <a:t>Netskope, Fortinet</a:t>
            </a:r>
          </a:p>
          <a:p>
            <a:pPr marL="534988" indent="-125413" defTabSz="914264">
              <a:lnSpc>
                <a:spcPct val="100000"/>
              </a:lnSpc>
              <a:spcBef>
                <a:spcPts val="600"/>
              </a:spcBef>
              <a:defRPr/>
            </a:pPr>
            <a:r>
              <a:rPr lang="en-IN" sz="1100" b="1" dirty="0">
                <a:solidFill>
                  <a:srgbClr val="BED730"/>
                </a:solidFill>
                <a:ea typeface="Lato" panose="020F0502020204030203" pitchFamily="34" charset="0"/>
                <a:cs typeface="Lato" panose="020F0502020204030203" pitchFamily="34" charset="0"/>
              </a:rPr>
              <a:t>SDWAN: </a:t>
            </a:r>
            <a:r>
              <a:rPr lang="en-IN" sz="1100" dirty="0">
                <a:solidFill>
                  <a:prstClr val="white"/>
                </a:solidFill>
                <a:ea typeface="Lato" panose="020F0502020204030203" pitchFamily="34" charset="0"/>
                <a:cs typeface="Lato" panose="020F0502020204030203" pitchFamily="34" charset="0"/>
              </a:rPr>
              <a:t>Palo Alto</a:t>
            </a:r>
          </a:p>
          <a:p>
            <a:pPr marL="534988" indent="-125413" defTabSz="914264">
              <a:lnSpc>
                <a:spcPct val="100000"/>
              </a:lnSpc>
              <a:spcBef>
                <a:spcPts val="600"/>
              </a:spcBef>
              <a:defRPr/>
            </a:pPr>
            <a:r>
              <a:rPr lang="en-IN" sz="1100" b="1" dirty="0">
                <a:solidFill>
                  <a:srgbClr val="BED730"/>
                </a:solidFill>
                <a:ea typeface="Lato" panose="020F0502020204030203" pitchFamily="34" charset="0"/>
                <a:cs typeface="Lato" panose="020F0502020204030203" pitchFamily="34" charset="0"/>
              </a:rPr>
              <a:t>DC Network: </a:t>
            </a:r>
            <a:r>
              <a:rPr lang="en-IN" sz="1100" dirty="0">
                <a:solidFill>
                  <a:prstClr val="white"/>
                </a:solidFill>
                <a:ea typeface="Lato" panose="020F0502020204030203" pitchFamily="34" charset="0"/>
                <a:cs typeface="Lato" panose="020F0502020204030203" pitchFamily="34" charset="0"/>
              </a:rPr>
              <a:t>ACI, Arista, HP</a:t>
            </a:r>
          </a:p>
          <a:p>
            <a:pPr marL="534988" indent="-125413" defTabSz="914264">
              <a:lnSpc>
                <a:spcPct val="100000"/>
              </a:lnSpc>
              <a:spcBef>
                <a:spcPts val="600"/>
              </a:spcBef>
              <a:defRPr/>
            </a:pPr>
            <a:r>
              <a:rPr lang="en-IN" sz="1100" b="1" dirty="0">
                <a:solidFill>
                  <a:srgbClr val="BED730"/>
                </a:solidFill>
                <a:ea typeface="Lato" panose="020F0502020204030203" pitchFamily="34" charset="0"/>
                <a:cs typeface="Lato" panose="020F0502020204030203" pitchFamily="34" charset="0"/>
              </a:rPr>
              <a:t>Observability : </a:t>
            </a:r>
            <a:r>
              <a:rPr lang="en-IN" sz="1100" dirty="0">
                <a:solidFill>
                  <a:prstClr val="white"/>
                </a:solidFill>
                <a:ea typeface="Lato" panose="020F0502020204030203" pitchFamily="34" charset="0"/>
                <a:cs typeface="Lato" panose="020F0502020204030203" pitchFamily="34" charset="0"/>
              </a:rPr>
              <a:t>Thousand eyes, FSO</a:t>
            </a:r>
          </a:p>
          <a:p>
            <a:pPr marL="270272" indent="0" defTabSz="914264">
              <a:lnSpc>
                <a:spcPct val="100000"/>
              </a:lnSpc>
              <a:spcBef>
                <a:spcPts val="600"/>
              </a:spcBef>
              <a:buNone/>
              <a:defRPr/>
            </a:pPr>
            <a:r>
              <a:rPr lang="en-IN" sz="1100" b="1" dirty="0">
                <a:solidFill>
                  <a:srgbClr val="BED730"/>
                </a:solidFill>
                <a:ea typeface="Lato" panose="020F0502020204030203" pitchFamily="34" charset="0"/>
                <a:cs typeface="Lato" panose="020F0502020204030203" pitchFamily="34" charset="0"/>
              </a:rPr>
              <a:t>Engineer Future Skills</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Sify Certification courses</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Automation &amp; Scripting</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AI/ML</a:t>
            </a:r>
          </a:p>
          <a:p>
            <a:pPr marL="270272" indent="0" defTabSz="914264">
              <a:lnSpc>
                <a:spcPct val="100000"/>
              </a:lnSpc>
              <a:spcBef>
                <a:spcPts val="600"/>
              </a:spcBef>
              <a:buNone/>
              <a:defRPr/>
            </a:pPr>
            <a:endParaRPr lang="en-IN" sz="1100" dirty="0">
              <a:solidFill>
                <a:prstClr val="white"/>
              </a:solidFill>
              <a:ea typeface="Lato" panose="020F0502020204030203" pitchFamily="34" charset="0"/>
              <a:cs typeface="Lato" panose="020F0502020204030203" pitchFamily="34" charset="0"/>
            </a:endParaRPr>
          </a:p>
          <a:p>
            <a:pPr marL="0" indent="0" defTabSz="914264">
              <a:lnSpc>
                <a:spcPct val="100000"/>
              </a:lnSpc>
              <a:spcBef>
                <a:spcPts val="600"/>
              </a:spcBef>
              <a:buNone/>
              <a:defRPr/>
            </a:pPr>
            <a:endParaRPr lang="en-IN" sz="1100" dirty="0">
              <a:solidFill>
                <a:prstClr val="white"/>
              </a:solidFill>
            </a:endParaRPr>
          </a:p>
        </p:txBody>
      </p:sp>
      <p:sp>
        <p:nvSpPr>
          <p:cNvPr id="4" name="Content Placeholder 5">
            <a:extLst>
              <a:ext uri="{FF2B5EF4-FFF2-40B4-BE49-F238E27FC236}">
                <a16:creationId xmlns:a16="http://schemas.microsoft.com/office/drawing/2014/main" id="{DBCF4311-D6C2-F415-87D1-634DCA1F0E31}"/>
              </a:ext>
            </a:extLst>
          </p:cNvPr>
          <p:cNvSpPr txBox="1">
            <a:spLocks/>
          </p:cNvSpPr>
          <p:nvPr/>
        </p:nvSpPr>
        <p:spPr>
          <a:xfrm>
            <a:off x="6148649" y="1444280"/>
            <a:ext cx="2522477" cy="3072157"/>
          </a:xfrm>
          <a:prstGeom prst="rect">
            <a:avLst/>
          </a:prstGeom>
          <a:ln w="6350">
            <a:solidFill>
              <a:schemeClr val="accent1">
                <a:lumMod val="75000"/>
              </a:schemeClr>
            </a:solidFill>
            <a:prstDash val="sysDot"/>
          </a:ln>
        </p:spPr>
        <p:txBody>
          <a:bodyPr tIns="108000"/>
          <a:lst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Trebuchet MS"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Trebuchet MS"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270272" indent="0" defTabSz="914264">
              <a:lnSpc>
                <a:spcPct val="100000"/>
              </a:lnSpc>
              <a:spcBef>
                <a:spcPts val="600"/>
              </a:spcBef>
              <a:buNone/>
              <a:defRPr/>
            </a:pPr>
            <a:r>
              <a:rPr lang="en-IN" sz="1100" b="1" dirty="0">
                <a:solidFill>
                  <a:srgbClr val="BED730"/>
                </a:solidFill>
                <a:ea typeface="Lato" panose="020F0502020204030203" pitchFamily="34" charset="0"/>
                <a:cs typeface="Lato" panose="020F0502020204030203" pitchFamily="34" charset="0"/>
              </a:rPr>
              <a:t>Automation using AI/ML</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Increase Efficiencies &amp; Scale operations</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Streamline Processes, reduce bottlenecks</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Improve TAT’s</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Improved SLA &amp; bring predictability</a:t>
            </a:r>
          </a:p>
          <a:p>
            <a:pPr marL="270272" indent="0" defTabSz="914264">
              <a:lnSpc>
                <a:spcPct val="100000"/>
              </a:lnSpc>
              <a:spcBef>
                <a:spcPts val="600"/>
              </a:spcBef>
              <a:buNone/>
              <a:defRPr/>
            </a:pPr>
            <a:r>
              <a:rPr lang="en-IN" sz="1100" b="1" dirty="0">
                <a:solidFill>
                  <a:srgbClr val="BED730"/>
                </a:solidFill>
                <a:ea typeface="Lato" panose="020F0502020204030203" pitchFamily="34" charset="0"/>
                <a:cs typeface="Lato" panose="020F0502020204030203" pitchFamily="34" charset="0"/>
              </a:rPr>
              <a:t>Customer Engagement</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Key Customer Focus</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Improve technology adoption</a:t>
            </a:r>
          </a:p>
          <a:p>
            <a:pPr marL="534988" indent="-125413" defTabSz="914264">
              <a:lnSpc>
                <a:spcPct val="100000"/>
              </a:lnSpc>
              <a:spcBef>
                <a:spcPts val="600"/>
              </a:spcBef>
              <a:defRPr/>
            </a:pPr>
            <a:r>
              <a:rPr lang="en-IN" sz="1100" dirty="0">
                <a:solidFill>
                  <a:prstClr val="white"/>
                </a:solidFill>
                <a:ea typeface="Lato" panose="020F0502020204030203" pitchFamily="34" charset="0"/>
                <a:cs typeface="Lato" panose="020F0502020204030203" pitchFamily="34" charset="0"/>
              </a:rPr>
              <a:t>New Technology consultations</a:t>
            </a:r>
          </a:p>
          <a:p>
            <a:pPr marL="270272" indent="0" defTabSz="914264">
              <a:lnSpc>
                <a:spcPct val="100000"/>
              </a:lnSpc>
              <a:spcBef>
                <a:spcPts val="600"/>
              </a:spcBef>
              <a:buNone/>
              <a:defRPr/>
            </a:pPr>
            <a:endParaRPr lang="en-IN" sz="1100" dirty="0">
              <a:solidFill>
                <a:prstClr val="white"/>
              </a:solidFill>
              <a:ea typeface="Lato" panose="020F0502020204030203" pitchFamily="34" charset="0"/>
              <a:cs typeface="Lato" panose="020F0502020204030203" pitchFamily="34" charset="0"/>
            </a:endParaRPr>
          </a:p>
          <a:p>
            <a:pPr marL="0" indent="0" defTabSz="914264">
              <a:lnSpc>
                <a:spcPct val="100000"/>
              </a:lnSpc>
              <a:spcBef>
                <a:spcPts val="600"/>
              </a:spcBef>
              <a:buNone/>
              <a:defRPr/>
            </a:pPr>
            <a:endParaRPr lang="en-IN" sz="1100" dirty="0">
              <a:solidFill>
                <a:prstClr val="white"/>
              </a:solidFill>
            </a:endParaRPr>
          </a:p>
        </p:txBody>
      </p:sp>
    </p:spTree>
    <p:extLst>
      <p:ext uri="{BB962C8B-B14F-4D97-AF65-F5344CB8AC3E}">
        <p14:creationId xmlns:p14="http://schemas.microsoft.com/office/powerpoint/2010/main" val="2325720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BB5208-4C58-B40F-A5CD-508EBBC82EB6}"/>
              </a:ext>
            </a:extLst>
          </p:cNvPr>
          <p:cNvSpPr txBox="1"/>
          <p:nvPr/>
        </p:nvSpPr>
        <p:spPr>
          <a:xfrm>
            <a:off x="323851" y="3900764"/>
            <a:ext cx="8496300"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B9D300"/>
                </a:solidFill>
                <a:effectLst/>
                <a:uLnTx/>
                <a:uFillTx/>
                <a:latin typeface="Trebuchet MS"/>
                <a:ea typeface="+mn-ea"/>
                <a:cs typeface="+mn-cs"/>
              </a:rPr>
              <a:t>Thank You</a:t>
            </a:r>
            <a:endParaRPr kumimoji="0" lang="en-IN" sz="3200" b="0" i="0" u="none" strike="noStrike" kern="1200" cap="none" spc="0" normalizeH="0" baseline="0" noProof="0" dirty="0">
              <a:ln>
                <a:noFill/>
              </a:ln>
              <a:solidFill>
                <a:srgbClr val="B9D300"/>
              </a:solidFill>
              <a:effectLst/>
              <a:uLnTx/>
              <a:uFillTx/>
              <a:latin typeface="Trebuchet MS"/>
              <a:ea typeface="+mn-ea"/>
              <a:cs typeface="+mn-cs"/>
            </a:endParaRPr>
          </a:p>
        </p:txBody>
      </p:sp>
    </p:spTree>
    <p:extLst>
      <p:ext uri="{BB962C8B-B14F-4D97-AF65-F5344CB8AC3E}">
        <p14:creationId xmlns:p14="http://schemas.microsoft.com/office/powerpoint/2010/main" val="920577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4000" y="257741"/>
            <a:ext cx="7693099" cy="369322"/>
          </a:xfrm>
        </p:spPr>
        <p:txBody>
          <a:bodyPr/>
          <a:lstStyle/>
          <a:p>
            <a:r>
              <a:rPr lang="en-IN" dirty="0"/>
              <a:t>agenda</a:t>
            </a:r>
          </a:p>
        </p:txBody>
      </p:sp>
      <p:graphicFrame>
        <p:nvGraphicFramePr>
          <p:cNvPr id="2" name="Diagram 1">
            <a:extLst>
              <a:ext uri="{FF2B5EF4-FFF2-40B4-BE49-F238E27FC236}">
                <a16:creationId xmlns:a16="http://schemas.microsoft.com/office/drawing/2014/main" id="{A83F0A34-5AA6-4D8C-B891-466A5691E0A9}"/>
              </a:ext>
            </a:extLst>
          </p:cNvPr>
          <p:cNvGraphicFramePr/>
          <p:nvPr>
            <p:extLst>
              <p:ext uri="{D42A27DB-BD31-4B8C-83A1-F6EECF244321}">
                <p14:modId xmlns:p14="http://schemas.microsoft.com/office/powerpoint/2010/main" val="3820967596"/>
              </p:ext>
            </p:extLst>
          </p:nvPr>
        </p:nvGraphicFramePr>
        <p:xfrm>
          <a:off x="323999" y="987427"/>
          <a:ext cx="8496443" cy="35290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881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21">
            <a:extLst>
              <a:ext uri="{FF2B5EF4-FFF2-40B4-BE49-F238E27FC236}">
                <a16:creationId xmlns:a16="http://schemas.microsoft.com/office/drawing/2014/main" id="{3519CC97-B1B6-384F-075C-08D9F1C61B04}"/>
              </a:ext>
            </a:extLst>
          </p:cNvPr>
          <p:cNvSpPr/>
          <p:nvPr/>
        </p:nvSpPr>
        <p:spPr>
          <a:xfrm rot="5400000">
            <a:off x="398655" y="871001"/>
            <a:ext cx="1836000" cy="1980000"/>
          </a:xfrm>
          <a:prstGeom prst="homePlate">
            <a:avLst>
              <a:gd name="adj" fmla="val 22447"/>
            </a:avLst>
          </a:prstGeom>
          <a:solidFill>
            <a:srgbClr val="10253F">
              <a:alpha val="80000"/>
            </a:srgbClr>
          </a:solidFill>
          <a:ln w="6350">
            <a:solidFill>
              <a:schemeClr val="accent1">
                <a:lumMod val="7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entagon 22">
            <a:extLst>
              <a:ext uri="{FF2B5EF4-FFF2-40B4-BE49-F238E27FC236}">
                <a16:creationId xmlns:a16="http://schemas.microsoft.com/office/drawing/2014/main" id="{E4130A92-DEF1-C5B0-8307-2B8892B1CB49}"/>
              </a:ext>
            </a:extLst>
          </p:cNvPr>
          <p:cNvSpPr/>
          <p:nvPr/>
        </p:nvSpPr>
        <p:spPr>
          <a:xfrm rot="5400000">
            <a:off x="2565855" y="871000"/>
            <a:ext cx="1836000" cy="1980000"/>
          </a:xfrm>
          <a:prstGeom prst="homePlate">
            <a:avLst>
              <a:gd name="adj" fmla="val 22447"/>
            </a:avLst>
          </a:prstGeom>
          <a:solidFill>
            <a:srgbClr val="10253F">
              <a:alpha val="80000"/>
            </a:srgbClr>
          </a:solidFill>
          <a:ln w="6350">
            <a:solidFill>
              <a:schemeClr val="accent1">
                <a:lumMod val="7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Pentagon 23">
            <a:extLst>
              <a:ext uri="{FF2B5EF4-FFF2-40B4-BE49-F238E27FC236}">
                <a16:creationId xmlns:a16="http://schemas.microsoft.com/office/drawing/2014/main" id="{462D7AFB-8134-11E4-8AB6-AB32A4A09BFE}"/>
              </a:ext>
            </a:extLst>
          </p:cNvPr>
          <p:cNvSpPr/>
          <p:nvPr/>
        </p:nvSpPr>
        <p:spPr>
          <a:xfrm rot="5400000">
            <a:off x="4733055" y="871000"/>
            <a:ext cx="1836000" cy="1980000"/>
          </a:xfrm>
          <a:prstGeom prst="homePlate">
            <a:avLst>
              <a:gd name="adj" fmla="val 22447"/>
            </a:avLst>
          </a:prstGeom>
          <a:solidFill>
            <a:srgbClr val="10253F">
              <a:alpha val="80000"/>
            </a:srgbClr>
          </a:solidFill>
          <a:ln w="6350">
            <a:solidFill>
              <a:schemeClr val="accent1">
                <a:lumMod val="7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Pentagon 24">
            <a:extLst>
              <a:ext uri="{FF2B5EF4-FFF2-40B4-BE49-F238E27FC236}">
                <a16:creationId xmlns:a16="http://schemas.microsoft.com/office/drawing/2014/main" id="{8199DE9F-40E0-4F91-4A6F-12FF7E700618}"/>
              </a:ext>
            </a:extLst>
          </p:cNvPr>
          <p:cNvSpPr/>
          <p:nvPr/>
        </p:nvSpPr>
        <p:spPr>
          <a:xfrm rot="5400000">
            <a:off x="6900255" y="871000"/>
            <a:ext cx="1836000" cy="1980000"/>
          </a:xfrm>
          <a:prstGeom prst="homePlate">
            <a:avLst>
              <a:gd name="adj" fmla="val 22447"/>
            </a:avLst>
          </a:prstGeom>
          <a:solidFill>
            <a:srgbClr val="10253F">
              <a:alpha val="80000"/>
            </a:srgbClr>
          </a:solidFill>
          <a:ln w="6350">
            <a:solidFill>
              <a:schemeClr val="accent1">
                <a:lumMod val="7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314B7BC8-A585-E2D9-F03D-8D196D61ABEF}"/>
              </a:ext>
            </a:extLst>
          </p:cNvPr>
          <p:cNvSpPr/>
          <p:nvPr/>
        </p:nvSpPr>
        <p:spPr>
          <a:xfrm>
            <a:off x="0" y="4086074"/>
            <a:ext cx="9144000" cy="478968"/>
          </a:xfrm>
          <a:prstGeom prst="rect">
            <a:avLst/>
          </a:prstGeom>
          <a:solidFill>
            <a:srgbClr val="BFD72F"/>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aphicFrame>
        <p:nvGraphicFramePr>
          <p:cNvPr id="10" name="Diagram 9">
            <a:extLst>
              <a:ext uri="{FF2B5EF4-FFF2-40B4-BE49-F238E27FC236}">
                <a16:creationId xmlns:a16="http://schemas.microsoft.com/office/drawing/2014/main" id="{0F0849C4-4128-5E1A-D21F-2A6C094EF5FA}"/>
              </a:ext>
            </a:extLst>
          </p:cNvPr>
          <p:cNvGraphicFramePr/>
          <p:nvPr/>
        </p:nvGraphicFramePr>
        <p:xfrm>
          <a:off x="739469" y="3717594"/>
          <a:ext cx="7850088" cy="294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a:extLst>
              <a:ext uri="{FF2B5EF4-FFF2-40B4-BE49-F238E27FC236}">
                <a16:creationId xmlns:a16="http://schemas.microsoft.com/office/drawing/2014/main" id="{E58A3409-D3FD-43B1-0518-02ED5A355A74}"/>
              </a:ext>
            </a:extLst>
          </p:cNvPr>
          <p:cNvSpPr txBox="1"/>
          <p:nvPr/>
        </p:nvSpPr>
        <p:spPr>
          <a:xfrm>
            <a:off x="353329" y="4172626"/>
            <a:ext cx="8496299" cy="415498"/>
          </a:xfrm>
          <a:prstGeom prst="rect">
            <a:avLst/>
          </a:prstGeom>
          <a:noFill/>
        </p:spPr>
        <p:txBody>
          <a:bodyPr wrap="square" rtlCol="0">
            <a:spAutoFit/>
          </a:bodyPr>
          <a:lstStyle/>
          <a:p>
            <a:pPr algn="ctr"/>
            <a:r>
              <a:rPr lang="en-IN" sz="1050" dirty="0">
                <a:latin typeface="Trebuchet MS" panose="020B0703020202090204" pitchFamily="34" charset="0"/>
              </a:rPr>
              <a:t>Expertise across Network, Security, Cloud Communication, and IoT, fortified by the innovative capabilities of Sify's Service Delivery Platform, constitutes an unparalleled value proposition</a:t>
            </a:r>
            <a:endParaRPr lang="en-US" sz="1050" dirty="0">
              <a:latin typeface="Trebuchet MS" panose="020B0703020202090204" pitchFamily="34" charset="0"/>
            </a:endParaRPr>
          </a:p>
        </p:txBody>
      </p:sp>
      <p:sp>
        <p:nvSpPr>
          <p:cNvPr id="12" name="TextBox 11">
            <a:extLst>
              <a:ext uri="{FF2B5EF4-FFF2-40B4-BE49-F238E27FC236}">
                <a16:creationId xmlns:a16="http://schemas.microsoft.com/office/drawing/2014/main" id="{562EB281-7B34-43D2-BD41-74B09976D384}"/>
              </a:ext>
            </a:extLst>
          </p:cNvPr>
          <p:cNvSpPr txBox="1"/>
          <p:nvPr/>
        </p:nvSpPr>
        <p:spPr>
          <a:xfrm>
            <a:off x="3271115" y="3444817"/>
            <a:ext cx="2601772" cy="276999"/>
          </a:xfrm>
          <a:prstGeom prst="rect">
            <a:avLst/>
          </a:prstGeom>
          <a:noFill/>
        </p:spPr>
        <p:txBody>
          <a:bodyPr wrap="square" rtlCol="0">
            <a:spAutoFit/>
          </a:bodyPr>
          <a:lstStyle>
            <a:defPPr>
              <a:defRPr lang="en-US"/>
            </a:defPPr>
            <a:lvl1pPr algn="ctr">
              <a:defRPr sz="1200" b="1">
                <a:solidFill>
                  <a:srgbClr val="BFD72F"/>
                </a:solidFill>
              </a:defRPr>
            </a:lvl1pPr>
          </a:lstStyle>
          <a:p>
            <a:r>
              <a:rPr lang="en-US" dirty="0"/>
              <a:t>Core Capabilities</a:t>
            </a:r>
          </a:p>
        </p:txBody>
      </p:sp>
      <p:sp>
        <p:nvSpPr>
          <p:cNvPr id="13" name="TextBox 12">
            <a:extLst>
              <a:ext uri="{FF2B5EF4-FFF2-40B4-BE49-F238E27FC236}">
                <a16:creationId xmlns:a16="http://schemas.microsoft.com/office/drawing/2014/main" id="{C5F0C1F6-3F22-DBB2-D532-98C29DD9065F}"/>
              </a:ext>
            </a:extLst>
          </p:cNvPr>
          <p:cNvSpPr txBox="1"/>
          <p:nvPr/>
        </p:nvSpPr>
        <p:spPr>
          <a:xfrm>
            <a:off x="3271115" y="2800282"/>
            <a:ext cx="2601772" cy="276999"/>
          </a:xfrm>
          <a:prstGeom prst="rect">
            <a:avLst/>
          </a:prstGeom>
          <a:noFill/>
        </p:spPr>
        <p:txBody>
          <a:bodyPr wrap="square" rtlCol="0">
            <a:spAutoFit/>
          </a:bodyPr>
          <a:lstStyle>
            <a:defPPr>
              <a:defRPr lang="en-US"/>
            </a:defPPr>
            <a:lvl1pPr algn="ctr">
              <a:defRPr sz="1200" b="1">
                <a:solidFill>
                  <a:schemeClr val="accent2"/>
                </a:solidFill>
              </a:defRPr>
            </a:lvl1pPr>
          </a:lstStyle>
          <a:p>
            <a:r>
              <a:rPr lang="en-US" dirty="0">
                <a:solidFill>
                  <a:srgbClr val="BFD72F"/>
                </a:solidFill>
              </a:rPr>
              <a:t>Service Delivery Platform</a:t>
            </a:r>
          </a:p>
        </p:txBody>
      </p:sp>
      <p:graphicFrame>
        <p:nvGraphicFramePr>
          <p:cNvPr id="14" name="Diagram 13">
            <a:extLst>
              <a:ext uri="{FF2B5EF4-FFF2-40B4-BE49-F238E27FC236}">
                <a16:creationId xmlns:a16="http://schemas.microsoft.com/office/drawing/2014/main" id="{8B816BD3-8DDE-8617-22AB-B557219AE58B}"/>
              </a:ext>
            </a:extLst>
          </p:cNvPr>
          <p:cNvGraphicFramePr/>
          <p:nvPr/>
        </p:nvGraphicFramePr>
        <p:xfrm>
          <a:off x="1499329" y="3065519"/>
          <a:ext cx="5923028" cy="37205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15" name="Straight Connector 14">
            <a:extLst>
              <a:ext uri="{FF2B5EF4-FFF2-40B4-BE49-F238E27FC236}">
                <a16:creationId xmlns:a16="http://schemas.microsoft.com/office/drawing/2014/main" id="{581DEBF7-0AC9-6E06-23D9-F333CBFE29DC}"/>
              </a:ext>
            </a:extLst>
          </p:cNvPr>
          <p:cNvCxnSpPr>
            <a:cxnSpLocks/>
          </p:cNvCxnSpPr>
          <p:nvPr/>
        </p:nvCxnSpPr>
        <p:spPr>
          <a:xfrm>
            <a:off x="1290247" y="2779000"/>
            <a:ext cx="6541256" cy="0"/>
          </a:xfrm>
          <a:prstGeom prst="line">
            <a:avLst/>
          </a:prstGeom>
          <a:ln w="9525">
            <a:solidFill>
              <a:schemeClr val="accent1">
                <a:lumMod val="5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2A0793A-76B8-6AA5-0691-ABF1FB96E6FE}"/>
              </a:ext>
            </a:extLst>
          </p:cNvPr>
          <p:cNvSpPr>
            <a:spLocks noChangeAspect="1"/>
          </p:cNvSpPr>
          <p:nvPr/>
        </p:nvSpPr>
        <p:spPr>
          <a:xfrm>
            <a:off x="1113051" y="2294856"/>
            <a:ext cx="360000" cy="360000"/>
          </a:xfrm>
          <a:prstGeom prst="ellipse">
            <a:avLst/>
          </a:prstGeom>
          <a:blipFill>
            <a:blip r:embed="rId12" cstate="print">
              <a:extLst>
                <a:ext uri="{28A0092B-C50C-407E-A947-70E740481C1C}">
                  <a14:useLocalDpi xmlns:a14="http://schemas.microsoft.com/office/drawing/2010/main" val="0"/>
                </a:ext>
              </a:extLst>
            </a:blip>
            <a:srcRect/>
            <a:stretch>
              <a:fillRect l="-1000" r="-1000"/>
            </a:stretch>
          </a:blipFill>
          <a:ln>
            <a:no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7" name="Oval 16">
            <a:extLst>
              <a:ext uri="{FF2B5EF4-FFF2-40B4-BE49-F238E27FC236}">
                <a16:creationId xmlns:a16="http://schemas.microsoft.com/office/drawing/2014/main" id="{189DA5D2-23A4-C6BB-7E11-174BCDE7BF1D}"/>
              </a:ext>
            </a:extLst>
          </p:cNvPr>
          <p:cNvSpPr>
            <a:spLocks noChangeAspect="1"/>
          </p:cNvSpPr>
          <p:nvPr/>
        </p:nvSpPr>
        <p:spPr>
          <a:xfrm>
            <a:off x="5473889" y="2297676"/>
            <a:ext cx="360000" cy="360000"/>
          </a:xfrm>
          <a:prstGeom prst="ellipse">
            <a:avLst/>
          </a:prstGeom>
          <a:blipFill>
            <a:blip r:embed="rId13" cstate="print">
              <a:extLst>
                <a:ext uri="{28A0092B-C50C-407E-A947-70E740481C1C}">
                  <a14:useLocalDpi xmlns:a14="http://schemas.microsoft.com/office/drawing/2010/main" val="0"/>
                </a:ext>
              </a:extLst>
            </a:blip>
            <a:srcRect/>
            <a:stretch>
              <a:fillRect l="-49000" r="-49000"/>
            </a:stretch>
          </a:blipFill>
          <a:ln>
            <a:no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8" name="Oval 17">
            <a:extLst>
              <a:ext uri="{FF2B5EF4-FFF2-40B4-BE49-F238E27FC236}">
                <a16:creationId xmlns:a16="http://schemas.microsoft.com/office/drawing/2014/main" id="{D9CA58E7-AA9C-DD64-8690-9E22A5AE15B8}"/>
              </a:ext>
            </a:extLst>
          </p:cNvPr>
          <p:cNvSpPr>
            <a:spLocks noChangeAspect="1"/>
          </p:cNvSpPr>
          <p:nvPr/>
        </p:nvSpPr>
        <p:spPr>
          <a:xfrm>
            <a:off x="7654307" y="2299780"/>
            <a:ext cx="360000" cy="360000"/>
          </a:xfrm>
          <a:prstGeom prst="ellipse">
            <a:avLst/>
          </a:prstGeom>
          <a:blipFill>
            <a:blip r:embed="rId14" cstate="print">
              <a:extLst>
                <a:ext uri="{28A0092B-C50C-407E-A947-70E740481C1C}">
                  <a14:useLocalDpi xmlns:a14="http://schemas.microsoft.com/office/drawing/2010/main" val="0"/>
                </a:ext>
              </a:extLst>
            </a:blip>
            <a:srcRect/>
            <a:stretch>
              <a:fillRect/>
            </a:stretch>
          </a:blipFill>
          <a:ln>
            <a:no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9" name="TextBox 18">
            <a:extLst>
              <a:ext uri="{FF2B5EF4-FFF2-40B4-BE49-F238E27FC236}">
                <a16:creationId xmlns:a16="http://schemas.microsoft.com/office/drawing/2014/main" id="{244FCAE7-7E58-85BA-B63D-FDEF9C62354C}"/>
              </a:ext>
            </a:extLst>
          </p:cNvPr>
          <p:cNvSpPr txBox="1"/>
          <p:nvPr/>
        </p:nvSpPr>
        <p:spPr>
          <a:xfrm>
            <a:off x="323851" y="943000"/>
            <a:ext cx="1932794" cy="261610"/>
          </a:xfrm>
          <a:prstGeom prst="rect">
            <a:avLst/>
          </a:prstGeom>
          <a:noFill/>
        </p:spPr>
        <p:txBody>
          <a:bodyPr wrap="square" rtlCol="0">
            <a:spAutoFit/>
          </a:bodyPr>
          <a:lstStyle/>
          <a:p>
            <a:pPr algn="ctr"/>
            <a:r>
              <a:rPr lang="en-US" sz="1100" b="1" dirty="0">
                <a:solidFill>
                  <a:srgbClr val="BFD72F"/>
                </a:solidFill>
              </a:rPr>
              <a:t>Network Transformation</a:t>
            </a:r>
            <a:endParaRPr lang="en-IN" sz="1100" b="1" dirty="0">
              <a:solidFill>
                <a:srgbClr val="BFD72F"/>
              </a:solidFill>
            </a:endParaRPr>
          </a:p>
        </p:txBody>
      </p:sp>
      <p:sp>
        <p:nvSpPr>
          <p:cNvPr id="20" name="TextBox 19">
            <a:extLst>
              <a:ext uri="{FF2B5EF4-FFF2-40B4-BE49-F238E27FC236}">
                <a16:creationId xmlns:a16="http://schemas.microsoft.com/office/drawing/2014/main" id="{1A8DE2FB-A331-D4D1-18F5-AF8775090EFB}"/>
              </a:ext>
            </a:extLst>
          </p:cNvPr>
          <p:cNvSpPr txBox="1"/>
          <p:nvPr/>
        </p:nvSpPr>
        <p:spPr>
          <a:xfrm>
            <a:off x="353329" y="1208575"/>
            <a:ext cx="1923677" cy="954107"/>
          </a:xfrm>
          <a:prstGeom prst="rect">
            <a:avLst/>
          </a:prstGeom>
          <a:noFill/>
        </p:spPr>
        <p:txBody>
          <a:bodyPr wrap="square" rtlCol="0">
            <a:spAutoFit/>
          </a:bodyPr>
          <a:lstStyle/>
          <a:p>
            <a:pPr marL="92073" indent="-92073">
              <a:buFont typeface="Arial" panose="020B0604020202020204" pitchFamily="34" charset="0"/>
              <a:buChar char="•"/>
            </a:pPr>
            <a:r>
              <a:rPr lang="en-IN" sz="800" dirty="0">
                <a:solidFill>
                  <a:schemeClr val="bg1">
                    <a:lumMod val="95000"/>
                  </a:schemeClr>
                </a:solidFill>
              </a:rPr>
              <a:t>Managed SDWAN</a:t>
            </a:r>
          </a:p>
          <a:p>
            <a:pPr marL="92073" indent="-92073">
              <a:buFont typeface="Arial" panose="020B0604020202020204" pitchFamily="34" charset="0"/>
              <a:buChar char="•"/>
            </a:pPr>
            <a:r>
              <a:rPr lang="en-IN" sz="800" dirty="0">
                <a:solidFill>
                  <a:schemeClr val="bg1">
                    <a:lumMod val="95000"/>
                  </a:schemeClr>
                </a:solidFill>
              </a:rPr>
              <a:t>Managed Campus / Branch Network</a:t>
            </a:r>
          </a:p>
          <a:p>
            <a:pPr marL="92073" indent="-92073">
              <a:buFont typeface="Arial" panose="020B0604020202020204" pitchFamily="34" charset="0"/>
              <a:buChar char="•"/>
            </a:pPr>
            <a:r>
              <a:rPr lang="en-IN" sz="800" dirty="0">
                <a:solidFill>
                  <a:schemeClr val="bg1">
                    <a:lumMod val="95000"/>
                  </a:schemeClr>
                </a:solidFill>
              </a:rPr>
              <a:t>Data Centre Network</a:t>
            </a:r>
          </a:p>
          <a:p>
            <a:pPr marL="92073" indent="-92073">
              <a:buFont typeface="Arial" panose="020B0604020202020204" pitchFamily="34" charset="0"/>
              <a:buChar char="•"/>
            </a:pPr>
            <a:r>
              <a:rPr lang="en-IN" sz="800" dirty="0">
                <a:solidFill>
                  <a:schemeClr val="bg1">
                    <a:lumMod val="95000"/>
                  </a:schemeClr>
                </a:solidFill>
              </a:rPr>
              <a:t>Manage Cyber Security</a:t>
            </a:r>
          </a:p>
          <a:p>
            <a:pPr marL="92073" indent="-92073">
              <a:buFont typeface="Arial" panose="020B0604020202020204" pitchFamily="34" charset="0"/>
              <a:buChar char="•"/>
            </a:pPr>
            <a:r>
              <a:rPr lang="en-IN" sz="800" dirty="0">
                <a:solidFill>
                  <a:schemeClr val="bg1">
                    <a:lumMod val="95000"/>
                  </a:schemeClr>
                </a:solidFill>
              </a:rPr>
              <a:t> Network Observability</a:t>
            </a:r>
          </a:p>
          <a:p>
            <a:pPr marL="92073" indent="-92073">
              <a:buFont typeface="Arial" panose="020B0604020202020204" pitchFamily="34" charset="0"/>
              <a:buChar char="•"/>
            </a:pPr>
            <a:r>
              <a:rPr lang="en-IN" sz="800" dirty="0">
                <a:solidFill>
                  <a:schemeClr val="bg1">
                    <a:lumMod val="95000"/>
                  </a:schemeClr>
                </a:solidFill>
              </a:rPr>
              <a:t>Automation, Orchestration &amp; AIOps</a:t>
            </a:r>
          </a:p>
          <a:p>
            <a:pPr marL="92073" indent="-92073">
              <a:buFont typeface="Arial" panose="020B0604020202020204" pitchFamily="34" charset="0"/>
              <a:buChar char="•"/>
            </a:pPr>
            <a:r>
              <a:rPr lang="en-IN" sz="800" dirty="0">
                <a:solidFill>
                  <a:schemeClr val="bg1">
                    <a:lumMod val="95000"/>
                  </a:schemeClr>
                </a:solidFill>
              </a:rPr>
              <a:t>NFV/ NFVI</a:t>
            </a:r>
          </a:p>
        </p:txBody>
      </p:sp>
      <p:sp>
        <p:nvSpPr>
          <p:cNvPr id="21" name="TextBox 20">
            <a:extLst>
              <a:ext uri="{FF2B5EF4-FFF2-40B4-BE49-F238E27FC236}">
                <a16:creationId xmlns:a16="http://schemas.microsoft.com/office/drawing/2014/main" id="{DB2E1491-DCAD-50B7-5DBB-AEBB0645E9DE}"/>
              </a:ext>
            </a:extLst>
          </p:cNvPr>
          <p:cNvSpPr txBox="1"/>
          <p:nvPr/>
        </p:nvSpPr>
        <p:spPr>
          <a:xfrm>
            <a:off x="2515395" y="943000"/>
            <a:ext cx="1932794" cy="261610"/>
          </a:xfrm>
          <a:prstGeom prst="rect">
            <a:avLst/>
          </a:prstGeom>
          <a:noFill/>
        </p:spPr>
        <p:txBody>
          <a:bodyPr wrap="square" rtlCol="0">
            <a:spAutoFit/>
          </a:bodyPr>
          <a:lstStyle/>
          <a:p>
            <a:pPr lvl="0" algn="ctr"/>
            <a:r>
              <a:rPr lang="en-IN" sz="1100" b="1" dirty="0">
                <a:solidFill>
                  <a:srgbClr val="BFD72F"/>
                </a:solidFill>
              </a:rPr>
              <a:t>Secure WAN Edge</a:t>
            </a:r>
          </a:p>
        </p:txBody>
      </p:sp>
      <p:sp>
        <p:nvSpPr>
          <p:cNvPr id="22" name="TextBox 21">
            <a:extLst>
              <a:ext uri="{FF2B5EF4-FFF2-40B4-BE49-F238E27FC236}">
                <a16:creationId xmlns:a16="http://schemas.microsoft.com/office/drawing/2014/main" id="{EAB25D73-2998-9E13-AEBE-7D1DC0646C7B}"/>
              </a:ext>
            </a:extLst>
          </p:cNvPr>
          <p:cNvSpPr txBox="1"/>
          <p:nvPr/>
        </p:nvSpPr>
        <p:spPr>
          <a:xfrm>
            <a:off x="2689979" y="1208576"/>
            <a:ext cx="1763725" cy="954107"/>
          </a:xfrm>
          <a:prstGeom prst="rect">
            <a:avLst/>
          </a:prstGeom>
          <a:noFill/>
        </p:spPr>
        <p:txBody>
          <a:bodyPr wrap="square" rtlCol="0">
            <a:spAutoFit/>
          </a:bodyPr>
          <a:lstStyle/>
          <a:p>
            <a:pPr marL="134935" indent="-134935">
              <a:buFont typeface="Arial" panose="020B0604020202020204" pitchFamily="34" charset="0"/>
              <a:buChar char="•"/>
            </a:pPr>
            <a:r>
              <a:rPr lang="en-IN" sz="800" dirty="0">
                <a:solidFill>
                  <a:schemeClr val="bg1">
                    <a:lumMod val="95000"/>
                  </a:schemeClr>
                </a:solidFill>
              </a:rPr>
              <a:t>SASE</a:t>
            </a:r>
          </a:p>
          <a:p>
            <a:pPr marL="134935" indent="-134935">
              <a:buFont typeface="Arial" panose="020B0604020202020204" pitchFamily="34" charset="0"/>
              <a:buChar char="•"/>
            </a:pPr>
            <a:r>
              <a:rPr lang="en-IN" sz="800" dirty="0">
                <a:solidFill>
                  <a:schemeClr val="bg1">
                    <a:lumMod val="95000"/>
                  </a:schemeClr>
                </a:solidFill>
              </a:rPr>
              <a:t>Secure SD-WAN</a:t>
            </a:r>
          </a:p>
          <a:p>
            <a:pPr marL="134935" indent="-134935">
              <a:buFont typeface="Arial" panose="020B0604020202020204" pitchFamily="34" charset="0"/>
              <a:buChar char="•"/>
            </a:pPr>
            <a:r>
              <a:rPr lang="en-IN" sz="800" dirty="0">
                <a:solidFill>
                  <a:schemeClr val="bg1">
                    <a:lumMod val="95000"/>
                  </a:schemeClr>
                </a:solidFill>
              </a:rPr>
              <a:t>Cloud Managed Wi-Fi</a:t>
            </a:r>
          </a:p>
          <a:p>
            <a:pPr marL="134935" indent="-134935">
              <a:buFont typeface="Arial" panose="020B0604020202020204" pitchFamily="34" charset="0"/>
              <a:buChar char="•"/>
            </a:pPr>
            <a:r>
              <a:rPr lang="en-IN" sz="800" dirty="0">
                <a:solidFill>
                  <a:schemeClr val="bg1">
                    <a:lumMod val="95000"/>
                  </a:schemeClr>
                </a:solidFill>
              </a:rPr>
              <a:t>MDDOS</a:t>
            </a:r>
          </a:p>
          <a:p>
            <a:pPr marL="134935" indent="-134935">
              <a:buFont typeface="Arial" panose="020B0604020202020204" pitchFamily="34" charset="0"/>
              <a:buChar char="•"/>
            </a:pPr>
            <a:r>
              <a:rPr lang="en-IN" sz="800" dirty="0">
                <a:solidFill>
                  <a:schemeClr val="bg1">
                    <a:lumMod val="95000"/>
                  </a:schemeClr>
                </a:solidFill>
              </a:rPr>
              <a:t>Firewall As a Service</a:t>
            </a:r>
          </a:p>
          <a:p>
            <a:pPr marL="134935" indent="-134935">
              <a:buFont typeface="Arial" panose="020B0604020202020204" pitchFamily="34" charset="0"/>
              <a:buChar char="•"/>
            </a:pPr>
            <a:r>
              <a:rPr lang="en-IN" sz="800" dirty="0">
                <a:solidFill>
                  <a:schemeClr val="bg1">
                    <a:lumMod val="95000"/>
                  </a:schemeClr>
                </a:solidFill>
              </a:rPr>
              <a:t>Remote VPN</a:t>
            </a:r>
          </a:p>
          <a:p>
            <a:pPr marL="134935" indent="-134935">
              <a:buFont typeface="Arial" panose="020B0604020202020204" pitchFamily="34" charset="0"/>
              <a:buChar char="•"/>
            </a:pPr>
            <a:r>
              <a:rPr lang="en-IN" sz="800" dirty="0">
                <a:solidFill>
                  <a:schemeClr val="bg1">
                    <a:lumMod val="95000"/>
                  </a:schemeClr>
                </a:solidFill>
              </a:rPr>
              <a:t>uCPE</a:t>
            </a:r>
          </a:p>
        </p:txBody>
      </p:sp>
      <p:sp>
        <p:nvSpPr>
          <p:cNvPr id="23" name="TextBox 22">
            <a:extLst>
              <a:ext uri="{FF2B5EF4-FFF2-40B4-BE49-F238E27FC236}">
                <a16:creationId xmlns:a16="http://schemas.microsoft.com/office/drawing/2014/main" id="{A2AC61FB-E715-EF5A-EB1D-24FC1BCFB0B7}"/>
              </a:ext>
            </a:extLst>
          </p:cNvPr>
          <p:cNvSpPr txBox="1"/>
          <p:nvPr/>
        </p:nvSpPr>
        <p:spPr>
          <a:xfrm>
            <a:off x="4674538" y="943000"/>
            <a:ext cx="1932794" cy="430887"/>
          </a:xfrm>
          <a:prstGeom prst="rect">
            <a:avLst/>
          </a:prstGeom>
          <a:noFill/>
        </p:spPr>
        <p:txBody>
          <a:bodyPr wrap="square" rtlCol="0">
            <a:spAutoFit/>
          </a:bodyPr>
          <a:lstStyle/>
          <a:p>
            <a:pPr lvl="0" algn="ctr"/>
            <a:r>
              <a:rPr lang="en-IN" sz="1100" b="1" dirty="0">
                <a:solidFill>
                  <a:srgbClr val="BFD72F"/>
                </a:solidFill>
              </a:rPr>
              <a:t>Cloud Communication &amp; Collaboration</a:t>
            </a:r>
          </a:p>
        </p:txBody>
      </p:sp>
      <p:sp>
        <p:nvSpPr>
          <p:cNvPr id="24" name="TextBox 23">
            <a:extLst>
              <a:ext uri="{FF2B5EF4-FFF2-40B4-BE49-F238E27FC236}">
                <a16:creationId xmlns:a16="http://schemas.microsoft.com/office/drawing/2014/main" id="{F602D32D-0F8D-0422-572F-A006D44E0493}"/>
              </a:ext>
            </a:extLst>
          </p:cNvPr>
          <p:cNvSpPr txBox="1"/>
          <p:nvPr/>
        </p:nvSpPr>
        <p:spPr>
          <a:xfrm>
            <a:off x="4864882" y="1386451"/>
            <a:ext cx="1763725" cy="830997"/>
          </a:xfrm>
          <a:prstGeom prst="rect">
            <a:avLst/>
          </a:prstGeom>
          <a:noFill/>
        </p:spPr>
        <p:txBody>
          <a:bodyPr wrap="square" rtlCol="0">
            <a:spAutoFit/>
          </a:bodyPr>
          <a:lstStyle/>
          <a:p>
            <a:pPr marL="92073" indent="-85723">
              <a:buFont typeface="Arial" panose="020B0604020202020204" pitchFamily="34" charset="0"/>
              <a:buChar char="•"/>
            </a:pPr>
            <a:r>
              <a:rPr lang="en-IN" sz="800" dirty="0">
                <a:solidFill>
                  <a:schemeClr val="bg1">
                    <a:lumMod val="95000"/>
                  </a:schemeClr>
                </a:solidFill>
              </a:rPr>
              <a:t>UCaaS</a:t>
            </a:r>
          </a:p>
          <a:p>
            <a:pPr marL="92073" indent="-85723">
              <a:buFont typeface="Arial" panose="020B0604020202020204" pitchFamily="34" charset="0"/>
              <a:buChar char="•"/>
            </a:pPr>
            <a:r>
              <a:rPr lang="en-IN" sz="800" dirty="0">
                <a:solidFill>
                  <a:schemeClr val="bg1">
                    <a:lumMod val="95000"/>
                  </a:schemeClr>
                </a:solidFill>
              </a:rPr>
              <a:t>CCaaS</a:t>
            </a:r>
          </a:p>
          <a:p>
            <a:pPr marL="92073" indent="-85723">
              <a:buFont typeface="Arial" panose="020B0604020202020204" pitchFamily="34" charset="0"/>
              <a:buChar char="•"/>
            </a:pPr>
            <a:r>
              <a:rPr lang="en-IN" sz="800" dirty="0">
                <a:solidFill>
                  <a:schemeClr val="bg1">
                    <a:lumMod val="95000"/>
                  </a:schemeClr>
                </a:solidFill>
              </a:rPr>
              <a:t>CPaaS – Omnichannel</a:t>
            </a:r>
          </a:p>
          <a:p>
            <a:pPr marL="92073" indent="-85723">
              <a:buFont typeface="Arial" panose="020B0604020202020204" pitchFamily="34" charset="0"/>
              <a:buChar char="•"/>
            </a:pPr>
            <a:r>
              <a:rPr lang="en-IN" sz="800" dirty="0">
                <a:solidFill>
                  <a:schemeClr val="bg1">
                    <a:lumMod val="95000"/>
                  </a:schemeClr>
                </a:solidFill>
              </a:rPr>
              <a:t>Platforms ( on-prem / hosted )</a:t>
            </a:r>
          </a:p>
          <a:p>
            <a:pPr marL="269868" lvl="2" indent="-92073">
              <a:buFont typeface="Courier New" panose="02070309020205020404" pitchFamily="49" charset="0"/>
              <a:buChar char="o"/>
            </a:pPr>
            <a:r>
              <a:rPr lang="en-IN" sz="800" dirty="0">
                <a:solidFill>
                  <a:schemeClr val="bg1">
                    <a:lumMod val="95000"/>
                  </a:schemeClr>
                </a:solidFill>
              </a:rPr>
              <a:t>Microsoft Teams</a:t>
            </a:r>
          </a:p>
          <a:p>
            <a:pPr marL="269868" lvl="2" indent="-92073">
              <a:buFont typeface="Courier New" panose="02070309020205020404" pitchFamily="49" charset="0"/>
              <a:buChar char="o"/>
            </a:pPr>
            <a:r>
              <a:rPr lang="en-IN" sz="800" dirty="0">
                <a:solidFill>
                  <a:schemeClr val="bg1">
                    <a:lumMod val="95000"/>
                  </a:schemeClr>
                </a:solidFill>
              </a:rPr>
              <a:t>Cisco Webex</a:t>
            </a:r>
          </a:p>
        </p:txBody>
      </p:sp>
      <p:sp>
        <p:nvSpPr>
          <p:cNvPr id="25" name="TextBox 24">
            <a:extLst>
              <a:ext uri="{FF2B5EF4-FFF2-40B4-BE49-F238E27FC236}">
                <a16:creationId xmlns:a16="http://schemas.microsoft.com/office/drawing/2014/main" id="{D4CDE6B7-F6A1-9E3A-FB3E-B41A5FCEAC64}"/>
              </a:ext>
            </a:extLst>
          </p:cNvPr>
          <p:cNvSpPr txBox="1"/>
          <p:nvPr/>
        </p:nvSpPr>
        <p:spPr>
          <a:xfrm>
            <a:off x="6869953" y="943000"/>
            <a:ext cx="1932794" cy="261610"/>
          </a:xfrm>
          <a:prstGeom prst="rect">
            <a:avLst/>
          </a:prstGeom>
          <a:noFill/>
        </p:spPr>
        <p:txBody>
          <a:bodyPr wrap="square" rtlCol="0">
            <a:spAutoFit/>
          </a:bodyPr>
          <a:lstStyle/>
          <a:p>
            <a:pPr lvl="0" algn="ctr"/>
            <a:r>
              <a:rPr lang="en-IN" sz="1100" b="1" dirty="0">
                <a:solidFill>
                  <a:srgbClr val="BFD72F"/>
                </a:solidFill>
              </a:rPr>
              <a:t>Mobility &amp; IOT</a:t>
            </a:r>
          </a:p>
        </p:txBody>
      </p:sp>
      <p:sp>
        <p:nvSpPr>
          <p:cNvPr id="26" name="TextBox 25">
            <a:extLst>
              <a:ext uri="{FF2B5EF4-FFF2-40B4-BE49-F238E27FC236}">
                <a16:creationId xmlns:a16="http://schemas.microsoft.com/office/drawing/2014/main" id="{B32040CC-5EFD-C14E-FCEA-436D872AB9BD}"/>
              </a:ext>
            </a:extLst>
          </p:cNvPr>
          <p:cNvSpPr txBox="1"/>
          <p:nvPr/>
        </p:nvSpPr>
        <p:spPr>
          <a:xfrm>
            <a:off x="7034175" y="1208576"/>
            <a:ext cx="1763725" cy="830997"/>
          </a:xfrm>
          <a:prstGeom prst="rect">
            <a:avLst/>
          </a:prstGeom>
          <a:noFill/>
        </p:spPr>
        <p:txBody>
          <a:bodyPr wrap="square" rtlCol="0">
            <a:spAutoFit/>
          </a:bodyPr>
          <a:lstStyle/>
          <a:p>
            <a:pPr marL="92073" indent="-85723">
              <a:buFont typeface="Arial" panose="020B0604020202020204" pitchFamily="34" charset="0"/>
              <a:buChar char="•"/>
            </a:pPr>
            <a:r>
              <a:rPr lang="en-IN" sz="800" dirty="0">
                <a:solidFill>
                  <a:schemeClr val="bg1">
                    <a:lumMod val="95000"/>
                  </a:schemeClr>
                </a:solidFill>
              </a:rPr>
              <a:t>Private 5G</a:t>
            </a:r>
          </a:p>
          <a:p>
            <a:pPr marL="92073" indent="-85723">
              <a:buFont typeface="Arial" panose="020B0604020202020204" pitchFamily="34" charset="0"/>
              <a:buChar char="•"/>
            </a:pPr>
            <a:r>
              <a:rPr lang="en-IN" sz="800" dirty="0">
                <a:solidFill>
                  <a:schemeClr val="bg1">
                    <a:lumMod val="95000"/>
                  </a:schemeClr>
                </a:solidFill>
              </a:rPr>
              <a:t>Mobile Edge Compute</a:t>
            </a:r>
          </a:p>
          <a:p>
            <a:pPr marL="92073" indent="-85723">
              <a:buFont typeface="Arial" panose="020B0604020202020204" pitchFamily="34" charset="0"/>
              <a:buChar char="•"/>
            </a:pPr>
            <a:r>
              <a:rPr lang="en-IN" sz="800" dirty="0">
                <a:solidFill>
                  <a:schemeClr val="bg1">
                    <a:lumMod val="95000"/>
                  </a:schemeClr>
                </a:solidFill>
              </a:rPr>
              <a:t>IOT Solutions</a:t>
            </a:r>
          </a:p>
          <a:p>
            <a:pPr marL="269868" lvl="2" indent="-92073">
              <a:buFont typeface="Courier New" panose="02070309020205020404" pitchFamily="49" charset="0"/>
              <a:buChar char="o"/>
            </a:pPr>
            <a:r>
              <a:rPr lang="en-IN" sz="800" dirty="0">
                <a:solidFill>
                  <a:schemeClr val="bg1">
                    <a:lumMod val="95000"/>
                  </a:schemeClr>
                </a:solidFill>
              </a:rPr>
              <a:t>IOT Connect</a:t>
            </a:r>
          </a:p>
          <a:p>
            <a:pPr marL="269868" lvl="2" indent="-92073">
              <a:buFont typeface="Courier New" panose="02070309020205020404" pitchFamily="49" charset="0"/>
              <a:buChar char="o"/>
            </a:pPr>
            <a:r>
              <a:rPr lang="en-IN" sz="800" dirty="0">
                <a:solidFill>
                  <a:schemeClr val="bg1">
                    <a:lumMod val="95000"/>
                  </a:schemeClr>
                </a:solidFill>
              </a:rPr>
              <a:t>IT/OT Security</a:t>
            </a:r>
          </a:p>
          <a:p>
            <a:pPr marL="269868" lvl="2" indent="-92073">
              <a:buFont typeface="Courier New" panose="02070309020205020404" pitchFamily="49" charset="0"/>
              <a:buChar char="o"/>
            </a:pPr>
            <a:r>
              <a:rPr lang="en-IN" sz="800" dirty="0">
                <a:solidFill>
                  <a:schemeClr val="bg1">
                    <a:lumMod val="95000"/>
                  </a:schemeClr>
                </a:solidFill>
              </a:rPr>
              <a:t>IOT Applications</a:t>
            </a:r>
          </a:p>
        </p:txBody>
      </p:sp>
      <p:grpSp>
        <p:nvGrpSpPr>
          <p:cNvPr id="27" name="Group 26">
            <a:extLst>
              <a:ext uri="{FF2B5EF4-FFF2-40B4-BE49-F238E27FC236}">
                <a16:creationId xmlns:a16="http://schemas.microsoft.com/office/drawing/2014/main" id="{8C75A13C-EA6A-8D73-EFDA-242FF4469900}"/>
              </a:ext>
            </a:extLst>
          </p:cNvPr>
          <p:cNvGrpSpPr/>
          <p:nvPr/>
        </p:nvGrpSpPr>
        <p:grpSpPr>
          <a:xfrm>
            <a:off x="3307307" y="2255960"/>
            <a:ext cx="360000" cy="360000"/>
            <a:chOff x="3726703" y="2402062"/>
            <a:chExt cx="360000" cy="360000"/>
          </a:xfrm>
        </p:grpSpPr>
        <p:sp>
          <p:nvSpPr>
            <p:cNvPr id="28" name="Oval 27">
              <a:extLst>
                <a:ext uri="{FF2B5EF4-FFF2-40B4-BE49-F238E27FC236}">
                  <a16:creationId xmlns:a16="http://schemas.microsoft.com/office/drawing/2014/main" id="{07DA2E60-B986-5120-27FE-F7DDB29AC832}"/>
                </a:ext>
              </a:extLst>
            </p:cNvPr>
            <p:cNvSpPr>
              <a:spLocks noChangeAspect="1"/>
            </p:cNvSpPr>
            <p:nvPr/>
          </p:nvSpPr>
          <p:spPr>
            <a:xfrm>
              <a:off x="3726703" y="2402062"/>
              <a:ext cx="360000" cy="360000"/>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DD03D1D0-3459-62F2-46A6-831AB0D3F756}"/>
                </a:ext>
              </a:extLst>
            </p:cNvPr>
            <p:cNvSpPr>
              <a:spLocks noChangeAspect="1"/>
            </p:cNvSpPr>
            <p:nvPr/>
          </p:nvSpPr>
          <p:spPr>
            <a:xfrm>
              <a:off x="3763691" y="2436202"/>
              <a:ext cx="286024" cy="286024"/>
            </a:xfrm>
            <a:prstGeom prst="ellipse">
              <a:avLst/>
            </a:prstGeom>
            <a:blipFill>
              <a:blip r:embed="rId15">
                <a:lum bright="70000" contrast="-70000"/>
              </a:blip>
              <a:srcRect/>
              <a:stretch>
                <a:fillRect/>
              </a:stretch>
            </a:blipFill>
            <a:ln>
              <a:no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grpSp>
      <p:sp>
        <p:nvSpPr>
          <p:cNvPr id="30" name="Title 3">
            <a:extLst>
              <a:ext uri="{FF2B5EF4-FFF2-40B4-BE49-F238E27FC236}">
                <a16:creationId xmlns:a16="http://schemas.microsoft.com/office/drawing/2014/main" id="{ABED2D90-2BB9-792E-C928-2EB97ECB9514}"/>
              </a:ext>
            </a:extLst>
          </p:cNvPr>
          <p:cNvSpPr>
            <a:spLocks noGrp="1"/>
          </p:cNvSpPr>
          <p:nvPr>
            <p:ph type="title"/>
          </p:nvPr>
        </p:nvSpPr>
        <p:spPr>
          <a:xfrm>
            <a:off x="324000" y="211575"/>
            <a:ext cx="7693099" cy="461655"/>
          </a:xfrm>
        </p:spPr>
        <p:txBody>
          <a:bodyPr/>
          <a:lstStyle/>
          <a:p>
            <a:r>
              <a:rPr lang="en-IN" dirty="0"/>
              <a:t>Network Digital Services Portfolio</a:t>
            </a:r>
          </a:p>
        </p:txBody>
      </p:sp>
    </p:spTree>
    <p:extLst>
      <p:ext uri="{BB962C8B-B14F-4D97-AF65-F5344CB8AC3E}">
        <p14:creationId xmlns:p14="http://schemas.microsoft.com/office/powerpoint/2010/main" val="347569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6ACE863-A62F-B80C-3A21-AE3095C973BA}"/>
              </a:ext>
            </a:extLst>
          </p:cNvPr>
          <p:cNvSpPr>
            <a:spLocks noGrp="1"/>
          </p:cNvSpPr>
          <p:nvPr>
            <p:ph type="title"/>
          </p:nvPr>
        </p:nvSpPr>
        <p:spPr>
          <a:xfrm>
            <a:off x="324000" y="211575"/>
            <a:ext cx="7693099" cy="461655"/>
          </a:xfrm>
        </p:spPr>
        <p:txBody>
          <a:bodyPr/>
          <a:lstStyle/>
          <a:p>
            <a:r>
              <a:rPr lang="en-IN" dirty="0"/>
              <a:t>Key recent wins </a:t>
            </a:r>
          </a:p>
        </p:txBody>
      </p:sp>
      <p:sp>
        <p:nvSpPr>
          <p:cNvPr id="5" name="Text Placeholder 4">
            <a:extLst>
              <a:ext uri="{FF2B5EF4-FFF2-40B4-BE49-F238E27FC236}">
                <a16:creationId xmlns:a16="http://schemas.microsoft.com/office/drawing/2014/main" id="{82C182F0-4DB6-C3E0-03FE-06F82CB8BF4F}"/>
              </a:ext>
            </a:extLst>
          </p:cNvPr>
          <p:cNvSpPr>
            <a:spLocks noGrp="1"/>
          </p:cNvSpPr>
          <p:nvPr>
            <p:ph type="body" sz="quarter" idx="4294967295"/>
          </p:nvPr>
        </p:nvSpPr>
        <p:spPr>
          <a:xfrm>
            <a:off x="323849" y="1307972"/>
            <a:ext cx="2016000" cy="3208466"/>
          </a:xfrm>
          <a:prstGeom prst="roundRect">
            <a:avLst/>
          </a:prstGeom>
          <a:solidFill>
            <a:srgbClr val="10253F">
              <a:alpha val="80000"/>
            </a:srgbClr>
          </a:solidFill>
          <a:ln w="6350">
            <a:solidFill>
              <a:schemeClr val="accent1">
                <a:lumMod val="75000"/>
              </a:schemeClr>
            </a:solidFill>
            <a:prstDash val="sysDot"/>
          </a:ln>
        </p:spPr>
        <p:style>
          <a:lnRef idx="2">
            <a:schemeClr val="dk1"/>
          </a:lnRef>
          <a:fillRef idx="1">
            <a:schemeClr val="lt1"/>
          </a:fillRef>
          <a:effectRef idx="0">
            <a:schemeClr val="dk1"/>
          </a:effectRef>
          <a:fontRef idx="minor">
            <a:schemeClr val="dk1"/>
          </a:fontRef>
        </p:style>
        <p:txBody>
          <a:bodyPr>
            <a:normAutofit/>
          </a:bodyPr>
          <a:lstStyle/>
          <a:p>
            <a:endParaRPr lang="en-US" sz="1000" dirty="0">
              <a:solidFill>
                <a:schemeClr val="bg1"/>
              </a:solidFill>
            </a:endParaRPr>
          </a:p>
          <a:p>
            <a:endParaRPr lang="en-US" sz="1000" dirty="0">
              <a:solidFill>
                <a:schemeClr val="bg1"/>
              </a:solidFill>
            </a:endParaRPr>
          </a:p>
          <a:p>
            <a:r>
              <a:rPr lang="en-US" sz="1000" dirty="0">
                <a:solidFill>
                  <a:schemeClr val="bg1"/>
                </a:solidFill>
              </a:rPr>
              <a:t>SD-WAN &amp; Campus Network, captive NOC</a:t>
            </a:r>
          </a:p>
          <a:p>
            <a:r>
              <a:rPr lang="en-US" sz="1000" dirty="0">
                <a:solidFill>
                  <a:schemeClr val="bg1"/>
                </a:solidFill>
              </a:rPr>
              <a:t>Transitioned to operations in 15days</a:t>
            </a:r>
          </a:p>
          <a:p>
            <a:r>
              <a:rPr lang="en-US" sz="1000" b="1" dirty="0">
                <a:solidFill>
                  <a:srgbClr val="BED730"/>
                </a:solidFill>
              </a:rPr>
              <a:t>Scale: </a:t>
            </a:r>
            <a:r>
              <a:rPr lang="en-US" sz="1000" dirty="0">
                <a:solidFill>
                  <a:schemeClr val="bg1"/>
                </a:solidFill>
              </a:rPr>
              <a:t>86 sites, 793 devices, 162 links</a:t>
            </a:r>
          </a:p>
          <a:p>
            <a:endParaRPr lang="en-US" sz="1000" dirty="0">
              <a:solidFill>
                <a:schemeClr val="bg1"/>
              </a:solidFill>
            </a:endParaRPr>
          </a:p>
          <a:p>
            <a:endParaRPr lang="en-US" sz="1000" dirty="0">
              <a:solidFill>
                <a:schemeClr val="bg1"/>
              </a:solidFill>
            </a:endParaRPr>
          </a:p>
        </p:txBody>
      </p:sp>
      <p:sp>
        <p:nvSpPr>
          <p:cNvPr id="6" name="Text Placeholder 4">
            <a:extLst>
              <a:ext uri="{FF2B5EF4-FFF2-40B4-BE49-F238E27FC236}">
                <a16:creationId xmlns:a16="http://schemas.microsoft.com/office/drawing/2014/main" id="{8C1F01D1-E36C-0341-2B81-70133B2EE615}"/>
              </a:ext>
            </a:extLst>
          </p:cNvPr>
          <p:cNvSpPr txBox="1">
            <a:spLocks/>
          </p:cNvSpPr>
          <p:nvPr/>
        </p:nvSpPr>
        <p:spPr>
          <a:xfrm>
            <a:off x="2483950" y="1308799"/>
            <a:ext cx="2016000" cy="3207431"/>
          </a:xfrm>
          <a:prstGeom prst="roundRect">
            <a:avLst/>
          </a:prstGeom>
          <a:solidFill>
            <a:srgbClr val="10253F">
              <a:alpha val="80000"/>
            </a:srgbClr>
          </a:solidFill>
          <a:ln w="6350">
            <a:solidFill>
              <a:schemeClr val="accent1">
                <a:lumMod val="75000"/>
              </a:schemeClr>
            </a:solidFill>
            <a:prstDash val="sysDot"/>
          </a:ln>
        </p:spPr>
        <p:style>
          <a:lnRef idx="2">
            <a:schemeClr val="dk1"/>
          </a:lnRef>
          <a:fillRef idx="1">
            <a:schemeClr val="lt1"/>
          </a:fillRef>
          <a:effectRef idx="0">
            <a:schemeClr val="dk1"/>
          </a:effectRef>
          <a:fontRef idx="minor">
            <a:schemeClr val="dk1"/>
          </a:fontRef>
        </p:style>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endParaRPr lang="en-US" sz="1000" dirty="0">
              <a:solidFill>
                <a:schemeClr val="bg1"/>
              </a:solidFill>
            </a:endParaRPr>
          </a:p>
          <a:p>
            <a:endParaRPr lang="en-US" sz="1000" dirty="0">
              <a:solidFill>
                <a:schemeClr val="bg1"/>
              </a:solidFill>
            </a:endParaRPr>
          </a:p>
          <a:p>
            <a:r>
              <a:rPr lang="en-US" sz="1000" dirty="0">
                <a:solidFill>
                  <a:schemeClr val="bg1"/>
                </a:solidFill>
              </a:rPr>
              <a:t>SD-WAN &amp; Branch Infra</a:t>
            </a:r>
          </a:p>
          <a:p>
            <a:r>
              <a:rPr lang="en-US" sz="1000" dirty="0">
                <a:solidFill>
                  <a:schemeClr val="bg1"/>
                </a:solidFill>
              </a:rPr>
              <a:t>Integrated Delivery with other towers</a:t>
            </a:r>
          </a:p>
          <a:p>
            <a:r>
              <a:rPr lang="en-US" sz="1000" dirty="0">
                <a:solidFill>
                  <a:schemeClr val="bg1"/>
                </a:solidFill>
              </a:rPr>
              <a:t>Components</a:t>
            </a:r>
          </a:p>
          <a:p>
            <a:pPr lvl="1"/>
            <a:r>
              <a:rPr lang="en-US" sz="1000" dirty="0">
                <a:solidFill>
                  <a:schemeClr val="bg1"/>
                </a:solidFill>
              </a:rPr>
              <a:t>DC infra management</a:t>
            </a:r>
          </a:p>
          <a:p>
            <a:pPr lvl="1"/>
            <a:r>
              <a:rPr lang="en-US" sz="1000" dirty="0">
                <a:solidFill>
                  <a:schemeClr val="bg1"/>
                </a:solidFill>
              </a:rPr>
              <a:t>SOC management</a:t>
            </a:r>
          </a:p>
          <a:p>
            <a:pPr lvl="1"/>
            <a:r>
              <a:rPr lang="en-US" sz="1000" dirty="0">
                <a:solidFill>
                  <a:schemeClr val="bg1"/>
                </a:solidFill>
              </a:rPr>
              <a:t>SD-WAN &amp; Branch infra</a:t>
            </a:r>
          </a:p>
          <a:p>
            <a:endParaRPr lang="en-US" sz="1000" dirty="0">
              <a:solidFill>
                <a:schemeClr val="bg1"/>
              </a:solidFill>
            </a:endParaRPr>
          </a:p>
          <a:p>
            <a:endParaRPr lang="en-US" sz="1000" dirty="0">
              <a:solidFill>
                <a:schemeClr val="bg1"/>
              </a:solidFill>
            </a:endParaRPr>
          </a:p>
        </p:txBody>
      </p:sp>
      <p:sp>
        <p:nvSpPr>
          <p:cNvPr id="7" name="Text Placeholder 4">
            <a:extLst>
              <a:ext uri="{FF2B5EF4-FFF2-40B4-BE49-F238E27FC236}">
                <a16:creationId xmlns:a16="http://schemas.microsoft.com/office/drawing/2014/main" id="{34B95D20-1A3B-18D1-3703-FEFFB4CF6359}"/>
              </a:ext>
            </a:extLst>
          </p:cNvPr>
          <p:cNvSpPr txBox="1">
            <a:spLocks/>
          </p:cNvSpPr>
          <p:nvPr/>
        </p:nvSpPr>
        <p:spPr>
          <a:xfrm>
            <a:off x="4644051" y="1275347"/>
            <a:ext cx="2016000" cy="3207431"/>
          </a:xfrm>
          <a:prstGeom prst="roundRect">
            <a:avLst/>
          </a:prstGeom>
          <a:solidFill>
            <a:srgbClr val="10253F">
              <a:alpha val="80000"/>
            </a:srgbClr>
          </a:solidFill>
          <a:ln w="6350">
            <a:solidFill>
              <a:schemeClr val="accent1">
                <a:lumMod val="75000"/>
              </a:schemeClr>
            </a:solidFill>
            <a:prstDash val="sysDot"/>
          </a:ln>
        </p:spPr>
        <p:style>
          <a:lnRef idx="2">
            <a:schemeClr val="dk1"/>
          </a:lnRef>
          <a:fillRef idx="1">
            <a:schemeClr val="lt1"/>
          </a:fillRef>
          <a:effectRef idx="0">
            <a:schemeClr val="dk1"/>
          </a:effectRef>
          <a:fontRef idx="minor">
            <a:schemeClr val="dk1"/>
          </a:fontRef>
        </p:style>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endParaRPr lang="en-US" sz="1000" dirty="0">
              <a:solidFill>
                <a:schemeClr val="bg1"/>
              </a:solidFill>
            </a:endParaRPr>
          </a:p>
          <a:p>
            <a:endParaRPr lang="en-US" sz="1000" dirty="0">
              <a:solidFill>
                <a:schemeClr val="bg1"/>
              </a:solidFill>
            </a:endParaRPr>
          </a:p>
          <a:p>
            <a:r>
              <a:rPr lang="en-US" sz="1000" dirty="0">
                <a:solidFill>
                  <a:schemeClr val="bg1"/>
                </a:solidFill>
              </a:rPr>
              <a:t>SD-WAN Deployment</a:t>
            </a:r>
          </a:p>
          <a:p>
            <a:r>
              <a:rPr lang="en-US" sz="1000" dirty="0">
                <a:solidFill>
                  <a:schemeClr val="bg1"/>
                </a:solidFill>
              </a:rPr>
              <a:t>Scaled deployment through Automation</a:t>
            </a:r>
          </a:p>
          <a:p>
            <a:r>
              <a:rPr lang="en-US" sz="1000" b="1" dirty="0">
                <a:solidFill>
                  <a:srgbClr val="BED730"/>
                </a:solidFill>
              </a:rPr>
              <a:t>Scale: </a:t>
            </a:r>
            <a:r>
              <a:rPr lang="en-US" sz="1000" dirty="0">
                <a:solidFill>
                  <a:schemeClr val="bg1"/>
                </a:solidFill>
              </a:rPr>
              <a:t>2500+ Branch migration</a:t>
            </a:r>
          </a:p>
          <a:p>
            <a:endParaRPr lang="en-US" sz="1000" dirty="0">
              <a:solidFill>
                <a:schemeClr val="bg1"/>
              </a:solidFill>
            </a:endParaRPr>
          </a:p>
          <a:p>
            <a:endParaRPr lang="en-US" sz="1000" dirty="0">
              <a:solidFill>
                <a:schemeClr val="bg1"/>
              </a:solidFill>
            </a:endParaRPr>
          </a:p>
        </p:txBody>
      </p:sp>
      <p:sp>
        <p:nvSpPr>
          <p:cNvPr id="8" name="Text Placeholder 4">
            <a:extLst>
              <a:ext uri="{FF2B5EF4-FFF2-40B4-BE49-F238E27FC236}">
                <a16:creationId xmlns:a16="http://schemas.microsoft.com/office/drawing/2014/main" id="{91C61B51-FF7D-3771-95FE-94ED383B0136}"/>
              </a:ext>
            </a:extLst>
          </p:cNvPr>
          <p:cNvSpPr txBox="1">
            <a:spLocks/>
          </p:cNvSpPr>
          <p:nvPr/>
        </p:nvSpPr>
        <p:spPr>
          <a:xfrm>
            <a:off x="6804151" y="1281941"/>
            <a:ext cx="2016000" cy="3207431"/>
          </a:xfrm>
          <a:prstGeom prst="roundRect">
            <a:avLst/>
          </a:prstGeom>
          <a:solidFill>
            <a:srgbClr val="10253F">
              <a:alpha val="80000"/>
            </a:srgbClr>
          </a:solidFill>
          <a:ln w="6350">
            <a:solidFill>
              <a:schemeClr val="accent1">
                <a:lumMod val="75000"/>
              </a:schemeClr>
            </a:solidFill>
            <a:prstDash val="sysDot"/>
          </a:ln>
        </p:spPr>
        <p:style>
          <a:lnRef idx="2">
            <a:schemeClr val="dk1"/>
          </a:lnRef>
          <a:fillRef idx="1">
            <a:schemeClr val="lt1"/>
          </a:fillRef>
          <a:effectRef idx="0">
            <a:schemeClr val="dk1"/>
          </a:effectRef>
          <a:fontRef idx="minor">
            <a:schemeClr val="dk1"/>
          </a:fontRef>
        </p:style>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endParaRPr lang="en-US" sz="1000" dirty="0">
              <a:solidFill>
                <a:schemeClr val="bg1"/>
              </a:solidFill>
            </a:endParaRPr>
          </a:p>
          <a:p>
            <a:endParaRPr lang="en-US" sz="1000" dirty="0">
              <a:solidFill>
                <a:schemeClr val="bg1"/>
              </a:solidFill>
            </a:endParaRPr>
          </a:p>
          <a:p>
            <a:r>
              <a:rPr lang="en-US" sz="1000" dirty="0">
                <a:solidFill>
                  <a:schemeClr val="bg1"/>
                </a:solidFill>
              </a:rPr>
              <a:t>SD-WAN Renewal</a:t>
            </a:r>
          </a:p>
          <a:p>
            <a:r>
              <a:rPr lang="en-US" sz="1000" dirty="0">
                <a:solidFill>
                  <a:schemeClr val="bg1"/>
                </a:solidFill>
              </a:rPr>
              <a:t>Enhanced visibility &amp; Experience</a:t>
            </a:r>
          </a:p>
          <a:p>
            <a:r>
              <a:rPr lang="en-US" sz="1000" dirty="0">
                <a:solidFill>
                  <a:schemeClr val="bg1"/>
                </a:solidFill>
              </a:rPr>
              <a:t>Aakaash 3.0 </a:t>
            </a:r>
          </a:p>
          <a:p>
            <a:pPr lvl="1"/>
            <a:r>
              <a:rPr lang="en-US" sz="1000" dirty="0">
                <a:solidFill>
                  <a:schemeClr val="bg1"/>
                </a:solidFill>
              </a:rPr>
              <a:t>Enhance reports</a:t>
            </a:r>
          </a:p>
          <a:p>
            <a:pPr lvl="1"/>
            <a:r>
              <a:rPr lang="en-US" sz="1000" dirty="0">
                <a:solidFill>
                  <a:schemeClr val="bg1"/>
                </a:solidFill>
              </a:rPr>
              <a:t>Dashboards</a:t>
            </a:r>
          </a:p>
          <a:p>
            <a:pPr lvl="1"/>
            <a:r>
              <a:rPr lang="en-US" sz="1000" dirty="0">
                <a:solidFill>
                  <a:schemeClr val="bg1"/>
                </a:solidFill>
              </a:rPr>
              <a:t>Enhanced security</a:t>
            </a:r>
          </a:p>
          <a:p>
            <a:endParaRPr lang="en-US" sz="1000" dirty="0">
              <a:solidFill>
                <a:schemeClr val="bg1"/>
              </a:solidFill>
            </a:endParaRPr>
          </a:p>
          <a:p>
            <a:endParaRPr lang="en-US" sz="1000" dirty="0">
              <a:solidFill>
                <a:schemeClr val="bg1"/>
              </a:solidFill>
            </a:endParaRPr>
          </a:p>
        </p:txBody>
      </p:sp>
      <p:sp>
        <p:nvSpPr>
          <p:cNvPr id="11" name="Rounded Rectangle 10">
            <a:extLst>
              <a:ext uri="{FF2B5EF4-FFF2-40B4-BE49-F238E27FC236}">
                <a16:creationId xmlns:a16="http://schemas.microsoft.com/office/drawing/2014/main" id="{C258EC77-715C-4F22-1C7C-E3B9D5302BEB}"/>
              </a:ext>
            </a:extLst>
          </p:cNvPr>
          <p:cNvSpPr/>
          <p:nvPr/>
        </p:nvSpPr>
        <p:spPr>
          <a:xfrm>
            <a:off x="702196" y="972389"/>
            <a:ext cx="1259305" cy="527099"/>
          </a:xfrm>
          <a:prstGeom prst="roundRect">
            <a:avLst>
              <a:gd name="adj" fmla="val 50000"/>
            </a:avLst>
          </a:prstGeom>
          <a:solidFill>
            <a:schemeClr val="bg1"/>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a:extLst>
              <a:ext uri="{FF2B5EF4-FFF2-40B4-BE49-F238E27FC236}">
                <a16:creationId xmlns:a16="http://schemas.microsoft.com/office/drawing/2014/main" id="{BD14F53A-2CE2-59EA-B993-58B9078A8AAC}"/>
              </a:ext>
            </a:extLst>
          </p:cNvPr>
          <p:cNvSpPr/>
          <p:nvPr/>
        </p:nvSpPr>
        <p:spPr>
          <a:xfrm>
            <a:off x="2862297" y="972389"/>
            <a:ext cx="1259305" cy="527099"/>
          </a:xfrm>
          <a:prstGeom prst="roundRect">
            <a:avLst>
              <a:gd name="adj" fmla="val 50000"/>
            </a:avLst>
          </a:prstGeom>
          <a:solidFill>
            <a:schemeClr val="bg1"/>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le 12">
            <a:extLst>
              <a:ext uri="{FF2B5EF4-FFF2-40B4-BE49-F238E27FC236}">
                <a16:creationId xmlns:a16="http://schemas.microsoft.com/office/drawing/2014/main" id="{564CEF54-B169-FD9A-B1EE-90958D608255}"/>
              </a:ext>
            </a:extLst>
          </p:cNvPr>
          <p:cNvSpPr/>
          <p:nvPr/>
        </p:nvSpPr>
        <p:spPr>
          <a:xfrm>
            <a:off x="5022398" y="972389"/>
            <a:ext cx="1259305" cy="527099"/>
          </a:xfrm>
          <a:prstGeom prst="roundRect">
            <a:avLst>
              <a:gd name="adj" fmla="val 50000"/>
            </a:avLst>
          </a:prstGeom>
          <a:solidFill>
            <a:schemeClr val="bg1"/>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a:extLst>
              <a:ext uri="{FF2B5EF4-FFF2-40B4-BE49-F238E27FC236}">
                <a16:creationId xmlns:a16="http://schemas.microsoft.com/office/drawing/2014/main" id="{C2CCE38E-30EB-2A16-9945-CC4F5163BC69}"/>
              </a:ext>
            </a:extLst>
          </p:cNvPr>
          <p:cNvSpPr/>
          <p:nvPr/>
        </p:nvSpPr>
        <p:spPr>
          <a:xfrm>
            <a:off x="7182498" y="972389"/>
            <a:ext cx="1259305" cy="527099"/>
          </a:xfrm>
          <a:prstGeom prst="roundRect">
            <a:avLst>
              <a:gd name="adj" fmla="val 50000"/>
            </a:avLst>
          </a:prstGeom>
          <a:solidFill>
            <a:schemeClr val="bg1"/>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8" name="Picture 4" descr="Air India New Logo Video: Tata-Owned Airline Unveils New Logo Signifying  Limitless Possibilities, Iconic Maharaja To Stay With Different Role |  LatestLY">
            <a:extLst>
              <a:ext uri="{FF2B5EF4-FFF2-40B4-BE49-F238E27FC236}">
                <a16:creationId xmlns:a16="http://schemas.microsoft.com/office/drawing/2014/main" id="{FEC9D58E-DCC8-7549-2092-681F3CC9883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7452" b="23294"/>
          <a:stretch/>
        </p:blipFill>
        <p:spPr bwMode="auto">
          <a:xfrm>
            <a:off x="947803" y="1130796"/>
            <a:ext cx="762393" cy="21028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hoppers Stop - GVK One">
            <a:extLst>
              <a:ext uri="{FF2B5EF4-FFF2-40B4-BE49-F238E27FC236}">
                <a16:creationId xmlns:a16="http://schemas.microsoft.com/office/drawing/2014/main" id="{8389C7F1-7669-BD86-BAB1-5BB61CF9B1C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3048" r="4565" b="19186"/>
          <a:stretch/>
        </p:blipFill>
        <p:spPr bwMode="auto">
          <a:xfrm>
            <a:off x="3166934" y="1057501"/>
            <a:ext cx="623735" cy="3568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ank of Baroda Logo and symbol, meaning, history, PNG">
            <a:extLst>
              <a:ext uri="{FF2B5EF4-FFF2-40B4-BE49-F238E27FC236}">
                <a16:creationId xmlns:a16="http://schemas.microsoft.com/office/drawing/2014/main" id="{ED5F25C5-A8C9-5A30-A6D1-8513412264B8}"/>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254" b="19167"/>
          <a:stretch/>
        </p:blipFill>
        <p:spPr bwMode="auto">
          <a:xfrm>
            <a:off x="5254637" y="1093812"/>
            <a:ext cx="794827" cy="28425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SRF Limited Logo PNG vector in SVG, PDF, AI, CDR format">
            <a:extLst>
              <a:ext uri="{FF2B5EF4-FFF2-40B4-BE49-F238E27FC236}">
                <a16:creationId xmlns:a16="http://schemas.microsoft.com/office/drawing/2014/main" id="{1F622312-018C-DA0E-AD5C-8B4B13B28B0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461" t="27065" r="17240" b="28756"/>
          <a:stretch/>
        </p:blipFill>
        <p:spPr bwMode="auto">
          <a:xfrm>
            <a:off x="7466883" y="1047892"/>
            <a:ext cx="729314" cy="376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520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6ACE863-A62F-B80C-3A21-AE3095C973BA}"/>
              </a:ext>
            </a:extLst>
          </p:cNvPr>
          <p:cNvSpPr>
            <a:spLocks noGrp="1"/>
          </p:cNvSpPr>
          <p:nvPr>
            <p:ph type="title"/>
          </p:nvPr>
        </p:nvSpPr>
        <p:spPr>
          <a:xfrm>
            <a:off x="324000" y="211575"/>
            <a:ext cx="7693099" cy="461655"/>
          </a:xfrm>
        </p:spPr>
        <p:txBody>
          <a:bodyPr/>
          <a:lstStyle/>
          <a:p>
            <a:r>
              <a:rPr lang="en-IN" dirty="0"/>
              <a:t>Our Journey so far</a:t>
            </a:r>
          </a:p>
        </p:txBody>
      </p:sp>
      <p:sp>
        <p:nvSpPr>
          <p:cNvPr id="2" name="Footer Placeholder 1">
            <a:extLst>
              <a:ext uri="{FF2B5EF4-FFF2-40B4-BE49-F238E27FC236}">
                <a16:creationId xmlns:a16="http://schemas.microsoft.com/office/drawing/2014/main" id="{FC5FA332-8641-C919-365E-BAAF30C7FB06}"/>
              </a:ext>
            </a:extLst>
          </p:cNvPr>
          <p:cNvSpPr>
            <a:spLocks noGrp="1"/>
          </p:cNvSpPr>
          <p:nvPr>
            <p:ph type="ftr" sz="quarter" idx="4294967295"/>
          </p:nvPr>
        </p:nvSpPr>
        <p:spPr>
          <a:xfrm>
            <a:off x="6057900" y="4319588"/>
            <a:ext cx="3086100" cy="273050"/>
          </a:xfrm>
          <a:prstGeom prst="rect">
            <a:avLst/>
          </a:prstGeom>
        </p:spPr>
        <p:txBody>
          <a:bodyPr/>
          <a:lstStyle/>
          <a:p>
            <a:r>
              <a:rPr lang="en-US" dirty="0"/>
              <a:t>Internal | Confidential</a:t>
            </a:r>
          </a:p>
        </p:txBody>
      </p:sp>
      <p:sp>
        <p:nvSpPr>
          <p:cNvPr id="7" name="Arrow: Pentagon 6">
            <a:extLst>
              <a:ext uri="{FF2B5EF4-FFF2-40B4-BE49-F238E27FC236}">
                <a16:creationId xmlns:a16="http://schemas.microsoft.com/office/drawing/2014/main" id="{A06EC7CD-6837-87BF-1D3E-37AA5355B904}"/>
              </a:ext>
            </a:extLst>
          </p:cNvPr>
          <p:cNvSpPr/>
          <p:nvPr/>
        </p:nvSpPr>
        <p:spPr>
          <a:xfrm>
            <a:off x="323850" y="1732394"/>
            <a:ext cx="3511981" cy="2567522"/>
          </a:xfrm>
          <a:prstGeom prst="homePlate">
            <a:avLst>
              <a:gd name="adj" fmla="val 21363"/>
            </a:avLst>
          </a:prstGeom>
          <a:solidFill>
            <a:srgbClr val="FFFFFF"/>
          </a:solidFill>
          <a:ln w="6350" cap="flat" cmpd="sng" algn="ctr">
            <a:noFill/>
            <a:prstDash val="solid"/>
            <a:miter lim="800000"/>
          </a:ln>
          <a:effectLst/>
        </p:spPr>
        <p:txBody>
          <a:bodyPr rtlCol="0" anchor="ctr"/>
          <a:lstStyle/>
          <a:p>
            <a:pPr algn="ctr" defTabSz="685800">
              <a:defRPr/>
            </a:pPr>
            <a:r>
              <a:rPr lang="en-IN" b="1" kern="0" dirty="0">
                <a:solidFill>
                  <a:schemeClr val="tx2"/>
                </a:solidFill>
                <a:latin typeface="Arial Nova" panose="020B0504020202020204" pitchFamily="34" charset="0"/>
                <a:ea typeface="Roboto" panose="02000000000000000000" pitchFamily="2" charset="0"/>
                <a:cs typeface="Roboto" panose="02000000000000000000" pitchFamily="2" charset="0"/>
              </a:rPr>
              <a:t>OEM Partnerships</a:t>
            </a:r>
          </a:p>
          <a:p>
            <a:pPr algn="ctr" defTabSz="685800">
              <a:defRPr/>
            </a:pPr>
            <a:endParaRPr lang="en-IN" b="1" kern="0" dirty="0">
              <a:solidFill>
                <a:schemeClr val="tx2"/>
              </a:solidFill>
              <a:latin typeface="Arial Nova" panose="020B0504020202020204" pitchFamily="34" charset="0"/>
              <a:ea typeface="Roboto" panose="02000000000000000000" pitchFamily="2" charset="0"/>
              <a:cs typeface="Roboto" panose="02000000000000000000" pitchFamily="2" charset="0"/>
            </a:endParaRPr>
          </a:p>
          <a:p>
            <a:pPr algn="ctr" defTabSz="685800">
              <a:defRPr/>
            </a:pPr>
            <a:endParaRPr lang="en-IN" b="1" kern="0" dirty="0">
              <a:solidFill>
                <a:schemeClr val="tx2"/>
              </a:solidFill>
              <a:latin typeface="Arial Nova" panose="020B0504020202020204" pitchFamily="34" charset="0"/>
              <a:ea typeface="Roboto" panose="02000000000000000000" pitchFamily="2" charset="0"/>
              <a:cs typeface="Roboto" panose="02000000000000000000" pitchFamily="2" charset="0"/>
            </a:endParaRPr>
          </a:p>
          <a:p>
            <a:pPr algn="ctr" defTabSz="685800">
              <a:defRPr/>
            </a:pPr>
            <a:endParaRPr lang="en-IN" b="1" kern="0" dirty="0">
              <a:solidFill>
                <a:schemeClr val="tx2"/>
              </a:solidFill>
              <a:latin typeface="Arial Nova" panose="020B0504020202020204" pitchFamily="34" charset="0"/>
              <a:ea typeface="Roboto" panose="02000000000000000000" pitchFamily="2" charset="0"/>
              <a:cs typeface="Roboto" panose="02000000000000000000" pitchFamily="2" charset="0"/>
            </a:endParaRPr>
          </a:p>
          <a:p>
            <a:pPr algn="ctr" defTabSz="685800">
              <a:defRPr/>
            </a:pPr>
            <a:endParaRPr lang="en-IN" b="1" kern="0" dirty="0">
              <a:solidFill>
                <a:schemeClr val="tx2"/>
              </a:solidFill>
              <a:latin typeface="Arial Nova" panose="020B0504020202020204" pitchFamily="34" charset="0"/>
              <a:ea typeface="Roboto" panose="02000000000000000000" pitchFamily="2" charset="0"/>
              <a:cs typeface="Roboto" panose="02000000000000000000" pitchFamily="2" charset="0"/>
            </a:endParaRPr>
          </a:p>
          <a:p>
            <a:pPr algn="ctr" defTabSz="685800">
              <a:defRPr/>
            </a:pPr>
            <a:endParaRPr lang="en-IN" b="1" kern="0" dirty="0">
              <a:solidFill>
                <a:schemeClr val="tx2"/>
              </a:solidFill>
              <a:latin typeface="Arial Nova" panose="020B0504020202020204" pitchFamily="34" charset="0"/>
              <a:ea typeface="Roboto" panose="02000000000000000000" pitchFamily="2" charset="0"/>
              <a:cs typeface="Roboto" panose="02000000000000000000" pitchFamily="2" charset="0"/>
            </a:endParaRPr>
          </a:p>
          <a:p>
            <a:pPr algn="ctr" defTabSz="685800">
              <a:defRPr/>
            </a:pPr>
            <a:endParaRPr lang="en-IN" b="1" kern="0" dirty="0">
              <a:solidFill>
                <a:schemeClr val="tx2"/>
              </a:solidFill>
              <a:latin typeface="Arial Nova" panose="020B0504020202020204" pitchFamily="34" charset="0"/>
              <a:ea typeface="Roboto" panose="02000000000000000000" pitchFamily="2" charset="0"/>
              <a:cs typeface="Roboto" panose="02000000000000000000" pitchFamily="2" charset="0"/>
            </a:endParaRPr>
          </a:p>
          <a:p>
            <a:pPr algn="ctr" defTabSz="685800">
              <a:defRPr/>
            </a:pPr>
            <a:endParaRPr lang="en-IN" b="1" kern="0" dirty="0">
              <a:solidFill>
                <a:schemeClr val="tx2"/>
              </a:solidFill>
              <a:latin typeface="Arial Nova" panose="020B0504020202020204" pitchFamily="34" charset="0"/>
              <a:ea typeface="Roboto" panose="02000000000000000000" pitchFamily="2" charset="0"/>
              <a:cs typeface="Roboto" panose="02000000000000000000" pitchFamily="2" charset="0"/>
            </a:endParaRPr>
          </a:p>
        </p:txBody>
      </p:sp>
      <p:grpSp>
        <p:nvGrpSpPr>
          <p:cNvPr id="9" name="Group 8">
            <a:extLst>
              <a:ext uri="{FF2B5EF4-FFF2-40B4-BE49-F238E27FC236}">
                <a16:creationId xmlns:a16="http://schemas.microsoft.com/office/drawing/2014/main" id="{818A4BA7-C4CA-A417-A8C1-FDBF43BD98D8}"/>
              </a:ext>
            </a:extLst>
          </p:cNvPr>
          <p:cNvGrpSpPr/>
          <p:nvPr/>
        </p:nvGrpSpPr>
        <p:grpSpPr>
          <a:xfrm>
            <a:off x="323850" y="976927"/>
            <a:ext cx="8496150" cy="546934"/>
            <a:chOff x="475835" y="1156926"/>
            <a:chExt cx="11210819" cy="1007660"/>
          </a:xfrm>
        </p:grpSpPr>
        <p:sp>
          <p:nvSpPr>
            <p:cNvPr id="10" name="Rectangle: Rounded Corners 9">
              <a:extLst>
                <a:ext uri="{FF2B5EF4-FFF2-40B4-BE49-F238E27FC236}">
                  <a16:creationId xmlns:a16="http://schemas.microsoft.com/office/drawing/2014/main" id="{1782083C-06C6-D251-D297-DFF412DC933B}"/>
                </a:ext>
              </a:extLst>
            </p:cNvPr>
            <p:cNvSpPr/>
            <p:nvPr/>
          </p:nvSpPr>
          <p:spPr>
            <a:xfrm>
              <a:off x="475835" y="1156926"/>
              <a:ext cx="2156893" cy="1007660"/>
            </a:xfrm>
            <a:prstGeom prst="roundRect">
              <a:avLst/>
            </a:prstGeom>
            <a:solidFill>
              <a:srgbClr val="BED730"/>
            </a:solidFill>
            <a:ln w="19050" cap="flat" cmpd="sng" algn="ctr">
              <a:noFill/>
              <a:prstDash val="solid"/>
              <a:miter lim="800000"/>
            </a:ln>
            <a:effectLst/>
          </p:spPr>
          <p:txBody>
            <a:bodyPr rtlCol="0" anchor="ctr"/>
            <a:lstStyle/>
            <a:p>
              <a:pPr algn="ctr" defTabSz="685783">
                <a:defRPr/>
              </a:pPr>
              <a:r>
                <a:rPr lang="en-US" sz="1400" b="1" kern="0" dirty="0">
                  <a:solidFill>
                    <a:prstClr val="black"/>
                  </a:solidFill>
                  <a:latin typeface="Trebuchet MS" panose="020B0703020202090204" pitchFamily="34" charset="0"/>
                  <a:ea typeface="Roboto" panose="02000000000000000000" pitchFamily="2" charset="0"/>
                  <a:cs typeface="Roboto" panose="02000000000000000000" pitchFamily="2" charset="0"/>
                </a:rPr>
                <a:t>Managed WAN</a:t>
              </a:r>
              <a:endParaRPr lang="en-IN" sz="1400" b="1" kern="0" dirty="0">
                <a:solidFill>
                  <a:prstClr val="black"/>
                </a:solidFill>
                <a:latin typeface="Trebuchet MS" panose="020B0703020202090204" pitchFamily="34" charset="0"/>
                <a:ea typeface="Roboto" panose="02000000000000000000" pitchFamily="2" charset="0"/>
                <a:cs typeface="Roboto" panose="02000000000000000000" pitchFamily="2" charset="0"/>
              </a:endParaRPr>
            </a:p>
          </p:txBody>
        </p:sp>
        <p:sp>
          <p:nvSpPr>
            <p:cNvPr id="11" name="Rectangle: Rounded Corners 10">
              <a:extLst>
                <a:ext uri="{FF2B5EF4-FFF2-40B4-BE49-F238E27FC236}">
                  <a16:creationId xmlns:a16="http://schemas.microsoft.com/office/drawing/2014/main" id="{D5665A38-F7FB-319B-4996-4466AB23C0B2}"/>
                </a:ext>
              </a:extLst>
            </p:cNvPr>
            <p:cNvSpPr/>
            <p:nvPr/>
          </p:nvSpPr>
          <p:spPr>
            <a:xfrm>
              <a:off x="2748630" y="1156926"/>
              <a:ext cx="2156893" cy="1007660"/>
            </a:xfrm>
            <a:prstGeom prst="roundRect">
              <a:avLst/>
            </a:prstGeom>
            <a:solidFill>
              <a:srgbClr val="BED730"/>
            </a:solidFill>
            <a:ln w="19050" cap="flat" cmpd="sng" algn="ctr">
              <a:noFill/>
              <a:prstDash val="solid"/>
              <a:miter lim="800000"/>
            </a:ln>
            <a:effectLst/>
          </p:spPr>
          <p:txBody>
            <a:bodyPr rtlCol="0" anchor="ctr"/>
            <a:lstStyle/>
            <a:p>
              <a:pPr algn="ctr" defTabSz="685783">
                <a:defRPr/>
              </a:pPr>
              <a:r>
                <a:rPr lang="en-US" sz="1400" b="1" kern="0" dirty="0">
                  <a:solidFill>
                    <a:prstClr val="black"/>
                  </a:solidFill>
                  <a:latin typeface="Trebuchet MS" panose="020B0703020202090204" pitchFamily="34" charset="0"/>
                  <a:ea typeface="Roboto" panose="02000000000000000000" pitchFamily="2" charset="0"/>
                  <a:cs typeface="Roboto" panose="02000000000000000000" pitchFamily="2" charset="0"/>
                </a:rPr>
                <a:t>SD-WAN</a:t>
              </a:r>
            </a:p>
          </p:txBody>
        </p:sp>
        <p:sp>
          <p:nvSpPr>
            <p:cNvPr id="12" name="Rectangle: Rounded Corners 11">
              <a:extLst>
                <a:ext uri="{FF2B5EF4-FFF2-40B4-BE49-F238E27FC236}">
                  <a16:creationId xmlns:a16="http://schemas.microsoft.com/office/drawing/2014/main" id="{900EFDB5-E2EC-0DEF-AFCC-A3386F174FD2}"/>
                </a:ext>
              </a:extLst>
            </p:cNvPr>
            <p:cNvSpPr/>
            <p:nvPr/>
          </p:nvSpPr>
          <p:spPr>
            <a:xfrm>
              <a:off x="5021425" y="1156926"/>
              <a:ext cx="2156893" cy="1007660"/>
            </a:xfrm>
            <a:prstGeom prst="roundRect">
              <a:avLst/>
            </a:prstGeom>
            <a:solidFill>
              <a:srgbClr val="BED730"/>
            </a:solidFill>
            <a:ln w="19050" cap="flat" cmpd="sng" algn="ctr">
              <a:noFill/>
              <a:prstDash val="solid"/>
              <a:miter lim="800000"/>
            </a:ln>
            <a:effectLst/>
          </p:spPr>
          <p:txBody>
            <a:bodyPr rtlCol="0" anchor="ctr"/>
            <a:lstStyle/>
            <a:p>
              <a:pPr algn="ctr" defTabSz="685783">
                <a:defRPr/>
              </a:pPr>
              <a:r>
                <a:rPr lang="en-US" sz="1400" b="1" kern="0" dirty="0">
                  <a:solidFill>
                    <a:prstClr val="black"/>
                  </a:solidFill>
                  <a:latin typeface="Trebuchet MS" panose="020B0703020202090204" pitchFamily="34" charset="0"/>
                  <a:ea typeface="Roboto" panose="02000000000000000000" pitchFamily="2" charset="0"/>
                  <a:cs typeface="Roboto" panose="02000000000000000000" pitchFamily="2" charset="0"/>
                </a:rPr>
                <a:t>EdgeConnect</a:t>
              </a:r>
            </a:p>
          </p:txBody>
        </p:sp>
        <p:sp>
          <p:nvSpPr>
            <p:cNvPr id="13" name="Rectangle: Rounded Corners 12">
              <a:extLst>
                <a:ext uri="{FF2B5EF4-FFF2-40B4-BE49-F238E27FC236}">
                  <a16:creationId xmlns:a16="http://schemas.microsoft.com/office/drawing/2014/main" id="{9219EC2F-CBD6-3011-2039-3CCD78B4F136}"/>
                </a:ext>
              </a:extLst>
            </p:cNvPr>
            <p:cNvSpPr/>
            <p:nvPr/>
          </p:nvSpPr>
          <p:spPr>
            <a:xfrm>
              <a:off x="7281802" y="1156926"/>
              <a:ext cx="2156893" cy="1007660"/>
            </a:xfrm>
            <a:prstGeom prst="roundRect">
              <a:avLst/>
            </a:prstGeom>
            <a:solidFill>
              <a:srgbClr val="BED730"/>
            </a:solidFill>
            <a:ln w="19050" cap="flat" cmpd="sng" algn="ctr">
              <a:noFill/>
              <a:prstDash val="solid"/>
              <a:miter lim="800000"/>
            </a:ln>
            <a:effectLst/>
          </p:spPr>
          <p:txBody>
            <a:bodyPr rtlCol="0" anchor="ctr"/>
            <a:lstStyle/>
            <a:p>
              <a:pPr algn="ctr" defTabSz="685783">
                <a:defRPr/>
              </a:pPr>
              <a:r>
                <a:rPr lang="en-US" sz="1400" b="1" kern="0" dirty="0">
                  <a:solidFill>
                    <a:prstClr val="black"/>
                  </a:solidFill>
                  <a:latin typeface="Trebuchet MS" panose="020B0703020202090204" pitchFamily="34" charset="0"/>
                  <a:ea typeface="Roboto" panose="02000000000000000000" pitchFamily="2" charset="0"/>
                  <a:cs typeface="Roboto" panose="02000000000000000000" pitchFamily="2" charset="0"/>
                </a:rPr>
                <a:t>Managed DDoS</a:t>
              </a:r>
            </a:p>
          </p:txBody>
        </p:sp>
        <p:sp>
          <p:nvSpPr>
            <p:cNvPr id="14" name="Rectangle: Rounded Corners 13">
              <a:extLst>
                <a:ext uri="{FF2B5EF4-FFF2-40B4-BE49-F238E27FC236}">
                  <a16:creationId xmlns:a16="http://schemas.microsoft.com/office/drawing/2014/main" id="{3C3765FF-A480-FC76-7E3F-8381D8B03C40}"/>
                </a:ext>
              </a:extLst>
            </p:cNvPr>
            <p:cNvSpPr/>
            <p:nvPr/>
          </p:nvSpPr>
          <p:spPr>
            <a:xfrm>
              <a:off x="9529761" y="1156926"/>
              <a:ext cx="2156893" cy="1007660"/>
            </a:xfrm>
            <a:prstGeom prst="roundRect">
              <a:avLst/>
            </a:prstGeom>
            <a:solidFill>
              <a:srgbClr val="BED730"/>
            </a:solidFill>
            <a:ln w="19050" cap="flat" cmpd="sng" algn="ctr">
              <a:noFill/>
              <a:prstDash val="solid"/>
              <a:miter lim="800000"/>
            </a:ln>
            <a:effectLst/>
          </p:spPr>
          <p:txBody>
            <a:bodyPr rtlCol="0" anchor="ctr"/>
            <a:lstStyle/>
            <a:p>
              <a:pPr algn="ctr" defTabSz="685783">
                <a:defRPr/>
              </a:pPr>
              <a:r>
                <a:rPr lang="en-US" sz="1400" b="1" kern="0" dirty="0">
                  <a:solidFill>
                    <a:prstClr val="black"/>
                  </a:solidFill>
                  <a:latin typeface="Trebuchet MS" panose="020B0703020202090204" pitchFamily="34" charset="0"/>
                  <a:ea typeface="Roboto" panose="02000000000000000000" pitchFamily="2" charset="0"/>
                  <a:cs typeface="Roboto" panose="02000000000000000000" pitchFamily="2" charset="0"/>
                </a:rPr>
                <a:t>Managed Firewall</a:t>
              </a:r>
            </a:p>
          </p:txBody>
        </p:sp>
      </p:grpSp>
      <p:pic>
        <p:nvPicPr>
          <p:cNvPr id="18" name="Picture 4" descr="Download Fortinet Logo in SVG Vector or PNG File Format ...">
            <a:extLst>
              <a:ext uri="{FF2B5EF4-FFF2-40B4-BE49-F238E27FC236}">
                <a16:creationId xmlns:a16="http://schemas.microsoft.com/office/drawing/2014/main" id="{03E42F58-41BD-B6E2-7450-C2328ABC819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849" t="31967" r="6603" b="35917"/>
          <a:stretch/>
        </p:blipFill>
        <p:spPr bwMode="auto">
          <a:xfrm>
            <a:off x="1373068" y="2321170"/>
            <a:ext cx="1099368" cy="38543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2" descr="Secure Access Service Edge (SASE) vendor">
            <a:extLst>
              <a:ext uri="{FF2B5EF4-FFF2-40B4-BE49-F238E27FC236}">
                <a16:creationId xmlns:a16="http://schemas.microsoft.com/office/drawing/2014/main" id="{A9EAEC6D-3FBE-D2DD-3D7E-FFAEA925621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864" t="25946" r="12899" b="25915"/>
          <a:stretch/>
        </p:blipFill>
        <p:spPr bwMode="auto">
          <a:xfrm>
            <a:off x="2536907" y="2341392"/>
            <a:ext cx="977608" cy="36800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Netskope Reviews, Ratings &amp; Features 2023 | Gartner Peer Insights">
            <a:extLst>
              <a:ext uri="{FF2B5EF4-FFF2-40B4-BE49-F238E27FC236}">
                <a16:creationId xmlns:a16="http://schemas.microsoft.com/office/drawing/2014/main" id="{C957925E-AE2C-625D-AB3B-6B9F7F875C9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258" y="3347855"/>
            <a:ext cx="819750" cy="317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Download Zscaler Logo PNG and Vector (PDF, SVG, Ai, EPS) Free">
            <a:extLst>
              <a:ext uri="{FF2B5EF4-FFF2-40B4-BE49-F238E27FC236}">
                <a16:creationId xmlns:a16="http://schemas.microsoft.com/office/drawing/2014/main" id="{339289FA-8D61-EEEA-0422-E0692844AE8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2283" t="37280" r="12335" b="37745"/>
          <a:stretch/>
        </p:blipFill>
        <p:spPr bwMode="auto">
          <a:xfrm>
            <a:off x="1441085" y="3281603"/>
            <a:ext cx="798844" cy="45363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A picture containing text, ax&#10;&#10;Description automatically generated">
            <a:extLst>
              <a:ext uri="{FF2B5EF4-FFF2-40B4-BE49-F238E27FC236}">
                <a16:creationId xmlns:a16="http://schemas.microsoft.com/office/drawing/2014/main" id="{5A33BAC5-21EC-23B5-E8D2-F747E76C0C6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371" t="31049" r="11407" b="30426"/>
          <a:stretch/>
        </p:blipFill>
        <p:spPr>
          <a:xfrm>
            <a:off x="1513639" y="2957621"/>
            <a:ext cx="889635" cy="180445"/>
          </a:xfrm>
          <a:prstGeom prst="rect">
            <a:avLst/>
          </a:prstGeom>
        </p:spPr>
      </p:pic>
      <p:pic>
        <p:nvPicPr>
          <p:cNvPr id="23" name="Picture 22" descr="Logo&#10;&#10;Description automatically generated">
            <a:extLst>
              <a:ext uri="{FF2B5EF4-FFF2-40B4-BE49-F238E27FC236}">
                <a16:creationId xmlns:a16="http://schemas.microsoft.com/office/drawing/2014/main" id="{3D0EA3FD-1044-8674-0A39-B8A2932C6FC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44047"/>
          <a:stretch/>
        </p:blipFill>
        <p:spPr>
          <a:xfrm>
            <a:off x="439323" y="2921752"/>
            <a:ext cx="908209" cy="258623"/>
          </a:xfrm>
          <a:prstGeom prst="rect">
            <a:avLst/>
          </a:prstGeom>
        </p:spPr>
      </p:pic>
      <p:pic>
        <p:nvPicPr>
          <p:cNvPr id="24" name="Picture 23" descr="Logo, company name&#10;&#10;Description automatically generated">
            <a:extLst>
              <a:ext uri="{FF2B5EF4-FFF2-40B4-BE49-F238E27FC236}">
                <a16:creationId xmlns:a16="http://schemas.microsoft.com/office/drawing/2014/main" id="{B49EF9DC-8DC0-35B0-0C6A-75D10FE84443}"/>
              </a:ext>
            </a:extLst>
          </p:cNvPr>
          <p:cNvPicPr>
            <a:picLocks noChangeAspect="1"/>
          </p:cNvPicPr>
          <p:nvPr/>
        </p:nvPicPr>
        <p:blipFill rotWithShape="1">
          <a:blip r:embed="rId8">
            <a:extLst>
              <a:ext uri="{28A0092B-C50C-407E-A947-70E740481C1C}">
                <a14:useLocalDpi xmlns:a14="http://schemas.microsoft.com/office/drawing/2010/main" val="0"/>
              </a:ext>
            </a:extLst>
          </a:blip>
          <a:srcRect l="13773" t="42053" r="13450" b="43195"/>
          <a:stretch/>
        </p:blipFill>
        <p:spPr>
          <a:xfrm>
            <a:off x="478257" y="3909739"/>
            <a:ext cx="962827" cy="288263"/>
          </a:xfrm>
          <a:prstGeom prst="rect">
            <a:avLst/>
          </a:prstGeom>
        </p:spPr>
      </p:pic>
      <p:pic>
        <p:nvPicPr>
          <p:cNvPr id="25" name="Picture 24" descr="Logo, company name&#10;&#10;Description automatically generated">
            <a:extLst>
              <a:ext uri="{FF2B5EF4-FFF2-40B4-BE49-F238E27FC236}">
                <a16:creationId xmlns:a16="http://schemas.microsoft.com/office/drawing/2014/main" id="{25BACAFE-FF4B-6C4B-EB57-1B6D4377B64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27816" b="30623"/>
          <a:stretch/>
        </p:blipFill>
        <p:spPr>
          <a:xfrm>
            <a:off x="1672822" y="3917976"/>
            <a:ext cx="814036" cy="248597"/>
          </a:xfrm>
          <a:prstGeom prst="rect">
            <a:avLst/>
          </a:prstGeom>
        </p:spPr>
      </p:pic>
      <p:pic>
        <p:nvPicPr>
          <p:cNvPr id="1026" name="Picture 2" descr="Elevate Customer Experiences with ...">
            <a:extLst>
              <a:ext uri="{FF2B5EF4-FFF2-40B4-BE49-F238E27FC236}">
                <a16:creationId xmlns:a16="http://schemas.microsoft.com/office/drawing/2014/main" id="{536F725E-9350-2C6C-F0F4-4A5706FD839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71879" y="3281603"/>
            <a:ext cx="977608" cy="54122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BEFD1FD0-4C5E-E017-84C5-C0F590359291}"/>
              </a:ext>
            </a:extLst>
          </p:cNvPr>
          <p:cNvPicPr>
            <a:picLocks noChangeAspect="1"/>
          </p:cNvPicPr>
          <p:nvPr/>
        </p:nvPicPr>
        <p:blipFill rotWithShape="1">
          <a:blip r:embed="rId11">
            <a:extLst>
              <a:ext uri="{28A0092B-C50C-407E-A947-70E740481C1C}">
                <a14:useLocalDpi xmlns:a14="http://schemas.microsoft.com/office/drawing/2010/main" val="0"/>
              </a:ext>
            </a:extLst>
          </a:blip>
          <a:srcRect l="16617" t="18554" r="16852" b="20840"/>
          <a:stretch/>
        </p:blipFill>
        <p:spPr>
          <a:xfrm>
            <a:off x="432839" y="2321170"/>
            <a:ext cx="875759" cy="408963"/>
          </a:xfrm>
          <a:prstGeom prst="rect">
            <a:avLst/>
          </a:prstGeom>
        </p:spPr>
      </p:pic>
      <p:grpSp>
        <p:nvGrpSpPr>
          <p:cNvPr id="15" name="Group 14">
            <a:extLst>
              <a:ext uri="{FF2B5EF4-FFF2-40B4-BE49-F238E27FC236}">
                <a16:creationId xmlns:a16="http://schemas.microsoft.com/office/drawing/2014/main" id="{80B1158C-EEB9-A492-A0CC-A892B0ECBCEF}"/>
              </a:ext>
            </a:extLst>
          </p:cNvPr>
          <p:cNvGrpSpPr/>
          <p:nvPr/>
        </p:nvGrpSpPr>
        <p:grpSpPr>
          <a:xfrm>
            <a:off x="4021960" y="1732394"/>
            <a:ext cx="4798190" cy="2304740"/>
            <a:chOff x="4021960" y="1783525"/>
            <a:chExt cx="4798190" cy="2304740"/>
          </a:xfrm>
        </p:grpSpPr>
        <p:pic>
          <p:nvPicPr>
            <p:cNvPr id="8" name="Content Placeholder 4">
              <a:extLst>
                <a:ext uri="{FF2B5EF4-FFF2-40B4-BE49-F238E27FC236}">
                  <a16:creationId xmlns:a16="http://schemas.microsoft.com/office/drawing/2014/main" id="{1724031E-CE3F-A95A-9CFB-4E6B5CDA8E9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021960" y="1783525"/>
              <a:ext cx="4798190" cy="2304740"/>
            </a:xfrm>
            <a:prstGeom prst="rect">
              <a:avLst/>
            </a:prstGeom>
          </p:spPr>
        </p:pic>
        <p:sp>
          <p:nvSpPr>
            <p:cNvPr id="16" name="Flowchart: Off-page Connector 15">
              <a:extLst>
                <a:ext uri="{FF2B5EF4-FFF2-40B4-BE49-F238E27FC236}">
                  <a16:creationId xmlns:a16="http://schemas.microsoft.com/office/drawing/2014/main" id="{2B37FF1B-5837-A08C-0190-BBBA115D2447}"/>
                </a:ext>
              </a:extLst>
            </p:cNvPr>
            <p:cNvSpPr/>
            <p:nvPr/>
          </p:nvSpPr>
          <p:spPr>
            <a:xfrm>
              <a:off x="6752847" y="2177542"/>
              <a:ext cx="727364" cy="618259"/>
            </a:xfrm>
            <a:prstGeom prst="flowChartOffpageConnector">
              <a:avLst/>
            </a:prstGeom>
            <a:solidFill>
              <a:srgbClr val="ED83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tx1"/>
                  </a:solidFill>
                </a:rPr>
                <a:t>100+</a:t>
              </a:r>
            </a:p>
            <a:p>
              <a:pPr algn="ctr"/>
              <a:r>
                <a:rPr lang="en-US" sz="825" b="1" dirty="0">
                  <a:solidFill>
                    <a:schemeClr val="bg1"/>
                  </a:solidFill>
                </a:rPr>
                <a:t>Managed DDoS customers</a:t>
              </a:r>
            </a:p>
          </p:txBody>
        </p:sp>
      </p:grpSp>
      <p:grpSp>
        <p:nvGrpSpPr>
          <p:cNvPr id="17" name="Group 16">
            <a:extLst>
              <a:ext uri="{FF2B5EF4-FFF2-40B4-BE49-F238E27FC236}">
                <a16:creationId xmlns:a16="http://schemas.microsoft.com/office/drawing/2014/main" id="{EFCF68D6-E06B-4FB1-F922-FD1FBFEABF52}"/>
              </a:ext>
            </a:extLst>
          </p:cNvPr>
          <p:cNvGrpSpPr/>
          <p:nvPr/>
        </p:nvGrpSpPr>
        <p:grpSpPr>
          <a:xfrm>
            <a:off x="4572000" y="4037938"/>
            <a:ext cx="3604200" cy="523956"/>
            <a:chOff x="4572000" y="4073192"/>
            <a:chExt cx="3604200" cy="523956"/>
          </a:xfrm>
        </p:grpSpPr>
        <p:sp>
          <p:nvSpPr>
            <p:cNvPr id="32" name="Rectangle: Top Corners Rounded 31">
              <a:extLst>
                <a:ext uri="{FF2B5EF4-FFF2-40B4-BE49-F238E27FC236}">
                  <a16:creationId xmlns:a16="http://schemas.microsoft.com/office/drawing/2014/main" id="{F00AC4A9-BE4A-30AB-4A50-93D9EBEC4718}"/>
                </a:ext>
              </a:extLst>
            </p:cNvPr>
            <p:cNvSpPr/>
            <p:nvPr/>
          </p:nvSpPr>
          <p:spPr>
            <a:xfrm rot="10800000">
              <a:off x="4572000" y="4135492"/>
              <a:ext cx="3604200" cy="461656"/>
            </a:xfrm>
            <a:prstGeom prst="round2SameRect">
              <a:avLst/>
            </a:prstGeom>
            <a:solidFill>
              <a:sysClr val="window" lastClr="FFFFFF"/>
            </a:solidFill>
            <a:ln w="19050" cap="flat" cmpd="sng" algn="ctr">
              <a:noFill/>
              <a:prstDash val="solid"/>
              <a:miter lim="800000"/>
            </a:ln>
            <a:effectLst/>
          </p:spPr>
          <p:txBody>
            <a:bodyPr rtlCol="0" anchor="ctr"/>
            <a:lstStyle/>
            <a:p>
              <a:pPr algn="ctr" defTabSz="685800">
                <a:defRPr/>
              </a:pPr>
              <a:endParaRPr lang="en-IN" kern="0" dirty="0">
                <a:solidFill>
                  <a:prstClr val="white"/>
                </a:solidFill>
                <a:latin typeface="Aptos" panose="02110004020202020204"/>
              </a:endParaRPr>
            </a:p>
          </p:txBody>
        </p:sp>
        <p:pic>
          <p:nvPicPr>
            <p:cNvPr id="33" name="Picture 32">
              <a:extLst>
                <a:ext uri="{FF2B5EF4-FFF2-40B4-BE49-F238E27FC236}">
                  <a16:creationId xmlns:a16="http://schemas.microsoft.com/office/drawing/2014/main" id="{FAD037A3-E1DF-87C8-3E23-7BBDDC9D9840}"/>
                </a:ext>
              </a:extLst>
            </p:cNvPr>
            <p:cNvPicPr>
              <a:picLocks noChangeAspect="1"/>
            </p:cNvPicPr>
            <p:nvPr/>
          </p:nvPicPr>
          <p:blipFill>
            <a:blip r:embed="rId14"/>
            <a:stretch>
              <a:fillRect/>
            </a:stretch>
          </p:blipFill>
          <p:spPr>
            <a:xfrm>
              <a:off x="4716494" y="4073192"/>
              <a:ext cx="492131" cy="516986"/>
            </a:xfrm>
            <a:prstGeom prst="rect">
              <a:avLst/>
            </a:prstGeom>
          </p:spPr>
        </p:pic>
        <p:pic>
          <p:nvPicPr>
            <p:cNvPr id="34" name="Picture 4" descr="http://urbanitsolutions.co.uk/wp-content/uploads/2017/09/ISO-27001-Logo.png">
              <a:extLst>
                <a:ext uri="{FF2B5EF4-FFF2-40B4-BE49-F238E27FC236}">
                  <a16:creationId xmlns:a16="http://schemas.microsoft.com/office/drawing/2014/main" id="{58A113B9-6BB5-68D3-CFF5-3E61AF6082E1}"/>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353119" y="4103538"/>
              <a:ext cx="519639" cy="456294"/>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0" descr="http://cashlessindia.gov.in/theme/images/cert-in.png">
              <a:extLst>
                <a:ext uri="{FF2B5EF4-FFF2-40B4-BE49-F238E27FC236}">
                  <a16:creationId xmlns:a16="http://schemas.microsoft.com/office/drawing/2014/main" id="{5A77E24F-353B-84C7-C63D-4F3B943AC0FB}"/>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t="35648" b="35938"/>
            <a:stretch/>
          </p:blipFill>
          <p:spPr bwMode="auto">
            <a:xfrm>
              <a:off x="5831720" y="4231247"/>
              <a:ext cx="1199979" cy="255723"/>
            </a:xfrm>
            <a:prstGeom prst="rect">
              <a:avLst/>
            </a:prstGeom>
            <a:extLst>
              <a:ext uri="{909E8E84-426E-40DD-AFC4-6F175D3DCCD1}">
                <a14:hiddenFill xmlns:a14="http://schemas.microsoft.com/office/drawing/2010/main">
                  <a:solidFill>
                    <a:srgbClr val="FFFFFF"/>
                  </a:solidFill>
                </a14:hiddenFill>
              </a:ext>
            </a:extLst>
          </p:spPr>
        </p:pic>
        <p:pic>
          <p:nvPicPr>
            <p:cNvPr id="36" name="Picture 35">
              <a:extLst>
                <a:ext uri="{FF2B5EF4-FFF2-40B4-BE49-F238E27FC236}">
                  <a16:creationId xmlns:a16="http://schemas.microsoft.com/office/drawing/2014/main" id="{4CD76074-9B59-4A4B-E73E-D5D04B93C093}"/>
                </a:ext>
              </a:extLst>
            </p:cNvPr>
            <p:cNvPicPr>
              <a:picLocks noChangeAspect="1"/>
            </p:cNvPicPr>
            <p:nvPr/>
          </p:nvPicPr>
          <p:blipFill>
            <a:blip r:embed="rId17"/>
            <a:stretch>
              <a:fillRect/>
            </a:stretch>
          </p:blipFill>
          <p:spPr>
            <a:xfrm>
              <a:off x="7050153" y="4186408"/>
              <a:ext cx="974389" cy="359824"/>
            </a:xfrm>
            <a:prstGeom prst="rect">
              <a:avLst/>
            </a:prstGeom>
          </p:spPr>
        </p:pic>
      </p:grpSp>
      <p:sp>
        <p:nvSpPr>
          <p:cNvPr id="3" name="Flowchart: Off-page Connector 2">
            <a:extLst>
              <a:ext uri="{FF2B5EF4-FFF2-40B4-BE49-F238E27FC236}">
                <a16:creationId xmlns:a16="http://schemas.microsoft.com/office/drawing/2014/main" id="{986C9C41-1B7A-2240-EDC4-C62D6AA81193}"/>
              </a:ext>
            </a:extLst>
          </p:cNvPr>
          <p:cNvSpPr/>
          <p:nvPr/>
        </p:nvSpPr>
        <p:spPr>
          <a:xfrm>
            <a:off x="5353119" y="2126410"/>
            <a:ext cx="799626" cy="618259"/>
          </a:xfrm>
          <a:prstGeom prst="flowChartOffpageConnector">
            <a:avLst/>
          </a:prstGeom>
          <a:solidFill>
            <a:srgbClr val="D360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2"/>
                </a:solidFill>
              </a:rPr>
              <a:t>90,000+</a:t>
            </a:r>
          </a:p>
          <a:p>
            <a:pPr algn="ctr"/>
            <a:r>
              <a:rPr lang="en-US" sz="825" b="1" dirty="0">
                <a:solidFill>
                  <a:schemeClr val="bg1"/>
                </a:solidFill>
              </a:rPr>
              <a:t>Managed Routers</a:t>
            </a:r>
          </a:p>
        </p:txBody>
      </p:sp>
    </p:spTree>
    <p:extLst>
      <p:ext uri="{BB962C8B-B14F-4D97-AF65-F5344CB8AC3E}">
        <p14:creationId xmlns:p14="http://schemas.microsoft.com/office/powerpoint/2010/main" val="1243108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40C02332-6481-4065-8F52-6C64FBD5C73F}"/>
              </a:ext>
            </a:extLst>
          </p:cNvPr>
          <p:cNvSpPr>
            <a:spLocks noGrp="1"/>
          </p:cNvSpPr>
          <p:nvPr>
            <p:ph type="title"/>
          </p:nvPr>
        </p:nvSpPr>
        <p:spPr>
          <a:xfrm>
            <a:off x="324000" y="211575"/>
            <a:ext cx="7693099" cy="461655"/>
          </a:xfrm>
        </p:spPr>
        <p:txBody>
          <a:bodyPr/>
          <a:lstStyle/>
          <a:p>
            <a:r>
              <a:rPr lang="en-IN" dirty="0"/>
              <a:t>Evolving Trends in Digital Networks</a:t>
            </a:r>
          </a:p>
        </p:txBody>
      </p:sp>
      <p:graphicFrame>
        <p:nvGraphicFramePr>
          <p:cNvPr id="2" name="Diagram 1">
            <a:extLst>
              <a:ext uri="{FF2B5EF4-FFF2-40B4-BE49-F238E27FC236}">
                <a16:creationId xmlns:a16="http://schemas.microsoft.com/office/drawing/2014/main" id="{5A437702-EBE8-E425-EF88-0393FF8BBBA9}"/>
              </a:ext>
            </a:extLst>
          </p:cNvPr>
          <p:cNvGraphicFramePr/>
          <p:nvPr>
            <p:extLst>
              <p:ext uri="{D42A27DB-BD31-4B8C-83A1-F6EECF244321}">
                <p14:modId xmlns:p14="http://schemas.microsoft.com/office/powerpoint/2010/main" val="1136802495"/>
              </p:ext>
            </p:extLst>
          </p:nvPr>
        </p:nvGraphicFramePr>
        <p:xfrm>
          <a:off x="323850" y="987425"/>
          <a:ext cx="8496299" cy="3529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06595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nual Input 28">
            <a:extLst>
              <a:ext uri="{FF2B5EF4-FFF2-40B4-BE49-F238E27FC236}">
                <a16:creationId xmlns:a16="http://schemas.microsoft.com/office/drawing/2014/main" id="{D4559E95-90E9-2867-9794-D924ED1743CD}"/>
              </a:ext>
            </a:extLst>
          </p:cNvPr>
          <p:cNvSpPr/>
          <p:nvPr/>
        </p:nvSpPr>
        <p:spPr>
          <a:xfrm>
            <a:off x="323850" y="2577110"/>
            <a:ext cx="1332000" cy="1728000"/>
          </a:xfrm>
          <a:prstGeom prst="flowChartManualInput">
            <a:avLst/>
          </a:prstGeom>
          <a:solidFill>
            <a:srgbClr val="10253F">
              <a:alpha val="80000"/>
            </a:srgbClr>
          </a:solidFill>
          <a:ln w="9525" cap="flat" cmpd="sng" algn="ctr">
            <a:solidFill>
              <a:srgbClr val="156082">
                <a:lumMod val="75000"/>
              </a:srgbClr>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sp>
        <p:nvSpPr>
          <p:cNvPr id="10" name="Manual Input 29">
            <a:extLst>
              <a:ext uri="{FF2B5EF4-FFF2-40B4-BE49-F238E27FC236}">
                <a16:creationId xmlns:a16="http://schemas.microsoft.com/office/drawing/2014/main" id="{3FF678C0-2BA1-FF62-8841-69EFFAD2F450}"/>
              </a:ext>
            </a:extLst>
          </p:cNvPr>
          <p:cNvSpPr/>
          <p:nvPr/>
        </p:nvSpPr>
        <p:spPr>
          <a:xfrm>
            <a:off x="1647250" y="2217110"/>
            <a:ext cx="1368000" cy="2088000"/>
          </a:xfrm>
          <a:prstGeom prst="flowChartManualInput">
            <a:avLst/>
          </a:prstGeom>
          <a:solidFill>
            <a:srgbClr val="0E2841">
              <a:lumMod val="75000"/>
              <a:alpha val="80000"/>
            </a:srgbClr>
          </a:solidFill>
          <a:ln w="9525" cap="flat" cmpd="sng" algn="ctr">
            <a:solidFill>
              <a:srgbClr val="156082">
                <a:lumMod val="75000"/>
              </a:srgbClr>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sp>
        <p:nvSpPr>
          <p:cNvPr id="11" name="Manual Input 30">
            <a:extLst>
              <a:ext uri="{FF2B5EF4-FFF2-40B4-BE49-F238E27FC236}">
                <a16:creationId xmlns:a16="http://schemas.microsoft.com/office/drawing/2014/main" id="{25A2BD64-1651-C8FF-BD0E-ECCF9084893C}"/>
              </a:ext>
            </a:extLst>
          </p:cNvPr>
          <p:cNvSpPr/>
          <p:nvPr/>
        </p:nvSpPr>
        <p:spPr>
          <a:xfrm>
            <a:off x="3006650" y="1857110"/>
            <a:ext cx="1404000" cy="2448000"/>
          </a:xfrm>
          <a:prstGeom prst="flowChartManualInput">
            <a:avLst/>
          </a:prstGeom>
          <a:solidFill>
            <a:srgbClr val="10253F">
              <a:alpha val="80000"/>
            </a:srgbClr>
          </a:solidFill>
          <a:ln w="9525" cap="flat" cmpd="sng" algn="ctr">
            <a:solidFill>
              <a:srgbClr val="156082">
                <a:lumMod val="75000"/>
              </a:srgbClr>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sp>
        <p:nvSpPr>
          <p:cNvPr id="12" name="Manual Input 32">
            <a:extLst>
              <a:ext uri="{FF2B5EF4-FFF2-40B4-BE49-F238E27FC236}">
                <a16:creationId xmlns:a16="http://schemas.microsoft.com/office/drawing/2014/main" id="{BB1BA34C-7DC3-A300-0793-57411F6E3D70}"/>
              </a:ext>
            </a:extLst>
          </p:cNvPr>
          <p:cNvSpPr/>
          <p:nvPr/>
        </p:nvSpPr>
        <p:spPr>
          <a:xfrm>
            <a:off x="4402050" y="1497110"/>
            <a:ext cx="1440000" cy="2808000"/>
          </a:xfrm>
          <a:prstGeom prst="flowChartManualInput">
            <a:avLst/>
          </a:prstGeom>
          <a:solidFill>
            <a:srgbClr val="0E2841">
              <a:lumMod val="75000"/>
              <a:alpha val="80000"/>
            </a:srgbClr>
          </a:solidFill>
          <a:ln w="9525" cap="flat" cmpd="sng" algn="ctr">
            <a:solidFill>
              <a:srgbClr val="156082">
                <a:lumMod val="75000"/>
              </a:srgbClr>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grpSp>
        <p:nvGrpSpPr>
          <p:cNvPr id="13" name="Group 12">
            <a:extLst>
              <a:ext uri="{FF2B5EF4-FFF2-40B4-BE49-F238E27FC236}">
                <a16:creationId xmlns:a16="http://schemas.microsoft.com/office/drawing/2014/main" id="{79159419-D9F9-5DF9-601C-31289784246F}"/>
              </a:ext>
            </a:extLst>
          </p:cNvPr>
          <p:cNvGrpSpPr/>
          <p:nvPr/>
        </p:nvGrpSpPr>
        <p:grpSpPr>
          <a:xfrm>
            <a:off x="359654" y="704500"/>
            <a:ext cx="3518373" cy="1741429"/>
            <a:chOff x="318601" y="1150652"/>
            <a:chExt cx="3518373" cy="1741428"/>
          </a:xfrm>
        </p:grpSpPr>
        <p:sp>
          <p:nvSpPr>
            <p:cNvPr id="14" name="Cloud 13">
              <a:extLst>
                <a:ext uri="{FF2B5EF4-FFF2-40B4-BE49-F238E27FC236}">
                  <a16:creationId xmlns:a16="http://schemas.microsoft.com/office/drawing/2014/main" id="{20D375ED-06F1-BF25-C873-AD1DD5B89B04}"/>
                </a:ext>
              </a:extLst>
            </p:cNvPr>
            <p:cNvSpPr/>
            <p:nvPr/>
          </p:nvSpPr>
          <p:spPr>
            <a:xfrm>
              <a:off x="1116503" y="1150652"/>
              <a:ext cx="1706577" cy="1027372"/>
            </a:xfrm>
            <a:prstGeom prst="cloud">
              <a:avLst/>
            </a:prstGeom>
            <a:solidFill>
              <a:schemeClr val="accent5"/>
            </a:solidFill>
            <a:ln w="19050" cap="flat" cmpd="sng" algn="ctr">
              <a:solidFill>
                <a:sysClr val="window" lastClr="FFFFFF"/>
              </a:solidFill>
              <a:prstDash val="solid"/>
              <a:miter lim="800000"/>
            </a:ln>
            <a:effectLst/>
          </p:spPr>
          <p:txBody>
            <a:bodyPr rtlCol="0" anchor="ctr"/>
            <a:lstStyle/>
            <a:p>
              <a:pPr algn="ctr" defTabSz="685800">
                <a:defRPr/>
              </a:pPr>
              <a:r>
                <a:rPr lang="en-IN" sz="1400" b="1" kern="0" dirty="0">
                  <a:solidFill>
                    <a:prstClr val="white"/>
                  </a:solidFill>
                  <a:latin typeface="Aptos" panose="02110004020202020204"/>
                </a:rPr>
                <a:t>Cloud Platforms</a:t>
              </a:r>
            </a:p>
          </p:txBody>
        </p:sp>
        <p:sp>
          <p:nvSpPr>
            <p:cNvPr id="15" name="Freeform 82">
              <a:extLst>
                <a:ext uri="{FF2B5EF4-FFF2-40B4-BE49-F238E27FC236}">
                  <a16:creationId xmlns:a16="http://schemas.microsoft.com/office/drawing/2014/main" id="{40C28E3F-D162-CCA5-7DB5-FCE7D4A8C1DC}"/>
                </a:ext>
              </a:extLst>
            </p:cNvPr>
            <p:cNvSpPr>
              <a:spLocks noChangeAspect="1" noEditPoints="1"/>
            </p:cNvSpPr>
            <p:nvPr/>
          </p:nvSpPr>
          <p:spPr bwMode="gray">
            <a:xfrm>
              <a:off x="587585" y="1281353"/>
              <a:ext cx="419480" cy="303851"/>
            </a:xfrm>
            <a:custGeom>
              <a:avLst/>
              <a:gdLst>
                <a:gd name="T0" fmla="*/ 1303 w 1952"/>
                <a:gd name="T1" fmla="*/ 457 h 1227"/>
                <a:gd name="T2" fmla="*/ 1189 w 1952"/>
                <a:gd name="T3" fmla="*/ 274 h 1227"/>
                <a:gd name="T4" fmla="*/ 759 w 1952"/>
                <a:gd name="T5" fmla="*/ 274 h 1227"/>
                <a:gd name="T6" fmla="*/ 645 w 1952"/>
                <a:gd name="T7" fmla="*/ 457 h 1227"/>
                <a:gd name="T8" fmla="*/ 1926 w 1952"/>
                <a:gd name="T9" fmla="*/ 1174 h 1227"/>
                <a:gd name="T10" fmla="*/ 1952 w 1952"/>
                <a:gd name="T11" fmla="*/ 1201 h 1227"/>
                <a:gd name="T12" fmla="*/ 1467 w 1952"/>
                <a:gd name="T13" fmla="*/ 1227 h 1227"/>
                <a:gd name="T14" fmla="*/ 481 w 1952"/>
                <a:gd name="T15" fmla="*/ 1227 h 1227"/>
                <a:gd name="T16" fmla="*/ 27 w 1952"/>
                <a:gd name="T17" fmla="*/ 1227 h 1227"/>
                <a:gd name="T18" fmla="*/ 0 w 1952"/>
                <a:gd name="T19" fmla="*/ 1201 h 1227"/>
                <a:gd name="T20" fmla="*/ 0 w 1952"/>
                <a:gd name="T21" fmla="*/ 1102 h 1227"/>
                <a:gd name="T22" fmla="*/ 81 w 1952"/>
                <a:gd name="T23" fmla="*/ 1075 h 1227"/>
                <a:gd name="T24" fmla="*/ 108 w 1952"/>
                <a:gd name="T25" fmla="*/ 997 h 1227"/>
                <a:gd name="T26" fmla="*/ 164 w 1952"/>
                <a:gd name="T27" fmla="*/ 511 h 1227"/>
                <a:gd name="T28" fmla="*/ 26 w 1952"/>
                <a:gd name="T29" fmla="*/ 484 h 1227"/>
                <a:gd name="T30" fmla="*/ 267 w 1952"/>
                <a:gd name="T31" fmla="*/ 236 h 1227"/>
                <a:gd name="T32" fmla="*/ 519 w 1952"/>
                <a:gd name="T33" fmla="*/ 0 h 1227"/>
                <a:gd name="T34" fmla="*/ 974 w 1952"/>
                <a:gd name="T35" fmla="*/ 0 h 1227"/>
                <a:gd name="T36" fmla="*/ 1226 w 1952"/>
                <a:gd name="T37" fmla="*/ 236 h 1227"/>
                <a:gd name="T38" fmla="*/ 1460 w 1952"/>
                <a:gd name="T39" fmla="*/ 503 h 1227"/>
                <a:gd name="T40" fmla="*/ 1330 w 1952"/>
                <a:gd name="T41" fmla="*/ 511 h 1227"/>
                <a:gd name="T42" fmla="*/ 1386 w 1952"/>
                <a:gd name="T43" fmla="*/ 997 h 1227"/>
                <a:gd name="T44" fmla="*/ 1412 w 1952"/>
                <a:gd name="T45" fmla="*/ 1075 h 1227"/>
                <a:gd name="T46" fmla="*/ 1493 w 1952"/>
                <a:gd name="T47" fmla="*/ 1102 h 1227"/>
                <a:gd name="T48" fmla="*/ 787 w 1952"/>
                <a:gd name="T49" fmla="*/ 578 h 1227"/>
                <a:gd name="T50" fmla="*/ 733 w 1952"/>
                <a:gd name="T51" fmla="*/ 578 h 1227"/>
                <a:gd name="T52" fmla="*/ 760 w 1952"/>
                <a:gd name="T53" fmla="*/ 999 h 1227"/>
                <a:gd name="T54" fmla="*/ 787 w 1952"/>
                <a:gd name="T55" fmla="*/ 578 h 1227"/>
                <a:gd name="T56" fmla="*/ 867 w 1952"/>
                <a:gd name="T57" fmla="*/ 551 h 1227"/>
                <a:gd name="T58" fmla="*/ 840 w 1952"/>
                <a:gd name="T59" fmla="*/ 972 h 1227"/>
                <a:gd name="T60" fmla="*/ 893 w 1952"/>
                <a:gd name="T61" fmla="*/ 972 h 1227"/>
                <a:gd name="T62" fmla="*/ 1000 w 1952"/>
                <a:gd name="T63" fmla="*/ 578 h 1227"/>
                <a:gd name="T64" fmla="*/ 947 w 1952"/>
                <a:gd name="T65" fmla="*/ 578 h 1227"/>
                <a:gd name="T66" fmla="*/ 973 w 1952"/>
                <a:gd name="T67" fmla="*/ 999 h 1227"/>
                <a:gd name="T68" fmla="*/ 1000 w 1952"/>
                <a:gd name="T69" fmla="*/ 578 h 1227"/>
                <a:gd name="T70" fmla="*/ 1080 w 1952"/>
                <a:gd name="T71" fmla="*/ 551 h 1227"/>
                <a:gd name="T72" fmla="*/ 1053 w 1952"/>
                <a:gd name="T73" fmla="*/ 972 h 1227"/>
                <a:gd name="T74" fmla="*/ 1106 w 1952"/>
                <a:gd name="T75" fmla="*/ 972 h 1227"/>
                <a:gd name="T76" fmla="*/ 1213 w 1952"/>
                <a:gd name="T77" fmla="*/ 578 h 1227"/>
                <a:gd name="T78" fmla="*/ 1160 w 1952"/>
                <a:gd name="T79" fmla="*/ 578 h 1227"/>
                <a:gd name="T80" fmla="*/ 1186 w 1952"/>
                <a:gd name="T81" fmla="*/ 999 h 1227"/>
                <a:gd name="T82" fmla="*/ 1213 w 1952"/>
                <a:gd name="T83" fmla="*/ 578 h 1227"/>
                <a:gd name="T84" fmla="*/ 974 w 1952"/>
                <a:gd name="T85" fmla="*/ 511 h 1227"/>
                <a:gd name="T86" fmla="*/ 672 w 1952"/>
                <a:gd name="T87" fmla="*/ 1024 h 1227"/>
                <a:gd name="T88" fmla="*/ 589 w 1952"/>
                <a:gd name="T89" fmla="*/ 1051 h 1227"/>
                <a:gd name="T90" fmla="*/ 562 w 1952"/>
                <a:gd name="T91" fmla="*/ 1129 h 1227"/>
                <a:gd name="T92" fmla="*/ 508 w 1952"/>
                <a:gd name="T93" fmla="*/ 1174 h 1227"/>
                <a:gd name="T94" fmla="*/ 1440 w 1952"/>
                <a:gd name="T95" fmla="*/ 1174 h 1227"/>
                <a:gd name="T96" fmla="*/ 1386 w 1952"/>
                <a:gd name="T97" fmla="*/ 1129 h 1227"/>
                <a:gd name="T98" fmla="*/ 1359 w 1952"/>
                <a:gd name="T99" fmla="*/ 1051 h 1227"/>
                <a:gd name="T100" fmla="*/ 1276 w 1952"/>
                <a:gd name="T101" fmla="*/ 1024 h 1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52" h="1227">
                  <a:moveTo>
                    <a:pt x="645" y="457"/>
                  </a:moveTo>
                  <a:cubicBezTo>
                    <a:pt x="1303" y="457"/>
                    <a:pt x="1303" y="457"/>
                    <a:pt x="1303" y="457"/>
                  </a:cubicBezTo>
                  <a:cubicBezTo>
                    <a:pt x="1376" y="457"/>
                    <a:pt x="1376" y="457"/>
                    <a:pt x="1376" y="457"/>
                  </a:cubicBezTo>
                  <a:cubicBezTo>
                    <a:pt x="1189" y="274"/>
                    <a:pt x="1189" y="274"/>
                    <a:pt x="1189" y="274"/>
                  </a:cubicBezTo>
                  <a:cubicBezTo>
                    <a:pt x="974" y="64"/>
                    <a:pt x="974" y="64"/>
                    <a:pt x="974" y="64"/>
                  </a:cubicBezTo>
                  <a:cubicBezTo>
                    <a:pt x="759" y="274"/>
                    <a:pt x="759" y="274"/>
                    <a:pt x="759" y="274"/>
                  </a:cubicBezTo>
                  <a:cubicBezTo>
                    <a:pt x="572" y="457"/>
                    <a:pt x="572" y="457"/>
                    <a:pt x="572" y="457"/>
                  </a:cubicBezTo>
                  <a:cubicBezTo>
                    <a:pt x="645" y="457"/>
                    <a:pt x="645" y="457"/>
                    <a:pt x="645" y="457"/>
                  </a:cubicBezTo>
                  <a:close/>
                  <a:moveTo>
                    <a:pt x="1493" y="1174"/>
                  </a:moveTo>
                  <a:cubicBezTo>
                    <a:pt x="1926" y="1174"/>
                    <a:pt x="1926" y="1174"/>
                    <a:pt x="1926" y="1174"/>
                  </a:cubicBezTo>
                  <a:cubicBezTo>
                    <a:pt x="1940" y="1174"/>
                    <a:pt x="1952" y="1186"/>
                    <a:pt x="1952" y="1201"/>
                  </a:cubicBezTo>
                  <a:cubicBezTo>
                    <a:pt x="1952" y="1201"/>
                    <a:pt x="1952" y="1201"/>
                    <a:pt x="1952" y="1201"/>
                  </a:cubicBezTo>
                  <a:cubicBezTo>
                    <a:pt x="1952" y="1215"/>
                    <a:pt x="1940" y="1227"/>
                    <a:pt x="1926" y="1227"/>
                  </a:cubicBezTo>
                  <a:cubicBezTo>
                    <a:pt x="1467" y="1227"/>
                    <a:pt x="1467" y="1227"/>
                    <a:pt x="1467" y="1227"/>
                  </a:cubicBezTo>
                  <a:cubicBezTo>
                    <a:pt x="1270" y="1227"/>
                    <a:pt x="1270" y="1227"/>
                    <a:pt x="1270" y="1227"/>
                  </a:cubicBezTo>
                  <a:cubicBezTo>
                    <a:pt x="481" y="1227"/>
                    <a:pt x="481" y="1227"/>
                    <a:pt x="481" y="1227"/>
                  </a:cubicBezTo>
                  <a:cubicBezTo>
                    <a:pt x="112" y="1227"/>
                    <a:pt x="112" y="1227"/>
                    <a:pt x="112" y="1227"/>
                  </a:cubicBezTo>
                  <a:cubicBezTo>
                    <a:pt x="27" y="1227"/>
                    <a:pt x="27" y="1227"/>
                    <a:pt x="27" y="1227"/>
                  </a:cubicBezTo>
                  <a:cubicBezTo>
                    <a:pt x="0" y="1227"/>
                    <a:pt x="0" y="1227"/>
                    <a:pt x="0" y="1227"/>
                  </a:cubicBezTo>
                  <a:cubicBezTo>
                    <a:pt x="0" y="1201"/>
                    <a:pt x="0" y="1201"/>
                    <a:pt x="0" y="1201"/>
                  </a:cubicBezTo>
                  <a:cubicBezTo>
                    <a:pt x="0" y="1142"/>
                    <a:pt x="0" y="1142"/>
                    <a:pt x="0" y="1142"/>
                  </a:cubicBezTo>
                  <a:cubicBezTo>
                    <a:pt x="0" y="1102"/>
                    <a:pt x="0" y="1102"/>
                    <a:pt x="0" y="1102"/>
                  </a:cubicBezTo>
                  <a:cubicBezTo>
                    <a:pt x="0" y="1087"/>
                    <a:pt x="12" y="1075"/>
                    <a:pt x="27" y="1075"/>
                  </a:cubicBezTo>
                  <a:cubicBezTo>
                    <a:pt x="81" y="1075"/>
                    <a:pt x="81" y="1075"/>
                    <a:pt x="81" y="1075"/>
                  </a:cubicBezTo>
                  <a:cubicBezTo>
                    <a:pt x="81" y="1024"/>
                    <a:pt x="81" y="1024"/>
                    <a:pt x="81" y="1024"/>
                  </a:cubicBezTo>
                  <a:cubicBezTo>
                    <a:pt x="81" y="1009"/>
                    <a:pt x="93" y="997"/>
                    <a:pt x="108" y="997"/>
                  </a:cubicBezTo>
                  <a:cubicBezTo>
                    <a:pt x="164" y="997"/>
                    <a:pt x="164" y="997"/>
                    <a:pt x="164" y="997"/>
                  </a:cubicBezTo>
                  <a:cubicBezTo>
                    <a:pt x="164" y="511"/>
                    <a:pt x="164" y="511"/>
                    <a:pt x="164" y="511"/>
                  </a:cubicBezTo>
                  <a:cubicBezTo>
                    <a:pt x="52" y="511"/>
                    <a:pt x="52" y="511"/>
                    <a:pt x="52" y="511"/>
                  </a:cubicBezTo>
                  <a:cubicBezTo>
                    <a:pt x="38" y="511"/>
                    <a:pt x="26" y="499"/>
                    <a:pt x="26" y="484"/>
                  </a:cubicBezTo>
                  <a:cubicBezTo>
                    <a:pt x="26" y="476"/>
                    <a:pt x="29" y="468"/>
                    <a:pt x="35" y="464"/>
                  </a:cubicBezTo>
                  <a:cubicBezTo>
                    <a:pt x="267" y="236"/>
                    <a:pt x="267" y="236"/>
                    <a:pt x="267" y="236"/>
                  </a:cubicBezTo>
                  <a:cubicBezTo>
                    <a:pt x="501" y="8"/>
                    <a:pt x="501" y="8"/>
                    <a:pt x="501" y="8"/>
                  </a:cubicBezTo>
                  <a:cubicBezTo>
                    <a:pt x="506" y="3"/>
                    <a:pt x="512" y="0"/>
                    <a:pt x="519" y="0"/>
                  </a:cubicBezTo>
                  <a:cubicBezTo>
                    <a:pt x="974" y="0"/>
                    <a:pt x="974" y="0"/>
                    <a:pt x="974" y="0"/>
                  </a:cubicBezTo>
                  <a:cubicBezTo>
                    <a:pt x="974" y="0"/>
                    <a:pt x="974" y="0"/>
                    <a:pt x="974" y="0"/>
                  </a:cubicBezTo>
                  <a:cubicBezTo>
                    <a:pt x="981" y="0"/>
                    <a:pt x="988" y="3"/>
                    <a:pt x="993" y="8"/>
                  </a:cubicBezTo>
                  <a:cubicBezTo>
                    <a:pt x="1069" y="85"/>
                    <a:pt x="1149" y="161"/>
                    <a:pt x="1226" y="236"/>
                  </a:cubicBezTo>
                  <a:cubicBezTo>
                    <a:pt x="1460" y="465"/>
                    <a:pt x="1460" y="465"/>
                    <a:pt x="1460" y="465"/>
                  </a:cubicBezTo>
                  <a:cubicBezTo>
                    <a:pt x="1470" y="475"/>
                    <a:pt x="1470" y="492"/>
                    <a:pt x="1460" y="503"/>
                  </a:cubicBezTo>
                  <a:cubicBezTo>
                    <a:pt x="1455" y="508"/>
                    <a:pt x="1448" y="511"/>
                    <a:pt x="1441" y="511"/>
                  </a:cubicBezTo>
                  <a:cubicBezTo>
                    <a:pt x="1330" y="511"/>
                    <a:pt x="1330" y="511"/>
                    <a:pt x="1330" y="511"/>
                  </a:cubicBezTo>
                  <a:cubicBezTo>
                    <a:pt x="1330" y="997"/>
                    <a:pt x="1330" y="997"/>
                    <a:pt x="1330" y="997"/>
                  </a:cubicBezTo>
                  <a:cubicBezTo>
                    <a:pt x="1386" y="997"/>
                    <a:pt x="1386" y="997"/>
                    <a:pt x="1386" y="997"/>
                  </a:cubicBezTo>
                  <a:cubicBezTo>
                    <a:pt x="1400" y="997"/>
                    <a:pt x="1412" y="1009"/>
                    <a:pt x="1412" y="1024"/>
                  </a:cubicBezTo>
                  <a:cubicBezTo>
                    <a:pt x="1412" y="1075"/>
                    <a:pt x="1412" y="1075"/>
                    <a:pt x="1412" y="1075"/>
                  </a:cubicBezTo>
                  <a:cubicBezTo>
                    <a:pt x="1467" y="1075"/>
                    <a:pt x="1467" y="1075"/>
                    <a:pt x="1467" y="1075"/>
                  </a:cubicBezTo>
                  <a:cubicBezTo>
                    <a:pt x="1481" y="1075"/>
                    <a:pt x="1493" y="1087"/>
                    <a:pt x="1493" y="1102"/>
                  </a:cubicBezTo>
                  <a:cubicBezTo>
                    <a:pt x="1493" y="1174"/>
                    <a:pt x="1493" y="1174"/>
                    <a:pt x="1493" y="1174"/>
                  </a:cubicBezTo>
                  <a:close/>
                  <a:moveTo>
                    <a:pt x="787" y="578"/>
                  </a:moveTo>
                  <a:cubicBezTo>
                    <a:pt x="787" y="563"/>
                    <a:pt x="775" y="551"/>
                    <a:pt x="760" y="551"/>
                  </a:cubicBezTo>
                  <a:cubicBezTo>
                    <a:pt x="745" y="551"/>
                    <a:pt x="733" y="563"/>
                    <a:pt x="733" y="578"/>
                  </a:cubicBezTo>
                  <a:cubicBezTo>
                    <a:pt x="733" y="972"/>
                    <a:pt x="733" y="972"/>
                    <a:pt x="733" y="972"/>
                  </a:cubicBezTo>
                  <a:cubicBezTo>
                    <a:pt x="733" y="987"/>
                    <a:pt x="745" y="999"/>
                    <a:pt x="760" y="999"/>
                  </a:cubicBezTo>
                  <a:cubicBezTo>
                    <a:pt x="775" y="999"/>
                    <a:pt x="787" y="987"/>
                    <a:pt x="787" y="972"/>
                  </a:cubicBezTo>
                  <a:cubicBezTo>
                    <a:pt x="787" y="578"/>
                    <a:pt x="787" y="578"/>
                    <a:pt x="787" y="578"/>
                  </a:cubicBezTo>
                  <a:close/>
                  <a:moveTo>
                    <a:pt x="893" y="578"/>
                  </a:moveTo>
                  <a:cubicBezTo>
                    <a:pt x="893" y="563"/>
                    <a:pt x="881" y="551"/>
                    <a:pt x="867" y="551"/>
                  </a:cubicBezTo>
                  <a:cubicBezTo>
                    <a:pt x="852" y="551"/>
                    <a:pt x="840" y="563"/>
                    <a:pt x="840" y="578"/>
                  </a:cubicBezTo>
                  <a:cubicBezTo>
                    <a:pt x="840" y="972"/>
                    <a:pt x="840" y="972"/>
                    <a:pt x="840" y="972"/>
                  </a:cubicBezTo>
                  <a:cubicBezTo>
                    <a:pt x="840" y="987"/>
                    <a:pt x="852" y="999"/>
                    <a:pt x="867" y="999"/>
                  </a:cubicBezTo>
                  <a:cubicBezTo>
                    <a:pt x="881" y="999"/>
                    <a:pt x="893" y="987"/>
                    <a:pt x="893" y="972"/>
                  </a:cubicBezTo>
                  <a:cubicBezTo>
                    <a:pt x="893" y="578"/>
                    <a:pt x="893" y="578"/>
                    <a:pt x="893" y="578"/>
                  </a:cubicBezTo>
                  <a:close/>
                  <a:moveTo>
                    <a:pt x="1000" y="578"/>
                  </a:moveTo>
                  <a:cubicBezTo>
                    <a:pt x="1000" y="563"/>
                    <a:pt x="988" y="551"/>
                    <a:pt x="973" y="551"/>
                  </a:cubicBezTo>
                  <a:cubicBezTo>
                    <a:pt x="959" y="551"/>
                    <a:pt x="947" y="563"/>
                    <a:pt x="947" y="578"/>
                  </a:cubicBezTo>
                  <a:cubicBezTo>
                    <a:pt x="947" y="972"/>
                    <a:pt x="947" y="972"/>
                    <a:pt x="947" y="972"/>
                  </a:cubicBezTo>
                  <a:cubicBezTo>
                    <a:pt x="947" y="987"/>
                    <a:pt x="959" y="999"/>
                    <a:pt x="973" y="999"/>
                  </a:cubicBezTo>
                  <a:cubicBezTo>
                    <a:pt x="988" y="999"/>
                    <a:pt x="1000" y="987"/>
                    <a:pt x="1000" y="972"/>
                  </a:cubicBezTo>
                  <a:cubicBezTo>
                    <a:pt x="1000" y="578"/>
                    <a:pt x="1000" y="578"/>
                    <a:pt x="1000" y="578"/>
                  </a:cubicBezTo>
                  <a:close/>
                  <a:moveTo>
                    <a:pt x="1106" y="578"/>
                  </a:moveTo>
                  <a:cubicBezTo>
                    <a:pt x="1106" y="563"/>
                    <a:pt x="1095" y="551"/>
                    <a:pt x="1080" y="551"/>
                  </a:cubicBezTo>
                  <a:cubicBezTo>
                    <a:pt x="1065" y="551"/>
                    <a:pt x="1053" y="563"/>
                    <a:pt x="1053" y="578"/>
                  </a:cubicBezTo>
                  <a:cubicBezTo>
                    <a:pt x="1053" y="972"/>
                    <a:pt x="1053" y="972"/>
                    <a:pt x="1053" y="972"/>
                  </a:cubicBezTo>
                  <a:cubicBezTo>
                    <a:pt x="1053" y="987"/>
                    <a:pt x="1065" y="999"/>
                    <a:pt x="1080" y="999"/>
                  </a:cubicBezTo>
                  <a:cubicBezTo>
                    <a:pt x="1095" y="999"/>
                    <a:pt x="1106" y="987"/>
                    <a:pt x="1106" y="972"/>
                  </a:cubicBezTo>
                  <a:cubicBezTo>
                    <a:pt x="1106" y="578"/>
                    <a:pt x="1106" y="578"/>
                    <a:pt x="1106" y="578"/>
                  </a:cubicBezTo>
                  <a:close/>
                  <a:moveTo>
                    <a:pt x="1213" y="578"/>
                  </a:moveTo>
                  <a:cubicBezTo>
                    <a:pt x="1213" y="563"/>
                    <a:pt x="1201" y="551"/>
                    <a:pt x="1186" y="551"/>
                  </a:cubicBezTo>
                  <a:cubicBezTo>
                    <a:pt x="1172" y="551"/>
                    <a:pt x="1160" y="563"/>
                    <a:pt x="1160" y="578"/>
                  </a:cubicBezTo>
                  <a:cubicBezTo>
                    <a:pt x="1160" y="972"/>
                    <a:pt x="1160" y="972"/>
                    <a:pt x="1160" y="972"/>
                  </a:cubicBezTo>
                  <a:cubicBezTo>
                    <a:pt x="1160" y="987"/>
                    <a:pt x="1172" y="999"/>
                    <a:pt x="1186" y="999"/>
                  </a:cubicBezTo>
                  <a:cubicBezTo>
                    <a:pt x="1201" y="999"/>
                    <a:pt x="1213" y="987"/>
                    <a:pt x="1213" y="972"/>
                  </a:cubicBezTo>
                  <a:cubicBezTo>
                    <a:pt x="1213" y="578"/>
                    <a:pt x="1213" y="578"/>
                    <a:pt x="1213" y="578"/>
                  </a:cubicBezTo>
                  <a:close/>
                  <a:moveTo>
                    <a:pt x="1276" y="511"/>
                  </a:moveTo>
                  <a:cubicBezTo>
                    <a:pt x="974" y="511"/>
                    <a:pt x="974" y="511"/>
                    <a:pt x="974" y="511"/>
                  </a:cubicBezTo>
                  <a:cubicBezTo>
                    <a:pt x="672" y="511"/>
                    <a:pt x="672" y="511"/>
                    <a:pt x="672" y="511"/>
                  </a:cubicBezTo>
                  <a:cubicBezTo>
                    <a:pt x="672" y="1024"/>
                    <a:pt x="672" y="1024"/>
                    <a:pt x="672" y="1024"/>
                  </a:cubicBezTo>
                  <a:cubicBezTo>
                    <a:pt x="672" y="1039"/>
                    <a:pt x="660" y="1051"/>
                    <a:pt x="645" y="1051"/>
                  </a:cubicBezTo>
                  <a:cubicBezTo>
                    <a:pt x="589" y="1051"/>
                    <a:pt x="589" y="1051"/>
                    <a:pt x="589" y="1051"/>
                  </a:cubicBezTo>
                  <a:cubicBezTo>
                    <a:pt x="589" y="1102"/>
                    <a:pt x="589" y="1102"/>
                    <a:pt x="589" y="1102"/>
                  </a:cubicBezTo>
                  <a:cubicBezTo>
                    <a:pt x="589" y="1117"/>
                    <a:pt x="577" y="1129"/>
                    <a:pt x="562" y="1129"/>
                  </a:cubicBezTo>
                  <a:cubicBezTo>
                    <a:pt x="508" y="1129"/>
                    <a:pt x="508" y="1129"/>
                    <a:pt x="508" y="1129"/>
                  </a:cubicBezTo>
                  <a:cubicBezTo>
                    <a:pt x="508" y="1174"/>
                    <a:pt x="508" y="1174"/>
                    <a:pt x="508" y="1174"/>
                  </a:cubicBezTo>
                  <a:cubicBezTo>
                    <a:pt x="1270" y="1174"/>
                    <a:pt x="1270" y="1174"/>
                    <a:pt x="1270" y="1174"/>
                  </a:cubicBezTo>
                  <a:cubicBezTo>
                    <a:pt x="1440" y="1174"/>
                    <a:pt x="1440" y="1174"/>
                    <a:pt x="1440" y="1174"/>
                  </a:cubicBezTo>
                  <a:cubicBezTo>
                    <a:pt x="1440" y="1129"/>
                    <a:pt x="1440" y="1129"/>
                    <a:pt x="1440" y="1129"/>
                  </a:cubicBezTo>
                  <a:cubicBezTo>
                    <a:pt x="1386" y="1129"/>
                    <a:pt x="1386" y="1129"/>
                    <a:pt x="1386" y="1129"/>
                  </a:cubicBezTo>
                  <a:cubicBezTo>
                    <a:pt x="1371" y="1129"/>
                    <a:pt x="1359" y="1117"/>
                    <a:pt x="1359" y="1102"/>
                  </a:cubicBezTo>
                  <a:cubicBezTo>
                    <a:pt x="1359" y="1051"/>
                    <a:pt x="1359" y="1051"/>
                    <a:pt x="1359" y="1051"/>
                  </a:cubicBezTo>
                  <a:cubicBezTo>
                    <a:pt x="1303" y="1051"/>
                    <a:pt x="1303" y="1051"/>
                    <a:pt x="1303" y="1051"/>
                  </a:cubicBezTo>
                  <a:cubicBezTo>
                    <a:pt x="1288" y="1051"/>
                    <a:pt x="1276" y="1039"/>
                    <a:pt x="1276" y="1024"/>
                  </a:cubicBezTo>
                  <a:lnTo>
                    <a:pt x="1276" y="511"/>
                  </a:lnTo>
                  <a:close/>
                </a:path>
              </a:pathLst>
            </a:custGeom>
            <a:gradFill rotWithShape="1">
              <a:gsLst>
                <a:gs pos="0">
                  <a:srgbClr val="E97132">
                    <a:satMod val="103000"/>
                    <a:lumMod val="102000"/>
                    <a:tint val="94000"/>
                  </a:srgbClr>
                </a:gs>
                <a:gs pos="50000">
                  <a:srgbClr val="E97132">
                    <a:satMod val="110000"/>
                    <a:lumMod val="100000"/>
                    <a:shade val="100000"/>
                  </a:srgbClr>
                </a:gs>
                <a:gs pos="100000">
                  <a:srgbClr val="E97132">
                    <a:lumMod val="99000"/>
                    <a:satMod val="120000"/>
                    <a:shade val="78000"/>
                  </a:srgbClr>
                </a:gs>
              </a:gsLst>
              <a:lin ang="5400000" scaled="0"/>
            </a:gradFill>
            <a:ln w="12700" cap="flat" cmpd="sng" algn="ctr">
              <a:solidFill>
                <a:srgbClr val="E97132"/>
              </a:solidFill>
              <a:prstDash val="solid"/>
              <a:miter lim="800000"/>
            </a:ln>
            <a:effectLst/>
          </p:spPr>
          <p:txBody>
            <a:bodyPr vert="horz" wrap="square" lIns="121920" tIns="60960" rIns="121920" bIns="60960" numCol="1" anchor="t" anchorCtr="0" compatLnSpc="1">
              <a:prstTxWarp prst="textNoShape">
                <a:avLst/>
              </a:prstTxWarp>
            </a:bodyPr>
            <a:lstStyle/>
            <a:p>
              <a:pPr defTabSz="609555">
                <a:defRPr/>
              </a:pPr>
              <a:endParaRPr lang="en-US" sz="2000" kern="0" dirty="0">
                <a:solidFill>
                  <a:prstClr val="white"/>
                </a:solidFill>
                <a:latin typeface="TheSansOffice" panose="020B0503040302060204"/>
              </a:endParaRPr>
            </a:p>
          </p:txBody>
        </p:sp>
        <p:sp>
          <p:nvSpPr>
            <p:cNvPr id="16" name="Freeform 78">
              <a:extLst>
                <a:ext uri="{FF2B5EF4-FFF2-40B4-BE49-F238E27FC236}">
                  <a16:creationId xmlns:a16="http://schemas.microsoft.com/office/drawing/2014/main" id="{38F5BA2B-00DA-B151-5142-EF78014D9E8D}"/>
                </a:ext>
              </a:extLst>
            </p:cNvPr>
            <p:cNvSpPr>
              <a:spLocks noChangeAspect="1"/>
            </p:cNvSpPr>
            <p:nvPr/>
          </p:nvSpPr>
          <p:spPr bwMode="gray">
            <a:xfrm>
              <a:off x="3083232" y="1162251"/>
              <a:ext cx="337704" cy="303851"/>
            </a:xfrm>
            <a:custGeom>
              <a:avLst/>
              <a:gdLst>
                <a:gd name="T0" fmla="*/ 412 w 412"/>
                <a:gd name="T1" fmla="*/ 32 h 474"/>
                <a:gd name="T2" fmla="*/ 412 w 412"/>
                <a:gd name="T3" fmla="*/ 473 h 474"/>
                <a:gd name="T4" fmla="*/ 277 w 412"/>
                <a:gd name="T5" fmla="*/ 473 h 474"/>
                <a:gd name="T6" fmla="*/ 277 w 412"/>
                <a:gd name="T7" fmla="*/ 473 h 474"/>
                <a:gd name="T8" fmla="*/ 0 w 412"/>
                <a:gd name="T9" fmla="*/ 474 h 474"/>
                <a:gd name="T10" fmla="*/ 0 w 412"/>
                <a:gd name="T11" fmla="*/ 446 h 474"/>
                <a:gd name="T12" fmla="*/ 277 w 412"/>
                <a:gd name="T13" fmla="*/ 444 h 474"/>
                <a:gd name="T14" fmla="*/ 277 w 412"/>
                <a:gd name="T15" fmla="*/ 392 h 474"/>
                <a:gd name="T16" fmla="*/ 0 w 412"/>
                <a:gd name="T17" fmla="*/ 398 h 474"/>
                <a:gd name="T18" fmla="*/ 0 w 412"/>
                <a:gd name="T19" fmla="*/ 369 h 474"/>
                <a:gd name="T20" fmla="*/ 277 w 412"/>
                <a:gd name="T21" fmla="*/ 362 h 474"/>
                <a:gd name="T22" fmla="*/ 277 w 412"/>
                <a:gd name="T23" fmla="*/ 298 h 474"/>
                <a:gd name="T24" fmla="*/ 0 w 412"/>
                <a:gd name="T25" fmla="*/ 312 h 474"/>
                <a:gd name="T26" fmla="*/ 0 w 412"/>
                <a:gd name="T27" fmla="*/ 288 h 474"/>
                <a:gd name="T28" fmla="*/ 277 w 412"/>
                <a:gd name="T29" fmla="*/ 267 h 474"/>
                <a:gd name="T30" fmla="*/ 277 w 412"/>
                <a:gd name="T31" fmla="*/ 205 h 474"/>
                <a:gd name="T32" fmla="*/ 0 w 412"/>
                <a:gd name="T33" fmla="*/ 231 h 474"/>
                <a:gd name="T34" fmla="*/ 0 w 412"/>
                <a:gd name="T35" fmla="*/ 205 h 474"/>
                <a:gd name="T36" fmla="*/ 277 w 412"/>
                <a:gd name="T37" fmla="*/ 174 h 474"/>
                <a:gd name="T38" fmla="*/ 277 w 412"/>
                <a:gd name="T39" fmla="*/ 111 h 474"/>
                <a:gd name="T40" fmla="*/ 0 w 412"/>
                <a:gd name="T41" fmla="*/ 149 h 474"/>
                <a:gd name="T42" fmla="*/ 0 w 412"/>
                <a:gd name="T43" fmla="*/ 124 h 474"/>
                <a:gd name="T44" fmla="*/ 277 w 412"/>
                <a:gd name="T45" fmla="*/ 82 h 474"/>
                <a:gd name="T46" fmla="*/ 277 w 412"/>
                <a:gd name="T47" fmla="*/ 30 h 474"/>
                <a:gd name="T48" fmla="*/ 0 w 412"/>
                <a:gd name="T49" fmla="*/ 71 h 474"/>
                <a:gd name="T50" fmla="*/ 0 w 412"/>
                <a:gd name="T51" fmla="*/ 54 h 474"/>
                <a:gd name="T52" fmla="*/ 277 w 412"/>
                <a:gd name="T53" fmla="*/ 1 h 474"/>
                <a:gd name="T54" fmla="*/ 277 w 412"/>
                <a:gd name="T55" fmla="*/ 0 h 474"/>
                <a:gd name="T56" fmla="*/ 412 w 412"/>
                <a:gd name="T5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2" h="474">
                  <a:moveTo>
                    <a:pt x="412" y="32"/>
                  </a:moveTo>
                  <a:lnTo>
                    <a:pt x="412" y="473"/>
                  </a:lnTo>
                  <a:lnTo>
                    <a:pt x="277" y="473"/>
                  </a:lnTo>
                  <a:lnTo>
                    <a:pt x="277" y="473"/>
                  </a:lnTo>
                  <a:lnTo>
                    <a:pt x="0" y="474"/>
                  </a:lnTo>
                  <a:lnTo>
                    <a:pt x="0" y="446"/>
                  </a:lnTo>
                  <a:lnTo>
                    <a:pt x="277" y="444"/>
                  </a:lnTo>
                  <a:lnTo>
                    <a:pt x="277" y="392"/>
                  </a:lnTo>
                  <a:lnTo>
                    <a:pt x="0" y="398"/>
                  </a:lnTo>
                  <a:lnTo>
                    <a:pt x="0" y="369"/>
                  </a:lnTo>
                  <a:lnTo>
                    <a:pt x="277" y="362"/>
                  </a:lnTo>
                  <a:lnTo>
                    <a:pt x="277" y="298"/>
                  </a:lnTo>
                  <a:lnTo>
                    <a:pt x="0" y="312"/>
                  </a:lnTo>
                  <a:lnTo>
                    <a:pt x="0" y="288"/>
                  </a:lnTo>
                  <a:lnTo>
                    <a:pt x="277" y="267"/>
                  </a:lnTo>
                  <a:lnTo>
                    <a:pt x="277" y="205"/>
                  </a:lnTo>
                  <a:lnTo>
                    <a:pt x="0" y="231"/>
                  </a:lnTo>
                  <a:lnTo>
                    <a:pt x="0" y="205"/>
                  </a:lnTo>
                  <a:lnTo>
                    <a:pt x="277" y="174"/>
                  </a:lnTo>
                  <a:lnTo>
                    <a:pt x="277" y="111"/>
                  </a:lnTo>
                  <a:lnTo>
                    <a:pt x="0" y="149"/>
                  </a:lnTo>
                  <a:lnTo>
                    <a:pt x="0" y="124"/>
                  </a:lnTo>
                  <a:lnTo>
                    <a:pt x="277" y="82"/>
                  </a:lnTo>
                  <a:lnTo>
                    <a:pt x="277" y="30"/>
                  </a:lnTo>
                  <a:lnTo>
                    <a:pt x="0" y="71"/>
                  </a:lnTo>
                  <a:lnTo>
                    <a:pt x="0" y="54"/>
                  </a:lnTo>
                  <a:lnTo>
                    <a:pt x="277" y="1"/>
                  </a:lnTo>
                  <a:lnTo>
                    <a:pt x="277" y="0"/>
                  </a:lnTo>
                  <a:lnTo>
                    <a:pt x="412" y="32"/>
                  </a:lnTo>
                  <a:close/>
                </a:path>
              </a:pathLst>
            </a:custGeom>
            <a:gradFill rotWithShape="1">
              <a:gsLst>
                <a:gs pos="0">
                  <a:srgbClr val="0F9ED5">
                    <a:satMod val="103000"/>
                    <a:lumMod val="102000"/>
                    <a:tint val="94000"/>
                  </a:srgbClr>
                </a:gs>
                <a:gs pos="50000">
                  <a:srgbClr val="0F9ED5">
                    <a:satMod val="110000"/>
                    <a:lumMod val="100000"/>
                    <a:shade val="100000"/>
                  </a:srgbClr>
                </a:gs>
                <a:gs pos="100000">
                  <a:srgbClr val="0F9ED5">
                    <a:lumMod val="99000"/>
                    <a:satMod val="120000"/>
                    <a:shade val="78000"/>
                  </a:srgbClr>
                </a:gs>
              </a:gsLst>
              <a:lin ang="5400000" scaled="0"/>
            </a:gradFill>
            <a:ln w="12700" cap="flat" cmpd="sng" algn="ctr">
              <a:solidFill>
                <a:srgbClr val="0F9ED5"/>
              </a:solidFill>
              <a:prstDash val="solid"/>
              <a:miter lim="800000"/>
            </a:ln>
            <a:effectLst/>
          </p:spPr>
          <p:txBody>
            <a:bodyPr vert="horz" wrap="square" lIns="121920" tIns="60960" rIns="121920" bIns="60960" numCol="1" anchor="t" anchorCtr="0" compatLnSpc="1">
              <a:prstTxWarp prst="textNoShape">
                <a:avLst/>
              </a:prstTxWarp>
            </a:bodyPr>
            <a:lstStyle/>
            <a:p>
              <a:pPr defTabSz="609555">
                <a:defRPr/>
              </a:pPr>
              <a:endParaRPr lang="en-US" sz="2000" kern="0" dirty="0">
                <a:solidFill>
                  <a:prstClr val="white"/>
                </a:solidFill>
                <a:latin typeface="TheSansOffice" panose="020B0503040302060204"/>
              </a:endParaRPr>
            </a:p>
          </p:txBody>
        </p:sp>
        <p:sp>
          <p:nvSpPr>
            <p:cNvPr id="17" name="Freeform 85">
              <a:extLst>
                <a:ext uri="{FF2B5EF4-FFF2-40B4-BE49-F238E27FC236}">
                  <a16:creationId xmlns:a16="http://schemas.microsoft.com/office/drawing/2014/main" id="{FC93C793-8584-D3C7-F7BC-027D47201020}"/>
                </a:ext>
              </a:extLst>
            </p:cNvPr>
            <p:cNvSpPr>
              <a:spLocks noChangeAspect="1" noEditPoints="1"/>
            </p:cNvSpPr>
            <p:nvPr/>
          </p:nvSpPr>
          <p:spPr bwMode="gray">
            <a:xfrm>
              <a:off x="675095" y="2007114"/>
              <a:ext cx="388141" cy="303851"/>
            </a:xfrm>
            <a:custGeom>
              <a:avLst/>
              <a:gdLst>
                <a:gd name="T0" fmla="*/ 617 w 1923"/>
                <a:gd name="T1" fmla="*/ 140 h 1172"/>
                <a:gd name="T2" fmla="*/ 589 w 1923"/>
                <a:gd name="T3" fmla="*/ 270 h 1172"/>
                <a:gd name="T4" fmla="*/ 617 w 1923"/>
                <a:gd name="T5" fmla="*/ 299 h 1172"/>
                <a:gd name="T6" fmla="*/ 645 w 1923"/>
                <a:gd name="T7" fmla="*/ 168 h 1172"/>
                <a:gd name="T8" fmla="*/ 1923 w 1923"/>
                <a:gd name="T9" fmla="*/ 1143 h 1172"/>
                <a:gd name="T10" fmla="*/ 964 w 1923"/>
                <a:gd name="T11" fmla="*/ 1172 h 1172"/>
                <a:gd name="T12" fmla="*/ 936 w 1923"/>
                <a:gd name="T13" fmla="*/ 1143 h 1172"/>
                <a:gd name="T14" fmla="*/ 457 w 1923"/>
                <a:gd name="T15" fmla="*/ 57 h 1172"/>
                <a:gd name="T16" fmla="*/ 405 w 1923"/>
                <a:gd name="T17" fmla="*/ 1172 h 1172"/>
                <a:gd name="T18" fmla="*/ 0 w 1923"/>
                <a:gd name="T19" fmla="*/ 52 h 1172"/>
                <a:gd name="T20" fmla="*/ 964 w 1923"/>
                <a:gd name="T21" fmla="*/ 0 h 1172"/>
                <a:gd name="T22" fmla="*/ 993 w 1923"/>
                <a:gd name="T23" fmla="*/ 28 h 1172"/>
                <a:gd name="T24" fmla="*/ 993 w 1923"/>
                <a:gd name="T25" fmla="*/ 556 h 1172"/>
                <a:gd name="T26" fmla="*/ 1315 w 1923"/>
                <a:gd name="T27" fmla="*/ 605 h 1172"/>
                <a:gd name="T28" fmla="*/ 1424 w 1923"/>
                <a:gd name="T29" fmla="*/ 1115 h 1172"/>
                <a:gd name="T30" fmla="*/ 1895 w 1923"/>
                <a:gd name="T31" fmla="*/ 1115 h 1172"/>
                <a:gd name="T32" fmla="*/ 1923 w 1923"/>
                <a:gd name="T33" fmla="*/ 1143 h 1172"/>
                <a:gd name="T34" fmla="*/ 776 w 1923"/>
                <a:gd name="T35" fmla="*/ 1013 h 1172"/>
                <a:gd name="T36" fmla="*/ 748 w 1923"/>
                <a:gd name="T37" fmla="*/ 1143 h 1172"/>
                <a:gd name="T38" fmla="*/ 776 w 1923"/>
                <a:gd name="T39" fmla="*/ 1172 h 1172"/>
                <a:gd name="T40" fmla="*/ 804 w 1923"/>
                <a:gd name="T41" fmla="*/ 1041 h 1172"/>
                <a:gd name="T42" fmla="*/ 776 w 1923"/>
                <a:gd name="T43" fmla="*/ 722 h 1172"/>
                <a:gd name="T44" fmla="*/ 748 w 1923"/>
                <a:gd name="T45" fmla="*/ 750 h 1172"/>
                <a:gd name="T46" fmla="*/ 776 w 1923"/>
                <a:gd name="T47" fmla="*/ 881 h 1172"/>
                <a:gd name="T48" fmla="*/ 804 w 1923"/>
                <a:gd name="T49" fmla="*/ 852 h 1172"/>
                <a:gd name="T50" fmla="*/ 776 w 1923"/>
                <a:gd name="T51" fmla="*/ 722 h 1172"/>
                <a:gd name="T52" fmla="*/ 776 w 1923"/>
                <a:gd name="T53" fmla="*/ 431 h 1172"/>
                <a:gd name="T54" fmla="*/ 748 w 1923"/>
                <a:gd name="T55" fmla="*/ 561 h 1172"/>
                <a:gd name="T56" fmla="*/ 776 w 1923"/>
                <a:gd name="T57" fmla="*/ 590 h 1172"/>
                <a:gd name="T58" fmla="*/ 804 w 1923"/>
                <a:gd name="T59" fmla="*/ 459 h 1172"/>
                <a:gd name="T60" fmla="*/ 776 w 1923"/>
                <a:gd name="T61" fmla="*/ 140 h 1172"/>
                <a:gd name="T62" fmla="*/ 748 w 1923"/>
                <a:gd name="T63" fmla="*/ 168 h 1172"/>
                <a:gd name="T64" fmla="*/ 776 w 1923"/>
                <a:gd name="T65" fmla="*/ 299 h 1172"/>
                <a:gd name="T66" fmla="*/ 804 w 1923"/>
                <a:gd name="T67" fmla="*/ 270 h 1172"/>
                <a:gd name="T68" fmla="*/ 776 w 1923"/>
                <a:gd name="T69" fmla="*/ 140 h 1172"/>
                <a:gd name="T70" fmla="*/ 617 w 1923"/>
                <a:gd name="T71" fmla="*/ 1013 h 1172"/>
                <a:gd name="T72" fmla="*/ 589 w 1923"/>
                <a:gd name="T73" fmla="*/ 1143 h 1172"/>
                <a:gd name="T74" fmla="*/ 617 w 1923"/>
                <a:gd name="T75" fmla="*/ 1172 h 1172"/>
                <a:gd name="T76" fmla="*/ 645 w 1923"/>
                <a:gd name="T77" fmla="*/ 1041 h 1172"/>
                <a:gd name="T78" fmla="*/ 617 w 1923"/>
                <a:gd name="T79" fmla="*/ 722 h 1172"/>
                <a:gd name="T80" fmla="*/ 589 w 1923"/>
                <a:gd name="T81" fmla="*/ 750 h 1172"/>
                <a:gd name="T82" fmla="*/ 617 w 1923"/>
                <a:gd name="T83" fmla="*/ 881 h 1172"/>
                <a:gd name="T84" fmla="*/ 645 w 1923"/>
                <a:gd name="T85" fmla="*/ 852 h 1172"/>
                <a:gd name="T86" fmla="*/ 617 w 1923"/>
                <a:gd name="T87" fmla="*/ 722 h 1172"/>
                <a:gd name="T88" fmla="*/ 617 w 1923"/>
                <a:gd name="T89" fmla="*/ 431 h 1172"/>
                <a:gd name="T90" fmla="*/ 589 w 1923"/>
                <a:gd name="T91" fmla="*/ 561 h 1172"/>
                <a:gd name="T92" fmla="*/ 617 w 1923"/>
                <a:gd name="T93" fmla="*/ 590 h 1172"/>
                <a:gd name="T94" fmla="*/ 645 w 1923"/>
                <a:gd name="T95" fmla="*/ 459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3" h="1172">
                  <a:moveTo>
                    <a:pt x="617" y="140"/>
                  </a:moveTo>
                  <a:cubicBezTo>
                    <a:pt x="617" y="140"/>
                    <a:pt x="617" y="140"/>
                    <a:pt x="617" y="140"/>
                  </a:cubicBezTo>
                  <a:cubicBezTo>
                    <a:pt x="602" y="140"/>
                    <a:pt x="589" y="153"/>
                    <a:pt x="589" y="168"/>
                  </a:cubicBezTo>
                  <a:cubicBezTo>
                    <a:pt x="589" y="270"/>
                    <a:pt x="589" y="270"/>
                    <a:pt x="589" y="270"/>
                  </a:cubicBezTo>
                  <a:cubicBezTo>
                    <a:pt x="589" y="286"/>
                    <a:pt x="602" y="299"/>
                    <a:pt x="617" y="299"/>
                  </a:cubicBezTo>
                  <a:cubicBezTo>
                    <a:pt x="617" y="299"/>
                    <a:pt x="617" y="299"/>
                    <a:pt x="617" y="299"/>
                  </a:cubicBezTo>
                  <a:cubicBezTo>
                    <a:pt x="633" y="299"/>
                    <a:pt x="645" y="286"/>
                    <a:pt x="645" y="270"/>
                  </a:cubicBezTo>
                  <a:cubicBezTo>
                    <a:pt x="645" y="168"/>
                    <a:pt x="645" y="168"/>
                    <a:pt x="645" y="168"/>
                  </a:cubicBezTo>
                  <a:cubicBezTo>
                    <a:pt x="645" y="153"/>
                    <a:pt x="633" y="140"/>
                    <a:pt x="617" y="140"/>
                  </a:cubicBezTo>
                  <a:close/>
                  <a:moveTo>
                    <a:pt x="1923" y="1143"/>
                  </a:moveTo>
                  <a:cubicBezTo>
                    <a:pt x="1923" y="1159"/>
                    <a:pt x="1910" y="1172"/>
                    <a:pt x="1895" y="1172"/>
                  </a:cubicBezTo>
                  <a:cubicBezTo>
                    <a:pt x="964" y="1172"/>
                    <a:pt x="964" y="1172"/>
                    <a:pt x="964" y="1172"/>
                  </a:cubicBezTo>
                  <a:cubicBezTo>
                    <a:pt x="949" y="1171"/>
                    <a:pt x="936" y="1159"/>
                    <a:pt x="936" y="1143"/>
                  </a:cubicBezTo>
                  <a:cubicBezTo>
                    <a:pt x="936" y="1143"/>
                    <a:pt x="936" y="1143"/>
                    <a:pt x="936" y="1143"/>
                  </a:cubicBezTo>
                  <a:cubicBezTo>
                    <a:pt x="936" y="57"/>
                    <a:pt x="936" y="57"/>
                    <a:pt x="936" y="57"/>
                  </a:cubicBezTo>
                  <a:cubicBezTo>
                    <a:pt x="457" y="57"/>
                    <a:pt x="457" y="57"/>
                    <a:pt x="457" y="57"/>
                  </a:cubicBezTo>
                  <a:cubicBezTo>
                    <a:pt x="457" y="1119"/>
                    <a:pt x="457" y="1119"/>
                    <a:pt x="457" y="1119"/>
                  </a:cubicBezTo>
                  <a:cubicBezTo>
                    <a:pt x="457" y="1148"/>
                    <a:pt x="434" y="1172"/>
                    <a:pt x="405" y="1172"/>
                  </a:cubicBezTo>
                  <a:cubicBezTo>
                    <a:pt x="270" y="1172"/>
                    <a:pt x="135" y="1172"/>
                    <a:pt x="0" y="1172"/>
                  </a:cubicBezTo>
                  <a:cubicBezTo>
                    <a:pt x="0" y="798"/>
                    <a:pt x="0" y="425"/>
                    <a:pt x="0" y="52"/>
                  </a:cubicBezTo>
                  <a:cubicBezTo>
                    <a:pt x="0" y="23"/>
                    <a:pt x="24" y="0"/>
                    <a:pt x="53" y="0"/>
                  </a:cubicBezTo>
                  <a:cubicBezTo>
                    <a:pt x="357" y="0"/>
                    <a:pt x="661" y="0"/>
                    <a:pt x="964" y="0"/>
                  </a:cubicBezTo>
                  <a:cubicBezTo>
                    <a:pt x="980" y="0"/>
                    <a:pt x="993" y="13"/>
                    <a:pt x="993" y="28"/>
                  </a:cubicBezTo>
                  <a:cubicBezTo>
                    <a:pt x="993" y="28"/>
                    <a:pt x="993" y="28"/>
                    <a:pt x="993" y="28"/>
                  </a:cubicBezTo>
                  <a:cubicBezTo>
                    <a:pt x="993" y="249"/>
                    <a:pt x="993" y="249"/>
                    <a:pt x="993" y="249"/>
                  </a:cubicBezTo>
                  <a:cubicBezTo>
                    <a:pt x="993" y="556"/>
                    <a:pt x="993" y="556"/>
                    <a:pt x="993" y="556"/>
                  </a:cubicBezTo>
                  <a:cubicBezTo>
                    <a:pt x="1265" y="556"/>
                    <a:pt x="1265" y="556"/>
                    <a:pt x="1265" y="556"/>
                  </a:cubicBezTo>
                  <a:cubicBezTo>
                    <a:pt x="1293" y="556"/>
                    <a:pt x="1315" y="578"/>
                    <a:pt x="1315" y="605"/>
                  </a:cubicBezTo>
                  <a:cubicBezTo>
                    <a:pt x="1315" y="1115"/>
                    <a:pt x="1315" y="1115"/>
                    <a:pt x="1315" y="1115"/>
                  </a:cubicBezTo>
                  <a:cubicBezTo>
                    <a:pt x="1424" y="1115"/>
                    <a:pt x="1424" y="1115"/>
                    <a:pt x="1424" y="1115"/>
                  </a:cubicBezTo>
                  <a:cubicBezTo>
                    <a:pt x="1659" y="1115"/>
                    <a:pt x="1659" y="1115"/>
                    <a:pt x="1659" y="1115"/>
                  </a:cubicBezTo>
                  <a:cubicBezTo>
                    <a:pt x="1895" y="1115"/>
                    <a:pt x="1895" y="1115"/>
                    <a:pt x="1895" y="1115"/>
                  </a:cubicBezTo>
                  <a:cubicBezTo>
                    <a:pt x="1910" y="1115"/>
                    <a:pt x="1923" y="1128"/>
                    <a:pt x="1923" y="1143"/>
                  </a:cubicBezTo>
                  <a:cubicBezTo>
                    <a:pt x="1923" y="1143"/>
                    <a:pt x="1923" y="1143"/>
                    <a:pt x="1923" y="1143"/>
                  </a:cubicBezTo>
                  <a:close/>
                  <a:moveTo>
                    <a:pt x="776" y="1013"/>
                  </a:moveTo>
                  <a:cubicBezTo>
                    <a:pt x="776" y="1013"/>
                    <a:pt x="776" y="1013"/>
                    <a:pt x="776" y="1013"/>
                  </a:cubicBezTo>
                  <a:cubicBezTo>
                    <a:pt x="761" y="1013"/>
                    <a:pt x="748" y="1025"/>
                    <a:pt x="748" y="1041"/>
                  </a:cubicBezTo>
                  <a:cubicBezTo>
                    <a:pt x="748" y="1143"/>
                    <a:pt x="748" y="1143"/>
                    <a:pt x="748" y="1143"/>
                  </a:cubicBezTo>
                  <a:cubicBezTo>
                    <a:pt x="748" y="1159"/>
                    <a:pt x="761" y="1172"/>
                    <a:pt x="776" y="1172"/>
                  </a:cubicBezTo>
                  <a:cubicBezTo>
                    <a:pt x="776" y="1172"/>
                    <a:pt x="776" y="1172"/>
                    <a:pt x="776" y="1172"/>
                  </a:cubicBezTo>
                  <a:cubicBezTo>
                    <a:pt x="792" y="1172"/>
                    <a:pt x="804" y="1159"/>
                    <a:pt x="804" y="1143"/>
                  </a:cubicBezTo>
                  <a:cubicBezTo>
                    <a:pt x="804" y="1041"/>
                    <a:pt x="804" y="1041"/>
                    <a:pt x="804" y="1041"/>
                  </a:cubicBezTo>
                  <a:cubicBezTo>
                    <a:pt x="804" y="1025"/>
                    <a:pt x="792" y="1013"/>
                    <a:pt x="776" y="1013"/>
                  </a:cubicBezTo>
                  <a:close/>
                  <a:moveTo>
                    <a:pt x="776" y="722"/>
                  </a:moveTo>
                  <a:cubicBezTo>
                    <a:pt x="776" y="722"/>
                    <a:pt x="776" y="722"/>
                    <a:pt x="776" y="722"/>
                  </a:cubicBezTo>
                  <a:cubicBezTo>
                    <a:pt x="761" y="722"/>
                    <a:pt x="748" y="734"/>
                    <a:pt x="748" y="750"/>
                  </a:cubicBezTo>
                  <a:cubicBezTo>
                    <a:pt x="748" y="784"/>
                    <a:pt x="748" y="818"/>
                    <a:pt x="748" y="852"/>
                  </a:cubicBezTo>
                  <a:cubicBezTo>
                    <a:pt x="748" y="868"/>
                    <a:pt x="761" y="881"/>
                    <a:pt x="776" y="881"/>
                  </a:cubicBezTo>
                  <a:cubicBezTo>
                    <a:pt x="776" y="881"/>
                    <a:pt x="776" y="881"/>
                    <a:pt x="776" y="881"/>
                  </a:cubicBezTo>
                  <a:cubicBezTo>
                    <a:pt x="792" y="881"/>
                    <a:pt x="804" y="868"/>
                    <a:pt x="804" y="852"/>
                  </a:cubicBezTo>
                  <a:cubicBezTo>
                    <a:pt x="804" y="818"/>
                    <a:pt x="804" y="784"/>
                    <a:pt x="804" y="750"/>
                  </a:cubicBezTo>
                  <a:cubicBezTo>
                    <a:pt x="804" y="734"/>
                    <a:pt x="792" y="722"/>
                    <a:pt x="776" y="722"/>
                  </a:cubicBezTo>
                  <a:close/>
                  <a:moveTo>
                    <a:pt x="776" y="431"/>
                  </a:moveTo>
                  <a:cubicBezTo>
                    <a:pt x="776" y="431"/>
                    <a:pt x="776" y="431"/>
                    <a:pt x="776" y="431"/>
                  </a:cubicBezTo>
                  <a:cubicBezTo>
                    <a:pt x="761" y="431"/>
                    <a:pt x="748" y="443"/>
                    <a:pt x="748" y="459"/>
                  </a:cubicBezTo>
                  <a:cubicBezTo>
                    <a:pt x="748" y="493"/>
                    <a:pt x="748" y="527"/>
                    <a:pt x="748" y="561"/>
                  </a:cubicBezTo>
                  <a:cubicBezTo>
                    <a:pt x="748" y="577"/>
                    <a:pt x="761" y="590"/>
                    <a:pt x="776" y="590"/>
                  </a:cubicBezTo>
                  <a:cubicBezTo>
                    <a:pt x="776" y="590"/>
                    <a:pt x="776" y="590"/>
                    <a:pt x="776" y="590"/>
                  </a:cubicBezTo>
                  <a:cubicBezTo>
                    <a:pt x="792" y="590"/>
                    <a:pt x="804" y="577"/>
                    <a:pt x="804" y="561"/>
                  </a:cubicBezTo>
                  <a:cubicBezTo>
                    <a:pt x="804" y="527"/>
                    <a:pt x="804" y="493"/>
                    <a:pt x="804" y="459"/>
                  </a:cubicBezTo>
                  <a:cubicBezTo>
                    <a:pt x="804" y="443"/>
                    <a:pt x="792" y="431"/>
                    <a:pt x="776" y="431"/>
                  </a:cubicBezTo>
                  <a:close/>
                  <a:moveTo>
                    <a:pt x="776" y="140"/>
                  </a:moveTo>
                  <a:cubicBezTo>
                    <a:pt x="776" y="140"/>
                    <a:pt x="776" y="140"/>
                    <a:pt x="776" y="140"/>
                  </a:cubicBezTo>
                  <a:cubicBezTo>
                    <a:pt x="761" y="140"/>
                    <a:pt x="748" y="153"/>
                    <a:pt x="748" y="168"/>
                  </a:cubicBezTo>
                  <a:cubicBezTo>
                    <a:pt x="748" y="270"/>
                    <a:pt x="748" y="270"/>
                    <a:pt x="748" y="270"/>
                  </a:cubicBezTo>
                  <a:cubicBezTo>
                    <a:pt x="748" y="286"/>
                    <a:pt x="761" y="299"/>
                    <a:pt x="776" y="299"/>
                  </a:cubicBezTo>
                  <a:cubicBezTo>
                    <a:pt x="776" y="299"/>
                    <a:pt x="776" y="299"/>
                    <a:pt x="776" y="299"/>
                  </a:cubicBezTo>
                  <a:cubicBezTo>
                    <a:pt x="792" y="299"/>
                    <a:pt x="804" y="286"/>
                    <a:pt x="804" y="270"/>
                  </a:cubicBezTo>
                  <a:cubicBezTo>
                    <a:pt x="804" y="168"/>
                    <a:pt x="804" y="168"/>
                    <a:pt x="804" y="168"/>
                  </a:cubicBezTo>
                  <a:cubicBezTo>
                    <a:pt x="804" y="153"/>
                    <a:pt x="792" y="140"/>
                    <a:pt x="776" y="140"/>
                  </a:cubicBezTo>
                  <a:close/>
                  <a:moveTo>
                    <a:pt x="617" y="1013"/>
                  </a:moveTo>
                  <a:cubicBezTo>
                    <a:pt x="617" y="1013"/>
                    <a:pt x="617" y="1013"/>
                    <a:pt x="617" y="1013"/>
                  </a:cubicBezTo>
                  <a:cubicBezTo>
                    <a:pt x="602" y="1013"/>
                    <a:pt x="589" y="1025"/>
                    <a:pt x="589" y="1041"/>
                  </a:cubicBezTo>
                  <a:cubicBezTo>
                    <a:pt x="589" y="1143"/>
                    <a:pt x="589" y="1143"/>
                    <a:pt x="589" y="1143"/>
                  </a:cubicBezTo>
                  <a:cubicBezTo>
                    <a:pt x="589" y="1159"/>
                    <a:pt x="602" y="1172"/>
                    <a:pt x="617" y="1172"/>
                  </a:cubicBezTo>
                  <a:cubicBezTo>
                    <a:pt x="617" y="1172"/>
                    <a:pt x="617" y="1172"/>
                    <a:pt x="617" y="1172"/>
                  </a:cubicBezTo>
                  <a:cubicBezTo>
                    <a:pt x="633" y="1172"/>
                    <a:pt x="645" y="1159"/>
                    <a:pt x="645" y="1143"/>
                  </a:cubicBezTo>
                  <a:cubicBezTo>
                    <a:pt x="645" y="1041"/>
                    <a:pt x="645" y="1041"/>
                    <a:pt x="645" y="1041"/>
                  </a:cubicBezTo>
                  <a:cubicBezTo>
                    <a:pt x="645" y="1025"/>
                    <a:pt x="633" y="1013"/>
                    <a:pt x="617" y="1013"/>
                  </a:cubicBezTo>
                  <a:close/>
                  <a:moveTo>
                    <a:pt x="617" y="722"/>
                  </a:moveTo>
                  <a:cubicBezTo>
                    <a:pt x="617" y="722"/>
                    <a:pt x="617" y="722"/>
                    <a:pt x="617" y="722"/>
                  </a:cubicBezTo>
                  <a:cubicBezTo>
                    <a:pt x="602" y="722"/>
                    <a:pt x="589" y="734"/>
                    <a:pt x="589" y="750"/>
                  </a:cubicBezTo>
                  <a:cubicBezTo>
                    <a:pt x="589" y="784"/>
                    <a:pt x="589" y="818"/>
                    <a:pt x="589" y="852"/>
                  </a:cubicBezTo>
                  <a:cubicBezTo>
                    <a:pt x="589" y="868"/>
                    <a:pt x="602" y="881"/>
                    <a:pt x="617" y="881"/>
                  </a:cubicBezTo>
                  <a:cubicBezTo>
                    <a:pt x="617" y="881"/>
                    <a:pt x="617" y="881"/>
                    <a:pt x="617" y="881"/>
                  </a:cubicBezTo>
                  <a:cubicBezTo>
                    <a:pt x="633" y="881"/>
                    <a:pt x="645" y="868"/>
                    <a:pt x="645" y="852"/>
                  </a:cubicBezTo>
                  <a:cubicBezTo>
                    <a:pt x="645" y="818"/>
                    <a:pt x="645" y="784"/>
                    <a:pt x="645" y="750"/>
                  </a:cubicBezTo>
                  <a:cubicBezTo>
                    <a:pt x="645" y="734"/>
                    <a:pt x="633" y="722"/>
                    <a:pt x="617" y="722"/>
                  </a:cubicBezTo>
                  <a:close/>
                  <a:moveTo>
                    <a:pt x="617" y="431"/>
                  </a:moveTo>
                  <a:cubicBezTo>
                    <a:pt x="617" y="431"/>
                    <a:pt x="617" y="431"/>
                    <a:pt x="617" y="431"/>
                  </a:cubicBezTo>
                  <a:cubicBezTo>
                    <a:pt x="602" y="431"/>
                    <a:pt x="589" y="443"/>
                    <a:pt x="589" y="459"/>
                  </a:cubicBezTo>
                  <a:cubicBezTo>
                    <a:pt x="589" y="493"/>
                    <a:pt x="589" y="527"/>
                    <a:pt x="589" y="561"/>
                  </a:cubicBezTo>
                  <a:cubicBezTo>
                    <a:pt x="589" y="577"/>
                    <a:pt x="602" y="590"/>
                    <a:pt x="617" y="590"/>
                  </a:cubicBezTo>
                  <a:cubicBezTo>
                    <a:pt x="617" y="590"/>
                    <a:pt x="617" y="590"/>
                    <a:pt x="617" y="590"/>
                  </a:cubicBezTo>
                  <a:cubicBezTo>
                    <a:pt x="633" y="590"/>
                    <a:pt x="645" y="577"/>
                    <a:pt x="645" y="561"/>
                  </a:cubicBezTo>
                  <a:cubicBezTo>
                    <a:pt x="645" y="527"/>
                    <a:pt x="645" y="493"/>
                    <a:pt x="645" y="459"/>
                  </a:cubicBezTo>
                  <a:cubicBezTo>
                    <a:pt x="645" y="443"/>
                    <a:pt x="633" y="431"/>
                    <a:pt x="617" y="431"/>
                  </a:cubicBezTo>
                  <a:close/>
                </a:path>
              </a:pathLst>
            </a:custGeom>
            <a:gradFill rotWithShape="1">
              <a:gsLst>
                <a:gs pos="0">
                  <a:srgbClr val="A02B93">
                    <a:satMod val="103000"/>
                    <a:lumMod val="102000"/>
                    <a:tint val="94000"/>
                  </a:srgbClr>
                </a:gs>
                <a:gs pos="50000">
                  <a:srgbClr val="A02B93">
                    <a:satMod val="110000"/>
                    <a:lumMod val="100000"/>
                    <a:shade val="100000"/>
                  </a:srgbClr>
                </a:gs>
                <a:gs pos="100000">
                  <a:srgbClr val="A02B93">
                    <a:lumMod val="99000"/>
                    <a:satMod val="120000"/>
                    <a:shade val="78000"/>
                  </a:srgbClr>
                </a:gs>
              </a:gsLst>
              <a:lin ang="5400000" scaled="0"/>
            </a:gradFill>
            <a:ln w="12700" cap="flat" cmpd="sng" algn="ctr">
              <a:solidFill>
                <a:srgbClr val="A02B93"/>
              </a:solidFill>
              <a:prstDash val="solid"/>
              <a:miter lim="800000"/>
            </a:ln>
            <a:effectLst/>
          </p:spPr>
          <p:txBody>
            <a:bodyPr vert="horz" wrap="square" lIns="121920" tIns="60960" rIns="121920" bIns="60960" numCol="1" anchor="t" anchorCtr="0" compatLnSpc="1">
              <a:prstTxWarp prst="textNoShape">
                <a:avLst/>
              </a:prstTxWarp>
            </a:bodyPr>
            <a:lstStyle/>
            <a:p>
              <a:pPr defTabSz="609555">
                <a:defRPr/>
              </a:pPr>
              <a:endParaRPr lang="en-US" sz="2000" kern="0" dirty="0">
                <a:solidFill>
                  <a:prstClr val="white"/>
                </a:solidFill>
                <a:latin typeface="TheSansOffice" panose="020B0503040302060204"/>
              </a:endParaRPr>
            </a:p>
          </p:txBody>
        </p:sp>
        <p:pic>
          <p:nvPicPr>
            <p:cNvPr id="18" name="Picture 306">
              <a:extLst>
                <a:ext uri="{FF2B5EF4-FFF2-40B4-BE49-F238E27FC236}">
                  <a16:creationId xmlns:a16="http://schemas.microsoft.com/office/drawing/2014/main" id="{D88284E9-51D9-1F40-94E3-8F56CAA4B396}"/>
                </a:ext>
              </a:extLst>
            </p:cNvPr>
            <p:cNvPicPr>
              <a:picLocks noChangeAspect="1"/>
            </p:cNvPicPr>
            <p:nvPr/>
          </p:nvPicPr>
          <p:blipFill>
            <a:blip r:embed="rId2" cstate="screen">
              <a:duotone>
                <a:prstClr val="black"/>
                <a:srgbClr val="4EA72E">
                  <a:tint val="45000"/>
                  <a:satMod val="400000"/>
                </a:srgbClr>
              </a:duotone>
              <a:extLst>
                <a:ext uri="{28A0092B-C50C-407E-A947-70E740481C1C}">
                  <a14:useLocalDpi xmlns:a14="http://schemas.microsoft.com/office/drawing/2010/main"/>
                </a:ext>
              </a:extLst>
            </a:blip>
            <a:srcRect/>
            <a:stretch>
              <a:fillRect/>
            </a:stretch>
          </p:blipFill>
          <p:spPr bwMode="auto">
            <a:xfrm>
              <a:off x="1414269" y="2304115"/>
              <a:ext cx="416769" cy="303851"/>
            </a:xfrm>
            <a:prstGeom prst="rect">
              <a:avLst/>
            </a:prstGeom>
            <a:noFill/>
            <a:ln w="9525">
              <a:noFill/>
              <a:miter lim="800000"/>
              <a:headEnd/>
              <a:tailEnd/>
            </a:ln>
          </p:spPr>
        </p:pic>
        <p:sp>
          <p:nvSpPr>
            <p:cNvPr id="19" name="TextBox 18">
              <a:extLst>
                <a:ext uri="{FF2B5EF4-FFF2-40B4-BE49-F238E27FC236}">
                  <a16:creationId xmlns:a16="http://schemas.microsoft.com/office/drawing/2014/main" id="{C86A045C-35B0-0A00-CBBB-D9FC91118EA4}"/>
                </a:ext>
              </a:extLst>
            </p:cNvPr>
            <p:cNvSpPr txBox="1"/>
            <p:nvPr/>
          </p:nvSpPr>
          <p:spPr>
            <a:xfrm>
              <a:off x="2727492" y="1510590"/>
              <a:ext cx="1109482" cy="253916"/>
            </a:xfrm>
            <a:prstGeom prst="rect">
              <a:avLst/>
            </a:prstGeom>
            <a:noFill/>
          </p:spPr>
          <p:txBody>
            <a:bodyPr wrap="square" rtlCol="0">
              <a:spAutoFit/>
            </a:bodyPr>
            <a:lstStyle/>
            <a:p>
              <a:pPr algn="ctr" defTabSz="1218958">
                <a:defRPr/>
              </a:pPr>
              <a:r>
                <a:rPr lang="en-US" sz="1050" kern="0" dirty="0">
                  <a:solidFill>
                    <a:prstClr val="white"/>
                  </a:solidFill>
                  <a:latin typeface="TheSansOffice" panose="020B0503040302060204"/>
                  <a:cs typeface="Arial" panose="020B0604020202020204" pitchFamily="34" charset="0"/>
                </a:rPr>
                <a:t>Datacenter</a:t>
              </a:r>
            </a:p>
          </p:txBody>
        </p:sp>
        <p:sp>
          <p:nvSpPr>
            <p:cNvPr id="20" name="TextBox 19">
              <a:extLst>
                <a:ext uri="{FF2B5EF4-FFF2-40B4-BE49-F238E27FC236}">
                  <a16:creationId xmlns:a16="http://schemas.microsoft.com/office/drawing/2014/main" id="{979EBE66-1345-D94B-C1A9-3F12168638DD}"/>
                </a:ext>
              </a:extLst>
            </p:cNvPr>
            <p:cNvSpPr txBox="1"/>
            <p:nvPr/>
          </p:nvSpPr>
          <p:spPr>
            <a:xfrm>
              <a:off x="2782994" y="2340465"/>
              <a:ext cx="959641" cy="253916"/>
            </a:xfrm>
            <a:prstGeom prst="rect">
              <a:avLst/>
            </a:prstGeom>
            <a:noFill/>
          </p:spPr>
          <p:txBody>
            <a:bodyPr wrap="square" rtlCol="0">
              <a:spAutoFit/>
            </a:bodyPr>
            <a:lstStyle/>
            <a:p>
              <a:pPr algn="ctr" defTabSz="1218958">
                <a:defRPr/>
              </a:pPr>
              <a:r>
                <a:rPr lang="en-US" sz="1050" kern="0" dirty="0">
                  <a:solidFill>
                    <a:prstClr val="white"/>
                  </a:solidFill>
                  <a:latin typeface="TheSansOffice" panose="020B0503040302060204"/>
                  <a:cs typeface="Arial" panose="020B0604020202020204" pitchFamily="34" charset="0"/>
                </a:rPr>
                <a:t>Smartphone</a:t>
              </a:r>
            </a:p>
          </p:txBody>
        </p:sp>
        <p:sp>
          <p:nvSpPr>
            <p:cNvPr id="21" name="TextBox 20">
              <a:extLst>
                <a:ext uri="{FF2B5EF4-FFF2-40B4-BE49-F238E27FC236}">
                  <a16:creationId xmlns:a16="http://schemas.microsoft.com/office/drawing/2014/main" id="{FA75D08F-47CE-4BDE-6797-4C10D6CCDFD8}"/>
                </a:ext>
              </a:extLst>
            </p:cNvPr>
            <p:cNvSpPr txBox="1"/>
            <p:nvPr/>
          </p:nvSpPr>
          <p:spPr>
            <a:xfrm>
              <a:off x="1228704" y="2638164"/>
              <a:ext cx="828791" cy="253916"/>
            </a:xfrm>
            <a:prstGeom prst="rect">
              <a:avLst/>
            </a:prstGeom>
            <a:noFill/>
          </p:spPr>
          <p:txBody>
            <a:bodyPr wrap="square" rtlCol="0">
              <a:spAutoFit/>
            </a:bodyPr>
            <a:lstStyle/>
            <a:p>
              <a:pPr algn="ctr" defTabSz="1218958">
                <a:defRPr/>
              </a:pPr>
              <a:r>
                <a:rPr lang="en-US" sz="1050" kern="0" dirty="0">
                  <a:solidFill>
                    <a:prstClr val="white"/>
                  </a:solidFill>
                  <a:latin typeface="TheSansOffice" panose="020B0503040302060204"/>
                  <a:cs typeface="Arial" panose="020B0604020202020204" pitchFamily="34" charset="0"/>
                </a:rPr>
                <a:t>Factory</a:t>
              </a:r>
            </a:p>
          </p:txBody>
        </p:sp>
        <p:sp>
          <p:nvSpPr>
            <p:cNvPr id="22" name="TextBox 21">
              <a:extLst>
                <a:ext uri="{FF2B5EF4-FFF2-40B4-BE49-F238E27FC236}">
                  <a16:creationId xmlns:a16="http://schemas.microsoft.com/office/drawing/2014/main" id="{16258AB2-822A-AFCE-DE6D-0B839ADF671B}"/>
                </a:ext>
              </a:extLst>
            </p:cNvPr>
            <p:cNvSpPr txBox="1"/>
            <p:nvPr/>
          </p:nvSpPr>
          <p:spPr>
            <a:xfrm>
              <a:off x="318601" y="2330967"/>
              <a:ext cx="1061894" cy="253916"/>
            </a:xfrm>
            <a:prstGeom prst="rect">
              <a:avLst/>
            </a:prstGeom>
            <a:noFill/>
          </p:spPr>
          <p:txBody>
            <a:bodyPr wrap="square" rtlCol="0">
              <a:spAutoFit/>
            </a:bodyPr>
            <a:lstStyle/>
            <a:p>
              <a:pPr algn="ctr" defTabSz="1218958">
                <a:defRPr/>
              </a:pPr>
              <a:r>
                <a:rPr lang="en-US" sz="1050" kern="0" dirty="0">
                  <a:solidFill>
                    <a:prstClr val="white"/>
                  </a:solidFill>
                  <a:latin typeface="TheSansOffice" panose="020B0503040302060204"/>
                  <a:cs typeface="Arial" panose="020B0604020202020204" pitchFamily="34" charset="0"/>
                </a:rPr>
                <a:t>Corporate/HO</a:t>
              </a:r>
            </a:p>
          </p:txBody>
        </p:sp>
        <p:sp>
          <p:nvSpPr>
            <p:cNvPr id="23" name="TextBox 22">
              <a:extLst>
                <a:ext uri="{FF2B5EF4-FFF2-40B4-BE49-F238E27FC236}">
                  <a16:creationId xmlns:a16="http://schemas.microsoft.com/office/drawing/2014/main" id="{0F59FCDE-28E1-9C39-7CF9-A1FF7E458365}"/>
                </a:ext>
              </a:extLst>
            </p:cNvPr>
            <p:cNvSpPr txBox="1"/>
            <p:nvPr/>
          </p:nvSpPr>
          <p:spPr>
            <a:xfrm>
              <a:off x="391023" y="1581866"/>
              <a:ext cx="740142" cy="253916"/>
            </a:xfrm>
            <a:prstGeom prst="rect">
              <a:avLst/>
            </a:prstGeom>
            <a:noFill/>
          </p:spPr>
          <p:txBody>
            <a:bodyPr wrap="square" rtlCol="0">
              <a:spAutoFit/>
            </a:bodyPr>
            <a:lstStyle/>
            <a:p>
              <a:pPr algn="ctr" defTabSz="1218958">
                <a:defRPr/>
              </a:pPr>
              <a:r>
                <a:rPr lang="en-US" sz="1050" kern="0" dirty="0">
                  <a:solidFill>
                    <a:prstClr val="white"/>
                  </a:solidFill>
                  <a:latin typeface="TheSansOffice" panose="020B0503040302060204"/>
                  <a:cs typeface="Arial" panose="020B0604020202020204" pitchFamily="34" charset="0"/>
                </a:rPr>
                <a:t>Branch</a:t>
              </a:r>
            </a:p>
          </p:txBody>
        </p:sp>
        <p:pic>
          <p:nvPicPr>
            <p:cNvPr id="24" name="Graphic 23" descr="Check In with solid fill">
              <a:extLst>
                <a:ext uri="{FF2B5EF4-FFF2-40B4-BE49-F238E27FC236}">
                  <a16:creationId xmlns:a16="http://schemas.microsoft.com/office/drawing/2014/main" id="{958A0023-768C-60CB-254D-7B207385C14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18159" y="1902053"/>
              <a:ext cx="430316" cy="430316"/>
            </a:xfrm>
            <a:prstGeom prst="rect">
              <a:avLst/>
            </a:prstGeom>
          </p:spPr>
        </p:pic>
        <p:pic>
          <p:nvPicPr>
            <p:cNvPr id="25" name="Graphic 24" descr="Internet with solid fill">
              <a:extLst>
                <a:ext uri="{FF2B5EF4-FFF2-40B4-BE49-F238E27FC236}">
                  <a16:creationId xmlns:a16="http://schemas.microsoft.com/office/drawing/2014/main" id="{1EC2DD73-7C84-FA26-E2F5-6414A324ABA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65733" y="2145809"/>
              <a:ext cx="571775" cy="571775"/>
            </a:xfrm>
            <a:prstGeom prst="rect">
              <a:avLst/>
            </a:prstGeom>
          </p:spPr>
        </p:pic>
        <p:sp>
          <p:nvSpPr>
            <p:cNvPr id="26" name="TextBox 25">
              <a:extLst>
                <a:ext uri="{FF2B5EF4-FFF2-40B4-BE49-F238E27FC236}">
                  <a16:creationId xmlns:a16="http://schemas.microsoft.com/office/drawing/2014/main" id="{5B8B798E-764D-02BC-E926-23C7F7C048E3}"/>
                </a:ext>
              </a:extLst>
            </p:cNvPr>
            <p:cNvSpPr txBox="1"/>
            <p:nvPr/>
          </p:nvSpPr>
          <p:spPr>
            <a:xfrm>
              <a:off x="1951456" y="2613975"/>
              <a:ext cx="959641" cy="253916"/>
            </a:xfrm>
            <a:prstGeom prst="rect">
              <a:avLst/>
            </a:prstGeom>
            <a:noFill/>
          </p:spPr>
          <p:txBody>
            <a:bodyPr wrap="square" rtlCol="0">
              <a:spAutoFit/>
            </a:bodyPr>
            <a:lstStyle/>
            <a:p>
              <a:pPr algn="ctr" defTabSz="1218958">
                <a:defRPr/>
              </a:pPr>
              <a:r>
                <a:rPr lang="en-US" sz="1050" kern="0" dirty="0">
                  <a:solidFill>
                    <a:prstClr val="white"/>
                  </a:solidFill>
                  <a:latin typeface="TheSansOffice" panose="020B0503040302060204"/>
                  <a:cs typeface="Arial" panose="020B0604020202020204" pitchFamily="34" charset="0"/>
                </a:rPr>
                <a:t>Laptop</a:t>
              </a:r>
            </a:p>
          </p:txBody>
        </p:sp>
      </p:grpSp>
      <p:sp>
        <p:nvSpPr>
          <p:cNvPr id="27" name="Round Same Side Corner Rectangle 2">
            <a:extLst>
              <a:ext uri="{FF2B5EF4-FFF2-40B4-BE49-F238E27FC236}">
                <a16:creationId xmlns:a16="http://schemas.microsoft.com/office/drawing/2014/main" id="{C6ECE2F5-FCC7-1CA9-CF81-4FB97BAC7B8E}"/>
              </a:ext>
            </a:extLst>
          </p:cNvPr>
          <p:cNvSpPr/>
          <p:nvPr/>
        </p:nvSpPr>
        <p:spPr>
          <a:xfrm>
            <a:off x="6216037" y="3173857"/>
            <a:ext cx="2604113" cy="1345469"/>
          </a:xfrm>
          <a:prstGeom prst="round2SameRect">
            <a:avLst/>
          </a:prstGeom>
          <a:solidFill>
            <a:sysClr val="window" lastClr="FFFFFF"/>
          </a:solidFill>
          <a:ln w="6350" cap="flat" cmpd="sng" algn="ctr">
            <a:solidFill>
              <a:srgbClr val="156082">
                <a:shade val="15000"/>
              </a:srgbClr>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sp>
        <p:nvSpPr>
          <p:cNvPr id="28" name="TextBox 27">
            <a:extLst>
              <a:ext uri="{FF2B5EF4-FFF2-40B4-BE49-F238E27FC236}">
                <a16:creationId xmlns:a16="http://schemas.microsoft.com/office/drawing/2014/main" id="{4ABB09F6-BF5F-045F-5CF8-12CA31946DA9}"/>
              </a:ext>
            </a:extLst>
          </p:cNvPr>
          <p:cNvSpPr txBox="1"/>
          <p:nvPr/>
        </p:nvSpPr>
        <p:spPr>
          <a:xfrm>
            <a:off x="6298260" y="3233608"/>
            <a:ext cx="2379816" cy="276999"/>
          </a:xfrm>
          <a:prstGeom prst="rect">
            <a:avLst/>
          </a:prstGeom>
          <a:noFill/>
        </p:spPr>
        <p:txBody>
          <a:bodyPr wrap="square" rtlCol="0">
            <a:spAutoFit/>
          </a:bodyPr>
          <a:lstStyle/>
          <a:p>
            <a:pPr algn="ctr"/>
            <a:r>
              <a:rPr lang="en-US" sz="1200" b="1" dirty="0">
                <a:solidFill>
                  <a:srgbClr val="E97132"/>
                </a:solidFill>
                <a:latin typeface="Aptos" panose="02110004020202020204"/>
              </a:rPr>
              <a:t>Technology Partnerships</a:t>
            </a:r>
          </a:p>
        </p:txBody>
      </p:sp>
      <p:graphicFrame>
        <p:nvGraphicFramePr>
          <p:cNvPr id="29" name="Diagram 28">
            <a:extLst>
              <a:ext uri="{FF2B5EF4-FFF2-40B4-BE49-F238E27FC236}">
                <a16:creationId xmlns:a16="http://schemas.microsoft.com/office/drawing/2014/main" id="{95E1DCF4-6EE5-BA94-C146-EAEF1FF73D38}"/>
              </a:ext>
            </a:extLst>
          </p:cNvPr>
          <p:cNvGraphicFramePr/>
          <p:nvPr>
            <p:extLst>
              <p:ext uri="{D42A27DB-BD31-4B8C-83A1-F6EECF244321}">
                <p14:modId xmlns:p14="http://schemas.microsoft.com/office/powerpoint/2010/main" val="1543609490"/>
              </p:ext>
            </p:extLst>
          </p:nvPr>
        </p:nvGraphicFramePr>
        <p:xfrm>
          <a:off x="6180236" y="791666"/>
          <a:ext cx="2604112" cy="23657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30" name="Straight Connector 29">
            <a:extLst>
              <a:ext uri="{FF2B5EF4-FFF2-40B4-BE49-F238E27FC236}">
                <a16:creationId xmlns:a16="http://schemas.microsoft.com/office/drawing/2014/main" id="{923E6F46-6150-F104-F360-182E77D0FFB4}"/>
              </a:ext>
            </a:extLst>
          </p:cNvPr>
          <p:cNvCxnSpPr>
            <a:cxnSpLocks/>
          </p:cNvCxnSpPr>
          <p:nvPr/>
        </p:nvCxnSpPr>
        <p:spPr>
          <a:xfrm flipV="1">
            <a:off x="5985156" y="774413"/>
            <a:ext cx="0" cy="3744913"/>
          </a:xfrm>
          <a:prstGeom prst="line">
            <a:avLst/>
          </a:prstGeom>
          <a:noFill/>
          <a:ln w="9525" cap="flat" cmpd="sng" algn="ctr">
            <a:solidFill>
              <a:srgbClr val="156082">
                <a:lumMod val="50000"/>
              </a:srgbClr>
            </a:solidFill>
            <a:prstDash val="sysDot"/>
            <a:miter lim="800000"/>
            <a:headEnd type="diamond" w="med" len="med"/>
            <a:tailEnd type="diamond" w="med" len="med"/>
          </a:ln>
          <a:effectLst/>
        </p:spPr>
      </p:cxnSp>
      <p:pic>
        <p:nvPicPr>
          <p:cNvPr id="31" name="Picture 2" descr="Networking, Cloud, and Cybersecurity Solutions - Cisco">
            <a:extLst>
              <a:ext uri="{FF2B5EF4-FFF2-40B4-BE49-F238E27FC236}">
                <a16:creationId xmlns:a16="http://schemas.microsoft.com/office/drawing/2014/main" id="{0C8800A6-090B-B321-6B68-2627185B2162}"/>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530836" y="3613158"/>
            <a:ext cx="566139" cy="30015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Download Fortinet Logo in SVG Vector or PNG File Format ...">
            <a:extLst>
              <a:ext uri="{FF2B5EF4-FFF2-40B4-BE49-F238E27FC236}">
                <a16:creationId xmlns:a16="http://schemas.microsoft.com/office/drawing/2014/main" id="{4DA1BC3A-C085-A316-52E5-78C1DCA89D9B}"/>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3849" t="31967" r="6603" b="35917"/>
          <a:stretch/>
        </p:blipFill>
        <p:spPr bwMode="auto">
          <a:xfrm>
            <a:off x="7329548" y="3504471"/>
            <a:ext cx="1099368" cy="300151"/>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2" descr="Secure Access Service Edge (SASE) vendor">
            <a:extLst>
              <a:ext uri="{FF2B5EF4-FFF2-40B4-BE49-F238E27FC236}">
                <a16:creationId xmlns:a16="http://schemas.microsoft.com/office/drawing/2014/main" id="{74E9C609-DB9A-E755-5B2E-AC9FCD5FAB50}"/>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4864" t="25946" r="12899" b="25915"/>
          <a:stretch/>
        </p:blipFill>
        <p:spPr bwMode="auto">
          <a:xfrm>
            <a:off x="7447889" y="4105396"/>
            <a:ext cx="827481" cy="28851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Netskope Reviews, Ratings &amp; Features 2023 | Gartner Peer Insights">
            <a:extLst>
              <a:ext uri="{FF2B5EF4-FFF2-40B4-BE49-F238E27FC236}">
                <a16:creationId xmlns:a16="http://schemas.microsoft.com/office/drawing/2014/main" id="{69221864-4C7B-2797-930A-D293F96C39A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489269" y="3989512"/>
            <a:ext cx="819750" cy="333023"/>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Download Zscaler Logo PNG and Vector (PDF, SVG, Ai, EPS) Free">
            <a:extLst>
              <a:ext uri="{FF2B5EF4-FFF2-40B4-BE49-F238E27FC236}">
                <a16:creationId xmlns:a16="http://schemas.microsoft.com/office/drawing/2014/main" id="{C9374171-8445-050A-78A7-B276DB10EF5C}"/>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l="12283" t="37280" r="12335" b="37745"/>
          <a:stretch/>
        </p:blipFill>
        <p:spPr bwMode="auto">
          <a:xfrm>
            <a:off x="7898865" y="3867385"/>
            <a:ext cx="798844" cy="226629"/>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3BA624F7-C1BC-F4F4-8821-E14FB99387EF}"/>
              </a:ext>
            </a:extLst>
          </p:cNvPr>
          <p:cNvSpPr txBox="1"/>
          <p:nvPr/>
        </p:nvSpPr>
        <p:spPr>
          <a:xfrm>
            <a:off x="359654" y="2917173"/>
            <a:ext cx="1175331" cy="1338828"/>
          </a:xfrm>
          <a:prstGeom prst="rect">
            <a:avLst/>
          </a:prstGeom>
          <a:noFill/>
        </p:spPr>
        <p:txBody>
          <a:bodyPr wrap="square" rtlCol="0">
            <a:spAutoFit/>
          </a:bodyPr>
          <a:lstStyle/>
          <a:p>
            <a:r>
              <a:rPr lang="en-US" sz="900" dirty="0">
                <a:solidFill>
                  <a:srgbClr val="BED730"/>
                </a:solidFill>
                <a:latin typeface="Trebuchet MS" panose="020B0703020202090204" pitchFamily="34" charset="0"/>
              </a:rPr>
              <a:t>SDWAN secure internet break-out:</a:t>
            </a:r>
          </a:p>
          <a:p>
            <a:endParaRPr lang="en-US" sz="900" dirty="0">
              <a:solidFill>
                <a:srgbClr val="BED730"/>
              </a:solidFill>
              <a:latin typeface="Trebuchet MS" panose="020B0703020202090204" pitchFamily="34" charset="0"/>
            </a:endParaRPr>
          </a:p>
          <a:p>
            <a:r>
              <a:rPr lang="en-US" sz="900" dirty="0">
                <a:solidFill>
                  <a:prstClr val="white"/>
                </a:solidFill>
                <a:latin typeface="Trebuchet MS" panose="020B0703020202090204" pitchFamily="34" charset="0"/>
              </a:rPr>
              <a:t>Provides secured internet access through url filtering &amp; threat mitigation</a:t>
            </a:r>
          </a:p>
          <a:p>
            <a:endParaRPr lang="en-US" sz="900" dirty="0">
              <a:solidFill>
                <a:prstClr val="white"/>
              </a:solidFill>
              <a:latin typeface="Trebuchet MS" panose="020B0703020202090204" pitchFamily="34" charset="0"/>
            </a:endParaRPr>
          </a:p>
        </p:txBody>
      </p:sp>
      <p:sp>
        <p:nvSpPr>
          <p:cNvPr id="37" name="TextBox 36">
            <a:extLst>
              <a:ext uri="{FF2B5EF4-FFF2-40B4-BE49-F238E27FC236}">
                <a16:creationId xmlns:a16="http://schemas.microsoft.com/office/drawing/2014/main" id="{701C9E30-9EB3-AC63-A838-A34E675CC6C9}"/>
              </a:ext>
            </a:extLst>
          </p:cNvPr>
          <p:cNvSpPr txBox="1"/>
          <p:nvPr/>
        </p:nvSpPr>
        <p:spPr>
          <a:xfrm>
            <a:off x="1768117" y="2762950"/>
            <a:ext cx="1142981" cy="923330"/>
          </a:xfrm>
          <a:prstGeom prst="rect">
            <a:avLst/>
          </a:prstGeom>
          <a:noFill/>
        </p:spPr>
        <p:txBody>
          <a:bodyPr wrap="square" rtlCol="0">
            <a:spAutoFit/>
          </a:bodyPr>
          <a:lstStyle/>
          <a:p>
            <a:r>
              <a:rPr lang="en-IN" sz="900" dirty="0">
                <a:solidFill>
                  <a:srgbClr val="BED730"/>
                </a:solidFill>
                <a:latin typeface="Trebuchet MS" panose="020B0703020202090204" pitchFamily="34" charset="0"/>
              </a:rPr>
              <a:t>Secured remote working :</a:t>
            </a:r>
          </a:p>
          <a:p>
            <a:endParaRPr lang="en-IN" sz="900" dirty="0">
              <a:solidFill>
                <a:prstClr val="white"/>
              </a:solidFill>
              <a:latin typeface="Trebuchet MS" panose="020B0703020202090204" pitchFamily="34" charset="0"/>
            </a:endParaRPr>
          </a:p>
          <a:p>
            <a:r>
              <a:rPr lang="en-IN" sz="900" dirty="0">
                <a:solidFill>
                  <a:prstClr val="white"/>
                </a:solidFill>
                <a:latin typeface="Trebuchet MS" panose="020B0703020202090204" pitchFamily="34" charset="0"/>
              </a:rPr>
              <a:t>Enables secure work from anywhere</a:t>
            </a:r>
          </a:p>
        </p:txBody>
      </p:sp>
      <p:sp>
        <p:nvSpPr>
          <p:cNvPr id="38" name="TextBox 37">
            <a:extLst>
              <a:ext uri="{FF2B5EF4-FFF2-40B4-BE49-F238E27FC236}">
                <a16:creationId xmlns:a16="http://schemas.microsoft.com/office/drawing/2014/main" id="{F62A62FD-9CD0-C790-35BB-2E038585723A}"/>
              </a:ext>
            </a:extLst>
          </p:cNvPr>
          <p:cNvSpPr txBox="1"/>
          <p:nvPr/>
        </p:nvSpPr>
        <p:spPr>
          <a:xfrm>
            <a:off x="3106176" y="2470149"/>
            <a:ext cx="1200322" cy="1061829"/>
          </a:xfrm>
          <a:prstGeom prst="rect">
            <a:avLst/>
          </a:prstGeom>
          <a:noFill/>
        </p:spPr>
        <p:txBody>
          <a:bodyPr wrap="square" rtlCol="0">
            <a:spAutoFit/>
          </a:bodyPr>
          <a:lstStyle/>
          <a:p>
            <a:r>
              <a:rPr lang="en-IN" sz="900" dirty="0">
                <a:solidFill>
                  <a:srgbClr val="BED730"/>
                </a:solidFill>
                <a:latin typeface="Trebuchet MS" panose="020B0703020202090204" pitchFamily="34" charset="0"/>
              </a:rPr>
              <a:t>SDWAN  + UTM</a:t>
            </a:r>
            <a:br>
              <a:rPr lang="en-IN" sz="900" dirty="0">
                <a:solidFill>
                  <a:prstClr val="white"/>
                </a:solidFill>
                <a:latin typeface="Trebuchet MS" panose="020B0703020202090204" pitchFamily="34" charset="0"/>
              </a:rPr>
            </a:br>
            <a:endParaRPr lang="en-IN" sz="900" dirty="0">
              <a:solidFill>
                <a:prstClr val="white"/>
              </a:solidFill>
              <a:latin typeface="Trebuchet MS" panose="020B0703020202090204" pitchFamily="34" charset="0"/>
            </a:endParaRPr>
          </a:p>
          <a:p>
            <a:r>
              <a:rPr lang="en-IN" sz="900" dirty="0">
                <a:solidFill>
                  <a:prstClr val="white"/>
                </a:solidFill>
                <a:latin typeface="Trebuchet MS" panose="020B0703020202090204" pitchFamily="34" charset="0"/>
              </a:rPr>
              <a:t>Reduced attack surface through intrusion prevention and content filtering</a:t>
            </a:r>
          </a:p>
        </p:txBody>
      </p:sp>
      <p:sp>
        <p:nvSpPr>
          <p:cNvPr id="39" name="TextBox 38">
            <a:extLst>
              <a:ext uri="{FF2B5EF4-FFF2-40B4-BE49-F238E27FC236}">
                <a16:creationId xmlns:a16="http://schemas.microsoft.com/office/drawing/2014/main" id="{55F64C41-EB50-2244-251F-63B6C8531442}"/>
              </a:ext>
            </a:extLst>
          </p:cNvPr>
          <p:cNvSpPr txBox="1"/>
          <p:nvPr/>
        </p:nvSpPr>
        <p:spPr>
          <a:xfrm>
            <a:off x="4501562" y="2070505"/>
            <a:ext cx="1192239" cy="1338828"/>
          </a:xfrm>
          <a:prstGeom prst="rect">
            <a:avLst/>
          </a:prstGeom>
          <a:noFill/>
        </p:spPr>
        <p:txBody>
          <a:bodyPr wrap="square" rtlCol="0">
            <a:spAutoFit/>
          </a:bodyPr>
          <a:lstStyle/>
          <a:p>
            <a:r>
              <a:rPr lang="en-US" sz="900" dirty="0">
                <a:solidFill>
                  <a:srgbClr val="BED730"/>
                </a:solidFill>
                <a:latin typeface="Trebuchet MS" panose="020B0703020202090204" pitchFamily="34" charset="0"/>
              </a:rPr>
              <a:t>Security Service Edge (SSE) </a:t>
            </a:r>
          </a:p>
          <a:p>
            <a:endParaRPr lang="en-US" sz="900" dirty="0">
              <a:solidFill>
                <a:prstClr val="white"/>
              </a:solidFill>
              <a:latin typeface="Trebuchet MS" panose="020B0703020202090204" pitchFamily="34" charset="0"/>
            </a:endParaRPr>
          </a:p>
          <a:p>
            <a:r>
              <a:rPr lang="en-US" sz="900" dirty="0">
                <a:solidFill>
                  <a:prstClr val="white"/>
                </a:solidFill>
                <a:latin typeface="Trebuchet MS" panose="020B0703020202090204" pitchFamily="34" charset="0"/>
              </a:rPr>
              <a:t>Cloud based integrated security for secure access to websites, SaaS apps and private apps</a:t>
            </a:r>
            <a:endParaRPr lang="en-IN" sz="900" dirty="0">
              <a:solidFill>
                <a:prstClr val="white"/>
              </a:solidFill>
              <a:latin typeface="Trebuchet MS" panose="020B0703020202090204" pitchFamily="34" charset="0"/>
            </a:endParaRPr>
          </a:p>
        </p:txBody>
      </p:sp>
      <p:sp>
        <p:nvSpPr>
          <p:cNvPr id="41" name="Title 3">
            <a:extLst>
              <a:ext uri="{FF2B5EF4-FFF2-40B4-BE49-F238E27FC236}">
                <a16:creationId xmlns:a16="http://schemas.microsoft.com/office/drawing/2014/main" id="{E4713AB7-0EE7-2124-7393-063CEF1CDF2F}"/>
              </a:ext>
            </a:extLst>
          </p:cNvPr>
          <p:cNvSpPr>
            <a:spLocks noGrp="1"/>
          </p:cNvSpPr>
          <p:nvPr>
            <p:ph type="title"/>
          </p:nvPr>
        </p:nvSpPr>
        <p:spPr>
          <a:xfrm>
            <a:off x="324000" y="211575"/>
            <a:ext cx="7693099" cy="461655"/>
          </a:xfrm>
        </p:spPr>
        <p:txBody>
          <a:bodyPr/>
          <a:lstStyle/>
          <a:p>
            <a:r>
              <a:rPr lang="en-IN" dirty="0"/>
              <a:t>Secure Networks Portfolio</a:t>
            </a:r>
          </a:p>
        </p:txBody>
      </p:sp>
      <p:sp>
        <p:nvSpPr>
          <p:cNvPr id="2" name="TextBox 1">
            <a:extLst>
              <a:ext uri="{FF2B5EF4-FFF2-40B4-BE49-F238E27FC236}">
                <a16:creationId xmlns:a16="http://schemas.microsoft.com/office/drawing/2014/main" id="{8BB30628-96D0-054A-646C-3531A22E8BCB}"/>
              </a:ext>
            </a:extLst>
          </p:cNvPr>
          <p:cNvSpPr txBox="1"/>
          <p:nvPr/>
        </p:nvSpPr>
        <p:spPr>
          <a:xfrm>
            <a:off x="323850" y="4329299"/>
            <a:ext cx="5518200" cy="276999"/>
          </a:xfrm>
          <a:prstGeom prst="rect">
            <a:avLst/>
          </a:prstGeom>
          <a:solidFill>
            <a:srgbClr val="BED730"/>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200" dirty="0">
                <a:solidFill>
                  <a:schemeClr val="tx1"/>
                </a:solidFill>
              </a:rPr>
              <a:t>Integration to SOC Services for Security Threat Detection &amp; Mitigation </a:t>
            </a:r>
          </a:p>
        </p:txBody>
      </p:sp>
    </p:spTree>
    <p:extLst>
      <p:ext uri="{BB962C8B-B14F-4D97-AF65-F5344CB8AC3E}">
        <p14:creationId xmlns:p14="http://schemas.microsoft.com/office/powerpoint/2010/main" val="3607560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6ACE863-A62F-B80C-3A21-AE3095C973BA}"/>
              </a:ext>
            </a:extLst>
          </p:cNvPr>
          <p:cNvSpPr>
            <a:spLocks noGrp="1"/>
          </p:cNvSpPr>
          <p:nvPr>
            <p:ph type="title"/>
          </p:nvPr>
        </p:nvSpPr>
        <p:spPr>
          <a:xfrm>
            <a:off x="324000" y="211575"/>
            <a:ext cx="7693099" cy="461655"/>
          </a:xfrm>
        </p:spPr>
        <p:txBody>
          <a:bodyPr/>
          <a:lstStyle/>
          <a:p>
            <a:r>
              <a:rPr lang="en-IN" dirty="0"/>
              <a:t>Operations Transformation Outcomes</a:t>
            </a:r>
          </a:p>
        </p:txBody>
      </p:sp>
      <p:sp>
        <p:nvSpPr>
          <p:cNvPr id="49" name="Rounded Rectangle 2">
            <a:extLst>
              <a:ext uri="{FF2B5EF4-FFF2-40B4-BE49-F238E27FC236}">
                <a16:creationId xmlns:a16="http://schemas.microsoft.com/office/drawing/2014/main" id="{8E7B8D2A-B296-25BB-D8A9-F9C58331CCA5}"/>
              </a:ext>
            </a:extLst>
          </p:cNvPr>
          <p:cNvSpPr/>
          <p:nvPr/>
        </p:nvSpPr>
        <p:spPr>
          <a:xfrm>
            <a:off x="535905" y="987425"/>
            <a:ext cx="1980000" cy="3600450"/>
          </a:xfrm>
          <a:prstGeom prst="roundRect">
            <a:avLst>
              <a:gd name="adj" fmla="val 9746"/>
            </a:avLst>
          </a:prstGeom>
          <a:solidFill>
            <a:srgbClr val="10253F">
              <a:alpha val="80000"/>
            </a:srgbClr>
          </a:solidFill>
          <a:ln w="6350" cap="flat" cmpd="sng" algn="ctr">
            <a:solidFill>
              <a:schemeClr val="accent1">
                <a:lumMod val="75000"/>
              </a:schemeClr>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sp>
        <p:nvSpPr>
          <p:cNvPr id="50" name="Rounded Rectangle 3">
            <a:extLst>
              <a:ext uri="{FF2B5EF4-FFF2-40B4-BE49-F238E27FC236}">
                <a16:creationId xmlns:a16="http://schemas.microsoft.com/office/drawing/2014/main" id="{A187F106-6E43-2AC4-4F9C-4C50766BF7D1}"/>
              </a:ext>
            </a:extLst>
          </p:cNvPr>
          <p:cNvSpPr/>
          <p:nvPr/>
        </p:nvSpPr>
        <p:spPr>
          <a:xfrm>
            <a:off x="2576798" y="987425"/>
            <a:ext cx="1980000" cy="3600450"/>
          </a:xfrm>
          <a:prstGeom prst="roundRect">
            <a:avLst>
              <a:gd name="adj" fmla="val 9746"/>
            </a:avLst>
          </a:prstGeom>
          <a:solidFill>
            <a:srgbClr val="10253F">
              <a:alpha val="80000"/>
            </a:srgbClr>
          </a:solidFill>
          <a:ln w="6350" cap="flat" cmpd="sng" algn="ctr">
            <a:solidFill>
              <a:schemeClr val="accent1">
                <a:lumMod val="75000"/>
              </a:schemeClr>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sp>
        <p:nvSpPr>
          <p:cNvPr id="51" name="Rounded Rectangle 4">
            <a:extLst>
              <a:ext uri="{FF2B5EF4-FFF2-40B4-BE49-F238E27FC236}">
                <a16:creationId xmlns:a16="http://schemas.microsoft.com/office/drawing/2014/main" id="{81FF8673-3458-2B4D-1CCA-572D0D9EBA2E}"/>
              </a:ext>
            </a:extLst>
          </p:cNvPr>
          <p:cNvSpPr/>
          <p:nvPr/>
        </p:nvSpPr>
        <p:spPr>
          <a:xfrm>
            <a:off x="4617903" y="987425"/>
            <a:ext cx="1980000" cy="3600450"/>
          </a:xfrm>
          <a:prstGeom prst="roundRect">
            <a:avLst>
              <a:gd name="adj" fmla="val 9746"/>
            </a:avLst>
          </a:prstGeom>
          <a:solidFill>
            <a:srgbClr val="10253F">
              <a:alpha val="80000"/>
            </a:srgbClr>
          </a:solidFill>
          <a:ln w="6350" cap="flat" cmpd="sng" algn="ctr">
            <a:solidFill>
              <a:schemeClr val="accent1">
                <a:lumMod val="75000"/>
              </a:schemeClr>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sp>
        <p:nvSpPr>
          <p:cNvPr id="52" name="Rounded Rectangle 43">
            <a:extLst>
              <a:ext uri="{FF2B5EF4-FFF2-40B4-BE49-F238E27FC236}">
                <a16:creationId xmlns:a16="http://schemas.microsoft.com/office/drawing/2014/main" id="{B00FE19A-045C-9FEE-1D24-571C489AEE31}"/>
              </a:ext>
            </a:extLst>
          </p:cNvPr>
          <p:cNvSpPr/>
          <p:nvPr/>
        </p:nvSpPr>
        <p:spPr>
          <a:xfrm>
            <a:off x="6658902" y="987425"/>
            <a:ext cx="1980000" cy="3600450"/>
          </a:xfrm>
          <a:prstGeom prst="roundRect">
            <a:avLst>
              <a:gd name="adj" fmla="val 9746"/>
            </a:avLst>
          </a:prstGeom>
          <a:solidFill>
            <a:srgbClr val="10253F">
              <a:alpha val="80000"/>
            </a:srgbClr>
          </a:solidFill>
          <a:ln w="6350" cap="flat" cmpd="sng" algn="ctr">
            <a:solidFill>
              <a:schemeClr val="accent1">
                <a:lumMod val="75000"/>
              </a:schemeClr>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sp>
        <p:nvSpPr>
          <p:cNvPr id="53" name="Rounded Rectangle 46">
            <a:extLst>
              <a:ext uri="{FF2B5EF4-FFF2-40B4-BE49-F238E27FC236}">
                <a16:creationId xmlns:a16="http://schemas.microsoft.com/office/drawing/2014/main" id="{29620418-712B-B435-68B6-2F789B1C6395}"/>
              </a:ext>
            </a:extLst>
          </p:cNvPr>
          <p:cNvSpPr/>
          <p:nvPr/>
        </p:nvSpPr>
        <p:spPr>
          <a:xfrm>
            <a:off x="323850" y="2592901"/>
            <a:ext cx="8496301" cy="705395"/>
          </a:xfrm>
          <a:prstGeom prst="roundRect">
            <a:avLst>
              <a:gd name="adj" fmla="val 50000"/>
            </a:avLst>
          </a:prstGeom>
          <a:solidFill>
            <a:srgbClr val="B9D300"/>
          </a:solidFill>
          <a:ln w="19050" cap="flat" cmpd="sng" algn="ctr">
            <a:solidFill>
              <a:sysClr val="window" lastClr="FFFFFF"/>
            </a:solidFill>
            <a:prstDash val="solid"/>
            <a:miter lim="800000"/>
          </a:ln>
          <a:effectLst/>
        </p:spPr>
        <p:txBody>
          <a:bodyPr rtlCol="0" anchor="ctr"/>
          <a:lstStyle/>
          <a:p>
            <a:pPr algn="ctr" defTabSz="685800">
              <a:defRPr/>
            </a:pPr>
            <a:endParaRPr lang="en-US" kern="0" dirty="0">
              <a:solidFill>
                <a:prstClr val="white"/>
              </a:solidFill>
              <a:latin typeface="Aptos" panose="02110004020202020204"/>
            </a:endParaRPr>
          </a:p>
        </p:txBody>
      </p:sp>
      <p:sp>
        <p:nvSpPr>
          <p:cNvPr id="54" name="Rectangle 53">
            <a:extLst>
              <a:ext uri="{FF2B5EF4-FFF2-40B4-BE49-F238E27FC236}">
                <a16:creationId xmlns:a16="http://schemas.microsoft.com/office/drawing/2014/main" id="{EF2EF17F-E658-84EF-79E7-28B77BD12AF3}"/>
              </a:ext>
            </a:extLst>
          </p:cNvPr>
          <p:cNvSpPr/>
          <p:nvPr/>
        </p:nvSpPr>
        <p:spPr bwMode="auto">
          <a:xfrm>
            <a:off x="611509" y="3400395"/>
            <a:ext cx="1828795" cy="1153594"/>
          </a:xfrm>
          <a:prstGeom prst="rect">
            <a:avLst/>
          </a:prstGeom>
          <a:noFill/>
          <a:ln w="25400" cap="flat" cmpd="sng" algn="ctr">
            <a:noFill/>
            <a:prstDash val="soli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Telemetry beyond SNMP to unified log, flow analysis.</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Distributed tracing for packet analysis.</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Identify issues between Network, IT and App domains</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In depth Technology support.</a:t>
            </a:r>
          </a:p>
        </p:txBody>
      </p:sp>
      <p:sp>
        <p:nvSpPr>
          <p:cNvPr id="55" name="Rectangle 54">
            <a:extLst>
              <a:ext uri="{FF2B5EF4-FFF2-40B4-BE49-F238E27FC236}">
                <a16:creationId xmlns:a16="http://schemas.microsoft.com/office/drawing/2014/main" id="{F56974F5-E6A3-C0E3-25F0-DFCF4C256412}"/>
              </a:ext>
            </a:extLst>
          </p:cNvPr>
          <p:cNvSpPr/>
          <p:nvPr/>
        </p:nvSpPr>
        <p:spPr bwMode="auto">
          <a:xfrm>
            <a:off x="601454" y="1102533"/>
            <a:ext cx="1848903" cy="1456482"/>
          </a:xfrm>
          <a:prstGeom prst="rect">
            <a:avLst/>
          </a:prstGeom>
          <a:noFill/>
          <a:ln w="25400" cap="flat" cmpd="sng" algn="ctr">
            <a:noFill/>
            <a:prstDash val="soli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90486" indent="-90486" defTabSz="685783" fontAlgn="base">
              <a:spcAft>
                <a:spcPts val="600"/>
              </a:spcAft>
              <a:buFont typeface="Arial" panose="020B0604020202020204" pitchFamily="34" charset="0"/>
              <a:buChar char="•"/>
              <a:defRPr/>
            </a:pPr>
            <a:r>
              <a:rPr lang="en-US" sz="1000" b="1" kern="0" dirty="0">
                <a:solidFill>
                  <a:srgbClr val="BED730"/>
                </a:solidFill>
                <a:latin typeface="Trebuchet MS" panose="020B0703020202090204" pitchFamily="34" charset="0"/>
                <a:cs typeface="Arial" panose="020B0604020202020204" pitchFamily="34" charset="0"/>
              </a:rPr>
              <a:t>Proactive issue resolution</a:t>
            </a:r>
            <a:r>
              <a:rPr lang="en-US" sz="1000" kern="0" dirty="0">
                <a:solidFill>
                  <a:srgbClr val="BED730"/>
                </a:solidFill>
                <a:latin typeface="Trebuchet MS" panose="020B0703020202090204" pitchFamily="34" charset="0"/>
                <a:cs typeface="Arial" panose="020B0604020202020204" pitchFamily="34" charset="0"/>
              </a:rPr>
              <a:t> </a:t>
            </a:r>
            <a:r>
              <a:rPr lang="en-US" sz="1000" kern="0" dirty="0">
                <a:solidFill>
                  <a:schemeClr val="bg1"/>
                </a:solidFill>
                <a:latin typeface="Trebuchet MS" panose="020B0703020202090204" pitchFamily="34" charset="0"/>
                <a:cs typeface="Arial" panose="020B0604020202020204" pitchFamily="34" charset="0"/>
              </a:rPr>
              <a:t>leads to truncated downtimes.</a:t>
            </a:r>
          </a:p>
          <a:p>
            <a:pPr marL="90486" indent="-90486" defTabSz="685783" fontAlgn="base">
              <a:spcAft>
                <a:spcPts val="600"/>
              </a:spcAft>
              <a:buFont typeface="Arial" panose="020B0604020202020204" pitchFamily="34" charset="0"/>
              <a:buChar char="•"/>
              <a:defRPr/>
            </a:pPr>
            <a:r>
              <a:rPr lang="en-US" sz="1000" b="1" kern="0" dirty="0">
                <a:solidFill>
                  <a:srgbClr val="BED730"/>
                </a:solidFill>
                <a:latin typeface="Trebuchet MS" panose="020B0703020202090204" pitchFamily="34" charset="0"/>
                <a:cs typeface="Arial" panose="020B0604020202020204" pitchFamily="34" charset="0"/>
              </a:rPr>
              <a:t>Performance optimization</a:t>
            </a:r>
            <a:r>
              <a:rPr lang="en-US" sz="1000" kern="0" dirty="0">
                <a:solidFill>
                  <a:srgbClr val="BED730"/>
                </a:solidFill>
                <a:latin typeface="Trebuchet MS" panose="020B0703020202090204" pitchFamily="34" charset="0"/>
                <a:cs typeface="Arial" panose="020B0604020202020204" pitchFamily="34" charset="0"/>
              </a:rPr>
              <a:t> </a:t>
            </a:r>
            <a:r>
              <a:rPr lang="en-US" sz="1000" kern="0" dirty="0">
                <a:solidFill>
                  <a:schemeClr val="bg1"/>
                </a:solidFill>
                <a:latin typeface="Trebuchet MS" panose="020B0703020202090204" pitchFamily="34" charset="0"/>
                <a:cs typeface="Arial" panose="020B0604020202020204" pitchFamily="34" charset="0"/>
              </a:rPr>
              <a:t>based on visibility.</a:t>
            </a:r>
          </a:p>
          <a:p>
            <a:pPr marL="90486" indent="-90486" defTabSz="685783" fontAlgn="base">
              <a:spcAft>
                <a:spcPts val="600"/>
              </a:spcAft>
              <a:buFont typeface="Arial" panose="020B0604020202020204" pitchFamily="34" charset="0"/>
              <a:buChar char="•"/>
              <a:defRPr/>
            </a:pPr>
            <a:r>
              <a:rPr lang="en-US" sz="1000" b="1" kern="0" dirty="0">
                <a:solidFill>
                  <a:srgbClr val="BED730"/>
                </a:solidFill>
                <a:latin typeface="Trebuchet MS" panose="020B0703020202090204" pitchFamily="34" charset="0"/>
                <a:cs typeface="Arial" panose="020B0604020202020204" pitchFamily="34" charset="0"/>
              </a:rPr>
              <a:t>Elevated user experience</a:t>
            </a:r>
          </a:p>
        </p:txBody>
      </p:sp>
      <p:sp>
        <p:nvSpPr>
          <p:cNvPr id="56" name="Rectangle 55">
            <a:extLst>
              <a:ext uri="{FF2B5EF4-FFF2-40B4-BE49-F238E27FC236}">
                <a16:creationId xmlns:a16="http://schemas.microsoft.com/office/drawing/2014/main" id="{D67A0695-0DED-A8C9-64ED-731D433D232C}"/>
              </a:ext>
            </a:extLst>
          </p:cNvPr>
          <p:cNvSpPr/>
          <p:nvPr/>
        </p:nvSpPr>
        <p:spPr bwMode="auto">
          <a:xfrm>
            <a:off x="2658837" y="3400395"/>
            <a:ext cx="1815922" cy="1153594"/>
          </a:xfrm>
          <a:prstGeom prst="rect">
            <a:avLst/>
          </a:prstGeom>
          <a:noFill/>
          <a:ln w="25400" cap="flat" cmpd="sng" algn="ctr">
            <a:noFill/>
            <a:prstDash val="soli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 Network automation. </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 Process automation.</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 Vulnerability analysis.</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 Workflow driven automation.</a:t>
            </a:r>
          </a:p>
        </p:txBody>
      </p:sp>
      <p:sp>
        <p:nvSpPr>
          <p:cNvPr id="57" name="Rectangle 56">
            <a:extLst>
              <a:ext uri="{FF2B5EF4-FFF2-40B4-BE49-F238E27FC236}">
                <a16:creationId xmlns:a16="http://schemas.microsoft.com/office/drawing/2014/main" id="{189E8C53-BDA3-9E82-B0A2-77E1AF34FE21}"/>
              </a:ext>
            </a:extLst>
          </p:cNvPr>
          <p:cNvSpPr/>
          <p:nvPr/>
        </p:nvSpPr>
        <p:spPr bwMode="auto">
          <a:xfrm>
            <a:off x="2658837" y="1102533"/>
            <a:ext cx="1815922" cy="1456482"/>
          </a:xfrm>
          <a:prstGeom prst="rect">
            <a:avLst/>
          </a:prstGeom>
          <a:noFill/>
          <a:ln w="25400" cap="flat" cmpd="sng" algn="ctr">
            <a:noFill/>
            <a:prstDash val="soli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90486" indent="-90486" defTabSz="685783" fontAlgn="base">
              <a:spcAft>
                <a:spcPts val="600"/>
              </a:spcAft>
              <a:buFont typeface="Arial" panose="020B0604020202020204" pitchFamily="34" charset="0"/>
              <a:buChar char="•"/>
              <a:defRPr/>
            </a:pPr>
            <a:r>
              <a:rPr lang="en-US" sz="1000" b="1" kern="0" dirty="0">
                <a:solidFill>
                  <a:srgbClr val="BED730"/>
                </a:solidFill>
                <a:latin typeface="Trebuchet MS" panose="020B0703020202090204" pitchFamily="34" charset="0"/>
                <a:cs typeface="Arial" panose="020B0604020202020204" pitchFamily="34" charset="0"/>
              </a:rPr>
              <a:t>Improve efficiencies </a:t>
            </a:r>
            <a:r>
              <a:rPr lang="en-US" sz="1000" kern="0" dirty="0">
                <a:solidFill>
                  <a:schemeClr val="bg1"/>
                </a:solidFill>
                <a:latin typeface="Trebuchet MS" panose="020B0703020202090204" pitchFamily="34" charset="0"/>
                <a:cs typeface="Arial" panose="020B0604020202020204" pitchFamily="34" charset="0"/>
              </a:rPr>
              <a:t>by decreasing toil.</a:t>
            </a:r>
          </a:p>
          <a:p>
            <a:pPr marL="90486" indent="-90486" defTabSz="685783" fontAlgn="base">
              <a:spcAft>
                <a:spcPts val="600"/>
              </a:spcAft>
              <a:buFont typeface="Arial" panose="020B0604020202020204" pitchFamily="34" charset="0"/>
              <a:buChar char="•"/>
              <a:defRPr/>
            </a:pPr>
            <a:r>
              <a:rPr lang="en-US" sz="1000" b="1" kern="0" dirty="0">
                <a:solidFill>
                  <a:srgbClr val="BED730"/>
                </a:solidFill>
                <a:latin typeface="Trebuchet MS" panose="020B0703020202090204" pitchFamily="34" charset="0"/>
                <a:cs typeface="Arial" panose="020B0604020202020204" pitchFamily="34" charset="0"/>
              </a:rPr>
              <a:t>Improve compliance </a:t>
            </a:r>
            <a:r>
              <a:rPr lang="en-US" sz="1000" kern="0" dirty="0">
                <a:solidFill>
                  <a:schemeClr val="bg1"/>
                </a:solidFill>
                <a:latin typeface="Trebuchet MS" panose="020B0703020202090204" pitchFamily="34" charset="0"/>
                <a:cs typeface="Arial" panose="020B0604020202020204" pitchFamily="34" charset="0"/>
              </a:rPr>
              <a:t>by improved posture.</a:t>
            </a:r>
          </a:p>
          <a:p>
            <a:pPr marL="90486" indent="-90486" defTabSz="685783" fontAlgn="base">
              <a:spcAft>
                <a:spcPts val="600"/>
              </a:spcAft>
              <a:buFont typeface="Arial" panose="020B0604020202020204" pitchFamily="34" charset="0"/>
              <a:buChar char="•"/>
              <a:defRPr/>
            </a:pPr>
            <a:r>
              <a:rPr lang="en-US" sz="1000" kern="0" dirty="0">
                <a:solidFill>
                  <a:schemeClr val="bg1"/>
                </a:solidFill>
                <a:latin typeface="Trebuchet MS" panose="020B0703020202090204" pitchFamily="34" charset="0"/>
                <a:cs typeface="Arial" panose="020B0604020202020204" pitchFamily="34" charset="0"/>
              </a:rPr>
              <a:t>Increased </a:t>
            </a:r>
            <a:r>
              <a:rPr lang="en-US" sz="1000" b="1" kern="0" dirty="0">
                <a:solidFill>
                  <a:srgbClr val="BED730"/>
                </a:solidFill>
                <a:latin typeface="Trebuchet MS" panose="020B0703020202090204" pitchFamily="34" charset="0"/>
                <a:cs typeface="Arial" panose="020B0604020202020204" pitchFamily="34" charset="0"/>
              </a:rPr>
              <a:t>agility in operations.</a:t>
            </a:r>
          </a:p>
        </p:txBody>
      </p:sp>
      <p:sp>
        <p:nvSpPr>
          <p:cNvPr id="58" name="Rectangle 57">
            <a:extLst>
              <a:ext uri="{FF2B5EF4-FFF2-40B4-BE49-F238E27FC236}">
                <a16:creationId xmlns:a16="http://schemas.microsoft.com/office/drawing/2014/main" id="{60D84058-A673-10FB-D705-1D23B8B8C28F}"/>
              </a:ext>
            </a:extLst>
          </p:cNvPr>
          <p:cNvSpPr/>
          <p:nvPr/>
        </p:nvSpPr>
        <p:spPr bwMode="auto">
          <a:xfrm>
            <a:off x="4708667" y="3400395"/>
            <a:ext cx="1798473" cy="1153594"/>
          </a:xfrm>
          <a:prstGeom prst="rect">
            <a:avLst/>
          </a:prstGeom>
          <a:noFill/>
          <a:ln w="25400" cap="flat" cmpd="sng" algn="ctr">
            <a:noFill/>
            <a:prstDash val="soli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Flow and analytical reports. </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Service maps.</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Forecasting and network experience.</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Telco performance</a:t>
            </a:r>
          </a:p>
        </p:txBody>
      </p:sp>
      <p:sp>
        <p:nvSpPr>
          <p:cNvPr id="59" name="Rectangle 58">
            <a:extLst>
              <a:ext uri="{FF2B5EF4-FFF2-40B4-BE49-F238E27FC236}">
                <a16:creationId xmlns:a16="http://schemas.microsoft.com/office/drawing/2014/main" id="{6D0C1BC0-B2BB-DD9B-6FD9-681D8A438838}"/>
              </a:ext>
            </a:extLst>
          </p:cNvPr>
          <p:cNvSpPr/>
          <p:nvPr/>
        </p:nvSpPr>
        <p:spPr bwMode="auto">
          <a:xfrm>
            <a:off x="4699943" y="1102533"/>
            <a:ext cx="1815922" cy="1456482"/>
          </a:xfrm>
          <a:prstGeom prst="rect">
            <a:avLst/>
          </a:prstGeom>
          <a:noFill/>
          <a:ln w="25400" cap="flat" cmpd="sng" algn="ctr">
            <a:noFill/>
            <a:prstDash val="soli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90486" indent="-90486" defTabSz="685783" fontAlgn="base">
              <a:spcAft>
                <a:spcPts val="600"/>
              </a:spcAft>
              <a:buFont typeface="Arial" panose="020B0604020202020204" pitchFamily="34" charset="0"/>
              <a:buChar char="•"/>
              <a:defRPr/>
            </a:pPr>
            <a:r>
              <a:rPr lang="en-US" sz="1000" b="1" kern="0" dirty="0">
                <a:solidFill>
                  <a:srgbClr val="BED730"/>
                </a:solidFill>
                <a:latin typeface="Trebuchet MS" panose="020B0703020202090204" pitchFamily="34" charset="0"/>
                <a:cs typeface="Arial" panose="020B0604020202020204" pitchFamily="34" charset="0"/>
              </a:rPr>
              <a:t>End-to-End visibility</a:t>
            </a:r>
          </a:p>
          <a:p>
            <a:pPr marL="90486" indent="-90486" defTabSz="685783" fontAlgn="base">
              <a:spcAft>
                <a:spcPts val="600"/>
              </a:spcAft>
              <a:buFont typeface="Arial" panose="020B0604020202020204" pitchFamily="34" charset="0"/>
              <a:buChar char="•"/>
              <a:defRPr/>
            </a:pPr>
            <a:r>
              <a:rPr lang="en-US" sz="1000" kern="0" dirty="0">
                <a:solidFill>
                  <a:schemeClr val="bg1"/>
                </a:solidFill>
                <a:latin typeface="Trebuchet MS" panose="020B0703020202090204" pitchFamily="34" charset="0"/>
                <a:cs typeface="Arial" panose="020B0604020202020204" pitchFamily="34" charset="0"/>
              </a:rPr>
              <a:t>Data driven </a:t>
            </a:r>
            <a:r>
              <a:rPr lang="en-US" sz="1000" b="1" kern="0" dirty="0">
                <a:solidFill>
                  <a:srgbClr val="BED730"/>
                </a:solidFill>
                <a:latin typeface="Trebuchet MS" panose="020B0703020202090204" pitchFamily="34" charset="0"/>
                <a:cs typeface="Arial" panose="020B0604020202020204" pitchFamily="34" charset="0"/>
              </a:rPr>
              <a:t>insights for decision making.</a:t>
            </a:r>
          </a:p>
          <a:p>
            <a:pPr marL="90486" indent="-90486" defTabSz="685783" fontAlgn="base">
              <a:spcAft>
                <a:spcPts val="600"/>
              </a:spcAft>
              <a:buFont typeface="Arial" panose="020B0604020202020204" pitchFamily="34" charset="0"/>
              <a:buChar char="•"/>
              <a:defRPr/>
            </a:pPr>
            <a:r>
              <a:rPr lang="en-US" sz="1000" kern="0" dirty="0">
                <a:solidFill>
                  <a:schemeClr val="bg1"/>
                </a:solidFill>
                <a:latin typeface="Trebuchet MS" panose="020B0703020202090204" pitchFamily="34" charset="0"/>
                <a:cs typeface="Arial" panose="020B0604020202020204" pitchFamily="34" charset="0"/>
              </a:rPr>
              <a:t>Increased </a:t>
            </a:r>
            <a:r>
              <a:rPr lang="en-US" sz="1000" b="1" kern="0" dirty="0">
                <a:solidFill>
                  <a:schemeClr val="bg1"/>
                </a:solidFill>
                <a:latin typeface="Trebuchet MS" panose="020B0703020202090204" pitchFamily="34" charset="0"/>
                <a:cs typeface="Arial" panose="020B0604020202020204" pitchFamily="34" charset="0"/>
              </a:rPr>
              <a:t>p</a:t>
            </a:r>
            <a:r>
              <a:rPr lang="en-US" sz="1000" b="1" kern="0" dirty="0">
                <a:solidFill>
                  <a:srgbClr val="BED730"/>
                </a:solidFill>
                <a:latin typeface="Trebuchet MS" panose="020B0703020202090204" pitchFamily="34" charset="0"/>
                <a:cs typeface="Arial" panose="020B0604020202020204" pitchFamily="34" charset="0"/>
              </a:rPr>
              <a:t>redictiveness</a:t>
            </a:r>
            <a:r>
              <a:rPr lang="en-US" sz="1000" kern="0" dirty="0">
                <a:solidFill>
                  <a:schemeClr val="bg1"/>
                </a:solidFill>
                <a:latin typeface="Trebuchet MS" panose="020B0703020202090204" pitchFamily="34" charset="0"/>
                <a:cs typeface="Arial" panose="020B0604020202020204" pitchFamily="34" charset="0"/>
              </a:rPr>
              <a:t>.</a:t>
            </a:r>
          </a:p>
          <a:p>
            <a:pPr marL="90486" indent="-90486" defTabSz="685783" fontAlgn="base">
              <a:spcAft>
                <a:spcPts val="600"/>
              </a:spcAft>
              <a:buFont typeface="Arial" panose="020B0604020202020204" pitchFamily="34" charset="0"/>
              <a:buChar char="•"/>
              <a:defRPr/>
            </a:pPr>
            <a:r>
              <a:rPr lang="en-US" sz="1000" kern="0" dirty="0">
                <a:solidFill>
                  <a:schemeClr val="bg1"/>
                </a:solidFill>
                <a:latin typeface="Trebuchet MS" panose="020B0703020202090204" pitchFamily="34" charset="0"/>
                <a:cs typeface="Arial" panose="020B0604020202020204" pitchFamily="34" charset="0"/>
              </a:rPr>
              <a:t>Capacity planning.</a:t>
            </a:r>
          </a:p>
        </p:txBody>
      </p:sp>
      <p:sp>
        <p:nvSpPr>
          <p:cNvPr id="60" name="Rectangle 59">
            <a:extLst>
              <a:ext uri="{FF2B5EF4-FFF2-40B4-BE49-F238E27FC236}">
                <a16:creationId xmlns:a16="http://schemas.microsoft.com/office/drawing/2014/main" id="{3198CE3E-D40C-BE2E-C150-4FF21C546D72}"/>
              </a:ext>
            </a:extLst>
          </p:cNvPr>
          <p:cNvSpPr/>
          <p:nvPr/>
        </p:nvSpPr>
        <p:spPr bwMode="auto">
          <a:xfrm>
            <a:off x="6729557" y="3400395"/>
            <a:ext cx="1838693" cy="1153594"/>
          </a:xfrm>
          <a:prstGeom prst="rect">
            <a:avLst/>
          </a:prstGeom>
          <a:noFill/>
          <a:ln w="25400" cap="flat" cmpd="sng" algn="ctr">
            <a:noFill/>
            <a:prstDash val="soli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 Event correlation</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 Baselining performance</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 Noise reductions.</a:t>
            </a:r>
          </a:p>
          <a:p>
            <a:pPr marL="90486" indent="-90486" defTabSz="685783" fontAlgn="base">
              <a:spcBef>
                <a:spcPct val="20000"/>
              </a:spcBef>
              <a:spcAft>
                <a:spcPct val="0"/>
              </a:spcAft>
              <a:buFont typeface="Arial" panose="020B0604020202020204" pitchFamily="34" charset="0"/>
              <a:buChar char="•"/>
              <a:defRPr/>
            </a:pPr>
            <a:r>
              <a:rPr lang="en-US" sz="900" kern="0" dirty="0">
                <a:solidFill>
                  <a:schemeClr val="bg1"/>
                </a:solidFill>
                <a:latin typeface="Trebuchet MS" panose="020B0703020202090204" pitchFamily="34" charset="0"/>
                <a:cs typeface="Arial" panose="020B0604020202020204" pitchFamily="34" charset="0"/>
              </a:rPr>
              <a:t> FLT automation.</a:t>
            </a:r>
          </a:p>
        </p:txBody>
      </p:sp>
      <p:sp>
        <p:nvSpPr>
          <p:cNvPr id="61" name="Rectangle 60">
            <a:extLst>
              <a:ext uri="{FF2B5EF4-FFF2-40B4-BE49-F238E27FC236}">
                <a16:creationId xmlns:a16="http://schemas.microsoft.com/office/drawing/2014/main" id="{F089E3AB-E8E8-9B84-10C7-4111F47CAECD}"/>
              </a:ext>
            </a:extLst>
          </p:cNvPr>
          <p:cNvSpPr/>
          <p:nvPr/>
        </p:nvSpPr>
        <p:spPr bwMode="auto">
          <a:xfrm>
            <a:off x="6740942" y="1102533"/>
            <a:ext cx="1815922" cy="1456482"/>
          </a:xfrm>
          <a:prstGeom prst="rect">
            <a:avLst/>
          </a:prstGeom>
          <a:noFill/>
          <a:ln w="25400" cap="flat" cmpd="sng" algn="ctr">
            <a:noFill/>
            <a:prstDash val="soli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90486" indent="-90486" defTabSz="685783" fontAlgn="base">
              <a:spcAft>
                <a:spcPts val="600"/>
              </a:spcAft>
              <a:buFont typeface="Arial" panose="020B0604020202020204" pitchFamily="34" charset="0"/>
              <a:buChar char="•"/>
              <a:defRPr/>
            </a:pPr>
            <a:r>
              <a:rPr lang="en-US" sz="1000" b="1" kern="0" dirty="0">
                <a:solidFill>
                  <a:srgbClr val="BED730"/>
                </a:solidFill>
                <a:latin typeface="Trebuchet MS" panose="020B0703020202090204" pitchFamily="34" charset="0"/>
                <a:cs typeface="Arial" panose="020B0604020202020204" pitchFamily="34" charset="0"/>
              </a:rPr>
              <a:t>Predictive maintenance.</a:t>
            </a:r>
          </a:p>
          <a:p>
            <a:pPr marL="90486" indent="-90486" defTabSz="685783" fontAlgn="base">
              <a:spcAft>
                <a:spcPts val="600"/>
              </a:spcAft>
              <a:buFont typeface="Arial" panose="020B0604020202020204" pitchFamily="34" charset="0"/>
              <a:buChar char="•"/>
              <a:defRPr/>
            </a:pPr>
            <a:r>
              <a:rPr lang="en-US" sz="1000" b="1" kern="0" dirty="0">
                <a:solidFill>
                  <a:srgbClr val="BED730"/>
                </a:solidFill>
                <a:latin typeface="Trebuchet MS" panose="020B0703020202090204" pitchFamily="34" charset="0"/>
                <a:cs typeface="Arial" panose="020B0604020202020204" pitchFamily="34" charset="0"/>
              </a:rPr>
              <a:t>Autonomous</a:t>
            </a:r>
            <a:r>
              <a:rPr lang="en-US" sz="1000" kern="0" dirty="0">
                <a:solidFill>
                  <a:srgbClr val="BED730"/>
                </a:solidFill>
                <a:latin typeface="Trebuchet MS" panose="020B0703020202090204" pitchFamily="34" charset="0"/>
                <a:cs typeface="Arial" panose="020B0604020202020204" pitchFamily="34" charset="0"/>
              </a:rPr>
              <a:t> and </a:t>
            </a:r>
            <a:r>
              <a:rPr lang="en-US" sz="1000" b="1" kern="0" dirty="0">
                <a:solidFill>
                  <a:srgbClr val="BED730"/>
                </a:solidFill>
                <a:latin typeface="Trebuchet MS" panose="020B0703020202090204" pitchFamily="34" charset="0"/>
                <a:cs typeface="Arial" panose="020B0604020202020204" pitchFamily="34" charset="0"/>
              </a:rPr>
              <a:t>self healing networks.</a:t>
            </a:r>
          </a:p>
          <a:p>
            <a:pPr marL="90486" indent="-90486" defTabSz="685783" fontAlgn="base">
              <a:spcAft>
                <a:spcPts val="600"/>
              </a:spcAft>
              <a:buFont typeface="Arial" panose="020B0604020202020204" pitchFamily="34" charset="0"/>
              <a:buChar char="•"/>
              <a:defRPr/>
            </a:pPr>
            <a:r>
              <a:rPr lang="en-US" sz="1000" b="1" kern="0" dirty="0">
                <a:solidFill>
                  <a:srgbClr val="BED730"/>
                </a:solidFill>
                <a:latin typeface="Trebuchet MS" panose="020B0703020202090204" pitchFamily="34" charset="0"/>
                <a:cs typeface="Arial" panose="020B0604020202020204" pitchFamily="34" charset="0"/>
              </a:rPr>
              <a:t>Enhanced network operations.</a:t>
            </a:r>
          </a:p>
          <a:p>
            <a:pPr marL="90486" indent="-90486" defTabSz="685783" fontAlgn="base">
              <a:spcAft>
                <a:spcPts val="600"/>
              </a:spcAft>
              <a:buFont typeface="Arial" panose="020B0604020202020204" pitchFamily="34" charset="0"/>
              <a:buChar char="•"/>
              <a:defRPr/>
            </a:pPr>
            <a:r>
              <a:rPr lang="en-US" sz="1000" kern="0" dirty="0">
                <a:solidFill>
                  <a:srgbClr val="BED730"/>
                </a:solidFill>
                <a:latin typeface="Trebuchet MS" panose="020B0703020202090204" pitchFamily="34" charset="0"/>
                <a:cs typeface="Arial" panose="020B0604020202020204" pitchFamily="34" charset="0"/>
              </a:rPr>
              <a:t>Increased </a:t>
            </a:r>
            <a:r>
              <a:rPr lang="en-US" sz="1000" b="1" kern="0" dirty="0">
                <a:solidFill>
                  <a:srgbClr val="BED730"/>
                </a:solidFill>
                <a:latin typeface="Trebuchet MS" panose="020B0703020202090204" pitchFamily="34" charset="0"/>
                <a:cs typeface="Arial" panose="020B0604020202020204" pitchFamily="34" charset="0"/>
              </a:rPr>
              <a:t>cost efficiencies.</a:t>
            </a:r>
          </a:p>
        </p:txBody>
      </p:sp>
      <p:sp>
        <p:nvSpPr>
          <p:cNvPr id="62" name="TextBox 61">
            <a:extLst>
              <a:ext uri="{FF2B5EF4-FFF2-40B4-BE49-F238E27FC236}">
                <a16:creationId xmlns:a16="http://schemas.microsoft.com/office/drawing/2014/main" id="{C6E97876-C2A9-091D-08AD-C1414F9670FA}"/>
              </a:ext>
            </a:extLst>
          </p:cNvPr>
          <p:cNvSpPr txBox="1"/>
          <p:nvPr/>
        </p:nvSpPr>
        <p:spPr>
          <a:xfrm>
            <a:off x="611509" y="2951446"/>
            <a:ext cx="1828795" cy="307777"/>
          </a:xfrm>
          <a:prstGeom prst="rect">
            <a:avLst/>
          </a:prstGeom>
          <a:noFill/>
        </p:spPr>
        <p:txBody>
          <a:bodyPr wrap="square" rtlCol="0">
            <a:spAutoFit/>
          </a:bodyPr>
          <a:lstStyle/>
          <a:p>
            <a:pPr algn="ctr"/>
            <a:r>
              <a:rPr lang="en-US" sz="1400" b="1" kern="0" dirty="0">
                <a:solidFill>
                  <a:srgbClr val="4E555B">
                    <a:lumMod val="50000"/>
                  </a:srgbClr>
                </a:solidFill>
                <a:latin typeface="Trebuchet MS" panose="020B0703020202090204" pitchFamily="34" charset="0"/>
                <a:cs typeface="Arial" panose="020B0604020202020204" pitchFamily="34" charset="0"/>
              </a:rPr>
              <a:t>Observability</a:t>
            </a:r>
            <a:endParaRPr lang="en-US" sz="1400" dirty="0">
              <a:solidFill>
                <a:prstClr val="black"/>
              </a:solidFill>
              <a:latin typeface="Trebuchet MS" panose="020B0703020202090204" pitchFamily="34" charset="0"/>
            </a:endParaRPr>
          </a:p>
        </p:txBody>
      </p:sp>
      <p:sp>
        <p:nvSpPr>
          <p:cNvPr id="63" name="TextBox 62">
            <a:extLst>
              <a:ext uri="{FF2B5EF4-FFF2-40B4-BE49-F238E27FC236}">
                <a16:creationId xmlns:a16="http://schemas.microsoft.com/office/drawing/2014/main" id="{F87D9890-36B8-B92A-91EF-358ABADB1014}"/>
              </a:ext>
            </a:extLst>
          </p:cNvPr>
          <p:cNvSpPr txBox="1"/>
          <p:nvPr/>
        </p:nvSpPr>
        <p:spPr>
          <a:xfrm>
            <a:off x="2652402" y="2951446"/>
            <a:ext cx="1828795" cy="307777"/>
          </a:xfrm>
          <a:prstGeom prst="rect">
            <a:avLst/>
          </a:prstGeom>
          <a:noFill/>
        </p:spPr>
        <p:txBody>
          <a:bodyPr wrap="square" rtlCol="0">
            <a:spAutoFit/>
          </a:bodyPr>
          <a:lstStyle/>
          <a:p>
            <a:pPr algn="ctr"/>
            <a:r>
              <a:rPr lang="en-US" sz="1400" b="1" dirty="0">
                <a:solidFill>
                  <a:srgbClr val="4E555B">
                    <a:lumMod val="50000"/>
                  </a:srgbClr>
                </a:solidFill>
                <a:latin typeface="Trebuchet MS" panose="020B0703020202090204" pitchFamily="34" charset="0"/>
                <a:cs typeface="Arial" panose="020B0604020202020204" pitchFamily="34" charset="0"/>
              </a:rPr>
              <a:t>Automation</a:t>
            </a:r>
            <a:endParaRPr lang="en-US" sz="1400" dirty="0">
              <a:solidFill>
                <a:prstClr val="black"/>
              </a:solidFill>
              <a:latin typeface="Trebuchet MS" panose="020B0703020202090204" pitchFamily="34" charset="0"/>
            </a:endParaRPr>
          </a:p>
        </p:txBody>
      </p:sp>
      <p:sp>
        <p:nvSpPr>
          <p:cNvPr id="64" name="TextBox 63">
            <a:extLst>
              <a:ext uri="{FF2B5EF4-FFF2-40B4-BE49-F238E27FC236}">
                <a16:creationId xmlns:a16="http://schemas.microsoft.com/office/drawing/2014/main" id="{46C0D013-BC1A-EE54-2B10-DFF53E46F01E}"/>
              </a:ext>
            </a:extLst>
          </p:cNvPr>
          <p:cNvSpPr txBox="1"/>
          <p:nvPr/>
        </p:nvSpPr>
        <p:spPr>
          <a:xfrm>
            <a:off x="4693507" y="2951446"/>
            <a:ext cx="1828795" cy="307777"/>
          </a:xfrm>
          <a:prstGeom prst="rect">
            <a:avLst/>
          </a:prstGeom>
          <a:noFill/>
        </p:spPr>
        <p:txBody>
          <a:bodyPr wrap="square" rtlCol="0">
            <a:spAutoFit/>
          </a:bodyPr>
          <a:lstStyle/>
          <a:p>
            <a:pPr algn="ctr"/>
            <a:r>
              <a:rPr lang="en-US" sz="1400" b="1" kern="0" dirty="0">
                <a:solidFill>
                  <a:srgbClr val="4E555B">
                    <a:lumMod val="50000"/>
                  </a:srgbClr>
                </a:solidFill>
                <a:latin typeface="Trebuchet MS" panose="020B0703020202090204" pitchFamily="34" charset="0"/>
                <a:cs typeface="Arial" panose="020B0604020202020204" pitchFamily="34" charset="0"/>
              </a:rPr>
              <a:t>Analytics</a:t>
            </a:r>
            <a:endParaRPr lang="en-US" sz="1400" dirty="0">
              <a:solidFill>
                <a:prstClr val="black"/>
              </a:solidFill>
              <a:latin typeface="Trebuchet MS" panose="020B0703020202090204" pitchFamily="34" charset="0"/>
            </a:endParaRPr>
          </a:p>
        </p:txBody>
      </p:sp>
      <p:sp>
        <p:nvSpPr>
          <p:cNvPr id="65" name="TextBox 64">
            <a:extLst>
              <a:ext uri="{FF2B5EF4-FFF2-40B4-BE49-F238E27FC236}">
                <a16:creationId xmlns:a16="http://schemas.microsoft.com/office/drawing/2014/main" id="{BE223EA8-1A6E-2D8F-6E0E-FC727472231D}"/>
              </a:ext>
            </a:extLst>
          </p:cNvPr>
          <p:cNvSpPr txBox="1"/>
          <p:nvPr/>
        </p:nvSpPr>
        <p:spPr>
          <a:xfrm>
            <a:off x="6734506" y="2951446"/>
            <a:ext cx="1828795" cy="307777"/>
          </a:xfrm>
          <a:prstGeom prst="rect">
            <a:avLst/>
          </a:prstGeom>
          <a:noFill/>
        </p:spPr>
        <p:txBody>
          <a:bodyPr wrap="square" rtlCol="0">
            <a:spAutoFit/>
          </a:bodyPr>
          <a:lstStyle/>
          <a:p>
            <a:pPr algn="ctr"/>
            <a:r>
              <a:rPr lang="en-US" sz="1400" b="1" kern="0" dirty="0">
                <a:solidFill>
                  <a:srgbClr val="4E555B">
                    <a:lumMod val="50000"/>
                  </a:srgbClr>
                </a:solidFill>
                <a:latin typeface="Trebuchet MS" panose="020B0703020202090204" pitchFamily="34" charset="0"/>
                <a:cs typeface="Arial" panose="020B0604020202020204" pitchFamily="34" charset="0"/>
              </a:rPr>
              <a:t>AIOps</a:t>
            </a:r>
            <a:endParaRPr lang="en-US" sz="1400" dirty="0">
              <a:solidFill>
                <a:prstClr val="black"/>
              </a:solidFill>
              <a:latin typeface="Trebuchet MS" panose="020B0703020202090204" pitchFamily="34" charset="0"/>
            </a:endParaRPr>
          </a:p>
        </p:txBody>
      </p:sp>
      <p:pic>
        <p:nvPicPr>
          <p:cNvPr id="66" name="Graphic 65" descr="Gears outline">
            <a:extLst>
              <a:ext uri="{FF2B5EF4-FFF2-40B4-BE49-F238E27FC236}">
                <a16:creationId xmlns:a16="http://schemas.microsoft.com/office/drawing/2014/main" id="{5B50D3A6-BF72-514D-61B0-062924B746D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45991" y="2592901"/>
            <a:ext cx="441614" cy="441614"/>
          </a:xfrm>
          <a:prstGeom prst="rect">
            <a:avLst/>
          </a:prstGeom>
        </p:spPr>
      </p:pic>
      <p:pic>
        <p:nvPicPr>
          <p:cNvPr id="67" name="Graphic 66" descr="Eye outline">
            <a:extLst>
              <a:ext uri="{FF2B5EF4-FFF2-40B4-BE49-F238E27FC236}">
                <a16:creationId xmlns:a16="http://schemas.microsoft.com/office/drawing/2014/main" id="{A30626CD-9DBB-607C-E142-06AED3745C4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27613" y="2620428"/>
            <a:ext cx="396586" cy="396586"/>
          </a:xfrm>
          <a:prstGeom prst="rect">
            <a:avLst/>
          </a:prstGeom>
        </p:spPr>
      </p:pic>
      <p:pic>
        <p:nvPicPr>
          <p:cNvPr id="68" name="Graphic 67" descr="Left Brain outline">
            <a:extLst>
              <a:ext uri="{FF2B5EF4-FFF2-40B4-BE49-F238E27FC236}">
                <a16:creationId xmlns:a16="http://schemas.microsoft.com/office/drawing/2014/main" id="{CFD7E92A-96D9-8570-9243-21359222161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87097" y="2610551"/>
            <a:ext cx="441614" cy="441615"/>
          </a:xfrm>
          <a:prstGeom prst="rect">
            <a:avLst/>
          </a:prstGeom>
        </p:spPr>
      </p:pic>
      <p:pic>
        <p:nvPicPr>
          <p:cNvPr id="69" name="Graphic 68" descr="Artificial Intelligence outline">
            <a:extLst>
              <a:ext uri="{FF2B5EF4-FFF2-40B4-BE49-F238E27FC236}">
                <a16:creationId xmlns:a16="http://schemas.microsoft.com/office/drawing/2014/main" id="{F4A9409E-20C4-43AA-8476-6FA409A0CDD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477452" y="2622864"/>
            <a:ext cx="342900" cy="342900"/>
          </a:xfrm>
          <a:prstGeom prst="rect">
            <a:avLst/>
          </a:prstGeom>
        </p:spPr>
      </p:pic>
    </p:spTree>
    <p:extLst>
      <p:ext uri="{BB962C8B-B14F-4D97-AF65-F5344CB8AC3E}">
        <p14:creationId xmlns:p14="http://schemas.microsoft.com/office/powerpoint/2010/main" val="3987750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776A469D-1325-98EA-4BBB-E60D6B62789A}"/>
              </a:ext>
            </a:extLst>
          </p:cNvPr>
          <p:cNvSpPr>
            <a:spLocks noGrp="1"/>
          </p:cNvSpPr>
          <p:nvPr>
            <p:ph type="title"/>
          </p:nvPr>
        </p:nvSpPr>
        <p:spPr>
          <a:xfrm>
            <a:off x="324000" y="26909"/>
            <a:ext cx="7693099" cy="830987"/>
          </a:xfrm>
        </p:spPr>
        <p:txBody>
          <a:bodyPr/>
          <a:lstStyle/>
          <a:p>
            <a:r>
              <a:rPr lang="en-IN" dirty="0"/>
              <a:t>Operations Transformation:</a:t>
            </a:r>
            <a:br>
              <a:rPr lang="en-IN" dirty="0"/>
            </a:br>
            <a:r>
              <a:rPr lang="en-IN" dirty="0"/>
              <a:t>Integrated platform framework</a:t>
            </a:r>
          </a:p>
        </p:txBody>
      </p:sp>
      <p:pic>
        <p:nvPicPr>
          <p:cNvPr id="10" name="Graphic 9">
            <a:extLst>
              <a:ext uri="{FF2B5EF4-FFF2-40B4-BE49-F238E27FC236}">
                <a16:creationId xmlns:a16="http://schemas.microsoft.com/office/drawing/2014/main" id="{AA7BC46D-1A0E-EAE3-C8E7-7069AC7B9BD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1672" y="951963"/>
            <a:ext cx="7073472" cy="3564475"/>
          </a:xfrm>
          <a:prstGeom prst="rect">
            <a:avLst/>
          </a:prstGeom>
        </p:spPr>
      </p:pic>
      <p:sp>
        <p:nvSpPr>
          <p:cNvPr id="11" name="TextBox 10">
            <a:extLst>
              <a:ext uri="{FF2B5EF4-FFF2-40B4-BE49-F238E27FC236}">
                <a16:creationId xmlns:a16="http://schemas.microsoft.com/office/drawing/2014/main" id="{01B895CF-D6B1-EB1D-7A62-8D90E9397A76}"/>
              </a:ext>
            </a:extLst>
          </p:cNvPr>
          <p:cNvSpPr txBox="1"/>
          <p:nvPr/>
        </p:nvSpPr>
        <p:spPr>
          <a:xfrm>
            <a:off x="5463174" y="987425"/>
            <a:ext cx="3356976" cy="1800493"/>
          </a:xfrm>
          <a:prstGeom prst="rect">
            <a:avLst/>
          </a:prstGeom>
          <a:noFill/>
        </p:spPr>
        <p:txBody>
          <a:bodyPr wrap="square" rtlCol="0">
            <a:spAutoFit/>
          </a:bodyPr>
          <a:lstStyle/>
          <a:p>
            <a:pPr>
              <a:spcBef>
                <a:spcPts val="600"/>
              </a:spcBef>
            </a:pPr>
            <a:r>
              <a:rPr lang="en-US" sz="1000" b="1" dirty="0">
                <a:solidFill>
                  <a:srgbClr val="BED730"/>
                </a:solidFill>
                <a:latin typeface="Trebuchet MS" panose="020B0703020202090204" pitchFamily="34" charset="0"/>
              </a:rPr>
              <a:t>Automation &amp; AI Driven </a:t>
            </a:r>
          </a:p>
          <a:p>
            <a:pPr marL="271457" indent="-93661">
              <a:buFont typeface="Arial" panose="020B0604020202020204" pitchFamily="34" charset="0"/>
              <a:buChar char="•"/>
            </a:pPr>
            <a:r>
              <a:rPr lang="en-US" sz="800" dirty="0">
                <a:solidFill>
                  <a:prstClr val="white"/>
                </a:solidFill>
                <a:latin typeface="Trebuchet MS" panose="020B0703020202090204" pitchFamily="34" charset="0"/>
              </a:rPr>
              <a:t>Incident Co-relation, Diagnostics Bots, Service Provisioning, Predictive Insights &amp; AIOps</a:t>
            </a:r>
          </a:p>
          <a:p>
            <a:pPr>
              <a:spcBef>
                <a:spcPts val="600"/>
              </a:spcBef>
            </a:pPr>
            <a:r>
              <a:rPr lang="en-US" sz="1000" b="1" dirty="0">
                <a:solidFill>
                  <a:srgbClr val="BED730"/>
                </a:solidFill>
                <a:latin typeface="Trebuchet MS" panose="020B0703020202090204" pitchFamily="34" charset="0"/>
              </a:rPr>
              <a:t>Network Observability</a:t>
            </a:r>
          </a:p>
          <a:p>
            <a:pPr marL="271457" indent="-93661">
              <a:buFont typeface="Arial" panose="020B0604020202020204" pitchFamily="34" charset="0"/>
              <a:buChar char="•"/>
            </a:pPr>
            <a:r>
              <a:rPr lang="en-US" sz="800" dirty="0">
                <a:solidFill>
                  <a:prstClr val="white"/>
                </a:solidFill>
                <a:latin typeface="Trebuchet MS" panose="020B0703020202090204" pitchFamily="34" charset="0"/>
              </a:rPr>
              <a:t>End to End visibility:  Topology, Service Relationship &amp; End user experience</a:t>
            </a:r>
          </a:p>
          <a:p>
            <a:pPr>
              <a:spcBef>
                <a:spcPts val="600"/>
              </a:spcBef>
            </a:pPr>
            <a:r>
              <a:rPr lang="en-US" sz="1000" b="1" dirty="0">
                <a:solidFill>
                  <a:srgbClr val="BED730"/>
                </a:solidFill>
                <a:latin typeface="Trebuchet MS" panose="020B0703020202090204" pitchFamily="34" charset="0"/>
              </a:rPr>
              <a:t>Customer Experience </a:t>
            </a:r>
          </a:p>
          <a:p>
            <a:pPr marL="271457" indent="-93661">
              <a:buFont typeface="Arial" panose="020B0604020202020204" pitchFamily="34" charset="0"/>
              <a:buChar char="•"/>
            </a:pPr>
            <a:r>
              <a:rPr lang="en-US" sz="800" dirty="0">
                <a:solidFill>
                  <a:prstClr val="white"/>
                </a:solidFill>
                <a:latin typeface="Trebuchet MS" panose="020B0703020202090204" pitchFamily="34" charset="0"/>
              </a:rPr>
              <a:t>Aakaash provides intuitive Analytics, Inventory &amp; Self Service</a:t>
            </a:r>
          </a:p>
          <a:p>
            <a:pPr>
              <a:spcBef>
                <a:spcPts val="600"/>
              </a:spcBef>
            </a:pPr>
            <a:r>
              <a:rPr lang="en-US" sz="1000" b="1" dirty="0">
                <a:solidFill>
                  <a:srgbClr val="BED730"/>
                </a:solidFill>
                <a:latin typeface="Trebuchet MS" panose="020B0703020202090204" pitchFamily="34" charset="0"/>
              </a:rPr>
              <a:t>Tools Integration</a:t>
            </a:r>
          </a:p>
          <a:p>
            <a:pPr marL="271457" indent="-93661">
              <a:buFont typeface="Arial" panose="020B0604020202020204" pitchFamily="34" charset="0"/>
              <a:buChar char="•"/>
            </a:pPr>
            <a:r>
              <a:rPr lang="en-US" sz="800" dirty="0">
                <a:solidFill>
                  <a:prstClr val="white"/>
                </a:solidFill>
                <a:latin typeface="Trebuchet MS" panose="020B0703020202090204" pitchFamily="34" charset="0"/>
              </a:rPr>
              <a:t>Multi Vendor NMS, EMS &amp; Controllers. E-Bonding with key Telco’s &amp; OEM’s ITSM tools</a:t>
            </a:r>
          </a:p>
        </p:txBody>
      </p:sp>
      <p:pic>
        <p:nvPicPr>
          <p:cNvPr id="2050" name="Picture 2" descr="Cisco has Closed its Acquisition of ThousandEyes, Inc. - Cisco">
            <a:extLst>
              <a:ext uri="{FF2B5EF4-FFF2-40B4-BE49-F238E27FC236}">
                <a16:creationId xmlns:a16="http://schemas.microsoft.com/office/drawing/2014/main" id="{E18A27F1-D505-3E4C-B922-5475280B22A7}"/>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52" t="34893" r="1504" b="35539"/>
          <a:stretch/>
        </p:blipFill>
        <p:spPr bwMode="auto">
          <a:xfrm>
            <a:off x="7581670" y="4306387"/>
            <a:ext cx="870857" cy="14838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verest IMS | Bangalore">
            <a:extLst>
              <a:ext uri="{FF2B5EF4-FFF2-40B4-BE49-F238E27FC236}">
                <a16:creationId xmlns:a16="http://schemas.microsoft.com/office/drawing/2014/main" id="{254D5EF4-271E-830D-FD9A-137BD6841F8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345" t="41456" r="14146" b="43978"/>
          <a:stretch/>
        </p:blipFill>
        <p:spPr bwMode="auto">
          <a:xfrm rot="16200000">
            <a:off x="-76061" y="3913347"/>
            <a:ext cx="994173" cy="19435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iverbed launches new energy efficiency capabilities to ...">
            <a:extLst>
              <a:ext uri="{FF2B5EF4-FFF2-40B4-BE49-F238E27FC236}">
                <a16:creationId xmlns:a16="http://schemas.microsoft.com/office/drawing/2014/main" id="{2F666967-386E-348F-3FB5-9A2DF9D85F39}"/>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736" t="37837" r="9380" b="35449"/>
          <a:stretch/>
        </p:blipFill>
        <p:spPr bwMode="auto">
          <a:xfrm rot="16200000">
            <a:off x="-13792" y="2919965"/>
            <a:ext cx="864678" cy="189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1083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ify Theme Nov20">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ify Theme 11102018" id="{5D34ADB0-9B4B-4AC9-89EB-6B867DA4F5E7}" vid="{13943DAD-321F-49F1-803A-50B168C71F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710511E76691246B418C90BE1F4D8C6" ma:contentTypeVersion="15" ma:contentTypeDescription="Create a new document." ma:contentTypeScope="" ma:versionID="97cd5a5616a8d07bb42a5e0803793c02">
  <xsd:schema xmlns:xsd="http://www.w3.org/2001/XMLSchema" xmlns:xs="http://www.w3.org/2001/XMLSchema" xmlns:p="http://schemas.microsoft.com/office/2006/metadata/properties" xmlns:ns3="686c498e-8a2a-49ed-92f5-9aa1891de000" xmlns:ns4="eb2ba374-9f5f-4dc1-957b-15688bc0f218" targetNamespace="http://schemas.microsoft.com/office/2006/metadata/properties" ma:root="true" ma:fieldsID="26a30304a3e14062dfc101570fbf6cb5" ns3:_="" ns4:_="">
    <xsd:import namespace="686c498e-8a2a-49ed-92f5-9aa1891de000"/>
    <xsd:import namespace="eb2ba374-9f5f-4dc1-957b-15688bc0f21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GenerationTime" minOccurs="0"/>
                <xsd:element ref="ns3:MediaServiceEventHashCode" minOccurs="0"/>
                <xsd:element ref="ns3:MediaLengthInSeconds" minOccurs="0"/>
                <xsd:element ref="ns3:MediaServiceAutoKeyPoints" minOccurs="0"/>
                <xsd:element ref="ns3:MediaServiceKeyPoints" minOccurs="0"/>
                <xsd:element ref="ns3:MediaServiceOCR" minOccurs="0"/>
                <xsd:element ref="ns3:_activity"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6c498e-8a2a-49ed-92f5-9aa1891de0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OCR" ma:index="20" nillable="true" ma:displayName="Extracted Text" ma:internalName="MediaServiceOCR" ma:readOnly="true">
      <xsd:simpleType>
        <xsd:restriction base="dms:Note">
          <xsd:maxLength value="255"/>
        </xsd:restriction>
      </xsd:simpleType>
    </xsd:element>
    <xsd:element name="_activity" ma:index="21" nillable="true" ma:displayName="_activity" ma:hidden="true" ma:internalName="_activity">
      <xsd:simpleType>
        <xsd:restriction base="dms:Note"/>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b2ba374-9f5f-4dc1-957b-15688bc0f21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686c498e-8a2a-49ed-92f5-9aa1891de000" xsi:nil="true"/>
  </documentManagement>
</p:properties>
</file>

<file path=customXml/itemProps1.xml><?xml version="1.0" encoding="utf-8"?>
<ds:datastoreItem xmlns:ds="http://schemas.openxmlformats.org/officeDocument/2006/customXml" ds:itemID="{29C11B37-23C1-4E6D-9D9B-A20729A165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6c498e-8a2a-49ed-92f5-9aa1891de000"/>
    <ds:schemaRef ds:uri="eb2ba374-9f5f-4dc1-957b-15688bc0f2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B7F6265-3E98-4CB0-9292-A993B4F4BCA0}">
  <ds:schemaRefs>
    <ds:schemaRef ds:uri="http://schemas.microsoft.com/sharepoint/v3/contenttype/forms"/>
  </ds:schemaRefs>
</ds:datastoreItem>
</file>

<file path=customXml/itemProps3.xml><?xml version="1.0" encoding="utf-8"?>
<ds:datastoreItem xmlns:ds="http://schemas.openxmlformats.org/officeDocument/2006/customXml" ds:itemID="{3A813CF3-0982-407B-8BA0-3F2BC288FB36}">
  <ds:schemaRefs>
    <ds:schemaRef ds:uri="http://www.w3.org/XML/1998/namespace"/>
    <ds:schemaRef ds:uri="http://purl.org/dc/terms/"/>
    <ds:schemaRef ds:uri="eb2ba374-9f5f-4dc1-957b-15688bc0f218"/>
    <ds:schemaRef ds:uri="http://schemas.microsoft.com/office/infopath/2007/PartnerControls"/>
    <ds:schemaRef ds:uri="http://schemas.microsoft.com/office/2006/documentManagement/types"/>
    <ds:schemaRef ds:uri="http://purl.org/dc/elements/1.1/"/>
    <ds:schemaRef ds:uri="http://purl.org/dc/dcmitype/"/>
    <ds:schemaRef ds:uri="http://schemas.openxmlformats.org/package/2006/metadata/core-properties"/>
    <ds:schemaRef ds:uri="686c498e-8a2a-49ed-92f5-9aa1891de000"/>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5704</TotalTime>
  <Words>1213</Words>
  <Application>Microsoft Macintosh PowerPoint</Application>
  <PresentationFormat>On-screen Show (16:9)</PresentationFormat>
  <Paragraphs>284</Paragraphs>
  <Slides>14</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Aptos</vt:lpstr>
      <vt:lpstr>Arial</vt:lpstr>
      <vt:lpstr>Arial Nova</vt:lpstr>
      <vt:lpstr>Calibri</vt:lpstr>
      <vt:lpstr>Courier New</vt:lpstr>
      <vt:lpstr>Helvetica Neue</vt:lpstr>
      <vt:lpstr>Lato</vt:lpstr>
      <vt:lpstr>TheSansOffice</vt:lpstr>
      <vt:lpstr>Trebuchet MS</vt:lpstr>
      <vt:lpstr>Sify Theme Nov20</vt:lpstr>
      <vt:lpstr>PowerPoint Presentation</vt:lpstr>
      <vt:lpstr>agenda</vt:lpstr>
      <vt:lpstr>Network Digital Services Portfolio</vt:lpstr>
      <vt:lpstr>Key recent wins </vt:lpstr>
      <vt:lpstr>Our Journey so far</vt:lpstr>
      <vt:lpstr>Evolving Trends in Digital Networks</vt:lpstr>
      <vt:lpstr>Secure Networks Portfolio</vt:lpstr>
      <vt:lpstr>Operations Transformation Outcomes</vt:lpstr>
      <vt:lpstr>Operations Transformation: Integrated platform framework</vt:lpstr>
      <vt:lpstr>What is Branch-in-a-Box?</vt:lpstr>
      <vt:lpstr>Solution in a Box: Integrated Applications</vt:lpstr>
      <vt:lpstr>Distributed Edge: work in progress</vt:lpstr>
      <vt:lpstr>Skill transformation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Shanker Sareen</dc:creator>
  <cp:lastModifiedBy>Nizar Ahamed A R</cp:lastModifiedBy>
  <cp:revision>106</cp:revision>
  <cp:lastPrinted>2020-02-03T07:18:41Z</cp:lastPrinted>
  <dcterms:created xsi:type="dcterms:W3CDTF">2018-05-30T06:38:40Z</dcterms:created>
  <dcterms:modified xsi:type="dcterms:W3CDTF">2024-04-15T07:55:48Z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0x0101002710511E76691246B418C90BE1F4D8C6</vt:lpwstr>
  </property>
</Properties>
</file>