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4"/>
  </p:sldMasterIdLst>
  <p:notesMasterIdLst>
    <p:notesMasterId r:id="rId19"/>
  </p:notesMasterIdLst>
  <p:sldIdLst>
    <p:sldId id="256" r:id="rId5"/>
    <p:sldId id="2147311116" r:id="rId6"/>
    <p:sldId id="264" r:id="rId7"/>
    <p:sldId id="2147473269" r:id="rId8"/>
    <p:sldId id="2147473280" r:id="rId9"/>
    <p:sldId id="2147473271" r:id="rId10"/>
    <p:sldId id="2147473281" r:id="rId11"/>
    <p:sldId id="2147473272" r:id="rId12"/>
    <p:sldId id="258" r:id="rId13"/>
    <p:sldId id="2147473282" r:id="rId14"/>
    <p:sldId id="2147473275" r:id="rId15"/>
    <p:sldId id="2147473278" r:id="rId16"/>
    <p:sldId id="2147473279" r:id="rId17"/>
    <p:sldId id="2146846752" r:id="rId18"/>
  </p:sldIdLst>
  <p:sldSz cx="9144000" cy="5143500" type="screen16x9"/>
  <p:notesSz cx="6858000" cy="92964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984D07-1518-076C-AF61-0BD945087473}" name="Shombit Roy" initials="SR" userId="S::shombit.roy@sifycorp.com::c756c23c-bc98-4e37-a5fe-728e205ffcc6" providerId="AD"/>
  <p188:author id="{34FC0925-E2A8-9709-ACE5-9090C8602C3C}" name="Abhishek Singh Tomar" initials="AST" userId="S::abhishek.tomar@sifycorp.com::42be2351-8acd-4005-aae4-d092fa1b67a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eha Bhasin Chawla" initials="NB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BED730"/>
    <a:srgbClr val="10253F"/>
    <a:srgbClr val="000000"/>
    <a:srgbClr val="A2B800"/>
    <a:srgbClr val="556677"/>
    <a:srgbClr val="1F497D"/>
    <a:srgbClr val="376092"/>
    <a:srgbClr val="0A182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7AE5F0-2156-6A47-ACCF-922E5135B700}" v="69" dt="2024-03-31T03:30:31.9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25" autoAdjust="0"/>
    <p:restoredTop sz="95574" autoAdjust="0"/>
  </p:normalViewPr>
  <p:slideViewPr>
    <p:cSldViewPr snapToGrid="0">
      <p:cViewPr varScale="1">
        <p:scale>
          <a:sx n="191" d="100"/>
          <a:sy n="191" d="100"/>
        </p:scale>
        <p:origin x="184" y="456"/>
      </p:cViewPr>
      <p:guideLst/>
    </p:cSldViewPr>
  </p:slideViewPr>
  <p:notesTextViewPr>
    <p:cViewPr>
      <p:scale>
        <a:sx n="1" d="1"/>
        <a:sy n="1" d="1"/>
      </p:scale>
      <p:origin x="0" y="0"/>
    </p:cViewPr>
  </p:notesTextViewPr>
  <p:sorterViewPr>
    <p:cViewPr>
      <p:scale>
        <a:sx n="100" d="100"/>
        <a:sy n="100" d="100"/>
      </p:scale>
      <p:origin x="0" y="-700"/>
    </p:cViewPr>
  </p:sorterViewPr>
  <p:notesViewPr>
    <p:cSldViewPr snapToGrid="0">
      <p:cViewPr>
        <p:scale>
          <a:sx n="1" d="2"/>
          <a:sy n="1" d="2"/>
        </p:scale>
        <p:origin x="0" y="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neet Kumar H Jain" userId="129ecbca-0773-4bc0-88a0-df14fdedf07b" providerId="ADAL" clId="{1894982A-5A63-0D4C-9894-5511EB2E7EA9}"/>
    <pc:docChg chg="undo custSel modSld">
      <pc:chgData name="Vineet Kumar H Jain" userId="129ecbca-0773-4bc0-88a0-df14fdedf07b" providerId="ADAL" clId="{1894982A-5A63-0D4C-9894-5511EB2E7EA9}" dt="2024-03-31T10:44:28.692" v="987" actId="20577"/>
      <pc:docMkLst>
        <pc:docMk/>
      </pc:docMkLst>
      <pc:sldChg chg="addSp delSp mod modNotesTx">
        <pc:chgData name="Vineet Kumar H Jain" userId="129ecbca-0773-4bc0-88a0-df14fdedf07b" providerId="ADAL" clId="{1894982A-5A63-0D4C-9894-5511EB2E7EA9}" dt="2024-03-31T10:39:42.949" v="246" actId="20577"/>
        <pc:sldMkLst>
          <pc:docMk/>
          <pc:sldMk cId="1672174842" sldId="256"/>
        </pc:sldMkLst>
        <pc:picChg chg="add del">
          <ac:chgData name="Vineet Kumar H Jain" userId="129ecbca-0773-4bc0-88a0-df14fdedf07b" providerId="ADAL" clId="{1894982A-5A63-0D4C-9894-5511EB2E7EA9}" dt="2024-03-31T10:36:50.184" v="1" actId="21"/>
          <ac:picMkLst>
            <pc:docMk/>
            <pc:sldMk cId="1672174842" sldId="256"/>
            <ac:picMk id="8" creationId="{03C34ABB-C0FF-981C-9BC7-1A740BC3BB1F}"/>
          </ac:picMkLst>
        </pc:picChg>
      </pc:sldChg>
      <pc:sldChg chg="modNotesTx">
        <pc:chgData name="Vineet Kumar H Jain" userId="129ecbca-0773-4bc0-88a0-df14fdedf07b" providerId="ADAL" clId="{1894982A-5A63-0D4C-9894-5511EB2E7EA9}" dt="2024-03-31T10:44:28.692" v="987" actId="20577"/>
        <pc:sldMkLst>
          <pc:docMk/>
          <pc:sldMk cId="3551651466" sldId="264"/>
        </pc:sldMkLst>
      </pc:sldChg>
      <pc:sldChg chg="modNotesTx">
        <pc:chgData name="Vineet Kumar H Jain" userId="129ecbca-0773-4bc0-88a0-df14fdedf07b" providerId="ADAL" clId="{1894982A-5A63-0D4C-9894-5511EB2E7EA9}" dt="2024-03-31T10:40:42.086" v="523" actId="20577"/>
        <pc:sldMkLst>
          <pc:docMk/>
          <pc:sldMk cId="1928811015" sldId="2147311116"/>
        </pc:sldMkLst>
      </pc:sldChg>
    </pc:docChg>
  </pc:docChgLst>
  <pc:docChgLst>
    <pc:chgData name="Vineet Kumar H Jain" userId="129ecbca-0773-4bc0-88a0-df14fdedf07b" providerId="ADAL" clId="{397AE5F0-2156-6A47-ACCF-922E5135B700}"/>
    <pc:docChg chg="undo redo custSel addSld delSld modSld sldOrd">
      <pc:chgData name="Vineet Kumar H Jain" userId="129ecbca-0773-4bc0-88a0-df14fdedf07b" providerId="ADAL" clId="{397AE5F0-2156-6A47-ACCF-922E5135B700}" dt="2024-03-31T03:35:21.199" v="355" actId="1076"/>
      <pc:docMkLst>
        <pc:docMk/>
      </pc:docMkLst>
      <pc:sldChg chg="addSp delSp modSp mod">
        <pc:chgData name="Vineet Kumar H Jain" userId="129ecbca-0773-4bc0-88a0-df14fdedf07b" providerId="ADAL" clId="{397AE5F0-2156-6A47-ACCF-922E5135B700}" dt="2024-03-31T03:35:21.199" v="355" actId="1076"/>
        <pc:sldMkLst>
          <pc:docMk/>
          <pc:sldMk cId="1672174842" sldId="256"/>
        </pc:sldMkLst>
        <pc:spChg chg="add del">
          <ac:chgData name="Vineet Kumar H Jain" userId="129ecbca-0773-4bc0-88a0-df14fdedf07b" providerId="ADAL" clId="{397AE5F0-2156-6A47-ACCF-922E5135B700}" dt="2024-03-31T03:20:14.939" v="271" actId="22"/>
          <ac:spMkLst>
            <pc:docMk/>
            <pc:sldMk cId="1672174842" sldId="256"/>
            <ac:spMk id="3" creationId="{36D354EB-B536-EB7E-32D0-81F3FD9F1DD2}"/>
          </ac:spMkLst>
        </pc:spChg>
        <pc:spChg chg="add del">
          <ac:chgData name="Vineet Kumar H Jain" userId="129ecbca-0773-4bc0-88a0-df14fdedf07b" providerId="ADAL" clId="{397AE5F0-2156-6A47-ACCF-922E5135B700}" dt="2024-03-31T03:22:50.362" v="286" actId="22"/>
          <ac:spMkLst>
            <pc:docMk/>
            <pc:sldMk cId="1672174842" sldId="256"/>
            <ac:spMk id="11" creationId="{2D5C0D57-6989-5866-0F56-91C3A0CE3263}"/>
          </ac:spMkLst>
        </pc:spChg>
        <pc:spChg chg="add mod">
          <ac:chgData name="Vineet Kumar H Jain" userId="129ecbca-0773-4bc0-88a0-df14fdedf07b" providerId="ADAL" clId="{397AE5F0-2156-6A47-ACCF-922E5135B700}" dt="2024-03-31T03:35:21.199" v="355" actId="1076"/>
          <ac:spMkLst>
            <pc:docMk/>
            <pc:sldMk cId="1672174842" sldId="256"/>
            <ac:spMk id="12" creationId="{5C786F9E-457F-96E2-25A0-B904E93A9024}"/>
          </ac:spMkLst>
        </pc:spChg>
        <pc:picChg chg="add del mod">
          <ac:chgData name="Vineet Kumar H Jain" userId="129ecbca-0773-4bc0-88a0-df14fdedf07b" providerId="ADAL" clId="{397AE5F0-2156-6A47-ACCF-922E5135B700}" dt="2024-03-31T03:21:01.676" v="277" actId="478"/>
          <ac:picMkLst>
            <pc:docMk/>
            <pc:sldMk cId="1672174842" sldId="256"/>
            <ac:picMk id="6" creationId="{9A929D23-A728-5E00-591F-52A7EC94811F}"/>
          </ac:picMkLst>
        </pc:picChg>
        <pc:picChg chg="add mod">
          <ac:chgData name="Vineet Kumar H Jain" userId="129ecbca-0773-4bc0-88a0-df14fdedf07b" providerId="ADAL" clId="{397AE5F0-2156-6A47-ACCF-922E5135B700}" dt="2024-03-31T03:31:21.991" v="354" actId="1076"/>
          <ac:picMkLst>
            <pc:docMk/>
            <pc:sldMk cId="1672174842" sldId="256"/>
            <ac:picMk id="8" creationId="{03C34ABB-C0FF-981C-9BC7-1A740BC3BB1F}"/>
          </ac:picMkLst>
        </pc:picChg>
      </pc:sldChg>
      <pc:sldChg chg="addSp delSp modSp mod">
        <pc:chgData name="Vineet Kumar H Jain" userId="129ecbca-0773-4bc0-88a0-df14fdedf07b" providerId="ADAL" clId="{397AE5F0-2156-6A47-ACCF-922E5135B700}" dt="2024-03-31T03:20:09.287" v="269" actId="478"/>
        <pc:sldMkLst>
          <pc:docMk/>
          <pc:sldMk cId="3551651466" sldId="264"/>
        </pc:sldMkLst>
        <pc:spChg chg="add del mod">
          <ac:chgData name="Vineet Kumar H Jain" userId="129ecbca-0773-4bc0-88a0-df14fdedf07b" providerId="ADAL" clId="{397AE5F0-2156-6A47-ACCF-922E5135B700}" dt="2024-03-30T16:41:50.356" v="180" actId="478"/>
          <ac:spMkLst>
            <pc:docMk/>
            <pc:sldMk cId="3551651466" sldId="264"/>
            <ac:spMk id="4" creationId="{F388A352-207C-1CF0-9EA9-658191CB11B6}"/>
          </ac:spMkLst>
        </pc:spChg>
        <pc:picChg chg="add del mod">
          <ac:chgData name="Vineet Kumar H Jain" userId="129ecbca-0773-4bc0-88a0-df14fdedf07b" providerId="ADAL" clId="{397AE5F0-2156-6A47-ACCF-922E5135B700}" dt="2024-03-31T03:20:09.287" v="269" actId="478"/>
          <ac:picMkLst>
            <pc:docMk/>
            <pc:sldMk cId="3551651466" sldId="264"/>
            <ac:picMk id="2" creationId="{4F95C53D-C2CD-BEAB-F855-2D4621C2D6D6}"/>
          </ac:picMkLst>
        </pc:picChg>
        <pc:picChg chg="add del mod">
          <ac:chgData name="Vineet Kumar H Jain" userId="129ecbca-0773-4bc0-88a0-df14fdedf07b" providerId="ADAL" clId="{397AE5F0-2156-6A47-ACCF-922E5135B700}" dt="2024-03-30T16:41:50.356" v="180" actId="478"/>
          <ac:picMkLst>
            <pc:docMk/>
            <pc:sldMk cId="3551651466" sldId="264"/>
            <ac:picMk id="3" creationId="{FA96BC02-BA77-543E-64F0-C0B70C7F93E1}"/>
          </ac:picMkLst>
        </pc:picChg>
        <pc:picChg chg="add del mod">
          <ac:chgData name="Vineet Kumar H Jain" userId="129ecbca-0773-4bc0-88a0-df14fdedf07b" providerId="ADAL" clId="{397AE5F0-2156-6A47-ACCF-922E5135B700}" dt="2024-03-31T02:44:18.833" v="183" actId="478"/>
          <ac:picMkLst>
            <pc:docMk/>
            <pc:sldMk cId="3551651466" sldId="264"/>
            <ac:picMk id="7" creationId="{35E9EB2E-D2AF-CFB7-DD8A-DD2E359B5C5E}"/>
          </ac:picMkLst>
        </pc:picChg>
        <pc:picChg chg="add del mod modCrop">
          <ac:chgData name="Vineet Kumar H Jain" userId="129ecbca-0773-4bc0-88a0-df14fdedf07b" providerId="ADAL" clId="{397AE5F0-2156-6A47-ACCF-922E5135B700}" dt="2024-03-31T02:48:43.492" v="199" actId="478"/>
          <ac:picMkLst>
            <pc:docMk/>
            <pc:sldMk cId="3551651466" sldId="264"/>
            <ac:picMk id="12" creationId="{2FF8471D-E086-C606-28F4-911FD5C571CA}"/>
          </ac:picMkLst>
        </pc:picChg>
      </pc:sldChg>
      <pc:sldChg chg="addSp delSp modSp mod">
        <pc:chgData name="Vineet Kumar H Jain" userId="129ecbca-0773-4bc0-88a0-df14fdedf07b" providerId="ADAL" clId="{397AE5F0-2156-6A47-ACCF-922E5135B700}" dt="2024-03-31T02:45:46.070" v="192" actId="1076"/>
        <pc:sldMkLst>
          <pc:docMk/>
          <pc:sldMk cId="3204553512" sldId="2147473271"/>
        </pc:sldMkLst>
        <pc:spChg chg="add del mod">
          <ac:chgData name="Vineet Kumar H Jain" userId="129ecbca-0773-4bc0-88a0-df14fdedf07b" providerId="ADAL" clId="{397AE5F0-2156-6A47-ACCF-922E5135B700}" dt="2024-03-30T16:40:39.561" v="174" actId="478"/>
          <ac:spMkLst>
            <pc:docMk/>
            <pc:sldMk cId="3204553512" sldId="2147473271"/>
            <ac:spMk id="2" creationId="{2B278464-843B-8E08-E446-2D61FFEFCADE}"/>
          </ac:spMkLst>
        </pc:spChg>
        <pc:spChg chg="mod">
          <ac:chgData name="Vineet Kumar H Jain" userId="129ecbca-0773-4bc0-88a0-df14fdedf07b" providerId="ADAL" clId="{397AE5F0-2156-6A47-ACCF-922E5135B700}" dt="2024-03-31T02:45:46.070" v="192" actId="1076"/>
          <ac:spMkLst>
            <pc:docMk/>
            <pc:sldMk cId="3204553512" sldId="2147473271"/>
            <ac:spMk id="9" creationId="{086B5CE8-1EB8-966B-CAB6-C2B1DE0A901B}"/>
          </ac:spMkLst>
        </pc:spChg>
      </pc:sldChg>
      <pc:sldChg chg="modSp mod">
        <pc:chgData name="Vineet Kumar H Jain" userId="129ecbca-0773-4bc0-88a0-df14fdedf07b" providerId="ADAL" clId="{397AE5F0-2156-6A47-ACCF-922E5135B700}" dt="2024-03-30T16:37:56.790" v="170" actId="20577"/>
        <pc:sldMkLst>
          <pc:docMk/>
          <pc:sldMk cId="3153990927" sldId="2147473272"/>
        </pc:sldMkLst>
        <pc:spChg chg="mod">
          <ac:chgData name="Vineet Kumar H Jain" userId="129ecbca-0773-4bc0-88a0-df14fdedf07b" providerId="ADAL" clId="{397AE5F0-2156-6A47-ACCF-922E5135B700}" dt="2024-03-30T16:37:56.790" v="170" actId="20577"/>
          <ac:spMkLst>
            <pc:docMk/>
            <pc:sldMk cId="3153990927" sldId="2147473272"/>
            <ac:spMk id="8" creationId="{858A0D1C-2962-EB5F-1312-C9262F748617}"/>
          </ac:spMkLst>
        </pc:spChg>
        <pc:graphicFrameChg chg="mod">
          <ac:chgData name="Vineet Kumar H Jain" userId="129ecbca-0773-4bc0-88a0-df14fdedf07b" providerId="ADAL" clId="{397AE5F0-2156-6A47-ACCF-922E5135B700}" dt="2024-03-30T16:37:32.225" v="145"/>
          <ac:graphicFrameMkLst>
            <pc:docMk/>
            <pc:sldMk cId="3153990927" sldId="2147473272"/>
            <ac:graphicFrameMk id="11" creationId="{D4665B3A-3606-6D03-9923-28F051EB7974}"/>
          </ac:graphicFrameMkLst>
        </pc:graphicFrameChg>
      </pc:sldChg>
      <pc:sldChg chg="addSp delSp modSp del mod">
        <pc:chgData name="Vineet Kumar H Jain" userId="129ecbca-0773-4bc0-88a0-df14fdedf07b" providerId="ADAL" clId="{397AE5F0-2156-6A47-ACCF-922E5135B700}" dt="2024-03-31T03:03:36.958" v="235" actId="2696"/>
        <pc:sldMkLst>
          <pc:docMk/>
          <pc:sldMk cId="3515304493" sldId="2147473277"/>
        </pc:sldMkLst>
        <pc:spChg chg="add del mod">
          <ac:chgData name="Vineet Kumar H Jain" userId="129ecbca-0773-4bc0-88a0-df14fdedf07b" providerId="ADAL" clId="{397AE5F0-2156-6A47-ACCF-922E5135B700}" dt="2024-03-31T02:51:35.448" v="207"/>
          <ac:spMkLst>
            <pc:docMk/>
            <pc:sldMk cId="3515304493" sldId="2147473277"/>
            <ac:spMk id="2" creationId="{1BE39C0B-794D-571C-32ED-46E023FD91E4}"/>
          </ac:spMkLst>
        </pc:spChg>
        <pc:spChg chg="mod">
          <ac:chgData name="Vineet Kumar H Jain" userId="129ecbca-0773-4bc0-88a0-df14fdedf07b" providerId="ADAL" clId="{397AE5F0-2156-6A47-ACCF-922E5135B700}" dt="2024-03-31T02:52:18.441" v="221" actId="20577"/>
          <ac:spMkLst>
            <pc:docMk/>
            <pc:sldMk cId="3515304493" sldId="2147473277"/>
            <ac:spMk id="6" creationId="{C0C66D5D-731E-AB3E-AC86-6810ECD8830B}"/>
          </ac:spMkLst>
        </pc:spChg>
        <pc:graphicFrameChg chg="mod">
          <ac:chgData name="Vineet Kumar H Jain" userId="129ecbca-0773-4bc0-88a0-df14fdedf07b" providerId="ADAL" clId="{397AE5F0-2156-6A47-ACCF-922E5135B700}" dt="2024-03-31T02:52:22.389" v="222" actId="14100"/>
          <ac:graphicFrameMkLst>
            <pc:docMk/>
            <pc:sldMk cId="3515304493" sldId="2147473277"/>
            <ac:graphicFrameMk id="5" creationId="{AD144776-71CB-E84E-A2AA-8B0FD2593B97}"/>
          </ac:graphicFrameMkLst>
        </pc:graphicFrameChg>
        <pc:picChg chg="add del mod">
          <ac:chgData name="Vineet Kumar H Jain" userId="129ecbca-0773-4bc0-88a0-df14fdedf07b" providerId="ADAL" clId="{397AE5F0-2156-6A47-ACCF-922E5135B700}" dt="2024-03-31T02:52:14.316" v="217" actId="1076"/>
          <ac:picMkLst>
            <pc:docMk/>
            <pc:sldMk cId="3515304493" sldId="2147473277"/>
            <ac:picMk id="1026" creationId="{B23AAD19-C942-3898-CA12-7C5634CC29BA}"/>
          </ac:picMkLst>
        </pc:picChg>
        <pc:picChg chg="add mod">
          <ac:chgData name="Vineet Kumar H Jain" userId="129ecbca-0773-4bc0-88a0-df14fdedf07b" providerId="ADAL" clId="{397AE5F0-2156-6A47-ACCF-922E5135B700}" dt="2024-03-31T03:03:32.462" v="234" actId="14100"/>
          <ac:picMkLst>
            <pc:docMk/>
            <pc:sldMk cId="3515304493" sldId="2147473277"/>
            <ac:picMk id="1028" creationId="{BA95159D-4205-5754-B1E6-42416BF4843A}"/>
          </ac:picMkLst>
        </pc:picChg>
      </pc:sldChg>
      <pc:sldChg chg="modSp">
        <pc:chgData name="Vineet Kumar H Jain" userId="129ecbca-0773-4bc0-88a0-df14fdedf07b" providerId="ADAL" clId="{397AE5F0-2156-6A47-ACCF-922E5135B700}" dt="2024-03-31T03:10:42.759" v="262" actId="20577"/>
        <pc:sldMkLst>
          <pc:docMk/>
          <pc:sldMk cId="2366303931" sldId="2147473279"/>
        </pc:sldMkLst>
        <pc:graphicFrameChg chg="mod">
          <ac:chgData name="Vineet Kumar H Jain" userId="129ecbca-0773-4bc0-88a0-df14fdedf07b" providerId="ADAL" clId="{397AE5F0-2156-6A47-ACCF-922E5135B700}" dt="2024-03-31T03:10:42.759" v="262" actId="20577"/>
          <ac:graphicFrameMkLst>
            <pc:docMk/>
            <pc:sldMk cId="2366303931" sldId="2147473279"/>
            <ac:graphicFrameMk id="16" creationId="{853BBBB7-26DF-400D-C2B2-26ACA8D404BD}"/>
          </ac:graphicFrameMkLst>
        </pc:graphicFrameChg>
      </pc:sldChg>
      <pc:sldChg chg="addSp modSp new mod">
        <pc:chgData name="Vineet Kumar H Jain" userId="129ecbca-0773-4bc0-88a0-df14fdedf07b" providerId="ADAL" clId="{397AE5F0-2156-6A47-ACCF-922E5135B700}" dt="2024-03-30T16:35:46.355" v="134" actId="1076"/>
        <pc:sldMkLst>
          <pc:docMk/>
          <pc:sldMk cId="417665981" sldId="2147473281"/>
        </pc:sldMkLst>
        <pc:spChg chg="mod">
          <ac:chgData name="Vineet Kumar H Jain" userId="129ecbca-0773-4bc0-88a0-df14fdedf07b" providerId="ADAL" clId="{397AE5F0-2156-6A47-ACCF-922E5135B700}" dt="2024-03-30T16:34:14.891" v="24" actId="20577"/>
          <ac:spMkLst>
            <pc:docMk/>
            <pc:sldMk cId="417665981" sldId="2147473281"/>
            <ac:spMk id="2" creationId="{9F89F789-D4C1-E125-9E48-3C6198CCF81A}"/>
          </ac:spMkLst>
        </pc:spChg>
        <pc:spChg chg="add mod">
          <ac:chgData name="Vineet Kumar H Jain" userId="129ecbca-0773-4bc0-88a0-df14fdedf07b" providerId="ADAL" clId="{397AE5F0-2156-6A47-ACCF-922E5135B700}" dt="2024-03-30T16:35:46.355" v="134" actId="1076"/>
          <ac:spMkLst>
            <pc:docMk/>
            <pc:sldMk cId="417665981" sldId="2147473281"/>
            <ac:spMk id="5" creationId="{C2990C3F-BE02-B5E9-A171-D14C141DA590}"/>
          </ac:spMkLst>
        </pc:spChg>
        <pc:picChg chg="add mod">
          <ac:chgData name="Vineet Kumar H Jain" userId="129ecbca-0773-4bc0-88a0-df14fdedf07b" providerId="ADAL" clId="{397AE5F0-2156-6A47-ACCF-922E5135B700}" dt="2024-03-30T16:35:26.008" v="126" actId="1076"/>
          <ac:picMkLst>
            <pc:docMk/>
            <pc:sldMk cId="417665981" sldId="2147473281"/>
            <ac:picMk id="4" creationId="{1FA70760-DA8D-F2E5-8887-39D4D856D649}"/>
          </ac:picMkLst>
        </pc:picChg>
      </pc:sldChg>
      <pc:sldChg chg="modSp add mod">
        <pc:chgData name="Vineet Kumar H Jain" userId="129ecbca-0773-4bc0-88a0-df14fdedf07b" providerId="ADAL" clId="{397AE5F0-2156-6A47-ACCF-922E5135B700}" dt="2024-03-31T03:09:07.098" v="249" actId="5793"/>
        <pc:sldMkLst>
          <pc:docMk/>
          <pc:sldMk cId="2436997292" sldId="2147473282"/>
        </pc:sldMkLst>
        <pc:spChg chg="mod">
          <ac:chgData name="Vineet Kumar H Jain" userId="129ecbca-0773-4bc0-88a0-df14fdedf07b" providerId="ADAL" clId="{397AE5F0-2156-6A47-ACCF-922E5135B700}" dt="2024-03-31T03:09:07.098" v="249" actId="5793"/>
          <ac:spMkLst>
            <pc:docMk/>
            <pc:sldMk cId="2436997292" sldId="2147473282"/>
            <ac:spMk id="6" creationId="{C0C66D5D-731E-AB3E-AC86-6810ECD8830B}"/>
          </ac:spMkLst>
        </pc:spChg>
      </pc:sldChg>
      <pc:sldChg chg="addSp delSp modSp add del mod">
        <pc:chgData name="Vineet Kumar H Jain" userId="129ecbca-0773-4bc0-88a0-df14fdedf07b" providerId="ADAL" clId="{397AE5F0-2156-6A47-ACCF-922E5135B700}" dt="2024-03-31T03:30:51.845" v="349" actId="2696"/>
        <pc:sldMkLst>
          <pc:docMk/>
          <pc:sldMk cId="2448603224" sldId="2147473283"/>
        </pc:sldMkLst>
        <pc:spChg chg="add mod">
          <ac:chgData name="Vineet Kumar H Jain" userId="129ecbca-0773-4bc0-88a0-df14fdedf07b" providerId="ADAL" clId="{397AE5F0-2156-6A47-ACCF-922E5135B700}" dt="2024-03-31T03:30:47.368" v="348" actId="1076"/>
          <ac:spMkLst>
            <pc:docMk/>
            <pc:sldMk cId="2448603224" sldId="2147473283"/>
            <ac:spMk id="4" creationId="{7CEDD68F-5BD5-B69D-C326-EF67F309E292}"/>
          </ac:spMkLst>
        </pc:spChg>
        <pc:spChg chg="mod">
          <ac:chgData name="Vineet Kumar H Jain" userId="129ecbca-0773-4bc0-88a0-df14fdedf07b" providerId="ADAL" clId="{397AE5F0-2156-6A47-ACCF-922E5135B700}" dt="2024-03-31T03:30:24.602" v="343" actId="1076"/>
          <ac:spMkLst>
            <pc:docMk/>
            <pc:sldMk cId="2448603224" sldId="2147473283"/>
            <ac:spMk id="9" creationId="{CD013A65-33FD-DB40-4A3A-C96D656DDBAB}"/>
          </ac:spMkLst>
        </pc:spChg>
        <pc:spChg chg="mod">
          <ac:chgData name="Vineet Kumar H Jain" userId="129ecbca-0773-4bc0-88a0-df14fdedf07b" providerId="ADAL" clId="{397AE5F0-2156-6A47-ACCF-922E5135B700}" dt="2024-03-31T03:30:24.602" v="343" actId="1076"/>
          <ac:spMkLst>
            <pc:docMk/>
            <pc:sldMk cId="2448603224" sldId="2147473283"/>
            <ac:spMk id="10" creationId="{0EB5B612-77D0-0B04-0B5E-9F4EDDAB699C}"/>
          </ac:spMkLst>
        </pc:spChg>
        <pc:grpChg chg="add del mod">
          <ac:chgData name="Vineet Kumar H Jain" userId="129ecbca-0773-4bc0-88a0-df14fdedf07b" providerId="ADAL" clId="{397AE5F0-2156-6A47-ACCF-922E5135B700}" dt="2024-03-31T03:29:50.340" v="337" actId="14100"/>
          <ac:grpSpMkLst>
            <pc:docMk/>
            <pc:sldMk cId="2448603224" sldId="2147473283"/>
            <ac:grpSpMk id="2" creationId="{83D05EB9-34FF-2F3C-AB37-FBEC6A336EC1}"/>
          </ac:grpSpMkLst>
        </pc:grpChg>
        <pc:graphicFrameChg chg="mod">
          <ac:chgData name="Vineet Kumar H Jain" userId="129ecbca-0773-4bc0-88a0-df14fdedf07b" providerId="ADAL" clId="{397AE5F0-2156-6A47-ACCF-922E5135B700}" dt="2024-03-31T03:29:55.513" v="338"/>
          <ac:graphicFrameMkLst>
            <pc:docMk/>
            <pc:sldMk cId="2448603224" sldId="2147473283"/>
            <ac:graphicFrameMk id="11" creationId="{9EDBE89D-5653-7A43-F638-559897A50A08}"/>
          </ac:graphicFrameMkLst>
        </pc:graphicFrameChg>
        <pc:picChg chg="add mod">
          <ac:chgData name="Vineet Kumar H Jain" userId="129ecbca-0773-4bc0-88a0-df14fdedf07b" providerId="ADAL" clId="{397AE5F0-2156-6A47-ACCF-922E5135B700}" dt="2024-03-31T03:30:42.609" v="347" actId="1076"/>
          <ac:picMkLst>
            <pc:docMk/>
            <pc:sldMk cId="2448603224" sldId="2147473283"/>
            <ac:picMk id="3" creationId="{D6E92939-FE6C-4B00-589C-77070998F256}"/>
          </ac:picMkLst>
        </pc:picChg>
        <pc:picChg chg="mod">
          <ac:chgData name="Vineet Kumar H Jain" userId="129ecbca-0773-4bc0-88a0-df14fdedf07b" providerId="ADAL" clId="{397AE5F0-2156-6A47-ACCF-922E5135B700}" dt="2024-03-31T03:29:36.848" v="332" actId="164"/>
          <ac:picMkLst>
            <pc:docMk/>
            <pc:sldMk cId="2448603224" sldId="2147473283"/>
            <ac:picMk id="14" creationId="{AA16E58A-ECD5-D1EB-8436-98C3D8189C85}"/>
          </ac:picMkLst>
        </pc:picChg>
        <pc:picChg chg="mod">
          <ac:chgData name="Vineet Kumar H Jain" userId="129ecbca-0773-4bc0-88a0-df14fdedf07b" providerId="ADAL" clId="{397AE5F0-2156-6A47-ACCF-922E5135B700}" dt="2024-03-31T03:29:36.848" v="332" actId="164"/>
          <ac:picMkLst>
            <pc:docMk/>
            <pc:sldMk cId="2448603224" sldId="2147473283"/>
            <ac:picMk id="16" creationId="{2C5C1128-6010-DE29-97F8-8E5C0AFB24E2}"/>
          </ac:picMkLst>
        </pc:picChg>
        <pc:picChg chg="mod">
          <ac:chgData name="Vineet Kumar H Jain" userId="129ecbca-0773-4bc0-88a0-df14fdedf07b" providerId="ADAL" clId="{397AE5F0-2156-6A47-ACCF-922E5135B700}" dt="2024-03-31T03:29:36.848" v="332" actId="164"/>
          <ac:picMkLst>
            <pc:docMk/>
            <pc:sldMk cId="2448603224" sldId="2147473283"/>
            <ac:picMk id="18" creationId="{3F396C24-1FA0-D6B0-FB24-F9B82391848E}"/>
          </ac:picMkLst>
        </pc:picChg>
        <pc:picChg chg="mod">
          <ac:chgData name="Vineet Kumar H Jain" userId="129ecbca-0773-4bc0-88a0-df14fdedf07b" providerId="ADAL" clId="{397AE5F0-2156-6A47-ACCF-922E5135B700}" dt="2024-03-31T03:29:36.848" v="332" actId="164"/>
          <ac:picMkLst>
            <pc:docMk/>
            <pc:sldMk cId="2448603224" sldId="2147473283"/>
            <ac:picMk id="20" creationId="{2364A106-4DE9-7C0A-5DEC-5C428CECEE75}"/>
          </ac:picMkLst>
        </pc:picChg>
        <pc:picChg chg="mod">
          <ac:chgData name="Vineet Kumar H Jain" userId="129ecbca-0773-4bc0-88a0-df14fdedf07b" providerId="ADAL" clId="{397AE5F0-2156-6A47-ACCF-922E5135B700}" dt="2024-03-31T03:29:36.848" v="332" actId="164"/>
          <ac:picMkLst>
            <pc:docMk/>
            <pc:sldMk cId="2448603224" sldId="2147473283"/>
            <ac:picMk id="22" creationId="{337FBCBE-EE16-9B11-DD5F-9516D249D53B}"/>
          </ac:picMkLst>
        </pc:picChg>
        <pc:picChg chg="mod">
          <ac:chgData name="Vineet Kumar H Jain" userId="129ecbca-0773-4bc0-88a0-df14fdedf07b" providerId="ADAL" clId="{397AE5F0-2156-6A47-ACCF-922E5135B700}" dt="2024-03-31T03:29:36.848" v="332" actId="164"/>
          <ac:picMkLst>
            <pc:docMk/>
            <pc:sldMk cId="2448603224" sldId="2147473283"/>
            <ac:picMk id="24" creationId="{AD34C29E-B809-8B85-A689-B92DC29B280B}"/>
          </ac:picMkLst>
        </pc:picChg>
      </pc:sldChg>
      <pc:sldChg chg="addSp modSp add del mod ord">
        <pc:chgData name="Vineet Kumar H Jain" userId="129ecbca-0773-4bc0-88a0-df14fdedf07b" providerId="ADAL" clId="{397AE5F0-2156-6A47-ACCF-922E5135B700}" dt="2024-03-31T03:28:53.965" v="318" actId="2696"/>
        <pc:sldMkLst>
          <pc:docMk/>
          <pc:sldMk cId="3843187556" sldId="2147473283"/>
        </pc:sldMkLst>
        <pc:spChg chg="add mod">
          <ac:chgData name="Vineet Kumar H Jain" userId="129ecbca-0773-4bc0-88a0-df14fdedf07b" providerId="ADAL" clId="{397AE5F0-2156-6A47-ACCF-922E5135B700}" dt="2024-03-31T03:28:31.362" v="315"/>
          <ac:spMkLst>
            <pc:docMk/>
            <pc:sldMk cId="3843187556" sldId="2147473283"/>
            <ac:spMk id="4" creationId="{676C114C-6D85-A936-51E5-962EB5FFB057}"/>
          </ac:spMkLst>
        </pc:spChg>
        <pc:grpChg chg="add mod">
          <ac:chgData name="Vineet Kumar H Jain" userId="129ecbca-0773-4bc0-88a0-df14fdedf07b" providerId="ADAL" clId="{397AE5F0-2156-6A47-ACCF-922E5135B700}" dt="2024-03-31T03:28:18.890" v="311" actId="1076"/>
          <ac:grpSpMkLst>
            <pc:docMk/>
            <pc:sldMk cId="3843187556" sldId="2147473283"/>
            <ac:grpSpMk id="2" creationId="{088D0934-AAE4-50FA-F59F-701AD124C544}"/>
          </ac:grpSpMkLst>
        </pc:grpChg>
        <pc:graphicFrameChg chg="mod">
          <ac:chgData name="Vineet Kumar H Jain" userId="129ecbca-0773-4bc0-88a0-df14fdedf07b" providerId="ADAL" clId="{397AE5F0-2156-6A47-ACCF-922E5135B700}" dt="2024-03-31T03:27:58.614" v="307" actId="14100"/>
          <ac:graphicFrameMkLst>
            <pc:docMk/>
            <pc:sldMk cId="3843187556" sldId="2147473283"/>
            <ac:graphicFrameMk id="11" creationId="{9EDBE89D-5653-7A43-F638-559897A50A08}"/>
          </ac:graphicFrameMkLst>
        </pc:graphicFrameChg>
        <pc:picChg chg="add mod">
          <ac:chgData name="Vineet Kumar H Jain" userId="129ecbca-0773-4bc0-88a0-df14fdedf07b" providerId="ADAL" clId="{397AE5F0-2156-6A47-ACCF-922E5135B700}" dt="2024-03-31T03:28:39.536" v="317" actId="1076"/>
          <ac:picMkLst>
            <pc:docMk/>
            <pc:sldMk cId="3843187556" sldId="2147473283"/>
            <ac:picMk id="3" creationId="{DDFF7026-8B7E-3206-C682-C16ED448DB08}"/>
          </ac:picMkLst>
        </pc:picChg>
        <pc:picChg chg="mod">
          <ac:chgData name="Vineet Kumar H Jain" userId="129ecbca-0773-4bc0-88a0-df14fdedf07b" providerId="ADAL" clId="{397AE5F0-2156-6A47-ACCF-922E5135B700}" dt="2024-03-31T03:27:58.614" v="307" actId="14100"/>
          <ac:picMkLst>
            <pc:docMk/>
            <pc:sldMk cId="3843187556" sldId="2147473283"/>
            <ac:picMk id="14" creationId="{AA16E58A-ECD5-D1EB-8436-98C3D8189C85}"/>
          </ac:picMkLst>
        </pc:picChg>
        <pc:picChg chg="mod">
          <ac:chgData name="Vineet Kumar H Jain" userId="129ecbca-0773-4bc0-88a0-df14fdedf07b" providerId="ADAL" clId="{397AE5F0-2156-6A47-ACCF-922E5135B700}" dt="2024-03-31T03:27:58.614" v="307" actId="14100"/>
          <ac:picMkLst>
            <pc:docMk/>
            <pc:sldMk cId="3843187556" sldId="2147473283"/>
            <ac:picMk id="16" creationId="{2C5C1128-6010-DE29-97F8-8E5C0AFB24E2}"/>
          </ac:picMkLst>
        </pc:picChg>
        <pc:picChg chg="mod">
          <ac:chgData name="Vineet Kumar H Jain" userId="129ecbca-0773-4bc0-88a0-df14fdedf07b" providerId="ADAL" clId="{397AE5F0-2156-6A47-ACCF-922E5135B700}" dt="2024-03-31T03:27:58.614" v="307" actId="14100"/>
          <ac:picMkLst>
            <pc:docMk/>
            <pc:sldMk cId="3843187556" sldId="2147473283"/>
            <ac:picMk id="18" creationId="{3F396C24-1FA0-D6B0-FB24-F9B82391848E}"/>
          </ac:picMkLst>
        </pc:picChg>
        <pc:picChg chg="mod">
          <ac:chgData name="Vineet Kumar H Jain" userId="129ecbca-0773-4bc0-88a0-df14fdedf07b" providerId="ADAL" clId="{397AE5F0-2156-6A47-ACCF-922E5135B700}" dt="2024-03-31T03:27:58.614" v="307" actId="14100"/>
          <ac:picMkLst>
            <pc:docMk/>
            <pc:sldMk cId="3843187556" sldId="2147473283"/>
            <ac:picMk id="20" creationId="{2364A106-4DE9-7C0A-5DEC-5C428CECEE75}"/>
          </ac:picMkLst>
        </pc:picChg>
        <pc:picChg chg="mod">
          <ac:chgData name="Vineet Kumar H Jain" userId="129ecbca-0773-4bc0-88a0-df14fdedf07b" providerId="ADAL" clId="{397AE5F0-2156-6A47-ACCF-922E5135B700}" dt="2024-03-31T03:27:58.614" v="307" actId="14100"/>
          <ac:picMkLst>
            <pc:docMk/>
            <pc:sldMk cId="3843187556" sldId="2147473283"/>
            <ac:picMk id="22" creationId="{337FBCBE-EE16-9B11-DD5F-9516D249D53B}"/>
          </ac:picMkLst>
        </pc:picChg>
        <pc:picChg chg="mod">
          <ac:chgData name="Vineet Kumar H Jain" userId="129ecbca-0773-4bc0-88a0-df14fdedf07b" providerId="ADAL" clId="{397AE5F0-2156-6A47-ACCF-922E5135B700}" dt="2024-03-31T03:27:58.614" v="307" actId="14100"/>
          <ac:picMkLst>
            <pc:docMk/>
            <pc:sldMk cId="3843187556" sldId="2147473283"/>
            <ac:picMk id="24" creationId="{AD34C29E-B809-8B85-A689-B92DC29B280B}"/>
          </ac:picMkLst>
        </pc:picChg>
      </pc:sldChg>
      <pc:sldChg chg="add del">
        <pc:chgData name="Vineet Kumar H Jain" userId="129ecbca-0773-4bc0-88a0-df14fdedf07b" providerId="ADAL" clId="{397AE5F0-2156-6A47-ACCF-922E5135B700}" dt="2024-03-31T03:28:20.968" v="313"/>
        <pc:sldMkLst>
          <pc:docMk/>
          <pc:sldMk cId="1921685828" sldId="2147473284"/>
        </pc:sldMkLst>
      </pc:sldChg>
    </pc:docChg>
  </pc:docChgLst>
</pc:chgInfo>
</file>

<file path=ppt/diagrams/_rels/data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diagrams/_rels/drawing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3" qsCatId="simple" csTypeId="urn:microsoft.com/office/officeart/2005/8/colors/colorful4" csCatId="colorful" phldr="1"/>
      <dgm:spPr/>
      <dgm:t>
        <a:bodyPr/>
        <a:lstStyle/>
        <a:p>
          <a:endParaRPr lang="en-IN"/>
        </a:p>
      </dgm:t>
    </dgm:pt>
    <dgm:pt modelId="{03F31012-4BB8-4293-B298-A7EB77269A65}">
      <dgm:prSet custT="1"/>
      <dgm:spPr/>
      <dgm:t>
        <a:bodyPr anchor="ctr"/>
        <a:lstStyle/>
        <a:p>
          <a:r>
            <a:rPr lang="en-US" sz="1600" b="1" dirty="0">
              <a:solidFill>
                <a:srgbClr val="BED730"/>
              </a:solidFill>
            </a:rPr>
            <a:t>MARKET TRENDS IN INDUSTRY APPLICATION CONTEXT</a:t>
          </a:r>
          <a:endParaRPr lang="en-IN" sz="1600" b="1" cap="all" baseline="0" dirty="0">
            <a:solidFill>
              <a:srgbClr val="BED730"/>
            </a:solidFill>
          </a:endParaRPr>
        </a:p>
      </dgm:t>
    </dgm:pt>
    <dgm:pt modelId="{C4063C69-DB6B-457B-9660-950424F0A29B}" type="parTrans" cxnId="{50861A17-178D-48E9-BF5E-75BBA9EB9C58}">
      <dgm:prSet/>
      <dgm:spPr/>
      <dgm:t>
        <a:bodyPr/>
        <a:lstStyle/>
        <a:p>
          <a:endParaRPr lang="en-IN" sz="1400">
            <a:solidFill>
              <a:schemeClr val="bg1"/>
            </a:solidFill>
          </a:endParaRPr>
        </a:p>
      </dgm:t>
    </dgm:pt>
    <dgm:pt modelId="{FC8B63D3-FC99-4AF4-803D-1FF73EB33514}" type="sibTrans" cxnId="{50861A17-178D-48E9-BF5E-75BBA9EB9C58}">
      <dgm:prSet/>
      <dgm:spPr/>
      <dgm:t>
        <a:bodyPr/>
        <a:lstStyle/>
        <a:p>
          <a:endParaRPr lang="en-IN" sz="1400">
            <a:solidFill>
              <a:schemeClr val="bg1"/>
            </a:solidFill>
          </a:endParaRPr>
        </a:p>
      </dgm:t>
    </dgm:pt>
    <dgm:pt modelId="{1047D6FF-368A-CB49-B236-27B0347A53A6}">
      <dgm:prSet custT="1"/>
      <dgm:spPr/>
      <dgm:t>
        <a:bodyPr anchor="ctr"/>
        <a:lstStyle/>
        <a:p>
          <a:r>
            <a:rPr lang="en-US" sz="1600" b="1" dirty="0">
              <a:solidFill>
                <a:srgbClr val="BED730"/>
              </a:solidFill>
            </a:rPr>
            <a:t>STAYING RELEVANT</a:t>
          </a:r>
        </a:p>
      </dgm:t>
    </dgm:pt>
    <dgm:pt modelId="{62C6C1E7-4E34-8B42-AA65-870372936774}" type="parTrans" cxnId="{40C286A8-E7A6-9648-9224-A20E802F108D}">
      <dgm:prSet/>
      <dgm:spPr/>
      <dgm:t>
        <a:bodyPr/>
        <a:lstStyle/>
        <a:p>
          <a:endParaRPr lang="en-US"/>
        </a:p>
      </dgm:t>
    </dgm:pt>
    <dgm:pt modelId="{FA9BA188-C512-264C-A277-9B90C227198A}" type="sibTrans" cxnId="{40C286A8-E7A6-9648-9224-A20E802F108D}">
      <dgm:prSet/>
      <dgm:spPr/>
      <dgm:t>
        <a:bodyPr/>
        <a:lstStyle/>
        <a:p>
          <a:endParaRPr lang="en-US"/>
        </a:p>
      </dgm:t>
    </dgm:pt>
    <dgm:pt modelId="{DA618FEF-379D-E74C-8C4B-420408DDDC47}">
      <dgm:prSet custT="1"/>
      <dgm:spPr/>
      <dgm:t>
        <a:bodyPr anchor="ctr"/>
        <a:lstStyle/>
        <a:p>
          <a:r>
            <a:rPr lang="en-US" sz="1600" b="1" dirty="0">
              <a:solidFill>
                <a:srgbClr val="BED730"/>
              </a:solidFill>
            </a:rPr>
            <a:t>WAY FORWARD</a:t>
          </a:r>
        </a:p>
      </dgm:t>
    </dgm:pt>
    <dgm:pt modelId="{05DD8D8A-C87A-C048-AEAF-141A709BFB8F}" type="parTrans" cxnId="{FD7F1302-8FAF-2A42-AB11-DBFE5C82F7EB}">
      <dgm:prSet/>
      <dgm:spPr/>
      <dgm:t>
        <a:bodyPr/>
        <a:lstStyle/>
        <a:p>
          <a:endParaRPr lang="en-US"/>
        </a:p>
      </dgm:t>
    </dgm:pt>
    <dgm:pt modelId="{0C66A2C1-9898-D74A-965B-7D32753D5F76}" type="sibTrans" cxnId="{FD7F1302-8FAF-2A42-AB11-DBFE5C82F7EB}">
      <dgm:prSet/>
      <dgm:spPr/>
      <dgm:t>
        <a:bodyPr/>
        <a:lstStyle/>
        <a:p>
          <a:endParaRPr lang="en-US"/>
        </a:p>
      </dgm:t>
    </dgm:pt>
    <dgm:pt modelId="{A7FBD368-F683-4920-A669-FC17188D2097}" type="pres">
      <dgm:prSet presAssocID="{49DA05C7-07C7-403D-AD6A-B685AE6A0096}" presName="vert0" presStyleCnt="0">
        <dgm:presLayoutVars>
          <dgm:dir/>
          <dgm:animOne val="branch"/>
          <dgm:animLvl val="lvl"/>
        </dgm:presLayoutVars>
      </dgm:prSet>
      <dgm:spPr/>
    </dgm:pt>
    <dgm:pt modelId="{8E4F29EF-C02C-4610-8613-655E2302BCAF}" type="pres">
      <dgm:prSet presAssocID="{03F31012-4BB8-4293-B298-A7EB77269A65}" presName="thickLine" presStyleLbl="alignNode1" presStyleIdx="0" presStyleCnt="3"/>
      <dgm:spPr/>
    </dgm:pt>
    <dgm:pt modelId="{C2A396C3-3490-4E66-BB84-C5DB1AF7A844}" type="pres">
      <dgm:prSet presAssocID="{03F31012-4BB8-4293-B298-A7EB77269A65}" presName="horz1" presStyleCnt="0"/>
      <dgm:spPr/>
    </dgm:pt>
    <dgm:pt modelId="{90354892-1EEE-44FC-BC2D-CA907B74E09C}" type="pres">
      <dgm:prSet presAssocID="{03F31012-4BB8-4293-B298-A7EB77269A65}" presName="tx1" presStyleLbl="revTx" presStyleIdx="0" presStyleCnt="3" custScaleY="94858"/>
      <dgm:spPr/>
    </dgm:pt>
    <dgm:pt modelId="{86FA0C5B-2B3F-4C20-A612-88657483DBF3}" type="pres">
      <dgm:prSet presAssocID="{03F31012-4BB8-4293-B298-A7EB77269A65}" presName="vert1" presStyleCnt="0"/>
      <dgm:spPr/>
    </dgm:pt>
    <dgm:pt modelId="{43D2F000-2DEA-7349-90BC-8A72B796A3DB}" type="pres">
      <dgm:prSet presAssocID="{1047D6FF-368A-CB49-B236-27B0347A53A6}" presName="thickLine" presStyleLbl="alignNode1" presStyleIdx="1" presStyleCnt="3"/>
      <dgm:spPr/>
    </dgm:pt>
    <dgm:pt modelId="{345F74CB-D2EF-E446-86FA-8055126D4922}" type="pres">
      <dgm:prSet presAssocID="{1047D6FF-368A-CB49-B236-27B0347A53A6}" presName="horz1" presStyleCnt="0"/>
      <dgm:spPr/>
    </dgm:pt>
    <dgm:pt modelId="{16AA1847-880C-854A-AF7B-E7E897CADDC1}" type="pres">
      <dgm:prSet presAssocID="{1047D6FF-368A-CB49-B236-27B0347A53A6}" presName="tx1" presStyleLbl="revTx" presStyleIdx="1" presStyleCnt="3" custScaleY="94858"/>
      <dgm:spPr/>
    </dgm:pt>
    <dgm:pt modelId="{AF538835-CDF5-0E4B-BC03-280EA73D4441}" type="pres">
      <dgm:prSet presAssocID="{1047D6FF-368A-CB49-B236-27B0347A53A6}" presName="vert1" presStyleCnt="0"/>
      <dgm:spPr/>
    </dgm:pt>
    <dgm:pt modelId="{6F2F0A91-5B22-BC4B-80F6-491477A7B2C9}" type="pres">
      <dgm:prSet presAssocID="{DA618FEF-379D-E74C-8C4B-420408DDDC47}" presName="thickLine" presStyleLbl="alignNode1" presStyleIdx="2" presStyleCnt="3"/>
      <dgm:spPr/>
    </dgm:pt>
    <dgm:pt modelId="{F5694FF7-7DD9-A941-A9DA-E1D96A313F7D}" type="pres">
      <dgm:prSet presAssocID="{DA618FEF-379D-E74C-8C4B-420408DDDC47}" presName="horz1" presStyleCnt="0"/>
      <dgm:spPr/>
    </dgm:pt>
    <dgm:pt modelId="{9517E727-FE61-AF4F-A8A1-DDAEC53A4D35}" type="pres">
      <dgm:prSet presAssocID="{DA618FEF-379D-E74C-8C4B-420408DDDC47}" presName="tx1" presStyleLbl="revTx" presStyleIdx="2" presStyleCnt="3" custScaleY="94858"/>
      <dgm:spPr/>
    </dgm:pt>
    <dgm:pt modelId="{9CD387F9-213D-A043-A80E-13A71DEEC0FB}" type="pres">
      <dgm:prSet presAssocID="{DA618FEF-379D-E74C-8C4B-420408DDDC47}" presName="vert1" presStyleCnt="0"/>
      <dgm:spPr/>
    </dgm:pt>
  </dgm:ptLst>
  <dgm:cxnLst>
    <dgm:cxn modelId="{FD7F1302-8FAF-2A42-AB11-DBFE5C82F7EB}" srcId="{49DA05C7-07C7-403D-AD6A-B685AE6A0096}" destId="{DA618FEF-379D-E74C-8C4B-420408DDDC47}" srcOrd="2" destOrd="0" parTransId="{05DD8D8A-C87A-C048-AEAF-141A709BFB8F}" sibTransId="{0C66A2C1-9898-D74A-965B-7D32753D5F76}"/>
    <dgm:cxn modelId="{50861A17-178D-48E9-BF5E-75BBA9EB9C58}" srcId="{49DA05C7-07C7-403D-AD6A-B685AE6A0096}" destId="{03F31012-4BB8-4293-B298-A7EB77269A65}" srcOrd="0" destOrd="0" parTransId="{C4063C69-DB6B-457B-9660-950424F0A29B}" sibTransId="{FC8B63D3-FC99-4AF4-803D-1FF73EB33514}"/>
    <dgm:cxn modelId="{2C3D0D43-C6E9-EA4A-86FE-E30FC02FE337}" type="presOf" srcId="{1047D6FF-368A-CB49-B236-27B0347A53A6}" destId="{16AA1847-880C-854A-AF7B-E7E897CADDC1}" srcOrd="0" destOrd="0" presId="urn:microsoft.com/office/officeart/2008/layout/LinedList"/>
    <dgm:cxn modelId="{3336D24A-060B-1C43-8515-52064193B5C4}" type="presOf" srcId="{DA618FEF-379D-E74C-8C4B-420408DDDC47}" destId="{9517E727-FE61-AF4F-A8A1-DDAEC53A4D35}" srcOrd="0" destOrd="0" presId="urn:microsoft.com/office/officeart/2008/layout/LinedList"/>
    <dgm:cxn modelId="{25C1E575-B89F-427B-91DD-5741F5443690}" type="presOf" srcId="{49DA05C7-07C7-403D-AD6A-B685AE6A0096}" destId="{A7FBD368-F683-4920-A669-FC17188D2097}" srcOrd="0" destOrd="0" presId="urn:microsoft.com/office/officeart/2008/layout/LinedList"/>
    <dgm:cxn modelId="{A01A7778-93E0-4279-B85F-643647EF327D}" type="presOf" srcId="{03F31012-4BB8-4293-B298-A7EB77269A65}" destId="{90354892-1EEE-44FC-BC2D-CA907B74E09C}" srcOrd="0" destOrd="0" presId="urn:microsoft.com/office/officeart/2008/layout/LinedList"/>
    <dgm:cxn modelId="{40C286A8-E7A6-9648-9224-A20E802F108D}" srcId="{49DA05C7-07C7-403D-AD6A-B685AE6A0096}" destId="{1047D6FF-368A-CB49-B236-27B0347A53A6}" srcOrd="1" destOrd="0" parTransId="{62C6C1E7-4E34-8B42-AA65-870372936774}" sibTransId="{FA9BA188-C512-264C-A277-9B90C227198A}"/>
    <dgm:cxn modelId="{CF8B2215-FEFA-468B-981E-E9DD487FE3AE}" type="presParOf" srcId="{A7FBD368-F683-4920-A669-FC17188D2097}" destId="{8E4F29EF-C02C-4610-8613-655E2302BCAF}" srcOrd="0" destOrd="0" presId="urn:microsoft.com/office/officeart/2008/layout/LinedList"/>
    <dgm:cxn modelId="{BEA2A9A3-474C-4B77-9389-B4E9E2909542}" type="presParOf" srcId="{A7FBD368-F683-4920-A669-FC17188D2097}" destId="{C2A396C3-3490-4E66-BB84-C5DB1AF7A844}" srcOrd="1" destOrd="0" presId="urn:microsoft.com/office/officeart/2008/layout/LinedList"/>
    <dgm:cxn modelId="{DE83E7D6-8D55-4D5C-BEED-AF307FCF0F0F}" type="presParOf" srcId="{C2A396C3-3490-4E66-BB84-C5DB1AF7A844}" destId="{90354892-1EEE-44FC-BC2D-CA907B74E09C}" srcOrd="0" destOrd="0" presId="urn:microsoft.com/office/officeart/2008/layout/LinedList"/>
    <dgm:cxn modelId="{240F8BDD-F5A6-4A88-976F-026A3C2A8E1C}" type="presParOf" srcId="{C2A396C3-3490-4E66-BB84-C5DB1AF7A844}" destId="{86FA0C5B-2B3F-4C20-A612-88657483DBF3}" srcOrd="1" destOrd="0" presId="urn:microsoft.com/office/officeart/2008/layout/LinedList"/>
    <dgm:cxn modelId="{7DD5552F-F580-EB4F-88C3-9DF3EF0DD65C}" type="presParOf" srcId="{A7FBD368-F683-4920-A669-FC17188D2097}" destId="{43D2F000-2DEA-7349-90BC-8A72B796A3DB}" srcOrd="2" destOrd="0" presId="urn:microsoft.com/office/officeart/2008/layout/LinedList"/>
    <dgm:cxn modelId="{C9E121A0-A43B-DD40-9432-52A4D7458B70}" type="presParOf" srcId="{A7FBD368-F683-4920-A669-FC17188D2097}" destId="{345F74CB-D2EF-E446-86FA-8055126D4922}" srcOrd="3" destOrd="0" presId="urn:microsoft.com/office/officeart/2008/layout/LinedList"/>
    <dgm:cxn modelId="{0D212CD0-0CB7-8246-A587-284E88139EFC}" type="presParOf" srcId="{345F74CB-D2EF-E446-86FA-8055126D4922}" destId="{16AA1847-880C-854A-AF7B-E7E897CADDC1}" srcOrd="0" destOrd="0" presId="urn:microsoft.com/office/officeart/2008/layout/LinedList"/>
    <dgm:cxn modelId="{A3D302F6-1A92-A241-B5C1-BC88C9EB9976}" type="presParOf" srcId="{345F74CB-D2EF-E446-86FA-8055126D4922}" destId="{AF538835-CDF5-0E4B-BC03-280EA73D4441}" srcOrd="1" destOrd="0" presId="urn:microsoft.com/office/officeart/2008/layout/LinedList"/>
    <dgm:cxn modelId="{05F1EAF6-043C-974C-87D3-DAD5A210B64F}" type="presParOf" srcId="{A7FBD368-F683-4920-A669-FC17188D2097}" destId="{6F2F0A91-5B22-BC4B-80F6-491477A7B2C9}" srcOrd="4" destOrd="0" presId="urn:microsoft.com/office/officeart/2008/layout/LinedList"/>
    <dgm:cxn modelId="{A0B03261-29CE-F645-A343-B112768D0328}" type="presParOf" srcId="{A7FBD368-F683-4920-A669-FC17188D2097}" destId="{F5694FF7-7DD9-A941-A9DA-E1D96A313F7D}" srcOrd="5" destOrd="0" presId="urn:microsoft.com/office/officeart/2008/layout/LinedList"/>
    <dgm:cxn modelId="{2895E767-BC4F-0144-AF1C-2C54104D747C}" type="presParOf" srcId="{F5694FF7-7DD9-A941-A9DA-E1D96A313F7D}" destId="{9517E727-FE61-AF4F-A8A1-DDAEC53A4D35}" srcOrd="0" destOrd="0" presId="urn:microsoft.com/office/officeart/2008/layout/LinedList"/>
    <dgm:cxn modelId="{0AE66424-3452-654C-B65B-9795A4C1DD9C}" type="presParOf" srcId="{F5694FF7-7DD9-A941-A9DA-E1D96A313F7D}" destId="{9CD387F9-213D-A043-A80E-13A71DEEC0FB}" srcOrd="1" destOrd="0" presId="urn:microsoft.com/office/officeart/2008/layout/LinedList"/>
  </dgm:cxnLst>
  <dgm:bg/>
  <dgm:whole>
    <a:ln w="12700"/>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1EFF3E-6A2B-4847-A340-E30B89776F5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91D7D49-EBFA-AB44-87A8-4A463CB742E2}">
      <dgm:prSet custT="1"/>
      <dgm:spPr>
        <a:solidFill>
          <a:srgbClr val="10253F">
            <a:alpha val="80000"/>
          </a:srgbClr>
        </a:solidFill>
        <a:ln w="6350">
          <a:solidFill>
            <a:schemeClr val="accent1">
              <a:lumMod val="75000"/>
            </a:schemeClr>
          </a:solidFill>
        </a:ln>
        <a:effectLst>
          <a:reflection blurRad="6350" stA="52000" endA="300" endPos="35000" dir="5400000" sy="-100000" algn="bl" rotWithShape="0"/>
        </a:effectLst>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MODERNIZE &amp; MIGRATE</a:t>
          </a:r>
          <a:endParaRPr lang="en-IN" sz="1400" dirty="0">
            <a:solidFill>
              <a:srgbClr val="BED730"/>
            </a:solidFill>
          </a:endParaRPr>
        </a:p>
      </dgm:t>
    </dgm:pt>
    <dgm:pt modelId="{5372320F-4C84-7941-9ECC-3780F69F4A95}" type="parTrans" cxnId="{B54F85F0-2BF5-F341-8D80-BBECA45C7527}">
      <dgm:prSet/>
      <dgm:spPr/>
      <dgm:t>
        <a:bodyPr/>
        <a:lstStyle/>
        <a:p>
          <a:endParaRPr lang="en-US"/>
        </a:p>
      </dgm:t>
    </dgm:pt>
    <dgm:pt modelId="{35A2335C-D828-074D-A3AA-B35CB925B238}" type="sibTrans" cxnId="{B54F85F0-2BF5-F341-8D80-BBECA45C7527}">
      <dgm:prSet/>
      <dgm:spPr/>
      <dgm:t>
        <a:bodyPr/>
        <a:lstStyle/>
        <a:p>
          <a:endParaRPr lang="en-US"/>
        </a:p>
      </dgm:t>
    </dgm:pt>
    <dgm:pt modelId="{7AD32C33-9B2E-1F4A-A2B6-C74C9B5E1CF3}">
      <dgm:prSet custT="1"/>
      <dgm:spPr>
        <a:solidFill>
          <a:srgbClr val="10253F">
            <a:alpha val="80000"/>
          </a:srgbClr>
        </a:solidFill>
        <a:ln w="6350">
          <a:solidFill>
            <a:schemeClr val="accent1">
              <a:lumMod val="75000"/>
            </a:schemeClr>
          </a:solidFill>
        </a:ln>
        <a:effectLst>
          <a:reflection blurRad="6350" stA="52000" endA="300" endPos="35000" dir="5400000" sy="-100000" algn="bl" rotWithShape="0"/>
        </a:effectLst>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AI-POWERED INSIGHTS AND IMPROVEMENTS</a:t>
          </a:r>
          <a:endParaRPr lang="en-IN" sz="1400" dirty="0">
            <a:solidFill>
              <a:srgbClr val="BED730"/>
            </a:solidFill>
          </a:endParaRPr>
        </a:p>
      </dgm:t>
    </dgm:pt>
    <dgm:pt modelId="{3E983D94-B8AF-BF40-B01F-78DFC38DD081}" type="parTrans" cxnId="{FFDB06F3-0125-494A-BCCD-E08B5C63C8AA}">
      <dgm:prSet/>
      <dgm:spPr/>
      <dgm:t>
        <a:bodyPr/>
        <a:lstStyle/>
        <a:p>
          <a:endParaRPr lang="en-US"/>
        </a:p>
      </dgm:t>
    </dgm:pt>
    <dgm:pt modelId="{D37B5F62-5224-D549-A12C-FE7F0468347F}" type="sibTrans" cxnId="{FFDB06F3-0125-494A-BCCD-E08B5C63C8AA}">
      <dgm:prSet/>
      <dgm:spPr/>
      <dgm:t>
        <a:bodyPr/>
        <a:lstStyle/>
        <a:p>
          <a:endParaRPr lang="en-US"/>
        </a:p>
      </dgm:t>
    </dgm:pt>
    <dgm:pt modelId="{C5440086-825F-FD48-ADA1-B59A4BFF325B}">
      <dgm:prSet custT="1"/>
      <dgm:spPr>
        <a:solidFill>
          <a:srgbClr val="10253F">
            <a:alpha val="80000"/>
          </a:srgbClr>
        </a:solidFill>
        <a:ln w="6350">
          <a:solidFill>
            <a:schemeClr val="accent1">
              <a:lumMod val="75000"/>
            </a:schemeClr>
          </a:solidFill>
        </a:ln>
        <a:effectLst>
          <a:reflection blurRad="6350" stA="52000" endA="300" endPos="35000" dir="5400000" sy="-100000" algn="bl" rotWithShape="0"/>
        </a:effectLst>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VIRTUAL </a:t>
          </a:r>
        </a:p>
        <a:p>
          <a:pPr>
            <a:lnSpc>
              <a:spcPct val="100000"/>
            </a:lnSpc>
            <a:spcAft>
              <a:spcPts val="0"/>
            </a:spcAft>
          </a:pPr>
          <a:r>
            <a:rPr lang="en-US" sz="1400" dirty="0">
              <a:solidFill>
                <a:srgbClr val="BED730"/>
              </a:solidFill>
            </a:rPr>
            <a:t>ASSISTANTS</a:t>
          </a:r>
          <a:endParaRPr lang="en-IN" sz="1400" dirty="0">
            <a:solidFill>
              <a:srgbClr val="BED730"/>
            </a:solidFill>
          </a:endParaRPr>
        </a:p>
      </dgm:t>
    </dgm:pt>
    <dgm:pt modelId="{9C9C84E2-5C15-924C-8E6A-B8F539B01079}" type="parTrans" cxnId="{2C7E0421-56EC-0848-83BA-21CF8616D80D}">
      <dgm:prSet/>
      <dgm:spPr/>
      <dgm:t>
        <a:bodyPr/>
        <a:lstStyle/>
        <a:p>
          <a:endParaRPr lang="en-US"/>
        </a:p>
      </dgm:t>
    </dgm:pt>
    <dgm:pt modelId="{897699A7-624F-3F46-BD02-2A1E9C80473C}" type="sibTrans" cxnId="{2C7E0421-56EC-0848-83BA-21CF8616D80D}">
      <dgm:prSet/>
      <dgm:spPr/>
      <dgm:t>
        <a:bodyPr/>
        <a:lstStyle/>
        <a:p>
          <a:endParaRPr lang="en-US"/>
        </a:p>
      </dgm:t>
    </dgm:pt>
    <dgm:pt modelId="{1FD4CF74-8AF7-B44F-930B-47E21C6C9C3C}">
      <dgm:prSet custT="1"/>
      <dgm:spPr>
        <a:solidFill>
          <a:srgbClr val="10253F">
            <a:alpha val="80000"/>
          </a:srgbClr>
        </a:solidFill>
        <a:ln w="6350">
          <a:solidFill>
            <a:schemeClr val="accent1">
              <a:lumMod val="75000"/>
            </a:schemeClr>
          </a:solidFill>
        </a:ln>
        <a:effectLst>
          <a:reflection blurRad="6350" stA="52000" endA="300" endPos="35000" dir="5400000" sy="-100000" algn="bl" rotWithShape="0"/>
        </a:effectLst>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SUBSCRIPTION </a:t>
          </a:r>
        </a:p>
        <a:p>
          <a:pPr>
            <a:lnSpc>
              <a:spcPct val="100000"/>
            </a:lnSpc>
            <a:spcAft>
              <a:spcPts val="0"/>
            </a:spcAft>
          </a:pPr>
          <a:r>
            <a:rPr lang="en-US" sz="1400" dirty="0">
              <a:solidFill>
                <a:srgbClr val="BED730"/>
              </a:solidFill>
            </a:rPr>
            <a:t>BASED</a:t>
          </a:r>
          <a:endParaRPr lang="en-IN" sz="1400" dirty="0">
            <a:solidFill>
              <a:srgbClr val="BED730"/>
            </a:solidFill>
          </a:endParaRPr>
        </a:p>
      </dgm:t>
    </dgm:pt>
    <dgm:pt modelId="{D37C7AE4-0FC7-8E48-A3BA-F2D9A2C3F67D}" type="parTrans" cxnId="{35A56EC8-6CD6-9345-B51A-9F0F37514197}">
      <dgm:prSet/>
      <dgm:spPr/>
      <dgm:t>
        <a:bodyPr/>
        <a:lstStyle/>
        <a:p>
          <a:endParaRPr lang="en-US"/>
        </a:p>
      </dgm:t>
    </dgm:pt>
    <dgm:pt modelId="{2C1C01C2-A608-E046-ABF5-65044A608FEB}" type="sibTrans" cxnId="{35A56EC8-6CD6-9345-B51A-9F0F37514197}">
      <dgm:prSet/>
      <dgm:spPr/>
      <dgm:t>
        <a:bodyPr/>
        <a:lstStyle/>
        <a:p>
          <a:endParaRPr lang="en-US"/>
        </a:p>
      </dgm:t>
    </dgm:pt>
    <dgm:pt modelId="{359E6639-A1D2-044B-985C-75065F6E96E2}">
      <dgm:prSet custT="1"/>
      <dgm:spPr>
        <a:solidFill>
          <a:srgbClr val="10253F">
            <a:alpha val="80000"/>
          </a:srgbClr>
        </a:solidFill>
        <a:ln w="6350">
          <a:solidFill>
            <a:schemeClr val="accent1">
              <a:lumMod val="75000"/>
            </a:schemeClr>
          </a:solidFill>
        </a:ln>
        <a:effectLst>
          <a:reflection blurRad="6350" stA="52000" endA="300" endPos="35000" dir="5400000" sy="-100000" algn="bl" rotWithShape="0"/>
        </a:effectLst>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PREDICTIVE ANALYTICS</a:t>
          </a:r>
          <a:endParaRPr lang="en-IN" sz="1400" dirty="0">
            <a:solidFill>
              <a:srgbClr val="BED730"/>
            </a:solidFill>
          </a:endParaRPr>
        </a:p>
      </dgm:t>
    </dgm:pt>
    <dgm:pt modelId="{7348E9C7-75F5-A24F-94B9-E9036B99036F}" type="parTrans" cxnId="{DF0D3591-9F48-5942-8CDA-23B51F723826}">
      <dgm:prSet/>
      <dgm:spPr/>
      <dgm:t>
        <a:bodyPr/>
        <a:lstStyle/>
        <a:p>
          <a:endParaRPr lang="en-US"/>
        </a:p>
      </dgm:t>
    </dgm:pt>
    <dgm:pt modelId="{BFA437FA-064E-A043-AF96-0B1083017067}" type="sibTrans" cxnId="{DF0D3591-9F48-5942-8CDA-23B51F723826}">
      <dgm:prSet/>
      <dgm:spPr/>
      <dgm:t>
        <a:bodyPr/>
        <a:lstStyle/>
        <a:p>
          <a:endParaRPr lang="en-US"/>
        </a:p>
      </dgm:t>
    </dgm:pt>
    <dgm:pt modelId="{B5D5EB5A-A661-BF49-9125-D13EFB96914F}">
      <dgm:prSet custT="1"/>
      <dgm:spPr>
        <a:solidFill>
          <a:srgbClr val="10253F">
            <a:alpha val="80000"/>
          </a:srgbClr>
        </a:solidFill>
        <a:ln w="6350">
          <a:solidFill>
            <a:schemeClr val="accent1">
              <a:lumMod val="75000"/>
            </a:schemeClr>
          </a:solidFill>
        </a:ln>
      </dgm:spPr>
      <dgm:t>
        <a:bodyPr anchor="t"/>
        <a:lstStyle/>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endParaRPr lang="en-US" sz="1400" dirty="0">
            <a:solidFill>
              <a:srgbClr val="BED730"/>
            </a:solidFill>
          </a:endParaRPr>
        </a:p>
        <a:p>
          <a:pPr>
            <a:lnSpc>
              <a:spcPct val="100000"/>
            </a:lnSpc>
            <a:spcAft>
              <a:spcPts val="0"/>
            </a:spcAft>
          </a:pPr>
          <a:r>
            <a:rPr lang="en-US" sz="1400" dirty="0">
              <a:solidFill>
                <a:srgbClr val="BED730"/>
              </a:solidFill>
            </a:rPr>
            <a:t>AUTOMATION</a:t>
          </a:r>
          <a:endParaRPr lang="en-IN" sz="1400" dirty="0">
            <a:solidFill>
              <a:srgbClr val="BED730"/>
            </a:solidFill>
          </a:endParaRPr>
        </a:p>
      </dgm:t>
    </dgm:pt>
    <dgm:pt modelId="{D8B8A9BF-DF96-DD4D-B917-F5EBCEADD4D8}" type="parTrans" cxnId="{1B588FAA-E0D8-5449-9CF5-0CEB7B0B58B3}">
      <dgm:prSet/>
      <dgm:spPr/>
      <dgm:t>
        <a:bodyPr/>
        <a:lstStyle/>
        <a:p>
          <a:endParaRPr lang="en-US"/>
        </a:p>
      </dgm:t>
    </dgm:pt>
    <dgm:pt modelId="{B01B0490-B21D-414B-A37D-1D0EF9667F33}" type="sibTrans" cxnId="{1B588FAA-E0D8-5449-9CF5-0CEB7B0B58B3}">
      <dgm:prSet/>
      <dgm:spPr/>
      <dgm:t>
        <a:bodyPr/>
        <a:lstStyle/>
        <a:p>
          <a:endParaRPr lang="en-US"/>
        </a:p>
      </dgm:t>
    </dgm:pt>
    <dgm:pt modelId="{1EA1D58E-09E6-B344-BEB4-0C849853CA1F}" type="pres">
      <dgm:prSet presAssocID="{6D1EFF3E-6A2B-4847-A340-E30B89776F51}" presName="diagram" presStyleCnt="0">
        <dgm:presLayoutVars>
          <dgm:dir/>
          <dgm:resizeHandles val="exact"/>
        </dgm:presLayoutVars>
      </dgm:prSet>
      <dgm:spPr/>
    </dgm:pt>
    <dgm:pt modelId="{C6E538B0-4B7C-4441-A0C3-BDE64CACD735}" type="pres">
      <dgm:prSet presAssocID="{791D7D49-EBFA-AB44-87A8-4A463CB742E2}" presName="node" presStyleLbl="node1" presStyleIdx="0" presStyleCnt="6" custScaleY="147622">
        <dgm:presLayoutVars>
          <dgm:bulletEnabled val="1"/>
        </dgm:presLayoutVars>
      </dgm:prSet>
      <dgm:spPr>
        <a:prstGeom prst="flowChartOffpageConnector">
          <a:avLst/>
        </a:prstGeom>
      </dgm:spPr>
    </dgm:pt>
    <dgm:pt modelId="{E0F1214C-A5D1-6C4D-96E3-BE990B984E6B}" type="pres">
      <dgm:prSet presAssocID="{35A2335C-D828-074D-A3AA-B35CB925B238}" presName="sibTrans" presStyleCnt="0"/>
      <dgm:spPr/>
    </dgm:pt>
    <dgm:pt modelId="{20D57D50-436C-F04F-9EDE-687C9ECC5003}" type="pres">
      <dgm:prSet presAssocID="{7AD32C33-9B2E-1F4A-A2B6-C74C9B5E1CF3}" presName="node" presStyleLbl="node1" presStyleIdx="1" presStyleCnt="6" custScaleY="147622">
        <dgm:presLayoutVars>
          <dgm:bulletEnabled val="1"/>
        </dgm:presLayoutVars>
      </dgm:prSet>
      <dgm:spPr>
        <a:prstGeom prst="flowChartOffpageConnector">
          <a:avLst/>
        </a:prstGeom>
      </dgm:spPr>
    </dgm:pt>
    <dgm:pt modelId="{B627C2F1-7802-F247-9E5E-57FFDF346B6D}" type="pres">
      <dgm:prSet presAssocID="{D37B5F62-5224-D549-A12C-FE7F0468347F}" presName="sibTrans" presStyleCnt="0"/>
      <dgm:spPr/>
    </dgm:pt>
    <dgm:pt modelId="{B8A03322-27F1-F846-AA70-784BC3898EEA}" type="pres">
      <dgm:prSet presAssocID="{C5440086-825F-FD48-ADA1-B59A4BFF325B}" presName="node" presStyleLbl="node1" presStyleIdx="2" presStyleCnt="6" custScaleY="147622">
        <dgm:presLayoutVars>
          <dgm:bulletEnabled val="1"/>
        </dgm:presLayoutVars>
      </dgm:prSet>
      <dgm:spPr>
        <a:prstGeom prst="flowChartOffpageConnector">
          <a:avLst/>
        </a:prstGeom>
      </dgm:spPr>
    </dgm:pt>
    <dgm:pt modelId="{D53900A0-EEAC-8740-B0CE-500CDE1C0224}" type="pres">
      <dgm:prSet presAssocID="{897699A7-624F-3F46-BD02-2A1E9C80473C}" presName="sibTrans" presStyleCnt="0"/>
      <dgm:spPr/>
    </dgm:pt>
    <dgm:pt modelId="{A87E2602-FDC3-B34F-BAFB-EB94DAD711E0}" type="pres">
      <dgm:prSet presAssocID="{1FD4CF74-8AF7-B44F-930B-47E21C6C9C3C}" presName="node" presStyleLbl="node1" presStyleIdx="3" presStyleCnt="6" custScaleY="147622">
        <dgm:presLayoutVars>
          <dgm:bulletEnabled val="1"/>
        </dgm:presLayoutVars>
      </dgm:prSet>
      <dgm:spPr>
        <a:prstGeom prst="flowChartOffpageConnector">
          <a:avLst/>
        </a:prstGeom>
      </dgm:spPr>
    </dgm:pt>
    <dgm:pt modelId="{6E447DDA-1753-BD4A-951F-C4E7FAD827A3}" type="pres">
      <dgm:prSet presAssocID="{2C1C01C2-A608-E046-ABF5-65044A608FEB}" presName="sibTrans" presStyleCnt="0"/>
      <dgm:spPr/>
    </dgm:pt>
    <dgm:pt modelId="{02788599-CBEE-ED43-9534-BA09C37C0937}" type="pres">
      <dgm:prSet presAssocID="{359E6639-A1D2-044B-985C-75065F6E96E2}" presName="node" presStyleLbl="node1" presStyleIdx="4" presStyleCnt="6" custScaleY="147622">
        <dgm:presLayoutVars>
          <dgm:bulletEnabled val="1"/>
        </dgm:presLayoutVars>
      </dgm:prSet>
      <dgm:spPr>
        <a:prstGeom prst="flowChartOffpageConnector">
          <a:avLst/>
        </a:prstGeom>
      </dgm:spPr>
    </dgm:pt>
    <dgm:pt modelId="{7D0B2F76-96CF-B84D-A672-F2D7626E1CB5}" type="pres">
      <dgm:prSet presAssocID="{BFA437FA-064E-A043-AF96-0B1083017067}" presName="sibTrans" presStyleCnt="0"/>
      <dgm:spPr/>
    </dgm:pt>
    <dgm:pt modelId="{42E2A20C-4EB4-D04D-B18D-D57649804B11}" type="pres">
      <dgm:prSet presAssocID="{B5D5EB5A-A661-BF49-9125-D13EFB96914F}" presName="node" presStyleLbl="node1" presStyleIdx="5" presStyleCnt="6" custScaleY="147622">
        <dgm:presLayoutVars>
          <dgm:bulletEnabled val="1"/>
        </dgm:presLayoutVars>
      </dgm:prSet>
      <dgm:spPr>
        <a:prstGeom prst="flowChartOffpageConnector">
          <a:avLst/>
        </a:prstGeom>
      </dgm:spPr>
    </dgm:pt>
  </dgm:ptLst>
  <dgm:cxnLst>
    <dgm:cxn modelId="{2C7E0421-56EC-0848-83BA-21CF8616D80D}" srcId="{6D1EFF3E-6A2B-4847-A340-E30B89776F51}" destId="{C5440086-825F-FD48-ADA1-B59A4BFF325B}" srcOrd="2" destOrd="0" parTransId="{9C9C84E2-5C15-924C-8E6A-B8F539B01079}" sibTransId="{897699A7-624F-3F46-BD02-2A1E9C80473C}"/>
    <dgm:cxn modelId="{27850040-FED5-234B-A581-394BD785F640}" type="presOf" srcId="{1FD4CF74-8AF7-B44F-930B-47E21C6C9C3C}" destId="{A87E2602-FDC3-B34F-BAFB-EB94DAD711E0}" srcOrd="0" destOrd="0" presId="urn:microsoft.com/office/officeart/2005/8/layout/default"/>
    <dgm:cxn modelId="{6865EA48-1AA4-DE40-9D0C-3C5804C2A66B}" type="presOf" srcId="{C5440086-825F-FD48-ADA1-B59A4BFF325B}" destId="{B8A03322-27F1-F846-AA70-784BC3898EEA}" srcOrd="0" destOrd="0" presId="urn:microsoft.com/office/officeart/2005/8/layout/default"/>
    <dgm:cxn modelId="{5926EE48-DACB-7D40-A8D7-05045884966C}" type="presOf" srcId="{359E6639-A1D2-044B-985C-75065F6E96E2}" destId="{02788599-CBEE-ED43-9534-BA09C37C0937}" srcOrd="0" destOrd="0" presId="urn:microsoft.com/office/officeart/2005/8/layout/default"/>
    <dgm:cxn modelId="{DFF6A98A-09E8-7643-90FE-A3AFDE05A454}" type="presOf" srcId="{B5D5EB5A-A661-BF49-9125-D13EFB96914F}" destId="{42E2A20C-4EB4-D04D-B18D-D57649804B11}" srcOrd="0" destOrd="0" presId="urn:microsoft.com/office/officeart/2005/8/layout/default"/>
    <dgm:cxn modelId="{DF0D3591-9F48-5942-8CDA-23B51F723826}" srcId="{6D1EFF3E-6A2B-4847-A340-E30B89776F51}" destId="{359E6639-A1D2-044B-985C-75065F6E96E2}" srcOrd="4" destOrd="0" parTransId="{7348E9C7-75F5-A24F-94B9-E9036B99036F}" sibTransId="{BFA437FA-064E-A043-AF96-0B1083017067}"/>
    <dgm:cxn modelId="{1B588FAA-E0D8-5449-9CF5-0CEB7B0B58B3}" srcId="{6D1EFF3E-6A2B-4847-A340-E30B89776F51}" destId="{B5D5EB5A-A661-BF49-9125-D13EFB96914F}" srcOrd="5" destOrd="0" parTransId="{D8B8A9BF-DF96-DD4D-B917-F5EBCEADD4D8}" sibTransId="{B01B0490-B21D-414B-A37D-1D0EF9667F33}"/>
    <dgm:cxn modelId="{6284A7BE-317F-7C44-96E8-5E902C8BDD56}" type="presOf" srcId="{6D1EFF3E-6A2B-4847-A340-E30B89776F51}" destId="{1EA1D58E-09E6-B344-BEB4-0C849853CA1F}" srcOrd="0" destOrd="0" presId="urn:microsoft.com/office/officeart/2005/8/layout/default"/>
    <dgm:cxn modelId="{B8CED9C5-950B-A84E-9C4F-48076E18D8F6}" type="presOf" srcId="{791D7D49-EBFA-AB44-87A8-4A463CB742E2}" destId="{C6E538B0-4B7C-4441-A0C3-BDE64CACD735}" srcOrd="0" destOrd="0" presId="urn:microsoft.com/office/officeart/2005/8/layout/default"/>
    <dgm:cxn modelId="{35A56EC8-6CD6-9345-B51A-9F0F37514197}" srcId="{6D1EFF3E-6A2B-4847-A340-E30B89776F51}" destId="{1FD4CF74-8AF7-B44F-930B-47E21C6C9C3C}" srcOrd="3" destOrd="0" parTransId="{D37C7AE4-0FC7-8E48-A3BA-F2D9A2C3F67D}" sibTransId="{2C1C01C2-A608-E046-ABF5-65044A608FEB}"/>
    <dgm:cxn modelId="{399A46D7-F41C-B449-B7E7-634C49068D2F}" type="presOf" srcId="{7AD32C33-9B2E-1F4A-A2B6-C74C9B5E1CF3}" destId="{20D57D50-436C-F04F-9EDE-687C9ECC5003}" srcOrd="0" destOrd="0" presId="urn:microsoft.com/office/officeart/2005/8/layout/default"/>
    <dgm:cxn modelId="{B54F85F0-2BF5-F341-8D80-BBECA45C7527}" srcId="{6D1EFF3E-6A2B-4847-A340-E30B89776F51}" destId="{791D7D49-EBFA-AB44-87A8-4A463CB742E2}" srcOrd="0" destOrd="0" parTransId="{5372320F-4C84-7941-9ECC-3780F69F4A95}" sibTransId="{35A2335C-D828-074D-A3AA-B35CB925B238}"/>
    <dgm:cxn modelId="{FFDB06F3-0125-494A-BCCD-E08B5C63C8AA}" srcId="{6D1EFF3E-6A2B-4847-A340-E30B89776F51}" destId="{7AD32C33-9B2E-1F4A-A2B6-C74C9B5E1CF3}" srcOrd="1" destOrd="0" parTransId="{3E983D94-B8AF-BF40-B01F-78DFC38DD081}" sibTransId="{D37B5F62-5224-D549-A12C-FE7F0468347F}"/>
    <dgm:cxn modelId="{00819F25-F943-EF43-9B36-148392EAAAFE}" type="presParOf" srcId="{1EA1D58E-09E6-B344-BEB4-0C849853CA1F}" destId="{C6E538B0-4B7C-4441-A0C3-BDE64CACD735}" srcOrd="0" destOrd="0" presId="urn:microsoft.com/office/officeart/2005/8/layout/default"/>
    <dgm:cxn modelId="{293E7FED-9DA4-BB4C-B6DD-85577BCB0FBE}" type="presParOf" srcId="{1EA1D58E-09E6-B344-BEB4-0C849853CA1F}" destId="{E0F1214C-A5D1-6C4D-96E3-BE990B984E6B}" srcOrd="1" destOrd="0" presId="urn:microsoft.com/office/officeart/2005/8/layout/default"/>
    <dgm:cxn modelId="{260881BD-A721-E840-8D3F-AFA45236B077}" type="presParOf" srcId="{1EA1D58E-09E6-B344-BEB4-0C849853CA1F}" destId="{20D57D50-436C-F04F-9EDE-687C9ECC5003}" srcOrd="2" destOrd="0" presId="urn:microsoft.com/office/officeart/2005/8/layout/default"/>
    <dgm:cxn modelId="{3E4BFF0A-B988-194B-831C-71E78C2D2B50}" type="presParOf" srcId="{1EA1D58E-09E6-B344-BEB4-0C849853CA1F}" destId="{B627C2F1-7802-F247-9E5E-57FFDF346B6D}" srcOrd="3" destOrd="0" presId="urn:microsoft.com/office/officeart/2005/8/layout/default"/>
    <dgm:cxn modelId="{FDB4BFE2-3BC6-2541-A984-676075319CD7}" type="presParOf" srcId="{1EA1D58E-09E6-B344-BEB4-0C849853CA1F}" destId="{B8A03322-27F1-F846-AA70-784BC3898EEA}" srcOrd="4" destOrd="0" presId="urn:microsoft.com/office/officeart/2005/8/layout/default"/>
    <dgm:cxn modelId="{61F197FF-3335-0A4C-A827-E38A714C264C}" type="presParOf" srcId="{1EA1D58E-09E6-B344-BEB4-0C849853CA1F}" destId="{D53900A0-EEAC-8740-B0CE-500CDE1C0224}" srcOrd="5" destOrd="0" presId="urn:microsoft.com/office/officeart/2005/8/layout/default"/>
    <dgm:cxn modelId="{0FCCADC1-3FC8-F748-94C2-A5F686002FF3}" type="presParOf" srcId="{1EA1D58E-09E6-B344-BEB4-0C849853CA1F}" destId="{A87E2602-FDC3-B34F-BAFB-EB94DAD711E0}" srcOrd="6" destOrd="0" presId="urn:microsoft.com/office/officeart/2005/8/layout/default"/>
    <dgm:cxn modelId="{B720B49E-ED30-0540-9164-D8FC2BF02961}" type="presParOf" srcId="{1EA1D58E-09E6-B344-BEB4-0C849853CA1F}" destId="{6E447DDA-1753-BD4A-951F-C4E7FAD827A3}" srcOrd="7" destOrd="0" presId="urn:microsoft.com/office/officeart/2005/8/layout/default"/>
    <dgm:cxn modelId="{F7E4E041-CD2C-9C46-A006-9740875D9B51}" type="presParOf" srcId="{1EA1D58E-09E6-B344-BEB4-0C849853CA1F}" destId="{02788599-CBEE-ED43-9534-BA09C37C0937}" srcOrd="8" destOrd="0" presId="urn:microsoft.com/office/officeart/2005/8/layout/default"/>
    <dgm:cxn modelId="{9D11EDDD-40C5-BE41-9560-700DD38B046A}" type="presParOf" srcId="{1EA1D58E-09E6-B344-BEB4-0C849853CA1F}" destId="{7D0B2F76-96CF-B84D-A672-F2D7626E1CB5}" srcOrd="9" destOrd="0" presId="urn:microsoft.com/office/officeart/2005/8/layout/default"/>
    <dgm:cxn modelId="{BCA7354C-628A-7E45-99FC-63CFE23D0CA9}" type="presParOf" srcId="{1EA1D58E-09E6-B344-BEB4-0C849853CA1F}" destId="{42E2A20C-4EB4-D04D-B18D-D57649804B1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2756F6-FD47-6849-80D4-90E47A3F00F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03BCF58-B78E-1344-A426-0C9A5C126B19}">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solidFill>
                <a:srgbClr val="BED730"/>
              </a:solidFill>
            </a:rPr>
            <a:t>Help businesses accelerate their digital transformation journey. </a:t>
          </a:r>
          <a:endParaRPr lang="en-IN" dirty="0">
            <a:solidFill>
              <a:srgbClr val="BED730"/>
            </a:solidFill>
          </a:endParaRPr>
        </a:p>
      </dgm:t>
    </dgm:pt>
    <dgm:pt modelId="{A0E645C0-E717-F14D-BCB4-AAE14ADAFF2C}" type="parTrans" cxnId="{6391C39A-57B7-4B4A-AE74-A19D33D765C6}">
      <dgm:prSet/>
      <dgm:spPr/>
      <dgm:t>
        <a:bodyPr/>
        <a:lstStyle/>
        <a:p>
          <a:endParaRPr lang="en-US"/>
        </a:p>
      </dgm:t>
    </dgm:pt>
    <dgm:pt modelId="{E85AF5EE-39AF-D947-9EE0-3299E721C012}" type="sibTrans" cxnId="{6391C39A-57B7-4B4A-AE74-A19D33D765C6}">
      <dgm:prSet/>
      <dgm:spPr/>
      <dgm:t>
        <a:bodyPr/>
        <a:lstStyle/>
        <a:p>
          <a:endParaRPr lang="en-US"/>
        </a:p>
      </dgm:t>
    </dgm:pt>
    <dgm:pt modelId="{412E52AE-9FCE-D849-87EB-D15431FD1460}">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solidFill>
                <a:srgbClr val="BED730"/>
              </a:solidFill>
            </a:rPr>
            <a:t>Migrate to </a:t>
          </a:r>
        </a:p>
        <a:p>
          <a:pPr>
            <a:lnSpc>
              <a:spcPct val="100000"/>
            </a:lnSpc>
            <a:spcAft>
              <a:spcPts val="0"/>
            </a:spcAft>
          </a:pPr>
          <a:r>
            <a:rPr lang="en-US" dirty="0">
              <a:solidFill>
                <a:srgbClr val="BED730"/>
              </a:solidFill>
            </a:rPr>
            <a:t>SAP S/4HANA.</a:t>
          </a:r>
          <a:endParaRPr lang="en-IN" dirty="0">
            <a:solidFill>
              <a:srgbClr val="BED730"/>
            </a:solidFill>
          </a:endParaRPr>
        </a:p>
      </dgm:t>
    </dgm:pt>
    <dgm:pt modelId="{FCBD72A5-8D5D-8946-BE3B-F6A30ADF1C96}" type="parTrans" cxnId="{A780C414-13C1-1648-B7F6-4EF0CF1F4883}">
      <dgm:prSet/>
      <dgm:spPr/>
      <dgm:t>
        <a:bodyPr/>
        <a:lstStyle/>
        <a:p>
          <a:endParaRPr lang="en-US"/>
        </a:p>
      </dgm:t>
    </dgm:pt>
    <dgm:pt modelId="{1C190C81-662C-8E4C-95B0-0754F49F39D8}" type="sibTrans" cxnId="{A780C414-13C1-1648-B7F6-4EF0CF1F4883}">
      <dgm:prSet/>
      <dgm:spPr/>
      <dgm:t>
        <a:bodyPr/>
        <a:lstStyle/>
        <a:p>
          <a:endParaRPr lang="en-US"/>
        </a:p>
      </dgm:t>
    </dgm:pt>
    <dgm:pt modelId="{DE1E779A-E5AE-044F-A596-552A8111A128}">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solidFill>
                <a:srgbClr val="BED730"/>
              </a:solidFill>
            </a:rPr>
            <a:t>Simplify and streamline the migration process. </a:t>
          </a:r>
          <a:endParaRPr lang="en-IN" dirty="0">
            <a:solidFill>
              <a:srgbClr val="BED730"/>
            </a:solidFill>
          </a:endParaRPr>
        </a:p>
      </dgm:t>
    </dgm:pt>
    <dgm:pt modelId="{980F8939-FC7F-7D43-A250-D9FA26BED696}" type="parTrans" cxnId="{C074ED96-89D2-CA49-B7BE-9EA308BF5A4C}">
      <dgm:prSet/>
      <dgm:spPr/>
      <dgm:t>
        <a:bodyPr/>
        <a:lstStyle/>
        <a:p>
          <a:endParaRPr lang="en-US"/>
        </a:p>
      </dgm:t>
    </dgm:pt>
    <dgm:pt modelId="{23F6B12B-A7BA-CF4F-88C0-D448A8F1C897}" type="sibTrans" cxnId="{C074ED96-89D2-CA49-B7BE-9EA308BF5A4C}">
      <dgm:prSet/>
      <dgm:spPr/>
      <dgm:t>
        <a:bodyPr/>
        <a:lstStyle/>
        <a:p>
          <a:endParaRPr lang="en-US"/>
        </a:p>
      </dgm:t>
    </dgm:pt>
    <dgm:pt modelId="{1716A93D-2023-2F44-B3BD-C55A31747CA8}">
      <dgm:prSet/>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dirty="0">
              <a:solidFill>
                <a:srgbClr val="BED730"/>
              </a:solidFill>
            </a:rPr>
            <a:t>Providing a clear path for businesses to leverage the benefits of SAP S/4HANA and the intelligent enterprise.</a:t>
          </a:r>
          <a:endParaRPr lang="en-IN" dirty="0">
            <a:solidFill>
              <a:srgbClr val="BED730"/>
            </a:solidFill>
          </a:endParaRPr>
        </a:p>
      </dgm:t>
    </dgm:pt>
    <dgm:pt modelId="{31607E3C-1276-5B4E-B1C6-4662BBAC92AF}" type="parTrans" cxnId="{72BA26BB-2805-B346-B9C1-95838A01887E}">
      <dgm:prSet/>
      <dgm:spPr/>
      <dgm:t>
        <a:bodyPr/>
        <a:lstStyle/>
        <a:p>
          <a:endParaRPr lang="en-US"/>
        </a:p>
      </dgm:t>
    </dgm:pt>
    <dgm:pt modelId="{12E82380-45A7-CC4D-8924-EFF76C54D473}" type="sibTrans" cxnId="{72BA26BB-2805-B346-B9C1-95838A01887E}">
      <dgm:prSet/>
      <dgm:spPr/>
      <dgm:t>
        <a:bodyPr/>
        <a:lstStyle/>
        <a:p>
          <a:endParaRPr lang="en-US"/>
        </a:p>
      </dgm:t>
    </dgm:pt>
    <dgm:pt modelId="{D3840095-E622-024A-867F-ADA6F91533E2}" type="pres">
      <dgm:prSet presAssocID="{4E2756F6-FD47-6849-80D4-90E47A3F00F5}" presName="diagram" presStyleCnt="0">
        <dgm:presLayoutVars>
          <dgm:dir/>
          <dgm:resizeHandles val="exact"/>
        </dgm:presLayoutVars>
      </dgm:prSet>
      <dgm:spPr/>
    </dgm:pt>
    <dgm:pt modelId="{818EB15B-EBD0-7D4D-B46B-6F26E7E0C936}" type="pres">
      <dgm:prSet presAssocID="{403BCF58-B78E-1344-A426-0C9A5C126B19}" presName="node" presStyleLbl="node1" presStyleIdx="0" presStyleCnt="4">
        <dgm:presLayoutVars>
          <dgm:bulletEnabled val="1"/>
        </dgm:presLayoutVars>
      </dgm:prSet>
      <dgm:spPr>
        <a:prstGeom prst="roundRect">
          <a:avLst/>
        </a:prstGeom>
      </dgm:spPr>
    </dgm:pt>
    <dgm:pt modelId="{B2BBC5A9-46AF-7D4C-9FD6-6F052810BE57}" type="pres">
      <dgm:prSet presAssocID="{E85AF5EE-39AF-D947-9EE0-3299E721C012}" presName="sibTrans" presStyleCnt="0"/>
      <dgm:spPr/>
    </dgm:pt>
    <dgm:pt modelId="{7B7663BB-6F3D-4F4B-B0FE-3967516B21D7}" type="pres">
      <dgm:prSet presAssocID="{412E52AE-9FCE-D849-87EB-D15431FD1460}" presName="node" presStyleLbl="node1" presStyleIdx="1" presStyleCnt="4">
        <dgm:presLayoutVars>
          <dgm:bulletEnabled val="1"/>
        </dgm:presLayoutVars>
      </dgm:prSet>
      <dgm:spPr>
        <a:prstGeom prst="roundRect">
          <a:avLst/>
        </a:prstGeom>
      </dgm:spPr>
    </dgm:pt>
    <dgm:pt modelId="{250F1E0B-CC3B-314F-83D7-7CCF42E1270E}" type="pres">
      <dgm:prSet presAssocID="{1C190C81-662C-8E4C-95B0-0754F49F39D8}" presName="sibTrans" presStyleCnt="0"/>
      <dgm:spPr/>
    </dgm:pt>
    <dgm:pt modelId="{5A091454-4EAC-E245-8CE9-036EA2745D7F}" type="pres">
      <dgm:prSet presAssocID="{DE1E779A-E5AE-044F-A596-552A8111A128}" presName="node" presStyleLbl="node1" presStyleIdx="2" presStyleCnt="4">
        <dgm:presLayoutVars>
          <dgm:bulletEnabled val="1"/>
        </dgm:presLayoutVars>
      </dgm:prSet>
      <dgm:spPr>
        <a:prstGeom prst="roundRect">
          <a:avLst/>
        </a:prstGeom>
      </dgm:spPr>
    </dgm:pt>
    <dgm:pt modelId="{7D433B5F-D971-AD41-9050-B293FF2D9CB2}" type="pres">
      <dgm:prSet presAssocID="{23F6B12B-A7BA-CF4F-88C0-D448A8F1C897}" presName="sibTrans" presStyleCnt="0"/>
      <dgm:spPr/>
    </dgm:pt>
    <dgm:pt modelId="{2FF13A36-45E2-8744-834D-4EE5B76D8BA5}" type="pres">
      <dgm:prSet presAssocID="{1716A93D-2023-2F44-B3BD-C55A31747CA8}" presName="node" presStyleLbl="node1" presStyleIdx="3" presStyleCnt="4">
        <dgm:presLayoutVars>
          <dgm:bulletEnabled val="1"/>
        </dgm:presLayoutVars>
      </dgm:prSet>
      <dgm:spPr>
        <a:prstGeom prst="roundRect">
          <a:avLst/>
        </a:prstGeom>
      </dgm:spPr>
    </dgm:pt>
  </dgm:ptLst>
  <dgm:cxnLst>
    <dgm:cxn modelId="{A780C414-13C1-1648-B7F6-4EF0CF1F4883}" srcId="{4E2756F6-FD47-6849-80D4-90E47A3F00F5}" destId="{412E52AE-9FCE-D849-87EB-D15431FD1460}" srcOrd="1" destOrd="0" parTransId="{FCBD72A5-8D5D-8946-BE3B-F6A30ADF1C96}" sibTransId="{1C190C81-662C-8E4C-95B0-0754F49F39D8}"/>
    <dgm:cxn modelId="{1F99165A-2180-7F46-81EB-2781B77EEDF9}" type="presOf" srcId="{4E2756F6-FD47-6849-80D4-90E47A3F00F5}" destId="{D3840095-E622-024A-867F-ADA6F91533E2}" srcOrd="0" destOrd="0" presId="urn:microsoft.com/office/officeart/2005/8/layout/default"/>
    <dgm:cxn modelId="{C074ED96-89D2-CA49-B7BE-9EA308BF5A4C}" srcId="{4E2756F6-FD47-6849-80D4-90E47A3F00F5}" destId="{DE1E779A-E5AE-044F-A596-552A8111A128}" srcOrd="2" destOrd="0" parTransId="{980F8939-FC7F-7D43-A250-D9FA26BED696}" sibTransId="{23F6B12B-A7BA-CF4F-88C0-D448A8F1C897}"/>
    <dgm:cxn modelId="{6391C39A-57B7-4B4A-AE74-A19D33D765C6}" srcId="{4E2756F6-FD47-6849-80D4-90E47A3F00F5}" destId="{403BCF58-B78E-1344-A426-0C9A5C126B19}" srcOrd="0" destOrd="0" parTransId="{A0E645C0-E717-F14D-BCB4-AAE14ADAFF2C}" sibTransId="{E85AF5EE-39AF-D947-9EE0-3299E721C012}"/>
    <dgm:cxn modelId="{4F1FF2B7-AF98-A44A-9C8F-F5D02D4460F3}" type="presOf" srcId="{1716A93D-2023-2F44-B3BD-C55A31747CA8}" destId="{2FF13A36-45E2-8744-834D-4EE5B76D8BA5}" srcOrd="0" destOrd="0" presId="urn:microsoft.com/office/officeart/2005/8/layout/default"/>
    <dgm:cxn modelId="{72BA26BB-2805-B346-B9C1-95838A01887E}" srcId="{4E2756F6-FD47-6849-80D4-90E47A3F00F5}" destId="{1716A93D-2023-2F44-B3BD-C55A31747CA8}" srcOrd="3" destOrd="0" parTransId="{31607E3C-1276-5B4E-B1C6-4662BBAC92AF}" sibTransId="{12E82380-45A7-CC4D-8924-EFF76C54D473}"/>
    <dgm:cxn modelId="{EBF806E4-0990-6849-9AD0-A5B2F5E61C92}" type="presOf" srcId="{412E52AE-9FCE-D849-87EB-D15431FD1460}" destId="{7B7663BB-6F3D-4F4B-B0FE-3967516B21D7}" srcOrd="0" destOrd="0" presId="urn:microsoft.com/office/officeart/2005/8/layout/default"/>
    <dgm:cxn modelId="{4333C4F2-CB34-3448-A932-5C1DFAE4DA40}" type="presOf" srcId="{403BCF58-B78E-1344-A426-0C9A5C126B19}" destId="{818EB15B-EBD0-7D4D-B46B-6F26E7E0C936}" srcOrd="0" destOrd="0" presId="urn:microsoft.com/office/officeart/2005/8/layout/default"/>
    <dgm:cxn modelId="{5283D1F8-FF2E-C046-813F-1BD194774BE1}" type="presOf" srcId="{DE1E779A-E5AE-044F-A596-552A8111A128}" destId="{5A091454-4EAC-E245-8CE9-036EA2745D7F}" srcOrd="0" destOrd="0" presId="urn:microsoft.com/office/officeart/2005/8/layout/default"/>
    <dgm:cxn modelId="{8C81CE13-44D0-0441-8779-122C76A0684D}" type="presParOf" srcId="{D3840095-E622-024A-867F-ADA6F91533E2}" destId="{818EB15B-EBD0-7D4D-B46B-6F26E7E0C936}" srcOrd="0" destOrd="0" presId="urn:microsoft.com/office/officeart/2005/8/layout/default"/>
    <dgm:cxn modelId="{8234B39B-9645-F94B-8A93-17A20BF24960}" type="presParOf" srcId="{D3840095-E622-024A-867F-ADA6F91533E2}" destId="{B2BBC5A9-46AF-7D4C-9FD6-6F052810BE57}" srcOrd="1" destOrd="0" presId="urn:microsoft.com/office/officeart/2005/8/layout/default"/>
    <dgm:cxn modelId="{29FA4AF7-3668-6F4D-B8E2-BF558B990EEF}" type="presParOf" srcId="{D3840095-E622-024A-867F-ADA6F91533E2}" destId="{7B7663BB-6F3D-4F4B-B0FE-3967516B21D7}" srcOrd="2" destOrd="0" presId="urn:microsoft.com/office/officeart/2005/8/layout/default"/>
    <dgm:cxn modelId="{4F8CC9FD-CD69-2542-AE5E-B5E7B3E55E10}" type="presParOf" srcId="{D3840095-E622-024A-867F-ADA6F91533E2}" destId="{250F1E0B-CC3B-314F-83D7-7CCF42E1270E}" srcOrd="3" destOrd="0" presId="urn:microsoft.com/office/officeart/2005/8/layout/default"/>
    <dgm:cxn modelId="{8611A6F9-31AF-1A46-9F04-016F265447D5}" type="presParOf" srcId="{D3840095-E622-024A-867F-ADA6F91533E2}" destId="{5A091454-4EAC-E245-8CE9-036EA2745D7F}" srcOrd="4" destOrd="0" presId="urn:microsoft.com/office/officeart/2005/8/layout/default"/>
    <dgm:cxn modelId="{5DB6A1F5-486D-3A4D-8B11-D7DC45C27014}" type="presParOf" srcId="{D3840095-E622-024A-867F-ADA6F91533E2}" destId="{7D433B5F-D971-AD41-9050-B293FF2D9CB2}" srcOrd="5" destOrd="0" presId="urn:microsoft.com/office/officeart/2005/8/layout/default"/>
    <dgm:cxn modelId="{C4AF3628-B278-D248-A76A-D503C3A00D6D}" type="presParOf" srcId="{D3840095-E622-024A-867F-ADA6F91533E2}" destId="{2FF13A36-45E2-8744-834D-4EE5B76D8BA5}"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E0361E-5684-0F4B-963F-FB13457D5B7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BFB1D097-47F5-B842-B04D-D352A299F2AB}">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050" dirty="0"/>
            <a:t>Generative AI capabilities embedded AI in Fusion Cloud Applications</a:t>
          </a:r>
          <a:endParaRPr lang="en-IN" sz="1050" dirty="0"/>
        </a:p>
      </dgm:t>
    </dgm:pt>
    <dgm:pt modelId="{CE4EF348-0426-0D41-9837-8E22EDD63B22}" type="parTrans" cxnId="{A0928371-EA72-1849-8268-140FD7C9922E}">
      <dgm:prSet/>
      <dgm:spPr/>
      <dgm:t>
        <a:bodyPr/>
        <a:lstStyle/>
        <a:p>
          <a:endParaRPr lang="en-US"/>
        </a:p>
      </dgm:t>
    </dgm:pt>
    <dgm:pt modelId="{B5B58C3F-BABA-584A-AE28-756F5807AAD8}" type="sibTrans" cxnId="{A0928371-EA72-1849-8268-140FD7C9922E}">
      <dgm:prSet/>
      <dgm:spPr/>
      <dgm:t>
        <a:bodyPr/>
        <a:lstStyle/>
        <a:p>
          <a:endParaRPr lang="en-US"/>
        </a:p>
      </dgm:t>
    </dgm:pt>
    <dgm:pt modelId="{606C36B5-4B8E-B942-BE0C-9482DB64CA81}">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050" dirty="0"/>
            <a:t>Automate Business Processes</a:t>
          </a:r>
          <a:endParaRPr lang="en-IN" sz="1050" dirty="0"/>
        </a:p>
      </dgm:t>
    </dgm:pt>
    <dgm:pt modelId="{AF41E580-B2DF-2B43-BD2D-4C2A32FF7794}" type="parTrans" cxnId="{D59094B0-059A-CE48-A3BB-514FFA26252F}">
      <dgm:prSet/>
      <dgm:spPr/>
      <dgm:t>
        <a:bodyPr/>
        <a:lstStyle/>
        <a:p>
          <a:endParaRPr lang="en-US"/>
        </a:p>
      </dgm:t>
    </dgm:pt>
    <dgm:pt modelId="{53B5B3BE-6795-334F-B135-54FCCE468493}" type="sibTrans" cxnId="{D59094B0-059A-CE48-A3BB-514FFA26252F}">
      <dgm:prSet/>
      <dgm:spPr/>
      <dgm:t>
        <a:bodyPr/>
        <a:lstStyle/>
        <a:p>
          <a:endParaRPr lang="en-US"/>
        </a:p>
      </dgm:t>
    </dgm:pt>
    <dgm:pt modelId="{F15D947F-6B24-0B47-85CC-979475ADE772}">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050" dirty="0"/>
            <a:t>Improve operational efficiency and decision making</a:t>
          </a:r>
          <a:endParaRPr lang="en-IN" sz="1050" dirty="0"/>
        </a:p>
      </dgm:t>
    </dgm:pt>
    <dgm:pt modelId="{AB526DD6-CCD2-7E4D-AF49-A704E0F312D0}" type="parTrans" cxnId="{8772F95D-F3E8-3947-85D2-A4B8E9C43928}">
      <dgm:prSet/>
      <dgm:spPr/>
      <dgm:t>
        <a:bodyPr/>
        <a:lstStyle/>
        <a:p>
          <a:endParaRPr lang="en-US"/>
        </a:p>
      </dgm:t>
    </dgm:pt>
    <dgm:pt modelId="{D4512511-799D-8B4B-BE74-310A0AB7A088}" type="sibTrans" cxnId="{8772F95D-F3E8-3947-85D2-A4B8E9C43928}">
      <dgm:prSet/>
      <dgm:spPr/>
      <dgm:t>
        <a:bodyPr/>
        <a:lstStyle/>
        <a:p>
          <a:endParaRPr lang="en-US"/>
        </a:p>
      </dgm:t>
    </dgm:pt>
    <dgm:pt modelId="{1589EA44-122B-E14A-B17C-632587DBEEB7}">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050" dirty="0"/>
            <a:t>Autonomous database leveraging machine learning to automate database tuning, security, backups, updates, and other routine management tasks</a:t>
          </a:r>
          <a:endParaRPr lang="en-IN" sz="1050" dirty="0"/>
        </a:p>
      </dgm:t>
    </dgm:pt>
    <dgm:pt modelId="{066C382B-AAB4-794C-9F57-5339E00C7C61}" type="parTrans" cxnId="{B056D5DF-9FF3-1C46-9B54-1597070D67A7}">
      <dgm:prSet/>
      <dgm:spPr/>
      <dgm:t>
        <a:bodyPr/>
        <a:lstStyle/>
        <a:p>
          <a:endParaRPr lang="en-US"/>
        </a:p>
      </dgm:t>
    </dgm:pt>
    <dgm:pt modelId="{3D0E90A1-23EA-C547-9E36-4C606B58054B}" type="sibTrans" cxnId="{B056D5DF-9FF3-1C46-9B54-1597070D67A7}">
      <dgm:prSet/>
      <dgm:spPr/>
      <dgm:t>
        <a:bodyPr/>
        <a:lstStyle/>
        <a:p>
          <a:endParaRPr lang="en-US"/>
        </a:p>
      </dgm:t>
    </dgm:pt>
    <dgm:pt modelId="{596278B9-FFE2-5A4D-9EB4-EDB60938B7C2}">
      <dgm:prSet custT="1"/>
      <dgm:spPr>
        <a:solidFill>
          <a:srgbClr val="10253F">
            <a:alpha val="80000"/>
          </a:srgbClr>
        </a:solidFill>
        <a:ln w="6350">
          <a:solidFill>
            <a:schemeClr val="accent1">
              <a:lumMod val="75000"/>
            </a:schemeClr>
          </a:solidFill>
        </a:ln>
      </dgm:spPr>
      <dgm:t>
        <a:bodyPr/>
        <a:lstStyle/>
        <a:p>
          <a:pPr>
            <a:lnSpc>
              <a:spcPct val="100000"/>
            </a:lnSpc>
            <a:spcAft>
              <a:spcPts val="0"/>
            </a:spcAft>
          </a:pPr>
          <a:r>
            <a:rPr lang="en-US" sz="1050" dirty="0"/>
            <a:t>Building privacy and security into the design of Gen AI solutions</a:t>
          </a:r>
          <a:endParaRPr lang="en-IN" sz="1050" dirty="0"/>
        </a:p>
      </dgm:t>
    </dgm:pt>
    <dgm:pt modelId="{CAD143F9-5A45-2F42-BB08-5BD221E927E9}" type="parTrans" cxnId="{D6CFBE29-3B1D-254F-8102-AD7F1AE5F801}">
      <dgm:prSet/>
      <dgm:spPr/>
      <dgm:t>
        <a:bodyPr/>
        <a:lstStyle/>
        <a:p>
          <a:endParaRPr lang="en-US"/>
        </a:p>
      </dgm:t>
    </dgm:pt>
    <dgm:pt modelId="{FBEE2AD9-6592-8D4B-83CB-5624F8B75EE4}" type="sibTrans" cxnId="{D6CFBE29-3B1D-254F-8102-AD7F1AE5F801}">
      <dgm:prSet/>
      <dgm:spPr/>
      <dgm:t>
        <a:bodyPr/>
        <a:lstStyle/>
        <a:p>
          <a:endParaRPr lang="en-US"/>
        </a:p>
      </dgm:t>
    </dgm:pt>
    <dgm:pt modelId="{5C721746-C819-9744-A0F7-84CD1FFF402F}" type="pres">
      <dgm:prSet presAssocID="{42E0361E-5684-0F4B-963F-FB13457D5B76}" presName="diagram" presStyleCnt="0">
        <dgm:presLayoutVars>
          <dgm:dir/>
          <dgm:resizeHandles val="exact"/>
        </dgm:presLayoutVars>
      </dgm:prSet>
      <dgm:spPr/>
    </dgm:pt>
    <dgm:pt modelId="{F3A43C2F-F122-F54D-9D22-A763014DF657}" type="pres">
      <dgm:prSet presAssocID="{BFB1D097-47F5-B842-B04D-D352A299F2AB}" presName="node" presStyleLbl="node1" presStyleIdx="0" presStyleCnt="5" custScaleX="61249" custScaleY="105854" custLinFactY="18882" custLinFactNeighborX="5346" custLinFactNeighborY="100000">
        <dgm:presLayoutVars>
          <dgm:bulletEnabled val="1"/>
        </dgm:presLayoutVars>
      </dgm:prSet>
      <dgm:spPr>
        <a:prstGeom prst="flowChartOffpageConnector">
          <a:avLst/>
        </a:prstGeom>
      </dgm:spPr>
    </dgm:pt>
    <dgm:pt modelId="{4FA1B308-240F-D34A-91D8-C7EC1797E41D}" type="pres">
      <dgm:prSet presAssocID="{B5B58C3F-BABA-584A-AE28-756F5807AAD8}" presName="sibTrans" presStyleCnt="0"/>
      <dgm:spPr/>
    </dgm:pt>
    <dgm:pt modelId="{DB41A73B-04CE-4942-9203-AD612815FEC6}" type="pres">
      <dgm:prSet presAssocID="{606C36B5-4B8E-B942-BE0C-9482DB64CA81}" presName="node" presStyleLbl="node1" presStyleIdx="1" presStyleCnt="5" custScaleX="61249" custScaleY="105854" custLinFactY="17988" custLinFactNeighborX="2681" custLinFactNeighborY="100000">
        <dgm:presLayoutVars>
          <dgm:bulletEnabled val="1"/>
        </dgm:presLayoutVars>
      </dgm:prSet>
      <dgm:spPr>
        <a:prstGeom prst="flowChartOffpageConnector">
          <a:avLst/>
        </a:prstGeom>
      </dgm:spPr>
    </dgm:pt>
    <dgm:pt modelId="{6B5C1E44-B39D-FF47-998D-BF05F7A6C8BC}" type="pres">
      <dgm:prSet presAssocID="{53B5B3BE-6795-334F-B135-54FCCE468493}" presName="sibTrans" presStyleCnt="0"/>
      <dgm:spPr/>
    </dgm:pt>
    <dgm:pt modelId="{4BEBFC7A-0A98-104A-B277-BC91ACBBBB8B}" type="pres">
      <dgm:prSet presAssocID="{F15D947F-6B24-0B47-85CC-979475ADE772}" presName="node" presStyleLbl="node1" presStyleIdx="2" presStyleCnt="5" custScaleX="61249" custScaleY="105854" custLinFactY="18882" custLinFactNeighborX="-1073" custLinFactNeighborY="100000">
        <dgm:presLayoutVars>
          <dgm:bulletEnabled val="1"/>
        </dgm:presLayoutVars>
      </dgm:prSet>
      <dgm:spPr>
        <a:prstGeom prst="flowChartOffpageConnector">
          <a:avLst/>
        </a:prstGeom>
      </dgm:spPr>
    </dgm:pt>
    <dgm:pt modelId="{5AB089A9-E5E7-C641-B77F-D46653288520}" type="pres">
      <dgm:prSet presAssocID="{D4512511-799D-8B4B-BE74-310A0AB7A088}" presName="sibTrans" presStyleCnt="0"/>
      <dgm:spPr/>
    </dgm:pt>
    <dgm:pt modelId="{5DE01BE4-DDC2-B549-907C-B79B86CE4873}" type="pres">
      <dgm:prSet presAssocID="{1589EA44-122B-E14A-B17C-632587DBEEB7}" presName="node" presStyleLbl="node1" presStyleIdx="3" presStyleCnt="5" custScaleX="163332" custScaleY="92622" custLinFactY="-8795" custLinFactNeighborX="4827" custLinFactNeighborY="-100000">
        <dgm:presLayoutVars>
          <dgm:bulletEnabled val="1"/>
        </dgm:presLayoutVars>
      </dgm:prSet>
      <dgm:spPr>
        <a:prstGeom prst="flowChartOffpageConnector">
          <a:avLst/>
        </a:prstGeom>
      </dgm:spPr>
    </dgm:pt>
    <dgm:pt modelId="{43E73490-AA4A-2748-97AB-805D4CACC4AA}" type="pres">
      <dgm:prSet presAssocID="{3D0E90A1-23EA-C547-9E36-4C606B58054B}" presName="sibTrans" presStyleCnt="0"/>
      <dgm:spPr/>
    </dgm:pt>
    <dgm:pt modelId="{3AB52FAC-23A5-B84E-8E39-D6DE0487941A}" type="pres">
      <dgm:prSet presAssocID="{596278B9-FFE2-5A4D-9EB4-EDB60938B7C2}" presName="node" presStyleLbl="node1" presStyleIdx="4" presStyleCnt="5" custScaleX="97254" custScaleY="76083">
        <dgm:presLayoutVars>
          <dgm:bulletEnabled val="1"/>
        </dgm:presLayoutVars>
      </dgm:prSet>
      <dgm:spPr>
        <a:prstGeom prst="flowChartOffpageConnector">
          <a:avLst/>
        </a:prstGeom>
      </dgm:spPr>
    </dgm:pt>
  </dgm:ptLst>
  <dgm:cxnLst>
    <dgm:cxn modelId="{E59FF40F-D716-7547-B5D1-D5F11B0BB6C3}" type="presOf" srcId="{BFB1D097-47F5-B842-B04D-D352A299F2AB}" destId="{F3A43C2F-F122-F54D-9D22-A763014DF657}" srcOrd="0" destOrd="0" presId="urn:microsoft.com/office/officeart/2005/8/layout/default"/>
    <dgm:cxn modelId="{6D893319-677A-E64C-9CB8-125A3142D986}" type="presOf" srcId="{606C36B5-4B8E-B942-BE0C-9482DB64CA81}" destId="{DB41A73B-04CE-4942-9203-AD612815FEC6}" srcOrd="0" destOrd="0" presId="urn:microsoft.com/office/officeart/2005/8/layout/default"/>
    <dgm:cxn modelId="{13D2AD22-C721-914F-93B8-691D8831BFA9}" type="presOf" srcId="{42E0361E-5684-0F4B-963F-FB13457D5B76}" destId="{5C721746-C819-9744-A0F7-84CD1FFF402F}" srcOrd="0" destOrd="0" presId="urn:microsoft.com/office/officeart/2005/8/layout/default"/>
    <dgm:cxn modelId="{D6CFBE29-3B1D-254F-8102-AD7F1AE5F801}" srcId="{42E0361E-5684-0F4B-963F-FB13457D5B76}" destId="{596278B9-FFE2-5A4D-9EB4-EDB60938B7C2}" srcOrd="4" destOrd="0" parTransId="{CAD143F9-5A45-2F42-BB08-5BD221E927E9}" sibTransId="{FBEE2AD9-6592-8D4B-83CB-5624F8B75EE4}"/>
    <dgm:cxn modelId="{090CA555-C049-8B4D-82BA-19042FCEE5B9}" type="presOf" srcId="{F15D947F-6B24-0B47-85CC-979475ADE772}" destId="{4BEBFC7A-0A98-104A-B277-BC91ACBBBB8B}" srcOrd="0" destOrd="0" presId="urn:microsoft.com/office/officeart/2005/8/layout/default"/>
    <dgm:cxn modelId="{8772F95D-F3E8-3947-85D2-A4B8E9C43928}" srcId="{42E0361E-5684-0F4B-963F-FB13457D5B76}" destId="{F15D947F-6B24-0B47-85CC-979475ADE772}" srcOrd="2" destOrd="0" parTransId="{AB526DD6-CCD2-7E4D-AF49-A704E0F312D0}" sibTransId="{D4512511-799D-8B4B-BE74-310A0AB7A088}"/>
    <dgm:cxn modelId="{3994386A-9570-2248-9AAC-EEB8991A5E39}" type="presOf" srcId="{596278B9-FFE2-5A4D-9EB4-EDB60938B7C2}" destId="{3AB52FAC-23A5-B84E-8E39-D6DE0487941A}" srcOrd="0" destOrd="0" presId="urn:microsoft.com/office/officeart/2005/8/layout/default"/>
    <dgm:cxn modelId="{A0928371-EA72-1849-8268-140FD7C9922E}" srcId="{42E0361E-5684-0F4B-963F-FB13457D5B76}" destId="{BFB1D097-47F5-B842-B04D-D352A299F2AB}" srcOrd="0" destOrd="0" parTransId="{CE4EF348-0426-0D41-9837-8E22EDD63B22}" sibTransId="{B5B58C3F-BABA-584A-AE28-756F5807AAD8}"/>
    <dgm:cxn modelId="{D59094B0-059A-CE48-A3BB-514FFA26252F}" srcId="{42E0361E-5684-0F4B-963F-FB13457D5B76}" destId="{606C36B5-4B8E-B942-BE0C-9482DB64CA81}" srcOrd="1" destOrd="0" parTransId="{AF41E580-B2DF-2B43-BD2D-4C2A32FF7794}" sibTransId="{53B5B3BE-6795-334F-B135-54FCCE468493}"/>
    <dgm:cxn modelId="{BC1070B4-CF16-CF47-9A6A-44FA24ABBC36}" type="presOf" srcId="{1589EA44-122B-E14A-B17C-632587DBEEB7}" destId="{5DE01BE4-DDC2-B549-907C-B79B86CE4873}" srcOrd="0" destOrd="0" presId="urn:microsoft.com/office/officeart/2005/8/layout/default"/>
    <dgm:cxn modelId="{B056D5DF-9FF3-1C46-9B54-1597070D67A7}" srcId="{42E0361E-5684-0F4B-963F-FB13457D5B76}" destId="{1589EA44-122B-E14A-B17C-632587DBEEB7}" srcOrd="3" destOrd="0" parTransId="{066C382B-AAB4-794C-9F57-5339E00C7C61}" sibTransId="{3D0E90A1-23EA-C547-9E36-4C606B58054B}"/>
    <dgm:cxn modelId="{BF181A16-40CB-404D-947C-C12E05C20826}" type="presParOf" srcId="{5C721746-C819-9744-A0F7-84CD1FFF402F}" destId="{F3A43C2F-F122-F54D-9D22-A763014DF657}" srcOrd="0" destOrd="0" presId="urn:microsoft.com/office/officeart/2005/8/layout/default"/>
    <dgm:cxn modelId="{DA727E44-F426-864A-8997-17245ED61FB1}" type="presParOf" srcId="{5C721746-C819-9744-A0F7-84CD1FFF402F}" destId="{4FA1B308-240F-D34A-91D8-C7EC1797E41D}" srcOrd="1" destOrd="0" presId="urn:microsoft.com/office/officeart/2005/8/layout/default"/>
    <dgm:cxn modelId="{E756B259-8E62-4C4D-B57D-0FB02BE926A4}" type="presParOf" srcId="{5C721746-C819-9744-A0F7-84CD1FFF402F}" destId="{DB41A73B-04CE-4942-9203-AD612815FEC6}" srcOrd="2" destOrd="0" presId="urn:microsoft.com/office/officeart/2005/8/layout/default"/>
    <dgm:cxn modelId="{D4343DF5-F494-D84C-9D38-E2BCCDA15BE5}" type="presParOf" srcId="{5C721746-C819-9744-A0F7-84CD1FFF402F}" destId="{6B5C1E44-B39D-FF47-998D-BF05F7A6C8BC}" srcOrd="3" destOrd="0" presId="urn:microsoft.com/office/officeart/2005/8/layout/default"/>
    <dgm:cxn modelId="{767CB464-D26D-B74C-A1E9-195FA85C9267}" type="presParOf" srcId="{5C721746-C819-9744-A0F7-84CD1FFF402F}" destId="{4BEBFC7A-0A98-104A-B277-BC91ACBBBB8B}" srcOrd="4" destOrd="0" presId="urn:microsoft.com/office/officeart/2005/8/layout/default"/>
    <dgm:cxn modelId="{5F26F45B-5C6D-9448-9361-9FD19E4BC0A3}" type="presParOf" srcId="{5C721746-C819-9744-A0F7-84CD1FFF402F}" destId="{5AB089A9-E5E7-C641-B77F-D46653288520}" srcOrd="5" destOrd="0" presId="urn:microsoft.com/office/officeart/2005/8/layout/default"/>
    <dgm:cxn modelId="{38F55B06-DE0C-3C42-A230-6C23642C18FA}" type="presParOf" srcId="{5C721746-C819-9744-A0F7-84CD1FFF402F}" destId="{5DE01BE4-DDC2-B549-907C-B79B86CE4873}" srcOrd="6" destOrd="0" presId="urn:microsoft.com/office/officeart/2005/8/layout/default"/>
    <dgm:cxn modelId="{FAA8266C-4FCA-C249-B9A2-8648B8FCC8B2}" type="presParOf" srcId="{5C721746-C819-9744-A0F7-84CD1FFF402F}" destId="{43E73490-AA4A-2748-97AB-805D4CACC4AA}" srcOrd="7" destOrd="0" presId="urn:microsoft.com/office/officeart/2005/8/layout/default"/>
    <dgm:cxn modelId="{B7E40351-D00C-B447-B5BF-6B4C33DE5B02}" type="presParOf" srcId="{5C721746-C819-9744-A0F7-84CD1FFF402F}" destId="{3AB52FAC-23A5-B84E-8E39-D6DE0487941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F634F5-ED1C-0B49-AA36-46271069D834}" type="doc">
      <dgm:prSet loTypeId="urn:microsoft.com/office/officeart/2005/8/layout/lProcess2" loCatId="list" qsTypeId="urn:microsoft.com/office/officeart/2005/8/quickstyle/simple3" qsCatId="simple" csTypeId="urn:microsoft.com/office/officeart/2005/8/colors/accent0_1" csCatId="mainScheme" phldr="1"/>
      <dgm:spPr/>
      <dgm:t>
        <a:bodyPr/>
        <a:lstStyle/>
        <a:p>
          <a:endParaRPr lang="en-GB"/>
        </a:p>
      </dgm:t>
    </dgm:pt>
    <dgm:pt modelId="{E479DA51-02C0-5C49-AAE2-782EDE97E477}">
      <dgm:prSet phldrT="[Text]" custT="1"/>
      <dgm:spPr>
        <a:solidFill>
          <a:srgbClr val="10253F">
            <a:alpha val="80000"/>
          </a:srgbClr>
        </a:solidFill>
        <a:ln w="6350">
          <a:solidFill>
            <a:schemeClr val="accent1">
              <a:lumMod val="75000"/>
            </a:schemeClr>
          </a:solidFill>
          <a:prstDash val="sysDot"/>
        </a:ln>
      </dgm:spPr>
      <dgm:t>
        <a:bodyPr/>
        <a:lstStyle/>
        <a:p>
          <a:pPr>
            <a:lnSpc>
              <a:spcPct val="100000"/>
            </a:lnSpc>
            <a:spcAft>
              <a:spcPts val="0"/>
            </a:spcAft>
          </a:pPr>
          <a:r>
            <a:rPr lang="en-GB" sz="1600" b="1" dirty="0">
              <a:solidFill>
                <a:srgbClr val="BED730"/>
              </a:solidFill>
            </a:rPr>
            <a:t>SAP</a:t>
          </a:r>
        </a:p>
      </dgm:t>
    </dgm:pt>
    <dgm:pt modelId="{6A2D16D4-7310-E54C-8376-4E76D2523CE7}" type="parTrans" cxnId="{9D887A66-4DC4-B348-85EC-8A80AC919BE1}">
      <dgm:prSet/>
      <dgm:spPr/>
      <dgm:t>
        <a:bodyPr/>
        <a:lstStyle/>
        <a:p>
          <a:endParaRPr lang="en-GB"/>
        </a:p>
      </dgm:t>
    </dgm:pt>
    <dgm:pt modelId="{99BBCE8F-B68B-E443-8F5A-46CF5C8E6CCC}" type="sibTrans" cxnId="{9D887A66-4DC4-B348-85EC-8A80AC919BE1}">
      <dgm:prSet/>
      <dgm:spPr/>
      <dgm:t>
        <a:bodyPr/>
        <a:lstStyle/>
        <a:p>
          <a:endParaRPr lang="en-GB"/>
        </a:p>
      </dgm:t>
    </dgm:pt>
    <dgm:pt modelId="{57569EF4-4F56-E64C-B420-352A4C27926B}">
      <dgm:prSet phldrT="[Text]" custT="1"/>
      <dgm:spPr>
        <a:ln w="6350">
          <a:solidFill>
            <a:schemeClr val="accent1">
              <a:lumMod val="60000"/>
              <a:lumOff val="40000"/>
            </a:schemeClr>
          </a:solidFill>
        </a:ln>
      </dgm:spPr>
      <dgm:t>
        <a:bodyPr/>
        <a:lstStyle/>
        <a:p>
          <a:pPr>
            <a:lnSpc>
              <a:spcPct val="100000"/>
            </a:lnSpc>
            <a:spcAft>
              <a:spcPts val="0"/>
            </a:spcAft>
          </a:pPr>
          <a:r>
            <a:rPr lang="en-US" sz="1050" dirty="0"/>
            <a:t>Setting up of SAP Innovation Lab</a:t>
          </a:r>
          <a:endParaRPr lang="en-GB" sz="1050" dirty="0"/>
        </a:p>
      </dgm:t>
    </dgm:pt>
    <dgm:pt modelId="{B646EECB-A25F-324A-A826-CA77740F1217}" type="parTrans" cxnId="{8731182E-6F74-5140-8D21-67E39EE70CC0}">
      <dgm:prSet/>
      <dgm:spPr/>
      <dgm:t>
        <a:bodyPr/>
        <a:lstStyle/>
        <a:p>
          <a:endParaRPr lang="en-GB"/>
        </a:p>
      </dgm:t>
    </dgm:pt>
    <dgm:pt modelId="{9713A769-6F56-784D-936B-B8F58DCD709B}" type="sibTrans" cxnId="{8731182E-6F74-5140-8D21-67E39EE70CC0}">
      <dgm:prSet/>
      <dgm:spPr/>
      <dgm:t>
        <a:bodyPr/>
        <a:lstStyle/>
        <a:p>
          <a:endParaRPr lang="en-GB"/>
        </a:p>
      </dgm:t>
    </dgm:pt>
    <dgm:pt modelId="{25B1E957-7EC4-0B46-9F27-7A8FE668EF39}">
      <dgm:prSet phldrT="[Text]" custT="1"/>
      <dgm:spPr>
        <a:solidFill>
          <a:schemeClr val="tx2">
            <a:lumMod val="75000"/>
            <a:alpha val="80000"/>
          </a:schemeClr>
        </a:solidFill>
        <a:ln w="6350">
          <a:solidFill>
            <a:schemeClr val="accent1">
              <a:lumMod val="75000"/>
            </a:schemeClr>
          </a:solidFill>
          <a:prstDash val="sysDot"/>
        </a:ln>
      </dgm:spPr>
      <dgm:t>
        <a:bodyPr/>
        <a:lstStyle/>
        <a:p>
          <a:pPr>
            <a:lnSpc>
              <a:spcPct val="100000"/>
            </a:lnSpc>
            <a:spcAft>
              <a:spcPts val="0"/>
            </a:spcAft>
          </a:pPr>
          <a:r>
            <a:rPr lang="en-GB" sz="1600" b="1" dirty="0">
              <a:solidFill>
                <a:srgbClr val="BED730"/>
              </a:solidFill>
            </a:rPr>
            <a:t>MICROSOFT</a:t>
          </a:r>
        </a:p>
      </dgm:t>
    </dgm:pt>
    <dgm:pt modelId="{F76881AC-B038-754F-B1EB-9A98B0E20BC4}" type="parTrans" cxnId="{F7325EC0-459A-F24F-86F3-6450A8FEEAC1}">
      <dgm:prSet/>
      <dgm:spPr/>
      <dgm:t>
        <a:bodyPr/>
        <a:lstStyle/>
        <a:p>
          <a:endParaRPr lang="en-GB"/>
        </a:p>
      </dgm:t>
    </dgm:pt>
    <dgm:pt modelId="{6816006E-3706-2743-A784-D2BE65294230}" type="sibTrans" cxnId="{F7325EC0-459A-F24F-86F3-6450A8FEEAC1}">
      <dgm:prSet/>
      <dgm:spPr/>
      <dgm:t>
        <a:bodyPr/>
        <a:lstStyle/>
        <a:p>
          <a:endParaRPr lang="en-GB"/>
        </a:p>
      </dgm:t>
    </dgm:pt>
    <dgm:pt modelId="{1F5D8799-25F6-AF4E-BC40-036896881ED4}">
      <dgm:prSet phldrT="[Text]" custT="1"/>
      <dgm:spPr>
        <a:ln w="6350">
          <a:solidFill>
            <a:schemeClr val="accent1">
              <a:lumMod val="60000"/>
              <a:lumOff val="40000"/>
            </a:schemeClr>
          </a:solidFill>
        </a:ln>
      </dgm:spPr>
      <dgm:t>
        <a:bodyPr/>
        <a:lstStyle/>
        <a:p>
          <a:pPr>
            <a:lnSpc>
              <a:spcPct val="100000"/>
            </a:lnSpc>
            <a:spcAft>
              <a:spcPts val="0"/>
            </a:spcAft>
          </a:pPr>
          <a:r>
            <a:rPr lang="en-GB" sz="1050" dirty="0"/>
            <a:t>Exploring Co-Pilot</a:t>
          </a:r>
        </a:p>
      </dgm:t>
    </dgm:pt>
    <dgm:pt modelId="{B8B93B86-FE35-834E-AFD0-2EB73D76EE95}" type="parTrans" cxnId="{16402687-BEDB-314A-AEE5-378CC76DBFE3}">
      <dgm:prSet/>
      <dgm:spPr/>
      <dgm:t>
        <a:bodyPr/>
        <a:lstStyle/>
        <a:p>
          <a:endParaRPr lang="en-GB"/>
        </a:p>
      </dgm:t>
    </dgm:pt>
    <dgm:pt modelId="{05205EA3-4D92-3441-AACF-1D93501C2543}" type="sibTrans" cxnId="{16402687-BEDB-314A-AEE5-378CC76DBFE3}">
      <dgm:prSet/>
      <dgm:spPr/>
      <dgm:t>
        <a:bodyPr/>
        <a:lstStyle/>
        <a:p>
          <a:endParaRPr lang="en-GB"/>
        </a:p>
      </dgm:t>
    </dgm:pt>
    <dgm:pt modelId="{B713D448-08E5-BF49-9C5C-3FA18A3EB0E9}">
      <dgm:prSet phldrT="[Text]" custT="1"/>
      <dgm:spPr>
        <a:ln w="6350">
          <a:solidFill>
            <a:schemeClr val="accent1">
              <a:lumMod val="60000"/>
              <a:lumOff val="40000"/>
            </a:schemeClr>
          </a:solidFill>
        </a:ln>
      </dgm:spPr>
      <dgm:t>
        <a:bodyPr/>
        <a:lstStyle/>
        <a:p>
          <a:pPr>
            <a:lnSpc>
              <a:spcPct val="100000"/>
            </a:lnSpc>
            <a:spcAft>
              <a:spcPts val="0"/>
            </a:spcAft>
          </a:pPr>
          <a:r>
            <a:rPr lang="en-GB" sz="1050" dirty="0"/>
            <a:t>Skill strengthening around </a:t>
          </a:r>
        </a:p>
        <a:p>
          <a:pPr>
            <a:lnSpc>
              <a:spcPct val="100000"/>
            </a:lnSpc>
            <a:spcAft>
              <a:spcPts val="0"/>
            </a:spcAft>
          </a:pPr>
          <a:r>
            <a:rPr lang="en-GB" sz="1050" dirty="0"/>
            <a:t>Co-Pilot</a:t>
          </a:r>
        </a:p>
      </dgm:t>
    </dgm:pt>
    <dgm:pt modelId="{CB950F06-8DB7-874B-B852-8E08BA708FA0}" type="parTrans" cxnId="{2593F933-A5C9-024A-927D-E938B08A1578}">
      <dgm:prSet/>
      <dgm:spPr/>
      <dgm:t>
        <a:bodyPr/>
        <a:lstStyle/>
        <a:p>
          <a:endParaRPr lang="en-GB"/>
        </a:p>
      </dgm:t>
    </dgm:pt>
    <dgm:pt modelId="{6730E43A-FF57-3B4D-99BA-978407E62C60}" type="sibTrans" cxnId="{2593F933-A5C9-024A-927D-E938B08A1578}">
      <dgm:prSet/>
      <dgm:spPr/>
      <dgm:t>
        <a:bodyPr/>
        <a:lstStyle/>
        <a:p>
          <a:endParaRPr lang="en-GB"/>
        </a:p>
      </dgm:t>
    </dgm:pt>
    <dgm:pt modelId="{A42DFAAF-C2A2-2F4E-A6CF-D13D68F93D1C}">
      <dgm:prSet phldrT="[Text]" custT="1"/>
      <dgm:spPr>
        <a:solidFill>
          <a:srgbClr val="10253F">
            <a:alpha val="80000"/>
          </a:srgbClr>
        </a:solidFill>
        <a:ln w="6350">
          <a:solidFill>
            <a:schemeClr val="accent1">
              <a:lumMod val="75000"/>
            </a:schemeClr>
          </a:solidFill>
          <a:prstDash val="sysDot"/>
        </a:ln>
      </dgm:spPr>
      <dgm:t>
        <a:bodyPr/>
        <a:lstStyle/>
        <a:p>
          <a:pPr>
            <a:lnSpc>
              <a:spcPct val="100000"/>
            </a:lnSpc>
            <a:spcAft>
              <a:spcPts val="0"/>
            </a:spcAft>
          </a:pPr>
          <a:r>
            <a:rPr lang="en-GB" sz="1600" b="1" dirty="0">
              <a:solidFill>
                <a:srgbClr val="BED730"/>
              </a:solidFill>
            </a:rPr>
            <a:t>ORACLE</a:t>
          </a:r>
        </a:p>
      </dgm:t>
    </dgm:pt>
    <dgm:pt modelId="{C482C1F3-99B5-AE45-83ED-C7BFE0F81AFF}" type="parTrans" cxnId="{45725352-7B9B-C845-B666-801ACAAD51A7}">
      <dgm:prSet/>
      <dgm:spPr/>
      <dgm:t>
        <a:bodyPr/>
        <a:lstStyle/>
        <a:p>
          <a:endParaRPr lang="en-GB"/>
        </a:p>
      </dgm:t>
    </dgm:pt>
    <dgm:pt modelId="{045DF383-3B79-D747-9D53-7CFDFEF2604F}" type="sibTrans" cxnId="{45725352-7B9B-C845-B666-801ACAAD51A7}">
      <dgm:prSet/>
      <dgm:spPr/>
      <dgm:t>
        <a:bodyPr/>
        <a:lstStyle/>
        <a:p>
          <a:endParaRPr lang="en-GB"/>
        </a:p>
      </dgm:t>
    </dgm:pt>
    <dgm:pt modelId="{A536552F-80F0-3D42-BC60-56472C04EB64}">
      <dgm:prSet phldrT="[Text]" custT="1"/>
      <dgm:spPr>
        <a:ln w="6350">
          <a:solidFill>
            <a:schemeClr val="accent1">
              <a:lumMod val="60000"/>
              <a:lumOff val="40000"/>
            </a:schemeClr>
          </a:solidFill>
        </a:ln>
      </dgm:spPr>
      <dgm:t>
        <a:bodyPr/>
        <a:lstStyle/>
        <a:p>
          <a:pPr>
            <a:lnSpc>
              <a:spcPct val="100000"/>
            </a:lnSpc>
            <a:spcAft>
              <a:spcPts val="0"/>
            </a:spcAft>
          </a:pPr>
          <a:r>
            <a:rPr lang="en-GB" sz="1050" dirty="0"/>
            <a:t>Oracle Autonomous </a:t>
          </a:r>
        </a:p>
        <a:p>
          <a:pPr>
            <a:lnSpc>
              <a:spcPct val="100000"/>
            </a:lnSpc>
            <a:spcAft>
              <a:spcPts val="0"/>
            </a:spcAft>
          </a:pPr>
          <a:r>
            <a:rPr lang="en-GB" sz="1050" dirty="0"/>
            <a:t>DB features in 21c &amp; 23c</a:t>
          </a:r>
        </a:p>
      </dgm:t>
    </dgm:pt>
    <dgm:pt modelId="{5106BFD6-4F19-214E-B80F-077A0821ABAB}" type="parTrans" cxnId="{45526124-26CD-894D-891C-2F71769A7642}">
      <dgm:prSet/>
      <dgm:spPr/>
      <dgm:t>
        <a:bodyPr/>
        <a:lstStyle/>
        <a:p>
          <a:endParaRPr lang="en-GB"/>
        </a:p>
      </dgm:t>
    </dgm:pt>
    <dgm:pt modelId="{52C7342F-18B0-6D42-8F93-23629B8F7432}" type="sibTrans" cxnId="{45526124-26CD-894D-891C-2F71769A7642}">
      <dgm:prSet/>
      <dgm:spPr/>
      <dgm:t>
        <a:bodyPr/>
        <a:lstStyle/>
        <a:p>
          <a:endParaRPr lang="en-GB"/>
        </a:p>
      </dgm:t>
    </dgm:pt>
    <dgm:pt modelId="{7DDCE207-7FAE-D64B-9E0F-8F824608BEE1}">
      <dgm:prSet phldrT="[Text]" custT="1"/>
      <dgm:spPr>
        <a:ln w="6350">
          <a:solidFill>
            <a:schemeClr val="accent1">
              <a:lumMod val="60000"/>
              <a:lumOff val="40000"/>
            </a:schemeClr>
          </a:solidFill>
        </a:ln>
      </dgm:spPr>
      <dgm:t>
        <a:bodyPr/>
        <a:lstStyle/>
        <a:p>
          <a:pPr>
            <a:lnSpc>
              <a:spcPct val="100000"/>
            </a:lnSpc>
            <a:spcAft>
              <a:spcPts val="0"/>
            </a:spcAft>
          </a:pPr>
          <a:r>
            <a:rPr lang="en-GB" sz="1050" dirty="0"/>
            <a:t>Configuring AI features in </a:t>
          </a:r>
        </a:p>
        <a:p>
          <a:pPr>
            <a:lnSpc>
              <a:spcPct val="100000"/>
            </a:lnSpc>
            <a:spcAft>
              <a:spcPts val="0"/>
            </a:spcAft>
          </a:pPr>
          <a:r>
            <a:rPr lang="en-GB" sz="1050" dirty="0"/>
            <a:t>Oracle Applications that can benefit the customer</a:t>
          </a:r>
        </a:p>
      </dgm:t>
    </dgm:pt>
    <dgm:pt modelId="{54AF5D21-2FC8-8A46-9971-944A41CAF029}" type="parTrans" cxnId="{0AE7C982-5497-9047-92E1-7D595304A62A}">
      <dgm:prSet/>
      <dgm:spPr/>
      <dgm:t>
        <a:bodyPr/>
        <a:lstStyle/>
        <a:p>
          <a:endParaRPr lang="en-GB"/>
        </a:p>
      </dgm:t>
    </dgm:pt>
    <dgm:pt modelId="{A1E34FBA-8C97-4B44-96C8-1C791CC8B96E}" type="sibTrans" cxnId="{0AE7C982-5497-9047-92E1-7D595304A62A}">
      <dgm:prSet/>
      <dgm:spPr/>
      <dgm:t>
        <a:bodyPr/>
        <a:lstStyle/>
        <a:p>
          <a:endParaRPr lang="en-GB"/>
        </a:p>
      </dgm:t>
    </dgm:pt>
    <dgm:pt modelId="{BF832FA8-94C5-C040-B6A6-F6670095EF3F}">
      <dgm:prSet custT="1"/>
      <dgm:spPr>
        <a:ln w="6350">
          <a:solidFill>
            <a:schemeClr val="accent1">
              <a:lumMod val="60000"/>
              <a:lumOff val="40000"/>
            </a:schemeClr>
          </a:solidFill>
        </a:ln>
      </dgm:spPr>
      <dgm:t>
        <a:bodyPr/>
        <a:lstStyle/>
        <a:p>
          <a:pPr>
            <a:lnSpc>
              <a:spcPct val="100000"/>
            </a:lnSpc>
            <a:spcAft>
              <a:spcPts val="0"/>
            </a:spcAft>
          </a:pPr>
          <a:r>
            <a:rPr lang="en-US" sz="1050" dirty="0"/>
            <a:t>Experiment new approaches</a:t>
          </a:r>
        </a:p>
      </dgm:t>
    </dgm:pt>
    <dgm:pt modelId="{AAD27C00-AACE-A441-A9C2-485CA25A94BB}" type="parTrans" cxnId="{5B1C98AE-0FC3-FD48-A632-C5A44A55C624}">
      <dgm:prSet/>
      <dgm:spPr/>
      <dgm:t>
        <a:bodyPr/>
        <a:lstStyle/>
        <a:p>
          <a:endParaRPr lang="en-GB"/>
        </a:p>
      </dgm:t>
    </dgm:pt>
    <dgm:pt modelId="{AE554A2F-8D63-244C-8B68-6A8F6D2921C1}" type="sibTrans" cxnId="{5B1C98AE-0FC3-FD48-A632-C5A44A55C624}">
      <dgm:prSet/>
      <dgm:spPr/>
      <dgm:t>
        <a:bodyPr/>
        <a:lstStyle/>
        <a:p>
          <a:endParaRPr lang="en-GB"/>
        </a:p>
      </dgm:t>
    </dgm:pt>
    <dgm:pt modelId="{4FEF9F72-7435-BA46-B366-5DD2FA196173}">
      <dgm:prSet custT="1"/>
      <dgm:spPr>
        <a:ln w="6350">
          <a:solidFill>
            <a:schemeClr val="accent1">
              <a:lumMod val="60000"/>
              <a:lumOff val="40000"/>
            </a:schemeClr>
          </a:solidFill>
        </a:ln>
      </dgm:spPr>
      <dgm:t>
        <a:bodyPr/>
        <a:lstStyle/>
        <a:p>
          <a:pPr>
            <a:lnSpc>
              <a:spcPct val="100000"/>
            </a:lnSpc>
            <a:spcAft>
              <a:spcPts val="0"/>
            </a:spcAft>
          </a:pPr>
          <a:r>
            <a:rPr lang="en-US" sz="1050" dirty="0"/>
            <a:t>Partnership with Tool &amp; Automation Companies</a:t>
          </a:r>
        </a:p>
      </dgm:t>
    </dgm:pt>
    <dgm:pt modelId="{BD9542E1-F2E0-7E4C-8117-4FA90DA7E2D0}" type="parTrans" cxnId="{2B37B595-54E0-6345-BE4A-6BA640454302}">
      <dgm:prSet/>
      <dgm:spPr/>
      <dgm:t>
        <a:bodyPr/>
        <a:lstStyle/>
        <a:p>
          <a:endParaRPr lang="en-GB"/>
        </a:p>
      </dgm:t>
    </dgm:pt>
    <dgm:pt modelId="{CF1D213E-037D-E941-99A0-6E5E8A6BB7CA}" type="sibTrans" cxnId="{2B37B595-54E0-6345-BE4A-6BA640454302}">
      <dgm:prSet/>
      <dgm:spPr/>
      <dgm:t>
        <a:bodyPr/>
        <a:lstStyle/>
        <a:p>
          <a:endParaRPr lang="en-GB"/>
        </a:p>
      </dgm:t>
    </dgm:pt>
    <dgm:pt modelId="{1DF6B46F-8E79-A141-9ABE-D58E5DD2A73E}">
      <dgm:prSet custT="1"/>
      <dgm:spPr>
        <a:ln w="6350">
          <a:solidFill>
            <a:schemeClr val="accent1">
              <a:lumMod val="60000"/>
              <a:lumOff val="40000"/>
            </a:schemeClr>
          </a:solidFill>
        </a:ln>
      </dgm:spPr>
      <dgm:t>
        <a:bodyPr/>
        <a:lstStyle/>
        <a:p>
          <a:pPr>
            <a:lnSpc>
              <a:spcPct val="100000"/>
            </a:lnSpc>
            <a:spcAft>
              <a:spcPts val="0"/>
            </a:spcAft>
          </a:pPr>
          <a:r>
            <a:rPr lang="en-US" sz="1050" dirty="0"/>
            <a:t>Explore the benefits</a:t>
          </a:r>
        </a:p>
      </dgm:t>
    </dgm:pt>
    <dgm:pt modelId="{DC4A773E-B371-2648-A338-809F72C9B058}" type="parTrans" cxnId="{3794ED5E-E4C3-2342-BEC4-81C06D945069}">
      <dgm:prSet/>
      <dgm:spPr/>
      <dgm:t>
        <a:bodyPr/>
        <a:lstStyle/>
        <a:p>
          <a:endParaRPr lang="en-GB"/>
        </a:p>
      </dgm:t>
    </dgm:pt>
    <dgm:pt modelId="{9FDD974F-7725-244A-BADB-AB3E83ACF7E2}" type="sibTrans" cxnId="{3794ED5E-E4C3-2342-BEC4-81C06D945069}">
      <dgm:prSet/>
      <dgm:spPr/>
      <dgm:t>
        <a:bodyPr/>
        <a:lstStyle/>
        <a:p>
          <a:endParaRPr lang="en-GB"/>
        </a:p>
      </dgm:t>
    </dgm:pt>
    <dgm:pt modelId="{32FB961C-C7EB-F048-80B3-96A095BB67FA}">
      <dgm:prSet custT="1"/>
      <dgm:spPr>
        <a:ln w="6350">
          <a:solidFill>
            <a:schemeClr val="accent1">
              <a:lumMod val="60000"/>
              <a:lumOff val="40000"/>
            </a:schemeClr>
          </a:solidFill>
        </a:ln>
      </dgm:spPr>
      <dgm:t>
        <a:bodyPr/>
        <a:lstStyle/>
        <a:p>
          <a:pPr>
            <a:lnSpc>
              <a:spcPct val="100000"/>
            </a:lnSpc>
            <a:spcAft>
              <a:spcPts val="0"/>
            </a:spcAft>
          </a:pPr>
          <a:r>
            <a:rPr lang="en-US" sz="1050" dirty="0"/>
            <a:t>Joint GTM</a:t>
          </a:r>
        </a:p>
      </dgm:t>
    </dgm:pt>
    <dgm:pt modelId="{B68ABC5F-901F-E442-B28F-593E29BE62E9}" type="parTrans" cxnId="{7D165F2A-CC91-A748-B3E2-AF70CCE7BC74}">
      <dgm:prSet/>
      <dgm:spPr/>
      <dgm:t>
        <a:bodyPr/>
        <a:lstStyle/>
        <a:p>
          <a:endParaRPr lang="en-GB"/>
        </a:p>
      </dgm:t>
    </dgm:pt>
    <dgm:pt modelId="{AC46D87E-2CEC-9241-82E5-8A7108505EE0}" type="sibTrans" cxnId="{7D165F2A-CC91-A748-B3E2-AF70CCE7BC74}">
      <dgm:prSet/>
      <dgm:spPr/>
      <dgm:t>
        <a:bodyPr/>
        <a:lstStyle/>
        <a:p>
          <a:endParaRPr lang="en-GB"/>
        </a:p>
      </dgm:t>
    </dgm:pt>
    <dgm:pt modelId="{27950C2A-36F8-7448-BA86-29DFAF8D2BDE}">
      <dgm:prSet phldrT="[Text]" custT="1"/>
      <dgm:spPr>
        <a:ln w="6350">
          <a:solidFill>
            <a:schemeClr val="accent1">
              <a:lumMod val="60000"/>
              <a:lumOff val="40000"/>
            </a:schemeClr>
          </a:solidFill>
        </a:ln>
      </dgm:spPr>
      <dgm:t>
        <a:bodyPr/>
        <a:lstStyle/>
        <a:p>
          <a:pPr>
            <a:lnSpc>
              <a:spcPct val="100000"/>
            </a:lnSpc>
            <a:spcAft>
              <a:spcPts val="0"/>
            </a:spcAft>
          </a:pPr>
          <a:r>
            <a:rPr lang="en-GB" sz="1050" dirty="0"/>
            <a:t>Building prototypes</a:t>
          </a:r>
        </a:p>
      </dgm:t>
    </dgm:pt>
    <dgm:pt modelId="{203E68A1-103B-2243-BE00-CB6167FA9286}" type="parTrans" cxnId="{FEA7160F-56DC-8546-BDF6-41F9F88D2ED8}">
      <dgm:prSet/>
      <dgm:spPr/>
      <dgm:t>
        <a:bodyPr/>
        <a:lstStyle/>
        <a:p>
          <a:endParaRPr lang="en-GB"/>
        </a:p>
      </dgm:t>
    </dgm:pt>
    <dgm:pt modelId="{41BFF553-2674-0440-9A1B-51F8DC530995}" type="sibTrans" cxnId="{FEA7160F-56DC-8546-BDF6-41F9F88D2ED8}">
      <dgm:prSet/>
      <dgm:spPr/>
      <dgm:t>
        <a:bodyPr/>
        <a:lstStyle/>
        <a:p>
          <a:endParaRPr lang="en-GB"/>
        </a:p>
      </dgm:t>
    </dgm:pt>
    <dgm:pt modelId="{CB044A51-85F2-FA43-8AA5-2698C89FD9B9}">
      <dgm:prSet phldrT="[Text]" custT="1"/>
      <dgm:spPr>
        <a:ln w="6350">
          <a:solidFill>
            <a:schemeClr val="accent1">
              <a:lumMod val="60000"/>
              <a:lumOff val="40000"/>
            </a:schemeClr>
          </a:solidFill>
        </a:ln>
      </dgm:spPr>
      <dgm:t>
        <a:bodyPr/>
        <a:lstStyle/>
        <a:p>
          <a:pPr>
            <a:lnSpc>
              <a:spcPct val="100000"/>
            </a:lnSpc>
            <a:spcAft>
              <a:spcPts val="0"/>
            </a:spcAft>
          </a:pPr>
          <a:r>
            <a:rPr lang="en-GB" sz="1050" dirty="0"/>
            <a:t>Ingrain Co-Pilot into Sify’s home grown applications</a:t>
          </a:r>
        </a:p>
      </dgm:t>
    </dgm:pt>
    <dgm:pt modelId="{5E3796A3-8613-CD42-89D8-1A7EDE0EE29C}" type="parTrans" cxnId="{612C7B31-8952-7C48-A5AE-03206C127AA4}">
      <dgm:prSet/>
      <dgm:spPr/>
      <dgm:t>
        <a:bodyPr/>
        <a:lstStyle/>
        <a:p>
          <a:endParaRPr lang="en-GB"/>
        </a:p>
      </dgm:t>
    </dgm:pt>
    <dgm:pt modelId="{E13C9EF7-657B-1F47-8532-6F7093546BE6}" type="sibTrans" cxnId="{612C7B31-8952-7C48-A5AE-03206C127AA4}">
      <dgm:prSet/>
      <dgm:spPr/>
      <dgm:t>
        <a:bodyPr/>
        <a:lstStyle/>
        <a:p>
          <a:endParaRPr lang="en-GB"/>
        </a:p>
      </dgm:t>
    </dgm:pt>
    <dgm:pt modelId="{BDA3EC57-5285-9D4B-AA2D-6FEBAF774FCC}" type="pres">
      <dgm:prSet presAssocID="{53F634F5-ED1C-0B49-AA36-46271069D834}" presName="theList" presStyleCnt="0">
        <dgm:presLayoutVars>
          <dgm:dir/>
          <dgm:animLvl val="lvl"/>
          <dgm:resizeHandles val="exact"/>
        </dgm:presLayoutVars>
      </dgm:prSet>
      <dgm:spPr/>
    </dgm:pt>
    <dgm:pt modelId="{4D611B96-E379-F443-88AC-15BA724C6EED}" type="pres">
      <dgm:prSet presAssocID="{E479DA51-02C0-5C49-AAE2-782EDE97E477}" presName="compNode" presStyleCnt="0"/>
      <dgm:spPr/>
    </dgm:pt>
    <dgm:pt modelId="{5116950A-1BF0-164B-BEEF-F531E5BE60E7}" type="pres">
      <dgm:prSet presAssocID="{E479DA51-02C0-5C49-AAE2-782EDE97E477}" presName="aNode" presStyleLbl="bgShp" presStyleIdx="0" presStyleCnt="3"/>
      <dgm:spPr/>
    </dgm:pt>
    <dgm:pt modelId="{1942CE83-05BA-2441-8F77-6D65B9615CCA}" type="pres">
      <dgm:prSet presAssocID="{E479DA51-02C0-5C49-AAE2-782EDE97E477}" presName="textNode" presStyleLbl="bgShp" presStyleIdx="0" presStyleCnt="3"/>
      <dgm:spPr/>
    </dgm:pt>
    <dgm:pt modelId="{8E1EF6C9-EBE8-DE48-B0C0-C6E711B05796}" type="pres">
      <dgm:prSet presAssocID="{E479DA51-02C0-5C49-AAE2-782EDE97E477}" presName="compChildNode" presStyleCnt="0"/>
      <dgm:spPr/>
    </dgm:pt>
    <dgm:pt modelId="{5D8A1A68-11E7-4748-9A1F-645276A65DC2}" type="pres">
      <dgm:prSet presAssocID="{E479DA51-02C0-5C49-AAE2-782EDE97E477}" presName="theInnerList" presStyleCnt="0"/>
      <dgm:spPr/>
    </dgm:pt>
    <dgm:pt modelId="{7008343E-867F-1849-80FF-2FB1BE7A81DA}" type="pres">
      <dgm:prSet presAssocID="{57569EF4-4F56-E64C-B420-352A4C27926B}" presName="childNode" presStyleLbl="node1" presStyleIdx="0" presStyleCnt="11" custScaleX="100127">
        <dgm:presLayoutVars>
          <dgm:bulletEnabled val="1"/>
        </dgm:presLayoutVars>
      </dgm:prSet>
      <dgm:spPr>
        <a:prstGeom prst="roundRect">
          <a:avLst/>
        </a:prstGeom>
      </dgm:spPr>
    </dgm:pt>
    <dgm:pt modelId="{14681484-79F0-6D43-9CA6-40ECCB9DD9BD}" type="pres">
      <dgm:prSet presAssocID="{57569EF4-4F56-E64C-B420-352A4C27926B}" presName="aSpace2" presStyleCnt="0"/>
      <dgm:spPr/>
    </dgm:pt>
    <dgm:pt modelId="{2BBE04BF-3A88-724E-A928-F4D974C244BB}" type="pres">
      <dgm:prSet presAssocID="{BF832FA8-94C5-C040-B6A6-F6670095EF3F}" presName="childNode" presStyleLbl="node1" presStyleIdx="1" presStyleCnt="11" custScaleX="100127">
        <dgm:presLayoutVars>
          <dgm:bulletEnabled val="1"/>
        </dgm:presLayoutVars>
      </dgm:prSet>
      <dgm:spPr>
        <a:prstGeom prst="roundRect">
          <a:avLst/>
        </a:prstGeom>
      </dgm:spPr>
    </dgm:pt>
    <dgm:pt modelId="{B9F42217-ED17-8145-9040-025C92D06436}" type="pres">
      <dgm:prSet presAssocID="{BF832FA8-94C5-C040-B6A6-F6670095EF3F}" presName="aSpace2" presStyleCnt="0"/>
      <dgm:spPr/>
    </dgm:pt>
    <dgm:pt modelId="{10259DC6-3B76-CD4B-9DFA-8615E7106A67}" type="pres">
      <dgm:prSet presAssocID="{4FEF9F72-7435-BA46-B366-5DD2FA196173}" presName="childNode" presStyleLbl="node1" presStyleIdx="2" presStyleCnt="11" custScaleX="100127">
        <dgm:presLayoutVars>
          <dgm:bulletEnabled val="1"/>
        </dgm:presLayoutVars>
      </dgm:prSet>
      <dgm:spPr>
        <a:prstGeom prst="roundRect">
          <a:avLst/>
        </a:prstGeom>
      </dgm:spPr>
    </dgm:pt>
    <dgm:pt modelId="{8D9141F9-5954-2E4E-9E94-11E3F8D3CE20}" type="pres">
      <dgm:prSet presAssocID="{4FEF9F72-7435-BA46-B366-5DD2FA196173}" presName="aSpace2" presStyleCnt="0"/>
      <dgm:spPr/>
    </dgm:pt>
    <dgm:pt modelId="{5EB0AF76-3BD5-3F4C-AC24-8814B7D9EDED}" type="pres">
      <dgm:prSet presAssocID="{1DF6B46F-8E79-A141-9ABE-D58E5DD2A73E}" presName="childNode" presStyleLbl="node1" presStyleIdx="3" presStyleCnt="11" custScaleX="100127">
        <dgm:presLayoutVars>
          <dgm:bulletEnabled val="1"/>
        </dgm:presLayoutVars>
      </dgm:prSet>
      <dgm:spPr>
        <a:prstGeom prst="roundRect">
          <a:avLst/>
        </a:prstGeom>
      </dgm:spPr>
    </dgm:pt>
    <dgm:pt modelId="{3404FB4B-7F65-E24F-B835-8E14E2E0A300}" type="pres">
      <dgm:prSet presAssocID="{1DF6B46F-8E79-A141-9ABE-D58E5DD2A73E}" presName="aSpace2" presStyleCnt="0"/>
      <dgm:spPr/>
    </dgm:pt>
    <dgm:pt modelId="{79AFBE57-788B-A945-A5B9-7A40A9E0C4A1}" type="pres">
      <dgm:prSet presAssocID="{32FB961C-C7EB-F048-80B3-96A095BB67FA}" presName="childNode" presStyleLbl="node1" presStyleIdx="4" presStyleCnt="11" custScaleX="100127">
        <dgm:presLayoutVars>
          <dgm:bulletEnabled val="1"/>
        </dgm:presLayoutVars>
      </dgm:prSet>
      <dgm:spPr>
        <a:prstGeom prst="roundRect">
          <a:avLst/>
        </a:prstGeom>
      </dgm:spPr>
    </dgm:pt>
    <dgm:pt modelId="{E9D4B154-1595-5149-9665-8073E16957C4}" type="pres">
      <dgm:prSet presAssocID="{E479DA51-02C0-5C49-AAE2-782EDE97E477}" presName="aSpace" presStyleCnt="0"/>
      <dgm:spPr/>
    </dgm:pt>
    <dgm:pt modelId="{F48050BE-D0BC-1241-9A85-B93489868126}" type="pres">
      <dgm:prSet presAssocID="{25B1E957-7EC4-0B46-9F27-7A8FE668EF39}" presName="compNode" presStyleCnt="0"/>
      <dgm:spPr/>
    </dgm:pt>
    <dgm:pt modelId="{E2263E51-F73C-674B-987F-CC76890AF25B}" type="pres">
      <dgm:prSet presAssocID="{25B1E957-7EC4-0B46-9F27-7A8FE668EF39}" presName="aNode" presStyleLbl="bgShp" presStyleIdx="1" presStyleCnt="3"/>
      <dgm:spPr/>
    </dgm:pt>
    <dgm:pt modelId="{398E44A0-FE52-BC47-8911-20112834B58D}" type="pres">
      <dgm:prSet presAssocID="{25B1E957-7EC4-0B46-9F27-7A8FE668EF39}" presName="textNode" presStyleLbl="bgShp" presStyleIdx="1" presStyleCnt="3"/>
      <dgm:spPr/>
    </dgm:pt>
    <dgm:pt modelId="{14C555E4-9082-F74C-90B7-97E0A02231F5}" type="pres">
      <dgm:prSet presAssocID="{25B1E957-7EC4-0B46-9F27-7A8FE668EF39}" presName="compChildNode" presStyleCnt="0"/>
      <dgm:spPr/>
    </dgm:pt>
    <dgm:pt modelId="{72ECB96F-BF3F-F648-9427-F53D65B798D7}" type="pres">
      <dgm:prSet presAssocID="{25B1E957-7EC4-0B46-9F27-7A8FE668EF39}" presName="theInnerList" presStyleCnt="0"/>
      <dgm:spPr/>
    </dgm:pt>
    <dgm:pt modelId="{9B0EB48B-C372-4A48-A147-613C5DAB768A}" type="pres">
      <dgm:prSet presAssocID="{1F5D8799-25F6-AF4E-BC40-036896881ED4}" presName="childNode" presStyleLbl="node1" presStyleIdx="5" presStyleCnt="11" custScaleX="100127">
        <dgm:presLayoutVars>
          <dgm:bulletEnabled val="1"/>
        </dgm:presLayoutVars>
      </dgm:prSet>
      <dgm:spPr>
        <a:prstGeom prst="roundRect">
          <a:avLst/>
        </a:prstGeom>
      </dgm:spPr>
    </dgm:pt>
    <dgm:pt modelId="{6881649C-F726-6E43-943C-B9801C1E277A}" type="pres">
      <dgm:prSet presAssocID="{1F5D8799-25F6-AF4E-BC40-036896881ED4}" presName="aSpace2" presStyleCnt="0"/>
      <dgm:spPr/>
    </dgm:pt>
    <dgm:pt modelId="{7E13F308-D17F-D14C-AE89-876DD6375465}" type="pres">
      <dgm:prSet presAssocID="{B713D448-08E5-BF49-9C5C-3FA18A3EB0E9}" presName="childNode" presStyleLbl="node1" presStyleIdx="6" presStyleCnt="11" custScaleX="100127">
        <dgm:presLayoutVars>
          <dgm:bulletEnabled val="1"/>
        </dgm:presLayoutVars>
      </dgm:prSet>
      <dgm:spPr>
        <a:prstGeom prst="roundRect">
          <a:avLst/>
        </a:prstGeom>
      </dgm:spPr>
    </dgm:pt>
    <dgm:pt modelId="{108E5311-1101-7D4E-A287-1DF1144CBDF4}" type="pres">
      <dgm:prSet presAssocID="{B713D448-08E5-BF49-9C5C-3FA18A3EB0E9}" presName="aSpace2" presStyleCnt="0"/>
      <dgm:spPr/>
    </dgm:pt>
    <dgm:pt modelId="{05DD638C-B201-424E-9AE3-776A3A00F4C0}" type="pres">
      <dgm:prSet presAssocID="{27950C2A-36F8-7448-BA86-29DFAF8D2BDE}" presName="childNode" presStyleLbl="node1" presStyleIdx="7" presStyleCnt="11" custScaleX="100127">
        <dgm:presLayoutVars>
          <dgm:bulletEnabled val="1"/>
        </dgm:presLayoutVars>
      </dgm:prSet>
      <dgm:spPr>
        <a:prstGeom prst="roundRect">
          <a:avLst/>
        </a:prstGeom>
      </dgm:spPr>
    </dgm:pt>
    <dgm:pt modelId="{99BADCAB-C9FC-F043-BAE6-3DF5325E6D4C}" type="pres">
      <dgm:prSet presAssocID="{27950C2A-36F8-7448-BA86-29DFAF8D2BDE}" presName="aSpace2" presStyleCnt="0"/>
      <dgm:spPr/>
    </dgm:pt>
    <dgm:pt modelId="{B6FB7E2A-D59C-D34B-9859-5BE096BB09EC}" type="pres">
      <dgm:prSet presAssocID="{CB044A51-85F2-FA43-8AA5-2698C89FD9B9}" presName="childNode" presStyleLbl="node1" presStyleIdx="8" presStyleCnt="11" custScaleX="100127">
        <dgm:presLayoutVars>
          <dgm:bulletEnabled val="1"/>
        </dgm:presLayoutVars>
      </dgm:prSet>
      <dgm:spPr>
        <a:prstGeom prst="roundRect">
          <a:avLst/>
        </a:prstGeom>
      </dgm:spPr>
    </dgm:pt>
    <dgm:pt modelId="{B205AD60-43DF-994E-B83C-2B75D06DA916}" type="pres">
      <dgm:prSet presAssocID="{25B1E957-7EC4-0B46-9F27-7A8FE668EF39}" presName="aSpace" presStyleCnt="0"/>
      <dgm:spPr/>
    </dgm:pt>
    <dgm:pt modelId="{32BD0101-C8EC-534F-B9A4-54030D393071}" type="pres">
      <dgm:prSet presAssocID="{A42DFAAF-C2A2-2F4E-A6CF-D13D68F93D1C}" presName="compNode" presStyleCnt="0"/>
      <dgm:spPr/>
    </dgm:pt>
    <dgm:pt modelId="{9B83D306-ABCB-7142-AD63-7B7E5B8466AC}" type="pres">
      <dgm:prSet presAssocID="{A42DFAAF-C2A2-2F4E-A6CF-D13D68F93D1C}" presName="aNode" presStyleLbl="bgShp" presStyleIdx="2" presStyleCnt="3"/>
      <dgm:spPr/>
    </dgm:pt>
    <dgm:pt modelId="{BF506724-2C95-3648-948C-D5425A4BCBC8}" type="pres">
      <dgm:prSet presAssocID="{A42DFAAF-C2A2-2F4E-A6CF-D13D68F93D1C}" presName="textNode" presStyleLbl="bgShp" presStyleIdx="2" presStyleCnt="3"/>
      <dgm:spPr/>
    </dgm:pt>
    <dgm:pt modelId="{D52B910E-64D4-5B4E-A755-09D4B13C390F}" type="pres">
      <dgm:prSet presAssocID="{A42DFAAF-C2A2-2F4E-A6CF-D13D68F93D1C}" presName="compChildNode" presStyleCnt="0"/>
      <dgm:spPr/>
    </dgm:pt>
    <dgm:pt modelId="{4AC35270-179F-7946-A776-C0A03B19BDA6}" type="pres">
      <dgm:prSet presAssocID="{A42DFAAF-C2A2-2F4E-A6CF-D13D68F93D1C}" presName="theInnerList" presStyleCnt="0"/>
      <dgm:spPr/>
    </dgm:pt>
    <dgm:pt modelId="{C40464C2-046B-1B4F-B3EA-46D3F54AF83D}" type="pres">
      <dgm:prSet presAssocID="{A536552F-80F0-3D42-BC60-56472C04EB64}" presName="childNode" presStyleLbl="node1" presStyleIdx="9" presStyleCnt="11" custScaleX="100127">
        <dgm:presLayoutVars>
          <dgm:bulletEnabled val="1"/>
        </dgm:presLayoutVars>
      </dgm:prSet>
      <dgm:spPr>
        <a:prstGeom prst="roundRect">
          <a:avLst/>
        </a:prstGeom>
      </dgm:spPr>
    </dgm:pt>
    <dgm:pt modelId="{450A2319-FEEC-BB48-B109-CB497D817748}" type="pres">
      <dgm:prSet presAssocID="{A536552F-80F0-3D42-BC60-56472C04EB64}" presName="aSpace2" presStyleCnt="0"/>
      <dgm:spPr/>
    </dgm:pt>
    <dgm:pt modelId="{D00365CE-2B62-FE4C-9E98-F8FAAE2A3FA8}" type="pres">
      <dgm:prSet presAssocID="{7DDCE207-7FAE-D64B-9E0F-8F824608BEE1}" presName="childNode" presStyleLbl="node1" presStyleIdx="10" presStyleCnt="11" custScaleX="100127">
        <dgm:presLayoutVars>
          <dgm:bulletEnabled val="1"/>
        </dgm:presLayoutVars>
      </dgm:prSet>
      <dgm:spPr>
        <a:prstGeom prst="roundRect">
          <a:avLst/>
        </a:prstGeom>
      </dgm:spPr>
    </dgm:pt>
  </dgm:ptLst>
  <dgm:cxnLst>
    <dgm:cxn modelId="{88E78D04-13D7-6148-8161-3D9AA5CE976A}" type="presOf" srcId="{E479DA51-02C0-5C49-AAE2-782EDE97E477}" destId="{5116950A-1BF0-164B-BEEF-F531E5BE60E7}" srcOrd="0" destOrd="0" presId="urn:microsoft.com/office/officeart/2005/8/layout/lProcess2"/>
    <dgm:cxn modelId="{AAA42E0E-EAFF-FA41-A7AC-85BF47F91AB9}" type="presOf" srcId="{1F5D8799-25F6-AF4E-BC40-036896881ED4}" destId="{9B0EB48B-C372-4A48-A147-613C5DAB768A}" srcOrd="0" destOrd="0" presId="urn:microsoft.com/office/officeart/2005/8/layout/lProcess2"/>
    <dgm:cxn modelId="{FEA7160F-56DC-8546-BDF6-41F9F88D2ED8}" srcId="{25B1E957-7EC4-0B46-9F27-7A8FE668EF39}" destId="{27950C2A-36F8-7448-BA86-29DFAF8D2BDE}" srcOrd="2" destOrd="0" parTransId="{203E68A1-103B-2243-BE00-CB6167FA9286}" sibTransId="{41BFF553-2674-0440-9A1B-51F8DC530995}"/>
    <dgm:cxn modelId="{9F2F451E-380A-C74D-A913-75CFF57AE83E}" type="presOf" srcId="{7DDCE207-7FAE-D64B-9E0F-8F824608BEE1}" destId="{D00365CE-2B62-FE4C-9E98-F8FAAE2A3FA8}" srcOrd="0" destOrd="0" presId="urn:microsoft.com/office/officeart/2005/8/layout/lProcess2"/>
    <dgm:cxn modelId="{45526124-26CD-894D-891C-2F71769A7642}" srcId="{A42DFAAF-C2A2-2F4E-A6CF-D13D68F93D1C}" destId="{A536552F-80F0-3D42-BC60-56472C04EB64}" srcOrd="0" destOrd="0" parTransId="{5106BFD6-4F19-214E-B80F-077A0821ABAB}" sibTransId="{52C7342F-18B0-6D42-8F93-23629B8F7432}"/>
    <dgm:cxn modelId="{7D165F2A-CC91-A748-B3E2-AF70CCE7BC74}" srcId="{E479DA51-02C0-5C49-AAE2-782EDE97E477}" destId="{32FB961C-C7EB-F048-80B3-96A095BB67FA}" srcOrd="4" destOrd="0" parTransId="{B68ABC5F-901F-E442-B28F-593E29BE62E9}" sibTransId="{AC46D87E-2CEC-9241-82E5-8A7108505EE0}"/>
    <dgm:cxn modelId="{8731182E-6F74-5140-8D21-67E39EE70CC0}" srcId="{E479DA51-02C0-5C49-AAE2-782EDE97E477}" destId="{57569EF4-4F56-E64C-B420-352A4C27926B}" srcOrd="0" destOrd="0" parTransId="{B646EECB-A25F-324A-A826-CA77740F1217}" sibTransId="{9713A769-6F56-784D-936B-B8F58DCD709B}"/>
    <dgm:cxn modelId="{6832D930-9A02-CE48-96BA-2A669FF30447}" type="presOf" srcId="{A536552F-80F0-3D42-BC60-56472C04EB64}" destId="{C40464C2-046B-1B4F-B3EA-46D3F54AF83D}" srcOrd="0" destOrd="0" presId="urn:microsoft.com/office/officeart/2005/8/layout/lProcess2"/>
    <dgm:cxn modelId="{612C7B31-8952-7C48-A5AE-03206C127AA4}" srcId="{25B1E957-7EC4-0B46-9F27-7A8FE668EF39}" destId="{CB044A51-85F2-FA43-8AA5-2698C89FD9B9}" srcOrd="3" destOrd="0" parTransId="{5E3796A3-8613-CD42-89D8-1A7EDE0EE29C}" sibTransId="{E13C9EF7-657B-1F47-8532-6F7093546BE6}"/>
    <dgm:cxn modelId="{2593F933-A5C9-024A-927D-E938B08A1578}" srcId="{25B1E957-7EC4-0B46-9F27-7A8FE668EF39}" destId="{B713D448-08E5-BF49-9C5C-3FA18A3EB0E9}" srcOrd="1" destOrd="0" parTransId="{CB950F06-8DB7-874B-B852-8E08BA708FA0}" sibTransId="{6730E43A-FF57-3B4D-99BA-978407E62C60}"/>
    <dgm:cxn modelId="{BE050F35-E113-9841-A91C-0A3C23C806F7}" type="presOf" srcId="{32FB961C-C7EB-F048-80B3-96A095BB67FA}" destId="{79AFBE57-788B-A945-A5B9-7A40A9E0C4A1}" srcOrd="0" destOrd="0" presId="urn:microsoft.com/office/officeart/2005/8/layout/lProcess2"/>
    <dgm:cxn modelId="{01CD504B-4F69-9E4F-980F-483B06D900CB}" type="presOf" srcId="{B713D448-08E5-BF49-9C5C-3FA18A3EB0E9}" destId="{7E13F308-D17F-D14C-AE89-876DD6375465}" srcOrd="0" destOrd="0" presId="urn:microsoft.com/office/officeart/2005/8/layout/lProcess2"/>
    <dgm:cxn modelId="{45725352-7B9B-C845-B666-801ACAAD51A7}" srcId="{53F634F5-ED1C-0B49-AA36-46271069D834}" destId="{A42DFAAF-C2A2-2F4E-A6CF-D13D68F93D1C}" srcOrd="2" destOrd="0" parTransId="{C482C1F3-99B5-AE45-83ED-C7BFE0F81AFF}" sibTransId="{045DF383-3B79-D747-9D53-7CFDFEF2604F}"/>
    <dgm:cxn modelId="{3794ED5E-E4C3-2342-BEC4-81C06D945069}" srcId="{E479DA51-02C0-5C49-AAE2-782EDE97E477}" destId="{1DF6B46F-8E79-A141-9ABE-D58E5DD2A73E}" srcOrd="3" destOrd="0" parTransId="{DC4A773E-B371-2648-A338-809F72C9B058}" sibTransId="{9FDD974F-7725-244A-BADB-AB3E83ACF7E2}"/>
    <dgm:cxn modelId="{9D887A66-4DC4-B348-85EC-8A80AC919BE1}" srcId="{53F634F5-ED1C-0B49-AA36-46271069D834}" destId="{E479DA51-02C0-5C49-AAE2-782EDE97E477}" srcOrd="0" destOrd="0" parTransId="{6A2D16D4-7310-E54C-8376-4E76D2523CE7}" sibTransId="{99BBCE8F-B68B-E443-8F5A-46CF5C8E6CCC}"/>
    <dgm:cxn modelId="{9EF41867-10E5-6A41-BDD2-7E0BD8799DCB}" type="presOf" srcId="{57569EF4-4F56-E64C-B420-352A4C27926B}" destId="{7008343E-867F-1849-80FF-2FB1BE7A81DA}" srcOrd="0" destOrd="0" presId="urn:microsoft.com/office/officeart/2005/8/layout/lProcess2"/>
    <dgm:cxn modelId="{7381696A-F89A-6049-8275-A296688D2F54}" type="presOf" srcId="{25B1E957-7EC4-0B46-9F27-7A8FE668EF39}" destId="{E2263E51-F73C-674B-987F-CC76890AF25B}" srcOrd="0" destOrd="0" presId="urn:microsoft.com/office/officeart/2005/8/layout/lProcess2"/>
    <dgm:cxn modelId="{D973187C-87C4-1042-8657-5468C7374ED5}" type="presOf" srcId="{A42DFAAF-C2A2-2F4E-A6CF-D13D68F93D1C}" destId="{9B83D306-ABCB-7142-AD63-7B7E5B8466AC}" srcOrd="0" destOrd="0" presId="urn:microsoft.com/office/officeart/2005/8/layout/lProcess2"/>
    <dgm:cxn modelId="{CAE5B07F-3D88-CA49-A8D1-19FF0C48F889}" type="presOf" srcId="{A42DFAAF-C2A2-2F4E-A6CF-D13D68F93D1C}" destId="{BF506724-2C95-3648-948C-D5425A4BCBC8}" srcOrd="1" destOrd="0" presId="urn:microsoft.com/office/officeart/2005/8/layout/lProcess2"/>
    <dgm:cxn modelId="{0AE7C982-5497-9047-92E1-7D595304A62A}" srcId="{A42DFAAF-C2A2-2F4E-A6CF-D13D68F93D1C}" destId="{7DDCE207-7FAE-D64B-9E0F-8F824608BEE1}" srcOrd="1" destOrd="0" parTransId="{54AF5D21-2FC8-8A46-9971-944A41CAF029}" sibTransId="{A1E34FBA-8C97-4B44-96C8-1C791CC8B96E}"/>
    <dgm:cxn modelId="{16402687-BEDB-314A-AEE5-378CC76DBFE3}" srcId="{25B1E957-7EC4-0B46-9F27-7A8FE668EF39}" destId="{1F5D8799-25F6-AF4E-BC40-036896881ED4}" srcOrd="0" destOrd="0" parTransId="{B8B93B86-FE35-834E-AFD0-2EB73D76EE95}" sibTransId="{05205EA3-4D92-3441-AACF-1D93501C2543}"/>
    <dgm:cxn modelId="{2B37B595-54E0-6345-BE4A-6BA640454302}" srcId="{E479DA51-02C0-5C49-AAE2-782EDE97E477}" destId="{4FEF9F72-7435-BA46-B366-5DD2FA196173}" srcOrd="2" destOrd="0" parTransId="{BD9542E1-F2E0-7E4C-8117-4FA90DA7E2D0}" sibTransId="{CF1D213E-037D-E941-99A0-6E5E8A6BB7CA}"/>
    <dgm:cxn modelId="{C434049D-E8A2-5640-9211-D157D5575984}" type="presOf" srcId="{4FEF9F72-7435-BA46-B366-5DD2FA196173}" destId="{10259DC6-3B76-CD4B-9DFA-8615E7106A67}" srcOrd="0" destOrd="0" presId="urn:microsoft.com/office/officeart/2005/8/layout/lProcess2"/>
    <dgm:cxn modelId="{5B1C98AE-0FC3-FD48-A632-C5A44A55C624}" srcId="{E479DA51-02C0-5C49-AAE2-782EDE97E477}" destId="{BF832FA8-94C5-C040-B6A6-F6670095EF3F}" srcOrd="1" destOrd="0" parTransId="{AAD27C00-AACE-A441-A9C2-485CA25A94BB}" sibTransId="{AE554A2F-8D63-244C-8B68-6A8F6D2921C1}"/>
    <dgm:cxn modelId="{ADDA7BB6-C1F7-F742-A564-D7E154E3A838}" type="presOf" srcId="{1DF6B46F-8E79-A141-9ABE-D58E5DD2A73E}" destId="{5EB0AF76-3BD5-3F4C-AC24-8814B7D9EDED}" srcOrd="0" destOrd="0" presId="urn:microsoft.com/office/officeart/2005/8/layout/lProcess2"/>
    <dgm:cxn modelId="{F7325EC0-459A-F24F-86F3-6450A8FEEAC1}" srcId="{53F634F5-ED1C-0B49-AA36-46271069D834}" destId="{25B1E957-7EC4-0B46-9F27-7A8FE668EF39}" srcOrd="1" destOrd="0" parTransId="{F76881AC-B038-754F-B1EB-9A98B0E20BC4}" sibTransId="{6816006E-3706-2743-A784-D2BE65294230}"/>
    <dgm:cxn modelId="{548203C9-5BF8-9040-9EFF-E235732869A5}" type="presOf" srcId="{53F634F5-ED1C-0B49-AA36-46271069D834}" destId="{BDA3EC57-5285-9D4B-AA2D-6FEBAF774FCC}" srcOrd="0" destOrd="0" presId="urn:microsoft.com/office/officeart/2005/8/layout/lProcess2"/>
    <dgm:cxn modelId="{ADDD68CC-707D-F14E-8CAC-61B9B09E2168}" type="presOf" srcId="{CB044A51-85F2-FA43-8AA5-2698C89FD9B9}" destId="{B6FB7E2A-D59C-D34B-9859-5BE096BB09EC}" srcOrd="0" destOrd="0" presId="urn:microsoft.com/office/officeart/2005/8/layout/lProcess2"/>
    <dgm:cxn modelId="{08494BD0-31C2-484B-B1FC-F8FFB9167368}" type="presOf" srcId="{BF832FA8-94C5-C040-B6A6-F6670095EF3F}" destId="{2BBE04BF-3A88-724E-A928-F4D974C244BB}" srcOrd="0" destOrd="0" presId="urn:microsoft.com/office/officeart/2005/8/layout/lProcess2"/>
    <dgm:cxn modelId="{6F9E71E0-40D2-584C-B5FF-AD6C2297FDB9}" type="presOf" srcId="{25B1E957-7EC4-0B46-9F27-7A8FE668EF39}" destId="{398E44A0-FE52-BC47-8911-20112834B58D}" srcOrd="1" destOrd="0" presId="urn:microsoft.com/office/officeart/2005/8/layout/lProcess2"/>
    <dgm:cxn modelId="{4963C1E0-8036-0246-AF71-A5255F755626}" type="presOf" srcId="{E479DA51-02C0-5C49-AAE2-782EDE97E477}" destId="{1942CE83-05BA-2441-8F77-6D65B9615CCA}" srcOrd="1" destOrd="0" presId="urn:microsoft.com/office/officeart/2005/8/layout/lProcess2"/>
    <dgm:cxn modelId="{0FA9E3E1-5E74-4A45-99B3-FD41DDE9DB0D}" type="presOf" srcId="{27950C2A-36F8-7448-BA86-29DFAF8D2BDE}" destId="{05DD638C-B201-424E-9AE3-776A3A00F4C0}" srcOrd="0" destOrd="0" presId="urn:microsoft.com/office/officeart/2005/8/layout/lProcess2"/>
    <dgm:cxn modelId="{00604439-333F-084F-9E95-497EB87F6DAA}" type="presParOf" srcId="{BDA3EC57-5285-9D4B-AA2D-6FEBAF774FCC}" destId="{4D611B96-E379-F443-88AC-15BA724C6EED}" srcOrd="0" destOrd="0" presId="urn:microsoft.com/office/officeart/2005/8/layout/lProcess2"/>
    <dgm:cxn modelId="{26DAC41E-0CB2-264C-98B6-2459BDEC4E77}" type="presParOf" srcId="{4D611B96-E379-F443-88AC-15BA724C6EED}" destId="{5116950A-1BF0-164B-BEEF-F531E5BE60E7}" srcOrd="0" destOrd="0" presId="urn:microsoft.com/office/officeart/2005/8/layout/lProcess2"/>
    <dgm:cxn modelId="{08F8AD39-3DF3-3A4D-83A3-32413B322693}" type="presParOf" srcId="{4D611B96-E379-F443-88AC-15BA724C6EED}" destId="{1942CE83-05BA-2441-8F77-6D65B9615CCA}" srcOrd="1" destOrd="0" presId="urn:microsoft.com/office/officeart/2005/8/layout/lProcess2"/>
    <dgm:cxn modelId="{D16FF732-FADC-E94C-B56A-C8523EDD38A4}" type="presParOf" srcId="{4D611B96-E379-F443-88AC-15BA724C6EED}" destId="{8E1EF6C9-EBE8-DE48-B0C0-C6E711B05796}" srcOrd="2" destOrd="0" presId="urn:microsoft.com/office/officeart/2005/8/layout/lProcess2"/>
    <dgm:cxn modelId="{531FB0D3-7968-4640-A3C6-D326A9D10873}" type="presParOf" srcId="{8E1EF6C9-EBE8-DE48-B0C0-C6E711B05796}" destId="{5D8A1A68-11E7-4748-9A1F-645276A65DC2}" srcOrd="0" destOrd="0" presId="urn:microsoft.com/office/officeart/2005/8/layout/lProcess2"/>
    <dgm:cxn modelId="{2D5BD830-B6DF-9142-B53C-08D1BA0889FD}" type="presParOf" srcId="{5D8A1A68-11E7-4748-9A1F-645276A65DC2}" destId="{7008343E-867F-1849-80FF-2FB1BE7A81DA}" srcOrd="0" destOrd="0" presId="urn:microsoft.com/office/officeart/2005/8/layout/lProcess2"/>
    <dgm:cxn modelId="{34C26D77-FE0C-084C-B764-0B17DD38ADDA}" type="presParOf" srcId="{5D8A1A68-11E7-4748-9A1F-645276A65DC2}" destId="{14681484-79F0-6D43-9CA6-40ECCB9DD9BD}" srcOrd="1" destOrd="0" presId="urn:microsoft.com/office/officeart/2005/8/layout/lProcess2"/>
    <dgm:cxn modelId="{A65EAA46-5C83-1D45-AB32-798F6E1CF567}" type="presParOf" srcId="{5D8A1A68-11E7-4748-9A1F-645276A65DC2}" destId="{2BBE04BF-3A88-724E-A928-F4D974C244BB}" srcOrd="2" destOrd="0" presId="urn:microsoft.com/office/officeart/2005/8/layout/lProcess2"/>
    <dgm:cxn modelId="{1C2E5B21-9B85-B644-AAF4-F17F0ED3E11C}" type="presParOf" srcId="{5D8A1A68-11E7-4748-9A1F-645276A65DC2}" destId="{B9F42217-ED17-8145-9040-025C92D06436}" srcOrd="3" destOrd="0" presId="urn:microsoft.com/office/officeart/2005/8/layout/lProcess2"/>
    <dgm:cxn modelId="{6546C1BA-D6CC-8A4F-98AE-9D09CF14917B}" type="presParOf" srcId="{5D8A1A68-11E7-4748-9A1F-645276A65DC2}" destId="{10259DC6-3B76-CD4B-9DFA-8615E7106A67}" srcOrd="4" destOrd="0" presId="urn:microsoft.com/office/officeart/2005/8/layout/lProcess2"/>
    <dgm:cxn modelId="{AEF605C6-D014-244F-B5A4-FD44657F6449}" type="presParOf" srcId="{5D8A1A68-11E7-4748-9A1F-645276A65DC2}" destId="{8D9141F9-5954-2E4E-9E94-11E3F8D3CE20}" srcOrd="5" destOrd="0" presId="urn:microsoft.com/office/officeart/2005/8/layout/lProcess2"/>
    <dgm:cxn modelId="{7F25D099-A061-BE49-8013-BB08A31F9CD3}" type="presParOf" srcId="{5D8A1A68-11E7-4748-9A1F-645276A65DC2}" destId="{5EB0AF76-3BD5-3F4C-AC24-8814B7D9EDED}" srcOrd="6" destOrd="0" presId="urn:microsoft.com/office/officeart/2005/8/layout/lProcess2"/>
    <dgm:cxn modelId="{48674AA6-4EB8-7C40-AECE-DAD23D3C13CE}" type="presParOf" srcId="{5D8A1A68-11E7-4748-9A1F-645276A65DC2}" destId="{3404FB4B-7F65-E24F-B835-8E14E2E0A300}" srcOrd="7" destOrd="0" presId="urn:microsoft.com/office/officeart/2005/8/layout/lProcess2"/>
    <dgm:cxn modelId="{810C0229-AFF7-EB40-88DC-BD8B7F152456}" type="presParOf" srcId="{5D8A1A68-11E7-4748-9A1F-645276A65DC2}" destId="{79AFBE57-788B-A945-A5B9-7A40A9E0C4A1}" srcOrd="8" destOrd="0" presId="urn:microsoft.com/office/officeart/2005/8/layout/lProcess2"/>
    <dgm:cxn modelId="{0ACC686D-9752-E045-A409-3E94D01F64FF}" type="presParOf" srcId="{BDA3EC57-5285-9D4B-AA2D-6FEBAF774FCC}" destId="{E9D4B154-1595-5149-9665-8073E16957C4}" srcOrd="1" destOrd="0" presId="urn:microsoft.com/office/officeart/2005/8/layout/lProcess2"/>
    <dgm:cxn modelId="{227C37D5-61A2-5D4A-9DF2-96FC9FFEF117}" type="presParOf" srcId="{BDA3EC57-5285-9D4B-AA2D-6FEBAF774FCC}" destId="{F48050BE-D0BC-1241-9A85-B93489868126}" srcOrd="2" destOrd="0" presId="urn:microsoft.com/office/officeart/2005/8/layout/lProcess2"/>
    <dgm:cxn modelId="{EEFBF1C4-9180-EB49-9461-29DB3F178848}" type="presParOf" srcId="{F48050BE-D0BC-1241-9A85-B93489868126}" destId="{E2263E51-F73C-674B-987F-CC76890AF25B}" srcOrd="0" destOrd="0" presId="urn:microsoft.com/office/officeart/2005/8/layout/lProcess2"/>
    <dgm:cxn modelId="{7E5241EB-AA10-5B48-92EC-60BC182B4EE6}" type="presParOf" srcId="{F48050BE-D0BC-1241-9A85-B93489868126}" destId="{398E44A0-FE52-BC47-8911-20112834B58D}" srcOrd="1" destOrd="0" presId="urn:microsoft.com/office/officeart/2005/8/layout/lProcess2"/>
    <dgm:cxn modelId="{4A869FAB-9F59-D742-9C1B-CB73874C322C}" type="presParOf" srcId="{F48050BE-D0BC-1241-9A85-B93489868126}" destId="{14C555E4-9082-F74C-90B7-97E0A02231F5}" srcOrd="2" destOrd="0" presId="urn:microsoft.com/office/officeart/2005/8/layout/lProcess2"/>
    <dgm:cxn modelId="{1A5E51BC-AA92-3C4D-975A-C438F78802D7}" type="presParOf" srcId="{14C555E4-9082-F74C-90B7-97E0A02231F5}" destId="{72ECB96F-BF3F-F648-9427-F53D65B798D7}" srcOrd="0" destOrd="0" presId="urn:microsoft.com/office/officeart/2005/8/layout/lProcess2"/>
    <dgm:cxn modelId="{4D3AF033-360F-1348-A17B-C5CA9AE0210B}" type="presParOf" srcId="{72ECB96F-BF3F-F648-9427-F53D65B798D7}" destId="{9B0EB48B-C372-4A48-A147-613C5DAB768A}" srcOrd="0" destOrd="0" presId="urn:microsoft.com/office/officeart/2005/8/layout/lProcess2"/>
    <dgm:cxn modelId="{E302BB7B-3D1F-DD45-8376-5247B8489603}" type="presParOf" srcId="{72ECB96F-BF3F-F648-9427-F53D65B798D7}" destId="{6881649C-F726-6E43-943C-B9801C1E277A}" srcOrd="1" destOrd="0" presId="urn:microsoft.com/office/officeart/2005/8/layout/lProcess2"/>
    <dgm:cxn modelId="{05DE73B8-BADB-5C42-873B-0CBFD8637671}" type="presParOf" srcId="{72ECB96F-BF3F-F648-9427-F53D65B798D7}" destId="{7E13F308-D17F-D14C-AE89-876DD6375465}" srcOrd="2" destOrd="0" presId="urn:microsoft.com/office/officeart/2005/8/layout/lProcess2"/>
    <dgm:cxn modelId="{423CEC41-0774-5140-8048-1F5C4244147D}" type="presParOf" srcId="{72ECB96F-BF3F-F648-9427-F53D65B798D7}" destId="{108E5311-1101-7D4E-A287-1DF1144CBDF4}" srcOrd="3" destOrd="0" presId="urn:microsoft.com/office/officeart/2005/8/layout/lProcess2"/>
    <dgm:cxn modelId="{AD4405BA-5176-DB4A-92E4-15B4CAD51551}" type="presParOf" srcId="{72ECB96F-BF3F-F648-9427-F53D65B798D7}" destId="{05DD638C-B201-424E-9AE3-776A3A00F4C0}" srcOrd="4" destOrd="0" presId="urn:microsoft.com/office/officeart/2005/8/layout/lProcess2"/>
    <dgm:cxn modelId="{0C929F95-8117-4949-89E2-9805BF4A55BE}" type="presParOf" srcId="{72ECB96F-BF3F-F648-9427-F53D65B798D7}" destId="{99BADCAB-C9FC-F043-BAE6-3DF5325E6D4C}" srcOrd="5" destOrd="0" presId="urn:microsoft.com/office/officeart/2005/8/layout/lProcess2"/>
    <dgm:cxn modelId="{A927D0D2-86E6-CC4D-A2F9-A9525D980039}" type="presParOf" srcId="{72ECB96F-BF3F-F648-9427-F53D65B798D7}" destId="{B6FB7E2A-D59C-D34B-9859-5BE096BB09EC}" srcOrd="6" destOrd="0" presId="urn:microsoft.com/office/officeart/2005/8/layout/lProcess2"/>
    <dgm:cxn modelId="{F6461952-608D-C342-82E2-377F3578B962}" type="presParOf" srcId="{BDA3EC57-5285-9D4B-AA2D-6FEBAF774FCC}" destId="{B205AD60-43DF-994E-B83C-2B75D06DA916}" srcOrd="3" destOrd="0" presId="urn:microsoft.com/office/officeart/2005/8/layout/lProcess2"/>
    <dgm:cxn modelId="{962DB252-CAB2-EE44-AF95-1FEB163D3B16}" type="presParOf" srcId="{BDA3EC57-5285-9D4B-AA2D-6FEBAF774FCC}" destId="{32BD0101-C8EC-534F-B9A4-54030D393071}" srcOrd="4" destOrd="0" presId="urn:microsoft.com/office/officeart/2005/8/layout/lProcess2"/>
    <dgm:cxn modelId="{6FF9B3A8-BF2D-6D4E-8A75-5BF9CEFC81D6}" type="presParOf" srcId="{32BD0101-C8EC-534F-B9A4-54030D393071}" destId="{9B83D306-ABCB-7142-AD63-7B7E5B8466AC}" srcOrd="0" destOrd="0" presId="urn:microsoft.com/office/officeart/2005/8/layout/lProcess2"/>
    <dgm:cxn modelId="{4505B088-D32F-5746-8863-264FEC234431}" type="presParOf" srcId="{32BD0101-C8EC-534F-B9A4-54030D393071}" destId="{BF506724-2C95-3648-948C-D5425A4BCBC8}" srcOrd="1" destOrd="0" presId="urn:microsoft.com/office/officeart/2005/8/layout/lProcess2"/>
    <dgm:cxn modelId="{456B3CD4-CBBA-9D46-A28F-58F94DE5C564}" type="presParOf" srcId="{32BD0101-C8EC-534F-B9A4-54030D393071}" destId="{D52B910E-64D4-5B4E-A755-09D4B13C390F}" srcOrd="2" destOrd="0" presId="urn:microsoft.com/office/officeart/2005/8/layout/lProcess2"/>
    <dgm:cxn modelId="{4F7FD870-FDE7-B245-944D-AA840DFC2E33}" type="presParOf" srcId="{D52B910E-64D4-5B4E-A755-09D4B13C390F}" destId="{4AC35270-179F-7946-A776-C0A03B19BDA6}" srcOrd="0" destOrd="0" presId="urn:microsoft.com/office/officeart/2005/8/layout/lProcess2"/>
    <dgm:cxn modelId="{E6A70855-1DC8-D445-BA2E-CBF1F0C1D17A}" type="presParOf" srcId="{4AC35270-179F-7946-A776-C0A03B19BDA6}" destId="{C40464C2-046B-1B4F-B3EA-46D3F54AF83D}" srcOrd="0" destOrd="0" presId="urn:microsoft.com/office/officeart/2005/8/layout/lProcess2"/>
    <dgm:cxn modelId="{17D4F029-7D9B-5A4E-A9D1-B22CA9305DF9}" type="presParOf" srcId="{4AC35270-179F-7946-A776-C0A03B19BDA6}" destId="{450A2319-FEEC-BB48-B109-CB497D817748}" srcOrd="1" destOrd="0" presId="urn:microsoft.com/office/officeart/2005/8/layout/lProcess2"/>
    <dgm:cxn modelId="{E87B3DB1-AC5F-7447-8373-FFBEA462E4D7}" type="presParOf" srcId="{4AC35270-179F-7946-A776-C0A03B19BDA6}" destId="{D00365CE-2B62-FE4C-9E98-F8FAAE2A3FA8}"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44D94E-24BB-DC4A-BB6F-534E8D3359D1}"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GB"/>
        </a:p>
      </dgm:t>
    </dgm:pt>
    <dgm:pt modelId="{3FD2D023-FC2D-6940-AB0F-ED9AAEE129ED}">
      <dgm:prSet phldrT="[Text]"/>
      <dgm:spPr/>
      <dgm:t>
        <a:bodyPr/>
        <a:lstStyle/>
        <a:p>
          <a:pPr>
            <a:lnSpc>
              <a:spcPct val="100000"/>
            </a:lnSpc>
            <a:spcAft>
              <a:spcPts val="0"/>
            </a:spcAft>
          </a:pPr>
          <a:r>
            <a:rPr lang="en-GB" dirty="0"/>
            <a:t>SAP</a:t>
          </a:r>
        </a:p>
      </dgm:t>
    </dgm:pt>
    <dgm:pt modelId="{122F5CDD-68E2-604F-A9C7-2E5CAAAE14B7}" type="parTrans" cxnId="{960C63BE-7D60-2542-A6BF-1181F30BC602}">
      <dgm:prSet/>
      <dgm:spPr/>
      <dgm:t>
        <a:bodyPr/>
        <a:lstStyle/>
        <a:p>
          <a:endParaRPr lang="en-GB"/>
        </a:p>
      </dgm:t>
    </dgm:pt>
    <dgm:pt modelId="{EA3E8AAB-ABF8-254A-8BDB-09746F9CA786}" type="sibTrans" cxnId="{960C63BE-7D60-2542-A6BF-1181F30BC602}">
      <dgm:prSet/>
      <dgm:spPr/>
      <dgm:t>
        <a:bodyPr/>
        <a:lstStyle/>
        <a:p>
          <a:endParaRPr lang="en-GB"/>
        </a:p>
      </dgm:t>
    </dgm:pt>
    <dgm:pt modelId="{79DFF5F6-C85D-DC4A-8849-03CB6E076B64}">
      <dgm:prSet phldrT="[Tex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Cloud Migration – On-Prem to Public/Private Cloud</a:t>
          </a:r>
          <a:endParaRPr lang="en-GB" dirty="0"/>
        </a:p>
      </dgm:t>
    </dgm:pt>
    <dgm:pt modelId="{6CF4A55C-7E1A-2C41-9970-C05442AECEEC}" type="parTrans" cxnId="{73C7E946-D58D-CF47-9326-2C49F4F7C082}">
      <dgm:prSet/>
      <dgm:spPr/>
      <dgm:t>
        <a:bodyPr/>
        <a:lstStyle/>
        <a:p>
          <a:endParaRPr lang="en-GB"/>
        </a:p>
      </dgm:t>
    </dgm:pt>
    <dgm:pt modelId="{39E70B3A-85BD-3C45-AB33-B7F1E4083660}" type="sibTrans" cxnId="{73C7E946-D58D-CF47-9326-2C49F4F7C082}">
      <dgm:prSet/>
      <dgm:spPr/>
      <dgm:t>
        <a:bodyPr/>
        <a:lstStyle/>
        <a:p>
          <a:endParaRPr lang="en-GB"/>
        </a:p>
      </dgm:t>
    </dgm:pt>
    <dgm:pt modelId="{7F58C506-EA9A-8648-91FA-9DB76BB24286}">
      <dgm:prSet phldrT="[Text]"/>
      <dgm:spPr/>
      <dgm:t>
        <a:bodyPr/>
        <a:lstStyle/>
        <a:p>
          <a:pPr>
            <a:lnSpc>
              <a:spcPct val="100000"/>
            </a:lnSpc>
            <a:spcAft>
              <a:spcPts val="0"/>
            </a:spcAft>
          </a:pPr>
          <a:r>
            <a:rPr lang="en-GB" dirty="0"/>
            <a:t>MICROSOFT</a:t>
          </a:r>
        </a:p>
      </dgm:t>
    </dgm:pt>
    <dgm:pt modelId="{6EA3A63D-1318-9C49-80CA-3FD8052F843C}" type="parTrans" cxnId="{F965C7CD-C0AD-FE46-A33B-08E67081EAC3}">
      <dgm:prSet/>
      <dgm:spPr/>
      <dgm:t>
        <a:bodyPr/>
        <a:lstStyle/>
        <a:p>
          <a:endParaRPr lang="en-GB"/>
        </a:p>
      </dgm:t>
    </dgm:pt>
    <dgm:pt modelId="{8E8DD5BD-8700-AF4E-A030-055F324E5641}" type="sibTrans" cxnId="{F965C7CD-C0AD-FE46-A33B-08E67081EAC3}">
      <dgm:prSet/>
      <dgm:spPr/>
      <dgm:t>
        <a:bodyPr/>
        <a:lstStyle/>
        <a:p>
          <a:endParaRPr lang="en-GB"/>
        </a:p>
      </dgm:t>
    </dgm:pt>
    <dgm:pt modelId="{C4F5F577-F0F4-C84B-84C0-00764040FD72}">
      <dgm:prSet phldrT="[Text]"/>
      <dgm:spPr/>
      <dgm:t>
        <a:bodyPr/>
        <a:lstStyle/>
        <a:p>
          <a:pPr>
            <a:lnSpc>
              <a:spcPct val="100000"/>
            </a:lnSpc>
            <a:spcAft>
              <a:spcPts val="0"/>
            </a:spcAft>
          </a:pPr>
          <a:r>
            <a:rPr lang="en-GB" dirty="0"/>
            <a:t>ORACLE</a:t>
          </a:r>
        </a:p>
      </dgm:t>
    </dgm:pt>
    <dgm:pt modelId="{5C5A13B7-E10A-764A-8373-61F4E455187E}" type="parTrans" cxnId="{DFEE98E1-2BDF-4B42-AC99-2FEA1BC4EA29}">
      <dgm:prSet/>
      <dgm:spPr/>
      <dgm:t>
        <a:bodyPr/>
        <a:lstStyle/>
        <a:p>
          <a:endParaRPr lang="en-GB"/>
        </a:p>
      </dgm:t>
    </dgm:pt>
    <dgm:pt modelId="{2C264C9C-1B6C-8748-A6C5-20FBD37B802B}" type="sibTrans" cxnId="{DFEE98E1-2BDF-4B42-AC99-2FEA1BC4EA29}">
      <dgm:prSet/>
      <dgm:spPr/>
      <dgm:t>
        <a:bodyPr/>
        <a:lstStyle/>
        <a:p>
          <a:endParaRPr lang="en-GB"/>
        </a:p>
      </dgm:t>
    </dgm:pt>
    <dgm:pt modelId="{6F9CDEE0-E469-554A-B772-5A25ECC27CB7}">
      <dgm:prSet phldrT="[Text]" custT="1"/>
      <dgm:spPr>
        <a:solidFill>
          <a:srgbClr val="10253F">
            <a:alpha val="80000"/>
          </a:srgb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Cloud Migration</a:t>
          </a:r>
        </a:p>
      </dgm:t>
    </dgm:pt>
    <dgm:pt modelId="{6EBB44F6-5E59-774C-97BB-625F9EBCE28D}" type="parTrans" cxnId="{5195ABE2-080C-CD4D-9828-11211FE1B155}">
      <dgm:prSet/>
      <dgm:spPr/>
      <dgm:t>
        <a:bodyPr/>
        <a:lstStyle/>
        <a:p>
          <a:endParaRPr lang="en-GB"/>
        </a:p>
      </dgm:t>
    </dgm:pt>
    <dgm:pt modelId="{7BE67CBA-1924-0346-8627-4018284F9979}" type="sibTrans" cxnId="{5195ABE2-080C-CD4D-9828-11211FE1B155}">
      <dgm:prSet/>
      <dgm:spPr/>
      <dgm:t>
        <a:bodyPr/>
        <a:lstStyle/>
        <a:p>
          <a:endParaRPr lang="en-GB"/>
        </a:p>
      </dgm:t>
    </dgm:pt>
    <dgm:pt modelId="{47C57EE6-9BD8-5E47-B6FF-87DDBAE5C16E}">
      <dgm:prSet phldrT="[Text]" custT="1"/>
      <dgm:spPr>
        <a:solidFill>
          <a:srgbClr val="10253F">
            <a:alpha val="80000"/>
          </a:srgb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EBS Development &amp; Enhancement</a:t>
          </a:r>
        </a:p>
      </dgm:t>
    </dgm:pt>
    <dgm:pt modelId="{84180CCF-2199-3D4E-AFDE-ABE32687749A}" type="parTrans" cxnId="{D02D94CF-094A-4E45-BCE1-45E86F230389}">
      <dgm:prSet/>
      <dgm:spPr/>
      <dgm:t>
        <a:bodyPr/>
        <a:lstStyle/>
        <a:p>
          <a:endParaRPr lang="en-GB"/>
        </a:p>
      </dgm:t>
    </dgm:pt>
    <dgm:pt modelId="{FF5368F7-020A-6340-A39A-FAEF767C98A1}" type="sibTrans" cxnId="{D02D94CF-094A-4E45-BCE1-45E86F230389}">
      <dgm:prSet/>
      <dgm:spPr/>
      <dgm:t>
        <a:bodyPr/>
        <a:lstStyle/>
        <a:p>
          <a:endParaRPr lang="en-GB"/>
        </a:p>
      </dgm:t>
    </dgm:pt>
    <dgm:pt modelId="{7E06DF7D-FF1A-7F41-9574-76C38863B32E}">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HANA Migrations</a:t>
          </a:r>
        </a:p>
      </dgm:t>
    </dgm:pt>
    <dgm:pt modelId="{D6AC77AE-E374-744C-AA05-2EC95FE48352}" type="parTrans" cxnId="{53C85E93-306B-4940-AE7F-A9A5673621F0}">
      <dgm:prSet/>
      <dgm:spPr/>
      <dgm:t>
        <a:bodyPr/>
        <a:lstStyle/>
        <a:p>
          <a:endParaRPr lang="en-GB"/>
        </a:p>
      </dgm:t>
    </dgm:pt>
    <dgm:pt modelId="{E350E247-7803-5C43-90B5-C878CE9F63D0}" type="sibTrans" cxnId="{53C85E93-306B-4940-AE7F-A9A5673621F0}">
      <dgm:prSet/>
      <dgm:spPr/>
      <dgm:t>
        <a:bodyPr/>
        <a:lstStyle/>
        <a:p>
          <a:endParaRPr lang="en-GB"/>
        </a:p>
      </dgm:t>
    </dgm:pt>
    <dgm:pt modelId="{5FD2286E-8AC6-894E-AF0C-4B6A63CCE7B5}">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SAP S/4 HANA greenfield implementation</a:t>
          </a:r>
        </a:p>
      </dgm:t>
    </dgm:pt>
    <dgm:pt modelId="{2A630CC8-0E09-EF4B-8E0F-26DD027ACE73}" type="parTrans" cxnId="{8D607584-761D-A848-9AC8-05B267191A92}">
      <dgm:prSet/>
      <dgm:spPr/>
      <dgm:t>
        <a:bodyPr/>
        <a:lstStyle/>
        <a:p>
          <a:endParaRPr lang="en-GB"/>
        </a:p>
      </dgm:t>
    </dgm:pt>
    <dgm:pt modelId="{BB395668-E78E-3040-B8B4-758358084420}" type="sibTrans" cxnId="{8D607584-761D-A848-9AC8-05B267191A92}">
      <dgm:prSet/>
      <dgm:spPr/>
      <dgm:t>
        <a:bodyPr/>
        <a:lstStyle/>
        <a:p>
          <a:endParaRPr lang="en-GB"/>
        </a:p>
      </dgm:t>
    </dgm:pt>
    <dgm:pt modelId="{8901ACAF-BC4B-F54C-A76C-850F027C55BF}">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SAP Application Management Services </a:t>
          </a:r>
        </a:p>
      </dgm:t>
    </dgm:pt>
    <dgm:pt modelId="{7C35D915-6520-C54C-B738-5427417A84E3}" type="parTrans" cxnId="{B9FCC92A-71C4-0644-AB1F-BD756AC8D7A3}">
      <dgm:prSet/>
      <dgm:spPr/>
      <dgm:t>
        <a:bodyPr/>
        <a:lstStyle/>
        <a:p>
          <a:endParaRPr lang="en-GB"/>
        </a:p>
      </dgm:t>
    </dgm:pt>
    <dgm:pt modelId="{9C972ABE-6205-1547-BA38-227E14240B54}" type="sibTrans" cxnId="{B9FCC92A-71C4-0644-AB1F-BD756AC8D7A3}">
      <dgm:prSet/>
      <dgm:spPr/>
      <dgm:t>
        <a:bodyPr/>
        <a:lstStyle/>
        <a:p>
          <a:endParaRPr lang="en-GB"/>
        </a:p>
      </dgm:t>
    </dgm:pt>
    <dgm:pt modelId="{D3CBCAF5-F979-ED45-88D0-2D466FBA8F68}">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SAP Integration Services</a:t>
          </a:r>
        </a:p>
      </dgm:t>
    </dgm:pt>
    <dgm:pt modelId="{5B39209E-4D79-0940-9705-EC1B43A65DDA}" type="parTrans" cxnId="{515C355B-02AC-E549-AC36-7BC37A16971E}">
      <dgm:prSet/>
      <dgm:spPr/>
      <dgm:t>
        <a:bodyPr/>
        <a:lstStyle/>
        <a:p>
          <a:endParaRPr lang="en-GB"/>
        </a:p>
      </dgm:t>
    </dgm:pt>
    <dgm:pt modelId="{6E1815C5-E4B0-5547-B29B-C764A84BBD4F}" type="sibTrans" cxnId="{515C355B-02AC-E549-AC36-7BC37A16971E}">
      <dgm:prSet/>
      <dgm:spPr/>
      <dgm:t>
        <a:bodyPr/>
        <a:lstStyle/>
        <a:p>
          <a:endParaRPr lang="en-GB"/>
        </a:p>
      </dgm:t>
    </dgm:pt>
    <dgm:pt modelId="{4658D396-F45C-2740-AFA0-B05120E7F953}">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SAP Carve Out Projects</a:t>
          </a:r>
        </a:p>
      </dgm:t>
    </dgm:pt>
    <dgm:pt modelId="{20D05E5A-1CFE-3E47-97DF-4DBDC6EBA3D0}" type="parTrans" cxnId="{3FA10E4C-58EB-6241-AB3E-995834B60080}">
      <dgm:prSet/>
      <dgm:spPr/>
      <dgm:t>
        <a:bodyPr/>
        <a:lstStyle/>
        <a:p>
          <a:endParaRPr lang="en-GB"/>
        </a:p>
      </dgm:t>
    </dgm:pt>
    <dgm:pt modelId="{6B53CA3A-873A-1746-84F2-0268D525D7AF}" type="sibTrans" cxnId="{3FA10E4C-58EB-6241-AB3E-995834B60080}">
      <dgm:prSet/>
      <dgm:spPr/>
      <dgm:t>
        <a:bodyPr/>
        <a:lstStyle/>
        <a:p>
          <a:endParaRPr lang="en-GB"/>
        </a:p>
      </dgm:t>
    </dgm:pt>
    <dgm:pt modelId="{0064136F-FB1C-9340-85EA-D5D7686851A9}">
      <dgm:prSet/>
      <dgm:spPr>
        <a:solidFill>
          <a:srgbClr val="10253F">
            <a:alpha val="80000"/>
          </a:srgbClr>
        </a:solidFill>
        <a:ln w="6350">
          <a:solidFill>
            <a:schemeClr val="accent1">
              <a:lumMod val="75000"/>
            </a:schemeClr>
          </a:solidFill>
        </a:ln>
      </dgm:spPr>
      <dgm:t>
        <a:bodyPr/>
        <a:lstStyle/>
        <a:p>
          <a:pPr marL="179388" indent="-171450">
            <a:lnSpc>
              <a:spcPct val="100000"/>
            </a:lnSpc>
            <a:spcAft>
              <a:spcPts val="600"/>
            </a:spcAft>
            <a:tabLst/>
          </a:pPr>
          <a:r>
            <a:rPr lang="en-US" dirty="0"/>
            <a:t>DR setup</a:t>
          </a:r>
        </a:p>
      </dgm:t>
    </dgm:pt>
    <dgm:pt modelId="{6A1A7EB5-48A5-594B-9978-345B147D9C95}" type="parTrans" cxnId="{A800B76E-6DC9-A242-964B-22C73D9FA6C9}">
      <dgm:prSet/>
      <dgm:spPr/>
      <dgm:t>
        <a:bodyPr/>
        <a:lstStyle/>
        <a:p>
          <a:endParaRPr lang="en-GB"/>
        </a:p>
      </dgm:t>
    </dgm:pt>
    <dgm:pt modelId="{32DD3263-19DF-1F49-94EA-A80C76D3581D}" type="sibTrans" cxnId="{A800B76E-6DC9-A242-964B-22C73D9FA6C9}">
      <dgm:prSet/>
      <dgm:spPr/>
      <dgm:t>
        <a:bodyPr/>
        <a:lstStyle/>
        <a:p>
          <a:endParaRPr lang="en-GB"/>
        </a:p>
      </dgm:t>
    </dgm:pt>
    <dgm:pt modelId="{A8CA9B87-AC82-504F-BCF1-B158DC1ADAB4}">
      <dgm:prSet phldrT="[Text]" custT="1"/>
      <dgm:spPr>
        <a:solidFill>
          <a:schemeClr val="tx2">
            <a:lumMod val="75000"/>
            <a:alpha val="80000"/>
          </a:scheme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Modern Work - M365 Migrations, Teams Deployments</a:t>
          </a:r>
          <a:endParaRPr lang="en-GB" sz="1100" kern="1200" dirty="0">
            <a:solidFill>
              <a:prstClr val="white"/>
            </a:solidFill>
            <a:latin typeface="Trebuchet MS"/>
            <a:ea typeface="+mn-ea"/>
            <a:cs typeface="+mn-cs"/>
          </a:endParaRPr>
        </a:p>
      </dgm:t>
    </dgm:pt>
    <dgm:pt modelId="{1661326C-3D96-1C47-95F7-256475E45254}" type="parTrans" cxnId="{9D09F9EC-D259-9E4B-84F4-38C177DAD0B1}">
      <dgm:prSet/>
      <dgm:spPr/>
      <dgm:t>
        <a:bodyPr/>
        <a:lstStyle/>
        <a:p>
          <a:endParaRPr lang="en-GB"/>
        </a:p>
      </dgm:t>
    </dgm:pt>
    <dgm:pt modelId="{9EC1D27E-3662-CC41-9EF9-C7D4EC18AD0E}" type="sibTrans" cxnId="{9D09F9EC-D259-9E4B-84F4-38C177DAD0B1}">
      <dgm:prSet/>
      <dgm:spPr/>
      <dgm:t>
        <a:bodyPr/>
        <a:lstStyle/>
        <a:p>
          <a:endParaRPr lang="en-GB"/>
        </a:p>
      </dgm:t>
    </dgm:pt>
    <dgm:pt modelId="{74BAC931-E747-C04B-A908-AAFA0D7F049E}">
      <dgm:prSet custT="1"/>
      <dgm:spPr>
        <a:solidFill>
          <a:schemeClr val="tx2">
            <a:lumMod val="75000"/>
            <a:alpha val="80000"/>
          </a:scheme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Data &amp; AI (Azure) - SQL Azure, Azure AI, Power BI, Power Automate</a:t>
          </a:r>
        </a:p>
      </dgm:t>
    </dgm:pt>
    <dgm:pt modelId="{12482771-6827-1C41-BBBD-5F6C00881DCA}" type="parTrans" cxnId="{FF1FAEB9-A04C-9540-A279-B65A8DA3E086}">
      <dgm:prSet/>
      <dgm:spPr/>
      <dgm:t>
        <a:bodyPr/>
        <a:lstStyle/>
        <a:p>
          <a:endParaRPr lang="en-GB"/>
        </a:p>
      </dgm:t>
    </dgm:pt>
    <dgm:pt modelId="{58A2CD2D-2835-8642-9657-599BA20D4477}" type="sibTrans" cxnId="{FF1FAEB9-A04C-9540-A279-B65A8DA3E086}">
      <dgm:prSet/>
      <dgm:spPr/>
      <dgm:t>
        <a:bodyPr/>
        <a:lstStyle/>
        <a:p>
          <a:endParaRPr lang="en-GB"/>
        </a:p>
      </dgm:t>
    </dgm:pt>
    <dgm:pt modelId="{48B46DBC-E964-7B47-BCE9-394D96187A6D}">
      <dgm:prSet custT="1"/>
      <dgm:spPr>
        <a:solidFill>
          <a:schemeClr val="tx2">
            <a:lumMod val="75000"/>
            <a:alpha val="80000"/>
          </a:scheme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Digital &amp; App Innovation - Microsoft .NET, Power Apps, Power Automate</a:t>
          </a:r>
        </a:p>
      </dgm:t>
    </dgm:pt>
    <dgm:pt modelId="{2941EADF-FD25-A441-9741-83AF19537A70}" type="parTrans" cxnId="{2F952203-74B2-E24C-94B2-5760F5974058}">
      <dgm:prSet/>
      <dgm:spPr/>
      <dgm:t>
        <a:bodyPr/>
        <a:lstStyle/>
        <a:p>
          <a:endParaRPr lang="en-GB"/>
        </a:p>
      </dgm:t>
    </dgm:pt>
    <dgm:pt modelId="{D6F0AB8A-1BCF-FE40-8EC0-66DF10AFA9E7}" type="sibTrans" cxnId="{2F952203-74B2-E24C-94B2-5760F5974058}">
      <dgm:prSet/>
      <dgm:spPr/>
      <dgm:t>
        <a:bodyPr/>
        <a:lstStyle/>
        <a:p>
          <a:endParaRPr lang="en-GB"/>
        </a:p>
      </dgm:t>
    </dgm:pt>
    <dgm:pt modelId="{BB30CCF2-E456-4A44-B61B-187F72BD6A6A}">
      <dgm:prSet phldrT="[Text]" custT="1"/>
      <dgm:spPr>
        <a:solidFill>
          <a:srgbClr val="10253F">
            <a:alpha val="80000"/>
          </a:srgb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DR Services</a:t>
          </a:r>
        </a:p>
      </dgm:t>
    </dgm:pt>
    <dgm:pt modelId="{E0F2E664-4DCD-CC46-A81A-20BF219E9C1B}" type="parTrans" cxnId="{C78DE2E6-EA13-2F48-94F0-863E2E1EE7AF}">
      <dgm:prSet/>
      <dgm:spPr/>
      <dgm:t>
        <a:bodyPr/>
        <a:lstStyle/>
        <a:p>
          <a:endParaRPr lang="en-GB"/>
        </a:p>
      </dgm:t>
    </dgm:pt>
    <dgm:pt modelId="{F1781342-41D4-4F48-9B0B-F1AD43E4AFF3}" type="sibTrans" cxnId="{C78DE2E6-EA13-2F48-94F0-863E2E1EE7AF}">
      <dgm:prSet/>
      <dgm:spPr/>
      <dgm:t>
        <a:bodyPr/>
        <a:lstStyle/>
        <a:p>
          <a:endParaRPr lang="en-GB"/>
        </a:p>
      </dgm:t>
    </dgm:pt>
    <dgm:pt modelId="{1A643357-8809-E640-AC60-393961C3A18A}">
      <dgm:prSet phldrT="[Text]" custT="1"/>
      <dgm:spPr>
        <a:solidFill>
          <a:srgbClr val="10253F">
            <a:alpha val="80000"/>
          </a:srgb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Managed Support Services</a:t>
          </a:r>
        </a:p>
      </dgm:t>
    </dgm:pt>
    <dgm:pt modelId="{68EEC17A-C1CB-3A4A-91B8-B0763AE1E8BC}" type="parTrans" cxnId="{21DBAC25-D999-B94D-801D-EB8B456C507A}">
      <dgm:prSet/>
      <dgm:spPr/>
      <dgm:t>
        <a:bodyPr/>
        <a:lstStyle/>
        <a:p>
          <a:endParaRPr lang="en-GB"/>
        </a:p>
      </dgm:t>
    </dgm:pt>
    <dgm:pt modelId="{014DCC75-EFFD-B546-AFDC-9EC57B3ECCB7}" type="sibTrans" cxnId="{21DBAC25-D999-B94D-801D-EB8B456C507A}">
      <dgm:prSet/>
      <dgm:spPr/>
      <dgm:t>
        <a:bodyPr/>
        <a:lstStyle/>
        <a:p>
          <a:endParaRPr lang="en-GB"/>
        </a:p>
      </dgm:t>
    </dgm:pt>
    <dgm:pt modelId="{3A2D396A-C744-BE4B-AD1C-3C746BA8F576}">
      <dgm:prSet custT="1"/>
      <dgm:spPr>
        <a:solidFill>
          <a:schemeClr val="tx2">
            <a:lumMod val="75000"/>
            <a:alpha val="80000"/>
          </a:scheme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Managed Support Services</a:t>
          </a:r>
        </a:p>
      </dgm:t>
    </dgm:pt>
    <dgm:pt modelId="{AA0A81A3-CBDD-DF46-AA43-65F011FD97CD}" type="parTrans" cxnId="{652CFC40-416F-5E47-A0C1-47EFD75F28FA}">
      <dgm:prSet/>
      <dgm:spPr/>
      <dgm:t>
        <a:bodyPr/>
        <a:lstStyle/>
        <a:p>
          <a:endParaRPr lang="en-GB"/>
        </a:p>
      </dgm:t>
    </dgm:pt>
    <dgm:pt modelId="{41C841D6-E60A-AB46-B966-BF449A0D742F}" type="sibTrans" cxnId="{652CFC40-416F-5E47-A0C1-47EFD75F28FA}">
      <dgm:prSet/>
      <dgm:spPr/>
      <dgm:t>
        <a:bodyPr/>
        <a:lstStyle/>
        <a:p>
          <a:endParaRPr lang="en-GB"/>
        </a:p>
      </dgm:t>
    </dgm:pt>
    <dgm:pt modelId="{5DB3CF74-38C3-CA41-81E9-75256211FEB5}">
      <dgm:prSet phldrT="[Text]" custT="1"/>
      <dgm:spPr>
        <a:solidFill>
          <a:srgbClr val="10253F">
            <a:alpha val="80000"/>
          </a:srgbClr>
        </a:solidFill>
        <a:ln w="6350">
          <a:solidFill>
            <a:schemeClr val="accent1">
              <a:lumMod val="75000"/>
            </a:schemeClr>
          </a:solidFill>
        </a:ln>
      </dgm:spPr>
      <dgm: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Upgrades</a:t>
          </a:r>
        </a:p>
      </dgm:t>
    </dgm:pt>
    <dgm:pt modelId="{0EDE29A2-8BCB-644A-A507-FBCB623CD225}" type="parTrans" cxnId="{F03D1C54-3DFA-8247-A934-1E792B2D47BD}">
      <dgm:prSet/>
      <dgm:spPr/>
      <dgm:t>
        <a:bodyPr/>
        <a:lstStyle/>
        <a:p>
          <a:endParaRPr lang="en-GB"/>
        </a:p>
      </dgm:t>
    </dgm:pt>
    <dgm:pt modelId="{A90D2306-2228-CC49-B92E-152F00D4ECC7}" type="sibTrans" cxnId="{F03D1C54-3DFA-8247-A934-1E792B2D47BD}">
      <dgm:prSet/>
      <dgm:spPr/>
      <dgm:t>
        <a:bodyPr/>
        <a:lstStyle/>
        <a:p>
          <a:endParaRPr lang="en-GB"/>
        </a:p>
      </dgm:t>
    </dgm:pt>
    <dgm:pt modelId="{69ABCB65-50AC-C045-9D04-21D88B9E982D}" type="pres">
      <dgm:prSet presAssocID="{B944D94E-24BB-DC4A-BB6F-534E8D3359D1}" presName="linearFlow" presStyleCnt="0">
        <dgm:presLayoutVars>
          <dgm:dir/>
          <dgm:animLvl val="lvl"/>
          <dgm:resizeHandles/>
        </dgm:presLayoutVars>
      </dgm:prSet>
      <dgm:spPr/>
    </dgm:pt>
    <dgm:pt modelId="{6A3A91AB-F322-C14E-92CF-17B7BEF8D6E7}" type="pres">
      <dgm:prSet presAssocID="{3FD2D023-FC2D-6940-AB0F-ED9AAEE129ED}" presName="compositeNode" presStyleCnt="0">
        <dgm:presLayoutVars>
          <dgm:bulletEnabled val="1"/>
        </dgm:presLayoutVars>
      </dgm:prSet>
      <dgm:spPr/>
    </dgm:pt>
    <dgm:pt modelId="{E51D45A7-27E6-0D43-912D-35126ADE4F28}" type="pres">
      <dgm:prSet presAssocID="{3FD2D023-FC2D-6940-AB0F-ED9AAEE129ED}" presName="imag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dgm:spPr>
    </dgm:pt>
    <dgm:pt modelId="{A3B7F779-D291-104A-8572-D07ED95A2C4D}" type="pres">
      <dgm:prSet presAssocID="{3FD2D023-FC2D-6940-AB0F-ED9AAEE129ED}" presName="childNode" presStyleLbl="node1" presStyleIdx="0" presStyleCnt="3">
        <dgm:presLayoutVars>
          <dgm:bulletEnabled val="1"/>
        </dgm:presLayoutVars>
      </dgm:prSet>
      <dgm:spPr>
        <a:prstGeom prst="roundRect">
          <a:avLst/>
        </a:prstGeom>
      </dgm:spPr>
    </dgm:pt>
    <dgm:pt modelId="{8143F621-AD62-8E42-99DC-54956C4904AD}" type="pres">
      <dgm:prSet presAssocID="{3FD2D023-FC2D-6940-AB0F-ED9AAEE129ED}" presName="parentNode" presStyleLbl="revTx" presStyleIdx="0" presStyleCnt="3">
        <dgm:presLayoutVars>
          <dgm:chMax val="0"/>
          <dgm:bulletEnabled val="1"/>
        </dgm:presLayoutVars>
      </dgm:prSet>
      <dgm:spPr/>
    </dgm:pt>
    <dgm:pt modelId="{E83D15CE-18E3-2844-AA0E-9A4F3396AE4F}" type="pres">
      <dgm:prSet presAssocID="{EA3E8AAB-ABF8-254A-8BDB-09746F9CA786}" presName="sibTrans" presStyleCnt="0"/>
      <dgm:spPr/>
    </dgm:pt>
    <dgm:pt modelId="{530B97DC-BCA8-5E4C-9E10-BE4651448A43}" type="pres">
      <dgm:prSet presAssocID="{7F58C506-EA9A-8648-91FA-9DB76BB24286}" presName="compositeNode" presStyleCnt="0">
        <dgm:presLayoutVars>
          <dgm:bulletEnabled val="1"/>
        </dgm:presLayoutVars>
      </dgm:prSet>
      <dgm:spPr/>
    </dgm:pt>
    <dgm:pt modelId="{6AE868F7-B32B-B345-A519-A8128A0D44A2}" type="pres">
      <dgm:prSet presAssocID="{7F58C506-EA9A-8648-91FA-9DB76BB24286}" presName="imag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a:noFill/>
        </a:ln>
      </dgm:spPr>
    </dgm:pt>
    <dgm:pt modelId="{5859BB0D-F015-4245-9C56-358309905BBA}" type="pres">
      <dgm:prSet presAssocID="{7F58C506-EA9A-8648-91FA-9DB76BB24286}" presName="childNode" presStyleLbl="node1" presStyleIdx="1" presStyleCnt="3">
        <dgm:presLayoutVars>
          <dgm:bulletEnabled val="1"/>
        </dgm:presLayoutVars>
      </dgm:prSet>
      <dgm:spPr>
        <a:prstGeom prst="roundRect">
          <a:avLst/>
        </a:prstGeom>
      </dgm:spPr>
    </dgm:pt>
    <dgm:pt modelId="{95126DA6-B271-C746-8355-D4133F50DD73}" type="pres">
      <dgm:prSet presAssocID="{7F58C506-EA9A-8648-91FA-9DB76BB24286}" presName="parentNode" presStyleLbl="revTx" presStyleIdx="1" presStyleCnt="3">
        <dgm:presLayoutVars>
          <dgm:chMax val="0"/>
          <dgm:bulletEnabled val="1"/>
        </dgm:presLayoutVars>
      </dgm:prSet>
      <dgm:spPr/>
    </dgm:pt>
    <dgm:pt modelId="{1E63F341-C77B-DA43-98D7-F4BD8F830236}" type="pres">
      <dgm:prSet presAssocID="{8E8DD5BD-8700-AF4E-A030-055F324E5641}" presName="sibTrans" presStyleCnt="0"/>
      <dgm:spPr/>
    </dgm:pt>
    <dgm:pt modelId="{73D6D6EE-63EE-A44A-89B9-159DA9A480C1}" type="pres">
      <dgm:prSet presAssocID="{C4F5F577-F0F4-C84B-84C0-00764040FD72}" presName="compositeNode" presStyleCnt="0">
        <dgm:presLayoutVars>
          <dgm:bulletEnabled val="1"/>
        </dgm:presLayoutVars>
      </dgm:prSet>
      <dgm:spPr/>
    </dgm:pt>
    <dgm:pt modelId="{32CE0EE3-E01C-0B4A-886A-3AD91C32E882}" type="pres">
      <dgm:prSet presAssocID="{C4F5F577-F0F4-C84B-84C0-00764040FD72}" presName="imag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dgm:spPr>
    </dgm:pt>
    <dgm:pt modelId="{EF83C6CE-E442-9943-8627-AE49752D97AC}" type="pres">
      <dgm:prSet presAssocID="{C4F5F577-F0F4-C84B-84C0-00764040FD72}" presName="childNode" presStyleLbl="node1" presStyleIdx="2" presStyleCnt="3">
        <dgm:presLayoutVars>
          <dgm:bulletEnabled val="1"/>
        </dgm:presLayoutVars>
      </dgm:prSet>
      <dgm:spPr>
        <a:prstGeom prst="roundRect">
          <a:avLst/>
        </a:prstGeom>
      </dgm:spPr>
    </dgm:pt>
    <dgm:pt modelId="{7DAD0836-4F21-5442-A030-664C60A81001}" type="pres">
      <dgm:prSet presAssocID="{C4F5F577-F0F4-C84B-84C0-00764040FD72}" presName="parentNode" presStyleLbl="revTx" presStyleIdx="2" presStyleCnt="3">
        <dgm:presLayoutVars>
          <dgm:chMax val="0"/>
          <dgm:bulletEnabled val="1"/>
        </dgm:presLayoutVars>
      </dgm:prSet>
      <dgm:spPr/>
    </dgm:pt>
  </dgm:ptLst>
  <dgm:cxnLst>
    <dgm:cxn modelId="{6B2A7502-9E23-A547-98A7-D0F9C613AE08}" type="presOf" srcId="{8901ACAF-BC4B-F54C-A76C-850F027C55BF}" destId="{A3B7F779-D291-104A-8572-D07ED95A2C4D}" srcOrd="0" destOrd="3" presId="urn:microsoft.com/office/officeart/2005/8/layout/hList2"/>
    <dgm:cxn modelId="{2F952203-74B2-E24C-94B2-5760F5974058}" srcId="{7F58C506-EA9A-8648-91FA-9DB76BB24286}" destId="{48B46DBC-E964-7B47-BCE9-394D96187A6D}" srcOrd="2" destOrd="0" parTransId="{2941EADF-FD25-A441-9741-83AF19537A70}" sibTransId="{D6F0AB8A-1BCF-FE40-8EC0-66DF10AFA9E7}"/>
    <dgm:cxn modelId="{9A454103-E52E-5A47-ADC9-B3183C0064DD}" type="presOf" srcId="{B944D94E-24BB-DC4A-BB6F-534E8D3359D1}" destId="{69ABCB65-50AC-C045-9D04-21D88B9E982D}" srcOrd="0" destOrd="0" presId="urn:microsoft.com/office/officeart/2005/8/layout/hList2"/>
    <dgm:cxn modelId="{7F75260B-6EC6-9A45-B036-3979373DA608}" type="presOf" srcId="{A8CA9B87-AC82-504F-BCF1-B158DC1ADAB4}" destId="{5859BB0D-F015-4245-9C56-358309905BBA}" srcOrd="0" destOrd="0" presId="urn:microsoft.com/office/officeart/2005/8/layout/hList2"/>
    <dgm:cxn modelId="{3ECDA215-4432-8E4F-B38E-F3972D070851}" type="presOf" srcId="{C4F5F577-F0F4-C84B-84C0-00764040FD72}" destId="{7DAD0836-4F21-5442-A030-664C60A81001}" srcOrd="0" destOrd="0" presId="urn:microsoft.com/office/officeart/2005/8/layout/hList2"/>
    <dgm:cxn modelId="{79DCA120-0AE7-FE4C-A606-BC6C33D35304}" type="presOf" srcId="{D3CBCAF5-F979-ED45-88D0-2D466FBA8F68}" destId="{A3B7F779-D291-104A-8572-D07ED95A2C4D}" srcOrd="0" destOrd="4" presId="urn:microsoft.com/office/officeart/2005/8/layout/hList2"/>
    <dgm:cxn modelId="{21DBAC25-D999-B94D-801D-EB8B456C507A}" srcId="{C4F5F577-F0F4-C84B-84C0-00764040FD72}" destId="{1A643357-8809-E640-AC60-393961C3A18A}" srcOrd="3" destOrd="0" parTransId="{68EEC17A-C1CB-3A4A-91B8-B0763AE1E8BC}" sibTransId="{014DCC75-EFFD-B546-AFDC-9EC57B3ECCB7}"/>
    <dgm:cxn modelId="{B9FCC92A-71C4-0644-AB1F-BD756AC8D7A3}" srcId="{3FD2D023-FC2D-6940-AB0F-ED9AAEE129ED}" destId="{8901ACAF-BC4B-F54C-A76C-850F027C55BF}" srcOrd="3" destOrd="0" parTransId="{7C35D915-6520-C54C-B738-5427417A84E3}" sibTransId="{9C972ABE-6205-1547-BA38-227E14240B54}"/>
    <dgm:cxn modelId="{4FD3DC3A-E770-2945-88A9-F8252E573A08}" type="presOf" srcId="{6F9CDEE0-E469-554A-B772-5A25ECC27CB7}" destId="{EF83C6CE-E442-9943-8627-AE49752D97AC}" srcOrd="0" destOrd="0" presId="urn:microsoft.com/office/officeart/2005/8/layout/hList2"/>
    <dgm:cxn modelId="{652CFC40-416F-5E47-A0C1-47EFD75F28FA}" srcId="{7F58C506-EA9A-8648-91FA-9DB76BB24286}" destId="{3A2D396A-C744-BE4B-AD1C-3C746BA8F576}" srcOrd="3" destOrd="0" parTransId="{AA0A81A3-CBDD-DF46-AA43-65F011FD97CD}" sibTransId="{41C841D6-E60A-AB46-B966-BF449A0D742F}"/>
    <dgm:cxn modelId="{76CB5A41-254A-A944-917C-AF091CEE689C}" type="presOf" srcId="{7E06DF7D-FF1A-7F41-9574-76C38863B32E}" destId="{A3B7F779-D291-104A-8572-D07ED95A2C4D}" srcOrd="0" destOrd="1" presId="urn:microsoft.com/office/officeart/2005/8/layout/hList2"/>
    <dgm:cxn modelId="{1BDCFE44-92F5-FB46-B55A-9DAD8D95189D}" type="presOf" srcId="{BB30CCF2-E456-4A44-B61B-187F72BD6A6A}" destId="{EF83C6CE-E442-9943-8627-AE49752D97AC}" srcOrd="0" destOrd="2" presId="urn:microsoft.com/office/officeart/2005/8/layout/hList2"/>
    <dgm:cxn modelId="{73C7E946-D58D-CF47-9326-2C49F4F7C082}" srcId="{3FD2D023-FC2D-6940-AB0F-ED9AAEE129ED}" destId="{79DFF5F6-C85D-DC4A-8849-03CB6E076B64}" srcOrd="0" destOrd="0" parTransId="{6CF4A55C-7E1A-2C41-9970-C05442AECEEC}" sibTransId="{39E70B3A-85BD-3C45-AB33-B7F1E4083660}"/>
    <dgm:cxn modelId="{3FA10E4C-58EB-6241-AB3E-995834B60080}" srcId="{3FD2D023-FC2D-6940-AB0F-ED9AAEE129ED}" destId="{4658D396-F45C-2740-AFA0-B05120E7F953}" srcOrd="5" destOrd="0" parTransId="{20D05E5A-1CFE-3E47-97DF-4DBDC6EBA3D0}" sibTransId="{6B53CA3A-873A-1746-84F2-0268D525D7AF}"/>
    <dgm:cxn modelId="{E9FB5751-3902-884E-A2AA-9D7693FF4ABE}" type="presOf" srcId="{79DFF5F6-C85D-DC4A-8849-03CB6E076B64}" destId="{A3B7F779-D291-104A-8572-D07ED95A2C4D}" srcOrd="0" destOrd="0" presId="urn:microsoft.com/office/officeart/2005/8/layout/hList2"/>
    <dgm:cxn modelId="{B622EC52-098F-D14F-AE6F-0103D58995EE}" type="presOf" srcId="{48B46DBC-E964-7B47-BCE9-394D96187A6D}" destId="{5859BB0D-F015-4245-9C56-358309905BBA}" srcOrd="0" destOrd="2" presId="urn:microsoft.com/office/officeart/2005/8/layout/hList2"/>
    <dgm:cxn modelId="{61F75853-B2FC-BE45-97D5-5E7B79A1F269}" type="presOf" srcId="{47C57EE6-9BD8-5E47-B6FF-87DDBAE5C16E}" destId="{EF83C6CE-E442-9943-8627-AE49752D97AC}" srcOrd="0" destOrd="1" presId="urn:microsoft.com/office/officeart/2005/8/layout/hList2"/>
    <dgm:cxn modelId="{F03D1C54-3DFA-8247-A934-1E792B2D47BD}" srcId="{C4F5F577-F0F4-C84B-84C0-00764040FD72}" destId="{5DB3CF74-38C3-CA41-81E9-75256211FEB5}" srcOrd="4" destOrd="0" parTransId="{0EDE29A2-8BCB-644A-A507-FBCB623CD225}" sibTransId="{A90D2306-2228-CC49-B92E-152F00D4ECC7}"/>
    <dgm:cxn modelId="{515C355B-02AC-E549-AC36-7BC37A16971E}" srcId="{3FD2D023-FC2D-6940-AB0F-ED9AAEE129ED}" destId="{D3CBCAF5-F979-ED45-88D0-2D466FBA8F68}" srcOrd="4" destOrd="0" parTransId="{5B39209E-4D79-0940-9705-EC1B43A65DDA}" sibTransId="{6E1815C5-E4B0-5547-B29B-C764A84BBD4F}"/>
    <dgm:cxn modelId="{12ED4E63-0284-5C4D-9D07-28406FDD2B8F}" type="presOf" srcId="{5DB3CF74-38C3-CA41-81E9-75256211FEB5}" destId="{EF83C6CE-E442-9943-8627-AE49752D97AC}" srcOrd="0" destOrd="4" presId="urn:microsoft.com/office/officeart/2005/8/layout/hList2"/>
    <dgm:cxn modelId="{A80E596D-21AC-EC40-8E54-52307BB7D25F}" type="presOf" srcId="{4658D396-F45C-2740-AFA0-B05120E7F953}" destId="{A3B7F779-D291-104A-8572-D07ED95A2C4D}" srcOrd="0" destOrd="5" presId="urn:microsoft.com/office/officeart/2005/8/layout/hList2"/>
    <dgm:cxn modelId="{5FC7856D-AABF-7A47-953A-26B253B429C1}" type="presOf" srcId="{1A643357-8809-E640-AC60-393961C3A18A}" destId="{EF83C6CE-E442-9943-8627-AE49752D97AC}" srcOrd="0" destOrd="3" presId="urn:microsoft.com/office/officeart/2005/8/layout/hList2"/>
    <dgm:cxn modelId="{A800B76E-6DC9-A242-964B-22C73D9FA6C9}" srcId="{3FD2D023-FC2D-6940-AB0F-ED9AAEE129ED}" destId="{0064136F-FB1C-9340-85EA-D5D7686851A9}" srcOrd="6" destOrd="0" parTransId="{6A1A7EB5-48A5-594B-9978-345B147D9C95}" sibTransId="{32DD3263-19DF-1F49-94EA-A80C76D3581D}"/>
    <dgm:cxn modelId="{385E1777-4475-E24F-A2E5-87A05B3A97FE}" type="presOf" srcId="{5FD2286E-8AC6-894E-AF0C-4B6A63CCE7B5}" destId="{A3B7F779-D291-104A-8572-D07ED95A2C4D}" srcOrd="0" destOrd="2" presId="urn:microsoft.com/office/officeart/2005/8/layout/hList2"/>
    <dgm:cxn modelId="{6D7A5B80-8F62-4147-A9C8-DEC26C58EF5E}" type="presOf" srcId="{0064136F-FB1C-9340-85EA-D5D7686851A9}" destId="{A3B7F779-D291-104A-8572-D07ED95A2C4D}" srcOrd="0" destOrd="6" presId="urn:microsoft.com/office/officeart/2005/8/layout/hList2"/>
    <dgm:cxn modelId="{8D607584-761D-A848-9AC8-05B267191A92}" srcId="{3FD2D023-FC2D-6940-AB0F-ED9AAEE129ED}" destId="{5FD2286E-8AC6-894E-AF0C-4B6A63CCE7B5}" srcOrd="2" destOrd="0" parTransId="{2A630CC8-0E09-EF4B-8E0F-26DD027ACE73}" sibTransId="{BB395668-E78E-3040-B8B4-758358084420}"/>
    <dgm:cxn modelId="{53C85E93-306B-4940-AE7F-A9A5673621F0}" srcId="{3FD2D023-FC2D-6940-AB0F-ED9AAEE129ED}" destId="{7E06DF7D-FF1A-7F41-9574-76C38863B32E}" srcOrd="1" destOrd="0" parTransId="{D6AC77AE-E374-744C-AA05-2EC95FE48352}" sibTransId="{E350E247-7803-5C43-90B5-C878CE9F63D0}"/>
    <dgm:cxn modelId="{885D49A5-8846-EE42-8C79-20B4BEB831A5}" type="presOf" srcId="{3A2D396A-C744-BE4B-AD1C-3C746BA8F576}" destId="{5859BB0D-F015-4245-9C56-358309905BBA}" srcOrd="0" destOrd="3" presId="urn:microsoft.com/office/officeart/2005/8/layout/hList2"/>
    <dgm:cxn modelId="{937850B4-F762-A548-814D-B9D8B54A54AE}" type="presOf" srcId="{74BAC931-E747-C04B-A908-AAFA0D7F049E}" destId="{5859BB0D-F015-4245-9C56-358309905BBA}" srcOrd="0" destOrd="1" presId="urn:microsoft.com/office/officeart/2005/8/layout/hList2"/>
    <dgm:cxn modelId="{FF1FAEB9-A04C-9540-A279-B65A8DA3E086}" srcId="{7F58C506-EA9A-8648-91FA-9DB76BB24286}" destId="{74BAC931-E747-C04B-A908-AAFA0D7F049E}" srcOrd="1" destOrd="0" parTransId="{12482771-6827-1C41-BBBD-5F6C00881DCA}" sibTransId="{58A2CD2D-2835-8642-9657-599BA20D4477}"/>
    <dgm:cxn modelId="{960C63BE-7D60-2542-A6BF-1181F30BC602}" srcId="{B944D94E-24BB-DC4A-BB6F-534E8D3359D1}" destId="{3FD2D023-FC2D-6940-AB0F-ED9AAEE129ED}" srcOrd="0" destOrd="0" parTransId="{122F5CDD-68E2-604F-A9C7-2E5CAAAE14B7}" sibTransId="{EA3E8AAB-ABF8-254A-8BDB-09746F9CA786}"/>
    <dgm:cxn modelId="{F965C7CD-C0AD-FE46-A33B-08E67081EAC3}" srcId="{B944D94E-24BB-DC4A-BB6F-534E8D3359D1}" destId="{7F58C506-EA9A-8648-91FA-9DB76BB24286}" srcOrd="1" destOrd="0" parTransId="{6EA3A63D-1318-9C49-80CA-3FD8052F843C}" sibTransId="{8E8DD5BD-8700-AF4E-A030-055F324E5641}"/>
    <dgm:cxn modelId="{D02D94CF-094A-4E45-BCE1-45E86F230389}" srcId="{C4F5F577-F0F4-C84B-84C0-00764040FD72}" destId="{47C57EE6-9BD8-5E47-B6FF-87DDBAE5C16E}" srcOrd="1" destOrd="0" parTransId="{84180CCF-2199-3D4E-AFDE-ABE32687749A}" sibTransId="{FF5368F7-020A-6340-A39A-FAEF767C98A1}"/>
    <dgm:cxn modelId="{DFEE98E1-2BDF-4B42-AC99-2FEA1BC4EA29}" srcId="{B944D94E-24BB-DC4A-BB6F-534E8D3359D1}" destId="{C4F5F577-F0F4-C84B-84C0-00764040FD72}" srcOrd="2" destOrd="0" parTransId="{5C5A13B7-E10A-764A-8373-61F4E455187E}" sibTransId="{2C264C9C-1B6C-8748-A6C5-20FBD37B802B}"/>
    <dgm:cxn modelId="{5195ABE2-080C-CD4D-9828-11211FE1B155}" srcId="{C4F5F577-F0F4-C84B-84C0-00764040FD72}" destId="{6F9CDEE0-E469-554A-B772-5A25ECC27CB7}" srcOrd="0" destOrd="0" parTransId="{6EBB44F6-5E59-774C-97BB-625F9EBCE28D}" sibTransId="{7BE67CBA-1924-0346-8627-4018284F9979}"/>
    <dgm:cxn modelId="{4FF99CE6-7B9A-FF40-984A-44D53B7C8406}" type="presOf" srcId="{3FD2D023-FC2D-6940-AB0F-ED9AAEE129ED}" destId="{8143F621-AD62-8E42-99DC-54956C4904AD}" srcOrd="0" destOrd="0" presId="urn:microsoft.com/office/officeart/2005/8/layout/hList2"/>
    <dgm:cxn modelId="{C78DE2E6-EA13-2F48-94F0-863E2E1EE7AF}" srcId="{C4F5F577-F0F4-C84B-84C0-00764040FD72}" destId="{BB30CCF2-E456-4A44-B61B-187F72BD6A6A}" srcOrd="2" destOrd="0" parTransId="{E0F2E664-4DCD-CC46-A81A-20BF219E9C1B}" sibTransId="{F1781342-41D4-4F48-9B0B-F1AD43E4AFF3}"/>
    <dgm:cxn modelId="{9D09F9EC-D259-9E4B-84F4-38C177DAD0B1}" srcId="{7F58C506-EA9A-8648-91FA-9DB76BB24286}" destId="{A8CA9B87-AC82-504F-BCF1-B158DC1ADAB4}" srcOrd="0" destOrd="0" parTransId="{1661326C-3D96-1C47-95F7-256475E45254}" sibTransId="{9EC1D27E-3662-CC41-9EF9-C7D4EC18AD0E}"/>
    <dgm:cxn modelId="{D558C3EE-B41C-6543-90FC-5F36B4FF4E85}" type="presOf" srcId="{7F58C506-EA9A-8648-91FA-9DB76BB24286}" destId="{95126DA6-B271-C746-8355-D4133F50DD73}" srcOrd="0" destOrd="0" presId="urn:microsoft.com/office/officeart/2005/8/layout/hList2"/>
    <dgm:cxn modelId="{BF79A436-6CE2-FE43-A10F-A850CEE4B397}" type="presParOf" srcId="{69ABCB65-50AC-C045-9D04-21D88B9E982D}" destId="{6A3A91AB-F322-C14E-92CF-17B7BEF8D6E7}" srcOrd="0" destOrd="0" presId="urn:microsoft.com/office/officeart/2005/8/layout/hList2"/>
    <dgm:cxn modelId="{2E3A652C-49E2-0D4B-8932-6447D32D533B}" type="presParOf" srcId="{6A3A91AB-F322-C14E-92CF-17B7BEF8D6E7}" destId="{E51D45A7-27E6-0D43-912D-35126ADE4F28}" srcOrd="0" destOrd="0" presId="urn:microsoft.com/office/officeart/2005/8/layout/hList2"/>
    <dgm:cxn modelId="{FE3E88E2-5EA6-E048-B41C-CEBD84353534}" type="presParOf" srcId="{6A3A91AB-F322-C14E-92CF-17B7BEF8D6E7}" destId="{A3B7F779-D291-104A-8572-D07ED95A2C4D}" srcOrd="1" destOrd="0" presId="urn:microsoft.com/office/officeart/2005/8/layout/hList2"/>
    <dgm:cxn modelId="{D3D11BD3-9385-B446-8D21-135EEECC7B58}" type="presParOf" srcId="{6A3A91AB-F322-C14E-92CF-17B7BEF8D6E7}" destId="{8143F621-AD62-8E42-99DC-54956C4904AD}" srcOrd="2" destOrd="0" presId="urn:microsoft.com/office/officeart/2005/8/layout/hList2"/>
    <dgm:cxn modelId="{D2914A9C-CF25-3F4E-9D0F-1434EE9B1B2E}" type="presParOf" srcId="{69ABCB65-50AC-C045-9D04-21D88B9E982D}" destId="{E83D15CE-18E3-2844-AA0E-9A4F3396AE4F}" srcOrd="1" destOrd="0" presId="urn:microsoft.com/office/officeart/2005/8/layout/hList2"/>
    <dgm:cxn modelId="{65135A8F-588F-1547-B04C-6735F4814ABE}" type="presParOf" srcId="{69ABCB65-50AC-C045-9D04-21D88B9E982D}" destId="{530B97DC-BCA8-5E4C-9E10-BE4651448A43}" srcOrd="2" destOrd="0" presId="urn:microsoft.com/office/officeart/2005/8/layout/hList2"/>
    <dgm:cxn modelId="{95914FD1-4F47-D945-8C34-BF42A62FDF7F}" type="presParOf" srcId="{530B97DC-BCA8-5E4C-9E10-BE4651448A43}" destId="{6AE868F7-B32B-B345-A519-A8128A0D44A2}" srcOrd="0" destOrd="0" presId="urn:microsoft.com/office/officeart/2005/8/layout/hList2"/>
    <dgm:cxn modelId="{0EFC0D17-7415-3242-A316-685AC4AB9268}" type="presParOf" srcId="{530B97DC-BCA8-5E4C-9E10-BE4651448A43}" destId="{5859BB0D-F015-4245-9C56-358309905BBA}" srcOrd="1" destOrd="0" presId="urn:microsoft.com/office/officeart/2005/8/layout/hList2"/>
    <dgm:cxn modelId="{FE8C7E3B-FCD3-0F4A-96FA-DB37DE8CC9BE}" type="presParOf" srcId="{530B97DC-BCA8-5E4C-9E10-BE4651448A43}" destId="{95126DA6-B271-C746-8355-D4133F50DD73}" srcOrd="2" destOrd="0" presId="urn:microsoft.com/office/officeart/2005/8/layout/hList2"/>
    <dgm:cxn modelId="{56DB0921-38ED-7A45-9DAB-657EEEE6E873}" type="presParOf" srcId="{69ABCB65-50AC-C045-9D04-21D88B9E982D}" destId="{1E63F341-C77B-DA43-98D7-F4BD8F830236}" srcOrd="3" destOrd="0" presId="urn:microsoft.com/office/officeart/2005/8/layout/hList2"/>
    <dgm:cxn modelId="{4F02A3A3-8B80-614D-AEDF-068E01234EEB}" type="presParOf" srcId="{69ABCB65-50AC-C045-9D04-21D88B9E982D}" destId="{73D6D6EE-63EE-A44A-89B9-159DA9A480C1}" srcOrd="4" destOrd="0" presId="urn:microsoft.com/office/officeart/2005/8/layout/hList2"/>
    <dgm:cxn modelId="{31C9CCC5-925E-1647-A227-2A165102C978}" type="presParOf" srcId="{73D6D6EE-63EE-A44A-89B9-159DA9A480C1}" destId="{32CE0EE3-E01C-0B4A-886A-3AD91C32E882}" srcOrd="0" destOrd="0" presId="urn:microsoft.com/office/officeart/2005/8/layout/hList2"/>
    <dgm:cxn modelId="{BC0BF4A6-2EF5-3D44-82D2-BF9F38B6ACDB}" type="presParOf" srcId="{73D6D6EE-63EE-A44A-89B9-159DA9A480C1}" destId="{EF83C6CE-E442-9943-8627-AE49752D97AC}" srcOrd="1" destOrd="0" presId="urn:microsoft.com/office/officeart/2005/8/layout/hList2"/>
    <dgm:cxn modelId="{98A36B0F-6C3F-DA42-B6E9-F1964F8F9391}" type="presParOf" srcId="{73D6D6EE-63EE-A44A-89B9-159DA9A480C1}" destId="{7DAD0836-4F21-5442-A030-664C60A8100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E24B82D-070F-A94E-ABEE-92221BE6D8DA}"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GB"/>
        </a:p>
      </dgm:t>
    </dgm:pt>
    <dgm:pt modelId="{E2413F23-B1E0-3640-A71E-1A316110F58A}">
      <dgm:prSet phldrT="[Text]" custT="1"/>
      <dgm:spPr>
        <a:solidFill>
          <a:schemeClr val="tx2">
            <a:lumMod val="50000"/>
          </a:schemeClr>
        </a:solidFill>
        <a:ln w="6350">
          <a:solidFill>
            <a:schemeClr val="accent1">
              <a:lumMod val="75000"/>
            </a:schemeClr>
          </a:solidFill>
        </a:ln>
      </dgm:spPr>
      <dgm:t>
        <a:bodyPr/>
        <a:lstStyle/>
        <a:p>
          <a:pPr>
            <a:lnSpc>
              <a:spcPct val="100000"/>
            </a:lnSpc>
            <a:spcAft>
              <a:spcPts val="0"/>
            </a:spcAft>
          </a:pPr>
          <a:r>
            <a:rPr lang="en-GB" sz="1400" b="1" dirty="0">
              <a:solidFill>
                <a:srgbClr val="BED730"/>
              </a:solidFill>
            </a:rPr>
            <a:t>Delivery</a:t>
          </a:r>
        </a:p>
      </dgm:t>
    </dgm:pt>
    <dgm:pt modelId="{9903971C-5F5D-9343-B8B9-7A3342CFCCE0}" type="parTrans" cxnId="{300E3AA6-F11E-FA4B-B459-E20A32E133CE}">
      <dgm:prSet/>
      <dgm:spPr/>
      <dgm:t>
        <a:bodyPr/>
        <a:lstStyle/>
        <a:p>
          <a:endParaRPr lang="en-GB"/>
        </a:p>
      </dgm:t>
    </dgm:pt>
    <dgm:pt modelId="{628E9862-4E84-584B-AB8A-CF866072CC64}" type="sibTrans" cxnId="{300E3AA6-F11E-FA4B-B459-E20A32E133CE}">
      <dgm:prSet/>
      <dgm:spPr/>
      <dgm:t>
        <a:bodyPr/>
        <a:lstStyle/>
        <a:p>
          <a:endParaRPr lang="en-GB"/>
        </a:p>
      </dgm:t>
    </dgm:pt>
    <dgm:pt modelId="{870E1898-8F73-B943-8F44-E3CDCA3C0B41}">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tabLst/>
          </a:pPr>
          <a:r>
            <a:rPr lang="en-GB" sz="1100" kern="1200" dirty="0">
              <a:solidFill>
                <a:schemeClr val="bg1"/>
              </a:solidFill>
            </a:rPr>
            <a:t>Continued delivery and execution of projects</a:t>
          </a:r>
        </a:p>
      </dgm:t>
    </dgm:pt>
    <dgm:pt modelId="{AC55D8F2-BC40-844E-AD31-3237A4F9C03D}" type="parTrans" cxnId="{B36DDDFF-6AE9-4B44-8397-280EB77FF949}">
      <dgm:prSet/>
      <dgm:spPr/>
      <dgm:t>
        <a:bodyPr/>
        <a:lstStyle/>
        <a:p>
          <a:endParaRPr lang="en-GB"/>
        </a:p>
      </dgm:t>
    </dgm:pt>
    <dgm:pt modelId="{4C597ED6-03B9-D84E-AC7A-F189DF352F30}" type="sibTrans" cxnId="{B36DDDFF-6AE9-4B44-8397-280EB77FF949}">
      <dgm:prSet/>
      <dgm:spPr/>
      <dgm:t>
        <a:bodyPr/>
        <a:lstStyle/>
        <a:p>
          <a:endParaRPr lang="en-GB"/>
        </a:p>
      </dgm:t>
    </dgm:pt>
    <dgm:pt modelId="{EC25C3F0-184A-E548-947D-C5B5B180EB03}">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Graduate induction and training</a:t>
          </a:r>
        </a:p>
      </dgm:t>
    </dgm:pt>
    <dgm:pt modelId="{8A111565-6D33-BE4E-82BB-67F676CE7428}" type="parTrans" cxnId="{3C53F492-FC0A-3D48-A0AB-24AB1BF05F53}">
      <dgm:prSet/>
      <dgm:spPr/>
      <dgm:t>
        <a:bodyPr/>
        <a:lstStyle/>
        <a:p>
          <a:endParaRPr lang="en-GB"/>
        </a:p>
      </dgm:t>
    </dgm:pt>
    <dgm:pt modelId="{28438DAE-334F-A948-BDBC-4E633DD29945}" type="sibTrans" cxnId="{3C53F492-FC0A-3D48-A0AB-24AB1BF05F53}">
      <dgm:prSet/>
      <dgm:spPr/>
      <dgm:t>
        <a:bodyPr/>
        <a:lstStyle/>
        <a:p>
          <a:endParaRPr lang="en-GB"/>
        </a:p>
      </dgm:t>
    </dgm:pt>
    <dgm:pt modelId="{412E8035-C291-5F4F-9536-5C86650B99F8}">
      <dgm:prSet phldrT="[Text]" custT="1"/>
      <dgm:spPr>
        <a:solidFill>
          <a:schemeClr val="tx2">
            <a:lumMod val="75000"/>
          </a:schemeClr>
        </a:solidFill>
        <a:ln w="6350">
          <a:solidFill>
            <a:schemeClr val="accent1">
              <a:lumMod val="75000"/>
            </a:schemeClr>
          </a:solidFill>
        </a:ln>
      </dgm:spPr>
      <dgm:t>
        <a:bodyPr/>
        <a:lstStyle/>
        <a:p>
          <a:pPr>
            <a:lnSpc>
              <a:spcPct val="100000"/>
            </a:lnSpc>
            <a:spcAft>
              <a:spcPts val="0"/>
            </a:spcAft>
          </a:pPr>
          <a:r>
            <a:rPr lang="en-GB" sz="1400" b="1" dirty="0">
              <a:solidFill>
                <a:srgbClr val="BED730"/>
              </a:solidFill>
            </a:rPr>
            <a:t>Partnership</a:t>
          </a:r>
        </a:p>
      </dgm:t>
    </dgm:pt>
    <dgm:pt modelId="{9E0E503A-ECB6-1A4B-9355-A76F9A53839E}" type="parTrans" cxnId="{DAEB8353-A35E-9B41-AACB-F803FF44A836}">
      <dgm:prSet/>
      <dgm:spPr/>
      <dgm:t>
        <a:bodyPr/>
        <a:lstStyle/>
        <a:p>
          <a:endParaRPr lang="en-GB"/>
        </a:p>
      </dgm:t>
    </dgm:pt>
    <dgm:pt modelId="{E3AEF807-2745-E148-948D-C6C20826ECF4}" type="sibTrans" cxnId="{DAEB8353-A35E-9B41-AACB-F803FF44A836}">
      <dgm:prSet/>
      <dgm:spPr/>
      <dgm:t>
        <a:bodyPr/>
        <a:lstStyle/>
        <a:p>
          <a:endParaRPr lang="en-GB"/>
        </a:p>
      </dgm:t>
    </dgm:pt>
    <dgm:pt modelId="{D8251624-A71B-7A44-9BFF-6933340C2CE5}">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Meeting the qualification criteria for PartnerEdge</a:t>
          </a:r>
        </a:p>
      </dgm:t>
    </dgm:pt>
    <dgm:pt modelId="{0645187F-32A1-C540-A5F4-892FC0E9F721}" type="parTrans" cxnId="{4667D24B-8C65-F049-8F0D-26E379ED0BC7}">
      <dgm:prSet/>
      <dgm:spPr/>
      <dgm:t>
        <a:bodyPr/>
        <a:lstStyle/>
        <a:p>
          <a:endParaRPr lang="en-GB"/>
        </a:p>
      </dgm:t>
    </dgm:pt>
    <dgm:pt modelId="{A73316F3-3C64-4B43-B7C6-9E2119CB3F85}" type="sibTrans" cxnId="{4667D24B-8C65-F049-8F0D-26E379ED0BC7}">
      <dgm:prSet/>
      <dgm:spPr/>
      <dgm:t>
        <a:bodyPr/>
        <a:lstStyle/>
        <a:p>
          <a:endParaRPr lang="en-GB"/>
        </a:p>
      </dgm:t>
    </dgm:pt>
    <dgm:pt modelId="{A9A58734-F02F-A64F-B614-964E879CC453}">
      <dgm:prSet phldrT="[Text]" custT="1"/>
      <dgm:spPr>
        <a:solidFill>
          <a:schemeClr val="tx2">
            <a:lumMod val="50000"/>
          </a:schemeClr>
        </a:solidFill>
        <a:ln w="6350">
          <a:solidFill>
            <a:schemeClr val="accent1">
              <a:lumMod val="75000"/>
            </a:schemeClr>
          </a:solidFill>
        </a:ln>
      </dgm:spPr>
      <dgm:t>
        <a:bodyPr/>
        <a:lstStyle/>
        <a:p>
          <a:pPr>
            <a:lnSpc>
              <a:spcPct val="100000"/>
            </a:lnSpc>
            <a:spcAft>
              <a:spcPts val="0"/>
            </a:spcAft>
          </a:pPr>
          <a:r>
            <a:rPr lang="en-GB" sz="1400" b="1" dirty="0">
              <a:solidFill>
                <a:srgbClr val="BED730"/>
              </a:solidFill>
            </a:rPr>
            <a:t>Business Development</a:t>
          </a:r>
        </a:p>
      </dgm:t>
    </dgm:pt>
    <dgm:pt modelId="{4D906F24-1F09-F74F-8C09-308CE171A1BA}" type="parTrans" cxnId="{8725C216-E9E7-8540-9D69-ED696AA7DF38}">
      <dgm:prSet/>
      <dgm:spPr/>
      <dgm:t>
        <a:bodyPr/>
        <a:lstStyle/>
        <a:p>
          <a:endParaRPr lang="en-GB"/>
        </a:p>
      </dgm:t>
    </dgm:pt>
    <dgm:pt modelId="{CDE623CC-F45F-BE44-A422-B79D0B787BC3}" type="sibTrans" cxnId="{8725C216-E9E7-8540-9D69-ED696AA7DF38}">
      <dgm:prSet/>
      <dgm:spPr/>
      <dgm:t>
        <a:bodyPr/>
        <a:lstStyle/>
        <a:p>
          <a:endParaRPr lang="en-GB"/>
        </a:p>
      </dgm:t>
    </dgm:pt>
    <dgm:pt modelId="{6B678A88-AD2E-F249-8E2A-36115553DD4A}">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Investment in Business Development</a:t>
          </a:r>
        </a:p>
      </dgm:t>
    </dgm:pt>
    <dgm:pt modelId="{C4AB8F6C-923D-D940-B553-AB88933EEDFF}" type="parTrans" cxnId="{474D120F-A5A6-8B4F-97DF-E5ECE469F8C4}">
      <dgm:prSet/>
      <dgm:spPr/>
      <dgm:t>
        <a:bodyPr/>
        <a:lstStyle/>
        <a:p>
          <a:endParaRPr lang="en-GB"/>
        </a:p>
      </dgm:t>
    </dgm:pt>
    <dgm:pt modelId="{0E097D44-9384-014D-BA48-5EA3F67A8E7C}" type="sibTrans" cxnId="{474D120F-A5A6-8B4F-97DF-E5ECE469F8C4}">
      <dgm:prSet/>
      <dgm:spPr/>
      <dgm:t>
        <a:bodyPr/>
        <a:lstStyle/>
        <a:p>
          <a:endParaRPr lang="en-GB"/>
        </a:p>
      </dgm:t>
    </dgm:pt>
    <dgm:pt modelId="{EAABB68B-D2A2-A545-8EEA-D6BD51CB132F}">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Dedicated SAP Business Development Lead in India</a:t>
          </a:r>
        </a:p>
      </dgm:t>
    </dgm:pt>
    <dgm:pt modelId="{E566C456-4111-1D4E-A241-CFF406893CB6}" type="parTrans" cxnId="{F41257B5-E973-2B41-A159-D182032CB321}">
      <dgm:prSet/>
      <dgm:spPr/>
      <dgm:t>
        <a:bodyPr/>
        <a:lstStyle/>
        <a:p>
          <a:endParaRPr lang="en-GB"/>
        </a:p>
      </dgm:t>
    </dgm:pt>
    <dgm:pt modelId="{3C312C6F-A7F9-4040-A890-1CEBFBC90F47}" type="sibTrans" cxnId="{F41257B5-E973-2B41-A159-D182032CB321}">
      <dgm:prSet/>
      <dgm:spPr/>
      <dgm:t>
        <a:bodyPr/>
        <a:lstStyle/>
        <a:p>
          <a:endParaRPr lang="en-GB"/>
        </a:p>
      </dgm:t>
    </dgm:pt>
    <dgm:pt modelId="{6C0A62F8-0775-874B-A9B9-B4B9F1D93639}">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Certification in the desired areas of SAP, Oracle &amp; Microsoft</a:t>
          </a:r>
        </a:p>
      </dgm:t>
    </dgm:pt>
    <dgm:pt modelId="{8F632DD5-4D23-D748-8C50-BA852372FC23}" type="parTrans" cxnId="{C54C6340-660F-3A49-B20B-5E11E83BCD91}">
      <dgm:prSet/>
      <dgm:spPr/>
      <dgm:t>
        <a:bodyPr/>
        <a:lstStyle/>
        <a:p>
          <a:endParaRPr lang="en-GB"/>
        </a:p>
      </dgm:t>
    </dgm:pt>
    <dgm:pt modelId="{18880750-B990-884C-A363-2598518EB9F7}" type="sibTrans" cxnId="{C54C6340-660F-3A49-B20B-5E11E83BCD91}">
      <dgm:prSet/>
      <dgm:spPr/>
      <dgm:t>
        <a:bodyPr/>
        <a:lstStyle/>
        <a:p>
          <a:endParaRPr lang="en-GB"/>
        </a:p>
      </dgm:t>
    </dgm:pt>
    <dgm:pt modelId="{6CC274AC-AF93-9E4B-BA63-93AFE9A56CBD}">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SAP Architect/Lead in USA</a:t>
          </a:r>
        </a:p>
      </dgm:t>
    </dgm:pt>
    <dgm:pt modelId="{D58B3A67-4148-724F-B498-6E0FE8AE66CF}" type="parTrans" cxnId="{51DE8BCF-9884-C34B-8E56-353397EDDDE9}">
      <dgm:prSet/>
      <dgm:spPr/>
      <dgm:t>
        <a:bodyPr/>
        <a:lstStyle/>
        <a:p>
          <a:endParaRPr lang="en-GB"/>
        </a:p>
      </dgm:t>
    </dgm:pt>
    <dgm:pt modelId="{7408F168-78FC-3840-B8B6-6A8666182BD6}" type="sibTrans" cxnId="{51DE8BCF-9884-C34B-8E56-353397EDDDE9}">
      <dgm:prSet/>
      <dgm:spPr/>
      <dgm:t>
        <a:bodyPr/>
        <a:lstStyle/>
        <a:p>
          <a:endParaRPr lang="en-GB"/>
        </a:p>
      </dgm:t>
    </dgm:pt>
    <dgm:pt modelId="{D839F86D-858F-C54A-B2A3-64DABA024502}">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Setting up of SAP Innovation Lab – To drive building new GTM offerings in the market</a:t>
          </a:r>
        </a:p>
      </dgm:t>
    </dgm:pt>
    <dgm:pt modelId="{FD457AAF-AE4D-A64C-8C99-DD3794697304}" type="parTrans" cxnId="{7A6C0F87-0123-274F-A442-E52DECDFA519}">
      <dgm:prSet/>
      <dgm:spPr/>
      <dgm:t>
        <a:bodyPr/>
        <a:lstStyle/>
        <a:p>
          <a:endParaRPr lang="en-GB"/>
        </a:p>
      </dgm:t>
    </dgm:pt>
    <dgm:pt modelId="{FF5AA3C2-DCC8-7243-B074-3EBAE2F34ADC}" type="sibTrans" cxnId="{7A6C0F87-0123-274F-A442-E52DECDFA519}">
      <dgm:prSet/>
      <dgm:spPr/>
      <dgm:t>
        <a:bodyPr/>
        <a:lstStyle/>
        <a:p>
          <a:endParaRPr lang="en-GB"/>
        </a:p>
      </dgm:t>
    </dgm:pt>
    <dgm:pt modelId="{97B7694F-6633-1549-9535-5195F2B14B21}">
      <dgm:prSet phldrT="[Text]" custT="1"/>
      <dgm:spPr>
        <a:solidFill>
          <a:srgbClr val="17375E">
            <a:alpha val="29804"/>
          </a:srgbClr>
        </a:solidFill>
        <a:ln w="6350">
          <a:solidFill>
            <a:schemeClr val="accent1">
              <a:lumMod val="75000"/>
              <a:alpha val="90000"/>
            </a:schemeClr>
          </a:solidFill>
        </a:ln>
      </dgm:spPr>
      <dgm:t>
        <a:bodyPr/>
        <a:lstStyle/>
        <a:p>
          <a:pPr marL="57150" lvl="1" indent="0" algn="l" defTabSz="488950" rtl="0">
            <a:lnSpc>
              <a:spcPct val="100000"/>
            </a:lnSpc>
            <a:spcBef>
              <a:spcPct val="0"/>
            </a:spcBef>
            <a:spcAft>
              <a:spcPts val="600"/>
            </a:spcAft>
          </a:pPr>
          <a:endParaRPr lang="en-GB" sz="1100" kern="1200" dirty="0">
            <a:solidFill>
              <a:schemeClr val="bg1"/>
            </a:solidFill>
          </a:endParaRPr>
        </a:p>
      </dgm:t>
    </dgm:pt>
    <dgm:pt modelId="{DE142A00-4A03-A741-83ED-DA3C616120E5}" type="parTrans" cxnId="{59502153-3E08-B14B-A070-A4056EBC5BD1}">
      <dgm:prSet/>
      <dgm:spPr/>
      <dgm:t>
        <a:bodyPr/>
        <a:lstStyle/>
        <a:p>
          <a:endParaRPr lang="en-GB"/>
        </a:p>
      </dgm:t>
    </dgm:pt>
    <dgm:pt modelId="{A9398622-C1BA-7C4B-BFCB-16EF4ACA63B0}" type="sibTrans" cxnId="{59502153-3E08-B14B-A070-A4056EBC5BD1}">
      <dgm:prSet/>
      <dgm:spPr/>
      <dgm:t>
        <a:bodyPr/>
        <a:lstStyle/>
        <a:p>
          <a:endParaRPr lang="en-GB"/>
        </a:p>
      </dgm:t>
    </dgm:pt>
    <dgm:pt modelId="{706423BF-AD2C-5046-8096-F9163C1A3A19}">
      <dgm:prSet phldrT="[Text]" custT="1"/>
      <dgm:spPr>
        <a:solidFill>
          <a:srgbClr val="17375E">
            <a:alpha val="29804"/>
          </a:srgbClr>
        </a:solidFill>
        <a:ln w="6350">
          <a:solidFill>
            <a:schemeClr val="accent1">
              <a:lumMod val="75000"/>
              <a:alpha val="90000"/>
            </a:schemeClr>
          </a:solidFill>
        </a:ln>
      </dgm:spPr>
      <dgm:t>
        <a:bodyPr/>
        <a:lstStyle/>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Skilling around Microsoft </a:t>
          </a:r>
          <a:br>
            <a:rPr lang="en-GB" sz="1100" kern="1200" dirty="0">
              <a:solidFill>
                <a:schemeClr val="bg1"/>
              </a:solidFill>
            </a:rPr>
          </a:br>
          <a:r>
            <a:rPr lang="en-GB" sz="1100" kern="1200" dirty="0">
              <a:solidFill>
                <a:schemeClr val="bg1"/>
              </a:solidFill>
            </a:rPr>
            <a:t>Co-Pilot</a:t>
          </a:r>
        </a:p>
      </dgm:t>
    </dgm:pt>
    <dgm:pt modelId="{C8381034-8C3C-2148-AFCA-79DFA812F7E0}" type="parTrans" cxnId="{17A9936A-E6A4-C349-8CE9-D6D6062DAAAB}">
      <dgm:prSet/>
      <dgm:spPr/>
      <dgm:t>
        <a:bodyPr/>
        <a:lstStyle/>
        <a:p>
          <a:endParaRPr lang="en-GB"/>
        </a:p>
      </dgm:t>
    </dgm:pt>
    <dgm:pt modelId="{68C7C6BD-DE91-5049-9B71-A2C2FB6851C0}" type="sibTrans" cxnId="{17A9936A-E6A4-C349-8CE9-D6D6062DAAAB}">
      <dgm:prSet/>
      <dgm:spPr/>
      <dgm:t>
        <a:bodyPr/>
        <a:lstStyle/>
        <a:p>
          <a:endParaRPr lang="en-GB"/>
        </a:p>
      </dgm:t>
    </dgm:pt>
    <dgm:pt modelId="{5DB71DC4-F889-F94C-A03D-6DB3DD38BCC4}">
      <dgm:prSet phldrT="[Text]" custT="1"/>
      <dgm:spPr>
        <a:solidFill>
          <a:srgbClr val="17375E">
            <a:alpha val="29804"/>
          </a:srgbClr>
        </a:solidFill>
        <a:ln w="6350">
          <a:solidFill>
            <a:schemeClr val="accent1">
              <a:lumMod val="75000"/>
              <a:alpha val="90000"/>
            </a:schemeClr>
          </a:solidFill>
        </a:ln>
      </dgm:spPr>
      <dgm:t>
        <a:bodyPr/>
        <a:lstStyle/>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Continued skilling around Oracle SaaS</a:t>
          </a:r>
        </a:p>
      </dgm:t>
    </dgm:pt>
    <dgm:pt modelId="{9AB482E7-7F8C-9A45-B28B-D17C3F9F63B2}" type="parTrans" cxnId="{84C82962-F3E1-7F4A-B1FE-1EAFE4E747D4}">
      <dgm:prSet/>
      <dgm:spPr/>
      <dgm:t>
        <a:bodyPr/>
        <a:lstStyle/>
        <a:p>
          <a:endParaRPr lang="en-GB"/>
        </a:p>
      </dgm:t>
    </dgm:pt>
    <dgm:pt modelId="{FEFC5051-DD4D-DA4C-BFC2-22315B76BF43}" type="sibTrans" cxnId="{84C82962-F3E1-7F4A-B1FE-1EAFE4E747D4}">
      <dgm:prSet/>
      <dgm:spPr/>
      <dgm:t>
        <a:bodyPr/>
        <a:lstStyle/>
        <a:p>
          <a:endParaRPr lang="en-GB"/>
        </a:p>
      </dgm:t>
    </dgm:pt>
    <dgm:pt modelId="{837CB078-D301-C149-ACC2-C550D9F7916F}">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Microsoft Solution Partnership</a:t>
          </a:r>
        </a:p>
      </dgm:t>
    </dgm:pt>
    <dgm:pt modelId="{975C89F0-2F72-FE47-8066-6EC4692C6DBC}" type="parTrans" cxnId="{1BC9FC14-19E6-4041-BEF1-43562BCCB9C3}">
      <dgm:prSet/>
      <dgm:spPr/>
      <dgm:t>
        <a:bodyPr/>
        <a:lstStyle/>
        <a:p>
          <a:endParaRPr lang="en-GB"/>
        </a:p>
      </dgm:t>
    </dgm:pt>
    <dgm:pt modelId="{80560236-4CD2-FB44-8489-E330BB4E48EA}" type="sibTrans" cxnId="{1BC9FC14-19E6-4041-BEF1-43562BCCB9C3}">
      <dgm:prSet/>
      <dgm:spPr/>
      <dgm:t>
        <a:bodyPr/>
        <a:lstStyle/>
        <a:p>
          <a:endParaRPr lang="en-GB"/>
        </a:p>
      </dgm:t>
    </dgm:pt>
    <dgm:pt modelId="{AE48C10C-B56E-324B-BE04-0A259FCF47C6}">
      <dgm:prSet phldrT="[Text]" custT="1"/>
      <dgm:spPr>
        <a:solidFill>
          <a:srgbClr val="17375E">
            <a:alpha val="29804"/>
          </a:srgbClr>
        </a:solidFill>
        <a:ln w="6350">
          <a:solidFill>
            <a:schemeClr val="accent1">
              <a:lumMod val="75000"/>
              <a:alpha val="90000"/>
            </a:schemeClr>
          </a:solidFill>
        </a:ln>
      </dgm:spPr>
      <dgm:t>
        <a:bodyPr/>
        <a:lstStyle/>
        <a:p>
          <a:pPr marL="57150" lvl="1" indent="0" algn="l" defTabSz="488950" rtl="0">
            <a:lnSpc>
              <a:spcPct val="100000"/>
            </a:lnSpc>
            <a:spcBef>
              <a:spcPct val="0"/>
            </a:spcBef>
            <a:spcAft>
              <a:spcPts val="600"/>
            </a:spcAft>
          </a:pPr>
          <a:endParaRPr lang="en-GB" sz="1100" kern="1200" dirty="0">
            <a:solidFill>
              <a:schemeClr val="bg1"/>
            </a:solidFill>
          </a:endParaRPr>
        </a:p>
      </dgm:t>
    </dgm:pt>
    <dgm:pt modelId="{81E5424B-4D06-244A-B3F5-AA498ECA6A84}" type="parTrans" cxnId="{B8B0CEED-C33C-1A44-BFB2-9A04A50468DD}">
      <dgm:prSet/>
      <dgm:spPr/>
      <dgm:t>
        <a:bodyPr/>
        <a:lstStyle/>
        <a:p>
          <a:endParaRPr lang="en-GB"/>
        </a:p>
      </dgm:t>
    </dgm:pt>
    <dgm:pt modelId="{7D78A17F-873A-DD49-98FF-04A0DBD8AD67}" type="sibTrans" cxnId="{B8B0CEED-C33C-1A44-BFB2-9A04A50468DD}">
      <dgm:prSet/>
      <dgm:spPr/>
      <dgm:t>
        <a:bodyPr/>
        <a:lstStyle/>
        <a:p>
          <a:endParaRPr lang="en-GB"/>
        </a:p>
      </dgm:t>
    </dgm:pt>
    <dgm:pt modelId="{CD33DD8B-133A-D54C-A109-3D75AC1D4379}">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SAP Audit Partnership Renewal</a:t>
          </a:r>
        </a:p>
      </dgm:t>
    </dgm:pt>
    <dgm:pt modelId="{E9453D5F-7D9E-CD4B-83FD-36A0CA8DAFC4}" type="parTrans" cxnId="{1D0B5A43-9B60-514D-BCAC-97C8181CA115}">
      <dgm:prSet/>
      <dgm:spPr/>
      <dgm:t>
        <a:bodyPr/>
        <a:lstStyle/>
        <a:p>
          <a:endParaRPr lang="en-GB"/>
        </a:p>
      </dgm:t>
    </dgm:pt>
    <dgm:pt modelId="{A16E17EA-F953-6840-B02A-7071986BB7D8}" type="sibTrans" cxnId="{1D0B5A43-9B60-514D-BCAC-97C8181CA115}">
      <dgm:prSet/>
      <dgm:spPr/>
      <dgm:t>
        <a:bodyPr/>
        <a:lstStyle/>
        <a:p>
          <a:endParaRPr lang="en-GB"/>
        </a:p>
      </dgm:t>
    </dgm:pt>
    <dgm:pt modelId="{D29320D1-3265-0B49-AD9B-BCF9699D8E89}">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Certain challenges around OEM partnership will be addressed</a:t>
          </a:r>
        </a:p>
      </dgm:t>
    </dgm:pt>
    <dgm:pt modelId="{B7814606-0C9B-5F4F-B5DF-428A04A5FF38}" type="parTrans" cxnId="{1CE9881B-8387-514F-89F4-BD68AFC44EE7}">
      <dgm:prSet/>
      <dgm:spPr/>
      <dgm:t>
        <a:bodyPr/>
        <a:lstStyle/>
        <a:p>
          <a:endParaRPr lang="en-GB"/>
        </a:p>
      </dgm:t>
    </dgm:pt>
    <dgm:pt modelId="{C4608643-A92F-954E-9F3D-398714F876C6}" type="sibTrans" cxnId="{1CE9881B-8387-514F-89F4-BD68AFC44EE7}">
      <dgm:prSet/>
      <dgm:spPr/>
      <dgm:t>
        <a:bodyPr/>
        <a:lstStyle/>
        <a:p>
          <a:endParaRPr lang="en-GB"/>
        </a:p>
      </dgm:t>
    </dgm:pt>
    <dgm:pt modelId="{316AA31F-7781-1A4F-B34D-2E1332262C70}">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BD Lead identification in progress</a:t>
          </a:r>
        </a:p>
      </dgm:t>
    </dgm:pt>
    <dgm:pt modelId="{B11525BF-DCE4-134D-A898-E299DBB44CEC}" type="parTrans" cxnId="{D2529F6D-4168-0D4D-B505-5EF380F16D8E}">
      <dgm:prSet/>
      <dgm:spPr/>
      <dgm:t>
        <a:bodyPr/>
        <a:lstStyle/>
        <a:p>
          <a:endParaRPr lang="en-GB"/>
        </a:p>
      </dgm:t>
    </dgm:pt>
    <dgm:pt modelId="{0491793F-0303-3B4A-AF1D-D7BBB9DC2171}" type="sibTrans" cxnId="{D2529F6D-4168-0D4D-B505-5EF380F16D8E}">
      <dgm:prSet/>
      <dgm:spPr/>
      <dgm:t>
        <a:bodyPr/>
        <a:lstStyle/>
        <a:p>
          <a:endParaRPr lang="en-GB"/>
        </a:p>
      </dgm:t>
    </dgm:pt>
    <dgm:pt modelId="{C805EEAC-ABE0-5345-82A3-A3F0AF87660E}">
      <dgm:prSet phldrT="[Text]" custT="1"/>
      <dgm:spPr>
        <a:solidFill>
          <a:srgbClr val="17375E">
            <a:alpha val="29804"/>
          </a:srgbClr>
        </a:solidFill>
        <a:ln w="6350">
          <a:solidFill>
            <a:schemeClr val="accent1">
              <a:lumMod val="75000"/>
              <a:alpha val="90000"/>
            </a:schemeClr>
          </a:solidFill>
        </a:ln>
      </dgm:spPr>
      <dgm:t>
        <a:bodyPr/>
        <a:lstStyle/>
        <a:p>
          <a:pPr marL="57150" lvl="1" indent="0" algn="l" defTabSz="488950" rtl="0">
            <a:lnSpc>
              <a:spcPct val="100000"/>
            </a:lnSpc>
            <a:spcBef>
              <a:spcPct val="0"/>
            </a:spcBef>
            <a:spcAft>
              <a:spcPts val="600"/>
            </a:spcAft>
          </a:pPr>
          <a:endParaRPr lang="en-GB" sz="1100" kern="1200" dirty="0">
            <a:solidFill>
              <a:schemeClr val="bg1"/>
            </a:solidFill>
          </a:endParaRPr>
        </a:p>
      </dgm:t>
    </dgm:pt>
    <dgm:pt modelId="{FBA562E4-063B-E540-A7AC-D997789346FD}" type="parTrans" cxnId="{7DA0B52C-8528-544C-B224-832D7857611D}">
      <dgm:prSet/>
      <dgm:spPr/>
      <dgm:t>
        <a:bodyPr/>
        <a:lstStyle/>
        <a:p>
          <a:endParaRPr lang="en-GB"/>
        </a:p>
      </dgm:t>
    </dgm:pt>
    <dgm:pt modelId="{C5F4D78A-7BBD-3847-8E18-FC9E6BB78AF6}" type="sibTrans" cxnId="{7DA0B52C-8528-544C-B224-832D7857611D}">
      <dgm:prSet/>
      <dgm:spPr/>
      <dgm:t>
        <a:bodyPr/>
        <a:lstStyle/>
        <a:p>
          <a:endParaRPr lang="en-GB"/>
        </a:p>
      </dgm:t>
    </dgm:pt>
    <dgm:pt modelId="{3ED0BCB0-E772-FB4F-B508-817FB6535D3D}">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Continued active participation in large multi-BU deals</a:t>
          </a:r>
        </a:p>
      </dgm:t>
    </dgm:pt>
    <dgm:pt modelId="{EBD2B678-AF72-8E49-A2EF-4C034C2E7493}" type="parTrans" cxnId="{1DCE9D91-D093-9C45-A7A3-7A700637F1E8}">
      <dgm:prSet/>
      <dgm:spPr/>
      <dgm:t>
        <a:bodyPr/>
        <a:lstStyle/>
        <a:p>
          <a:endParaRPr lang="en-GB"/>
        </a:p>
      </dgm:t>
    </dgm:pt>
    <dgm:pt modelId="{1DC55667-F0E1-7D4C-9F91-D5880AB1E0EA}" type="sibTrans" cxnId="{1DCE9D91-D093-9C45-A7A3-7A700637F1E8}">
      <dgm:prSet/>
      <dgm:spPr/>
      <dgm:t>
        <a:bodyPr/>
        <a:lstStyle/>
        <a:p>
          <a:endParaRPr lang="en-GB"/>
        </a:p>
      </dgm:t>
    </dgm:pt>
    <dgm:pt modelId="{65C2B891-AB75-484C-88B6-978BCA1D07AD}">
      <dgm:prSet phldrT="[Text]" custT="1"/>
      <dgm:spPr>
        <a:solidFill>
          <a:srgbClr val="17375E">
            <a:alpha val="29804"/>
          </a:srgbClr>
        </a:solidFill>
        <a:ln w="6350">
          <a:solidFill>
            <a:schemeClr val="accent1">
              <a:lumMod val="75000"/>
              <a:alpha val="90000"/>
            </a:schemeClr>
          </a:solidFill>
        </a:ln>
      </dgm:spPr>
      <dgm:t>
        <a:bodyPr/>
        <a:lstStyle/>
        <a:p>
          <a:pPr marL="179388" lvl="1" indent="-179388" algn="l" defTabSz="488950">
            <a:lnSpc>
              <a:spcPct val="100000"/>
            </a:lnSpc>
            <a:spcBef>
              <a:spcPct val="0"/>
            </a:spcBef>
            <a:spcAft>
              <a:spcPts val="600"/>
            </a:spcAft>
            <a:tabLst/>
          </a:pPr>
          <a:r>
            <a:rPr lang="en-GB" sz="1100" kern="1200" dirty="0">
              <a:solidFill>
                <a:schemeClr val="bg1"/>
              </a:solidFill>
            </a:rPr>
            <a:t>New Gen Focus:</a:t>
          </a:r>
        </a:p>
      </dgm:t>
    </dgm:pt>
    <dgm:pt modelId="{C28AA450-5507-154B-B642-524547871CE9}" type="parTrans" cxnId="{C00756B5-F485-D44E-B0C1-9A94CD241D42}">
      <dgm:prSet/>
      <dgm:spPr/>
      <dgm:t>
        <a:bodyPr/>
        <a:lstStyle/>
        <a:p>
          <a:endParaRPr lang="en-GB"/>
        </a:p>
      </dgm:t>
    </dgm:pt>
    <dgm:pt modelId="{C53590FD-991F-7D40-9DB2-FB221587AE42}" type="sibTrans" cxnId="{C00756B5-F485-D44E-B0C1-9A94CD241D42}">
      <dgm:prSet/>
      <dgm:spPr/>
      <dgm:t>
        <a:bodyPr/>
        <a:lstStyle/>
        <a:p>
          <a:endParaRPr lang="en-GB"/>
        </a:p>
      </dgm:t>
    </dgm:pt>
    <dgm:pt modelId="{B88EE768-F1A7-6540-A347-20BB6B054EB6}">
      <dgm:prSet phldrT="[Text]" custT="1"/>
      <dgm:spPr>
        <a:solidFill>
          <a:srgbClr val="17375E">
            <a:alpha val="29804"/>
          </a:srgbClr>
        </a:solidFill>
        <a:ln w="6350">
          <a:solidFill>
            <a:schemeClr val="accent1">
              <a:lumMod val="75000"/>
              <a:alpha val="90000"/>
            </a:schemeClr>
          </a:solidFill>
        </a:ln>
      </dgm:spPr>
      <dgm:t>
        <a:bodyPr/>
        <a:lstStyle/>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Upskilling of consultants on Rise with SAP &amp; BTP</a:t>
          </a:r>
        </a:p>
      </dgm:t>
    </dgm:pt>
    <dgm:pt modelId="{7AA76E40-677B-E84D-A914-0120B421E472}" type="parTrans" cxnId="{9A40519B-B144-C247-A2C9-F4A3F567069B}">
      <dgm:prSet/>
      <dgm:spPr/>
      <dgm:t>
        <a:bodyPr/>
        <a:lstStyle/>
        <a:p>
          <a:endParaRPr lang="en-GB"/>
        </a:p>
      </dgm:t>
    </dgm:pt>
    <dgm:pt modelId="{4EC81DFD-6323-8E4F-BBC8-719E571B8839}" type="sibTrans" cxnId="{9A40519B-B144-C247-A2C9-F4A3F567069B}">
      <dgm:prSet/>
      <dgm:spPr/>
      <dgm:t>
        <a:bodyPr/>
        <a:lstStyle/>
        <a:p>
          <a:endParaRPr lang="en-GB"/>
        </a:p>
      </dgm:t>
    </dgm:pt>
    <dgm:pt modelId="{41455EE1-E0DA-2D48-AD7B-6A76BD2114F9}" type="pres">
      <dgm:prSet presAssocID="{5E24B82D-070F-A94E-ABEE-92221BE6D8DA}" presName="Name0" presStyleCnt="0">
        <dgm:presLayoutVars>
          <dgm:dir/>
          <dgm:animLvl val="lvl"/>
          <dgm:resizeHandles val="exact"/>
        </dgm:presLayoutVars>
      </dgm:prSet>
      <dgm:spPr/>
    </dgm:pt>
    <dgm:pt modelId="{2B0B6FB6-7F57-A14C-B945-316F5A6148AC}" type="pres">
      <dgm:prSet presAssocID="{E2413F23-B1E0-3640-A71E-1A316110F58A}" presName="composite" presStyleCnt="0"/>
      <dgm:spPr/>
    </dgm:pt>
    <dgm:pt modelId="{EEE3DCA3-5DEC-304E-95B7-31B6D0CC2438}" type="pres">
      <dgm:prSet presAssocID="{E2413F23-B1E0-3640-A71E-1A316110F58A}" presName="parTx" presStyleLbl="alignNode1" presStyleIdx="0" presStyleCnt="3" custScaleY="98958">
        <dgm:presLayoutVars>
          <dgm:chMax val="0"/>
          <dgm:chPref val="0"/>
          <dgm:bulletEnabled val="1"/>
        </dgm:presLayoutVars>
      </dgm:prSet>
      <dgm:spPr>
        <a:prstGeom prst="round2SameRect">
          <a:avLst/>
        </a:prstGeom>
      </dgm:spPr>
    </dgm:pt>
    <dgm:pt modelId="{12947A5C-3495-3B4E-B8C6-FBD7023338EA}" type="pres">
      <dgm:prSet presAssocID="{E2413F23-B1E0-3640-A71E-1A316110F58A}" presName="desTx" presStyleLbl="alignAccFollowNode1" presStyleIdx="0" presStyleCnt="3" custScaleY="99010">
        <dgm:presLayoutVars>
          <dgm:bulletEnabled val="1"/>
        </dgm:presLayoutVars>
      </dgm:prSet>
      <dgm:spPr/>
    </dgm:pt>
    <dgm:pt modelId="{D53AB5D5-46F3-9242-887B-85DC13EA092B}" type="pres">
      <dgm:prSet presAssocID="{628E9862-4E84-584B-AB8A-CF866072CC64}" presName="space" presStyleCnt="0"/>
      <dgm:spPr/>
    </dgm:pt>
    <dgm:pt modelId="{CC9DDE2D-C0AD-044D-9AF0-BE23AC7373E8}" type="pres">
      <dgm:prSet presAssocID="{412E8035-C291-5F4F-9536-5C86650B99F8}" presName="composite" presStyleCnt="0"/>
      <dgm:spPr/>
    </dgm:pt>
    <dgm:pt modelId="{A9D2ACF1-3AEE-4243-83F0-82A2DAFF0527}" type="pres">
      <dgm:prSet presAssocID="{412E8035-C291-5F4F-9536-5C86650B99F8}" presName="parTx" presStyleLbl="alignNode1" presStyleIdx="1" presStyleCnt="3" custScaleY="98958">
        <dgm:presLayoutVars>
          <dgm:chMax val="0"/>
          <dgm:chPref val="0"/>
          <dgm:bulletEnabled val="1"/>
        </dgm:presLayoutVars>
      </dgm:prSet>
      <dgm:spPr>
        <a:prstGeom prst="round2SameRect">
          <a:avLst/>
        </a:prstGeom>
      </dgm:spPr>
    </dgm:pt>
    <dgm:pt modelId="{B21285EE-DCCC-C049-A7CA-BE50BF5EB03C}" type="pres">
      <dgm:prSet presAssocID="{412E8035-C291-5F4F-9536-5C86650B99F8}" presName="desTx" presStyleLbl="alignAccFollowNode1" presStyleIdx="1" presStyleCnt="3" custScaleY="99010">
        <dgm:presLayoutVars>
          <dgm:bulletEnabled val="1"/>
        </dgm:presLayoutVars>
      </dgm:prSet>
      <dgm:spPr/>
    </dgm:pt>
    <dgm:pt modelId="{BC9BA232-1958-6F4D-BE84-5885DA1A12D0}" type="pres">
      <dgm:prSet presAssocID="{E3AEF807-2745-E148-948D-C6C20826ECF4}" presName="space" presStyleCnt="0"/>
      <dgm:spPr/>
    </dgm:pt>
    <dgm:pt modelId="{85169BB4-4775-4E44-AB06-9E6843D395A3}" type="pres">
      <dgm:prSet presAssocID="{A9A58734-F02F-A64F-B614-964E879CC453}" presName="composite" presStyleCnt="0"/>
      <dgm:spPr/>
    </dgm:pt>
    <dgm:pt modelId="{29F79CF7-A431-0845-B4E1-955E99BE5735}" type="pres">
      <dgm:prSet presAssocID="{A9A58734-F02F-A64F-B614-964E879CC453}" presName="parTx" presStyleLbl="alignNode1" presStyleIdx="2" presStyleCnt="3" custScaleY="98958">
        <dgm:presLayoutVars>
          <dgm:chMax val="0"/>
          <dgm:chPref val="0"/>
          <dgm:bulletEnabled val="1"/>
        </dgm:presLayoutVars>
      </dgm:prSet>
      <dgm:spPr>
        <a:prstGeom prst="round2SameRect">
          <a:avLst/>
        </a:prstGeom>
      </dgm:spPr>
    </dgm:pt>
    <dgm:pt modelId="{662D1C1A-16C6-BE45-A3BF-D5BA549D9D09}" type="pres">
      <dgm:prSet presAssocID="{A9A58734-F02F-A64F-B614-964E879CC453}" presName="desTx" presStyleLbl="alignAccFollowNode1" presStyleIdx="2" presStyleCnt="3" custScaleY="99010">
        <dgm:presLayoutVars>
          <dgm:bulletEnabled val="1"/>
        </dgm:presLayoutVars>
      </dgm:prSet>
      <dgm:spPr/>
    </dgm:pt>
  </dgm:ptLst>
  <dgm:cxnLst>
    <dgm:cxn modelId="{83E47609-8DE5-4946-BAFC-A36DA999810D}" type="presOf" srcId="{412E8035-C291-5F4F-9536-5C86650B99F8}" destId="{A9D2ACF1-3AEE-4243-83F0-82A2DAFF0527}" srcOrd="0" destOrd="0" presId="urn:microsoft.com/office/officeart/2005/8/layout/hList1"/>
    <dgm:cxn modelId="{474D120F-A5A6-8B4F-97DF-E5ECE469F8C4}" srcId="{A9A58734-F02F-A64F-B614-964E879CC453}" destId="{6B678A88-AD2E-F249-8E2A-36115553DD4A}" srcOrd="0" destOrd="0" parTransId="{C4AB8F6C-923D-D940-B553-AB88933EEDFF}" sibTransId="{0E097D44-9384-014D-BA48-5EA3F67A8E7C}"/>
    <dgm:cxn modelId="{9D4A4E11-0DD8-3B4D-BDBC-743C638633F5}" type="presOf" srcId="{B88EE768-F1A7-6540-A347-20BB6B054EB6}" destId="{12947A5C-3495-3B4E-B8C6-FBD7023338EA}" srcOrd="0" destOrd="2" presId="urn:microsoft.com/office/officeart/2005/8/layout/hList1"/>
    <dgm:cxn modelId="{1BC9FC14-19E6-4041-BEF1-43562BCCB9C3}" srcId="{412E8035-C291-5F4F-9536-5C86650B99F8}" destId="{837CB078-D301-C149-ACC2-C550D9F7916F}" srcOrd="2" destOrd="0" parTransId="{975C89F0-2F72-FE47-8066-6EC4692C6DBC}" sibTransId="{80560236-4CD2-FB44-8489-E330BB4E48EA}"/>
    <dgm:cxn modelId="{8725C216-E9E7-8540-9D69-ED696AA7DF38}" srcId="{5E24B82D-070F-A94E-ABEE-92221BE6D8DA}" destId="{A9A58734-F02F-A64F-B614-964E879CC453}" srcOrd="2" destOrd="0" parTransId="{4D906F24-1F09-F74F-8C09-308CE171A1BA}" sibTransId="{CDE623CC-F45F-BE44-A422-B79D0B787BC3}"/>
    <dgm:cxn modelId="{1CE9881B-8387-514F-89F4-BD68AFC44EE7}" srcId="{412E8035-C291-5F4F-9536-5C86650B99F8}" destId="{D29320D1-3265-0B49-AD9B-BCF9699D8E89}" srcOrd="3" destOrd="0" parTransId="{B7814606-0C9B-5F4F-B5DF-428A04A5FF38}" sibTransId="{C4608643-A92F-954E-9F3D-398714F876C6}"/>
    <dgm:cxn modelId="{5A94B31F-65E2-D147-8161-47CD9334EE84}" type="presOf" srcId="{6C0A62F8-0775-874B-A9B9-B4B9F1D93639}" destId="{12947A5C-3495-3B4E-B8C6-FBD7023338EA}" srcOrd="0" destOrd="5" presId="urn:microsoft.com/office/officeart/2005/8/layout/hList1"/>
    <dgm:cxn modelId="{13954127-B214-3745-8233-F63CB024E95E}" type="presOf" srcId="{A9A58734-F02F-A64F-B614-964E879CC453}" destId="{29F79CF7-A431-0845-B4E1-955E99BE5735}" srcOrd="0" destOrd="0" presId="urn:microsoft.com/office/officeart/2005/8/layout/hList1"/>
    <dgm:cxn modelId="{7DA0B52C-8528-544C-B224-832D7857611D}" srcId="{A9A58734-F02F-A64F-B614-964E879CC453}" destId="{C805EEAC-ABE0-5345-82A3-A3F0AF87660E}" srcOrd="6" destOrd="0" parTransId="{FBA562E4-063B-E540-A7AC-D997789346FD}" sibTransId="{C5F4D78A-7BBD-3847-8E18-FC9E6BB78AF6}"/>
    <dgm:cxn modelId="{C54C6340-660F-3A49-B20B-5E11E83BCD91}" srcId="{E2413F23-B1E0-3640-A71E-1A316110F58A}" destId="{6C0A62F8-0775-874B-A9B9-B4B9F1D93639}" srcOrd="2" destOrd="0" parTransId="{8F632DD5-4D23-D748-8C50-BA852372FC23}" sibTransId="{18880750-B990-884C-A363-2598518EB9F7}"/>
    <dgm:cxn modelId="{1D0B5A43-9B60-514D-BCAC-97C8181CA115}" srcId="{412E8035-C291-5F4F-9536-5C86650B99F8}" destId="{CD33DD8B-133A-D54C-A109-3D75AC1D4379}" srcOrd="0" destOrd="0" parTransId="{E9453D5F-7D9E-CD4B-83FD-36A0CA8DAFC4}" sibTransId="{A16E17EA-F953-6840-B02A-7071986BB7D8}"/>
    <dgm:cxn modelId="{4667D24B-8C65-F049-8F0D-26E379ED0BC7}" srcId="{412E8035-C291-5F4F-9536-5C86650B99F8}" destId="{D8251624-A71B-7A44-9BFF-6933340C2CE5}" srcOrd="1" destOrd="0" parTransId="{0645187F-32A1-C540-A5F4-892FC0E9F721}" sibTransId="{A73316F3-3C64-4B43-B7C6-9E2119CB3F85}"/>
    <dgm:cxn modelId="{59502153-3E08-B14B-A070-A4056EBC5BD1}" srcId="{E2413F23-B1E0-3640-A71E-1A316110F58A}" destId="{97B7694F-6633-1549-9535-5195F2B14B21}" srcOrd="4" destOrd="0" parTransId="{DE142A00-4A03-A741-83ED-DA3C616120E5}" sibTransId="{A9398622-C1BA-7C4B-BFCB-16EF4ACA63B0}"/>
    <dgm:cxn modelId="{DAEB8353-A35E-9B41-AACB-F803FF44A836}" srcId="{5E24B82D-070F-A94E-ABEE-92221BE6D8DA}" destId="{412E8035-C291-5F4F-9536-5C86650B99F8}" srcOrd="1" destOrd="0" parTransId="{9E0E503A-ECB6-1A4B-9355-A76F9A53839E}" sibTransId="{E3AEF807-2745-E148-948D-C6C20826ECF4}"/>
    <dgm:cxn modelId="{078F035F-14C5-0042-991B-E9E7063DF337}" type="presOf" srcId="{316AA31F-7781-1A4F-B34D-2E1332262C70}" destId="{662D1C1A-16C6-BE45-A3BF-D5BA549D9D09}" srcOrd="0" destOrd="4" presId="urn:microsoft.com/office/officeart/2005/8/layout/hList1"/>
    <dgm:cxn modelId="{84C82962-F3E1-7F4A-B1FE-1EAFE4E747D4}" srcId="{65C2B891-AB75-484C-88B6-978BCA1D07AD}" destId="{5DB71DC4-F889-F94C-A03D-6DB3DD38BCC4}" srcOrd="2" destOrd="0" parTransId="{9AB482E7-7F8C-9A45-B28B-D17C3F9F63B2}" sibTransId="{FEFC5051-DD4D-DA4C-BFC2-22315B76BF43}"/>
    <dgm:cxn modelId="{784CD763-6F52-E349-B66F-CC26807FEE59}" type="presOf" srcId="{5E24B82D-070F-A94E-ABEE-92221BE6D8DA}" destId="{41455EE1-E0DA-2D48-AD7B-6A76BD2114F9}" srcOrd="0" destOrd="0" presId="urn:microsoft.com/office/officeart/2005/8/layout/hList1"/>
    <dgm:cxn modelId="{17A9936A-E6A4-C349-8CE9-D6D6062DAAAB}" srcId="{65C2B891-AB75-484C-88B6-978BCA1D07AD}" destId="{706423BF-AD2C-5046-8096-F9163C1A3A19}" srcOrd="1" destOrd="0" parTransId="{C8381034-8C3C-2148-AFCA-79DFA812F7E0}" sibTransId="{68C7C6BD-DE91-5049-9B71-A2C2FB6851C0}"/>
    <dgm:cxn modelId="{D2529F6D-4168-0D4D-B505-5EF380F16D8E}" srcId="{A9A58734-F02F-A64F-B614-964E879CC453}" destId="{316AA31F-7781-1A4F-B34D-2E1332262C70}" srcOrd="4" destOrd="0" parTransId="{B11525BF-DCE4-134D-A898-E299DBB44CEC}" sibTransId="{0491793F-0303-3B4A-AF1D-D7BBB9DC2171}"/>
    <dgm:cxn modelId="{E8830E7A-AED4-BD47-B518-0B6304C5137B}" type="presOf" srcId="{CD33DD8B-133A-D54C-A109-3D75AC1D4379}" destId="{B21285EE-DCCC-C049-A7CA-BE50BF5EB03C}" srcOrd="0" destOrd="0" presId="urn:microsoft.com/office/officeart/2005/8/layout/hList1"/>
    <dgm:cxn modelId="{EC707E7B-4EDA-6841-93DB-92F9048395FC}" type="presOf" srcId="{837CB078-D301-C149-ACC2-C550D9F7916F}" destId="{B21285EE-DCCC-C049-A7CA-BE50BF5EB03C}" srcOrd="0" destOrd="2" presId="urn:microsoft.com/office/officeart/2005/8/layout/hList1"/>
    <dgm:cxn modelId="{7A6C0F87-0123-274F-A442-E52DECDFA519}" srcId="{A9A58734-F02F-A64F-B614-964E879CC453}" destId="{D839F86D-858F-C54A-B2A3-64DABA024502}" srcOrd="3" destOrd="0" parTransId="{FD457AAF-AE4D-A64C-8C99-DD3794697304}" sibTransId="{FF5AA3C2-DCC8-7243-B074-3EBAE2F34ADC}"/>
    <dgm:cxn modelId="{D3015D8C-EB44-7D47-A3A0-1CB145ABDF8A}" type="presOf" srcId="{D839F86D-858F-C54A-B2A3-64DABA024502}" destId="{662D1C1A-16C6-BE45-A3BF-D5BA549D9D09}" srcOrd="0" destOrd="3" presId="urn:microsoft.com/office/officeart/2005/8/layout/hList1"/>
    <dgm:cxn modelId="{1DCE9D91-D093-9C45-A7A3-7A700637F1E8}" srcId="{A9A58734-F02F-A64F-B614-964E879CC453}" destId="{3ED0BCB0-E772-FB4F-B508-817FB6535D3D}" srcOrd="5" destOrd="0" parTransId="{EBD2B678-AF72-8E49-A2EF-4C034C2E7493}" sibTransId="{1DC55667-F0E1-7D4C-9F91-D5880AB1E0EA}"/>
    <dgm:cxn modelId="{3C53F492-FC0A-3D48-A0AB-24AB1BF05F53}" srcId="{E2413F23-B1E0-3640-A71E-1A316110F58A}" destId="{EC25C3F0-184A-E548-947D-C5B5B180EB03}" srcOrd="3" destOrd="0" parTransId="{8A111565-6D33-BE4E-82BB-67F676CE7428}" sibTransId="{28438DAE-334F-A948-BDBC-4E633DD29945}"/>
    <dgm:cxn modelId="{33459A93-5377-2F43-9C7B-44A9F9841BC4}" type="presOf" srcId="{D8251624-A71B-7A44-9BFF-6933340C2CE5}" destId="{B21285EE-DCCC-C049-A7CA-BE50BF5EB03C}" srcOrd="0" destOrd="1" presId="urn:microsoft.com/office/officeart/2005/8/layout/hList1"/>
    <dgm:cxn modelId="{9A40519B-B144-C247-A2C9-F4A3F567069B}" srcId="{65C2B891-AB75-484C-88B6-978BCA1D07AD}" destId="{B88EE768-F1A7-6540-A347-20BB6B054EB6}" srcOrd="0" destOrd="0" parTransId="{7AA76E40-677B-E84D-A914-0120B421E472}" sibTransId="{4EC81DFD-6323-8E4F-BBC8-719E571B8839}"/>
    <dgm:cxn modelId="{300E3AA6-F11E-FA4B-B459-E20A32E133CE}" srcId="{5E24B82D-070F-A94E-ABEE-92221BE6D8DA}" destId="{E2413F23-B1E0-3640-A71E-1A316110F58A}" srcOrd="0" destOrd="0" parTransId="{9903971C-5F5D-9343-B8B9-7A3342CFCCE0}" sibTransId="{628E9862-4E84-584B-AB8A-CF866072CC64}"/>
    <dgm:cxn modelId="{6A7E3AAB-A144-D04F-BBE2-3835A6DC521E}" type="presOf" srcId="{EAABB68B-D2A2-A545-8EEA-D6BD51CB132F}" destId="{662D1C1A-16C6-BE45-A3BF-D5BA549D9D09}" srcOrd="0" destOrd="1" presId="urn:microsoft.com/office/officeart/2005/8/layout/hList1"/>
    <dgm:cxn modelId="{F9B9F0AE-124B-DF49-9F16-D4CD9DC47FD2}" type="presOf" srcId="{D29320D1-3265-0B49-AD9B-BCF9699D8E89}" destId="{B21285EE-DCCC-C049-A7CA-BE50BF5EB03C}" srcOrd="0" destOrd="3" presId="urn:microsoft.com/office/officeart/2005/8/layout/hList1"/>
    <dgm:cxn modelId="{C00756B5-F485-D44E-B0C1-9A94CD241D42}" srcId="{E2413F23-B1E0-3640-A71E-1A316110F58A}" destId="{65C2B891-AB75-484C-88B6-978BCA1D07AD}" srcOrd="1" destOrd="0" parTransId="{C28AA450-5507-154B-B642-524547871CE9}" sibTransId="{C53590FD-991F-7D40-9DB2-FB221587AE42}"/>
    <dgm:cxn modelId="{F41257B5-E973-2B41-A159-D182032CB321}" srcId="{A9A58734-F02F-A64F-B614-964E879CC453}" destId="{EAABB68B-D2A2-A545-8EEA-D6BD51CB132F}" srcOrd="1" destOrd="0" parTransId="{E566C456-4111-1D4E-A241-CFF406893CB6}" sibTransId="{3C312C6F-A7F9-4040-A890-1CEBFBC90F47}"/>
    <dgm:cxn modelId="{D64718B7-9E1F-B64B-81A2-73073B38D2DF}" type="presOf" srcId="{97B7694F-6633-1549-9535-5195F2B14B21}" destId="{12947A5C-3495-3B4E-B8C6-FBD7023338EA}" srcOrd="0" destOrd="7" presId="urn:microsoft.com/office/officeart/2005/8/layout/hList1"/>
    <dgm:cxn modelId="{12AF1AB7-D1F0-154D-B8A4-70A18B39EA28}" type="presOf" srcId="{6CC274AC-AF93-9E4B-BA63-93AFE9A56CBD}" destId="{662D1C1A-16C6-BE45-A3BF-D5BA549D9D09}" srcOrd="0" destOrd="2" presId="urn:microsoft.com/office/officeart/2005/8/layout/hList1"/>
    <dgm:cxn modelId="{2108DACA-3218-DA41-BCCF-C50FE91EF86C}" type="presOf" srcId="{C805EEAC-ABE0-5345-82A3-A3F0AF87660E}" destId="{662D1C1A-16C6-BE45-A3BF-D5BA549D9D09}" srcOrd="0" destOrd="6" presId="urn:microsoft.com/office/officeart/2005/8/layout/hList1"/>
    <dgm:cxn modelId="{51DE8BCF-9884-C34B-8E56-353397EDDDE9}" srcId="{A9A58734-F02F-A64F-B614-964E879CC453}" destId="{6CC274AC-AF93-9E4B-BA63-93AFE9A56CBD}" srcOrd="2" destOrd="0" parTransId="{D58B3A67-4148-724F-B498-6E0FE8AE66CF}" sibTransId="{7408F168-78FC-3840-B8B6-6A8666182BD6}"/>
    <dgm:cxn modelId="{5074B9D5-00CC-5A44-AE4E-8E5FE1A50BDC}" type="presOf" srcId="{870E1898-8F73-B943-8F44-E3CDCA3C0B41}" destId="{12947A5C-3495-3B4E-B8C6-FBD7023338EA}" srcOrd="0" destOrd="0" presId="urn:microsoft.com/office/officeart/2005/8/layout/hList1"/>
    <dgm:cxn modelId="{594F1AD9-248D-FA4E-99B5-600EBF405974}" type="presOf" srcId="{65C2B891-AB75-484C-88B6-978BCA1D07AD}" destId="{12947A5C-3495-3B4E-B8C6-FBD7023338EA}" srcOrd="0" destOrd="1" presId="urn:microsoft.com/office/officeart/2005/8/layout/hList1"/>
    <dgm:cxn modelId="{A32D0FE7-1449-FF41-8EA8-B9552BABCB70}" type="presOf" srcId="{EC25C3F0-184A-E548-947D-C5B5B180EB03}" destId="{12947A5C-3495-3B4E-B8C6-FBD7023338EA}" srcOrd="0" destOrd="6" presId="urn:microsoft.com/office/officeart/2005/8/layout/hList1"/>
    <dgm:cxn modelId="{3C7ADBE7-F030-C443-A584-42D8671BC800}" type="presOf" srcId="{3ED0BCB0-E772-FB4F-B508-817FB6535D3D}" destId="{662D1C1A-16C6-BE45-A3BF-D5BA549D9D09}" srcOrd="0" destOrd="5" presId="urn:microsoft.com/office/officeart/2005/8/layout/hList1"/>
    <dgm:cxn modelId="{B8B0CEED-C33C-1A44-BFB2-9A04A50468DD}" srcId="{412E8035-C291-5F4F-9536-5C86650B99F8}" destId="{AE48C10C-B56E-324B-BE04-0A259FCF47C6}" srcOrd="4" destOrd="0" parTransId="{81E5424B-4D06-244A-B3F5-AA498ECA6A84}" sibTransId="{7D78A17F-873A-DD49-98FF-04A0DBD8AD67}"/>
    <dgm:cxn modelId="{89EF03F5-9FD1-034C-9361-1B5A27EEA727}" type="presOf" srcId="{6B678A88-AD2E-F249-8E2A-36115553DD4A}" destId="{662D1C1A-16C6-BE45-A3BF-D5BA549D9D09}" srcOrd="0" destOrd="0" presId="urn:microsoft.com/office/officeart/2005/8/layout/hList1"/>
    <dgm:cxn modelId="{C2023BF5-801A-9749-B3E0-EDB16159F1E6}" type="presOf" srcId="{E2413F23-B1E0-3640-A71E-1A316110F58A}" destId="{EEE3DCA3-5DEC-304E-95B7-31B6D0CC2438}" srcOrd="0" destOrd="0" presId="urn:microsoft.com/office/officeart/2005/8/layout/hList1"/>
    <dgm:cxn modelId="{F9B4D1F6-67FC-DE4C-A07D-8D3FD1D383FC}" type="presOf" srcId="{AE48C10C-B56E-324B-BE04-0A259FCF47C6}" destId="{B21285EE-DCCC-C049-A7CA-BE50BF5EB03C}" srcOrd="0" destOrd="4" presId="urn:microsoft.com/office/officeart/2005/8/layout/hList1"/>
    <dgm:cxn modelId="{9F6063FB-ADC4-B645-BB80-5337D7855101}" type="presOf" srcId="{706423BF-AD2C-5046-8096-F9163C1A3A19}" destId="{12947A5C-3495-3B4E-B8C6-FBD7023338EA}" srcOrd="0" destOrd="3" presId="urn:microsoft.com/office/officeart/2005/8/layout/hList1"/>
    <dgm:cxn modelId="{6032A2FB-628D-1B4C-837A-9F39EF5B8907}" type="presOf" srcId="{5DB71DC4-F889-F94C-A03D-6DB3DD38BCC4}" destId="{12947A5C-3495-3B4E-B8C6-FBD7023338EA}" srcOrd="0" destOrd="4" presId="urn:microsoft.com/office/officeart/2005/8/layout/hList1"/>
    <dgm:cxn modelId="{B36DDDFF-6AE9-4B44-8397-280EB77FF949}" srcId="{E2413F23-B1E0-3640-A71E-1A316110F58A}" destId="{870E1898-8F73-B943-8F44-E3CDCA3C0B41}" srcOrd="0" destOrd="0" parTransId="{AC55D8F2-BC40-844E-AD31-3237A4F9C03D}" sibTransId="{4C597ED6-03B9-D84E-AC7A-F189DF352F30}"/>
    <dgm:cxn modelId="{85096692-3E05-9548-AAA1-9E628407684D}" type="presParOf" srcId="{41455EE1-E0DA-2D48-AD7B-6A76BD2114F9}" destId="{2B0B6FB6-7F57-A14C-B945-316F5A6148AC}" srcOrd="0" destOrd="0" presId="urn:microsoft.com/office/officeart/2005/8/layout/hList1"/>
    <dgm:cxn modelId="{D6BC9ABA-9F3C-AE41-B3AC-C76A5871368F}" type="presParOf" srcId="{2B0B6FB6-7F57-A14C-B945-316F5A6148AC}" destId="{EEE3DCA3-5DEC-304E-95B7-31B6D0CC2438}" srcOrd="0" destOrd="0" presId="urn:microsoft.com/office/officeart/2005/8/layout/hList1"/>
    <dgm:cxn modelId="{8B4354DA-F9C6-8548-AD9A-E28603B34690}" type="presParOf" srcId="{2B0B6FB6-7F57-A14C-B945-316F5A6148AC}" destId="{12947A5C-3495-3B4E-B8C6-FBD7023338EA}" srcOrd="1" destOrd="0" presId="urn:microsoft.com/office/officeart/2005/8/layout/hList1"/>
    <dgm:cxn modelId="{35623428-A4B8-274E-ACCE-B990187D3094}" type="presParOf" srcId="{41455EE1-E0DA-2D48-AD7B-6A76BD2114F9}" destId="{D53AB5D5-46F3-9242-887B-85DC13EA092B}" srcOrd="1" destOrd="0" presId="urn:microsoft.com/office/officeart/2005/8/layout/hList1"/>
    <dgm:cxn modelId="{8C0E1971-4E20-A648-A6C1-AF5FB6F8D3B0}" type="presParOf" srcId="{41455EE1-E0DA-2D48-AD7B-6A76BD2114F9}" destId="{CC9DDE2D-C0AD-044D-9AF0-BE23AC7373E8}" srcOrd="2" destOrd="0" presId="urn:microsoft.com/office/officeart/2005/8/layout/hList1"/>
    <dgm:cxn modelId="{D2190314-6F02-8B4D-B75D-E4FA9D509B01}" type="presParOf" srcId="{CC9DDE2D-C0AD-044D-9AF0-BE23AC7373E8}" destId="{A9D2ACF1-3AEE-4243-83F0-82A2DAFF0527}" srcOrd="0" destOrd="0" presId="urn:microsoft.com/office/officeart/2005/8/layout/hList1"/>
    <dgm:cxn modelId="{ACAE2D20-4A30-9643-BD65-AF540C49AAA9}" type="presParOf" srcId="{CC9DDE2D-C0AD-044D-9AF0-BE23AC7373E8}" destId="{B21285EE-DCCC-C049-A7CA-BE50BF5EB03C}" srcOrd="1" destOrd="0" presId="urn:microsoft.com/office/officeart/2005/8/layout/hList1"/>
    <dgm:cxn modelId="{5342D814-5769-8244-A013-2E594F6E7658}" type="presParOf" srcId="{41455EE1-E0DA-2D48-AD7B-6A76BD2114F9}" destId="{BC9BA232-1958-6F4D-BE84-5885DA1A12D0}" srcOrd="3" destOrd="0" presId="urn:microsoft.com/office/officeart/2005/8/layout/hList1"/>
    <dgm:cxn modelId="{605E8028-3EF9-D641-8F69-8C4F7FFD47A2}" type="presParOf" srcId="{41455EE1-E0DA-2D48-AD7B-6A76BD2114F9}" destId="{85169BB4-4775-4E44-AB06-9E6843D395A3}" srcOrd="4" destOrd="0" presId="urn:microsoft.com/office/officeart/2005/8/layout/hList1"/>
    <dgm:cxn modelId="{C76131A7-E09E-534B-B8A0-0B21D3781F54}" type="presParOf" srcId="{85169BB4-4775-4E44-AB06-9E6843D395A3}" destId="{29F79CF7-A431-0845-B4E1-955E99BE5735}" srcOrd="0" destOrd="0" presId="urn:microsoft.com/office/officeart/2005/8/layout/hList1"/>
    <dgm:cxn modelId="{7CAC9073-51DA-6D49-966D-2B6B2BF54B14}" type="presParOf" srcId="{85169BB4-4775-4E44-AB06-9E6843D395A3}" destId="{662D1C1A-16C6-BE45-A3BF-D5BA549D9D0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F29EF-C02C-4610-8613-655E2302BCAF}">
      <dsp:nvSpPr>
        <dsp:cNvPr id="0" name=""/>
        <dsp:cNvSpPr/>
      </dsp:nvSpPr>
      <dsp:spPr>
        <a:xfrm>
          <a:off x="0" y="1648"/>
          <a:ext cx="8496443" cy="0"/>
        </a:xfrm>
        <a:prstGeom prst="lin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0354892-1EEE-44FC-BC2D-CA907B74E09C}">
      <dsp:nvSpPr>
        <dsp:cNvPr id="0" name=""/>
        <dsp:cNvSpPr/>
      </dsp:nvSpPr>
      <dsp:spPr>
        <a:xfrm>
          <a:off x="0" y="1648"/>
          <a:ext cx="8496443" cy="117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BED730"/>
              </a:solidFill>
            </a:rPr>
            <a:t>MARKET TRENDS IN INDUSTRY APPLICATION CONTEXT</a:t>
          </a:r>
          <a:endParaRPr lang="en-IN" sz="1600" b="1" kern="1200" cap="all" baseline="0" dirty="0">
            <a:solidFill>
              <a:srgbClr val="BED730"/>
            </a:solidFill>
          </a:endParaRPr>
        </a:p>
      </dsp:txBody>
      <dsp:txXfrm>
        <a:off x="0" y="1648"/>
        <a:ext cx="8496443" cy="1175238"/>
      </dsp:txXfrm>
    </dsp:sp>
    <dsp:sp modelId="{43D2F000-2DEA-7349-90BC-8A72B796A3DB}">
      <dsp:nvSpPr>
        <dsp:cNvPr id="0" name=""/>
        <dsp:cNvSpPr/>
      </dsp:nvSpPr>
      <dsp:spPr>
        <a:xfrm>
          <a:off x="0" y="1176886"/>
          <a:ext cx="8496443" cy="0"/>
        </a:xfrm>
        <a:prstGeom prst="line">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w="9525" cap="flat" cmpd="sng" algn="ctr">
          <a:solidFill>
            <a:schemeClr val="accent4">
              <a:hueOff val="-2232385"/>
              <a:satOff val="13449"/>
              <a:lumOff val="1078"/>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16AA1847-880C-854A-AF7B-E7E897CADDC1}">
      <dsp:nvSpPr>
        <dsp:cNvPr id="0" name=""/>
        <dsp:cNvSpPr/>
      </dsp:nvSpPr>
      <dsp:spPr>
        <a:xfrm>
          <a:off x="0" y="1176886"/>
          <a:ext cx="8496443" cy="117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BED730"/>
              </a:solidFill>
            </a:rPr>
            <a:t>STAYING RELEVANT</a:t>
          </a:r>
        </a:p>
      </dsp:txBody>
      <dsp:txXfrm>
        <a:off x="0" y="1176886"/>
        <a:ext cx="8496443" cy="1175238"/>
      </dsp:txXfrm>
    </dsp:sp>
    <dsp:sp modelId="{6F2F0A91-5B22-BC4B-80F6-491477A7B2C9}">
      <dsp:nvSpPr>
        <dsp:cNvPr id="0" name=""/>
        <dsp:cNvSpPr/>
      </dsp:nvSpPr>
      <dsp:spPr>
        <a:xfrm>
          <a:off x="0" y="2352125"/>
          <a:ext cx="8496443" cy="0"/>
        </a:xfrm>
        <a:prstGeom prst="line">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w="9525" cap="flat" cmpd="sng" algn="ctr">
          <a:solidFill>
            <a:schemeClr val="accent4">
              <a:hueOff val="-4464770"/>
              <a:satOff val="26899"/>
              <a:lumOff val="2156"/>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517E727-FE61-AF4F-A8A1-DDAEC53A4D35}">
      <dsp:nvSpPr>
        <dsp:cNvPr id="0" name=""/>
        <dsp:cNvSpPr/>
      </dsp:nvSpPr>
      <dsp:spPr>
        <a:xfrm>
          <a:off x="0" y="2352125"/>
          <a:ext cx="8496443" cy="1175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BED730"/>
              </a:solidFill>
            </a:rPr>
            <a:t>WAY FORWARD</a:t>
          </a:r>
        </a:p>
      </dsp:txBody>
      <dsp:txXfrm>
        <a:off x="0" y="2352125"/>
        <a:ext cx="8496443" cy="11752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538B0-4B7C-4441-A0C3-BDE64CACD735}">
      <dsp:nvSpPr>
        <dsp:cNvPr id="0" name=""/>
        <dsp:cNvSpPr/>
      </dsp:nvSpPr>
      <dsp:spPr>
        <a:xfrm>
          <a:off x="0" y="91089"/>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MODERNIZE &amp; MIGRATE</a:t>
          </a:r>
          <a:endParaRPr lang="en-IN" sz="1400" kern="1200" dirty="0">
            <a:solidFill>
              <a:srgbClr val="BED730"/>
            </a:solidFill>
          </a:endParaRPr>
        </a:p>
      </dsp:txBody>
      <dsp:txXfrm>
        <a:off x="0" y="91089"/>
        <a:ext cx="1788350" cy="1267199"/>
      </dsp:txXfrm>
    </dsp:sp>
    <dsp:sp modelId="{20D57D50-436C-F04F-9EDE-687C9ECC5003}">
      <dsp:nvSpPr>
        <dsp:cNvPr id="0" name=""/>
        <dsp:cNvSpPr/>
      </dsp:nvSpPr>
      <dsp:spPr>
        <a:xfrm>
          <a:off x="1967186" y="91089"/>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AI-POWERED INSIGHTS AND IMPROVEMENTS</a:t>
          </a:r>
          <a:endParaRPr lang="en-IN" sz="1400" kern="1200" dirty="0">
            <a:solidFill>
              <a:srgbClr val="BED730"/>
            </a:solidFill>
          </a:endParaRPr>
        </a:p>
      </dsp:txBody>
      <dsp:txXfrm>
        <a:off x="1967186" y="91089"/>
        <a:ext cx="1788350" cy="1267199"/>
      </dsp:txXfrm>
    </dsp:sp>
    <dsp:sp modelId="{B8A03322-27F1-F846-AA70-784BC3898EEA}">
      <dsp:nvSpPr>
        <dsp:cNvPr id="0" name=""/>
        <dsp:cNvSpPr/>
      </dsp:nvSpPr>
      <dsp:spPr>
        <a:xfrm>
          <a:off x="3934372" y="91089"/>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VIRTUAL </a:t>
          </a:r>
        </a:p>
        <a:p>
          <a:pPr marL="0" lvl="0" indent="0" algn="ctr" defTabSz="622300">
            <a:lnSpc>
              <a:spcPct val="100000"/>
            </a:lnSpc>
            <a:spcBef>
              <a:spcPct val="0"/>
            </a:spcBef>
            <a:spcAft>
              <a:spcPts val="0"/>
            </a:spcAft>
            <a:buNone/>
          </a:pPr>
          <a:r>
            <a:rPr lang="en-US" sz="1400" kern="1200" dirty="0">
              <a:solidFill>
                <a:srgbClr val="BED730"/>
              </a:solidFill>
            </a:rPr>
            <a:t>ASSISTANTS</a:t>
          </a:r>
          <a:endParaRPr lang="en-IN" sz="1400" kern="1200" dirty="0">
            <a:solidFill>
              <a:srgbClr val="BED730"/>
            </a:solidFill>
          </a:endParaRPr>
        </a:p>
      </dsp:txBody>
      <dsp:txXfrm>
        <a:off x="3934372" y="91089"/>
        <a:ext cx="1788350" cy="1267199"/>
      </dsp:txXfrm>
    </dsp:sp>
    <dsp:sp modelId="{A87E2602-FDC3-B34F-BAFB-EB94DAD711E0}">
      <dsp:nvSpPr>
        <dsp:cNvPr id="0" name=""/>
        <dsp:cNvSpPr/>
      </dsp:nvSpPr>
      <dsp:spPr>
        <a:xfrm>
          <a:off x="0" y="1853924"/>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SUBSCRIPTION </a:t>
          </a:r>
        </a:p>
        <a:p>
          <a:pPr marL="0" lvl="0" indent="0" algn="ctr" defTabSz="622300">
            <a:lnSpc>
              <a:spcPct val="100000"/>
            </a:lnSpc>
            <a:spcBef>
              <a:spcPct val="0"/>
            </a:spcBef>
            <a:spcAft>
              <a:spcPts val="0"/>
            </a:spcAft>
            <a:buNone/>
          </a:pPr>
          <a:r>
            <a:rPr lang="en-US" sz="1400" kern="1200" dirty="0">
              <a:solidFill>
                <a:srgbClr val="BED730"/>
              </a:solidFill>
            </a:rPr>
            <a:t>BASED</a:t>
          </a:r>
          <a:endParaRPr lang="en-IN" sz="1400" kern="1200" dirty="0">
            <a:solidFill>
              <a:srgbClr val="BED730"/>
            </a:solidFill>
          </a:endParaRPr>
        </a:p>
      </dsp:txBody>
      <dsp:txXfrm>
        <a:off x="0" y="1853924"/>
        <a:ext cx="1788350" cy="1267199"/>
      </dsp:txXfrm>
    </dsp:sp>
    <dsp:sp modelId="{02788599-CBEE-ED43-9534-BA09C37C0937}">
      <dsp:nvSpPr>
        <dsp:cNvPr id="0" name=""/>
        <dsp:cNvSpPr/>
      </dsp:nvSpPr>
      <dsp:spPr>
        <a:xfrm>
          <a:off x="1967186" y="1853924"/>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PREDICTIVE ANALYTICS</a:t>
          </a:r>
          <a:endParaRPr lang="en-IN" sz="1400" kern="1200" dirty="0">
            <a:solidFill>
              <a:srgbClr val="BED730"/>
            </a:solidFill>
          </a:endParaRPr>
        </a:p>
      </dsp:txBody>
      <dsp:txXfrm>
        <a:off x="1967186" y="1853924"/>
        <a:ext cx="1788350" cy="1267199"/>
      </dsp:txXfrm>
    </dsp:sp>
    <dsp:sp modelId="{42E2A20C-4EB4-D04D-B18D-D57649804B11}">
      <dsp:nvSpPr>
        <dsp:cNvPr id="0" name=""/>
        <dsp:cNvSpPr/>
      </dsp:nvSpPr>
      <dsp:spPr>
        <a:xfrm>
          <a:off x="3934372" y="1853924"/>
          <a:ext cx="1788350" cy="1583999"/>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endParaRPr lang="en-US" sz="1400" kern="1200" dirty="0">
            <a:solidFill>
              <a:srgbClr val="BED730"/>
            </a:solidFill>
          </a:endParaRPr>
        </a:p>
        <a:p>
          <a:pPr marL="0" lvl="0" indent="0" algn="ctr" defTabSz="622300">
            <a:lnSpc>
              <a:spcPct val="100000"/>
            </a:lnSpc>
            <a:spcBef>
              <a:spcPct val="0"/>
            </a:spcBef>
            <a:spcAft>
              <a:spcPts val="0"/>
            </a:spcAft>
            <a:buNone/>
          </a:pPr>
          <a:r>
            <a:rPr lang="en-US" sz="1400" kern="1200" dirty="0">
              <a:solidFill>
                <a:srgbClr val="BED730"/>
              </a:solidFill>
            </a:rPr>
            <a:t>AUTOMATION</a:t>
          </a:r>
          <a:endParaRPr lang="en-IN" sz="1400" kern="1200" dirty="0">
            <a:solidFill>
              <a:srgbClr val="BED730"/>
            </a:solidFill>
          </a:endParaRPr>
        </a:p>
      </dsp:txBody>
      <dsp:txXfrm>
        <a:off x="3934372" y="1853924"/>
        <a:ext cx="1788350" cy="12671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EB15B-EBD0-7D4D-B46B-6F26E7E0C936}">
      <dsp:nvSpPr>
        <dsp:cNvPr id="0" name=""/>
        <dsp:cNvSpPr/>
      </dsp:nvSpPr>
      <dsp:spPr>
        <a:xfrm>
          <a:off x="23443" y="617"/>
          <a:ext cx="1915178" cy="11491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solidFill>
                <a:srgbClr val="BED730"/>
              </a:solidFill>
            </a:rPr>
            <a:t>Help businesses accelerate their digital transformation journey. </a:t>
          </a:r>
          <a:endParaRPr lang="en-IN" sz="1200" kern="1200" dirty="0">
            <a:solidFill>
              <a:srgbClr val="BED730"/>
            </a:solidFill>
          </a:endParaRPr>
        </a:p>
      </dsp:txBody>
      <dsp:txXfrm>
        <a:off x="79538" y="56712"/>
        <a:ext cx="1802988" cy="1036917"/>
      </dsp:txXfrm>
    </dsp:sp>
    <dsp:sp modelId="{7B7663BB-6F3D-4F4B-B0FE-3967516B21D7}">
      <dsp:nvSpPr>
        <dsp:cNvPr id="0" name=""/>
        <dsp:cNvSpPr/>
      </dsp:nvSpPr>
      <dsp:spPr>
        <a:xfrm>
          <a:off x="2130139" y="617"/>
          <a:ext cx="1915178" cy="11491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solidFill>
                <a:srgbClr val="BED730"/>
              </a:solidFill>
            </a:rPr>
            <a:t>Migrate to </a:t>
          </a:r>
        </a:p>
        <a:p>
          <a:pPr marL="0" lvl="0" indent="0" algn="ctr" defTabSz="533400">
            <a:lnSpc>
              <a:spcPct val="100000"/>
            </a:lnSpc>
            <a:spcBef>
              <a:spcPct val="0"/>
            </a:spcBef>
            <a:spcAft>
              <a:spcPts val="0"/>
            </a:spcAft>
            <a:buNone/>
          </a:pPr>
          <a:r>
            <a:rPr lang="en-US" sz="1200" kern="1200" dirty="0">
              <a:solidFill>
                <a:srgbClr val="BED730"/>
              </a:solidFill>
            </a:rPr>
            <a:t>SAP S/4HANA.</a:t>
          </a:r>
          <a:endParaRPr lang="en-IN" sz="1200" kern="1200" dirty="0">
            <a:solidFill>
              <a:srgbClr val="BED730"/>
            </a:solidFill>
          </a:endParaRPr>
        </a:p>
      </dsp:txBody>
      <dsp:txXfrm>
        <a:off x="2186234" y="56712"/>
        <a:ext cx="1802988" cy="1036917"/>
      </dsp:txXfrm>
    </dsp:sp>
    <dsp:sp modelId="{5A091454-4EAC-E245-8CE9-036EA2745D7F}">
      <dsp:nvSpPr>
        <dsp:cNvPr id="0" name=""/>
        <dsp:cNvSpPr/>
      </dsp:nvSpPr>
      <dsp:spPr>
        <a:xfrm>
          <a:off x="23443" y="1341242"/>
          <a:ext cx="1915178" cy="11491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solidFill>
                <a:srgbClr val="BED730"/>
              </a:solidFill>
            </a:rPr>
            <a:t>Simplify and streamline the migration process. </a:t>
          </a:r>
          <a:endParaRPr lang="en-IN" sz="1200" kern="1200" dirty="0">
            <a:solidFill>
              <a:srgbClr val="BED730"/>
            </a:solidFill>
          </a:endParaRPr>
        </a:p>
      </dsp:txBody>
      <dsp:txXfrm>
        <a:off x="79538" y="1397337"/>
        <a:ext cx="1802988" cy="1036917"/>
      </dsp:txXfrm>
    </dsp:sp>
    <dsp:sp modelId="{2FF13A36-45E2-8744-834D-4EE5B76D8BA5}">
      <dsp:nvSpPr>
        <dsp:cNvPr id="0" name=""/>
        <dsp:cNvSpPr/>
      </dsp:nvSpPr>
      <dsp:spPr>
        <a:xfrm>
          <a:off x="2130139" y="1341242"/>
          <a:ext cx="1915178" cy="1149107"/>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kern="1200" dirty="0">
              <a:solidFill>
                <a:srgbClr val="BED730"/>
              </a:solidFill>
            </a:rPr>
            <a:t>Providing a clear path for businesses to leverage the benefits of SAP S/4HANA and the intelligent enterprise.</a:t>
          </a:r>
          <a:endParaRPr lang="en-IN" sz="1200" kern="1200" dirty="0">
            <a:solidFill>
              <a:srgbClr val="BED730"/>
            </a:solidFill>
          </a:endParaRPr>
        </a:p>
      </dsp:txBody>
      <dsp:txXfrm>
        <a:off x="2186234" y="1397337"/>
        <a:ext cx="1802988" cy="10369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43C2F-F122-F54D-9D22-A763014DF657}">
      <dsp:nvSpPr>
        <dsp:cNvPr id="0" name=""/>
        <dsp:cNvSpPr/>
      </dsp:nvSpPr>
      <dsp:spPr>
        <a:xfrm>
          <a:off x="97275" y="1382906"/>
          <a:ext cx="1110944" cy="1151998"/>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dirty="0"/>
            <a:t>Generative AI capabilities embedded AI in Fusion Cloud Applications</a:t>
          </a:r>
          <a:endParaRPr lang="en-IN" sz="1050" kern="1200" dirty="0"/>
        </a:p>
      </dsp:txBody>
      <dsp:txXfrm>
        <a:off x="97275" y="1382906"/>
        <a:ext cx="1110944" cy="921598"/>
      </dsp:txXfrm>
    </dsp:sp>
    <dsp:sp modelId="{DB41A73B-04CE-4942-9203-AD612815FEC6}">
      <dsp:nvSpPr>
        <dsp:cNvPr id="0" name=""/>
        <dsp:cNvSpPr/>
      </dsp:nvSpPr>
      <dsp:spPr>
        <a:xfrm>
          <a:off x="1341263" y="1373177"/>
          <a:ext cx="1110944" cy="1151998"/>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dirty="0"/>
            <a:t>Automate Business Processes</a:t>
          </a:r>
          <a:endParaRPr lang="en-IN" sz="1050" kern="1200" dirty="0"/>
        </a:p>
      </dsp:txBody>
      <dsp:txXfrm>
        <a:off x="1341263" y="1373177"/>
        <a:ext cx="1110944" cy="921598"/>
      </dsp:txXfrm>
    </dsp:sp>
    <dsp:sp modelId="{4BEBFC7A-0A98-104A-B277-BC91ACBBBB8B}">
      <dsp:nvSpPr>
        <dsp:cNvPr id="0" name=""/>
        <dsp:cNvSpPr/>
      </dsp:nvSpPr>
      <dsp:spPr>
        <a:xfrm>
          <a:off x="2565499" y="1382906"/>
          <a:ext cx="1110944" cy="1151998"/>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dirty="0"/>
            <a:t>Improve operational efficiency and decision making</a:t>
          </a:r>
          <a:endParaRPr lang="en-IN" sz="1050" kern="1200" dirty="0"/>
        </a:p>
      </dsp:txBody>
      <dsp:txXfrm>
        <a:off x="2565499" y="1382906"/>
        <a:ext cx="1110944" cy="921598"/>
      </dsp:txXfrm>
    </dsp:sp>
    <dsp:sp modelId="{5DE01BE4-DDC2-B549-907C-B79B86CE4873}">
      <dsp:nvSpPr>
        <dsp:cNvPr id="0" name=""/>
        <dsp:cNvSpPr/>
      </dsp:nvSpPr>
      <dsp:spPr>
        <a:xfrm>
          <a:off x="454389" y="238501"/>
          <a:ext cx="2962542" cy="1007995"/>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dirty="0"/>
            <a:t>Autonomous database leveraging machine learning to automate database tuning, security, backups, updates, and other routine management tasks</a:t>
          </a:r>
          <a:endParaRPr lang="en-IN" sz="1050" kern="1200" dirty="0"/>
        </a:p>
      </dsp:txBody>
      <dsp:txXfrm>
        <a:off x="454389" y="238501"/>
        <a:ext cx="2962542" cy="806396"/>
      </dsp:txXfrm>
    </dsp:sp>
    <dsp:sp modelId="{3AB52FAC-23A5-B84E-8E39-D6DE0487941A}">
      <dsp:nvSpPr>
        <dsp:cNvPr id="0" name=""/>
        <dsp:cNvSpPr/>
      </dsp:nvSpPr>
      <dsp:spPr>
        <a:xfrm>
          <a:off x="966102" y="2611883"/>
          <a:ext cx="1764009" cy="828003"/>
        </a:xfrm>
        <a:prstGeom prst="flowChartOffpageConnector">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dirty="0"/>
            <a:t>Building privacy and security into the design of Gen AI solutions</a:t>
          </a:r>
          <a:endParaRPr lang="en-IN" sz="1050" kern="1200" dirty="0"/>
        </a:p>
      </dsp:txBody>
      <dsp:txXfrm>
        <a:off x="966102" y="2611883"/>
        <a:ext cx="1764009" cy="6624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16950A-1BF0-164B-BEEF-F531E5BE60E7}">
      <dsp:nvSpPr>
        <dsp:cNvPr id="0" name=""/>
        <dsp:cNvSpPr/>
      </dsp:nvSpPr>
      <dsp:spPr>
        <a:xfrm>
          <a:off x="1037" y="0"/>
          <a:ext cx="2696579" cy="3529013"/>
        </a:xfrm>
        <a:prstGeom prst="roundRect">
          <a:avLst>
            <a:gd name="adj" fmla="val 10000"/>
          </a:avLst>
        </a:prstGeom>
        <a:solidFill>
          <a:srgbClr val="10253F">
            <a:alpha val="80000"/>
          </a:srgbClr>
        </a:solidFill>
        <a:ln w="6350">
          <a:solidFill>
            <a:schemeClr val="accent1">
              <a:lumMod val="75000"/>
            </a:schemeClr>
          </a:solidFill>
          <a:prstDash val="sysDot"/>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en-GB" sz="1600" b="1" kern="1200" dirty="0">
              <a:solidFill>
                <a:srgbClr val="BED730"/>
              </a:solidFill>
            </a:rPr>
            <a:t>SAP</a:t>
          </a:r>
        </a:p>
      </dsp:txBody>
      <dsp:txXfrm>
        <a:off x="1037" y="0"/>
        <a:ext cx="2696579" cy="1058703"/>
      </dsp:txXfrm>
    </dsp:sp>
    <dsp:sp modelId="{7008343E-867F-1849-80FF-2FB1BE7A81DA}">
      <dsp:nvSpPr>
        <dsp:cNvPr id="0" name=""/>
        <dsp:cNvSpPr/>
      </dsp:nvSpPr>
      <dsp:spPr>
        <a:xfrm>
          <a:off x="269325" y="1059371"/>
          <a:ext cx="2160003" cy="408257"/>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US" sz="1050" kern="1200" dirty="0"/>
            <a:t>Setting up of SAP Innovation Lab</a:t>
          </a:r>
          <a:endParaRPr lang="en-GB" sz="1050" kern="1200" dirty="0"/>
        </a:p>
      </dsp:txBody>
      <dsp:txXfrm>
        <a:off x="289254" y="1079300"/>
        <a:ext cx="2120145" cy="368399"/>
      </dsp:txXfrm>
    </dsp:sp>
    <dsp:sp modelId="{2BBE04BF-3A88-724E-A928-F4D974C244BB}">
      <dsp:nvSpPr>
        <dsp:cNvPr id="0" name=""/>
        <dsp:cNvSpPr/>
      </dsp:nvSpPr>
      <dsp:spPr>
        <a:xfrm>
          <a:off x="269325" y="1530437"/>
          <a:ext cx="2160003" cy="408257"/>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US" sz="1050" kern="1200" dirty="0"/>
            <a:t>Experiment new approaches</a:t>
          </a:r>
        </a:p>
      </dsp:txBody>
      <dsp:txXfrm>
        <a:off x="289254" y="1550366"/>
        <a:ext cx="2120145" cy="368399"/>
      </dsp:txXfrm>
    </dsp:sp>
    <dsp:sp modelId="{10259DC6-3B76-CD4B-9DFA-8615E7106A67}">
      <dsp:nvSpPr>
        <dsp:cNvPr id="0" name=""/>
        <dsp:cNvSpPr/>
      </dsp:nvSpPr>
      <dsp:spPr>
        <a:xfrm>
          <a:off x="269325" y="2001504"/>
          <a:ext cx="2160003" cy="408257"/>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US" sz="1050" kern="1200" dirty="0"/>
            <a:t>Partnership with Tool &amp; Automation Companies</a:t>
          </a:r>
        </a:p>
      </dsp:txBody>
      <dsp:txXfrm>
        <a:off x="289254" y="2021433"/>
        <a:ext cx="2120145" cy="368399"/>
      </dsp:txXfrm>
    </dsp:sp>
    <dsp:sp modelId="{5EB0AF76-3BD5-3F4C-AC24-8814B7D9EDED}">
      <dsp:nvSpPr>
        <dsp:cNvPr id="0" name=""/>
        <dsp:cNvSpPr/>
      </dsp:nvSpPr>
      <dsp:spPr>
        <a:xfrm>
          <a:off x="269325" y="2472570"/>
          <a:ext cx="2160003" cy="408257"/>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US" sz="1050" kern="1200" dirty="0"/>
            <a:t>Explore the benefits</a:t>
          </a:r>
        </a:p>
      </dsp:txBody>
      <dsp:txXfrm>
        <a:off x="289254" y="2492499"/>
        <a:ext cx="2120145" cy="368399"/>
      </dsp:txXfrm>
    </dsp:sp>
    <dsp:sp modelId="{79AFBE57-788B-A945-A5B9-7A40A9E0C4A1}">
      <dsp:nvSpPr>
        <dsp:cNvPr id="0" name=""/>
        <dsp:cNvSpPr/>
      </dsp:nvSpPr>
      <dsp:spPr>
        <a:xfrm>
          <a:off x="269325" y="2943637"/>
          <a:ext cx="2160003" cy="408257"/>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US" sz="1050" kern="1200" dirty="0"/>
            <a:t>Joint GTM</a:t>
          </a:r>
        </a:p>
      </dsp:txBody>
      <dsp:txXfrm>
        <a:off x="289254" y="2963566"/>
        <a:ext cx="2120145" cy="368399"/>
      </dsp:txXfrm>
    </dsp:sp>
    <dsp:sp modelId="{E2263E51-F73C-674B-987F-CC76890AF25B}">
      <dsp:nvSpPr>
        <dsp:cNvPr id="0" name=""/>
        <dsp:cNvSpPr/>
      </dsp:nvSpPr>
      <dsp:spPr>
        <a:xfrm>
          <a:off x="2899860" y="0"/>
          <a:ext cx="2696579" cy="3529013"/>
        </a:xfrm>
        <a:prstGeom prst="roundRect">
          <a:avLst>
            <a:gd name="adj" fmla="val 10000"/>
          </a:avLst>
        </a:prstGeom>
        <a:solidFill>
          <a:schemeClr val="tx2">
            <a:lumMod val="75000"/>
            <a:alpha val="80000"/>
          </a:schemeClr>
        </a:solidFill>
        <a:ln w="6350">
          <a:solidFill>
            <a:schemeClr val="accent1">
              <a:lumMod val="75000"/>
            </a:schemeClr>
          </a:solidFill>
          <a:prstDash val="sysDot"/>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en-GB" sz="1600" b="1" kern="1200" dirty="0">
              <a:solidFill>
                <a:srgbClr val="BED730"/>
              </a:solidFill>
            </a:rPr>
            <a:t>MICROSOFT</a:t>
          </a:r>
        </a:p>
      </dsp:txBody>
      <dsp:txXfrm>
        <a:off x="2899860" y="0"/>
        <a:ext cx="2696579" cy="1058703"/>
      </dsp:txXfrm>
    </dsp:sp>
    <dsp:sp modelId="{9B0EB48B-C372-4A48-A147-613C5DAB768A}">
      <dsp:nvSpPr>
        <dsp:cNvPr id="0" name=""/>
        <dsp:cNvSpPr/>
      </dsp:nvSpPr>
      <dsp:spPr>
        <a:xfrm>
          <a:off x="3168148" y="1058790"/>
          <a:ext cx="2160003" cy="514102"/>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Exploring Co-Pilot</a:t>
          </a:r>
        </a:p>
      </dsp:txBody>
      <dsp:txXfrm>
        <a:off x="3193244" y="1083886"/>
        <a:ext cx="2109811" cy="463910"/>
      </dsp:txXfrm>
    </dsp:sp>
    <dsp:sp modelId="{7E13F308-D17F-D14C-AE89-876DD6375465}">
      <dsp:nvSpPr>
        <dsp:cNvPr id="0" name=""/>
        <dsp:cNvSpPr/>
      </dsp:nvSpPr>
      <dsp:spPr>
        <a:xfrm>
          <a:off x="3168148" y="1651984"/>
          <a:ext cx="2160003" cy="514102"/>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Skill strengthening around </a:t>
          </a:r>
        </a:p>
        <a:p>
          <a:pPr marL="0" lvl="0" indent="0" algn="ctr" defTabSz="466725">
            <a:lnSpc>
              <a:spcPct val="100000"/>
            </a:lnSpc>
            <a:spcBef>
              <a:spcPct val="0"/>
            </a:spcBef>
            <a:spcAft>
              <a:spcPts val="0"/>
            </a:spcAft>
            <a:buNone/>
          </a:pPr>
          <a:r>
            <a:rPr lang="en-GB" sz="1050" kern="1200" dirty="0"/>
            <a:t>Co-Pilot</a:t>
          </a:r>
        </a:p>
      </dsp:txBody>
      <dsp:txXfrm>
        <a:off x="3193244" y="1677080"/>
        <a:ext cx="2109811" cy="463910"/>
      </dsp:txXfrm>
    </dsp:sp>
    <dsp:sp modelId="{05DD638C-B201-424E-9AE3-776A3A00F4C0}">
      <dsp:nvSpPr>
        <dsp:cNvPr id="0" name=""/>
        <dsp:cNvSpPr/>
      </dsp:nvSpPr>
      <dsp:spPr>
        <a:xfrm>
          <a:off x="3168148" y="2245179"/>
          <a:ext cx="2160003" cy="514102"/>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Building prototypes</a:t>
          </a:r>
        </a:p>
      </dsp:txBody>
      <dsp:txXfrm>
        <a:off x="3193244" y="2270275"/>
        <a:ext cx="2109811" cy="463910"/>
      </dsp:txXfrm>
    </dsp:sp>
    <dsp:sp modelId="{B6FB7E2A-D59C-D34B-9859-5BE096BB09EC}">
      <dsp:nvSpPr>
        <dsp:cNvPr id="0" name=""/>
        <dsp:cNvSpPr/>
      </dsp:nvSpPr>
      <dsp:spPr>
        <a:xfrm>
          <a:off x="3168148" y="2838374"/>
          <a:ext cx="2160003" cy="514102"/>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Ingrain Co-Pilot into Sify’s home grown applications</a:t>
          </a:r>
        </a:p>
      </dsp:txBody>
      <dsp:txXfrm>
        <a:off x="3193244" y="2863470"/>
        <a:ext cx="2109811" cy="463910"/>
      </dsp:txXfrm>
    </dsp:sp>
    <dsp:sp modelId="{9B83D306-ABCB-7142-AD63-7B7E5B8466AC}">
      <dsp:nvSpPr>
        <dsp:cNvPr id="0" name=""/>
        <dsp:cNvSpPr/>
      </dsp:nvSpPr>
      <dsp:spPr>
        <a:xfrm>
          <a:off x="5798683" y="0"/>
          <a:ext cx="2696579" cy="3529013"/>
        </a:xfrm>
        <a:prstGeom prst="roundRect">
          <a:avLst>
            <a:gd name="adj" fmla="val 10000"/>
          </a:avLst>
        </a:prstGeom>
        <a:solidFill>
          <a:srgbClr val="10253F">
            <a:alpha val="80000"/>
          </a:srgbClr>
        </a:solidFill>
        <a:ln w="6350">
          <a:solidFill>
            <a:schemeClr val="accent1">
              <a:lumMod val="75000"/>
            </a:schemeClr>
          </a:solidFill>
          <a:prstDash val="sysDot"/>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en-GB" sz="1600" b="1" kern="1200" dirty="0">
              <a:solidFill>
                <a:srgbClr val="BED730"/>
              </a:solidFill>
            </a:rPr>
            <a:t>ORACLE</a:t>
          </a:r>
        </a:p>
      </dsp:txBody>
      <dsp:txXfrm>
        <a:off x="5798683" y="0"/>
        <a:ext cx="2696579" cy="1058703"/>
      </dsp:txXfrm>
    </dsp:sp>
    <dsp:sp modelId="{C40464C2-046B-1B4F-B3EA-46D3F54AF83D}">
      <dsp:nvSpPr>
        <dsp:cNvPr id="0" name=""/>
        <dsp:cNvSpPr/>
      </dsp:nvSpPr>
      <dsp:spPr>
        <a:xfrm>
          <a:off x="6066971" y="1059737"/>
          <a:ext cx="2160003" cy="106404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Oracle Autonomous </a:t>
          </a:r>
        </a:p>
        <a:p>
          <a:pPr marL="0" lvl="0" indent="0" algn="ctr" defTabSz="466725">
            <a:lnSpc>
              <a:spcPct val="100000"/>
            </a:lnSpc>
            <a:spcBef>
              <a:spcPct val="0"/>
            </a:spcBef>
            <a:spcAft>
              <a:spcPts val="0"/>
            </a:spcAft>
            <a:buNone/>
          </a:pPr>
          <a:r>
            <a:rPr lang="en-GB" sz="1050" kern="1200" dirty="0"/>
            <a:t>DB features in 21c &amp; 23c</a:t>
          </a:r>
        </a:p>
      </dsp:txBody>
      <dsp:txXfrm>
        <a:off x="6118913" y="1111679"/>
        <a:ext cx="2056119" cy="960161"/>
      </dsp:txXfrm>
    </dsp:sp>
    <dsp:sp modelId="{D00365CE-2B62-FE4C-9E98-F8FAAE2A3FA8}">
      <dsp:nvSpPr>
        <dsp:cNvPr id="0" name=""/>
        <dsp:cNvSpPr/>
      </dsp:nvSpPr>
      <dsp:spPr>
        <a:xfrm>
          <a:off x="6066971" y="2287482"/>
          <a:ext cx="2160003" cy="106404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6350">
          <a:solidFill>
            <a:schemeClr val="accent1">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marL="0" lvl="0" indent="0" algn="ctr" defTabSz="466725">
            <a:lnSpc>
              <a:spcPct val="100000"/>
            </a:lnSpc>
            <a:spcBef>
              <a:spcPct val="0"/>
            </a:spcBef>
            <a:spcAft>
              <a:spcPts val="0"/>
            </a:spcAft>
            <a:buNone/>
          </a:pPr>
          <a:r>
            <a:rPr lang="en-GB" sz="1050" kern="1200" dirty="0"/>
            <a:t>Configuring AI features in </a:t>
          </a:r>
        </a:p>
        <a:p>
          <a:pPr marL="0" lvl="0" indent="0" algn="ctr" defTabSz="466725">
            <a:lnSpc>
              <a:spcPct val="100000"/>
            </a:lnSpc>
            <a:spcBef>
              <a:spcPct val="0"/>
            </a:spcBef>
            <a:spcAft>
              <a:spcPts val="0"/>
            </a:spcAft>
            <a:buNone/>
          </a:pPr>
          <a:r>
            <a:rPr lang="en-GB" sz="1050" kern="1200" dirty="0"/>
            <a:t>Oracle Applications that can benefit the customer</a:t>
          </a:r>
        </a:p>
      </dsp:txBody>
      <dsp:txXfrm>
        <a:off x="6118913" y="2339424"/>
        <a:ext cx="2056119" cy="96016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3F621-AD62-8E42-99DC-54956C4904AD}">
      <dsp:nvSpPr>
        <dsp:cNvPr id="0" name=""/>
        <dsp:cNvSpPr/>
      </dsp:nvSpPr>
      <dsp:spPr>
        <a:xfrm rot="16200000">
          <a:off x="-1123567" y="1829796"/>
          <a:ext cx="2752630" cy="40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9886" bIns="0" numCol="1" spcCol="1270" anchor="t" anchorCtr="0">
          <a:noAutofit/>
        </a:bodyPr>
        <a:lstStyle/>
        <a:p>
          <a:pPr marL="0" lvl="0" indent="0" algn="r" defTabSz="1200150">
            <a:lnSpc>
              <a:spcPct val="100000"/>
            </a:lnSpc>
            <a:spcBef>
              <a:spcPct val="0"/>
            </a:spcBef>
            <a:spcAft>
              <a:spcPts val="0"/>
            </a:spcAft>
            <a:buNone/>
          </a:pPr>
          <a:r>
            <a:rPr lang="en-GB" sz="2700" kern="1200" dirty="0"/>
            <a:t>SAP</a:t>
          </a:r>
        </a:p>
      </dsp:txBody>
      <dsp:txXfrm>
        <a:off x="-1123567" y="1829796"/>
        <a:ext cx="2752630" cy="408059"/>
      </dsp:txXfrm>
    </dsp:sp>
    <dsp:sp modelId="{A3B7F779-D291-104A-8572-D07ED95A2C4D}">
      <dsp:nvSpPr>
        <dsp:cNvPr id="0" name=""/>
        <dsp:cNvSpPr/>
      </dsp:nvSpPr>
      <dsp:spPr>
        <a:xfrm>
          <a:off x="456777" y="657510"/>
          <a:ext cx="2032570" cy="2752630"/>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359886" rIns="92456" bIns="92456" numCol="1" spcCol="1270" anchor="t" anchorCtr="0">
          <a:noAutofit/>
        </a:bodyPr>
        <a:lstStyle/>
        <a:p>
          <a:pPr marL="179388" lvl="1" indent="-171450" algn="l" defTabSz="444500">
            <a:lnSpc>
              <a:spcPct val="100000"/>
            </a:lnSpc>
            <a:spcBef>
              <a:spcPct val="0"/>
            </a:spcBef>
            <a:spcAft>
              <a:spcPts val="600"/>
            </a:spcAft>
            <a:buChar char="•"/>
            <a:tabLst/>
          </a:pPr>
          <a:r>
            <a:rPr lang="en-US" sz="1000" kern="1200" dirty="0"/>
            <a:t>Cloud Migration – On-Prem to Public/Private Cloud</a:t>
          </a:r>
          <a:endParaRPr lang="en-GB" sz="1000" kern="1200" dirty="0"/>
        </a:p>
        <a:p>
          <a:pPr marL="179388" lvl="1" indent="-171450" algn="l" defTabSz="444500">
            <a:lnSpc>
              <a:spcPct val="100000"/>
            </a:lnSpc>
            <a:spcBef>
              <a:spcPct val="0"/>
            </a:spcBef>
            <a:spcAft>
              <a:spcPts val="600"/>
            </a:spcAft>
            <a:buChar char="•"/>
            <a:tabLst/>
          </a:pPr>
          <a:r>
            <a:rPr lang="en-US" sz="1000" kern="1200" dirty="0"/>
            <a:t>HANA Migrations</a:t>
          </a:r>
        </a:p>
        <a:p>
          <a:pPr marL="179388" lvl="1" indent="-171450" algn="l" defTabSz="444500">
            <a:lnSpc>
              <a:spcPct val="100000"/>
            </a:lnSpc>
            <a:spcBef>
              <a:spcPct val="0"/>
            </a:spcBef>
            <a:spcAft>
              <a:spcPts val="600"/>
            </a:spcAft>
            <a:buChar char="•"/>
            <a:tabLst/>
          </a:pPr>
          <a:r>
            <a:rPr lang="en-US" sz="1000" kern="1200" dirty="0"/>
            <a:t>SAP S/4 HANA greenfield implementation</a:t>
          </a:r>
        </a:p>
        <a:p>
          <a:pPr marL="179388" lvl="1" indent="-171450" algn="l" defTabSz="444500">
            <a:lnSpc>
              <a:spcPct val="100000"/>
            </a:lnSpc>
            <a:spcBef>
              <a:spcPct val="0"/>
            </a:spcBef>
            <a:spcAft>
              <a:spcPts val="600"/>
            </a:spcAft>
            <a:buChar char="•"/>
            <a:tabLst/>
          </a:pPr>
          <a:r>
            <a:rPr lang="en-US" sz="1000" kern="1200" dirty="0"/>
            <a:t>SAP Application Management Services </a:t>
          </a:r>
        </a:p>
        <a:p>
          <a:pPr marL="179388" lvl="1" indent="-171450" algn="l" defTabSz="444500">
            <a:lnSpc>
              <a:spcPct val="100000"/>
            </a:lnSpc>
            <a:spcBef>
              <a:spcPct val="0"/>
            </a:spcBef>
            <a:spcAft>
              <a:spcPts val="600"/>
            </a:spcAft>
            <a:buChar char="•"/>
            <a:tabLst/>
          </a:pPr>
          <a:r>
            <a:rPr lang="en-US" sz="1000" kern="1200" dirty="0"/>
            <a:t>SAP Integration Services</a:t>
          </a:r>
        </a:p>
        <a:p>
          <a:pPr marL="179388" lvl="1" indent="-171450" algn="l" defTabSz="444500">
            <a:lnSpc>
              <a:spcPct val="100000"/>
            </a:lnSpc>
            <a:spcBef>
              <a:spcPct val="0"/>
            </a:spcBef>
            <a:spcAft>
              <a:spcPts val="600"/>
            </a:spcAft>
            <a:buChar char="•"/>
            <a:tabLst/>
          </a:pPr>
          <a:r>
            <a:rPr lang="en-US" sz="1000" kern="1200" dirty="0"/>
            <a:t>SAP Carve Out Projects</a:t>
          </a:r>
        </a:p>
        <a:p>
          <a:pPr marL="179388" lvl="1" indent="-171450" algn="l" defTabSz="444500">
            <a:lnSpc>
              <a:spcPct val="100000"/>
            </a:lnSpc>
            <a:spcBef>
              <a:spcPct val="0"/>
            </a:spcBef>
            <a:spcAft>
              <a:spcPts val="600"/>
            </a:spcAft>
            <a:buChar char="•"/>
            <a:tabLst/>
          </a:pPr>
          <a:r>
            <a:rPr lang="en-US" sz="1000" kern="1200" dirty="0"/>
            <a:t>DR setup</a:t>
          </a:r>
        </a:p>
      </dsp:txBody>
      <dsp:txXfrm>
        <a:off x="555999" y="756732"/>
        <a:ext cx="1834126" cy="2554186"/>
      </dsp:txXfrm>
    </dsp:sp>
    <dsp:sp modelId="{E51D45A7-27E6-0D43-912D-35126ADE4F28}">
      <dsp:nvSpPr>
        <dsp:cNvPr id="0" name=""/>
        <dsp:cNvSpPr/>
      </dsp:nvSpPr>
      <dsp:spPr>
        <a:xfrm>
          <a:off x="48717" y="118871"/>
          <a:ext cx="816119" cy="81611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95126DA6-B271-C746-8355-D4133F50DD73}">
      <dsp:nvSpPr>
        <dsp:cNvPr id="0" name=""/>
        <dsp:cNvSpPr/>
      </dsp:nvSpPr>
      <dsp:spPr>
        <a:xfrm rot="16200000">
          <a:off x="1855549" y="1829796"/>
          <a:ext cx="2752630" cy="40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9886" bIns="0" numCol="1" spcCol="1270" anchor="t" anchorCtr="0">
          <a:noAutofit/>
        </a:bodyPr>
        <a:lstStyle/>
        <a:p>
          <a:pPr marL="0" lvl="0" indent="0" algn="r" defTabSz="1200150">
            <a:lnSpc>
              <a:spcPct val="100000"/>
            </a:lnSpc>
            <a:spcBef>
              <a:spcPct val="0"/>
            </a:spcBef>
            <a:spcAft>
              <a:spcPts val="0"/>
            </a:spcAft>
            <a:buNone/>
          </a:pPr>
          <a:r>
            <a:rPr lang="en-GB" sz="2700" kern="1200" dirty="0"/>
            <a:t>MICROSOFT</a:t>
          </a:r>
        </a:p>
      </dsp:txBody>
      <dsp:txXfrm>
        <a:off x="1855549" y="1829796"/>
        <a:ext cx="2752630" cy="408059"/>
      </dsp:txXfrm>
    </dsp:sp>
    <dsp:sp modelId="{5859BB0D-F015-4245-9C56-358309905BBA}">
      <dsp:nvSpPr>
        <dsp:cNvPr id="0" name=""/>
        <dsp:cNvSpPr/>
      </dsp:nvSpPr>
      <dsp:spPr>
        <a:xfrm>
          <a:off x="3435894" y="657510"/>
          <a:ext cx="2032570" cy="2752630"/>
        </a:xfrm>
        <a:prstGeom prst="roundRect">
          <a:avLst/>
        </a:prstGeom>
        <a:solidFill>
          <a:schemeClr val="tx2">
            <a:lumMod val="75000"/>
            <a:alpha val="80000"/>
          </a:scheme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359886" rIns="78232" bIns="78232" numCol="1" spcCol="1270" anchor="t" anchorCtr="0">
          <a:noAutofit/>
        </a:bodyPr>
        <a:lstStyle/>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Modern Work - M365 Migrations, Teams Deployments</a:t>
          </a:r>
          <a:endParaRPr lang="en-GB" sz="1100" kern="1200" dirty="0">
            <a:solidFill>
              <a:prstClr val="white"/>
            </a:solidFill>
            <a:latin typeface="Trebuchet MS"/>
            <a:ea typeface="+mn-ea"/>
            <a:cs typeface="+mn-cs"/>
          </a:endParaRPr>
        </a:p>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Data &amp; AI (Azure) - SQL Azure, Azure AI, Power BI, Power Automate</a:t>
          </a:r>
        </a:p>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Digital &amp; App Innovation - Microsoft .NET, Power Apps, Power Automate</a:t>
          </a:r>
        </a:p>
        <a:p>
          <a:pPr marL="179388" lvl="1" indent="-171450" algn="l" defTabSz="488950">
            <a:lnSpc>
              <a:spcPct val="100000"/>
            </a:lnSpc>
            <a:spcBef>
              <a:spcPct val="0"/>
            </a:spcBef>
            <a:spcAft>
              <a:spcPts val="600"/>
            </a:spcAft>
            <a:buChar char="•"/>
            <a:tabLst/>
          </a:pPr>
          <a:r>
            <a:rPr lang="en-IN" sz="1100" kern="1200" dirty="0">
              <a:solidFill>
                <a:prstClr val="white"/>
              </a:solidFill>
              <a:latin typeface="Trebuchet MS"/>
              <a:ea typeface="+mn-ea"/>
              <a:cs typeface="+mn-cs"/>
            </a:rPr>
            <a:t>Managed Support Services</a:t>
          </a:r>
        </a:p>
      </dsp:txBody>
      <dsp:txXfrm>
        <a:off x="3535116" y="756732"/>
        <a:ext cx="1834126" cy="2554186"/>
      </dsp:txXfrm>
    </dsp:sp>
    <dsp:sp modelId="{6AE868F7-B32B-B345-A519-A8128A0D44A2}">
      <dsp:nvSpPr>
        <dsp:cNvPr id="0" name=""/>
        <dsp:cNvSpPr/>
      </dsp:nvSpPr>
      <dsp:spPr>
        <a:xfrm>
          <a:off x="3027834" y="118871"/>
          <a:ext cx="816119" cy="816119"/>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7DAD0836-4F21-5442-A030-664C60A81001}">
      <dsp:nvSpPr>
        <dsp:cNvPr id="0" name=""/>
        <dsp:cNvSpPr/>
      </dsp:nvSpPr>
      <dsp:spPr>
        <a:xfrm rot="16200000">
          <a:off x="4834666" y="1829796"/>
          <a:ext cx="2752630" cy="40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9886" bIns="0" numCol="1" spcCol="1270" anchor="t" anchorCtr="0">
          <a:noAutofit/>
        </a:bodyPr>
        <a:lstStyle/>
        <a:p>
          <a:pPr marL="0" lvl="0" indent="0" algn="r" defTabSz="1200150">
            <a:lnSpc>
              <a:spcPct val="100000"/>
            </a:lnSpc>
            <a:spcBef>
              <a:spcPct val="0"/>
            </a:spcBef>
            <a:spcAft>
              <a:spcPts val="0"/>
            </a:spcAft>
            <a:buNone/>
          </a:pPr>
          <a:r>
            <a:rPr lang="en-GB" sz="2700" kern="1200" dirty="0"/>
            <a:t>ORACLE</a:t>
          </a:r>
        </a:p>
      </dsp:txBody>
      <dsp:txXfrm>
        <a:off x="4834666" y="1829796"/>
        <a:ext cx="2752630" cy="408059"/>
      </dsp:txXfrm>
    </dsp:sp>
    <dsp:sp modelId="{EF83C6CE-E442-9943-8627-AE49752D97AC}">
      <dsp:nvSpPr>
        <dsp:cNvPr id="0" name=""/>
        <dsp:cNvSpPr/>
      </dsp:nvSpPr>
      <dsp:spPr>
        <a:xfrm>
          <a:off x="6415011" y="657510"/>
          <a:ext cx="2032570" cy="2752630"/>
        </a:xfrm>
        <a:prstGeom prst="roundRect">
          <a:avLst/>
        </a:prstGeom>
        <a:solidFill>
          <a:srgbClr val="10253F">
            <a:alpha val="80000"/>
          </a:srgb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359886" rIns="78232" bIns="78232" numCol="1" spcCol="1270" anchor="t" anchorCtr="0">
          <a:noAutofit/>
        </a:bodyPr>
        <a:lstStyle/>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Cloud Migration</a:t>
          </a:r>
        </a:p>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EBS Development &amp; Enhancement</a:t>
          </a:r>
        </a:p>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DR Services</a:t>
          </a:r>
        </a:p>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Managed Support Services</a:t>
          </a:r>
        </a:p>
        <a:p>
          <a:pPr marL="179388" lvl="1" indent="-171450"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Upgrades</a:t>
          </a:r>
        </a:p>
      </dsp:txBody>
      <dsp:txXfrm>
        <a:off x="6514233" y="756732"/>
        <a:ext cx="1834126" cy="2554186"/>
      </dsp:txXfrm>
    </dsp:sp>
    <dsp:sp modelId="{32CE0EE3-E01C-0B4A-886A-3AD91C32E882}">
      <dsp:nvSpPr>
        <dsp:cNvPr id="0" name=""/>
        <dsp:cNvSpPr/>
      </dsp:nvSpPr>
      <dsp:spPr>
        <a:xfrm>
          <a:off x="6006951" y="118871"/>
          <a:ext cx="816119" cy="816119"/>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3DCA3-5DEC-304E-95B7-31B6D0CC2438}">
      <dsp:nvSpPr>
        <dsp:cNvPr id="0" name=""/>
        <dsp:cNvSpPr/>
      </dsp:nvSpPr>
      <dsp:spPr>
        <a:xfrm>
          <a:off x="3009" y="75844"/>
          <a:ext cx="2588716" cy="683261"/>
        </a:xfrm>
        <a:prstGeom prst="round2SameRect">
          <a:avLst/>
        </a:prstGeom>
        <a:solidFill>
          <a:schemeClr val="tx2">
            <a:lumMod val="50000"/>
          </a:scheme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rPr>
            <a:t>Delivery</a:t>
          </a:r>
        </a:p>
      </dsp:txBody>
      <dsp:txXfrm>
        <a:off x="36363" y="109198"/>
        <a:ext cx="2522008" cy="649907"/>
      </dsp:txXfrm>
    </dsp:sp>
    <dsp:sp modelId="{12947A5C-3495-3B4E-B8C6-FBD7023338EA}">
      <dsp:nvSpPr>
        <dsp:cNvPr id="0" name=""/>
        <dsp:cNvSpPr/>
      </dsp:nvSpPr>
      <dsp:spPr>
        <a:xfrm>
          <a:off x="3009" y="776087"/>
          <a:ext cx="2588716" cy="2677081"/>
        </a:xfrm>
        <a:prstGeom prst="rect">
          <a:avLst/>
        </a:prstGeom>
        <a:solidFill>
          <a:srgbClr val="17375E">
            <a:alpha val="29804"/>
          </a:srgbClr>
        </a:solid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9388" lvl="1" indent="-179388" algn="l" defTabSz="488950">
            <a:lnSpc>
              <a:spcPct val="100000"/>
            </a:lnSpc>
            <a:spcBef>
              <a:spcPct val="0"/>
            </a:spcBef>
            <a:spcAft>
              <a:spcPts val="600"/>
            </a:spcAft>
            <a:buChar char="•"/>
            <a:tabLst/>
          </a:pPr>
          <a:r>
            <a:rPr lang="en-GB" sz="1100" kern="1200" dirty="0">
              <a:solidFill>
                <a:schemeClr val="bg1"/>
              </a:solidFill>
            </a:rPr>
            <a:t>Continued delivery and execution of projects</a:t>
          </a:r>
        </a:p>
        <a:p>
          <a:pPr marL="179388" lvl="1" indent="-179388" algn="l" defTabSz="488950">
            <a:lnSpc>
              <a:spcPct val="100000"/>
            </a:lnSpc>
            <a:spcBef>
              <a:spcPct val="0"/>
            </a:spcBef>
            <a:spcAft>
              <a:spcPts val="600"/>
            </a:spcAft>
            <a:buChar char="•"/>
            <a:tabLst/>
          </a:pPr>
          <a:r>
            <a:rPr lang="en-GB" sz="1100" kern="1200" dirty="0">
              <a:solidFill>
                <a:schemeClr val="bg1"/>
              </a:solidFill>
            </a:rPr>
            <a:t>New Gen Focus:</a:t>
          </a:r>
        </a:p>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Upskilling of consultants on Rise with SAP &amp; BTP</a:t>
          </a:r>
        </a:p>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Skilling around Microsoft </a:t>
          </a:r>
          <a:br>
            <a:rPr lang="en-GB" sz="1100" kern="1200" dirty="0">
              <a:solidFill>
                <a:schemeClr val="bg1"/>
              </a:solidFill>
            </a:rPr>
          </a:br>
          <a:r>
            <a:rPr lang="en-GB" sz="1100" kern="1200" dirty="0">
              <a:solidFill>
                <a:schemeClr val="bg1"/>
              </a:solidFill>
            </a:rPr>
            <a:t>Co-Pilot</a:t>
          </a:r>
        </a:p>
        <a:p>
          <a:pPr marL="539750" lvl="2" indent="-179388" algn="l" defTabSz="488950">
            <a:lnSpc>
              <a:spcPct val="100000"/>
            </a:lnSpc>
            <a:spcBef>
              <a:spcPct val="0"/>
            </a:spcBef>
            <a:spcAft>
              <a:spcPts val="600"/>
            </a:spcAft>
            <a:buFont typeface="Courier New" panose="02070309020205020404" pitchFamily="49" charset="0"/>
            <a:buChar char="o"/>
            <a:tabLst/>
          </a:pPr>
          <a:r>
            <a:rPr lang="en-GB" sz="1100" kern="1200" dirty="0">
              <a:solidFill>
                <a:schemeClr val="bg1"/>
              </a:solidFill>
            </a:rPr>
            <a:t>Continued skilling around Oracle SaaS</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Certification in the desired areas of SAP, Oracle &amp; Microsoft</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Graduate induction and training</a:t>
          </a:r>
        </a:p>
        <a:p>
          <a:pPr marL="57150" lvl="1" indent="0" algn="l" defTabSz="488950" rtl="0">
            <a:lnSpc>
              <a:spcPct val="100000"/>
            </a:lnSpc>
            <a:spcBef>
              <a:spcPct val="0"/>
            </a:spcBef>
            <a:spcAft>
              <a:spcPts val="600"/>
            </a:spcAft>
            <a:buChar char="•"/>
          </a:pPr>
          <a:endParaRPr lang="en-GB" sz="1100" kern="1200" dirty="0">
            <a:solidFill>
              <a:schemeClr val="bg1"/>
            </a:solidFill>
          </a:endParaRPr>
        </a:p>
      </dsp:txBody>
      <dsp:txXfrm>
        <a:off x="3009" y="776087"/>
        <a:ext cx="2588716" cy="2677081"/>
      </dsp:txXfrm>
    </dsp:sp>
    <dsp:sp modelId="{A9D2ACF1-3AEE-4243-83F0-82A2DAFF0527}">
      <dsp:nvSpPr>
        <dsp:cNvPr id="0" name=""/>
        <dsp:cNvSpPr/>
      </dsp:nvSpPr>
      <dsp:spPr>
        <a:xfrm>
          <a:off x="2953791" y="92740"/>
          <a:ext cx="2588716" cy="676142"/>
        </a:xfrm>
        <a:prstGeom prst="round2SameRect">
          <a:avLst/>
        </a:prstGeom>
        <a:solidFill>
          <a:schemeClr val="tx2">
            <a:lumMod val="75000"/>
          </a:scheme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rPr>
            <a:t>Partnership</a:t>
          </a:r>
        </a:p>
      </dsp:txBody>
      <dsp:txXfrm>
        <a:off x="2986798" y="125747"/>
        <a:ext cx="2522702" cy="643135"/>
      </dsp:txXfrm>
    </dsp:sp>
    <dsp:sp modelId="{B21285EE-DCCC-C049-A7CA-BE50BF5EB03C}">
      <dsp:nvSpPr>
        <dsp:cNvPr id="0" name=""/>
        <dsp:cNvSpPr/>
      </dsp:nvSpPr>
      <dsp:spPr>
        <a:xfrm>
          <a:off x="2953791" y="785694"/>
          <a:ext cx="2588716" cy="2650577"/>
        </a:xfrm>
        <a:prstGeom prst="rect">
          <a:avLst/>
        </a:prstGeom>
        <a:solidFill>
          <a:srgbClr val="17375E">
            <a:alpha val="29804"/>
          </a:srgbClr>
        </a:solid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SAP Audit Partnership Renewal</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Meeting the qualification criteria for PartnerEdge</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Microsoft Solution Partnership</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Certain challenges around OEM partnership will be addressed</a:t>
          </a:r>
        </a:p>
        <a:p>
          <a:pPr marL="57150" lvl="1" indent="0" algn="l" defTabSz="488950" rtl="0">
            <a:lnSpc>
              <a:spcPct val="100000"/>
            </a:lnSpc>
            <a:spcBef>
              <a:spcPct val="0"/>
            </a:spcBef>
            <a:spcAft>
              <a:spcPts val="600"/>
            </a:spcAft>
            <a:buChar char="•"/>
          </a:pPr>
          <a:endParaRPr lang="en-GB" sz="1100" kern="1200" dirty="0">
            <a:solidFill>
              <a:schemeClr val="bg1"/>
            </a:solidFill>
          </a:endParaRPr>
        </a:p>
      </dsp:txBody>
      <dsp:txXfrm>
        <a:off x="2953791" y="785694"/>
        <a:ext cx="2588716" cy="2650577"/>
      </dsp:txXfrm>
    </dsp:sp>
    <dsp:sp modelId="{29F79CF7-A431-0845-B4E1-955E99BE5735}">
      <dsp:nvSpPr>
        <dsp:cNvPr id="0" name=""/>
        <dsp:cNvSpPr/>
      </dsp:nvSpPr>
      <dsp:spPr>
        <a:xfrm>
          <a:off x="5904574" y="109468"/>
          <a:ext cx="2588716" cy="669096"/>
        </a:xfrm>
        <a:prstGeom prst="round2SameRect">
          <a:avLst/>
        </a:prstGeom>
        <a:solidFill>
          <a:schemeClr val="tx2">
            <a:lumMod val="50000"/>
          </a:schemeClr>
        </a:solidFill>
        <a:ln w="63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100000"/>
            </a:lnSpc>
            <a:spcBef>
              <a:spcPct val="0"/>
            </a:spcBef>
            <a:spcAft>
              <a:spcPts val="0"/>
            </a:spcAft>
            <a:buNone/>
          </a:pPr>
          <a:r>
            <a:rPr lang="en-GB" sz="1400" b="1" kern="1200" dirty="0">
              <a:solidFill>
                <a:srgbClr val="BED730"/>
              </a:solidFill>
            </a:rPr>
            <a:t>Business Development</a:t>
          </a:r>
        </a:p>
      </dsp:txBody>
      <dsp:txXfrm>
        <a:off x="5937237" y="142131"/>
        <a:ext cx="2523390" cy="636433"/>
      </dsp:txXfrm>
    </dsp:sp>
    <dsp:sp modelId="{662D1C1A-16C6-BE45-A3BF-D5BA549D9D09}">
      <dsp:nvSpPr>
        <dsp:cNvPr id="0" name=""/>
        <dsp:cNvSpPr/>
      </dsp:nvSpPr>
      <dsp:spPr>
        <a:xfrm>
          <a:off x="5904574" y="795207"/>
          <a:ext cx="2588716" cy="2624337"/>
        </a:xfrm>
        <a:prstGeom prst="rect">
          <a:avLst/>
        </a:prstGeom>
        <a:solidFill>
          <a:srgbClr val="17375E">
            <a:alpha val="29804"/>
          </a:srgbClr>
        </a:solidFill>
        <a:ln w="6350" cap="flat" cmpd="sng" algn="ctr">
          <a:solidFill>
            <a:schemeClr val="accent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Investment in Business Development</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Dedicated SAP Business Development Lead in India</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SAP Architect/Lead in USA</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Setting up of SAP Innovation Lab – To drive building new GTM offerings in the market</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Oracle BD Lead identification in progress</a:t>
          </a:r>
        </a:p>
        <a:p>
          <a:pPr marL="179388" lvl="1" indent="-179388" algn="l" defTabSz="488950">
            <a:lnSpc>
              <a:spcPct val="100000"/>
            </a:lnSpc>
            <a:spcBef>
              <a:spcPct val="0"/>
            </a:spcBef>
            <a:spcAft>
              <a:spcPts val="600"/>
            </a:spcAft>
            <a:buChar char="•"/>
            <a:tabLst/>
          </a:pPr>
          <a:r>
            <a:rPr lang="en-GB" sz="1100" kern="1200" dirty="0">
              <a:solidFill>
                <a:prstClr val="white"/>
              </a:solidFill>
              <a:latin typeface="Trebuchet MS"/>
              <a:ea typeface="+mn-ea"/>
              <a:cs typeface="+mn-cs"/>
            </a:rPr>
            <a:t>Continued active participation in large multi-BU deals</a:t>
          </a:r>
        </a:p>
        <a:p>
          <a:pPr marL="57150" lvl="1" indent="0" algn="l" defTabSz="488950" rtl="0">
            <a:lnSpc>
              <a:spcPct val="100000"/>
            </a:lnSpc>
            <a:spcBef>
              <a:spcPct val="0"/>
            </a:spcBef>
            <a:spcAft>
              <a:spcPts val="600"/>
            </a:spcAft>
            <a:buChar char="•"/>
          </a:pPr>
          <a:endParaRPr lang="en-GB" sz="1100" kern="1200" dirty="0">
            <a:solidFill>
              <a:schemeClr val="bg1"/>
            </a:solidFill>
          </a:endParaRPr>
        </a:p>
      </dsp:txBody>
      <dsp:txXfrm>
        <a:off x="5904574" y="795207"/>
        <a:ext cx="2588716" cy="262433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5CD58456-C41B-40D1-8F1E-3E01E3ED8636}" type="datetimeFigureOut">
              <a:rPr lang="en-US" smtClean="0"/>
              <a:pPr/>
              <a:t>4/15/24</a:t>
            </a:fld>
            <a:endParaRPr lang="en-US" dirty="0"/>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FCC0C7FB-05A3-4118-86D5-E4ADFF43D7FA}" type="slidenum">
              <a:rPr lang="en-US" smtClean="0"/>
              <a:pPr/>
              <a:t>‹#›</a:t>
            </a:fld>
            <a:endParaRPr lang="en-US" dirty="0"/>
          </a:p>
        </p:txBody>
      </p:sp>
    </p:spTree>
    <p:extLst>
      <p:ext uri="{BB962C8B-B14F-4D97-AF65-F5344CB8AC3E}">
        <p14:creationId xmlns:p14="http://schemas.microsoft.com/office/powerpoint/2010/main" val="3248820944"/>
      </p:ext>
    </p:extLst>
  </p:cSld>
  <p:clrMap bg1="lt1" tx1="dk1" bg2="lt2" tx2="dk2" accent1="accent1" accent2="accent2" accent3="accent3" accent4="accent4" accent5="accent5" accent6="accent6" hlink="hlink" folHlink="folHlink"/>
  <p:notesStyle>
    <a:lvl1pPr marL="0" algn="l" defTabSz="914286" rtl="0" eaLnBrk="1" latinLnBrk="0" hangingPunct="1">
      <a:defRPr sz="1200" kern="1200">
        <a:solidFill>
          <a:schemeClr val="tx1"/>
        </a:solidFill>
        <a:latin typeface="+mn-lt"/>
        <a:ea typeface="+mn-ea"/>
        <a:cs typeface="+mn-cs"/>
      </a:defRPr>
    </a:lvl1pPr>
    <a:lvl2pPr marL="457143" algn="l" defTabSz="914286" rtl="0" eaLnBrk="1" latinLnBrk="0" hangingPunct="1">
      <a:defRPr sz="1200" kern="1200">
        <a:solidFill>
          <a:schemeClr val="tx1"/>
        </a:solidFill>
        <a:latin typeface="+mn-lt"/>
        <a:ea typeface="+mn-ea"/>
        <a:cs typeface="+mn-cs"/>
      </a:defRPr>
    </a:lvl2pPr>
    <a:lvl3pPr marL="914286" algn="l" defTabSz="914286" rtl="0" eaLnBrk="1" latinLnBrk="0" hangingPunct="1">
      <a:defRPr sz="1200" kern="1200">
        <a:solidFill>
          <a:schemeClr val="tx1"/>
        </a:solidFill>
        <a:latin typeface="+mn-lt"/>
        <a:ea typeface="+mn-ea"/>
        <a:cs typeface="+mn-cs"/>
      </a:defRPr>
    </a:lvl3pPr>
    <a:lvl4pPr marL="1371429" algn="l" defTabSz="914286" rtl="0" eaLnBrk="1" latinLnBrk="0" hangingPunct="1">
      <a:defRPr sz="1200" kern="1200">
        <a:solidFill>
          <a:schemeClr val="tx1"/>
        </a:solidFill>
        <a:latin typeface="+mn-lt"/>
        <a:ea typeface="+mn-ea"/>
        <a:cs typeface="+mn-cs"/>
      </a:defRPr>
    </a:lvl4pPr>
    <a:lvl5pPr marL="1828572" algn="l" defTabSz="914286" rtl="0" eaLnBrk="1" latinLnBrk="0" hangingPunct="1">
      <a:defRPr sz="1200" kern="1200">
        <a:solidFill>
          <a:schemeClr val="tx1"/>
        </a:solidFill>
        <a:latin typeface="+mn-lt"/>
        <a:ea typeface="+mn-ea"/>
        <a:cs typeface="+mn-cs"/>
      </a:defRPr>
    </a:lvl5pPr>
    <a:lvl6pPr marL="2285715" algn="l" defTabSz="914286" rtl="0" eaLnBrk="1" latinLnBrk="0" hangingPunct="1">
      <a:defRPr sz="1200" kern="1200">
        <a:solidFill>
          <a:schemeClr val="tx1"/>
        </a:solidFill>
        <a:latin typeface="+mn-lt"/>
        <a:ea typeface="+mn-ea"/>
        <a:cs typeface="+mn-cs"/>
      </a:defRPr>
    </a:lvl6pPr>
    <a:lvl7pPr marL="2742857" algn="l" defTabSz="914286" rtl="0" eaLnBrk="1" latinLnBrk="0" hangingPunct="1">
      <a:defRPr sz="1200" kern="1200">
        <a:solidFill>
          <a:schemeClr val="tx1"/>
        </a:solidFill>
        <a:latin typeface="+mn-lt"/>
        <a:ea typeface="+mn-ea"/>
        <a:cs typeface="+mn-cs"/>
      </a:defRPr>
    </a:lvl7pPr>
    <a:lvl8pPr marL="3200001" algn="l" defTabSz="914286" rtl="0" eaLnBrk="1" latinLnBrk="0" hangingPunct="1">
      <a:defRPr sz="1200" kern="1200">
        <a:solidFill>
          <a:schemeClr val="tx1"/>
        </a:solidFill>
        <a:latin typeface="+mn-lt"/>
        <a:ea typeface="+mn-ea"/>
        <a:cs typeface="+mn-cs"/>
      </a:defRPr>
    </a:lvl8pPr>
    <a:lvl9pPr marL="3657143" algn="l" defTabSz="91428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C0C7FB-05A3-4118-86D5-E4ADFF43D7FA}" type="slidenum">
              <a:rPr lang="en-US" smtClean="0"/>
              <a:pPr/>
              <a:t>1</a:t>
            </a:fld>
            <a:endParaRPr lang="en-US" dirty="0"/>
          </a:p>
        </p:txBody>
      </p:sp>
    </p:spTree>
    <p:extLst>
      <p:ext uri="{BB962C8B-B14F-4D97-AF65-F5344CB8AC3E}">
        <p14:creationId xmlns:p14="http://schemas.microsoft.com/office/powerpoint/2010/main" val="3903846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dirty="0"/>
          </a:p>
        </p:txBody>
      </p:sp>
    </p:spTree>
    <p:extLst>
      <p:ext uri="{BB962C8B-B14F-4D97-AF65-F5344CB8AC3E}">
        <p14:creationId xmlns:p14="http://schemas.microsoft.com/office/powerpoint/2010/main" val="3880159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C0C7FB-05A3-4118-86D5-E4ADFF43D7FA}" type="slidenum">
              <a:rPr lang="en-US" smtClean="0"/>
              <a:pPr/>
              <a:t>3</a:t>
            </a:fld>
            <a:endParaRPr lang="en-US" dirty="0"/>
          </a:p>
        </p:txBody>
      </p:sp>
    </p:spTree>
    <p:extLst>
      <p:ext uri="{BB962C8B-B14F-4D97-AF65-F5344CB8AC3E}">
        <p14:creationId xmlns:p14="http://schemas.microsoft.com/office/powerpoint/2010/main" val="2478825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nSpc>
                <a:spcPct val="107000"/>
              </a:lnSpc>
              <a:spcAft>
                <a:spcPts val="800"/>
              </a:spcAft>
            </a:pPr>
            <a:r>
              <a:rPr lang="en-IN" sz="1200" b="1" u="sng" kern="100" dirty="0">
                <a:effectLst/>
                <a:latin typeface="Arial" panose="020B0604020202020204" pitchFamily="34" charset="0"/>
                <a:ea typeface="Calibri" panose="020F0502020204030204" pitchFamily="34" charset="0"/>
                <a:cs typeface="Times New Roman" panose="02020603050405020304" pitchFamily="18" charset="0"/>
              </a:rPr>
              <a:t>What is Rise by SAP:</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b="1" i="1" kern="100" dirty="0">
                <a:effectLst/>
                <a:latin typeface="Arial" panose="020B0604020202020204" pitchFamily="34" charset="0"/>
                <a:ea typeface="Calibri" panose="020F0502020204030204" pitchFamily="34" charset="0"/>
                <a:cs typeface="Times New Roman" panose="02020603050405020304" pitchFamily="18" charset="0"/>
              </a:rPr>
              <a:t>Let me first tell you the background to the birth of Rise:</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While SAP was slowly evolving, the ‘IT’ world around it was going through a massive switch to ‘the cloud’. This came in the form of IaaS  and the growth of SaaS solutions. </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Many IT leaders realized they could relieve the stress and costs of running enterprise applications on premise by putting them in the cloud, whether that be IaaS or SaaS. It soon became apparent ‘the cloud’ was here to stay. </a:t>
            </a: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SAP realized this and had a very creative response that could solve two things at once.</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 They created the HANA Enterprise Cloud (H.E.C.) which was their own version of</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a cloud offering.</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 That also meant customers would need to migrate to HANA as well from the traditional ECC 6.0. EHP 7&amp;8</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Meanwhile by 2018: SAP S/4 HANA was offered as a full-scale established solution on Hyper scalers like AWS, AZURE &amp; GCP &amp; SAP felt the heat of being a cloud company as it couldn’t compete with these Hyperscalers with its HEC offerings.</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 </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i="1" kern="100" dirty="0">
                <a:effectLst/>
                <a:latin typeface="Arial" panose="020B0604020202020204" pitchFamily="34" charset="0"/>
                <a:ea typeface="Calibri" panose="020F0502020204030204" pitchFamily="34" charset="0"/>
                <a:cs typeface="Times New Roman" panose="02020603050405020304" pitchFamily="18" charset="0"/>
              </a:rPr>
              <a:t>HEC was a bold, creative, move. Unfortunately, as time rolled on, H.E.C., never really took off as SAP initially hoped and they were once again at the drawing board looking for ways to advance into a ‘cloud’ company and here RISE with SAP was born in 2021.</a:t>
            </a:r>
            <a:endParaRPr lang="en-IN"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IN" sz="12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IN" sz="1200" kern="100" dirty="0">
                <a:effectLst/>
                <a:latin typeface="Arial" panose="020B0604020202020204" pitchFamily="34" charset="0"/>
                <a:ea typeface="Calibri" panose="020F0502020204030204" pitchFamily="34" charset="0"/>
                <a:cs typeface="Times New Roman" panose="02020603050405020304" pitchFamily="18" charset="0"/>
              </a:rPr>
              <a:t>In September 2021, SAP Rise was released from SAP, aimed at simplifying the cloud journey for businesses and accelerating their digital transformation. SAP Rise is not a specific product or software solution but rather a holistic approach to delivering SAP's cloud-based solutions and services to customers as a Single Contract Solution. In This single contract SAP manages</a:t>
            </a:r>
          </a:p>
          <a:p>
            <a:pPr>
              <a:lnSpc>
                <a:spcPct val="107000"/>
              </a:lnSpc>
              <a:spcAft>
                <a:spcPts val="800"/>
              </a:spcAft>
            </a:pPr>
            <a:r>
              <a:rPr lang="en-IN" sz="1200" kern="100" dirty="0">
                <a:effectLst/>
                <a:latin typeface="Arial" panose="020B0604020202020204" pitchFamily="34" charset="0"/>
                <a:ea typeface="Calibri" panose="020F0502020204030204" pitchFamily="34" charset="0"/>
                <a:cs typeface="Times New Roman" panose="02020603050405020304" pitchFamily="18" charset="0"/>
              </a:rPr>
              <a:t>The Functional Scope which includes SAP software &amp; Support</a:t>
            </a:r>
          </a:p>
          <a:p>
            <a:pPr>
              <a:lnSpc>
                <a:spcPct val="107000"/>
              </a:lnSpc>
              <a:spcAft>
                <a:spcPts val="800"/>
              </a:spcAft>
            </a:pPr>
            <a:r>
              <a:rPr lang="en-IN" sz="1200" kern="100" dirty="0">
                <a:effectLst/>
                <a:latin typeface="Arial" panose="020B0604020202020204" pitchFamily="34" charset="0"/>
                <a:ea typeface="Calibri" panose="020F0502020204030204" pitchFamily="34" charset="0"/>
                <a:cs typeface="Times New Roman" panose="02020603050405020304" pitchFamily="18" charset="0"/>
              </a:rPr>
              <a:t>The Infra Management which includes managing the instances hosted on the Hyperscalers or Managed Service Providers</a:t>
            </a:r>
          </a:p>
          <a:p>
            <a:pPr>
              <a:lnSpc>
                <a:spcPct val="107000"/>
              </a:lnSpc>
              <a:spcAft>
                <a:spcPts val="800"/>
              </a:spcAft>
            </a:pPr>
            <a:r>
              <a:rPr lang="en-IN" sz="1200" kern="100" dirty="0">
                <a:effectLst/>
                <a:latin typeface="Arial" panose="020B0604020202020204" pitchFamily="34" charset="0"/>
                <a:ea typeface="Calibri" panose="020F0502020204030204" pitchFamily="34" charset="0"/>
                <a:cs typeface="Times New Roman" panose="02020603050405020304" pitchFamily="18" charset="0"/>
              </a:rPr>
              <a:t>The Technical Managed Services which includes most job that was covered under your SAP Basis scope.</a:t>
            </a:r>
          </a:p>
          <a:p>
            <a:pPr>
              <a:lnSpc>
                <a:spcPct val="107000"/>
              </a:lnSpc>
              <a:spcAft>
                <a:spcPts val="800"/>
              </a:spcAft>
            </a:pPr>
            <a:endParaRPr lang="en-IN" sz="1200" kern="100" dirty="0">
              <a:effectLst/>
              <a:latin typeface="Arial" panose="020B0604020202020204" pitchFamily="34" charset="0"/>
              <a:ea typeface="Calibri" panose="020F0502020204030204" pitchFamily="34" charset="0"/>
              <a:cs typeface="Times New Roman" panose="02020603050405020304" pitchFamily="18" charset="0"/>
            </a:endParaRPr>
          </a:p>
          <a:p>
            <a:r>
              <a:rPr lang="en-US" b="1" dirty="0"/>
              <a:t>Sify can play a very important role in this in terms of migration, AMS, Advisory whatever path the customer chooses.</a:t>
            </a:r>
            <a:endParaRPr lang="en-IN" dirty="0"/>
          </a:p>
          <a:p>
            <a:endParaRPr lang="en-US" dirty="0"/>
          </a:p>
        </p:txBody>
      </p:sp>
      <p:sp>
        <p:nvSpPr>
          <p:cNvPr id="4" name="Slide Number Placeholder 3"/>
          <p:cNvSpPr>
            <a:spLocks noGrp="1"/>
          </p:cNvSpPr>
          <p:nvPr>
            <p:ph type="sldNum" sz="quarter" idx="5"/>
          </p:nvPr>
        </p:nvSpPr>
        <p:spPr/>
        <p:txBody>
          <a:bodyPr/>
          <a:lstStyle/>
          <a:p>
            <a:fld id="{54C4C098-6AEA-4396-B319-3ED2BCD6ADD7}" type="slidenum">
              <a:rPr lang="en-IN" smtClean="0"/>
              <a:t>4</a:t>
            </a:fld>
            <a:endParaRPr lang="en-IN" dirty="0"/>
          </a:p>
        </p:txBody>
      </p:sp>
    </p:spTree>
    <p:extLst>
      <p:ext uri="{BB962C8B-B14F-4D97-AF65-F5344CB8AC3E}">
        <p14:creationId xmlns:p14="http://schemas.microsoft.com/office/powerpoint/2010/main" val="4235054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g"/><Relationship Id="rId16" Type="http://schemas.microsoft.com/office/2007/relationships/hdphoto" Target="../media/hdphoto1.wdp"/><Relationship Id="rId1" Type="http://schemas.openxmlformats.org/officeDocument/2006/relationships/slideMaster" Target="../slideMasters/slideMaster1.xml"/><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27170E70-BDAE-2E4E-4D9E-DF088100B5C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8" name="Text Placeholder 16">
            <a:extLst>
              <a:ext uri="{FF2B5EF4-FFF2-40B4-BE49-F238E27FC236}">
                <a16:creationId xmlns:a16="http://schemas.microsoft.com/office/drawing/2014/main" id="{A0043FE2-98C6-40A8-A25D-C92BA3A47DCF}"/>
              </a:ext>
            </a:extLst>
          </p:cNvPr>
          <p:cNvSpPr>
            <a:spLocks noGrp="1"/>
          </p:cNvSpPr>
          <p:nvPr>
            <p:ph type="body" sz="quarter" idx="13" hasCustomPrompt="1"/>
          </p:nvPr>
        </p:nvSpPr>
        <p:spPr>
          <a:xfrm>
            <a:off x="334098" y="1415143"/>
            <a:ext cx="4058515" cy="1390846"/>
          </a:xfrm>
        </p:spPr>
        <p:txBody>
          <a:bodyPr>
            <a:noAutofit/>
          </a:bodyPr>
          <a:lstStyle>
            <a:lvl1pPr marL="0" indent="0" algn="l">
              <a:lnSpc>
                <a:spcPts val="3400"/>
              </a:lnSpc>
              <a:spcBef>
                <a:spcPts val="0"/>
              </a:spcBef>
              <a:buNone/>
              <a:defRPr sz="3200" b="1" cap="all" baseline="0">
                <a:solidFill>
                  <a:schemeClr val="bg1"/>
                </a:solidFill>
              </a:defRPr>
            </a:lvl1pPr>
          </a:lstStyle>
          <a:p>
            <a:pPr lvl="0"/>
            <a:r>
              <a:rPr lang="en-US" dirty="0"/>
              <a:t>TITLE OF THE SLIDE - LINE ONE</a:t>
            </a:r>
            <a:endParaRPr lang="en-IN" dirty="0"/>
          </a:p>
        </p:txBody>
      </p:sp>
      <p:sp>
        <p:nvSpPr>
          <p:cNvPr id="29" name="Text Placeholder 16">
            <a:extLst>
              <a:ext uri="{FF2B5EF4-FFF2-40B4-BE49-F238E27FC236}">
                <a16:creationId xmlns:a16="http://schemas.microsoft.com/office/drawing/2014/main" id="{AB770F6E-1524-4A33-82FC-93CB64C2692F}"/>
              </a:ext>
            </a:extLst>
          </p:cNvPr>
          <p:cNvSpPr>
            <a:spLocks noGrp="1"/>
          </p:cNvSpPr>
          <p:nvPr>
            <p:ph type="body" sz="quarter" idx="14" hasCustomPrompt="1"/>
          </p:nvPr>
        </p:nvSpPr>
        <p:spPr>
          <a:xfrm>
            <a:off x="334099" y="2805988"/>
            <a:ext cx="4058514" cy="611597"/>
          </a:xfrm>
        </p:spPr>
        <p:txBody>
          <a:bodyPr>
            <a:noAutofit/>
          </a:bodyPr>
          <a:lstStyle>
            <a:lvl1pPr marL="0" indent="0">
              <a:lnSpc>
                <a:spcPts val="2000"/>
              </a:lnSpc>
              <a:spcBef>
                <a:spcPts val="0"/>
              </a:spcBef>
              <a:buNone/>
              <a:defRPr sz="1800" b="1" cap="none" baseline="0">
                <a:solidFill>
                  <a:srgbClr val="BED730"/>
                </a:solidFill>
              </a:defRPr>
            </a:lvl1pPr>
          </a:lstStyle>
          <a:p>
            <a:pPr lvl="0"/>
            <a:r>
              <a:rPr lang="en-US" dirty="0"/>
              <a:t>Sub Title </a:t>
            </a:r>
          </a:p>
        </p:txBody>
      </p:sp>
      <p:sp>
        <p:nvSpPr>
          <p:cNvPr id="30" name="Text Placeholder 16">
            <a:extLst>
              <a:ext uri="{FF2B5EF4-FFF2-40B4-BE49-F238E27FC236}">
                <a16:creationId xmlns:a16="http://schemas.microsoft.com/office/drawing/2014/main" id="{155CA787-D36C-48A9-A94B-D13C3645EBA1}"/>
              </a:ext>
            </a:extLst>
          </p:cNvPr>
          <p:cNvSpPr>
            <a:spLocks noGrp="1"/>
          </p:cNvSpPr>
          <p:nvPr>
            <p:ph type="body" sz="quarter" idx="15" hasCustomPrompt="1"/>
          </p:nvPr>
        </p:nvSpPr>
        <p:spPr>
          <a:xfrm>
            <a:off x="334100" y="4449323"/>
            <a:ext cx="4058514" cy="277103"/>
          </a:xfrm>
        </p:spPr>
        <p:txBody>
          <a:bodyPr anchor="t">
            <a:noAutofit/>
          </a:bodyPr>
          <a:lstStyle>
            <a:lvl1pPr marL="0" indent="0">
              <a:lnSpc>
                <a:spcPts val="1800"/>
              </a:lnSpc>
              <a:buNone/>
              <a:defRPr sz="900" b="0">
                <a:solidFill>
                  <a:schemeClr val="bg1">
                    <a:lumMod val="85000"/>
                  </a:schemeClr>
                </a:solidFill>
              </a:defRPr>
            </a:lvl1pPr>
          </a:lstStyle>
          <a:p>
            <a:pPr lvl="0"/>
            <a:r>
              <a:rPr lang="en-US" dirty="0"/>
              <a:t>Month 2024</a:t>
            </a:r>
          </a:p>
        </p:txBody>
      </p:sp>
      <p:pic>
        <p:nvPicPr>
          <p:cNvPr id="2" name="Picture 1" descr="A number and a ball on a black background&#10;&#10;Description automatically generated">
            <a:extLst>
              <a:ext uri="{FF2B5EF4-FFF2-40B4-BE49-F238E27FC236}">
                <a16:creationId xmlns:a16="http://schemas.microsoft.com/office/drawing/2014/main" id="{DAE6D720-0988-3D8D-6230-99B8F0D9BBD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6" name="TextBox 5">
            <a:extLst>
              <a:ext uri="{FF2B5EF4-FFF2-40B4-BE49-F238E27FC236}">
                <a16:creationId xmlns:a16="http://schemas.microsoft.com/office/drawing/2014/main" id="{5F319A35-7E27-541D-9773-B613F73F37E5}"/>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2329282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6" name="Picture 5" descr="A green field with lights at night&#10;&#10;Description automatically generated">
            <a:extLst>
              <a:ext uri="{FF2B5EF4-FFF2-40B4-BE49-F238E27FC236}">
                <a16:creationId xmlns:a16="http://schemas.microsoft.com/office/drawing/2014/main" id="{ABAFD29E-EC36-2CD2-D7C1-BF2BED5D37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9" name="Rectangle 8">
            <a:extLst>
              <a:ext uri="{FF2B5EF4-FFF2-40B4-BE49-F238E27FC236}">
                <a16:creationId xmlns:a16="http://schemas.microsoft.com/office/drawing/2014/main" id="{C9927E2D-A495-2DFE-11D4-309853A7ED7B}"/>
              </a:ext>
            </a:extLst>
          </p:cNvPr>
          <p:cNvSpPr/>
          <p:nvPr userDrawn="1"/>
        </p:nvSpPr>
        <p:spPr>
          <a:xfrm>
            <a:off x="-4879" y="2867120"/>
            <a:ext cx="9145622" cy="1319969"/>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698" rtl="0" eaLnBrk="1" fontAlgn="auto" latinLnBrk="0" hangingPunct="1">
              <a:lnSpc>
                <a:spcPct val="100000"/>
              </a:lnSpc>
              <a:spcBef>
                <a:spcPts val="0"/>
              </a:spcBef>
              <a:spcAft>
                <a:spcPts val="0"/>
              </a:spcAft>
              <a:buClrTx/>
              <a:buSzTx/>
              <a:buFontTx/>
              <a:buNone/>
              <a:tabLst/>
              <a:defRPr/>
            </a:pPr>
            <a:endParaRPr kumimoji="0" lang="en-IN" sz="1050" b="0" i="0" u="none" strike="noStrike" kern="0" cap="none" spc="0" normalizeH="0" baseline="0" noProof="0" dirty="0">
              <a:ln>
                <a:noFill/>
              </a:ln>
              <a:solidFill>
                <a:prstClr val="white"/>
              </a:solidFill>
              <a:effectLst/>
              <a:uLnTx/>
              <a:uFillTx/>
              <a:latin typeface="TheSansOffice" panose="020B0503040302060204"/>
              <a:ea typeface="+mn-ea"/>
              <a:cs typeface="+mn-cs"/>
              <a:sym typeface="Arial"/>
              <a:rtl val="0"/>
            </a:endParaRPr>
          </a:p>
        </p:txBody>
      </p:sp>
      <p:sp>
        <p:nvSpPr>
          <p:cNvPr id="10" name="Text Placeholder 3">
            <a:extLst>
              <a:ext uri="{FF2B5EF4-FFF2-40B4-BE49-F238E27FC236}">
                <a16:creationId xmlns:a16="http://schemas.microsoft.com/office/drawing/2014/main" id="{FF53921C-2641-41DD-B1CC-B9FF25F94100}"/>
              </a:ext>
            </a:extLst>
          </p:cNvPr>
          <p:cNvSpPr>
            <a:spLocks noGrp="1"/>
          </p:cNvSpPr>
          <p:nvPr>
            <p:ph type="body" sz="quarter" idx="12" hasCustomPrompt="1"/>
          </p:nvPr>
        </p:nvSpPr>
        <p:spPr>
          <a:xfrm>
            <a:off x="240447" y="2867118"/>
            <a:ext cx="8495020" cy="1250516"/>
          </a:xfrm>
        </p:spPr>
        <p:txBody>
          <a:bodyPr anchor="ctr">
            <a:normAutofit/>
          </a:bodyPr>
          <a:lstStyle>
            <a:lvl1pPr marL="0" indent="0" algn="ctr">
              <a:lnSpc>
                <a:spcPts val="2250"/>
              </a:lnSpc>
              <a:spcBef>
                <a:spcPts val="0"/>
              </a:spcBef>
              <a:buNone/>
              <a:defRPr sz="1800" b="1" cap="all" baseline="0">
                <a:solidFill>
                  <a:srgbClr val="BED730"/>
                </a:solidFill>
                <a:latin typeface="TheSansOffice" panose="020B0503040302060204"/>
              </a:defRPr>
            </a:lvl1pPr>
          </a:lstStyle>
          <a:p>
            <a:pPr lvl="0"/>
            <a:r>
              <a:rPr lang="en-US" dirty="0"/>
              <a:t>Section separator</a:t>
            </a:r>
          </a:p>
        </p:txBody>
      </p:sp>
      <p:sp>
        <p:nvSpPr>
          <p:cNvPr id="12" name="Text Placeholder 10">
            <a:extLst>
              <a:ext uri="{FF2B5EF4-FFF2-40B4-BE49-F238E27FC236}">
                <a16:creationId xmlns:a16="http://schemas.microsoft.com/office/drawing/2014/main" id="{46CE244E-9902-1D1E-6D59-121568FD8E47}"/>
              </a:ext>
            </a:extLst>
          </p:cNvPr>
          <p:cNvSpPr>
            <a:spLocks noGrp="1"/>
          </p:cNvSpPr>
          <p:nvPr>
            <p:ph type="body" sz="quarter" idx="17" hasCustomPrompt="1"/>
          </p:nvPr>
        </p:nvSpPr>
        <p:spPr>
          <a:xfrm>
            <a:off x="243000" y="3582607"/>
            <a:ext cx="2898816" cy="276078"/>
          </a:xfrm>
        </p:spPr>
        <p:txBody>
          <a:bodyPr>
            <a:normAutofit/>
          </a:bodyPr>
          <a:lstStyle>
            <a:lvl1pPr marL="0" indent="0">
              <a:buNone/>
              <a:defRPr sz="788">
                <a:solidFill>
                  <a:schemeClr val="bg1"/>
                </a:solidFill>
                <a:latin typeface="TheSansOffice" panose="020B0503040302060204"/>
              </a:defRPr>
            </a:lvl1pPr>
          </a:lstStyle>
          <a:p>
            <a:pPr lvl="0"/>
            <a:r>
              <a:rPr lang="en-US" dirty="0"/>
              <a:t>Internal | Confidential</a:t>
            </a:r>
          </a:p>
        </p:txBody>
      </p:sp>
      <p:sp>
        <p:nvSpPr>
          <p:cNvPr id="5" name="Footer Placeholder 4">
            <a:extLst>
              <a:ext uri="{FF2B5EF4-FFF2-40B4-BE49-F238E27FC236}">
                <a16:creationId xmlns:a16="http://schemas.microsoft.com/office/drawing/2014/main" id="{D48E7CFB-C972-D4E2-0B01-EAB06C7673C7}"/>
              </a:ext>
            </a:extLst>
          </p:cNvPr>
          <p:cNvSpPr>
            <a:spLocks noGrp="1"/>
          </p:cNvSpPr>
          <p:nvPr>
            <p:ph type="ftr" sz="quarter" idx="3"/>
          </p:nvPr>
        </p:nvSpPr>
        <p:spPr>
          <a:xfrm>
            <a:off x="5807661" y="4569933"/>
            <a:ext cx="3086100" cy="273844"/>
          </a:xfrm>
          <a:prstGeom prst="rect">
            <a:avLst/>
          </a:prstGeom>
        </p:spPr>
        <p:txBody>
          <a:bodyPr/>
          <a:lstStyle>
            <a:lvl1pPr algn="r">
              <a:defRPr>
                <a:solidFill>
                  <a:schemeClr val="tx1"/>
                </a:solidFill>
                <a:latin typeface="TheSansOffice" panose="020B0503040302060204"/>
              </a:defRPr>
            </a:lvl1pPr>
          </a:lstStyle>
          <a:p>
            <a:r>
              <a:rPr lang="en-US" dirty="0"/>
              <a:t>Internal | Confidential</a:t>
            </a:r>
          </a:p>
        </p:txBody>
      </p:sp>
      <p:pic>
        <p:nvPicPr>
          <p:cNvPr id="8" name="Picture 7" descr="A number and a ball on a black background&#10;&#10;Description automatically generated">
            <a:extLst>
              <a:ext uri="{FF2B5EF4-FFF2-40B4-BE49-F238E27FC236}">
                <a16:creationId xmlns:a16="http://schemas.microsoft.com/office/drawing/2014/main" id="{504CAD55-8983-ABFC-F193-0ABC9FD09CE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16543" y="193813"/>
            <a:ext cx="674123" cy="433152"/>
          </a:xfrm>
          <a:prstGeom prst="rect">
            <a:avLst/>
          </a:prstGeom>
        </p:spPr>
      </p:pic>
    </p:spTree>
    <p:extLst>
      <p:ext uri="{BB962C8B-B14F-4D97-AF65-F5344CB8AC3E}">
        <p14:creationId xmlns:p14="http://schemas.microsoft.com/office/powerpoint/2010/main" val="164141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r P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57DB89-CFDA-370A-F43F-545BC20B5C25}"/>
              </a:ext>
            </a:extLst>
          </p:cNvPr>
          <p:cNvSpPr/>
          <p:nvPr userDrawn="1"/>
        </p:nvSpPr>
        <p:spPr>
          <a:xfrm>
            <a:off x="-2323"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TheSansOffice" panose="020B0503040302060204" pitchFamily="34" charset="0"/>
            </a:endParaRPr>
          </a:p>
        </p:txBody>
      </p:sp>
      <p:sp>
        <p:nvSpPr>
          <p:cNvPr id="12" name="Title 4">
            <a:extLst>
              <a:ext uri="{FF2B5EF4-FFF2-40B4-BE49-F238E27FC236}">
                <a16:creationId xmlns:a16="http://schemas.microsoft.com/office/drawing/2014/main" id="{84601352-D74E-D226-05C0-6BEB858CCFF4}"/>
              </a:ext>
            </a:extLst>
          </p:cNvPr>
          <p:cNvSpPr>
            <a:spLocks noGrp="1"/>
          </p:cNvSpPr>
          <p:nvPr>
            <p:ph type="title" hasCustomPrompt="1"/>
          </p:nvPr>
        </p:nvSpPr>
        <p:spPr>
          <a:xfrm>
            <a:off x="324000" y="211575"/>
            <a:ext cx="7693099" cy="461655"/>
          </a:xfrm>
        </p:spPr>
        <p:txBody>
          <a:bodyPr/>
          <a:lstStyle>
            <a:lvl1pPr>
              <a:defRPr sz="2400" baseline="0">
                <a:solidFill>
                  <a:schemeClr val="bg1"/>
                </a:solidFill>
                <a:latin typeface="TheSansOffice" panose="020B0503040302060204" pitchFamily="34" charset="0"/>
              </a:defRPr>
            </a:lvl1pPr>
          </a:lstStyle>
          <a:p>
            <a:r>
              <a:rPr lang="en-US" dirty="0"/>
              <a:t>TITLE OF THE SLIDE GOES HERE</a:t>
            </a:r>
          </a:p>
        </p:txBody>
      </p:sp>
      <p:pic>
        <p:nvPicPr>
          <p:cNvPr id="7" name="Picture 6">
            <a:extLst>
              <a:ext uri="{FF2B5EF4-FFF2-40B4-BE49-F238E27FC236}">
                <a16:creationId xmlns:a16="http://schemas.microsoft.com/office/drawing/2014/main" id="{422F2A3D-271D-C6D4-F99E-2C1C6C51B0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pic>
        <p:nvPicPr>
          <p:cNvPr id="2" name="Picture 1" descr="A number and a ball on a black background&#10;&#10;Description automatically generated">
            <a:extLst>
              <a:ext uri="{FF2B5EF4-FFF2-40B4-BE49-F238E27FC236}">
                <a16:creationId xmlns:a16="http://schemas.microsoft.com/office/drawing/2014/main" id="{F68453D2-DABA-E1DF-3231-02FF8861F5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4" name="TextBox 3">
            <a:extLst>
              <a:ext uri="{FF2B5EF4-FFF2-40B4-BE49-F238E27FC236}">
                <a16:creationId xmlns:a16="http://schemas.microsoft.com/office/drawing/2014/main" id="{B3C3E3B0-F051-A2D1-80E6-F7FB2ABE2BEA}"/>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1630402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eperator 1">
    <p:spTree>
      <p:nvGrpSpPr>
        <p:cNvPr id="1" name=""/>
        <p:cNvGrpSpPr/>
        <p:nvPr/>
      </p:nvGrpSpPr>
      <p:grpSpPr>
        <a:xfrm>
          <a:off x="0" y="0"/>
          <a:ext cx="0" cy="0"/>
          <a:chOff x="0" y="0"/>
          <a:chExt cx="0" cy="0"/>
        </a:xfrm>
      </p:grpSpPr>
      <p:pic>
        <p:nvPicPr>
          <p:cNvPr id="8" name="Picture 7" descr="A football field with lights at night&#10;&#10;Description automatically generated">
            <a:extLst>
              <a:ext uri="{FF2B5EF4-FFF2-40B4-BE49-F238E27FC236}">
                <a16:creationId xmlns:a16="http://schemas.microsoft.com/office/drawing/2014/main" id="{E31B5FEC-2280-F57E-0937-3BF289AD91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6" y="0"/>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2" y="2015775"/>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Rectangle 4">
            <a:extLst>
              <a:ext uri="{FF2B5EF4-FFF2-40B4-BE49-F238E27FC236}">
                <a16:creationId xmlns:a16="http://schemas.microsoft.com/office/drawing/2014/main" id="{96CD2564-24FC-1333-E767-A9B7D7E255B7}"/>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dirty="0">
              <a:ln>
                <a:noFill/>
              </a:ln>
              <a:solidFill>
                <a:prstClr val="white"/>
              </a:solidFill>
              <a:effectLst/>
              <a:uLnTx/>
              <a:uFillTx/>
              <a:latin typeface="TheSansOffice" panose="020B0503040302060204"/>
              <a:ea typeface="+mn-ea"/>
              <a:cs typeface="+mn-cs"/>
              <a:sym typeface="Arial"/>
              <a:rtl val="0"/>
            </a:endParaRPr>
          </a:p>
        </p:txBody>
      </p:sp>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322223"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dirty="0"/>
              <a:t>Section separator</a:t>
            </a:r>
          </a:p>
        </p:txBody>
      </p:sp>
      <p:pic>
        <p:nvPicPr>
          <p:cNvPr id="3" name="Picture 2" descr="A number and a ball on a black background&#10;&#10;Description automatically generated">
            <a:extLst>
              <a:ext uri="{FF2B5EF4-FFF2-40B4-BE49-F238E27FC236}">
                <a16:creationId xmlns:a16="http://schemas.microsoft.com/office/drawing/2014/main" id="{32CE0AE6-910C-E074-50BE-AD9EB8682F8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7" name="TextBox 6">
            <a:extLst>
              <a:ext uri="{FF2B5EF4-FFF2-40B4-BE49-F238E27FC236}">
                <a16:creationId xmlns:a16="http://schemas.microsoft.com/office/drawing/2014/main" id="{4F35BC11-80ED-CB16-6F3B-E828E4AA00A8}"/>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603354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eperator 2">
    <p:spTree>
      <p:nvGrpSpPr>
        <p:cNvPr id="1" name=""/>
        <p:cNvGrpSpPr/>
        <p:nvPr/>
      </p:nvGrpSpPr>
      <p:grpSpPr>
        <a:xfrm>
          <a:off x="0" y="0"/>
          <a:ext cx="0" cy="0"/>
          <a:chOff x="0" y="0"/>
          <a:chExt cx="0" cy="0"/>
        </a:xfrm>
      </p:grpSpPr>
      <p:pic>
        <p:nvPicPr>
          <p:cNvPr id="3" name="Picture 2" descr="A green field with lights at night&#10;&#10;Description automatically generated">
            <a:extLst>
              <a:ext uri="{FF2B5EF4-FFF2-40B4-BE49-F238E27FC236}">
                <a16:creationId xmlns:a16="http://schemas.microsoft.com/office/drawing/2014/main" id="{629BF09F-9F6D-3433-3F41-A6FB6DAD2A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57011" cy="5150819"/>
          </a:xfrm>
          <a:prstGeom prst="rect">
            <a:avLst/>
          </a:prstGeom>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6195272" y="2015775"/>
            <a:ext cx="394916" cy="39491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6240114" y="2444897"/>
            <a:ext cx="305232" cy="305232"/>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7" name="Picture 6" descr="A number and a ball on a black background&#10;&#10;Description automatically generated">
            <a:extLst>
              <a:ext uri="{FF2B5EF4-FFF2-40B4-BE49-F238E27FC236}">
                <a16:creationId xmlns:a16="http://schemas.microsoft.com/office/drawing/2014/main" id="{7BF11300-14E2-BE39-0A28-077D52B9328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
        <p:nvSpPr>
          <p:cNvPr id="8" name="TextBox 7">
            <a:extLst>
              <a:ext uri="{FF2B5EF4-FFF2-40B4-BE49-F238E27FC236}">
                <a16:creationId xmlns:a16="http://schemas.microsoft.com/office/drawing/2014/main" id="{511B4621-0AA6-A57E-D0C5-EAFAF66EC836}"/>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
        <p:nvSpPr>
          <p:cNvPr id="14" name="Rectangle 13">
            <a:extLst>
              <a:ext uri="{FF2B5EF4-FFF2-40B4-BE49-F238E27FC236}">
                <a16:creationId xmlns:a16="http://schemas.microsoft.com/office/drawing/2014/main" id="{1CD7B09F-D6D3-FD14-5059-2C571D461149}"/>
              </a:ext>
            </a:extLst>
          </p:cNvPr>
          <p:cNvSpPr/>
          <p:nvPr userDrawn="1"/>
        </p:nvSpPr>
        <p:spPr>
          <a:xfrm>
            <a:off x="-6506" y="3125351"/>
            <a:ext cx="9157011" cy="1080000"/>
          </a:xfrm>
          <a:prstGeom prst="rect">
            <a:avLst/>
          </a:prstGeom>
          <a:solidFill>
            <a:srgbClr val="000000">
              <a:alpha val="60000"/>
            </a:srgb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IN" sz="1400" b="0" i="0" u="none" strike="noStrike" kern="0" cap="none" spc="0" normalizeH="0" baseline="0" noProof="0" dirty="0">
              <a:ln>
                <a:noFill/>
              </a:ln>
              <a:solidFill>
                <a:prstClr val="white"/>
              </a:solidFill>
              <a:effectLst/>
              <a:uLnTx/>
              <a:uFillTx/>
              <a:latin typeface="TheSansOffice" panose="020B0503040302060204"/>
              <a:ea typeface="+mn-ea"/>
              <a:cs typeface="+mn-cs"/>
              <a:sym typeface="Arial"/>
              <a:rtl val="0"/>
            </a:endParaRPr>
          </a:p>
        </p:txBody>
      </p:sp>
      <p:sp>
        <p:nvSpPr>
          <p:cNvPr id="15" name="Text Placeholder 3">
            <a:extLst>
              <a:ext uri="{FF2B5EF4-FFF2-40B4-BE49-F238E27FC236}">
                <a16:creationId xmlns:a16="http://schemas.microsoft.com/office/drawing/2014/main" id="{486F4550-5E6D-526C-2F2F-6E2CDEB1ECD3}"/>
              </a:ext>
            </a:extLst>
          </p:cNvPr>
          <p:cNvSpPr>
            <a:spLocks noGrp="1"/>
          </p:cNvSpPr>
          <p:nvPr>
            <p:ph type="body" sz="quarter" idx="11" hasCustomPrompt="1"/>
          </p:nvPr>
        </p:nvSpPr>
        <p:spPr>
          <a:xfrm>
            <a:off x="322223" y="3282826"/>
            <a:ext cx="8499553" cy="765050"/>
          </a:xfrm>
        </p:spPr>
        <p:txBody>
          <a:bodyPr anchor="ctr">
            <a:normAutofit/>
          </a:bodyPr>
          <a:lstStyle>
            <a:lvl1pPr marL="0" indent="0" algn="ctr">
              <a:lnSpc>
                <a:spcPts val="3000"/>
              </a:lnSpc>
              <a:spcBef>
                <a:spcPts val="0"/>
              </a:spcBef>
              <a:buNone/>
              <a:defRPr sz="2400" b="1" cap="all" baseline="0">
                <a:solidFill>
                  <a:srgbClr val="BED730"/>
                </a:solidFill>
              </a:defRPr>
            </a:lvl1pPr>
          </a:lstStyle>
          <a:p>
            <a:pPr lvl="0"/>
            <a:r>
              <a:rPr lang="en-US" dirty="0"/>
              <a:t>Section separator</a:t>
            </a:r>
          </a:p>
        </p:txBody>
      </p:sp>
    </p:spTree>
    <p:extLst>
      <p:ext uri="{BB962C8B-B14F-4D97-AF65-F5344CB8AC3E}">
        <p14:creationId xmlns:p14="http://schemas.microsoft.com/office/powerpoint/2010/main" val="331444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9276E-EC44-DAE9-B5DB-16B542DDB587}"/>
              </a:ext>
            </a:extLst>
          </p:cNvPr>
          <p:cNvSpPr/>
          <p:nvPr userDrawn="1"/>
        </p:nvSpPr>
        <p:spPr>
          <a:xfrm>
            <a:off x="-2323" y="0"/>
            <a:ext cx="9143999"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TheSansOffice" panose="020B0503040302060204" pitchFamily="34" charset="0"/>
            </a:endParaRPr>
          </a:p>
        </p:txBody>
      </p:sp>
      <p:pic>
        <p:nvPicPr>
          <p:cNvPr id="5" name="Picture 4">
            <a:extLst>
              <a:ext uri="{FF2B5EF4-FFF2-40B4-BE49-F238E27FC236}">
                <a16:creationId xmlns:a16="http://schemas.microsoft.com/office/drawing/2014/main" id="{F87D6215-D645-7822-5959-113D2FD8B2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3" y="4752876"/>
            <a:ext cx="9146323" cy="390624"/>
          </a:xfrm>
          <a:prstGeom prst="rect">
            <a:avLst/>
          </a:prstGeom>
        </p:spPr>
      </p:pic>
      <p:sp>
        <p:nvSpPr>
          <p:cNvPr id="4" name="TextBox 3">
            <a:extLst>
              <a:ext uri="{FF2B5EF4-FFF2-40B4-BE49-F238E27FC236}">
                <a16:creationId xmlns:a16="http://schemas.microsoft.com/office/drawing/2014/main" id="{66316916-5F96-3A6F-82AA-A68B1A993C70}"/>
              </a:ext>
            </a:extLst>
          </p:cNvPr>
          <p:cNvSpPr txBox="1"/>
          <p:nvPr userDrawn="1"/>
        </p:nvSpPr>
        <p:spPr>
          <a:xfrm>
            <a:off x="6626180" y="4587875"/>
            <a:ext cx="2193970" cy="215444"/>
          </a:xfrm>
          <a:prstGeom prst="rect">
            <a:avLst/>
          </a:prstGeom>
          <a:noFill/>
        </p:spPr>
        <p:txBody>
          <a:bodyPr wrap="square"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57496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822" y="-156754"/>
            <a:ext cx="9144000" cy="5143500"/>
          </a:xfrm>
          <a:prstGeom prst="rect">
            <a:avLst/>
          </a:prstGeom>
        </p:spPr>
      </p:pic>
      <p:sp>
        <p:nvSpPr>
          <p:cNvPr id="3" name="Footer Placeholder 4">
            <a:extLst>
              <a:ext uri="{FF2B5EF4-FFF2-40B4-BE49-F238E27FC236}">
                <a16:creationId xmlns:a16="http://schemas.microsoft.com/office/drawing/2014/main" id="{AC0A67D8-6E67-1BD8-8A40-F761EF101E26}"/>
              </a:ext>
            </a:extLst>
          </p:cNvPr>
          <p:cNvSpPr>
            <a:spLocks noGrp="1"/>
          </p:cNvSpPr>
          <p:nvPr>
            <p:ph type="ftr" sz="quarter" idx="3"/>
          </p:nvPr>
        </p:nvSpPr>
        <p:spPr>
          <a:xfrm>
            <a:off x="7952267" y="6093243"/>
            <a:ext cx="4114800" cy="365125"/>
          </a:xfrm>
          <a:prstGeom prst="rect">
            <a:avLst/>
          </a:prstGeom>
        </p:spPr>
        <p:txBody>
          <a:bodyPr/>
          <a:lstStyle>
            <a:defPPr>
              <a:defRPr lang="en-US"/>
            </a:defPPr>
            <a:lvl1pPr marL="0" algn="r" defTabSz="914400" rtl="0" eaLnBrk="1" latinLnBrk="0" hangingPunct="1">
              <a:defRPr sz="1050" kern="1200">
                <a:solidFill>
                  <a:schemeClr val="tx1"/>
                </a:solidFill>
                <a:latin typeface="TheSansOffice" panose="020B0503040302060204"/>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Internal | Confidential</a:t>
            </a:r>
          </a:p>
        </p:txBody>
      </p:sp>
      <p:pic>
        <p:nvPicPr>
          <p:cNvPr id="2" name="Picture 1" descr="A number and a ball on a black background&#10;&#10;Description automatically generated">
            <a:extLst>
              <a:ext uri="{FF2B5EF4-FFF2-40B4-BE49-F238E27FC236}">
                <a16:creationId xmlns:a16="http://schemas.microsoft.com/office/drawing/2014/main" id="{B5909F32-001B-4A11-AEEB-EF5395D1C3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7820" y="195063"/>
            <a:ext cx="672330" cy="432000"/>
          </a:xfrm>
          <a:prstGeom prst="rect">
            <a:avLst/>
          </a:prstGeom>
        </p:spPr>
      </p:pic>
    </p:spTree>
    <p:extLst>
      <p:ext uri="{BB962C8B-B14F-4D97-AF65-F5344CB8AC3E}">
        <p14:creationId xmlns:p14="http://schemas.microsoft.com/office/powerpoint/2010/main" val="2124272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descr="A green field with lights at night&#10;&#10;Description automatically generated">
            <a:extLst>
              <a:ext uri="{FF2B5EF4-FFF2-40B4-BE49-F238E27FC236}">
                <a16:creationId xmlns:a16="http://schemas.microsoft.com/office/drawing/2014/main" id="{D7EB2A36-B6ED-FD4E-7E07-E4BE2BE85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Flowchart: Connector 3">
            <a:extLst>
              <a:ext uri="{FF2B5EF4-FFF2-40B4-BE49-F238E27FC236}">
                <a16:creationId xmlns:a16="http://schemas.microsoft.com/office/drawing/2014/main" id="{E217FAA8-7903-790F-C8AF-A654546B8EE2}"/>
              </a:ext>
            </a:extLst>
          </p:cNvPr>
          <p:cNvSpPr>
            <a:spLocks noChangeAspect="1"/>
          </p:cNvSpPr>
          <p:nvPr userDrawn="1"/>
        </p:nvSpPr>
        <p:spPr>
          <a:xfrm rot="2700000">
            <a:off x="923753" y="2443228"/>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6" name="TextBox 5">
            <a:extLst>
              <a:ext uri="{FF2B5EF4-FFF2-40B4-BE49-F238E27FC236}">
                <a16:creationId xmlns:a16="http://schemas.microsoft.com/office/drawing/2014/main" id="{66C278B4-91F7-1397-FF2D-04C038E41577}"/>
              </a:ext>
            </a:extLst>
          </p:cNvPr>
          <p:cNvSpPr txBox="1"/>
          <p:nvPr userDrawn="1"/>
        </p:nvSpPr>
        <p:spPr>
          <a:xfrm>
            <a:off x="609404" y="3024738"/>
            <a:ext cx="113301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a:t>
            </a:r>
          </a:p>
          <a:p>
            <a:pPr algn="ctr" defTabSz="514312">
              <a:defRPr/>
            </a:pPr>
            <a:r>
              <a:rPr lang="en-IN" sz="675" b="1" dirty="0">
                <a:solidFill>
                  <a:schemeClr val="bg1"/>
                </a:solidFill>
                <a:latin typeface="Trebuchet MS" panose="020B0603020202020204" pitchFamily="34" charset="0"/>
              </a:rPr>
              <a:t>Infra Services</a:t>
            </a:r>
            <a:endParaRPr lang="en-US" sz="675" dirty="0">
              <a:solidFill>
                <a:schemeClr val="bg1"/>
              </a:solidFill>
              <a:latin typeface="Trebuchet MS" panose="020B0603020202020204" pitchFamily="34" charset="0"/>
            </a:endParaRPr>
          </a:p>
        </p:txBody>
      </p:sp>
      <p:sp>
        <p:nvSpPr>
          <p:cNvPr id="8" name="Flowchart: Connector 7">
            <a:extLst>
              <a:ext uri="{FF2B5EF4-FFF2-40B4-BE49-F238E27FC236}">
                <a16:creationId xmlns:a16="http://schemas.microsoft.com/office/drawing/2014/main" id="{B180DF8B-8246-7BBB-1D51-0A7997F9CA64}"/>
              </a:ext>
            </a:extLst>
          </p:cNvPr>
          <p:cNvSpPr>
            <a:spLocks noChangeAspect="1"/>
          </p:cNvSpPr>
          <p:nvPr userDrawn="1"/>
        </p:nvSpPr>
        <p:spPr>
          <a:xfrm rot="2700000">
            <a:off x="1821464" y="2458136"/>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9" name="TextBox 8">
            <a:extLst>
              <a:ext uri="{FF2B5EF4-FFF2-40B4-BE49-F238E27FC236}">
                <a16:creationId xmlns:a16="http://schemas.microsoft.com/office/drawing/2014/main" id="{1BBC2D28-0D54-251E-1D85-B8C121038C5A}"/>
              </a:ext>
            </a:extLst>
          </p:cNvPr>
          <p:cNvSpPr txBox="1"/>
          <p:nvPr userDrawn="1"/>
        </p:nvSpPr>
        <p:spPr>
          <a:xfrm>
            <a:off x="1418398" y="3019579"/>
            <a:ext cx="1312941" cy="300082"/>
          </a:xfrm>
          <a:prstGeom prst="rect">
            <a:avLst/>
          </a:prstGeom>
          <a:noFill/>
        </p:spPr>
        <p:txBody>
          <a:bodyPr wrap="square" rtlCol="0">
            <a:spAutoFit/>
          </a:bodyPr>
          <a:lstStyle/>
          <a:p>
            <a:pPr algn="ctr" defTabSz="514312">
              <a:defRPr/>
            </a:pPr>
            <a:r>
              <a:rPr lang="pt-BR" sz="675" b="1" dirty="0">
                <a:solidFill>
                  <a:schemeClr val="bg1"/>
                </a:solidFill>
                <a:latin typeface="Trebuchet MS" panose="020B0603020202020204" pitchFamily="34" charset="0"/>
              </a:rPr>
              <a:t>Data Center</a:t>
            </a:r>
          </a:p>
          <a:p>
            <a:pPr algn="ctr" defTabSz="514312">
              <a:defRPr/>
            </a:pPr>
            <a:r>
              <a:rPr lang="pt-BR" sz="675" b="1" dirty="0">
                <a:solidFill>
                  <a:schemeClr val="bg1"/>
                </a:solidFill>
                <a:latin typeface="Trebuchet MS" panose="020B0603020202020204" pitchFamily="34" charset="0"/>
              </a:rPr>
              <a:t>Colo Services</a:t>
            </a:r>
            <a:endParaRPr lang="en-US" sz="675" b="1" dirty="0">
              <a:solidFill>
                <a:schemeClr val="bg1"/>
              </a:solidFill>
              <a:latin typeface="Trebuchet MS" panose="020B0603020202020204" pitchFamily="34" charset="0"/>
            </a:endParaRPr>
          </a:p>
        </p:txBody>
      </p:sp>
      <p:sp>
        <p:nvSpPr>
          <p:cNvPr id="12" name="Flowchart: Connector 11">
            <a:extLst>
              <a:ext uri="{FF2B5EF4-FFF2-40B4-BE49-F238E27FC236}">
                <a16:creationId xmlns:a16="http://schemas.microsoft.com/office/drawing/2014/main" id="{D1DEF801-78D7-8DFC-0C38-272A8D98EF78}"/>
              </a:ext>
            </a:extLst>
          </p:cNvPr>
          <p:cNvSpPr>
            <a:spLocks noChangeAspect="1"/>
          </p:cNvSpPr>
          <p:nvPr userDrawn="1"/>
        </p:nvSpPr>
        <p:spPr>
          <a:xfrm rot="2700000">
            <a:off x="3658286" y="2467900"/>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3" name="TextBox 12">
            <a:extLst>
              <a:ext uri="{FF2B5EF4-FFF2-40B4-BE49-F238E27FC236}">
                <a16:creationId xmlns:a16="http://schemas.microsoft.com/office/drawing/2014/main" id="{3ECC2D12-B199-C442-790C-823302A66B0C}"/>
              </a:ext>
            </a:extLst>
          </p:cNvPr>
          <p:cNvSpPr txBox="1"/>
          <p:nvPr userDrawn="1"/>
        </p:nvSpPr>
        <p:spPr>
          <a:xfrm>
            <a:off x="3306386" y="3024738"/>
            <a:ext cx="1241993"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Network Digital </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4" name="Flowchart: Connector 13">
            <a:extLst>
              <a:ext uri="{FF2B5EF4-FFF2-40B4-BE49-F238E27FC236}">
                <a16:creationId xmlns:a16="http://schemas.microsoft.com/office/drawing/2014/main" id="{F3E55518-8652-B520-19AB-CDFACF181A72}"/>
              </a:ext>
            </a:extLst>
          </p:cNvPr>
          <p:cNvSpPr>
            <a:spLocks noChangeAspect="1"/>
          </p:cNvSpPr>
          <p:nvPr userDrawn="1"/>
        </p:nvSpPr>
        <p:spPr>
          <a:xfrm rot="2700000">
            <a:off x="4634985"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5" name="TextBox 14">
            <a:extLst>
              <a:ext uri="{FF2B5EF4-FFF2-40B4-BE49-F238E27FC236}">
                <a16:creationId xmlns:a16="http://schemas.microsoft.com/office/drawing/2014/main" id="{F3C430B1-3B83-EFB6-3F1D-2012E266974A}"/>
              </a:ext>
            </a:extLst>
          </p:cNvPr>
          <p:cNvSpPr txBox="1"/>
          <p:nvPr userDrawn="1"/>
        </p:nvSpPr>
        <p:spPr>
          <a:xfrm>
            <a:off x="4274045"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 &amp; IT</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16" name="Flowchart: Connector 15">
            <a:extLst>
              <a:ext uri="{FF2B5EF4-FFF2-40B4-BE49-F238E27FC236}">
                <a16:creationId xmlns:a16="http://schemas.microsoft.com/office/drawing/2014/main" id="{D6903430-A5C6-2F4B-929D-91B4A5CDCC58}"/>
              </a:ext>
            </a:extLst>
          </p:cNvPr>
          <p:cNvSpPr>
            <a:spLocks noChangeAspect="1"/>
          </p:cNvSpPr>
          <p:nvPr userDrawn="1"/>
        </p:nvSpPr>
        <p:spPr>
          <a:xfrm rot="2700000">
            <a:off x="5636939" y="2475353"/>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17" name="TextBox 16">
            <a:extLst>
              <a:ext uri="{FF2B5EF4-FFF2-40B4-BE49-F238E27FC236}">
                <a16:creationId xmlns:a16="http://schemas.microsoft.com/office/drawing/2014/main" id="{76233261-5F6C-636F-31BF-D14D8B6C8E10}"/>
              </a:ext>
            </a:extLst>
          </p:cNvPr>
          <p:cNvSpPr txBox="1"/>
          <p:nvPr userDrawn="1"/>
        </p:nvSpPr>
        <p:spPr>
          <a:xfrm>
            <a:off x="5249081" y="3024738"/>
            <a:ext cx="1318629"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Security </a:t>
            </a:r>
          </a:p>
          <a:p>
            <a:pPr algn="ctr" defTabSz="514312">
              <a:defRPr/>
            </a:pPr>
            <a:r>
              <a:rPr lang="en-IN" sz="675" b="1" dirty="0">
                <a:solidFill>
                  <a:schemeClr val="bg1"/>
                </a:solidFill>
                <a:latin typeface="Trebuchet MS" panose="020B0603020202020204" pitchFamily="34" charset="0"/>
              </a:rPr>
              <a:t>Managed Services</a:t>
            </a:r>
            <a:endParaRPr lang="en-US" sz="675" dirty="0">
              <a:solidFill>
                <a:schemeClr val="bg1"/>
              </a:solidFill>
              <a:latin typeface="Trebuchet MS" panose="020B0603020202020204" pitchFamily="34" charset="0"/>
            </a:endParaRPr>
          </a:p>
        </p:txBody>
      </p:sp>
      <p:sp>
        <p:nvSpPr>
          <p:cNvPr id="20" name="Flowchart: Connector 19">
            <a:extLst>
              <a:ext uri="{FF2B5EF4-FFF2-40B4-BE49-F238E27FC236}">
                <a16:creationId xmlns:a16="http://schemas.microsoft.com/office/drawing/2014/main" id="{EA112DF0-B262-786E-98C3-AFAC8571B6E5}"/>
              </a:ext>
            </a:extLst>
          </p:cNvPr>
          <p:cNvSpPr>
            <a:spLocks noChangeAspect="1"/>
          </p:cNvSpPr>
          <p:nvPr userDrawn="1"/>
        </p:nvSpPr>
        <p:spPr>
          <a:xfrm rot="2700000">
            <a:off x="6628955" y="2450682"/>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1" name="TextBox 20">
            <a:extLst>
              <a:ext uri="{FF2B5EF4-FFF2-40B4-BE49-F238E27FC236}">
                <a16:creationId xmlns:a16="http://schemas.microsoft.com/office/drawing/2014/main" id="{677AF911-1D1E-E3D3-DBFE-BAF04E419C52}"/>
              </a:ext>
            </a:extLst>
          </p:cNvPr>
          <p:cNvSpPr txBox="1"/>
          <p:nvPr userDrawn="1"/>
        </p:nvSpPr>
        <p:spPr>
          <a:xfrm>
            <a:off x="6235119" y="3035126"/>
            <a:ext cx="1280660"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Digital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sp>
        <p:nvSpPr>
          <p:cNvPr id="22" name="Flowchart: Connector 21">
            <a:extLst>
              <a:ext uri="{FF2B5EF4-FFF2-40B4-BE49-F238E27FC236}">
                <a16:creationId xmlns:a16="http://schemas.microsoft.com/office/drawing/2014/main" id="{C2984C21-A098-4F6A-0C5C-69A11A01F7EC}"/>
              </a:ext>
            </a:extLst>
          </p:cNvPr>
          <p:cNvSpPr>
            <a:spLocks noChangeAspect="1"/>
          </p:cNvSpPr>
          <p:nvPr userDrawn="1"/>
        </p:nvSpPr>
        <p:spPr>
          <a:xfrm rot="2700000">
            <a:off x="7635901" y="2450681"/>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23" name="TextBox 22">
            <a:extLst>
              <a:ext uri="{FF2B5EF4-FFF2-40B4-BE49-F238E27FC236}">
                <a16:creationId xmlns:a16="http://schemas.microsoft.com/office/drawing/2014/main" id="{07542BF6-F898-468C-F075-7098579A5791}"/>
              </a:ext>
            </a:extLst>
          </p:cNvPr>
          <p:cNvSpPr txBox="1"/>
          <p:nvPr userDrawn="1"/>
        </p:nvSpPr>
        <p:spPr>
          <a:xfrm>
            <a:off x="7288115" y="3042094"/>
            <a:ext cx="1328066"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Industry Apps</a:t>
            </a:r>
          </a:p>
          <a:p>
            <a:pPr algn="ctr" defTabSz="514312">
              <a:defRPr/>
            </a:pPr>
            <a:r>
              <a:rPr lang="en-IN" sz="675" b="1" dirty="0">
                <a:solidFill>
                  <a:schemeClr val="bg1"/>
                </a:solidFill>
                <a:latin typeface="Trebuchet MS" panose="020B0603020202020204" pitchFamily="34" charset="0"/>
              </a:rPr>
              <a:t>Managed Services</a:t>
            </a:r>
            <a:endParaRPr lang="en-US" sz="675" b="1" dirty="0">
              <a:solidFill>
                <a:schemeClr val="bg1"/>
              </a:solidFill>
              <a:latin typeface="Trebuchet MS" panose="020B0603020202020204" pitchFamily="34" charset="0"/>
            </a:endParaRPr>
          </a:p>
        </p:txBody>
      </p:sp>
      <p:pic>
        <p:nvPicPr>
          <p:cNvPr id="25" name="Graphic 24">
            <a:extLst>
              <a:ext uri="{FF2B5EF4-FFF2-40B4-BE49-F238E27FC236}">
                <a16:creationId xmlns:a16="http://schemas.microsoft.com/office/drawing/2014/main" id="{11338728-2DC8-66B8-DD1E-39B7B8EF2AB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713250" y="2552907"/>
            <a:ext cx="410045" cy="374389"/>
          </a:xfrm>
          <a:prstGeom prst="rect">
            <a:avLst/>
          </a:prstGeom>
        </p:spPr>
      </p:pic>
      <p:pic>
        <p:nvPicPr>
          <p:cNvPr id="27" name="Graphic 26">
            <a:extLst>
              <a:ext uri="{FF2B5EF4-FFF2-40B4-BE49-F238E27FC236}">
                <a16:creationId xmlns:a16="http://schemas.microsoft.com/office/drawing/2014/main" id="{CF5E2255-BE2B-0B6F-3530-A93459144BCF}"/>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768689" y="2590199"/>
            <a:ext cx="251389" cy="334642"/>
          </a:xfrm>
          <a:prstGeom prst="rect">
            <a:avLst/>
          </a:prstGeom>
        </p:spPr>
      </p:pic>
      <p:pic>
        <p:nvPicPr>
          <p:cNvPr id="29" name="Graphic 28">
            <a:extLst>
              <a:ext uri="{FF2B5EF4-FFF2-40B4-BE49-F238E27FC236}">
                <a16:creationId xmlns:a16="http://schemas.microsoft.com/office/drawing/2014/main" id="{A3B1AB72-670A-F637-35D9-5F5B0180ED9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30448" y="2551074"/>
            <a:ext cx="296267" cy="334642"/>
          </a:xfrm>
          <a:prstGeom prst="rect">
            <a:avLst/>
          </a:prstGeom>
        </p:spPr>
      </p:pic>
      <p:pic>
        <p:nvPicPr>
          <p:cNvPr id="31" name="Graphic 30">
            <a:extLst>
              <a:ext uri="{FF2B5EF4-FFF2-40B4-BE49-F238E27FC236}">
                <a16:creationId xmlns:a16="http://schemas.microsoft.com/office/drawing/2014/main" id="{225DAF83-E320-A602-5BD3-5FD43E48B82E}"/>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6720225" y="2558528"/>
            <a:ext cx="332707" cy="334642"/>
          </a:xfrm>
          <a:prstGeom prst="rect">
            <a:avLst/>
          </a:prstGeom>
        </p:spPr>
      </p:pic>
      <p:pic>
        <p:nvPicPr>
          <p:cNvPr id="43" name="Picture 42" descr="A logo with text on it&#10;&#10;Description automatically generated">
            <a:extLst>
              <a:ext uri="{FF2B5EF4-FFF2-40B4-BE49-F238E27FC236}">
                <a16:creationId xmlns:a16="http://schemas.microsoft.com/office/drawing/2014/main" id="{48DDC583-E728-1A32-193A-E480084C49AC}"/>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t="25952" b="36304"/>
          <a:stretch/>
        </p:blipFill>
        <p:spPr>
          <a:xfrm>
            <a:off x="3262983" y="522361"/>
            <a:ext cx="2793678" cy="1492175"/>
          </a:xfrm>
          <a:prstGeom prst="rect">
            <a:avLst/>
          </a:prstGeom>
        </p:spPr>
      </p:pic>
      <p:sp>
        <p:nvSpPr>
          <p:cNvPr id="44" name="Flowchart: Connector 43">
            <a:extLst>
              <a:ext uri="{FF2B5EF4-FFF2-40B4-BE49-F238E27FC236}">
                <a16:creationId xmlns:a16="http://schemas.microsoft.com/office/drawing/2014/main" id="{87873065-4753-3C66-0452-C6C1CC4565CF}"/>
              </a:ext>
            </a:extLst>
          </p:cNvPr>
          <p:cNvSpPr>
            <a:spLocks noChangeAspect="1"/>
          </p:cNvSpPr>
          <p:nvPr userDrawn="1"/>
        </p:nvSpPr>
        <p:spPr>
          <a:xfrm rot="2700000">
            <a:off x="2706442" y="2445154"/>
            <a:ext cx="535427" cy="535427"/>
          </a:xfrm>
          <a:prstGeom prst="flowChartConnector">
            <a:avLst/>
          </a:prstGeom>
          <a:solidFill>
            <a:srgbClr val="BED730"/>
          </a:solidFill>
          <a:ln w="31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12">
              <a:defRPr/>
            </a:pPr>
            <a:endParaRPr lang="en-IN" sz="1350" dirty="0">
              <a:solidFill>
                <a:prstClr val="white"/>
              </a:solidFill>
              <a:latin typeface="Trebuchet MS"/>
            </a:endParaRPr>
          </a:p>
        </p:txBody>
      </p:sp>
      <p:sp>
        <p:nvSpPr>
          <p:cNvPr id="45" name="TextBox 44">
            <a:extLst>
              <a:ext uri="{FF2B5EF4-FFF2-40B4-BE49-F238E27FC236}">
                <a16:creationId xmlns:a16="http://schemas.microsoft.com/office/drawing/2014/main" id="{D128BF29-7E3A-69BC-5756-28F62F6C1CF9}"/>
              </a:ext>
            </a:extLst>
          </p:cNvPr>
          <p:cNvSpPr txBox="1"/>
          <p:nvPr userDrawn="1"/>
        </p:nvSpPr>
        <p:spPr>
          <a:xfrm>
            <a:off x="2324874" y="3014349"/>
            <a:ext cx="1312941" cy="300082"/>
          </a:xfrm>
          <a:prstGeom prst="rect">
            <a:avLst/>
          </a:prstGeom>
          <a:noFill/>
        </p:spPr>
        <p:txBody>
          <a:bodyPr wrap="square" rtlCol="0">
            <a:spAutoFit/>
          </a:bodyPr>
          <a:lstStyle/>
          <a:p>
            <a:pPr algn="ctr" defTabSz="514312">
              <a:defRPr/>
            </a:pPr>
            <a:r>
              <a:rPr lang="en-IN" sz="675" b="1" dirty="0">
                <a:solidFill>
                  <a:schemeClr val="bg1"/>
                </a:solidFill>
                <a:latin typeface="Trebuchet MS" panose="020B0603020202020204" pitchFamily="34" charset="0"/>
              </a:rPr>
              <a:t>CloudInfinit</a:t>
            </a:r>
          </a:p>
          <a:p>
            <a:pPr algn="ctr" defTabSz="514312">
              <a:defRPr/>
            </a:pPr>
            <a:r>
              <a:rPr lang="en-IN" sz="675" b="1" dirty="0">
                <a:solidFill>
                  <a:schemeClr val="bg1"/>
                </a:solidFill>
                <a:latin typeface="Trebuchet MS" panose="020B0603020202020204" pitchFamily="34" charset="0"/>
              </a:rPr>
              <a:t>Ent Cloud Infra</a:t>
            </a:r>
            <a:endParaRPr lang="en-US" sz="675" b="1" dirty="0">
              <a:solidFill>
                <a:schemeClr val="bg1"/>
              </a:solidFill>
              <a:latin typeface="Trebuchet MS" panose="020B0603020202020204" pitchFamily="34" charset="0"/>
            </a:endParaRPr>
          </a:p>
        </p:txBody>
      </p:sp>
      <p:pic>
        <p:nvPicPr>
          <p:cNvPr id="30" name="Picture 29" descr="A black background with a black square&#10;&#10;Description automatically generated with medium confidence">
            <a:extLst>
              <a:ext uri="{FF2B5EF4-FFF2-40B4-BE49-F238E27FC236}">
                <a16:creationId xmlns:a16="http://schemas.microsoft.com/office/drawing/2014/main" id="{2740E80F-D35B-3E6B-7D1C-8F9B8734812D}"/>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695581" y="2573334"/>
            <a:ext cx="404697" cy="346379"/>
          </a:xfrm>
          <a:prstGeom prst="rect">
            <a:avLst/>
          </a:prstGeom>
        </p:spPr>
      </p:pic>
      <p:pic>
        <p:nvPicPr>
          <p:cNvPr id="33" name="Picture 32" descr="A black background with a black square&#10;&#10;Description automatically generated with medium confidence">
            <a:extLst>
              <a:ext uri="{FF2B5EF4-FFF2-40B4-BE49-F238E27FC236}">
                <a16:creationId xmlns:a16="http://schemas.microsoft.com/office/drawing/2014/main" id="{BAAA699B-A95F-310B-7182-AFB2A3CD2DC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691300" y="2535749"/>
            <a:ext cx="384392" cy="369318"/>
          </a:xfrm>
          <a:prstGeom prst="rect">
            <a:avLst/>
          </a:prstGeom>
        </p:spPr>
      </p:pic>
      <p:pic>
        <p:nvPicPr>
          <p:cNvPr id="36" name="Picture 35" descr="A black background with a black square&#10;&#10;Description automatically generated with medium confidence">
            <a:extLst>
              <a:ext uri="{FF2B5EF4-FFF2-40B4-BE49-F238E27FC236}">
                <a16:creationId xmlns:a16="http://schemas.microsoft.com/office/drawing/2014/main" id="{5DF44C8E-F398-3A14-81BA-584A148DD34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915572" y="2525958"/>
            <a:ext cx="342065" cy="356621"/>
          </a:xfrm>
          <a:prstGeom prst="rect">
            <a:avLst/>
          </a:prstGeom>
        </p:spPr>
      </p:pic>
      <p:pic>
        <p:nvPicPr>
          <p:cNvPr id="2" name="Picture 1">
            <a:extLst>
              <a:ext uri="{FF2B5EF4-FFF2-40B4-BE49-F238E27FC236}">
                <a16:creationId xmlns:a16="http://schemas.microsoft.com/office/drawing/2014/main" id="{09FF288F-82AC-672C-B624-FA08F7665612}"/>
              </a:ext>
            </a:extLst>
          </p:cNvPr>
          <p:cNvPicPr>
            <a:picLocks noChangeAspect="1"/>
          </p:cNvPicPr>
          <p:nvPr userDrawn="1"/>
        </p:nvPicPr>
        <p:blipFill>
          <a:blip r:embed="rId15">
            <a:extLst>
              <a:ext uri="{BEBA8EAE-BF5A-486C-A8C5-ECC9F3942E4B}">
                <a14:imgProps xmlns:a14="http://schemas.microsoft.com/office/drawing/2010/main">
                  <a14:imgLayer r:embed="rId16">
                    <a14:imgEffect>
                      <a14:sharpenSoften amount="-50000"/>
                    </a14:imgEffect>
                    <a14:imgEffect>
                      <a14:saturation sat="0"/>
                    </a14:imgEffect>
                  </a14:imgLayer>
                </a14:imgProps>
              </a:ext>
            </a:extLst>
          </a:blip>
          <a:stretch>
            <a:fillRect/>
          </a:stretch>
        </p:blipFill>
        <p:spPr>
          <a:xfrm>
            <a:off x="2772066" y="2583469"/>
            <a:ext cx="404178" cy="254943"/>
          </a:xfrm>
          <a:prstGeom prst="rect">
            <a:avLst/>
          </a:prstGeom>
        </p:spPr>
      </p:pic>
      <p:sp>
        <p:nvSpPr>
          <p:cNvPr id="5" name="TextBox 4">
            <a:extLst>
              <a:ext uri="{FF2B5EF4-FFF2-40B4-BE49-F238E27FC236}">
                <a16:creationId xmlns:a16="http://schemas.microsoft.com/office/drawing/2014/main" id="{140CFBD6-7D4E-7356-2005-8B476C6753E0}"/>
              </a:ext>
            </a:extLst>
          </p:cNvPr>
          <p:cNvSpPr txBox="1"/>
          <p:nvPr userDrawn="1"/>
        </p:nvSpPr>
        <p:spPr>
          <a:xfrm>
            <a:off x="6626181" y="4587875"/>
            <a:ext cx="2193970" cy="215444"/>
          </a:xfrm>
          <a:prstGeom prst="rect">
            <a:avLst/>
          </a:prstGeom>
          <a:noFill/>
        </p:spPr>
        <p:txBody>
          <a:bodyPr wrap="square" rtlCol="0">
            <a:spAutoFit/>
          </a:bodyPr>
          <a:lstStyle/>
          <a:p>
            <a:pPr marL="0" marR="0" lvl="0" indent="0" algn="r" defTabSz="914241" rtl="0" eaLnBrk="1" fontAlgn="auto" latinLnBrk="0" hangingPunct="1">
              <a:lnSpc>
                <a:spcPct val="100000"/>
              </a:lnSpc>
              <a:spcBef>
                <a:spcPts val="0"/>
              </a:spcBef>
              <a:spcAft>
                <a:spcPts val="0"/>
              </a:spcAft>
              <a:buClrTx/>
              <a:buSzTx/>
              <a:buFontTx/>
              <a:buNone/>
              <a:tabLst/>
              <a:defRPr/>
            </a:pPr>
            <a:r>
              <a:rPr lang="en-US" sz="800" dirty="0">
                <a:solidFill>
                  <a:schemeClr val="bg1">
                    <a:lumMod val="75000"/>
                  </a:schemeClr>
                </a:solidFill>
              </a:rPr>
              <a:t>Internal | Confidential</a:t>
            </a:r>
          </a:p>
        </p:txBody>
      </p:sp>
    </p:spTree>
    <p:extLst>
      <p:ext uri="{BB962C8B-B14F-4D97-AF65-F5344CB8AC3E}">
        <p14:creationId xmlns:p14="http://schemas.microsoft.com/office/powerpoint/2010/main" val="381566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Footer Placeholder 4">
            <a:extLst>
              <a:ext uri="{FF2B5EF4-FFF2-40B4-BE49-F238E27FC236}">
                <a16:creationId xmlns:a16="http://schemas.microsoft.com/office/drawing/2014/main" id="{B71C1FCE-6918-11A4-E588-036692E0FA54}"/>
              </a:ext>
            </a:extLst>
          </p:cNvPr>
          <p:cNvSpPr>
            <a:spLocks noGrp="1"/>
          </p:cNvSpPr>
          <p:nvPr>
            <p:ph type="ftr" sz="quarter" idx="3"/>
          </p:nvPr>
        </p:nvSpPr>
        <p:spPr>
          <a:xfrm>
            <a:off x="5807661" y="4569933"/>
            <a:ext cx="3086100" cy="273844"/>
          </a:xfrm>
          <a:prstGeom prst="rect">
            <a:avLst/>
          </a:prstGeom>
        </p:spPr>
        <p:txBody>
          <a:bodyPr/>
          <a:lstStyle>
            <a:lvl1pPr algn="r">
              <a:defRPr>
                <a:solidFill>
                  <a:schemeClr val="tx1"/>
                </a:solidFill>
                <a:latin typeface="TheSansOffice" panose="020B0503040302060204"/>
              </a:defRPr>
            </a:lvl1pPr>
          </a:lstStyle>
          <a:p>
            <a:r>
              <a:rPr lang="en-US" dirty="0"/>
              <a:t>Internal | Confidential</a:t>
            </a:r>
          </a:p>
        </p:txBody>
      </p:sp>
      <p:pic>
        <p:nvPicPr>
          <p:cNvPr id="13" name="Picture 12">
            <a:extLst>
              <a:ext uri="{FF2B5EF4-FFF2-40B4-BE49-F238E27FC236}">
                <a16:creationId xmlns:a16="http://schemas.microsoft.com/office/drawing/2014/main" id="{AE50EC36-A831-6EF4-A67C-F081F681D8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61874"/>
            <a:ext cx="9144000" cy="390525"/>
          </a:xfrm>
          <a:prstGeom prst="rect">
            <a:avLst/>
          </a:prstGeom>
        </p:spPr>
      </p:pic>
      <p:sp>
        <p:nvSpPr>
          <p:cNvPr id="8" name="Text Placeholder 6">
            <a:extLst>
              <a:ext uri="{FF2B5EF4-FFF2-40B4-BE49-F238E27FC236}">
                <a16:creationId xmlns:a16="http://schemas.microsoft.com/office/drawing/2014/main" id="{27955709-F6F4-E72B-1FBF-65DC5666C6B2}"/>
              </a:ext>
            </a:extLst>
          </p:cNvPr>
          <p:cNvSpPr>
            <a:spLocks noGrp="1"/>
          </p:cNvSpPr>
          <p:nvPr>
            <p:ph type="body" sz="quarter" idx="10" hasCustomPrompt="1"/>
          </p:nvPr>
        </p:nvSpPr>
        <p:spPr>
          <a:xfrm>
            <a:off x="301336" y="263628"/>
            <a:ext cx="8112167" cy="273844"/>
          </a:xfrm>
        </p:spPr>
        <p:txBody>
          <a:bodyPr>
            <a:normAutofit/>
          </a:bodyPr>
          <a:lstStyle>
            <a:lvl1pPr marL="0" indent="0">
              <a:buNone/>
              <a:defRPr lang="en-US" sz="1800" b="1" kern="1200" dirty="0">
                <a:solidFill>
                  <a:schemeClr val="tx1"/>
                </a:solidFill>
                <a:latin typeface="TheSansOffice" panose="020B0503040302060204"/>
                <a:ea typeface="+mn-ea"/>
                <a:cs typeface="+mn-cs"/>
              </a:defRPr>
            </a:lvl1pPr>
          </a:lstStyle>
          <a:p>
            <a:pPr lvl="0"/>
            <a:r>
              <a:rPr lang="en-GB" dirty="0"/>
              <a:t>HEADING</a:t>
            </a:r>
            <a:endParaRPr lang="en-US" dirty="0"/>
          </a:p>
        </p:txBody>
      </p:sp>
      <p:sp>
        <p:nvSpPr>
          <p:cNvPr id="10" name="Content Placeholder 9">
            <a:extLst>
              <a:ext uri="{FF2B5EF4-FFF2-40B4-BE49-F238E27FC236}">
                <a16:creationId xmlns:a16="http://schemas.microsoft.com/office/drawing/2014/main" id="{4ACACB1E-872B-F930-C4CE-E916AD17C00C}"/>
              </a:ext>
            </a:extLst>
          </p:cNvPr>
          <p:cNvSpPr>
            <a:spLocks noGrp="1"/>
          </p:cNvSpPr>
          <p:nvPr>
            <p:ph sz="quarter" idx="11"/>
          </p:nvPr>
        </p:nvSpPr>
        <p:spPr>
          <a:xfrm>
            <a:off x="301229" y="920353"/>
            <a:ext cx="8190309" cy="34468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5427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lank with Title Logo">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B2F7CF-481F-CD39-0C15-A1D021C8A5D3}"/>
              </a:ext>
            </a:extLst>
          </p:cNvPr>
          <p:cNvPicPr>
            <a:picLocks noChangeAspect="1"/>
          </p:cNvPicPr>
          <p:nvPr userDrawn="1"/>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5" y="0"/>
            <a:ext cx="9143999" cy="5143500"/>
          </a:xfrm>
          <a:prstGeom prst="rect">
            <a:avLst/>
          </a:prstGeom>
        </p:spPr>
      </p:pic>
      <p:sp>
        <p:nvSpPr>
          <p:cNvPr id="3" name="Rectangle 2">
            <a:extLst>
              <a:ext uri="{FF2B5EF4-FFF2-40B4-BE49-F238E27FC236}">
                <a16:creationId xmlns:a16="http://schemas.microsoft.com/office/drawing/2014/main" id="{D257DB89-CFDA-370A-F43F-545BC20B5C25}"/>
              </a:ext>
            </a:extLst>
          </p:cNvPr>
          <p:cNvSpPr/>
          <p:nvPr userDrawn="1"/>
        </p:nvSpPr>
        <p:spPr>
          <a:xfrm>
            <a:off x="5" y="0"/>
            <a:ext cx="9143999" cy="51435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dirty="0">
              <a:latin typeface="TheSansOffice" panose="020B0503040302060204" pitchFamily="34" charset="0"/>
            </a:endParaRPr>
          </a:p>
        </p:txBody>
      </p:sp>
      <p:sp>
        <p:nvSpPr>
          <p:cNvPr id="7" name="Title 4">
            <a:extLst>
              <a:ext uri="{FF2B5EF4-FFF2-40B4-BE49-F238E27FC236}">
                <a16:creationId xmlns:a16="http://schemas.microsoft.com/office/drawing/2014/main" id="{CCE68003-E007-481A-83D1-DBB6D223AC53}"/>
              </a:ext>
            </a:extLst>
          </p:cNvPr>
          <p:cNvSpPr>
            <a:spLocks noGrp="1"/>
          </p:cNvSpPr>
          <p:nvPr>
            <p:ph type="title" hasCustomPrompt="1"/>
          </p:nvPr>
        </p:nvSpPr>
        <p:spPr>
          <a:xfrm>
            <a:off x="324000" y="219268"/>
            <a:ext cx="8496150" cy="400099"/>
          </a:xfrm>
        </p:spPr>
        <p:txBody>
          <a:bodyPr/>
          <a:lstStyle>
            <a:lvl1pPr>
              <a:defRPr sz="2000" baseline="0">
                <a:solidFill>
                  <a:srgbClr val="BED730"/>
                </a:solidFill>
                <a:latin typeface="TheSansOffice" panose="020B0503040302060204" pitchFamily="34" charset="0"/>
              </a:defRPr>
            </a:lvl1pPr>
          </a:lstStyle>
          <a:p>
            <a:r>
              <a:rPr lang="en-US"/>
              <a:t>TITLE OF THE SLIDE GOES HERE</a:t>
            </a:r>
          </a:p>
        </p:txBody>
      </p:sp>
    </p:spTree>
    <p:extLst>
      <p:ext uri="{BB962C8B-B14F-4D97-AF65-F5344CB8AC3E}">
        <p14:creationId xmlns:p14="http://schemas.microsoft.com/office/powerpoint/2010/main" val="3025251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4000" y="987426"/>
            <a:ext cx="8496150" cy="3529012"/>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13" name="Title Placeholder 11"/>
          <p:cNvSpPr>
            <a:spLocks noGrp="1"/>
          </p:cNvSpPr>
          <p:nvPr>
            <p:ph type="title"/>
          </p:nvPr>
        </p:nvSpPr>
        <p:spPr>
          <a:xfrm>
            <a:off x="324000" y="257731"/>
            <a:ext cx="8496150" cy="369332"/>
          </a:xfrm>
          <a:prstGeom prst="rect">
            <a:avLst/>
          </a:prstGeom>
        </p:spPr>
        <p:txBody>
          <a:bodyPr vert="horz" wrap="square" lIns="0" tIns="45715" rIns="91428" bIns="45715" rtlCol="0" anchor="ctr">
            <a:spAutoFit/>
          </a:body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a:t>TITLE OF THE SLIDE GOES HERE</a:t>
            </a:r>
          </a:p>
        </p:txBody>
      </p:sp>
      <p:sp>
        <p:nvSpPr>
          <p:cNvPr id="8" name="Rectangle: Top Corners Rounded 7">
            <a:extLst>
              <a:ext uri="{FF2B5EF4-FFF2-40B4-BE49-F238E27FC236}">
                <a16:creationId xmlns:a16="http://schemas.microsoft.com/office/drawing/2014/main" id="{2CEA614A-EFC1-1B49-BB8B-49C4D6D2B303}"/>
              </a:ext>
            </a:extLst>
          </p:cNvPr>
          <p:cNvSpPr/>
          <p:nvPr userDrawn="1"/>
        </p:nvSpPr>
        <p:spPr>
          <a:xfrm rot="5400000">
            <a:off x="71850" y="4768491"/>
            <a:ext cx="180000" cy="324000"/>
          </a:xfrm>
          <a:prstGeom prst="round2SameRect">
            <a:avLst>
              <a:gd name="adj1" fmla="val 50000"/>
              <a:gd name="adj2" fmla="val 0"/>
            </a:avLst>
          </a:prstGeom>
          <a:solidFill>
            <a:srgbClr val="5566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TextBox 8">
            <a:extLst>
              <a:ext uri="{FF2B5EF4-FFF2-40B4-BE49-F238E27FC236}">
                <a16:creationId xmlns:a16="http://schemas.microsoft.com/office/drawing/2014/main" id="{44633EC4-9620-6C44-23C1-6D6ED64FD454}"/>
              </a:ext>
            </a:extLst>
          </p:cNvPr>
          <p:cNvSpPr txBox="1"/>
          <p:nvPr userDrawn="1"/>
        </p:nvSpPr>
        <p:spPr>
          <a:xfrm>
            <a:off x="-150" y="4822769"/>
            <a:ext cx="323851" cy="215444"/>
          </a:xfrm>
          <a:prstGeom prst="rect">
            <a:avLst/>
          </a:prstGeom>
          <a:noFill/>
        </p:spPr>
        <p:txBody>
          <a:bodyPr wrap="square" rtlCol="0">
            <a:spAutoFit/>
          </a:bodyPr>
          <a:lstStyle/>
          <a:p>
            <a:fld id="{D6AB342A-830E-438F-A6A8-BEDF509AB0A8}" type="slidenum">
              <a:rPr lang="en-US" sz="800" smtClean="0">
                <a:solidFill>
                  <a:schemeClr val="bg1">
                    <a:lumMod val="75000"/>
                  </a:schemeClr>
                </a:solidFill>
              </a:rPr>
              <a:pPr/>
              <a:t>‹#›</a:t>
            </a:fld>
            <a:endParaRPr lang="en-US" sz="800" dirty="0">
              <a:solidFill>
                <a:schemeClr val="bg1">
                  <a:lumMod val="75000"/>
                </a:schemeClr>
              </a:solidFill>
            </a:endParaRPr>
          </a:p>
        </p:txBody>
      </p:sp>
    </p:spTree>
    <p:extLst>
      <p:ext uri="{BB962C8B-B14F-4D97-AF65-F5344CB8AC3E}">
        <p14:creationId xmlns:p14="http://schemas.microsoft.com/office/powerpoint/2010/main" val="330537794"/>
      </p:ext>
    </p:extLst>
  </p:cSld>
  <p:clrMap bg1="lt1" tx1="dk1" bg2="lt2" tx2="dk2" accent1="accent1" accent2="accent2" accent3="accent3" accent4="accent4" accent5="accent5" accent6="accent6" hlink="hlink" folHlink="folHlink"/>
  <p:sldLayoutIdLst>
    <p:sldLayoutId id="2147483787" r:id="rId1"/>
    <p:sldLayoutId id="2147483819" r:id="rId2"/>
    <p:sldLayoutId id="2147483790" r:id="rId3"/>
    <p:sldLayoutId id="2147483827" r:id="rId4"/>
    <p:sldLayoutId id="2147483810" r:id="rId5"/>
    <p:sldLayoutId id="2147483826" r:id="rId6"/>
    <p:sldLayoutId id="2147483832" r:id="rId7"/>
    <p:sldLayoutId id="2147483829" r:id="rId8"/>
    <p:sldLayoutId id="2147483830" r:id="rId9"/>
    <p:sldLayoutId id="2147483831" r:id="rId10"/>
  </p:sldLayoutIdLst>
  <p:txStyles>
    <p:titleStyle>
      <a:lvl1pPr algn="l" defTabSz="914286" rtl="0" eaLnBrk="1" latinLnBrk="0" hangingPunct="1">
        <a:spcBef>
          <a:spcPct val="0"/>
        </a:spcBef>
        <a:buNone/>
        <a:defRPr kumimoji="0" lang="en-US" sz="18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p:titleStyle>
    <p:bodyStyle>
      <a:lvl1pPr marL="226772" indent="-226772" algn="l" defTabSz="914286" rtl="0" eaLnBrk="1" latinLnBrk="0" hangingPunct="1">
        <a:lnSpc>
          <a:spcPct val="90000"/>
        </a:lnSpc>
        <a:spcBef>
          <a:spcPts val="600"/>
        </a:spcBef>
        <a:buFont typeface="Arial" pitchFamily="34" charset="0"/>
        <a:buChar char="•"/>
        <a:defRPr sz="1600" kern="1200">
          <a:solidFill>
            <a:srgbClr val="595959"/>
          </a:solidFill>
          <a:latin typeface="TheSansOffice" panose="020B0503040302060204" pitchFamily="34" charset="0"/>
          <a:ea typeface="+mn-ea"/>
          <a:cs typeface="+mn-cs"/>
        </a:defRPr>
      </a:lvl1pPr>
      <a:lvl2pPr marL="568729" indent="-285714" algn="l" defTabSz="914286" rtl="0" eaLnBrk="1" latinLnBrk="0" hangingPunct="1">
        <a:lnSpc>
          <a:spcPct val="90000"/>
        </a:lnSpc>
        <a:spcBef>
          <a:spcPts val="600"/>
        </a:spcBef>
        <a:buFont typeface="Arial" pitchFamily="34" charset="0"/>
        <a:buChar char="–"/>
        <a:defRPr sz="1400" kern="1200">
          <a:solidFill>
            <a:srgbClr val="595959"/>
          </a:solidFill>
          <a:latin typeface="TheSansOffice" panose="020B0503040302060204" pitchFamily="34" charset="0"/>
          <a:ea typeface="+mn-ea"/>
          <a:cs typeface="+mn-cs"/>
        </a:defRPr>
      </a:lvl2pPr>
      <a:lvl3pPr marL="1142857" indent="-228571" algn="l" defTabSz="914286" rtl="0" eaLnBrk="1" latinLnBrk="0" hangingPunct="1">
        <a:lnSpc>
          <a:spcPct val="90000"/>
        </a:lnSpc>
        <a:spcBef>
          <a:spcPts val="600"/>
        </a:spcBef>
        <a:buFont typeface="Arial" pitchFamily="34" charset="0"/>
        <a:buChar char="•"/>
        <a:defRPr sz="1200" kern="1200">
          <a:solidFill>
            <a:srgbClr val="595959"/>
          </a:solidFill>
          <a:latin typeface="Trebuchet MS" pitchFamily="34" charset="0"/>
          <a:ea typeface="+mn-ea"/>
          <a:cs typeface="+mn-cs"/>
        </a:defRPr>
      </a:lvl3pPr>
      <a:lvl4pPr marL="1600000"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4pPr>
      <a:lvl5pPr marL="2057143" indent="-228571" algn="l" defTabSz="914286" rtl="0" eaLnBrk="1" latinLnBrk="0" hangingPunct="1">
        <a:lnSpc>
          <a:spcPct val="90000"/>
        </a:lnSpc>
        <a:spcBef>
          <a:spcPts val="600"/>
        </a:spcBef>
        <a:buFont typeface="Arial" pitchFamily="34" charset="0"/>
        <a:buChar char="»"/>
        <a:defRPr sz="1100" kern="1200">
          <a:solidFill>
            <a:srgbClr val="595959"/>
          </a:solidFill>
          <a:latin typeface="Trebuchet MS" pitchFamily="34" charset="0"/>
          <a:ea typeface="+mn-ea"/>
          <a:cs typeface="+mn-cs"/>
        </a:defRPr>
      </a:lvl5pPr>
      <a:lvl6pPr marL="2514286"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29"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72"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15" indent="-228571" algn="l" defTabSz="9142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845" userDrawn="1">
          <p15:clr>
            <a:srgbClr val="F26B43"/>
          </p15:clr>
        </p15:guide>
        <p15:guide id="8" orient="horz" pos="622">
          <p15:clr>
            <a:srgbClr val="F26B43"/>
          </p15:clr>
        </p15:guide>
        <p15:guide id="9" orient="horz" pos="39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3" Type="http://schemas.openxmlformats.org/officeDocument/2006/relationships/image" Target="../media/image51.png"/><Relationship Id="rId18" Type="http://schemas.openxmlformats.org/officeDocument/2006/relationships/image" Target="../media/image56.png"/><Relationship Id="rId26" Type="http://schemas.openxmlformats.org/officeDocument/2006/relationships/image" Target="../media/image64.png"/><Relationship Id="rId3" Type="http://schemas.openxmlformats.org/officeDocument/2006/relationships/image" Target="../media/image41.png"/><Relationship Id="rId21" Type="http://schemas.openxmlformats.org/officeDocument/2006/relationships/image" Target="../media/image59.jpeg"/><Relationship Id="rId34" Type="http://schemas.openxmlformats.org/officeDocument/2006/relationships/image" Target="../media/image72.png"/><Relationship Id="rId7" Type="http://schemas.openxmlformats.org/officeDocument/2006/relationships/image" Target="../media/image45.png"/><Relationship Id="rId12" Type="http://schemas.openxmlformats.org/officeDocument/2006/relationships/image" Target="../media/image50.png"/><Relationship Id="rId17" Type="http://schemas.openxmlformats.org/officeDocument/2006/relationships/image" Target="../media/image55.jpeg"/><Relationship Id="rId25" Type="http://schemas.openxmlformats.org/officeDocument/2006/relationships/image" Target="../media/image63.png"/><Relationship Id="rId33" Type="http://schemas.openxmlformats.org/officeDocument/2006/relationships/image" Target="../media/image71.png"/><Relationship Id="rId2" Type="http://schemas.openxmlformats.org/officeDocument/2006/relationships/image" Target="../media/image40.png"/><Relationship Id="rId16" Type="http://schemas.openxmlformats.org/officeDocument/2006/relationships/image" Target="../media/image54.png"/><Relationship Id="rId20" Type="http://schemas.openxmlformats.org/officeDocument/2006/relationships/image" Target="../media/image58.png"/><Relationship Id="rId29"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24" Type="http://schemas.openxmlformats.org/officeDocument/2006/relationships/image" Target="../media/image62.png"/><Relationship Id="rId32" Type="http://schemas.openxmlformats.org/officeDocument/2006/relationships/image" Target="../media/image70.png"/><Relationship Id="rId5" Type="http://schemas.openxmlformats.org/officeDocument/2006/relationships/image" Target="../media/image43.png"/><Relationship Id="rId15" Type="http://schemas.openxmlformats.org/officeDocument/2006/relationships/image" Target="../media/image53.jpeg"/><Relationship Id="rId23" Type="http://schemas.openxmlformats.org/officeDocument/2006/relationships/image" Target="../media/image61.jpeg"/><Relationship Id="rId28" Type="http://schemas.openxmlformats.org/officeDocument/2006/relationships/image" Target="../media/image66.png"/><Relationship Id="rId10" Type="http://schemas.openxmlformats.org/officeDocument/2006/relationships/image" Target="../media/image48.png"/><Relationship Id="rId19" Type="http://schemas.openxmlformats.org/officeDocument/2006/relationships/image" Target="../media/image57.jpeg"/><Relationship Id="rId31" Type="http://schemas.openxmlformats.org/officeDocument/2006/relationships/image" Target="../media/image69.png"/><Relationship Id="rId4" Type="http://schemas.openxmlformats.org/officeDocument/2006/relationships/image" Target="../media/image42.png"/><Relationship Id="rId9" Type="http://schemas.openxmlformats.org/officeDocument/2006/relationships/image" Target="../media/image47.jpg"/><Relationship Id="rId14" Type="http://schemas.openxmlformats.org/officeDocument/2006/relationships/image" Target="../media/image52.png"/><Relationship Id="rId22" Type="http://schemas.openxmlformats.org/officeDocument/2006/relationships/image" Target="../media/image60.png"/><Relationship Id="rId27" Type="http://schemas.openxmlformats.org/officeDocument/2006/relationships/image" Target="../media/image65.jpg"/><Relationship Id="rId30" Type="http://schemas.openxmlformats.org/officeDocument/2006/relationships/image" Target="../media/image68.png"/><Relationship Id="rId8"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25.png"/><Relationship Id="rId5" Type="http://schemas.openxmlformats.org/officeDocument/2006/relationships/diagramQuickStyle" Target="../diagrams/quickStyle2.xml"/><Relationship Id="rId10" Type="http://schemas.openxmlformats.org/officeDocument/2006/relationships/image" Target="../media/image24.png"/><Relationship Id="rId4" Type="http://schemas.openxmlformats.org/officeDocument/2006/relationships/diagramLayout" Target="../diagrams/layout2.xml"/><Relationship Id="rId9" Type="http://schemas.openxmlformats.org/officeDocument/2006/relationships/image" Target="../media/image23.png"/></Relationships>
</file>

<file path=ppt/slides/_rels/slide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8.jpeg"/><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77BCCEA-D5D2-480E-9EF6-5C421A4C57C4}"/>
              </a:ext>
            </a:extLst>
          </p:cNvPr>
          <p:cNvSpPr>
            <a:spLocks noGrp="1"/>
          </p:cNvSpPr>
          <p:nvPr>
            <p:ph type="body" sz="quarter" idx="13"/>
          </p:nvPr>
        </p:nvSpPr>
        <p:spPr>
          <a:xfrm>
            <a:off x="333374" y="1414463"/>
            <a:ext cx="4418013" cy="1392237"/>
          </a:xfrm>
        </p:spPr>
        <p:txBody>
          <a:bodyPr/>
          <a:lstStyle/>
          <a:p>
            <a:r>
              <a:rPr lang="en-IN" dirty="0"/>
              <a:t>industry Application Services</a:t>
            </a:r>
          </a:p>
        </p:txBody>
      </p:sp>
      <p:sp>
        <p:nvSpPr>
          <p:cNvPr id="13" name="Text Placeholder 12">
            <a:extLst>
              <a:ext uri="{FF2B5EF4-FFF2-40B4-BE49-F238E27FC236}">
                <a16:creationId xmlns:a16="http://schemas.microsoft.com/office/drawing/2014/main" id="{DC062683-999C-4FB2-9C42-29C1BFDE76EB}"/>
              </a:ext>
            </a:extLst>
          </p:cNvPr>
          <p:cNvSpPr>
            <a:spLocks noGrp="1"/>
          </p:cNvSpPr>
          <p:nvPr>
            <p:ph type="body" sz="quarter" idx="14"/>
          </p:nvPr>
        </p:nvSpPr>
        <p:spPr>
          <a:xfrm>
            <a:off x="334099" y="2805988"/>
            <a:ext cx="4058514" cy="611597"/>
          </a:xfrm>
        </p:spPr>
        <p:txBody>
          <a:bodyPr/>
          <a:lstStyle/>
          <a:p>
            <a:r>
              <a:rPr lang="en-IN" dirty="0"/>
              <a:t>Town Hall Meet</a:t>
            </a:r>
            <a:br>
              <a:rPr lang="en-IN" dirty="0"/>
            </a:br>
            <a:r>
              <a:rPr lang="en-IN" dirty="0"/>
              <a:t>1 April 2024</a:t>
            </a:r>
          </a:p>
        </p:txBody>
      </p:sp>
      <p:sp>
        <p:nvSpPr>
          <p:cNvPr id="4" name="Text Placeholder 3">
            <a:extLst>
              <a:ext uri="{FF2B5EF4-FFF2-40B4-BE49-F238E27FC236}">
                <a16:creationId xmlns:a16="http://schemas.microsoft.com/office/drawing/2014/main" id="{19356ED0-AA56-8F12-59A1-C7DBD5F7C0E7}"/>
              </a:ext>
            </a:extLst>
          </p:cNvPr>
          <p:cNvSpPr>
            <a:spLocks noGrp="1"/>
          </p:cNvSpPr>
          <p:nvPr>
            <p:ph type="body" sz="quarter" idx="15"/>
          </p:nvPr>
        </p:nvSpPr>
        <p:spPr>
          <a:xfrm>
            <a:off x="334100" y="4449323"/>
            <a:ext cx="4058514" cy="277103"/>
          </a:xfrm>
        </p:spPr>
        <p:txBody>
          <a:bodyPr/>
          <a:lstStyle/>
          <a:p>
            <a:r>
              <a:rPr lang="en-US" dirty="0"/>
              <a:t>01/04/24</a:t>
            </a:r>
            <a:endParaRPr lang="en-IN" dirty="0"/>
          </a:p>
        </p:txBody>
      </p:sp>
      <p:pic>
        <p:nvPicPr>
          <p:cNvPr id="8" name="Picture 7" descr="A person playing cricket&#10;&#10;Description automatically generated">
            <a:extLst>
              <a:ext uri="{FF2B5EF4-FFF2-40B4-BE49-F238E27FC236}">
                <a16:creationId xmlns:a16="http://schemas.microsoft.com/office/drawing/2014/main" id="{03C34ABB-C0FF-981C-9BC7-1A740BC3BB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4366" y="640944"/>
            <a:ext cx="3143115" cy="3143115"/>
          </a:xfrm>
          <a:prstGeom prst="rect">
            <a:avLst/>
          </a:prstGeom>
        </p:spPr>
      </p:pic>
      <p:sp>
        <p:nvSpPr>
          <p:cNvPr id="12" name="TextBox 11">
            <a:extLst>
              <a:ext uri="{FF2B5EF4-FFF2-40B4-BE49-F238E27FC236}">
                <a16:creationId xmlns:a16="http://schemas.microsoft.com/office/drawing/2014/main" id="{5C786F9E-457F-96E2-25A0-B904E93A9024}"/>
              </a:ext>
            </a:extLst>
          </p:cNvPr>
          <p:cNvSpPr txBox="1"/>
          <p:nvPr/>
        </p:nvSpPr>
        <p:spPr>
          <a:xfrm>
            <a:off x="5044366" y="3568615"/>
            <a:ext cx="3416639" cy="215444"/>
          </a:xfrm>
          <a:prstGeom prst="rect">
            <a:avLst/>
          </a:prstGeom>
          <a:noFill/>
        </p:spPr>
        <p:txBody>
          <a:bodyPr wrap="square" rtlCol="0">
            <a:spAutoFit/>
          </a:bodyPr>
          <a:lstStyle/>
          <a:p>
            <a:pPr algn="ctr"/>
            <a:r>
              <a:rPr lang="en-US" sz="800" dirty="0">
                <a:solidFill>
                  <a:schemeClr val="bg1"/>
                </a:solidFill>
              </a:rPr>
              <a:t>Success hinges on our ability to read the field and play the right shot</a:t>
            </a:r>
          </a:p>
        </p:txBody>
      </p:sp>
    </p:spTree>
    <p:extLst>
      <p:ext uri="{BB962C8B-B14F-4D97-AF65-F5344CB8AC3E}">
        <p14:creationId xmlns:p14="http://schemas.microsoft.com/office/powerpoint/2010/main" val="1672174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0C66D5D-731E-AB3E-AC86-6810ECD8830B}"/>
              </a:ext>
            </a:extLst>
          </p:cNvPr>
          <p:cNvSpPr>
            <a:spLocks noGrp="1"/>
          </p:cNvSpPr>
          <p:nvPr>
            <p:ph type="title"/>
          </p:nvPr>
        </p:nvSpPr>
        <p:spPr>
          <a:xfrm>
            <a:off x="324000" y="211575"/>
            <a:ext cx="7806448" cy="461655"/>
          </a:xfrm>
        </p:spPr>
        <p:txBody>
          <a:bodyPr/>
          <a:lstStyle/>
          <a:p>
            <a:r>
              <a:rPr lang="en-US" dirty="0"/>
              <a:t>RECALIBRATINg…</a:t>
            </a:r>
          </a:p>
        </p:txBody>
      </p:sp>
      <p:graphicFrame>
        <p:nvGraphicFramePr>
          <p:cNvPr id="5" name="Content Placeholder 4">
            <a:extLst>
              <a:ext uri="{FF2B5EF4-FFF2-40B4-BE49-F238E27FC236}">
                <a16:creationId xmlns:a16="http://schemas.microsoft.com/office/drawing/2014/main" id="{AD144776-71CB-E84E-A2AA-8B0FD2593B97}"/>
              </a:ext>
            </a:extLst>
          </p:cNvPr>
          <p:cNvGraphicFramePr>
            <a:graphicFrameLocks noGrp="1"/>
          </p:cNvGraphicFramePr>
          <p:nvPr>
            <p:ph sz="quarter" idx="4294967295"/>
          </p:nvPr>
        </p:nvGraphicFramePr>
        <p:xfrm>
          <a:off x="323850" y="987424"/>
          <a:ext cx="84963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1BE39C0B-794D-571C-32ED-46E023FD91E4}"/>
              </a:ext>
            </a:extLst>
          </p:cNvPr>
          <p:cNvSpPr txBox="1"/>
          <p:nvPr/>
        </p:nvSpPr>
        <p:spPr>
          <a:xfrm>
            <a:off x="6261100" y="58293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3699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334BD8-10E8-5D39-700D-A360305E03AC}"/>
              </a:ext>
            </a:extLst>
          </p:cNvPr>
          <p:cNvSpPr>
            <a:spLocks noGrp="1"/>
          </p:cNvSpPr>
          <p:nvPr>
            <p:ph type="title"/>
          </p:nvPr>
        </p:nvSpPr>
        <p:spPr>
          <a:xfrm>
            <a:off x="324000" y="211575"/>
            <a:ext cx="7693099" cy="461655"/>
          </a:xfrm>
        </p:spPr>
        <p:txBody>
          <a:bodyPr/>
          <a:lstStyle/>
          <a:p>
            <a:r>
              <a:rPr lang="en-US" dirty="0"/>
              <a:t>CONTINUED FOCUS ON EXISTING SERVICE CATALOGUES</a:t>
            </a:r>
          </a:p>
        </p:txBody>
      </p:sp>
      <p:graphicFrame>
        <p:nvGraphicFramePr>
          <p:cNvPr id="5" name="Content Placeholder 4">
            <a:extLst>
              <a:ext uri="{FF2B5EF4-FFF2-40B4-BE49-F238E27FC236}">
                <a16:creationId xmlns:a16="http://schemas.microsoft.com/office/drawing/2014/main" id="{650D4DA9-6BFA-565A-85F4-556BA3CBD6A4}"/>
              </a:ext>
            </a:extLst>
          </p:cNvPr>
          <p:cNvGraphicFramePr>
            <a:graphicFrameLocks noGrp="1"/>
          </p:cNvGraphicFramePr>
          <p:nvPr>
            <p:ph sz="quarter" idx="4294967295"/>
            <p:extLst>
              <p:ext uri="{D42A27DB-BD31-4B8C-83A1-F6EECF244321}">
                <p14:modId xmlns:p14="http://schemas.microsoft.com/office/powerpoint/2010/main" val="2351268727"/>
              </p:ext>
            </p:extLst>
          </p:nvPr>
        </p:nvGraphicFramePr>
        <p:xfrm>
          <a:off x="323850" y="987425"/>
          <a:ext cx="84963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731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ounded Rectangle 32">
            <a:extLst>
              <a:ext uri="{FF2B5EF4-FFF2-40B4-BE49-F238E27FC236}">
                <a16:creationId xmlns:a16="http://schemas.microsoft.com/office/drawing/2014/main" id="{F1CB3471-25BD-EDE5-791E-5D1F7A03A394}"/>
              </a:ext>
            </a:extLst>
          </p:cNvPr>
          <p:cNvSpPr/>
          <p:nvPr/>
        </p:nvSpPr>
        <p:spPr>
          <a:xfrm>
            <a:off x="324331" y="1236342"/>
            <a:ext cx="2700000" cy="328009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63FF27E8-C85A-7BBF-F778-EEC4CA927127}"/>
              </a:ext>
            </a:extLst>
          </p:cNvPr>
          <p:cNvSpPr/>
          <p:nvPr/>
        </p:nvSpPr>
        <p:spPr>
          <a:xfrm>
            <a:off x="3223421" y="1236342"/>
            <a:ext cx="2700000" cy="328009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a:extLst>
              <a:ext uri="{FF2B5EF4-FFF2-40B4-BE49-F238E27FC236}">
                <a16:creationId xmlns:a16="http://schemas.microsoft.com/office/drawing/2014/main" id="{11C86446-AE40-3A74-6F42-E28F2F0AC4FA}"/>
              </a:ext>
            </a:extLst>
          </p:cNvPr>
          <p:cNvSpPr/>
          <p:nvPr/>
        </p:nvSpPr>
        <p:spPr>
          <a:xfrm>
            <a:off x="6122511" y="1236342"/>
            <a:ext cx="2700000" cy="328009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itle 30">
            <a:extLst>
              <a:ext uri="{FF2B5EF4-FFF2-40B4-BE49-F238E27FC236}">
                <a16:creationId xmlns:a16="http://schemas.microsoft.com/office/drawing/2014/main" id="{E34EAE9D-DB10-1151-A7F3-E51430C07B35}"/>
              </a:ext>
            </a:extLst>
          </p:cNvPr>
          <p:cNvSpPr>
            <a:spLocks noGrp="1"/>
          </p:cNvSpPr>
          <p:nvPr>
            <p:ph type="title"/>
          </p:nvPr>
        </p:nvSpPr>
        <p:spPr>
          <a:xfrm>
            <a:off x="324000" y="211575"/>
            <a:ext cx="7693099" cy="461655"/>
          </a:xfrm>
        </p:spPr>
        <p:txBody>
          <a:bodyPr/>
          <a:lstStyle/>
          <a:p>
            <a:r>
              <a:rPr lang="en-US" dirty="0"/>
              <a:t>MARQUEE CUSTOMER LIST ACROSS THE SPECTRUM</a:t>
            </a:r>
          </a:p>
        </p:txBody>
      </p:sp>
      <p:pic>
        <p:nvPicPr>
          <p:cNvPr id="5" name="Picture 18">
            <a:extLst>
              <a:ext uri="{FF2B5EF4-FFF2-40B4-BE49-F238E27FC236}">
                <a16:creationId xmlns:a16="http://schemas.microsoft.com/office/drawing/2014/main" id="{2B220CA1-9C8F-D185-92C6-5B806F069D5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6968" y="2266929"/>
            <a:ext cx="647541" cy="428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a:extLst>
              <a:ext uri="{FF2B5EF4-FFF2-40B4-BE49-F238E27FC236}">
                <a16:creationId xmlns:a16="http://schemas.microsoft.com/office/drawing/2014/main" id="{C9E102E2-5600-8C45-7D8B-57744177255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1839" b="16911"/>
          <a:stretch/>
        </p:blipFill>
        <p:spPr bwMode="auto">
          <a:xfrm>
            <a:off x="555905" y="2765863"/>
            <a:ext cx="929735" cy="375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8">
            <a:extLst>
              <a:ext uri="{FF2B5EF4-FFF2-40B4-BE49-F238E27FC236}">
                <a16:creationId xmlns:a16="http://schemas.microsoft.com/office/drawing/2014/main" id="{36C84CA2-A42F-E09A-C2CA-3492AA456BE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419" y="3929843"/>
            <a:ext cx="600474" cy="296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a:extLst>
              <a:ext uri="{FF2B5EF4-FFF2-40B4-BE49-F238E27FC236}">
                <a16:creationId xmlns:a16="http://schemas.microsoft.com/office/drawing/2014/main" id="{CF629386-990E-2888-FC8A-9DB50EA1F7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8006" y="3294942"/>
            <a:ext cx="1132330" cy="36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4">
            <a:extLst>
              <a:ext uri="{FF2B5EF4-FFF2-40B4-BE49-F238E27FC236}">
                <a16:creationId xmlns:a16="http://schemas.microsoft.com/office/drawing/2014/main" id="{2B4C4CC8-A442-21B6-F52E-C8E78B9A44F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5905" y="3189038"/>
            <a:ext cx="650226" cy="521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6">
            <a:extLst>
              <a:ext uri="{FF2B5EF4-FFF2-40B4-BE49-F238E27FC236}">
                <a16:creationId xmlns:a16="http://schemas.microsoft.com/office/drawing/2014/main" id="{B2177F9A-4137-FDF8-842D-A0AFDB51AD3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47958" y="1524824"/>
            <a:ext cx="826561" cy="37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extLst>
              <a:ext uri="{FF2B5EF4-FFF2-40B4-BE49-F238E27FC236}">
                <a16:creationId xmlns:a16="http://schemas.microsoft.com/office/drawing/2014/main" id="{9DFEE0C5-4C47-121D-28B5-647F3310C11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8001" y="1459651"/>
            <a:ext cx="489357" cy="44962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E52408E5-8284-9484-037D-AEB95EA3C21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77360" y="1431128"/>
            <a:ext cx="582517" cy="582517"/>
          </a:xfrm>
          <a:prstGeom prst="rect">
            <a:avLst/>
          </a:prstGeom>
        </p:spPr>
      </p:pic>
      <p:pic>
        <p:nvPicPr>
          <p:cNvPr id="15" name="Picture 14">
            <a:extLst>
              <a:ext uri="{FF2B5EF4-FFF2-40B4-BE49-F238E27FC236}">
                <a16:creationId xmlns:a16="http://schemas.microsoft.com/office/drawing/2014/main" id="{1039FC7C-01C7-5C9A-0976-C65F8D1E610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0954" y="2058096"/>
            <a:ext cx="871875" cy="523124"/>
          </a:xfrm>
          <a:prstGeom prst="rect">
            <a:avLst/>
          </a:prstGeom>
        </p:spPr>
      </p:pic>
      <p:pic>
        <p:nvPicPr>
          <p:cNvPr id="16" name="Picture 10" descr="11, Station Road Burma Mines , Jamshedpur, Jharkhand 831007  +91-657-304-6500 / 598 facebook YouTube linkedin Home Corporate Board of  Directors Board Committees CIN No. Corporate Messages Corporate Governance  Company Overview ...">
            <a:extLst>
              <a:ext uri="{FF2B5EF4-FFF2-40B4-BE49-F238E27FC236}">
                <a16:creationId xmlns:a16="http://schemas.microsoft.com/office/drawing/2014/main" id="{FB7AEA78-5B88-C9C5-9F9B-5264424F454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74223" y="3916969"/>
            <a:ext cx="889131" cy="2963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mjunction |">
            <a:extLst>
              <a:ext uri="{FF2B5EF4-FFF2-40B4-BE49-F238E27FC236}">
                <a16:creationId xmlns:a16="http://schemas.microsoft.com/office/drawing/2014/main" id="{91193DFD-11AD-651C-C614-32EE193BD17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731310" y="2643808"/>
            <a:ext cx="985046" cy="5315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Best Pediatric Surgery Hospitals in Nesapakkam, Chennai - Book Appointment,  View Reviews, Timings | Practo">
            <a:extLst>
              <a:ext uri="{FF2B5EF4-FFF2-40B4-BE49-F238E27FC236}">
                <a16:creationId xmlns:a16="http://schemas.microsoft.com/office/drawing/2014/main" id="{A9C4A5C5-7901-7287-8407-D64EEAD839A1}"/>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77360" y="3767174"/>
            <a:ext cx="523125" cy="5231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6163038E-EF94-682F-E2CB-7B2B661469C3}"/>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8231" t="7995" r="7690" b="6799"/>
          <a:stretch/>
        </p:blipFill>
        <p:spPr>
          <a:xfrm>
            <a:off x="1449188" y="2196542"/>
            <a:ext cx="650226" cy="395930"/>
          </a:xfrm>
          <a:prstGeom prst="rect">
            <a:avLst/>
          </a:prstGeom>
        </p:spPr>
      </p:pic>
      <p:pic>
        <p:nvPicPr>
          <p:cNvPr id="21" name="Picture 20" descr="Logo, company name&#10;&#10;Description automatically generated">
            <a:extLst>
              <a:ext uri="{FF2B5EF4-FFF2-40B4-BE49-F238E27FC236}">
                <a16:creationId xmlns:a16="http://schemas.microsoft.com/office/drawing/2014/main" id="{C14963B2-41DF-CCC2-79A6-A1FFA37D17B4}"/>
              </a:ext>
            </a:extLst>
          </p:cNvPr>
          <p:cNvPicPr>
            <a:picLocks noChangeAspect="1"/>
          </p:cNvPicPr>
          <p:nvPr/>
        </p:nvPicPr>
        <p:blipFill>
          <a:blip r:embed="rId15"/>
          <a:stretch>
            <a:fillRect/>
          </a:stretch>
        </p:blipFill>
        <p:spPr>
          <a:xfrm>
            <a:off x="4775116" y="2652845"/>
            <a:ext cx="725388" cy="842312"/>
          </a:xfrm>
          <a:prstGeom prst="rect">
            <a:avLst/>
          </a:prstGeom>
        </p:spPr>
      </p:pic>
      <p:pic>
        <p:nvPicPr>
          <p:cNvPr id="22" name="Picture 2" descr="Manappuram Finance Limited | Apax Partners">
            <a:extLst>
              <a:ext uri="{FF2B5EF4-FFF2-40B4-BE49-F238E27FC236}">
                <a16:creationId xmlns:a16="http://schemas.microsoft.com/office/drawing/2014/main" id="{74DFA0EC-B75A-0968-FB5D-3B15BE3D1ABC}"/>
              </a:ext>
            </a:extLst>
          </p:cNvPr>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t="27366" b="33483"/>
          <a:stretch/>
        </p:blipFill>
        <p:spPr bwMode="auto">
          <a:xfrm>
            <a:off x="4566592" y="1474723"/>
            <a:ext cx="1141671" cy="3461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Mphasis announces appointment of Manish Dugar as the Chief Financial  Officer effective 15 May 2020">
            <a:extLst>
              <a:ext uri="{FF2B5EF4-FFF2-40B4-BE49-F238E27FC236}">
                <a16:creationId xmlns:a16="http://schemas.microsoft.com/office/drawing/2014/main" id="{291443D6-C9B1-545E-3BA1-F06950EA8F07}"/>
              </a:ext>
            </a:extLst>
          </p:cNvPr>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l="15866" t="28207" r="15866" b="31308"/>
          <a:stretch/>
        </p:blipFill>
        <p:spPr bwMode="auto">
          <a:xfrm>
            <a:off x="3576865" y="1489142"/>
            <a:ext cx="790102" cy="28506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Gati Ltd - Wikipedia">
            <a:extLst>
              <a:ext uri="{FF2B5EF4-FFF2-40B4-BE49-F238E27FC236}">
                <a16:creationId xmlns:a16="http://schemas.microsoft.com/office/drawing/2014/main" id="{4ABA237F-1858-E586-5D18-283EE72F36B6}"/>
              </a:ext>
            </a:extLst>
          </p:cNvPr>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10567"/>
          <a:stretch/>
        </p:blipFill>
        <p:spPr bwMode="auto">
          <a:xfrm>
            <a:off x="4794577" y="3489917"/>
            <a:ext cx="1018551" cy="39613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atholic Syrian Bank Zero Balance Savings Account - How To Get Catholic  Syrian Bank Savings Account Online">
            <a:extLst>
              <a:ext uri="{FF2B5EF4-FFF2-40B4-BE49-F238E27FC236}">
                <a16:creationId xmlns:a16="http://schemas.microsoft.com/office/drawing/2014/main" id="{E03C5F6C-B9AB-65EE-C5AE-EDB54F9CE00E}"/>
              </a:ext>
            </a:extLst>
          </p:cNvPr>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l="11976" t="31006" r="11959" b="29016"/>
          <a:stretch/>
        </p:blipFill>
        <p:spPr bwMode="auto">
          <a:xfrm>
            <a:off x="3539742" y="3977583"/>
            <a:ext cx="1018551" cy="29326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onda Power Products Vector Logo">
            <a:extLst>
              <a:ext uri="{FF2B5EF4-FFF2-40B4-BE49-F238E27FC236}">
                <a16:creationId xmlns:a16="http://schemas.microsoft.com/office/drawing/2014/main" id="{5AFEFEFF-8228-A176-CFC1-1C2218566ECF}"/>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t="37214" b="34222"/>
          <a:stretch/>
        </p:blipFill>
        <p:spPr bwMode="auto">
          <a:xfrm>
            <a:off x="3484189" y="3543737"/>
            <a:ext cx="1179108" cy="35144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Press Kit | Shivnadar Foundation">
            <a:extLst>
              <a:ext uri="{FF2B5EF4-FFF2-40B4-BE49-F238E27FC236}">
                <a16:creationId xmlns:a16="http://schemas.microsoft.com/office/drawing/2014/main" id="{F0DA49B1-663D-8045-1FAD-FADABF920E25}"/>
              </a:ext>
            </a:extLst>
          </p:cNvPr>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l="4310" t="20459" r="3537" b="14069"/>
          <a:stretch/>
        </p:blipFill>
        <p:spPr bwMode="auto">
          <a:xfrm>
            <a:off x="3569735" y="1926507"/>
            <a:ext cx="2042788" cy="33012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entroid Home - Centroid">
            <a:extLst>
              <a:ext uri="{FF2B5EF4-FFF2-40B4-BE49-F238E27FC236}">
                <a16:creationId xmlns:a16="http://schemas.microsoft.com/office/drawing/2014/main" id="{AD3FA6AA-1C87-48AB-760D-4540670665EC}"/>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958104" y="2411502"/>
            <a:ext cx="1179108" cy="2205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descr="A blue and white logo&#10;&#10;Description automatically generated with medium confidence">
            <a:extLst>
              <a:ext uri="{FF2B5EF4-FFF2-40B4-BE49-F238E27FC236}">
                <a16:creationId xmlns:a16="http://schemas.microsoft.com/office/drawing/2014/main" id="{70B04AC6-EEDA-FC53-BD64-CF5D90BDB1FE}"/>
              </a:ext>
            </a:extLst>
          </p:cNvPr>
          <p:cNvPicPr>
            <a:picLocks noChangeAspect="1"/>
          </p:cNvPicPr>
          <p:nvPr/>
        </p:nvPicPr>
        <p:blipFill>
          <a:blip r:embed="rId23"/>
          <a:stretch>
            <a:fillRect/>
          </a:stretch>
        </p:blipFill>
        <p:spPr>
          <a:xfrm>
            <a:off x="3795446" y="2695084"/>
            <a:ext cx="795683" cy="757835"/>
          </a:xfrm>
          <a:prstGeom prst="rect">
            <a:avLst/>
          </a:prstGeom>
        </p:spPr>
      </p:pic>
      <p:pic>
        <p:nvPicPr>
          <p:cNvPr id="30" name="Picture 4" descr="Tecumseh Products Company LLC: Read reviews and ask questions | Handshake">
            <a:extLst>
              <a:ext uri="{FF2B5EF4-FFF2-40B4-BE49-F238E27FC236}">
                <a16:creationId xmlns:a16="http://schemas.microsoft.com/office/drawing/2014/main" id="{94BF40ED-91A3-27AA-202F-B511E623F8E6}"/>
              </a:ext>
            </a:extLst>
          </p:cNvPr>
          <p:cNvPicPr>
            <a:picLocks noChangeAspect="1" noChangeArrowheads="1"/>
          </p:cNvPicPr>
          <p:nvPr/>
        </p:nvPicPr>
        <p:blipFill rotWithShape="1">
          <a:blip r:embed="rId24" cstate="print">
            <a:extLst>
              <a:ext uri="{28A0092B-C50C-407E-A947-70E740481C1C}">
                <a14:useLocalDpi xmlns:a14="http://schemas.microsoft.com/office/drawing/2010/main" val="0"/>
              </a:ext>
            </a:extLst>
          </a:blip>
          <a:srcRect l="9721" t="7275" r="9862" b="-2160"/>
          <a:stretch/>
        </p:blipFill>
        <p:spPr bwMode="auto">
          <a:xfrm>
            <a:off x="4722250" y="3977583"/>
            <a:ext cx="986013" cy="25944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Logo, icon, company name&#10;&#10;Description automatically generated">
            <a:extLst>
              <a:ext uri="{FF2B5EF4-FFF2-40B4-BE49-F238E27FC236}">
                <a16:creationId xmlns:a16="http://schemas.microsoft.com/office/drawing/2014/main" id="{03C1C69D-9327-F50D-B3CD-CD6FD0C7A379}"/>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044153" y="3602942"/>
            <a:ext cx="737976" cy="737976"/>
          </a:xfrm>
          <a:prstGeom prst="rect">
            <a:avLst/>
          </a:prstGeom>
        </p:spPr>
      </p:pic>
      <p:pic>
        <p:nvPicPr>
          <p:cNvPr id="43" name="Picture 42" descr="A blue and orange logo&#10;&#10;Description automatically generated">
            <a:extLst>
              <a:ext uri="{FF2B5EF4-FFF2-40B4-BE49-F238E27FC236}">
                <a16:creationId xmlns:a16="http://schemas.microsoft.com/office/drawing/2014/main" id="{923FEE8F-4B0F-5225-33F3-6212719F8AB3}"/>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394561" y="2796876"/>
            <a:ext cx="1244627" cy="626381"/>
          </a:xfrm>
          <a:prstGeom prst="rect">
            <a:avLst/>
          </a:prstGeom>
        </p:spPr>
      </p:pic>
      <p:pic>
        <p:nvPicPr>
          <p:cNvPr id="44" name="Picture 43" descr="A rainbow colored logo with a fire in the middle&#10;&#10;Description automatically generated">
            <a:extLst>
              <a:ext uri="{FF2B5EF4-FFF2-40B4-BE49-F238E27FC236}">
                <a16:creationId xmlns:a16="http://schemas.microsoft.com/office/drawing/2014/main" id="{AE7D0490-EEED-9C89-D36F-54522A57B0F7}"/>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7857659" y="3640320"/>
            <a:ext cx="662838" cy="626382"/>
          </a:xfrm>
          <a:prstGeom prst="rect">
            <a:avLst/>
          </a:prstGeom>
        </p:spPr>
      </p:pic>
      <p:pic>
        <p:nvPicPr>
          <p:cNvPr id="45" name="Picture 44" descr="Logo&#10;&#10;Description automatically generated">
            <a:extLst>
              <a:ext uri="{FF2B5EF4-FFF2-40B4-BE49-F238E27FC236}">
                <a16:creationId xmlns:a16="http://schemas.microsoft.com/office/drawing/2014/main" id="{ED383154-E9CE-A364-758C-CCFC8B4337E2}"/>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370592" y="2180620"/>
            <a:ext cx="509060" cy="521894"/>
          </a:xfrm>
          <a:prstGeom prst="rect">
            <a:avLst/>
          </a:prstGeom>
        </p:spPr>
      </p:pic>
      <p:pic>
        <p:nvPicPr>
          <p:cNvPr id="46" name="Picture 6" descr="Image result for pocra">
            <a:extLst>
              <a:ext uri="{FF2B5EF4-FFF2-40B4-BE49-F238E27FC236}">
                <a16:creationId xmlns:a16="http://schemas.microsoft.com/office/drawing/2014/main" id="{2BAF5D93-7849-72F6-BC0E-46EFD06DB022}"/>
              </a:ext>
            </a:extLst>
          </p:cNvPr>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7780665" y="2083593"/>
            <a:ext cx="628036" cy="62803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8" descr="Image result for maharashtra it department">
            <a:extLst>
              <a:ext uri="{FF2B5EF4-FFF2-40B4-BE49-F238E27FC236}">
                <a16:creationId xmlns:a16="http://schemas.microsoft.com/office/drawing/2014/main" id="{0C845A60-D1B2-5D9E-87A2-BDF0DB2B4A7C}"/>
              </a:ext>
            </a:extLst>
          </p:cNvPr>
          <p:cNvPicPr>
            <a:picLocks noChangeAspect="1" noChangeArrowheads="1"/>
          </p:cNvPicPr>
          <p:nvPr/>
        </p:nvPicPr>
        <p:blipFill>
          <a:blip r:embed="rId30" cstate="email">
            <a:extLst>
              <a:ext uri="{28A0092B-C50C-407E-A947-70E740481C1C}">
                <a14:useLocalDpi xmlns:a14="http://schemas.microsoft.com/office/drawing/2010/main"/>
              </a:ext>
            </a:extLst>
          </a:blip>
          <a:srcRect/>
          <a:stretch>
            <a:fillRect/>
          </a:stretch>
        </p:blipFill>
        <p:spPr bwMode="auto">
          <a:xfrm>
            <a:off x="6398507" y="1524824"/>
            <a:ext cx="563896" cy="48467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4" descr="Image result for Manappuram">
            <a:extLst>
              <a:ext uri="{FF2B5EF4-FFF2-40B4-BE49-F238E27FC236}">
                <a16:creationId xmlns:a16="http://schemas.microsoft.com/office/drawing/2014/main" id="{97C784AB-6F23-F39E-6B18-AE940E08044C}"/>
              </a:ext>
            </a:extLst>
          </p:cNvPr>
          <p:cNvPicPr>
            <a:picLocks noChangeAspect="1" noChangeArrowheads="1"/>
          </p:cNvPicPr>
          <p:nvPr/>
        </p:nvPicPr>
        <p:blipFill>
          <a:blip r:embed="rId31" cstate="email">
            <a:extLst>
              <a:ext uri="{28A0092B-C50C-407E-A947-70E740481C1C}">
                <a14:useLocalDpi xmlns:a14="http://schemas.microsoft.com/office/drawing/2010/main"/>
              </a:ext>
            </a:extLst>
          </a:blip>
          <a:srcRect/>
          <a:stretch>
            <a:fillRect/>
          </a:stretch>
        </p:blipFill>
        <p:spPr bwMode="auto">
          <a:xfrm>
            <a:off x="7099437" y="1536619"/>
            <a:ext cx="1455362" cy="41681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a:extLst>
              <a:ext uri="{FF2B5EF4-FFF2-40B4-BE49-F238E27FC236}">
                <a16:creationId xmlns:a16="http://schemas.microsoft.com/office/drawing/2014/main" id="{0A5C015D-02A5-707B-FBFC-194112D827A1}"/>
              </a:ext>
            </a:extLst>
          </p:cNvPr>
          <p:cNvPicPr>
            <a:picLocks noChangeAspect="1"/>
          </p:cNvPicPr>
          <p:nvPr/>
        </p:nvPicPr>
        <p:blipFill>
          <a:blip r:embed="rId32"/>
          <a:stretch>
            <a:fillRect/>
          </a:stretch>
        </p:blipFill>
        <p:spPr>
          <a:xfrm>
            <a:off x="6419020" y="2965263"/>
            <a:ext cx="737976" cy="371027"/>
          </a:xfrm>
          <a:prstGeom prst="rect">
            <a:avLst/>
          </a:prstGeom>
        </p:spPr>
      </p:pic>
      <p:pic>
        <p:nvPicPr>
          <p:cNvPr id="50" name="Picture 49" descr="A red and black sign with white text&#10;&#10;Description automatically generated">
            <a:extLst>
              <a:ext uri="{FF2B5EF4-FFF2-40B4-BE49-F238E27FC236}">
                <a16:creationId xmlns:a16="http://schemas.microsoft.com/office/drawing/2014/main" id="{71BA9F2C-BECF-1CAE-8BBD-A4EB0D44C585}"/>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7156996" y="2186731"/>
            <a:ext cx="365202" cy="525890"/>
          </a:xfrm>
          <a:prstGeom prst="rect">
            <a:avLst/>
          </a:prstGeom>
        </p:spPr>
      </p:pic>
      <p:pic>
        <p:nvPicPr>
          <p:cNvPr id="51" name="Picture 50" descr="A black and blue logo&#10;&#10;Description automatically generated">
            <a:extLst>
              <a:ext uri="{FF2B5EF4-FFF2-40B4-BE49-F238E27FC236}">
                <a16:creationId xmlns:a16="http://schemas.microsoft.com/office/drawing/2014/main" id="{FE314604-4103-A129-4A5C-BC09255C1591}"/>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6497506" y="3559770"/>
            <a:ext cx="464897" cy="781873"/>
          </a:xfrm>
          <a:prstGeom prst="rect">
            <a:avLst/>
          </a:prstGeom>
        </p:spPr>
      </p:pic>
      <p:sp>
        <p:nvSpPr>
          <p:cNvPr id="53" name="TextBox 52">
            <a:extLst>
              <a:ext uri="{FF2B5EF4-FFF2-40B4-BE49-F238E27FC236}">
                <a16:creationId xmlns:a16="http://schemas.microsoft.com/office/drawing/2014/main" id="{72BB766B-3243-40B7-A042-4FD2B882F1CC}"/>
              </a:ext>
            </a:extLst>
          </p:cNvPr>
          <p:cNvSpPr txBox="1"/>
          <p:nvPr/>
        </p:nvSpPr>
        <p:spPr>
          <a:xfrm>
            <a:off x="343717" y="886279"/>
            <a:ext cx="2680614" cy="338554"/>
          </a:xfrm>
          <a:prstGeom prst="rect">
            <a:avLst/>
          </a:prstGeom>
          <a:noFill/>
        </p:spPr>
        <p:txBody>
          <a:bodyPr wrap="square" rtlCol="0">
            <a:spAutoFit/>
          </a:bodyPr>
          <a:lstStyle/>
          <a:p>
            <a:pPr algn="ctr"/>
            <a:r>
              <a:rPr lang="en-US" sz="1600" b="1" dirty="0">
                <a:solidFill>
                  <a:srgbClr val="BED730"/>
                </a:solidFill>
              </a:rPr>
              <a:t>SAP</a:t>
            </a:r>
          </a:p>
        </p:txBody>
      </p:sp>
      <p:sp>
        <p:nvSpPr>
          <p:cNvPr id="54" name="TextBox 53">
            <a:extLst>
              <a:ext uri="{FF2B5EF4-FFF2-40B4-BE49-F238E27FC236}">
                <a16:creationId xmlns:a16="http://schemas.microsoft.com/office/drawing/2014/main" id="{2FD6DC22-56BA-1906-0F21-E765804AB08F}"/>
              </a:ext>
            </a:extLst>
          </p:cNvPr>
          <p:cNvSpPr txBox="1"/>
          <p:nvPr/>
        </p:nvSpPr>
        <p:spPr>
          <a:xfrm>
            <a:off x="3223421" y="890129"/>
            <a:ext cx="2700000" cy="338554"/>
          </a:xfrm>
          <a:prstGeom prst="rect">
            <a:avLst/>
          </a:prstGeom>
          <a:noFill/>
        </p:spPr>
        <p:txBody>
          <a:bodyPr wrap="square" rtlCol="0">
            <a:spAutoFit/>
          </a:bodyPr>
          <a:lstStyle/>
          <a:p>
            <a:pPr algn="ctr"/>
            <a:r>
              <a:rPr lang="en-US" sz="1600" b="1" dirty="0">
                <a:solidFill>
                  <a:srgbClr val="BED730"/>
                </a:solidFill>
              </a:rPr>
              <a:t>ORACLE</a:t>
            </a:r>
          </a:p>
        </p:txBody>
      </p:sp>
      <p:sp>
        <p:nvSpPr>
          <p:cNvPr id="55" name="TextBox 54">
            <a:extLst>
              <a:ext uri="{FF2B5EF4-FFF2-40B4-BE49-F238E27FC236}">
                <a16:creationId xmlns:a16="http://schemas.microsoft.com/office/drawing/2014/main" id="{B526426F-86EF-6827-61F5-F2B411AECA4F}"/>
              </a:ext>
            </a:extLst>
          </p:cNvPr>
          <p:cNvSpPr txBox="1"/>
          <p:nvPr/>
        </p:nvSpPr>
        <p:spPr>
          <a:xfrm>
            <a:off x="6119671" y="853337"/>
            <a:ext cx="2700479" cy="338554"/>
          </a:xfrm>
          <a:prstGeom prst="rect">
            <a:avLst/>
          </a:prstGeom>
          <a:noFill/>
        </p:spPr>
        <p:txBody>
          <a:bodyPr wrap="square" rtlCol="0">
            <a:spAutoFit/>
          </a:bodyPr>
          <a:lstStyle/>
          <a:p>
            <a:pPr algn="ctr"/>
            <a:r>
              <a:rPr lang="en-US" sz="1600" b="1" dirty="0">
                <a:solidFill>
                  <a:srgbClr val="BED730"/>
                </a:solidFill>
              </a:rPr>
              <a:t>MICROSOFT</a:t>
            </a:r>
          </a:p>
        </p:txBody>
      </p:sp>
    </p:spTree>
    <p:extLst>
      <p:ext uri="{BB962C8B-B14F-4D97-AF65-F5344CB8AC3E}">
        <p14:creationId xmlns:p14="http://schemas.microsoft.com/office/powerpoint/2010/main" val="1638222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6F48F1-D08A-80EB-682E-FE13AF90B0A6}"/>
              </a:ext>
            </a:extLst>
          </p:cNvPr>
          <p:cNvSpPr>
            <a:spLocks noGrp="1"/>
          </p:cNvSpPr>
          <p:nvPr>
            <p:ph type="title"/>
          </p:nvPr>
        </p:nvSpPr>
        <p:spPr>
          <a:xfrm>
            <a:off x="324000" y="211575"/>
            <a:ext cx="7693099" cy="461655"/>
          </a:xfrm>
        </p:spPr>
        <p:txBody>
          <a:bodyPr/>
          <a:lstStyle/>
          <a:p>
            <a:r>
              <a:rPr lang="en-US" dirty="0"/>
              <a:t>LOOKING FORWARD - FY 24-25 PLAN</a:t>
            </a:r>
          </a:p>
        </p:txBody>
      </p:sp>
      <p:graphicFrame>
        <p:nvGraphicFramePr>
          <p:cNvPr id="16" name="Diagram 15">
            <a:extLst>
              <a:ext uri="{FF2B5EF4-FFF2-40B4-BE49-F238E27FC236}">
                <a16:creationId xmlns:a16="http://schemas.microsoft.com/office/drawing/2014/main" id="{853BBBB7-26DF-400D-C2B2-26ACA8D404BD}"/>
              </a:ext>
            </a:extLst>
          </p:cNvPr>
          <p:cNvGraphicFramePr/>
          <p:nvPr>
            <p:extLst>
              <p:ext uri="{D42A27DB-BD31-4B8C-83A1-F6EECF244321}">
                <p14:modId xmlns:p14="http://schemas.microsoft.com/office/powerpoint/2010/main" val="986105711"/>
              </p:ext>
            </p:extLst>
          </p:nvPr>
        </p:nvGraphicFramePr>
        <p:xfrm>
          <a:off x="323850" y="987424"/>
          <a:ext cx="84963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630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BB5208-4C58-B40F-A5CD-508EBBC82EB6}"/>
              </a:ext>
            </a:extLst>
          </p:cNvPr>
          <p:cNvSpPr txBox="1"/>
          <p:nvPr/>
        </p:nvSpPr>
        <p:spPr>
          <a:xfrm>
            <a:off x="323851" y="3900764"/>
            <a:ext cx="8496300"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B9D300"/>
                </a:solidFill>
                <a:effectLst/>
                <a:uLnTx/>
                <a:uFillTx/>
                <a:latin typeface="Trebuchet MS"/>
                <a:ea typeface="+mn-ea"/>
                <a:cs typeface="+mn-cs"/>
              </a:rPr>
              <a:t>Thank You</a:t>
            </a:r>
            <a:endParaRPr kumimoji="0" lang="en-IN" sz="3200" b="0" i="0" u="none" strike="noStrike" kern="1200" cap="none" spc="0" normalizeH="0" baseline="0" noProof="0" dirty="0">
              <a:ln>
                <a:noFill/>
              </a:ln>
              <a:solidFill>
                <a:srgbClr val="B9D300"/>
              </a:solidFill>
              <a:effectLst/>
              <a:uLnTx/>
              <a:uFillTx/>
              <a:latin typeface="Trebuchet MS"/>
              <a:ea typeface="+mn-ea"/>
              <a:cs typeface="+mn-cs"/>
            </a:endParaRPr>
          </a:p>
        </p:txBody>
      </p:sp>
    </p:spTree>
    <p:extLst>
      <p:ext uri="{BB962C8B-B14F-4D97-AF65-F5344CB8AC3E}">
        <p14:creationId xmlns:p14="http://schemas.microsoft.com/office/powerpoint/2010/main" val="92057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4000" y="211575"/>
            <a:ext cx="7693099" cy="461655"/>
          </a:xfrm>
        </p:spPr>
        <p:txBody>
          <a:bodyPr/>
          <a:lstStyle/>
          <a:p>
            <a:r>
              <a:rPr lang="en-IN" dirty="0"/>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3638424967"/>
              </p:ext>
            </p:extLst>
          </p:nvPr>
        </p:nvGraphicFramePr>
        <p:xfrm>
          <a:off x="323999" y="987427"/>
          <a:ext cx="8496443" cy="3529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881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C50863-A704-9B6C-E45E-FF376B00B4D6}"/>
              </a:ext>
            </a:extLst>
          </p:cNvPr>
          <p:cNvSpPr>
            <a:spLocks noGrp="1"/>
          </p:cNvSpPr>
          <p:nvPr>
            <p:ph type="title"/>
          </p:nvPr>
        </p:nvSpPr>
        <p:spPr>
          <a:xfrm>
            <a:off x="324000" y="211575"/>
            <a:ext cx="7693099" cy="461655"/>
          </a:xfrm>
        </p:spPr>
        <p:txBody>
          <a:bodyPr/>
          <a:lstStyle/>
          <a:p>
            <a:r>
              <a:rPr lang="en-US" dirty="0"/>
              <a:t>MARKET TRENDS IN industry APPLICATIONs CONTEXT</a:t>
            </a:r>
          </a:p>
        </p:txBody>
      </p:sp>
      <p:graphicFrame>
        <p:nvGraphicFramePr>
          <p:cNvPr id="11" name="Diagram 10">
            <a:extLst>
              <a:ext uri="{FF2B5EF4-FFF2-40B4-BE49-F238E27FC236}">
                <a16:creationId xmlns:a16="http://schemas.microsoft.com/office/drawing/2014/main" id="{9EDBE89D-5653-7A43-F638-559897A50A08}"/>
              </a:ext>
            </a:extLst>
          </p:cNvPr>
          <p:cNvGraphicFramePr/>
          <p:nvPr>
            <p:extLst>
              <p:ext uri="{D42A27DB-BD31-4B8C-83A1-F6EECF244321}">
                <p14:modId xmlns:p14="http://schemas.microsoft.com/office/powerpoint/2010/main" val="418183669"/>
              </p:ext>
            </p:extLst>
          </p:nvPr>
        </p:nvGraphicFramePr>
        <p:xfrm>
          <a:off x="323850" y="987424"/>
          <a:ext cx="5722723" cy="3529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3">
            <a:extLst>
              <a:ext uri="{FF2B5EF4-FFF2-40B4-BE49-F238E27FC236}">
                <a16:creationId xmlns:a16="http://schemas.microsoft.com/office/drawing/2014/main" id="{37B12BDF-B771-3FCC-6424-CD1BF7B9416C}"/>
              </a:ext>
            </a:extLst>
          </p:cNvPr>
          <p:cNvGrpSpPr/>
          <p:nvPr/>
        </p:nvGrpSpPr>
        <p:grpSpPr>
          <a:xfrm>
            <a:off x="6660150" y="1758307"/>
            <a:ext cx="2160000" cy="1626887"/>
            <a:chOff x="6660150" y="2831295"/>
            <a:chExt cx="2160000" cy="1626887"/>
          </a:xfrm>
        </p:grpSpPr>
        <p:sp>
          <p:nvSpPr>
            <p:cNvPr id="9" name="Rounded Rectangular Callout 8">
              <a:extLst>
                <a:ext uri="{FF2B5EF4-FFF2-40B4-BE49-F238E27FC236}">
                  <a16:creationId xmlns:a16="http://schemas.microsoft.com/office/drawing/2014/main" id="{CD013A65-33FD-DB40-4A3A-C96D656DDBAB}"/>
                </a:ext>
              </a:extLst>
            </p:cNvPr>
            <p:cNvSpPr/>
            <p:nvPr/>
          </p:nvSpPr>
          <p:spPr>
            <a:xfrm flipV="1">
              <a:off x="6660150" y="2831295"/>
              <a:ext cx="2160000" cy="1626887"/>
            </a:xfrm>
            <a:prstGeom prst="wedgeRoundRectCallout">
              <a:avLst>
                <a:gd name="adj1" fmla="val -21789"/>
                <a:gd name="adj2" fmla="val -65102"/>
                <a:gd name="adj3" fmla="val 16667"/>
              </a:avLst>
            </a:prstGeom>
            <a:solidFill>
              <a:schemeClr val="accent2">
                <a:alpha val="80000"/>
              </a:schemeClr>
            </a:solidFill>
            <a:ln w="6350">
              <a:solidFill>
                <a:schemeClr val="accent2">
                  <a:lumMod val="60000"/>
                  <a:lumOff val="4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EB5B612-77D0-0B04-0B5E-9F4EDDAB699C}"/>
                </a:ext>
              </a:extLst>
            </p:cNvPr>
            <p:cNvSpPr txBox="1"/>
            <p:nvPr/>
          </p:nvSpPr>
          <p:spPr>
            <a:xfrm>
              <a:off x="6746203" y="3120435"/>
              <a:ext cx="1987893" cy="1169551"/>
            </a:xfrm>
            <a:prstGeom prst="rect">
              <a:avLst/>
            </a:prstGeom>
            <a:noFill/>
          </p:spPr>
          <p:txBody>
            <a:bodyPr wrap="square" rtlCol="0">
              <a:spAutoFit/>
            </a:bodyPr>
            <a:lstStyle/>
            <a:p>
              <a:pPr algn="ctr"/>
              <a:r>
                <a:rPr lang="en-US" sz="1400" dirty="0">
                  <a:solidFill>
                    <a:schemeClr val="bg1"/>
                  </a:solidFill>
                </a:rPr>
                <a:t>HOW ARE MODERN ERPs LEVERAGING THIS FOR THE DIGITAL TRANSFORMATION JOURNEY?</a:t>
              </a:r>
            </a:p>
          </p:txBody>
        </p:sp>
      </p:grpSp>
      <p:pic>
        <p:nvPicPr>
          <p:cNvPr id="14" name="Picture 13" descr="A black background with a black square&#10;&#10;Description automatically generated with medium confidence">
            <a:extLst>
              <a:ext uri="{FF2B5EF4-FFF2-40B4-BE49-F238E27FC236}">
                <a16:creationId xmlns:a16="http://schemas.microsoft.com/office/drawing/2014/main" id="{AA16E58A-ECD5-D1EB-8436-98C3D8189C85}"/>
              </a:ext>
            </a:extLst>
          </p:cNvPr>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a:off x="3005211" y="1262664"/>
            <a:ext cx="360000" cy="360000"/>
          </a:xfrm>
          <a:prstGeom prst="rect">
            <a:avLst/>
          </a:prstGeom>
        </p:spPr>
      </p:pic>
      <p:pic>
        <p:nvPicPr>
          <p:cNvPr id="16" name="Picture 15" descr="A black background with a black square&#10;&#10;Description automatically generated with medium confidence">
            <a:extLst>
              <a:ext uri="{FF2B5EF4-FFF2-40B4-BE49-F238E27FC236}">
                <a16:creationId xmlns:a16="http://schemas.microsoft.com/office/drawing/2014/main" id="{2C5C1128-6010-DE29-97F8-8E5C0AFB24E2}"/>
              </a:ext>
            </a:extLst>
          </p:cNvPr>
          <p:cNvPicPr>
            <a:picLocks noChangeAspect="1"/>
          </p:cNvPicPr>
          <p:nvPr/>
        </p:nvPicPr>
        <p:blipFill>
          <a:blip r:embed="rId9" cstate="print">
            <a:lum bright="70000" contrast="-70000"/>
            <a:extLst>
              <a:ext uri="{28A0092B-C50C-407E-A947-70E740481C1C}">
                <a14:useLocalDpi xmlns:a14="http://schemas.microsoft.com/office/drawing/2010/main" val="0"/>
              </a:ext>
            </a:extLst>
          </a:blip>
          <a:stretch>
            <a:fillRect/>
          </a:stretch>
        </p:blipFill>
        <p:spPr>
          <a:xfrm>
            <a:off x="4885189" y="2998691"/>
            <a:ext cx="360000" cy="360000"/>
          </a:xfrm>
          <a:prstGeom prst="rect">
            <a:avLst/>
          </a:prstGeom>
        </p:spPr>
      </p:pic>
      <p:pic>
        <p:nvPicPr>
          <p:cNvPr id="18" name="Picture 17" descr="A black background with a black square&#10;&#10;Description automatically generated with medium confidence">
            <a:extLst>
              <a:ext uri="{FF2B5EF4-FFF2-40B4-BE49-F238E27FC236}">
                <a16:creationId xmlns:a16="http://schemas.microsoft.com/office/drawing/2014/main" id="{3F396C24-1FA0-D6B0-FB24-F9B82391848E}"/>
              </a:ext>
            </a:extLst>
          </p:cNvPr>
          <p:cNvPicPr>
            <a:picLocks noChangeAspect="1"/>
          </p:cNvPicPr>
          <p:nvPr/>
        </p:nvPicPr>
        <p:blipFill>
          <a:blip r:embed="rId10" cstate="print">
            <a:lum bright="70000" contrast="-70000"/>
            <a:extLst>
              <a:ext uri="{28A0092B-C50C-407E-A947-70E740481C1C}">
                <a14:useLocalDpi xmlns:a14="http://schemas.microsoft.com/office/drawing/2010/main" val="0"/>
              </a:ext>
            </a:extLst>
          </a:blip>
          <a:stretch>
            <a:fillRect/>
          </a:stretch>
        </p:blipFill>
        <p:spPr>
          <a:xfrm>
            <a:off x="1032962" y="1262664"/>
            <a:ext cx="360000" cy="360000"/>
          </a:xfrm>
          <a:prstGeom prst="rect">
            <a:avLst/>
          </a:prstGeom>
        </p:spPr>
      </p:pic>
      <p:pic>
        <p:nvPicPr>
          <p:cNvPr id="20" name="Picture 19" descr="A black background with a black square&#10;&#10;Description automatically generated with medium confidence">
            <a:extLst>
              <a:ext uri="{FF2B5EF4-FFF2-40B4-BE49-F238E27FC236}">
                <a16:creationId xmlns:a16="http://schemas.microsoft.com/office/drawing/2014/main" id="{2364A106-4DE9-7C0A-5DEC-5C428CECEE75}"/>
              </a:ext>
            </a:extLst>
          </p:cNvPr>
          <p:cNvPicPr>
            <a:picLocks noChangeAspect="1"/>
          </p:cNvPicPr>
          <p:nvPr/>
        </p:nvPicPr>
        <p:blipFill>
          <a:blip r:embed="rId11" cstate="print">
            <a:lum bright="70000" contrast="-70000"/>
            <a:extLst>
              <a:ext uri="{28A0092B-C50C-407E-A947-70E740481C1C}">
                <a14:useLocalDpi xmlns:a14="http://schemas.microsoft.com/office/drawing/2010/main" val="0"/>
              </a:ext>
            </a:extLst>
          </a:blip>
          <a:stretch>
            <a:fillRect/>
          </a:stretch>
        </p:blipFill>
        <p:spPr>
          <a:xfrm>
            <a:off x="3005211" y="2998691"/>
            <a:ext cx="360000" cy="360000"/>
          </a:xfrm>
          <a:prstGeom prst="rect">
            <a:avLst/>
          </a:prstGeom>
        </p:spPr>
      </p:pic>
      <p:pic>
        <p:nvPicPr>
          <p:cNvPr id="22" name="Picture 21" descr="A black background with a black square&#10;&#10;Description automatically generated with medium confidence">
            <a:extLst>
              <a:ext uri="{FF2B5EF4-FFF2-40B4-BE49-F238E27FC236}">
                <a16:creationId xmlns:a16="http://schemas.microsoft.com/office/drawing/2014/main" id="{337FBCBE-EE16-9B11-DD5F-9516D249D53B}"/>
              </a:ext>
            </a:extLst>
          </p:cNvPr>
          <p:cNvPicPr>
            <a:picLocks noChangeAspect="1"/>
          </p:cNvPicPr>
          <p:nvPr/>
        </p:nvPicPr>
        <p:blipFill>
          <a:blip r:embed="rId12" cstate="print">
            <a:lum bright="70000" contrast="-70000"/>
            <a:extLst>
              <a:ext uri="{28A0092B-C50C-407E-A947-70E740481C1C}">
                <a14:useLocalDpi xmlns:a14="http://schemas.microsoft.com/office/drawing/2010/main" val="0"/>
              </a:ext>
            </a:extLst>
          </a:blip>
          <a:stretch>
            <a:fillRect/>
          </a:stretch>
        </p:blipFill>
        <p:spPr>
          <a:xfrm>
            <a:off x="1032962" y="2998691"/>
            <a:ext cx="360000" cy="360000"/>
          </a:xfrm>
          <a:prstGeom prst="rect">
            <a:avLst/>
          </a:prstGeom>
        </p:spPr>
      </p:pic>
      <p:pic>
        <p:nvPicPr>
          <p:cNvPr id="24" name="Picture 23" descr="A black background with a black square&#10;&#10;Description automatically generated with medium confidence">
            <a:extLst>
              <a:ext uri="{FF2B5EF4-FFF2-40B4-BE49-F238E27FC236}">
                <a16:creationId xmlns:a16="http://schemas.microsoft.com/office/drawing/2014/main" id="{AD34C29E-B809-8B85-A689-B92DC29B280B}"/>
              </a:ext>
            </a:extLst>
          </p:cNvPr>
          <p:cNvPicPr>
            <a:picLocks noChangeAspect="1"/>
          </p:cNvPicPr>
          <p:nvPr/>
        </p:nvPicPr>
        <p:blipFill>
          <a:blip r:embed="rId13" cstate="print">
            <a:lum bright="70000" contrast="-70000"/>
            <a:extLst>
              <a:ext uri="{28A0092B-C50C-407E-A947-70E740481C1C}">
                <a14:useLocalDpi xmlns:a14="http://schemas.microsoft.com/office/drawing/2010/main" val="0"/>
              </a:ext>
            </a:extLst>
          </a:blip>
          <a:stretch>
            <a:fillRect/>
          </a:stretch>
        </p:blipFill>
        <p:spPr>
          <a:xfrm>
            <a:off x="4885189" y="1262664"/>
            <a:ext cx="360000" cy="360000"/>
          </a:xfrm>
          <a:prstGeom prst="rect">
            <a:avLst/>
          </a:prstGeom>
        </p:spPr>
      </p:pic>
    </p:spTree>
    <p:extLst>
      <p:ext uri="{BB962C8B-B14F-4D97-AF65-F5344CB8AC3E}">
        <p14:creationId xmlns:p14="http://schemas.microsoft.com/office/powerpoint/2010/main" val="3551651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a:extLst>
              <a:ext uri="{FF2B5EF4-FFF2-40B4-BE49-F238E27FC236}">
                <a16:creationId xmlns:a16="http://schemas.microsoft.com/office/drawing/2014/main" id="{025A54E6-9EA3-9481-336F-9FA17332D95B}"/>
              </a:ext>
            </a:extLst>
          </p:cNvPr>
          <p:cNvSpPr/>
          <p:nvPr/>
        </p:nvSpPr>
        <p:spPr>
          <a:xfrm>
            <a:off x="0" y="987425"/>
            <a:ext cx="4151870" cy="3529013"/>
          </a:xfrm>
          <a:prstGeom prst="homePlate">
            <a:avLst>
              <a:gd name="adj" fmla="val 19654"/>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491EE5B-8EC1-B4D1-2882-9D3A319670D9}"/>
              </a:ext>
            </a:extLst>
          </p:cNvPr>
          <p:cNvSpPr>
            <a:spLocks noGrp="1"/>
          </p:cNvSpPr>
          <p:nvPr>
            <p:ph type="title"/>
          </p:nvPr>
        </p:nvSpPr>
        <p:spPr>
          <a:xfrm>
            <a:off x="324000" y="211575"/>
            <a:ext cx="7693099" cy="461655"/>
          </a:xfrm>
        </p:spPr>
        <p:txBody>
          <a:bodyPr/>
          <a:lstStyle/>
          <a:p>
            <a:r>
              <a:rPr lang="en-US" dirty="0"/>
              <a:t>RISE WITH SAP &amp; BTP</a:t>
            </a:r>
          </a:p>
        </p:txBody>
      </p:sp>
      <p:pic>
        <p:nvPicPr>
          <p:cNvPr id="3" name="Picture 2" descr="A diagram of a cloud&#10;&#10;Description automatically generated">
            <a:extLst>
              <a:ext uri="{FF2B5EF4-FFF2-40B4-BE49-F238E27FC236}">
                <a16:creationId xmlns:a16="http://schemas.microsoft.com/office/drawing/2014/main" id="{197896BE-595B-2C2C-1A82-205626FFD2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467" y="1051303"/>
            <a:ext cx="3003707" cy="3401256"/>
          </a:xfrm>
          <a:prstGeom prst="rect">
            <a:avLst/>
          </a:prstGeom>
        </p:spPr>
      </p:pic>
      <p:sp>
        <p:nvSpPr>
          <p:cNvPr id="7" name="TextBox 6">
            <a:extLst>
              <a:ext uri="{FF2B5EF4-FFF2-40B4-BE49-F238E27FC236}">
                <a16:creationId xmlns:a16="http://schemas.microsoft.com/office/drawing/2014/main" id="{6AACDED1-E502-2E77-6C60-ADA496EEA60B}"/>
              </a:ext>
            </a:extLst>
          </p:cNvPr>
          <p:cNvSpPr txBox="1"/>
          <p:nvPr/>
        </p:nvSpPr>
        <p:spPr>
          <a:xfrm>
            <a:off x="4566337" y="1051303"/>
            <a:ext cx="4253813" cy="523220"/>
          </a:xfrm>
          <a:prstGeom prst="rect">
            <a:avLst/>
          </a:prstGeom>
          <a:noFill/>
        </p:spPr>
        <p:txBody>
          <a:bodyPr wrap="square" rtlCol="0">
            <a:spAutoFit/>
          </a:bodyPr>
          <a:lstStyle/>
          <a:p>
            <a:r>
              <a:rPr lang="en-US" sz="1400" dirty="0">
                <a:solidFill>
                  <a:schemeClr val="bg1"/>
                </a:solidFill>
              </a:rPr>
              <a:t>"Rise with SAP" is a comprehensive offering from SAP designed to… </a:t>
            </a:r>
          </a:p>
        </p:txBody>
      </p:sp>
      <p:graphicFrame>
        <p:nvGraphicFramePr>
          <p:cNvPr id="9" name="Diagram 8">
            <a:extLst>
              <a:ext uri="{FF2B5EF4-FFF2-40B4-BE49-F238E27FC236}">
                <a16:creationId xmlns:a16="http://schemas.microsoft.com/office/drawing/2014/main" id="{ABA83386-03D1-405F-36BC-A74DC21D06C1}"/>
              </a:ext>
            </a:extLst>
          </p:cNvPr>
          <p:cNvGraphicFramePr/>
          <p:nvPr>
            <p:extLst>
              <p:ext uri="{D42A27DB-BD31-4B8C-83A1-F6EECF244321}">
                <p14:modId xmlns:p14="http://schemas.microsoft.com/office/powerpoint/2010/main" val="786130925"/>
              </p:ext>
            </p:extLst>
          </p:nvPr>
        </p:nvGraphicFramePr>
        <p:xfrm>
          <a:off x="4751388" y="1767995"/>
          <a:ext cx="4068762" cy="2490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68263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a:extLst>
              <a:ext uri="{FF2B5EF4-FFF2-40B4-BE49-F238E27FC236}">
                <a16:creationId xmlns:a16="http://schemas.microsoft.com/office/drawing/2014/main" id="{A5972415-0702-0D13-298D-862ADA27AD76}"/>
              </a:ext>
            </a:extLst>
          </p:cNvPr>
          <p:cNvCxnSpPr>
            <a:cxnSpLocks/>
            <a:stCxn id="2" idx="6"/>
            <a:endCxn id="4" idx="2"/>
          </p:cNvCxnSpPr>
          <p:nvPr/>
        </p:nvCxnSpPr>
        <p:spPr>
          <a:xfrm>
            <a:off x="2300121" y="3733338"/>
            <a:ext cx="619257" cy="0"/>
          </a:xfrm>
          <a:prstGeom prst="line">
            <a:avLst/>
          </a:prstGeom>
          <a:ln w="9525">
            <a:solidFill>
              <a:schemeClr val="accent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3115C17-7DB8-DBE1-F2E1-AD3783BA2E6E}"/>
              </a:ext>
            </a:extLst>
          </p:cNvPr>
          <p:cNvGrpSpPr/>
          <p:nvPr/>
        </p:nvGrpSpPr>
        <p:grpSpPr>
          <a:xfrm>
            <a:off x="860121" y="3013338"/>
            <a:ext cx="1440000" cy="1440000"/>
            <a:chOff x="860121" y="3013338"/>
            <a:chExt cx="1440000" cy="1440000"/>
          </a:xfrm>
        </p:grpSpPr>
        <p:sp>
          <p:nvSpPr>
            <p:cNvPr id="2" name="Oval 1">
              <a:extLst>
                <a:ext uri="{FF2B5EF4-FFF2-40B4-BE49-F238E27FC236}">
                  <a16:creationId xmlns:a16="http://schemas.microsoft.com/office/drawing/2014/main" id="{4B8AA4EC-0B29-17AD-6217-C1A4FC2F1378}"/>
                </a:ext>
              </a:extLst>
            </p:cNvPr>
            <p:cNvSpPr>
              <a:spLocks noChangeAspect="1"/>
            </p:cNvSpPr>
            <p:nvPr/>
          </p:nvSpPr>
          <p:spPr>
            <a:xfrm>
              <a:off x="860121" y="3013338"/>
              <a:ext cx="1440000" cy="1440000"/>
            </a:xfrm>
            <a:prstGeom prst="ellipse">
              <a:avLst/>
            </a:prstGeom>
            <a:noFill/>
            <a:ln w="12700">
              <a:solidFill>
                <a:schemeClr val="accent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FB9BF8B1-F0AD-AE75-583E-DF2EAB2907EB}"/>
                </a:ext>
              </a:extLst>
            </p:cNvPr>
            <p:cNvSpPr>
              <a:spLocks noChangeAspect="1"/>
            </p:cNvSpPr>
            <p:nvPr/>
          </p:nvSpPr>
          <p:spPr>
            <a:xfrm>
              <a:off x="950121" y="3103338"/>
              <a:ext cx="1260000" cy="1260000"/>
            </a:xfrm>
            <a:prstGeom prst="ellipse">
              <a:avLst/>
            </a:prstGeom>
            <a:solidFill>
              <a:schemeClr val="bg1"/>
            </a:solidFill>
            <a:ln w="9525">
              <a:solidFill>
                <a:schemeClr val="accent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 name="Group 13">
            <a:extLst>
              <a:ext uri="{FF2B5EF4-FFF2-40B4-BE49-F238E27FC236}">
                <a16:creationId xmlns:a16="http://schemas.microsoft.com/office/drawing/2014/main" id="{411D54EC-A456-1264-BA9E-FE597C86E90E}"/>
              </a:ext>
            </a:extLst>
          </p:cNvPr>
          <p:cNvGrpSpPr/>
          <p:nvPr/>
        </p:nvGrpSpPr>
        <p:grpSpPr>
          <a:xfrm>
            <a:off x="2919378" y="3013338"/>
            <a:ext cx="1440000" cy="1440000"/>
            <a:chOff x="2919378" y="3013338"/>
            <a:chExt cx="1440000" cy="1440000"/>
          </a:xfrm>
        </p:grpSpPr>
        <p:sp>
          <p:nvSpPr>
            <p:cNvPr id="4" name="Oval 3">
              <a:extLst>
                <a:ext uri="{FF2B5EF4-FFF2-40B4-BE49-F238E27FC236}">
                  <a16:creationId xmlns:a16="http://schemas.microsoft.com/office/drawing/2014/main" id="{EA68C90E-DC6A-1B2E-D8FC-564D8AC36B6E}"/>
                </a:ext>
              </a:extLst>
            </p:cNvPr>
            <p:cNvSpPr>
              <a:spLocks noChangeAspect="1"/>
            </p:cNvSpPr>
            <p:nvPr/>
          </p:nvSpPr>
          <p:spPr>
            <a:xfrm>
              <a:off x="2919378" y="3013338"/>
              <a:ext cx="1440000" cy="1440000"/>
            </a:xfrm>
            <a:prstGeom prst="ellipse">
              <a:avLst/>
            </a:prstGeom>
            <a:noFill/>
            <a:ln w="12700">
              <a:solidFill>
                <a:schemeClr val="accent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13F736CB-2FEB-A311-D9CE-D6CDC385CFBB}"/>
                </a:ext>
              </a:extLst>
            </p:cNvPr>
            <p:cNvSpPr>
              <a:spLocks noChangeAspect="1"/>
            </p:cNvSpPr>
            <p:nvPr/>
          </p:nvSpPr>
          <p:spPr>
            <a:xfrm>
              <a:off x="3009378" y="3103338"/>
              <a:ext cx="1260000" cy="1260000"/>
            </a:xfrm>
            <a:prstGeom prst="ellipse">
              <a:avLst/>
            </a:prstGeom>
            <a:solidFill>
              <a:schemeClr val="bg1"/>
            </a:solidFill>
            <a:ln w="9525">
              <a:solidFill>
                <a:schemeClr val="accent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oup 12">
            <a:extLst>
              <a:ext uri="{FF2B5EF4-FFF2-40B4-BE49-F238E27FC236}">
                <a16:creationId xmlns:a16="http://schemas.microsoft.com/office/drawing/2014/main" id="{5236D17B-9B13-EF4D-9530-F19735AE72C9}"/>
              </a:ext>
            </a:extLst>
          </p:cNvPr>
          <p:cNvGrpSpPr/>
          <p:nvPr/>
        </p:nvGrpSpPr>
        <p:grpSpPr>
          <a:xfrm>
            <a:off x="4872542" y="3013338"/>
            <a:ext cx="1440000" cy="1440000"/>
            <a:chOff x="4872542" y="3013338"/>
            <a:chExt cx="1440000" cy="1440000"/>
          </a:xfrm>
        </p:grpSpPr>
        <p:sp>
          <p:nvSpPr>
            <p:cNvPr id="8" name="Oval 7">
              <a:extLst>
                <a:ext uri="{FF2B5EF4-FFF2-40B4-BE49-F238E27FC236}">
                  <a16:creationId xmlns:a16="http://schemas.microsoft.com/office/drawing/2014/main" id="{11A96E96-241A-098C-5853-ADF07E609F23}"/>
                </a:ext>
              </a:extLst>
            </p:cNvPr>
            <p:cNvSpPr>
              <a:spLocks noChangeAspect="1"/>
            </p:cNvSpPr>
            <p:nvPr/>
          </p:nvSpPr>
          <p:spPr>
            <a:xfrm>
              <a:off x="4872542" y="3013338"/>
              <a:ext cx="1440000" cy="1440000"/>
            </a:xfrm>
            <a:prstGeom prst="ellipse">
              <a:avLst/>
            </a:prstGeom>
            <a:noFill/>
            <a:ln w="1270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14CCF532-0EF2-D493-93C8-B07258023E6E}"/>
                </a:ext>
              </a:extLst>
            </p:cNvPr>
            <p:cNvSpPr>
              <a:spLocks noChangeAspect="1"/>
            </p:cNvSpPr>
            <p:nvPr/>
          </p:nvSpPr>
          <p:spPr>
            <a:xfrm>
              <a:off x="4962542" y="3103338"/>
              <a:ext cx="1260000" cy="1260000"/>
            </a:xfrm>
            <a:prstGeom prst="ellipse">
              <a:avLst/>
            </a:prstGeom>
            <a:solidFill>
              <a:schemeClr val="bg1"/>
            </a:solidFill>
            <a:ln w="9525">
              <a:solidFill>
                <a:schemeClr val="accent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F258B018-E556-9165-084E-368F7A27939B}"/>
              </a:ext>
            </a:extLst>
          </p:cNvPr>
          <p:cNvGrpSpPr/>
          <p:nvPr/>
        </p:nvGrpSpPr>
        <p:grpSpPr>
          <a:xfrm>
            <a:off x="6832687" y="3013338"/>
            <a:ext cx="1440000" cy="1440000"/>
            <a:chOff x="6832687" y="3013338"/>
            <a:chExt cx="1440000" cy="1440000"/>
          </a:xfrm>
        </p:grpSpPr>
        <p:sp>
          <p:nvSpPr>
            <p:cNvPr id="10" name="Oval 9">
              <a:extLst>
                <a:ext uri="{FF2B5EF4-FFF2-40B4-BE49-F238E27FC236}">
                  <a16:creationId xmlns:a16="http://schemas.microsoft.com/office/drawing/2014/main" id="{5A35B1EB-CA40-500C-04C0-2CECFEDAA9F0}"/>
                </a:ext>
              </a:extLst>
            </p:cNvPr>
            <p:cNvSpPr>
              <a:spLocks noChangeAspect="1"/>
            </p:cNvSpPr>
            <p:nvPr/>
          </p:nvSpPr>
          <p:spPr>
            <a:xfrm>
              <a:off x="6832687" y="3013338"/>
              <a:ext cx="1440000" cy="1440000"/>
            </a:xfrm>
            <a:prstGeom prst="ellipse">
              <a:avLst/>
            </a:prstGeom>
            <a:noFill/>
            <a:ln w="12700">
              <a:solidFill>
                <a:schemeClr val="accent3"/>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A83D18A4-15B8-6666-A050-EB7D84446B95}"/>
                </a:ext>
              </a:extLst>
            </p:cNvPr>
            <p:cNvSpPr>
              <a:spLocks noChangeAspect="1"/>
            </p:cNvSpPr>
            <p:nvPr/>
          </p:nvSpPr>
          <p:spPr>
            <a:xfrm>
              <a:off x="6922687" y="3103338"/>
              <a:ext cx="1260000" cy="1260000"/>
            </a:xfrm>
            <a:prstGeom prst="ellipse">
              <a:avLst/>
            </a:prstGeom>
            <a:solidFill>
              <a:schemeClr val="bg1"/>
            </a:solidFill>
            <a:ln w="9525">
              <a:solidFill>
                <a:schemeClr val="accent5"/>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Title 4">
            <a:extLst>
              <a:ext uri="{FF2B5EF4-FFF2-40B4-BE49-F238E27FC236}">
                <a16:creationId xmlns:a16="http://schemas.microsoft.com/office/drawing/2014/main" id="{F83E6CD0-525B-D7EA-D2F3-5A8CA68EF69A}"/>
              </a:ext>
            </a:extLst>
          </p:cNvPr>
          <p:cNvSpPr>
            <a:spLocks noGrp="1"/>
          </p:cNvSpPr>
          <p:nvPr>
            <p:ph type="title"/>
          </p:nvPr>
        </p:nvSpPr>
        <p:spPr>
          <a:xfrm>
            <a:off x="324000" y="211575"/>
            <a:ext cx="7693099" cy="461655"/>
          </a:xfrm>
        </p:spPr>
        <p:txBody>
          <a:bodyPr/>
          <a:lstStyle/>
          <a:p>
            <a:r>
              <a:rPr lang="en-US" dirty="0"/>
              <a:t>BTP - EXPLAINED</a:t>
            </a:r>
          </a:p>
        </p:txBody>
      </p:sp>
      <p:sp>
        <p:nvSpPr>
          <p:cNvPr id="25" name="TextBox 24">
            <a:extLst>
              <a:ext uri="{FF2B5EF4-FFF2-40B4-BE49-F238E27FC236}">
                <a16:creationId xmlns:a16="http://schemas.microsoft.com/office/drawing/2014/main" id="{3A371BF8-20B1-965A-10C1-F73A332BE5B2}"/>
              </a:ext>
            </a:extLst>
          </p:cNvPr>
          <p:cNvSpPr txBox="1"/>
          <p:nvPr/>
        </p:nvSpPr>
        <p:spPr>
          <a:xfrm>
            <a:off x="996093" y="3593301"/>
            <a:ext cx="1168056" cy="400110"/>
          </a:xfrm>
          <a:prstGeom prst="rect">
            <a:avLst/>
          </a:prstGeom>
          <a:noFill/>
        </p:spPr>
        <p:txBody>
          <a:bodyPr wrap="square" rtlCol="0">
            <a:spAutoFit/>
          </a:bodyPr>
          <a:lstStyle/>
          <a:p>
            <a:pPr algn="ctr"/>
            <a:r>
              <a:rPr lang="en-US" sz="1000" b="1" dirty="0">
                <a:solidFill>
                  <a:srgbClr val="1F497D"/>
                </a:solidFill>
                <a:latin typeface="Trebuchet MS"/>
              </a:rPr>
              <a:t>Accelerate move to cloud</a:t>
            </a:r>
            <a:endParaRPr lang="en-IN" sz="1000" b="1" dirty="0">
              <a:solidFill>
                <a:srgbClr val="1F497D"/>
              </a:solidFill>
              <a:latin typeface="Trebuchet MS"/>
            </a:endParaRPr>
          </a:p>
        </p:txBody>
      </p:sp>
      <p:sp>
        <p:nvSpPr>
          <p:cNvPr id="26" name="TextBox 25">
            <a:extLst>
              <a:ext uri="{FF2B5EF4-FFF2-40B4-BE49-F238E27FC236}">
                <a16:creationId xmlns:a16="http://schemas.microsoft.com/office/drawing/2014/main" id="{A92C9BD6-A62F-894A-AF70-5787F4B3DA00}"/>
              </a:ext>
            </a:extLst>
          </p:cNvPr>
          <p:cNvSpPr txBox="1"/>
          <p:nvPr/>
        </p:nvSpPr>
        <p:spPr>
          <a:xfrm>
            <a:off x="3037232" y="3676371"/>
            <a:ext cx="1204293" cy="400110"/>
          </a:xfrm>
          <a:prstGeom prst="rect">
            <a:avLst/>
          </a:prstGeom>
          <a:noFill/>
        </p:spPr>
        <p:txBody>
          <a:bodyPr wrap="square" rtlCol="0">
            <a:spAutoFit/>
          </a:bodyPr>
          <a:lstStyle/>
          <a:p>
            <a:pPr algn="ctr"/>
            <a:r>
              <a:rPr lang="en-US" sz="1000" b="1" dirty="0">
                <a:solidFill>
                  <a:srgbClr val="1F497D"/>
                </a:solidFill>
                <a:latin typeface="Trebuchet MS"/>
              </a:rPr>
              <a:t>Keep the core clean</a:t>
            </a:r>
            <a:endParaRPr lang="en-IN" sz="1000" b="1" dirty="0">
              <a:solidFill>
                <a:srgbClr val="1F497D"/>
              </a:solidFill>
              <a:latin typeface="Trebuchet MS"/>
            </a:endParaRPr>
          </a:p>
        </p:txBody>
      </p:sp>
      <p:sp>
        <p:nvSpPr>
          <p:cNvPr id="27" name="TextBox 26">
            <a:extLst>
              <a:ext uri="{FF2B5EF4-FFF2-40B4-BE49-F238E27FC236}">
                <a16:creationId xmlns:a16="http://schemas.microsoft.com/office/drawing/2014/main" id="{7214BFE6-21CF-7A6E-217A-7AC7E1DB3A2B}"/>
              </a:ext>
            </a:extLst>
          </p:cNvPr>
          <p:cNvSpPr txBox="1"/>
          <p:nvPr/>
        </p:nvSpPr>
        <p:spPr>
          <a:xfrm>
            <a:off x="5000908" y="3591732"/>
            <a:ext cx="1183268" cy="553998"/>
          </a:xfrm>
          <a:prstGeom prst="rect">
            <a:avLst/>
          </a:prstGeom>
          <a:noFill/>
        </p:spPr>
        <p:txBody>
          <a:bodyPr wrap="square" rtlCol="0">
            <a:spAutoFit/>
          </a:bodyPr>
          <a:lstStyle/>
          <a:p>
            <a:pPr algn="ctr"/>
            <a:r>
              <a:rPr lang="en-US" sz="1000" b="1" dirty="0">
                <a:solidFill>
                  <a:srgbClr val="1F497D"/>
                </a:solidFill>
                <a:latin typeface="Trebuchet MS"/>
              </a:rPr>
              <a:t>Optimize &amp; automate business process</a:t>
            </a:r>
            <a:endParaRPr lang="en-IN" sz="1000" b="1" dirty="0">
              <a:solidFill>
                <a:srgbClr val="1F497D"/>
              </a:solidFill>
              <a:latin typeface="Trebuchet MS"/>
            </a:endParaRPr>
          </a:p>
        </p:txBody>
      </p:sp>
      <p:sp>
        <p:nvSpPr>
          <p:cNvPr id="28" name="TextBox 27">
            <a:extLst>
              <a:ext uri="{FF2B5EF4-FFF2-40B4-BE49-F238E27FC236}">
                <a16:creationId xmlns:a16="http://schemas.microsoft.com/office/drawing/2014/main" id="{2A408FE2-46E5-7BEC-6F59-0AB78B81D07E}"/>
              </a:ext>
            </a:extLst>
          </p:cNvPr>
          <p:cNvSpPr txBox="1"/>
          <p:nvPr/>
        </p:nvSpPr>
        <p:spPr>
          <a:xfrm>
            <a:off x="6962007" y="3634201"/>
            <a:ext cx="1181360" cy="400110"/>
          </a:xfrm>
          <a:prstGeom prst="rect">
            <a:avLst/>
          </a:prstGeom>
          <a:noFill/>
        </p:spPr>
        <p:txBody>
          <a:bodyPr wrap="square" rtlCol="0">
            <a:spAutoFit/>
          </a:bodyPr>
          <a:lstStyle/>
          <a:p>
            <a:pPr algn="ctr"/>
            <a:r>
              <a:rPr lang="en-US" sz="1000" b="1" dirty="0">
                <a:solidFill>
                  <a:srgbClr val="1F497D"/>
                </a:solidFill>
                <a:latin typeface="Trebuchet MS"/>
              </a:rPr>
              <a:t>Drive decisions based on data</a:t>
            </a:r>
            <a:endParaRPr lang="en-IN" sz="1000" b="1" dirty="0">
              <a:solidFill>
                <a:srgbClr val="1F497D"/>
              </a:solidFill>
              <a:latin typeface="Trebuchet MS"/>
            </a:endParaRPr>
          </a:p>
        </p:txBody>
      </p:sp>
      <p:pic>
        <p:nvPicPr>
          <p:cNvPr id="29" name="Picture 28">
            <a:extLst>
              <a:ext uri="{FF2B5EF4-FFF2-40B4-BE49-F238E27FC236}">
                <a16:creationId xmlns:a16="http://schemas.microsoft.com/office/drawing/2014/main" id="{6E24E6C2-63CC-67A0-BE97-9B8B2F7361DD}"/>
              </a:ext>
            </a:extLst>
          </p:cNvPr>
          <p:cNvPicPr>
            <a:picLocks noChangeAspect="1"/>
          </p:cNvPicPr>
          <p:nvPr/>
        </p:nvPicPr>
        <p:blipFill>
          <a:blip r:embed="rId2"/>
          <a:stretch>
            <a:fillRect/>
          </a:stretch>
        </p:blipFill>
        <p:spPr>
          <a:xfrm>
            <a:off x="3437560" y="3274201"/>
            <a:ext cx="403636" cy="360000"/>
          </a:xfrm>
          <a:prstGeom prst="rect">
            <a:avLst/>
          </a:prstGeom>
        </p:spPr>
      </p:pic>
      <p:pic>
        <p:nvPicPr>
          <p:cNvPr id="30" name="Picture 29">
            <a:extLst>
              <a:ext uri="{FF2B5EF4-FFF2-40B4-BE49-F238E27FC236}">
                <a16:creationId xmlns:a16="http://schemas.microsoft.com/office/drawing/2014/main" id="{5FE095E5-B1F4-070D-3DE5-83B5C2EBE3BD}"/>
              </a:ext>
            </a:extLst>
          </p:cNvPr>
          <p:cNvPicPr>
            <a:picLocks noChangeAspect="1"/>
          </p:cNvPicPr>
          <p:nvPr/>
        </p:nvPicPr>
        <p:blipFill>
          <a:blip r:embed="rId3"/>
          <a:stretch>
            <a:fillRect/>
          </a:stretch>
        </p:blipFill>
        <p:spPr>
          <a:xfrm>
            <a:off x="7372687" y="3274201"/>
            <a:ext cx="360000" cy="360000"/>
          </a:xfrm>
          <a:prstGeom prst="rect">
            <a:avLst/>
          </a:prstGeom>
        </p:spPr>
      </p:pic>
      <p:pic>
        <p:nvPicPr>
          <p:cNvPr id="31" name="Picture 30">
            <a:extLst>
              <a:ext uri="{FF2B5EF4-FFF2-40B4-BE49-F238E27FC236}">
                <a16:creationId xmlns:a16="http://schemas.microsoft.com/office/drawing/2014/main" id="{C8F67160-CCE8-73E8-A104-AA90AC7ED390}"/>
              </a:ext>
            </a:extLst>
          </p:cNvPr>
          <p:cNvPicPr>
            <a:picLocks noChangeAspect="1"/>
          </p:cNvPicPr>
          <p:nvPr/>
        </p:nvPicPr>
        <p:blipFill>
          <a:blip r:embed="rId4"/>
          <a:stretch>
            <a:fillRect/>
          </a:stretch>
        </p:blipFill>
        <p:spPr>
          <a:xfrm>
            <a:off x="1369571" y="3274201"/>
            <a:ext cx="360000" cy="360000"/>
          </a:xfrm>
          <a:prstGeom prst="rect">
            <a:avLst/>
          </a:prstGeom>
        </p:spPr>
      </p:pic>
      <p:pic>
        <p:nvPicPr>
          <p:cNvPr id="32" name="Picture 31">
            <a:extLst>
              <a:ext uri="{FF2B5EF4-FFF2-40B4-BE49-F238E27FC236}">
                <a16:creationId xmlns:a16="http://schemas.microsoft.com/office/drawing/2014/main" id="{E731EE68-B64F-E304-D220-6B0B21E45469}"/>
              </a:ext>
            </a:extLst>
          </p:cNvPr>
          <p:cNvPicPr>
            <a:picLocks noChangeAspect="1"/>
          </p:cNvPicPr>
          <p:nvPr/>
        </p:nvPicPr>
        <p:blipFill>
          <a:blip r:embed="rId5"/>
          <a:stretch>
            <a:fillRect/>
          </a:stretch>
        </p:blipFill>
        <p:spPr>
          <a:xfrm>
            <a:off x="5412542" y="3274201"/>
            <a:ext cx="360000" cy="360000"/>
          </a:xfrm>
          <a:prstGeom prst="rect">
            <a:avLst/>
          </a:prstGeom>
        </p:spPr>
      </p:pic>
      <p:pic>
        <p:nvPicPr>
          <p:cNvPr id="35" name="Picture 4">
            <a:extLst>
              <a:ext uri="{FF2B5EF4-FFF2-40B4-BE49-F238E27FC236}">
                <a16:creationId xmlns:a16="http://schemas.microsoft.com/office/drawing/2014/main" id="{BD650AD3-5620-5F18-7CE9-FA021ED820B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300" r="5658" b="69212"/>
          <a:stretch/>
        </p:blipFill>
        <p:spPr bwMode="auto">
          <a:xfrm>
            <a:off x="4403253" y="987425"/>
            <a:ext cx="4416897" cy="101437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A65B528-0DE6-F207-72CC-3ADD845D1956}"/>
              </a:ext>
            </a:extLst>
          </p:cNvPr>
          <p:cNvSpPr txBox="1"/>
          <p:nvPr/>
        </p:nvSpPr>
        <p:spPr>
          <a:xfrm>
            <a:off x="323850" y="987425"/>
            <a:ext cx="3770355" cy="1754326"/>
          </a:xfrm>
          <a:prstGeom prst="rect">
            <a:avLst/>
          </a:prstGeom>
          <a:noFill/>
        </p:spPr>
        <p:txBody>
          <a:bodyPr wrap="square" rtlCol="0">
            <a:spAutoFit/>
          </a:bodyPr>
          <a:lstStyle/>
          <a:p>
            <a:r>
              <a:rPr lang="en-US" sz="1200" dirty="0">
                <a:solidFill>
                  <a:schemeClr val="bg1"/>
                </a:solidFill>
              </a:rPr>
              <a:t>SAP’s BTP is the Business Technology Platform providing an integrated suite of technologies and services designed to support businesses in their digital transformation efforts. </a:t>
            </a:r>
          </a:p>
          <a:p>
            <a:endParaRPr lang="en-US" sz="1200" dirty="0">
              <a:solidFill>
                <a:schemeClr val="bg1"/>
              </a:solidFill>
            </a:endParaRPr>
          </a:p>
          <a:p>
            <a:r>
              <a:rPr lang="en-US" sz="1200" dirty="0">
                <a:solidFill>
                  <a:schemeClr val="bg1"/>
                </a:solidFill>
              </a:rPr>
              <a:t>It provides a comprehensive set of tools and services for developing, extending, integrating, and managing applications and data in cloud and hybrid environments.</a:t>
            </a:r>
          </a:p>
        </p:txBody>
      </p:sp>
      <p:cxnSp>
        <p:nvCxnSpPr>
          <p:cNvPr id="20" name="Straight Connector 19">
            <a:extLst>
              <a:ext uri="{FF2B5EF4-FFF2-40B4-BE49-F238E27FC236}">
                <a16:creationId xmlns:a16="http://schemas.microsoft.com/office/drawing/2014/main" id="{2B332867-715A-D366-6808-6845C662173C}"/>
              </a:ext>
            </a:extLst>
          </p:cNvPr>
          <p:cNvCxnSpPr>
            <a:stCxn id="4" idx="6"/>
            <a:endCxn id="8" idx="2"/>
          </p:cNvCxnSpPr>
          <p:nvPr/>
        </p:nvCxnSpPr>
        <p:spPr>
          <a:xfrm>
            <a:off x="4359378" y="3733338"/>
            <a:ext cx="513164" cy="0"/>
          </a:xfrm>
          <a:prstGeom prst="line">
            <a:avLst/>
          </a:prstGeom>
          <a:ln w="9525">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7D1EC32-4B17-B1B1-3833-85C9C00F7991}"/>
              </a:ext>
            </a:extLst>
          </p:cNvPr>
          <p:cNvCxnSpPr>
            <a:stCxn id="8" idx="6"/>
            <a:endCxn id="10" idx="2"/>
          </p:cNvCxnSpPr>
          <p:nvPr/>
        </p:nvCxnSpPr>
        <p:spPr>
          <a:xfrm>
            <a:off x="6312542" y="3733338"/>
            <a:ext cx="520145" cy="0"/>
          </a:xfrm>
          <a:prstGeom prst="line">
            <a:avLst/>
          </a:prstGeom>
          <a:ln w="9525">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895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9EA5998-D248-FFD9-AE47-9CEDEFA56230}"/>
              </a:ext>
            </a:extLst>
          </p:cNvPr>
          <p:cNvSpPr>
            <a:spLocks noGrp="1"/>
          </p:cNvSpPr>
          <p:nvPr>
            <p:ph type="title"/>
          </p:nvPr>
        </p:nvSpPr>
        <p:spPr>
          <a:xfrm>
            <a:off x="324000" y="211575"/>
            <a:ext cx="7693099" cy="461655"/>
          </a:xfrm>
        </p:spPr>
        <p:txBody>
          <a:bodyPr/>
          <a:lstStyle/>
          <a:p>
            <a:r>
              <a:rPr lang="en-US" dirty="0"/>
              <a:t>MICROSOFT COPILOT</a:t>
            </a:r>
          </a:p>
        </p:txBody>
      </p:sp>
      <p:pic>
        <p:nvPicPr>
          <p:cNvPr id="2052" name="Picture 4" descr="Copilot logo">
            <a:extLst>
              <a:ext uri="{FF2B5EF4-FFF2-40B4-BE49-F238E27FC236}">
                <a16:creationId xmlns:a16="http://schemas.microsoft.com/office/drawing/2014/main" id="{50D9C173-BEB9-2CB7-5E93-8590F51487FD}"/>
              </a:ext>
            </a:extLst>
          </p:cNvPr>
          <p:cNvPicPr>
            <a:picLocks noChangeArrowheads="1"/>
          </p:cNvPicPr>
          <p:nvPr/>
        </p:nvPicPr>
        <p:blipFill rotWithShape="1">
          <a:blip r:embed="rId2" cstate="print">
            <a:extLst>
              <a:ext uri="{28A0092B-C50C-407E-A947-70E740481C1C}">
                <a14:useLocalDpi xmlns:a14="http://schemas.microsoft.com/office/drawing/2010/main" val="0"/>
              </a:ext>
            </a:extLst>
          </a:blip>
          <a:srcRect l="24164" t="9219" r="25440" b="9298"/>
          <a:stretch/>
        </p:blipFill>
        <p:spPr bwMode="auto">
          <a:xfrm>
            <a:off x="5552303" y="1143772"/>
            <a:ext cx="2855955" cy="2855955"/>
          </a:xfrm>
          <a:prstGeom prst="ellipse">
            <a:avLst/>
          </a:prstGeom>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86B5CE8-1EB8-966B-CAB6-C2B1DE0A901B}"/>
              </a:ext>
            </a:extLst>
          </p:cNvPr>
          <p:cNvSpPr txBox="1"/>
          <p:nvPr/>
        </p:nvSpPr>
        <p:spPr>
          <a:xfrm>
            <a:off x="324000" y="1232921"/>
            <a:ext cx="4427538" cy="2677656"/>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bg1"/>
                </a:solidFill>
              </a:rPr>
              <a:t>Copilot is the artificial intelligence (AI)-powered tool by Microsoft that is primarily meant to support Microsoft 365 users with automation features.</a:t>
            </a:r>
          </a:p>
          <a:p>
            <a:pPr marL="285750" indent="-285750">
              <a:buFont typeface="Arial" panose="020B0604020202020204" pitchFamily="34" charset="0"/>
              <a:buChar char="•"/>
            </a:pPr>
            <a:endParaRPr lang="en-US" sz="1400" dirty="0">
              <a:solidFill>
                <a:schemeClr val="bg1"/>
              </a:solidFill>
            </a:endParaRPr>
          </a:p>
          <a:p>
            <a:pPr marL="285750" indent="-285750">
              <a:buFont typeface="Arial" panose="020B0604020202020204" pitchFamily="34" charset="0"/>
              <a:buChar char="•"/>
            </a:pPr>
            <a:r>
              <a:rPr lang="en-US" sz="1400" dirty="0">
                <a:solidFill>
                  <a:schemeClr val="bg1"/>
                </a:solidFill>
              </a:rPr>
              <a:t>Microsoft Copilot seamlessly integrates with the search engine and Windows operating system (OS)</a:t>
            </a:r>
          </a:p>
          <a:p>
            <a:pPr marL="285750" indent="-285750">
              <a:buFont typeface="Arial" panose="020B0604020202020204" pitchFamily="34" charset="0"/>
              <a:buChar char="•"/>
            </a:pPr>
            <a:endParaRPr lang="en-US" sz="1400" dirty="0">
              <a:solidFill>
                <a:schemeClr val="bg1"/>
              </a:solidFill>
            </a:endParaRPr>
          </a:p>
          <a:p>
            <a:pPr marL="285750" indent="-285750">
              <a:buFont typeface="Arial" panose="020B0604020202020204" pitchFamily="34" charset="0"/>
              <a:buChar char="•"/>
            </a:pPr>
            <a:r>
              <a:rPr lang="en-US" sz="1400" dirty="0">
                <a:solidFill>
                  <a:schemeClr val="bg1"/>
                </a:solidFill>
              </a:rPr>
              <a:t>Ability to build your own Copilot GPT – a customized Copilot tailored for a specific topic – in the new Copilot GPT Builder (coming soon).</a:t>
            </a:r>
          </a:p>
        </p:txBody>
      </p:sp>
    </p:spTree>
    <p:extLst>
      <p:ext uri="{BB962C8B-B14F-4D97-AF65-F5344CB8AC3E}">
        <p14:creationId xmlns:p14="http://schemas.microsoft.com/office/powerpoint/2010/main" val="320455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ular Callout 8">
            <a:extLst>
              <a:ext uri="{FF2B5EF4-FFF2-40B4-BE49-F238E27FC236}">
                <a16:creationId xmlns:a16="http://schemas.microsoft.com/office/drawing/2014/main" id="{CC6EBEFD-B433-07E7-77B4-D10B5A4C1937}"/>
              </a:ext>
            </a:extLst>
          </p:cNvPr>
          <p:cNvSpPr/>
          <p:nvPr/>
        </p:nvSpPr>
        <p:spPr>
          <a:xfrm flipV="1">
            <a:off x="6660150" y="1726447"/>
            <a:ext cx="2160000" cy="1626887"/>
          </a:xfrm>
          <a:prstGeom prst="wedgeRoundRectCallout">
            <a:avLst>
              <a:gd name="adj1" fmla="val -21789"/>
              <a:gd name="adj2" fmla="val -65102"/>
              <a:gd name="adj3" fmla="val 16667"/>
            </a:avLst>
          </a:prstGeom>
          <a:solidFill>
            <a:schemeClr val="accent2">
              <a:alpha val="80000"/>
            </a:schemeClr>
          </a:solidFill>
          <a:ln w="6350">
            <a:solidFill>
              <a:schemeClr val="accent2">
                <a:lumMod val="60000"/>
                <a:lumOff val="4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89F789-D4C1-E125-9E48-3C6198CCF81A}"/>
              </a:ext>
            </a:extLst>
          </p:cNvPr>
          <p:cNvSpPr>
            <a:spLocks noGrp="1"/>
          </p:cNvSpPr>
          <p:nvPr>
            <p:ph type="title"/>
          </p:nvPr>
        </p:nvSpPr>
        <p:spPr/>
        <p:txBody>
          <a:bodyPr/>
          <a:lstStyle/>
          <a:p>
            <a:r>
              <a:rPr lang="en-US" dirty="0"/>
              <a:t>Microsoft copilot</a:t>
            </a:r>
          </a:p>
        </p:txBody>
      </p:sp>
      <p:pic>
        <p:nvPicPr>
          <p:cNvPr id="4" name="Picture 3" descr="A screenshot of a computer&#10;&#10;Description automatically generated">
            <a:extLst>
              <a:ext uri="{FF2B5EF4-FFF2-40B4-BE49-F238E27FC236}">
                <a16:creationId xmlns:a16="http://schemas.microsoft.com/office/drawing/2014/main" id="{1FA70760-DA8D-F2E5-8887-39D4D856D6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000" y="752677"/>
            <a:ext cx="6415306" cy="3638145"/>
          </a:xfrm>
          <a:prstGeom prst="rect">
            <a:avLst/>
          </a:prstGeom>
        </p:spPr>
      </p:pic>
      <p:sp>
        <p:nvSpPr>
          <p:cNvPr id="5" name="TextBox 4">
            <a:extLst>
              <a:ext uri="{FF2B5EF4-FFF2-40B4-BE49-F238E27FC236}">
                <a16:creationId xmlns:a16="http://schemas.microsoft.com/office/drawing/2014/main" id="{C2990C3F-BE02-B5E9-A171-D14C141DA590}"/>
              </a:ext>
            </a:extLst>
          </p:cNvPr>
          <p:cNvSpPr txBox="1"/>
          <p:nvPr/>
        </p:nvSpPr>
        <p:spPr>
          <a:xfrm>
            <a:off x="6964326" y="2062837"/>
            <a:ext cx="1763986" cy="954107"/>
          </a:xfrm>
          <a:prstGeom prst="rect">
            <a:avLst/>
          </a:prstGeom>
          <a:noFill/>
        </p:spPr>
        <p:txBody>
          <a:bodyPr wrap="square" rtlCol="0">
            <a:spAutoFit/>
          </a:bodyPr>
          <a:lstStyle/>
          <a:p>
            <a:r>
              <a:rPr lang="en-US" sz="1400" dirty="0">
                <a:solidFill>
                  <a:schemeClr val="bg1"/>
                </a:solidFill>
              </a:rPr>
              <a:t>Copilot would soon </a:t>
            </a:r>
            <a:br>
              <a:rPr lang="en-US" sz="1400" dirty="0">
                <a:solidFill>
                  <a:schemeClr val="bg1"/>
                </a:solidFill>
              </a:rPr>
            </a:br>
            <a:r>
              <a:rPr lang="en-US" sz="1400" dirty="0">
                <a:solidFill>
                  <a:schemeClr val="bg1"/>
                </a:solidFill>
              </a:rPr>
              <a:t>be pervasive across Microsoft products and landscape</a:t>
            </a:r>
          </a:p>
        </p:txBody>
      </p:sp>
    </p:spTree>
    <p:extLst>
      <p:ext uri="{BB962C8B-B14F-4D97-AF65-F5344CB8AC3E}">
        <p14:creationId xmlns:p14="http://schemas.microsoft.com/office/powerpoint/2010/main" val="417665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58A0D1C-2962-EB5F-1312-C9262F748617}"/>
              </a:ext>
            </a:extLst>
          </p:cNvPr>
          <p:cNvSpPr>
            <a:spLocks noGrp="1"/>
          </p:cNvSpPr>
          <p:nvPr>
            <p:ph type="title"/>
          </p:nvPr>
        </p:nvSpPr>
        <p:spPr>
          <a:xfrm>
            <a:off x="324000" y="211575"/>
            <a:ext cx="7693099" cy="461655"/>
          </a:xfrm>
        </p:spPr>
        <p:txBody>
          <a:bodyPr/>
          <a:lstStyle/>
          <a:p>
            <a:r>
              <a:rPr lang="en-US" dirty="0"/>
              <a:t>ORACLE  - AI fused into the products</a:t>
            </a:r>
          </a:p>
        </p:txBody>
      </p:sp>
      <p:pic>
        <p:nvPicPr>
          <p:cNvPr id="3076" name="Picture 4">
            <a:extLst>
              <a:ext uri="{FF2B5EF4-FFF2-40B4-BE49-F238E27FC236}">
                <a16:creationId xmlns:a16="http://schemas.microsoft.com/office/drawing/2014/main" id="{6282F98F-F8B8-69AD-AF67-E9D398F2445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392613" y="1232371"/>
            <a:ext cx="4427537" cy="2464662"/>
          </a:xfrm>
          <a:prstGeom prst="rect">
            <a:avLst/>
          </a:prstGeom>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47AAAEE-333E-7199-EEC1-17D7757F8C30}"/>
              </a:ext>
            </a:extLst>
          </p:cNvPr>
          <p:cNvSpPr txBox="1"/>
          <p:nvPr/>
        </p:nvSpPr>
        <p:spPr>
          <a:xfrm>
            <a:off x="4392613" y="3794611"/>
            <a:ext cx="4427537" cy="253916"/>
          </a:xfrm>
          <a:prstGeom prst="rect">
            <a:avLst/>
          </a:prstGeom>
          <a:noFill/>
        </p:spPr>
        <p:txBody>
          <a:bodyPr wrap="square" rtlCol="0">
            <a:spAutoFit/>
          </a:bodyPr>
          <a:lstStyle/>
          <a:p>
            <a:pPr algn="ctr"/>
            <a:r>
              <a:rPr lang="en-US" sz="1050" dirty="0">
                <a:solidFill>
                  <a:srgbClr val="BED730"/>
                </a:solidFill>
              </a:rPr>
              <a:t>Adaptive Intelligent Applications for Manufacturing</a:t>
            </a:r>
          </a:p>
        </p:txBody>
      </p:sp>
      <p:graphicFrame>
        <p:nvGraphicFramePr>
          <p:cNvPr id="11" name="Diagram 10">
            <a:extLst>
              <a:ext uri="{FF2B5EF4-FFF2-40B4-BE49-F238E27FC236}">
                <a16:creationId xmlns:a16="http://schemas.microsoft.com/office/drawing/2014/main" id="{D4665B3A-3606-6D03-9923-28F051EB7974}"/>
              </a:ext>
            </a:extLst>
          </p:cNvPr>
          <p:cNvGraphicFramePr/>
          <p:nvPr>
            <p:extLst>
              <p:ext uri="{D42A27DB-BD31-4B8C-83A1-F6EECF244321}">
                <p14:modId xmlns:p14="http://schemas.microsoft.com/office/powerpoint/2010/main" val="4119823666"/>
              </p:ext>
            </p:extLst>
          </p:nvPr>
        </p:nvGraphicFramePr>
        <p:xfrm>
          <a:off x="323850" y="987425"/>
          <a:ext cx="3696215" cy="3529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3990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7472D5E-D1BB-9972-6FDD-553B50FB185C}"/>
              </a:ext>
            </a:extLst>
          </p:cNvPr>
          <p:cNvSpPr>
            <a:spLocks noGrp="1"/>
          </p:cNvSpPr>
          <p:nvPr>
            <p:ph type="body" sz="quarter" idx="11"/>
          </p:nvPr>
        </p:nvSpPr>
        <p:spPr>
          <a:xfrm>
            <a:off x="322223" y="3282826"/>
            <a:ext cx="8499553" cy="765050"/>
          </a:xfrm>
        </p:spPr>
        <p:txBody>
          <a:bodyPr/>
          <a:lstStyle/>
          <a:p>
            <a:r>
              <a:rPr lang="en-IN" dirty="0"/>
              <a:t>How are we staying relevant?</a:t>
            </a:r>
            <a:endParaRPr lang="en-US" dirty="0"/>
          </a:p>
        </p:txBody>
      </p:sp>
    </p:spTree>
    <p:extLst>
      <p:ext uri="{BB962C8B-B14F-4D97-AF65-F5344CB8AC3E}">
        <p14:creationId xmlns:p14="http://schemas.microsoft.com/office/powerpoint/2010/main" val="372460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86c498e-8a2a-49ed-92f5-9aa1891de0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710511E76691246B418C90BE1F4D8C6" ma:contentTypeVersion="15" ma:contentTypeDescription="Create a new document." ma:contentTypeScope="" ma:versionID="97cd5a5616a8d07bb42a5e0803793c02">
  <xsd:schema xmlns:xsd="http://www.w3.org/2001/XMLSchema" xmlns:xs="http://www.w3.org/2001/XMLSchema" xmlns:p="http://schemas.microsoft.com/office/2006/metadata/properties" xmlns:ns3="686c498e-8a2a-49ed-92f5-9aa1891de000" xmlns:ns4="eb2ba374-9f5f-4dc1-957b-15688bc0f218" targetNamespace="http://schemas.microsoft.com/office/2006/metadata/properties" ma:root="true" ma:fieldsID="26a30304a3e14062dfc101570fbf6cb5" ns3:_="" ns4:_="">
    <xsd:import namespace="686c498e-8a2a-49ed-92f5-9aa1891de000"/>
    <xsd:import namespace="eb2ba374-9f5f-4dc1-957b-15688bc0f21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LengthInSeconds" minOccurs="0"/>
                <xsd:element ref="ns3:MediaServiceAutoKeyPoints" minOccurs="0"/>
                <xsd:element ref="ns3:MediaServiceKeyPoints" minOccurs="0"/>
                <xsd:element ref="ns3:MediaServiceOCR" minOccurs="0"/>
                <xsd:element ref="ns3:_activity"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6c498e-8a2a-49ed-92f5-9aa1891de0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OCR" ma:index="20" nillable="true" ma:displayName="Extracted Text" ma:internalName="MediaServiceOCR" ma:readOnly="true">
      <xsd:simpleType>
        <xsd:restriction base="dms:Note">
          <xsd:maxLength value="255"/>
        </xsd:restriction>
      </xsd:simpleType>
    </xsd:element>
    <xsd:element name="_activity" ma:index="21" nillable="true" ma:displayName="_activity" ma:hidden="true" ma:internalName="_activity">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2ba374-9f5f-4dc1-957b-15688bc0f21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13CF3-0982-407B-8BA0-3F2BC288FB36}">
  <ds:schemaRefs>
    <ds:schemaRef ds:uri="http://schemas.microsoft.com/office/2006/documentManagement/types"/>
    <ds:schemaRef ds:uri="http://www.w3.org/XML/1998/namespace"/>
    <ds:schemaRef ds:uri="eb2ba374-9f5f-4dc1-957b-15688bc0f218"/>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686c498e-8a2a-49ed-92f5-9aa1891de000"/>
    <ds:schemaRef ds:uri="http://purl.org/dc/dcmitype/"/>
    <ds:schemaRef ds:uri="http://purl.org/dc/terms/"/>
  </ds:schemaRefs>
</ds:datastoreItem>
</file>

<file path=customXml/itemProps2.xml><?xml version="1.0" encoding="utf-8"?>
<ds:datastoreItem xmlns:ds="http://schemas.openxmlformats.org/officeDocument/2006/customXml" ds:itemID="{29C11B37-23C1-4E6D-9D9B-A20729A165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6c498e-8a2a-49ed-92f5-9aa1891de000"/>
    <ds:schemaRef ds:uri="eb2ba374-9f5f-4dc1-957b-15688bc0f2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7F6265-3E98-4CB0-9292-A993B4F4BC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6607</TotalTime>
  <Words>1042</Words>
  <Application>Microsoft Macintosh PowerPoint</Application>
  <PresentationFormat>On-screen Show (16:9)</PresentationFormat>
  <Paragraphs>153</Paragraphs>
  <Slides>14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Courier New</vt:lpstr>
      <vt:lpstr>TheSansOffice</vt:lpstr>
      <vt:lpstr>Trebuchet MS</vt:lpstr>
      <vt:lpstr>Sify Theme Nov20</vt:lpstr>
      <vt:lpstr>PowerPoint Presentation</vt:lpstr>
      <vt:lpstr>agenda</vt:lpstr>
      <vt:lpstr>MARKET TRENDS IN industry APPLICATIONs CONTEXT</vt:lpstr>
      <vt:lpstr>RISE WITH SAP &amp; BTP</vt:lpstr>
      <vt:lpstr>BTP - EXPLAINED</vt:lpstr>
      <vt:lpstr>MICROSOFT COPILOT</vt:lpstr>
      <vt:lpstr>Microsoft copilot</vt:lpstr>
      <vt:lpstr>ORACLE  - AI fused into the products</vt:lpstr>
      <vt:lpstr>PowerPoint Presentation</vt:lpstr>
      <vt:lpstr>RECALIBRATINg…</vt:lpstr>
      <vt:lpstr>CONTINUED FOCUS ON EXISTING SERVICE CATALOGUES</vt:lpstr>
      <vt:lpstr>MARQUEE CUSTOMER LIST ACROSS THE SPECTRUM</vt:lpstr>
      <vt:lpstr>LOOKING FORWARD - FY 24-25 PLAN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Shanker Sareen</dc:creator>
  <cp:lastModifiedBy>Nizar Ahamed A R</cp:lastModifiedBy>
  <cp:revision>115</cp:revision>
  <cp:lastPrinted>2020-02-03T07:18:41Z</cp:lastPrinted>
  <dcterms:created xsi:type="dcterms:W3CDTF">2018-05-30T06:38:40Z</dcterms:created>
  <dcterms:modified xsi:type="dcterms:W3CDTF">2024-04-15T11:48:59Z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0x0101002710511E76691246B418C90BE1F4D8C6</vt:lpwstr>
  </property>
</Properties>
</file>