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0" r:id="rId4"/>
  </p:sldMasterIdLst>
  <p:notesMasterIdLst>
    <p:notesMasterId r:id="rId10"/>
  </p:notesMasterIdLst>
  <p:sldIdLst>
    <p:sldId id="256" r:id="rId5"/>
    <p:sldId id="2146846753" r:id="rId6"/>
    <p:sldId id="450" r:id="rId7"/>
    <p:sldId id="502" r:id="rId8"/>
    <p:sldId id="2146846752" r:id="rId9"/>
  </p:sldIdLst>
  <p:sldSz cx="9144000" cy="5143500" type="screen16x9"/>
  <p:notesSz cx="6858000" cy="9296400"/>
  <p:defaultTextStyle>
    <a:defPPr>
      <a:defRPr lang="en-US"/>
    </a:defPPr>
    <a:lvl1pPr marL="0" algn="l" defTabSz="91428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143" algn="l" defTabSz="91428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286" algn="l" defTabSz="91428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429" algn="l" defTabSz="91428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572" algn="l" defTabSz="91428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715" algn="l" defTabSz="91428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2857" algn="l" defTabSz="91428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001" algn="l" defTabSz="91428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143" algn="l" defTabSz="91428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>
        <p15:guide id="1" orient="horz" pos="2928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notes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8A984D07-1518-076C-AF61-0BD945087473}" name="Shombit Roy" initials="SR" userId="S::shombit.roy@sifycorp.com::c756c23c-bc98-4e37-a5fe-728e205ffcc6" providerId="AD"/>
  <p188:author id="{34FC0925-E2A8-9709-ACE5-9090C8602C3C}" name="Abhishek Singh Tomar" initials="AST" userId="S::abhishek.tomar@sifycorp.com::42be2351-8acd-4005-aae4-d092fa1b67a6" providerId="AD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Neha Bhasin Chawla" initials="NBC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0253F"/>
    <a:srgbClr val="BED730"/>
    <a:srgbClr val="A2B800"/>
    <a:srgbClr val="000000"/>
    <a:srgbClr val="556677"/>
    <a:srgbClr val="1F497D"/>
    <a:srgbClr val="17375E"/>
    <a:srgbClr val="376092"/>
    <a:srgbClr val="0A1828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799B23B-EC83-4686-B30A-512413B5E67A}" styleName="Light Style 3 - Acc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0505E3EF-67EA-436B-97B2-0124C06EBD24}" styleName="Medium Style 4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496" autoAdjust="0"/>
    <p:restoredTop sz="94660"/>
  </p:normalViewPr>
  <p:slideViewPr>
    <p:cSldViewPr snapToGrid="0">
      <p:cViewPr varScale="1">
        <p:scale>
          <a:sx n="193" d="100"/>
          <a:sy n="193" d="100"/>
        </p:scale>
        <p:origin x="208" y="4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700"/>
    </p:cViewPr>
  </p:sorterViewPr>
  <p:notesViewPr>
    <p:cSldViewPr snapToGrid="0">
      <p:cViewPr>
        <p:scale>
          <a:sx n="1" d="2"/>
          <a:sy n="1" d="2"/>
        </p:scale>
        <p:origin x="0" y="0"/>
      </p:cViewPr>
      <p:guideLst>
        <p:guide orient="horz" pos="2928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microsoft.com/office/2018/10/relationships/authors" Target="author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commentAuthors" Target="commentAuthors.xml"/><Relationship Id="rId5" Type="http://schemas.openxmlformats.org/officeDocument/2006/relationships/slide" Target="slides/slide1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8ADEC59-9B02-5749-BF12-EF03367D4D2D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E719E6A0-70F7-D849-AA71-8E5FA911C6C5}">
      <dgm:prSet custT="1"/>
      <dgm:spPr>
        <a:solidFill>
          <a:srgbClr val="10253F">
            <a:alpha val="80000"/>
          </a:srgbClr>
        </a:solidFill>
        <a:ln w="6350">
          <a:solidFill>
            <a:schemeClr val="accent1">
              <a:lumMod val="75000"/>
            </a:schemeClr>
          </a:solidFill>
        </a:ln>
      </dgm:spPr>
      <dgm:t>
        <a:bodyPr/>
        <a:lstStyle/>
        <a:p>
          <a:r>
            <a:rPr lang="en-US" sz="1100" dirty="0">
              <a:solidFill>
                <a:schemeClr val="bg1"/>
              </a:solidFill>
            </a:rPr>
            <a:t>5D Funnel stage </a:t>
          </a:r>
          <a:endParaRPr lang="en-IN" sz="1100" dirty="0">
            <a:solidFill>
              <a:schemeClr val="bg1"/>
            </a:solidFill>
          </a:endParaRPr>
        </a:p>
      </dgm:t>
    </dgm:pt>
    <dgm:pt modelId="{9CACC93C-E58A-744A-BD86-DD1DB73B8301}" type="parTrans" cxnId="{B6F85C1A-C820-1748-AFB3-D5E5A23EEC2B}">
      <dgm:prSet/>
      <dgm:spPr/>
      <dgm:t>
        <a:bodyPr/>
        <a:lstStyle/>
        <a:p>
          <a:endParaRPr lang="en-US"/>
        </a:p>
      </dgm:t>
    </dgm:pt>
    <dgm:pt modelId="{BB1B1EC7-7F6D-FB44-A8DB-D225295E466D}" type="sibTrans" cxnId="{B6F85C1A-C820-1748-AFB3-D5E5A23EEC2B}">
      <dgm:prSet/>
      <dgm:spPr/>
      <dgm:t>
        <a:bodyPr/>
        <a:lstStyle/>
        <a:p>
          <a:endParaRPr lang="en-US"/>
        </a:p>
      </dgm:t>
    </dgm:pt>
    <dgm:pt modelId="{81698CBE-4F70-F845-BDC5-FD2B8058DAF1}">
      <dgm:prSet custT="1"/>
      <dgm:spPr>
        <a:solidFill>
          <a:srgbClr val="10253F">
            <a:alpha val="80000"/>
          </a:srgbClr>
        </a:solidFill>
        <a:ln w="6350">
          <a:solidFill>
            <a:schemeClr val="accent1">
              <a:lumMod val="75000"/>
            </a:schemeClr>
          </a:solidFill>
        </a:ln>
      </dgm:spPr>
      <dgm:t>
        <a:bodyPr/>
        <a:lstStyle/>
        <a:p>
          <a:r>
            <a:rPr lang="en-US" sz="1100" dirty="0">
              <a:solidFill>
                <a:schemeClr val="bg1"/>
              </a:solidFill>
            </a:rPr>
            <a:t>BD to Order book </a:t>
          </a:r>
          <a:endParaRPr lang="en-IN" sz="1100" dirty="0">
            <a:solidFill>
              <a:schemeClr val="bg1"/>
            </a:solidFill>
          </a:endParaRPr>
        </a:p>
      </dgm:t>
    </dgm:pt>
    <dgm:pt modelId="{C19F4410-2773-FA45-8774-0219DF4165C1}" type="parTrans" cxnId="{B6E631CA-42C4-6C47-9C2B-F3664364AFB5}">
      <dgm:prSet/>
      <dgm:spPr/>
      <dgm:t>
        <a:bodyPr/>
        <a:lstStyle/>
        <a:p>
          <a:endParaRPr lang="en-US"/>
        </a:p>
      </dgm:t>
    </dgm:pt>
    <dgm:pt modelId="{3860D7F1-1E89-5444-9AAD-4DA731FAC0B7}" type="sibTrans" cxnId="{B6E631CA-42C4-6C47-9C2B-F3664364AFB5}">
      <dgm:prSet/>
      <dgm:spPr/>
      <dgm:t>
        <a:bodyPr/>
        <a:lstStyle/>
        <a:p>
          <a:endParaRPr lang="en-US"/>
        </a:p>
      </dgm:t>
    </dgm:pt>
    <dgm:pt modelId="{E8A40D85-60D0-7D4D-A6C6-D3940FB9C4E2}">
      <dgm:prSet custT="1"/>
      <dgm:spPr>
        <a:solidFill>
          <a:srgbClr val="10253F">
            <a:alpha val="80000"/>
          </a:srgbClr>
        </a:solidFill>
        <a:ln w="6350">
          <a:solidFill>
            <a:schemeClr val="accent1">
              <a:lumMod val="75000"/>
            </a:schemeClr>
          </a:solidFill>
        </a:ln>
      </dgm:spPr>
      <dgm:t>
        <a:bodyPr/>
        <a:lstStyle/>
        <a:p>
          <a:r>
            <a:rPr lang="en-US" sz="1100" dirty="0">
              <a:solidFill>
                <a:schemeClr val="bg1"/>
              </a:solidFill>
            </a:rPr>
            <a:t>Order book to Delivery </a:t>
          </a:r>
          <a:endParaRPr lang="en-IN" sz="1100" dirty="0">
            <a:solidFill>
              <a:schemeClr val="bg1"/>
            </a:solidFill>
          </a:endParaRPr>
        </a:p>
      </dgm:t>
    </dgm:pt>
    <dgm:pt modelId="{3EAD5A9D-5672-3043-8E70-509753B66B57}" type="parTrans" cxnId="{2AC5879A-E519-0049-A4C1-0847C696C482}">
      <dgm:prSet/>
      <dgm:spPr/>
      <dgm:t>
        <a:bodyPr/>
        <a:lstStyle/>
        <a:p>
          <a:endParaRPr lang="en-US"/>
        </a:p>
      </dgm:t>
    </dgm:pt>
    <dgm:pt modelId="{87D904B9-9854-2941-B007-333A1D291772}" type="sibTrans" cxnId="{2AC5879A-E519-0049-A4C1-0847C696C482}">
      <dgm:prSet/>
      <dgm:spPr/>
      <dgm:t>
        <a:bodyPr/>
        <a:lstStyle/>
        <a:p>
          <a:endParaRPr lang="en-US"/>
        </a:p>
      </dgm:t>
    </dgm:pt>
    <dgm:pt modelId="{F36D1ED2-5387-0C40-AF93-8F31A37E9911}">
      <dgm:prSet custT="1"/>
      <dgm:spPr>
        <a:solidFill>
          <a:srgbClr val="10253F">
            <a:alpha val="80000"/>
          </a:srgbClr>
        </a:solidFill>
        <a:ln w="6350">
          <a:solidFill>
            <a:schemeClr val="accent1">
              <a:lumMod val="75000"/>
            </a:schemeClr>
          </a:solidFill>
        </a:ln>
      </dgm:spPr>
      <dgm:t>
        <a:bodyPr/>
        <a:lstStyle/>
        <a:p>
          <a:r>
            <a:rPr lang="en-US" sz="1100" dirty="0">
              <a:solidFill>
                <a:schemeClr val="bg1"/>
              </a:solidFill>
            </a:rPr>
            <a:t>Delivery to cash </a:t>
          </a:r>
          <a:endParaRPr lang="en-IN" sz="1100" dirty="0">
            <a:solidFill>
              <a:schemeClr val="bg1"/>
            </a:solidFill>
          </a:endParaRPr>
        </a:p>
      </dgm:t>
    </dgm:pt>
    <dgm:pt modelId="{19F36A6A-CF2E-5149-B663-1C7220008B81}" type="parTrans" cxnId="{2C14E42D-D8EA-F64C-B39F-A8E3AC4FA120}">
      <dgm:prSet/>
      <dgm:spPr/>
      <dgm:t>
        <a:bodyPr/>
        <a:lstStyle/>
        <a:p>
          <a:endParaRPr lang="en-US"/>
        </a:p>
      </dgm:t>
    </dgm:pt>
    <dgm:pt modelId="{4A934A49-DA98-B34F-A42E-525D3334E3CD}" type="sibTrans" cxnId="{2C14E42D-D8EA-F64C-B39F-A8E3AC4FA120}">
      <dgm:prSet/>
      <dgm:spPr/>
      <dgm:t>
        <a:bodyPr/>
        <a:lstStyle/>
        <a:p>
          <a:endParaRPr lang="en-US"/>
        </a:p>
      </dgm:t>
    </dgm:pt>
    <dgm:pt modelId="{6247BB97-63F2-C444-9C5F-A0BE2FE067D8}" type="pres">
      <dgm:prSet presAssocID="{B8ADEC59-9B02-5749-BF12-EF03367D4D2D}" presName="diagram" presStyleCnt="0">
        <dgm:presLayoutVars>
          <dgm:dir/>
          <dgm:resizeHandles val="exact"/>
        </dgm:presLayoutVars>
      </dgm:prSet>
      <dgm:spPr/>
    </dgm:pt>
    <dgm:pt modelId="{16230FD7-BFF6-354D-B323-187814688E17}" type="pres">
      <dgm:prSet presAssocID="{E719E6A0-70F7-D849-AA71-8E5FA911C6C5}" presName="node" presStyleLbl="node1" presStyleIdx="0" presStyleCnt="4" custScaleX="183674" custScaleY="96288">
        <dgm:presLayoutVars>
          <dgm:bulletEnabled val="1"/>
        </dgm:presLayoutVars>
      </dgm:prSet>
      <dgm:spPr>
        <a:prstGeom prst="chevron">
          <a:avLst/>
        </a:prstGeom>
      </dgm:spPr>
    </dgm:pt>
    <dgm:pt modelId="{4026270B-CE66-7847-9C5E-565C199A5CCD}" type="pres">
      <dgm:prSet presAssocID="{BB1B1EC7-7F6D-FB44-A8DB-D225295E466D}" presName="sibTrans" presStyleCnt="0"/>
      <dgm:spPr/>
    </dgm:pt>
    <dgm:pt modelId="{204219F6-E2C4-1848-BC33-9C274CB31BB8}" type="pres">
      <dgm:prSet presAssocID="{81698CBE-4F70-F845-BDC5-FD2B8058DAF1}" presName="node" presStyleLbl="node1" presStyleIdx="1" presStyleCnt="4" custScaleX="183674" custScaleY="96288">
        <dgm:presLayoutVars>
          <dgm:bulletEnabled val="1"/>
        </dgm:presLayoutVars>
      </dgm:prSet>
      <dgm:spPr>
        <a:prstGeom prst="chevron">
          <a:avLst/>
        </a:prstGeom>
      </dgm:spPr>
    </dgm:pt>
    <dgm:pt modelId="{105721D9-F492-C04D-B218-14318A94BFF1}" type="pres">
      <dgm:prSet presAssocID="{3860D7F1-1E89-5444-9AAD-4DA731FAC0B7}" presName="sibTrans" presStyleCnt="0"/>
      <dgm:spPr/>
    </dgm:pt>
    <dgm:pt modelId="{D1C4C5B5-80F1-CC45-A5FE-CD03BC011FAB}" type="pres">
      <dgm:prSet presAssocID="{E8A40D85-60D0-7D4D-A6C6-D3940FB9C4E2}" presName="node" presStyleLbl="node1" presStyleIdx="2" presStyleCnt="4" custScaleX="183674" custScaleY="96288">
        <dgm:presLayoutVars>
          <dgm:bulletEnabled val="1"/>
        </dgm:presLayoutVars>
      </dgm:prSet>
      <dgm:spPr>
        <a:prstGeom prst="chevron">
          <a:avLst/>
        </a:prstGeom>
      </dgm:spPr>
    </dgm:pt>
    <dgm:pt modelId="{08424F20-3C13-2041-B561-D3BE2F244712}" type="pres">
      <dgm:prSet presAssocID="{87D904B9-9854-2941-B007-333A1D291772}" presName="sibTrans" presStyleCnt="0"/>
      <dgm:spPr/>
    </dgm:pt>
    <dgm:pt modelId="{654CE508-31D4-D146-AAB7-AB098CF47028}" type="pres">
      <dgm:prSet presAssocID="{F36D1ED2-5387-0C40-AF93-8F31A37E9911}" presName="node" presStyleLbl="node1" presStyleIdx="3" presStyleCnt="4" custScaleX="183674" custScaleY="96288">
        <dgm:presLayoutVars>
          <dgm:bulletEnabled val="1"/>
        </dgm:presLayoutVars>
      </dgm:prSet>
      <dgm:spPr>
        <a:prstGeom prst="chevron">
          <a:avLst/>
        </a:prstGeom>
      </dgm:spPr>
    </dgm:pt>
  </dgm:ptLst>
  <dgm:cxnLst>
    <dgm:cxn modelId="{B6F85C1A-C820-1748-AFB3-D5E5A23EEC2B}" srcId="{B8ADEC59-9B02-5749-BF12-EF03367D4D2D}" destId="{E719E6A0-70F7-D849-AA71-8E5FA911C6C5}" srcOrd="0" destOrd="0" parTransId="{9CACC93C-E58A-744A-BD86-DD1DB73B8301}" sibTransId="{BB1B1EC7-7F6D-FB44-A8DB-D225295E466D}"/>
    <dgm:cxn modelId="{E155AC1C-0E13-4546-BE05-AAA985602218}" type="presOf" srcId="{F36D1ED2-5387-0C40-AF93-8F31A37E9911}" destId="{654CE508-31D4-D146-AAB7-AB098CF47028}" srcOrd="0" destOrd="0" presId="urn:microsoft.com/office/officeart/2005/8/layout/default"/>
    <dgm:cxn modelId="{2C14E42D-D8EA-F64C-B39F-A8E3AC4FA120}" srcId="{B8ADEC59-9B02-5749-BF12-EF03367D4D2D}" destId="{F36D1ED2-5387-0C40-AF93-8F31A37E9911}" srcOrd="3" destOrd="0" parTransId="{19F36A6A-CF2E-5149-B663-1C7220008B81}" sibTransId="{4A934A49-DA98-B34F-A42E-525D3334E3CD}"/>
    <dgm:cxn modelId="{55ADF13B-D70B-8D41-BE18-D3D43DC3D614}" type="presOf" srcId="{81698CBE-4F70-F845-BDC5-FD2B8058DAF1}" destId="{204219F6-E2C4-1848-BC33-9C274CB31BB8}" srcOrd="0" destOrd="0" presId="urn:microsoft.com/office/officeart/2005/8/layout/default"/>
    <dgm:cxn modelId="{8B903E49-B515-0246-83F7-62F96800434D}" type="presOf" srcId="{E719E6A0-70F7-D849-AA71-8E5FA911C6C5}" destId="{16230FD7-BFF6-354D-B323-187814688E17}" srcOrd="0" destOrd="0" presId="urn:microsoft.com/office/officeart/2005/8/layout/default"/>
    <dgm:cxn modelId="{BE376F51-9F48-E845-AC1A-2549163539DE}" type="presOf" srcId="{B8ADEC59-9B02-5749-BF12-EF03367D4D2D}" destId="{6247BB97-63F2-C444-9C5F-A0BE2FE067D8}" srcOrd="0" destOrd="0" presId="urn:microsoft.com/office/officeart/2005/8/layout/default"/>
    <dgm:cxn modelId="{2AC5879A-E519-0049-A4C1-0847C696C482}" srcId="{B8ADEC59-9B02-5749-BF12-EF03367D4D2D}" destId="{E8A40D85-60D0-7D4D-A6C6-D3940FB9C4E2}" srcOrd="2" destOrd="0" parTransId="{3EAD5A9D-5672-3043-8E70-509753B66B57}" sibTransId="{87D904B9-9854-2941-B007-333A1D291772}"/>
    <dgm:cxn modelId="{B6E631CA-42C4-6C47-9C2B-F3664364AFB5}" srcId="{B8ADEC59-9B02-5749-BF12-EF03367D4D2D}" destId="{81698CBE-4F70-F845-BDC5-FD2B8058DAF1}" srcOrd="1" destOrd="0" parTransId="{C19F4410-2773-FA45-8774-0219DF4165C1}" sibTransId="{3860D7F1-1E89-5444-9AAD-4DA731FAC0B7}"/>
    <dgm:cxn modelId="{50F06FF2-36FC-2342-AFDD-980350C3339E}" type="presOf" srcId="{E8A40D85-60D0-7D4D-A6C6-D3940FB9C4E2}" destId="{D1C4C5B5-80F1-CC45-A5FE-CD03BC011FAB}" srcOrd="0" destOrd="0" presId="urn:microsoft.com/office/officeart/2005/8/layout/default"/>
    <dgm:cxn modelId="{E7C3FD35-5387-9846-BD4F-7C17BA89D8B8}" type="presParOf" srcId="{6247BB97-63F2-C444-9C5F-A0BE2FE067D8}" destId="{16230FD7-BFF6-354D-B323-187814688E17}" srcOrd="0" destOrd="0" presId="urn:microsoft.com/office/officeart/2005/8/layout/default"/>
    <dgm:cxn modelId="{69391D59-4D90-A843-89C4-6337B5642DF7}" type="presParOf" srcId="{6247BB97-63F2-C444-9C5F-A0BE2FE067D8}" destId="{4026270B-CE66-7847-9C5E-565C199A5CCD}" srcOrd="1" destOrd="0" presId="urn:microsoft.com/office/officeart/2005/8/layout/default"/>
    <dgm:cxn modelId="{45AC4A83-1E9E-2C4E-84C7-CCED57BB3111}" type="presParOf" srcId="{6247BB97-63F2-C444-9C5F-A0BE2FE067D8}" destId="{204219F6-E2C4-1848-BC33-9C274CB31BB8}" srcOrd="2" destOrd="0" presId="urn:microsoft.com/office/officeart/2005/8/layout/default"/>
    <dgm:cxn modelId="{69B26C9D-23B3-4B45-8898-D29208A81476}" type="presParOf" srcId="{6247BB97-63F2-C444-9C5F-A0BE2FE067D8}" destId="{105721D9-F492-C04D-B218-14318A94BFF1}" srcOrd="3" destOrd="0" presId="urn:microsoft.com/office/officeart/2005/8/layout/default"/>
    <dgm:cxn modelId="{68AC2F9B-D56C-C04A-9C76-C723D93B0576}" type="presParOf" srcId="{6247BB97-63F2-C444-9C5F-A0BE2FE067D8}" destId="{D1C4C5B5-80F1-CC45-A5FE-CD03BC011FAB}" srcOrd="4" destOrd="0" presId="urn:microsoft.com/office/officeart/2005/8/layout/default"/>
    <dgm:cxn modelId="{E0DFA6D3-6237-894E-90FD-BF63488450EC}" type="presParOf" srcId="{6247BB97-63F2-C444-9C5F-A0BE2FE067D8}" destId="{08424F20-3C13-2041-B561-D3BE2F244712}" srcOrd="5" destOrd="0" presId="urn:microsoft.com/office/officeart/2005/8/layout/default"/>
    <dgm:cxn modelId="{C3ECF9D8-20F4-8A4A-88DF-3E6C07E3E0A8}" type="presParOf" srcId="{6247BB97-63F2-C444-9C5F-A0BE2FE067D8}" destId="{654CE508-31D4-D146-AAB7-AB098CF47028}" srcOrd="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52E9838-9640-B14B-8490-A625098F62B7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54902CD8-F5D2-EF44-B3DB-DF94D53DB895}">
      <dgm:prSet custT="1"/>
      <dgm:spPr>
        <a:solidFill>
          <a:srgbClr val="10253F">
            <a:alpha val="80000"/>
          </a:srgbClr>
        </a:solidFill>
        <a:ln w="6350" cap="flat" cmpd="sng" algn="ctr">
          <a:solidFill>
            <a:schemeClr val="accent1">
              <a:lumMod val="75000"/>
            </a:schemeClr>
          </a:solidFill>
          <a:prstDash val="solid"/>
        </a:ln>
        <a:effectLst/>
      </dgm:spPr>
      <dgm:t>
        <a:bodyPr spcFirstLastPara="0" vert="horz" wrap="square" lIns="41910" tIns="41910" rIns="41910" bIns="41910" numCol="1" spcCol="1270" anchor="ctr" anchorCtr="0"/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>
              <a:solidFill>
                <a:prstClr val="white"/>
              </a:solidFill>
              <a:latin typeface="Trebuchet MS"/>
              <a:ea typeface="+mn-ea"/>
              <a:cs typeface="+mn-cs"/>
            </a:rPr>
            <a:t>DoA and CPQ approvals</a:t>
          </a:r>
          <a:endParaRPr lang="en-IN" sz="1100" kern="1200" dirty="0">
            <a:solidFill>
              <a:prstClr val="white"/>
            </a:solidFill>
            <a:latin typeface="Trebuchet MS"/>
            <a:ea typeface="+mn-ea"/>
            <a:cs typeface="+mn-cs"/>
          </a:endParaRPr>
        </a:p>
      </dgm:t>
    </dgm:pt>
    <dgm:pt modelId="{38B01070-6342-D746-A61E-9603D10C7360}" type="parTrans" cxnId="{DD50AD37-2BED-1D46-B351-438CCE788401}">
      <dgm:prSet/>
      <dgm:spPr/>
      <dgm:t>
        <a:bodyPr/>
        <a:lstStyle/>
        <a:p>
          <a:endParaRPr lang="en-US"/>
        </a:p>
      </dgm:t>
    </dgm:pt>
    <dgm:pt modelId="{17BACBDB-A9F0-1242-9EB8-2D2B6BA37D91}" type="sibTrans" cxnId="{DD50AD37-2BED-1D46-B351-438CCE788401}">
      <dgm:prSet/>
      <dgm:spPr/>
      <dgm:t>
        <a:bodyPr/>
        <a:lstStyle/>
        <a:p>
          <a:endParaRPr lang="en-US"/>
        </a:p>
      </dgm:t>
    </dgm:pt>
    <dgm:pt modelId="{E9B0BE36-239A-8E4F-A8BE-41C8A15F7C3F}">
      <dgm:prSet custT="1"/>
      <dgm:spPr>
        <a:solidFill>
          <a:srgbClr val="10253F">
            <a:alpha val="80000"/>
          </a:srgbClr>
        </a:solidFill>
        <a:ln w="6350">
          <a:solidFill>
            <a:schemeClr val="accent1">
              <a:lumMod val="75000"/>
            </a:schemeClr>
          </a:solidFill>
        </a:ln>
      </dgm:spPr>
      <dgm:t>
        <a:bodyPr/>
        <a:lstStyle/>
        <a:p>
          <a:r>
            <a:rPr lang="en-US" sz="1100" dirty="0"/>
            <a:t>Proposal to order flow</a:t>
          </a:r>
          <a:endParaRPr lang="en-IN" sz="1100" dirty="0"/>
        </a:p>
      </dgm:t>
    </dgm:pt>
    <dgm:pt modelId="{5D015D20-3A77-194B-81D9-3F21A2DF2D71}" type="parTrans" cxnId="{828376F0-2F27-9644-BF0E-65E6C505BA9C}">
      <dgm:prSet/>
      <dgm:spPr/>
      <dgm:t>
        <a:bodyPr/>
        <a:lstStyle/>
        <a:p>
          <a:endParaRPr lang="en-US"/>
        </a:p>
      </dgm:t>
    </dgm:pt>
    <dgm:pt modelId="{C54F20D2-E02F-D34D-85CB-6EA910753FCE}" type="sibTrans" cxnId="{828376F0-2F27-9644-BF0E-65E6C505BA9C}">
      <dgm:prSet/>
      <dgm:spPr/>
      <dgm:t>
        <a:bodyPr/>
        <a:lstStyle/>
        <a:p>
          <a:endParaRPr lang="en-US"/>
        </a:p>
      </dgm:t>
    </dgm:pt>
    <dgm:pt modelId="{6056272F-86BE-6A45-9612-F5B56B4582AE}" type="pres">
      <dgm:prSet presAssocID="{352E9838-9640-B14B-8490-A625098F62B7}" presName="diagram" presStyleCnt="0">
        <dgm:presLayoutVars>
          <dgm:dir/>
          <dgm:resizeHandles val="exact"/>
        </dgm:presLayoutVars>
      </dgm:prSet>
      <dgm:spPr/>
    </dgm:pt>
    <dgm:pt modelId="{AA132462-DE52-B146-B22F-0FB0530BA082}" type="pres">
      <dgm:prSet presAssocID="{54902CD8-F5D2-EF44-B3DB-DF94D53DB895}" presName="node" presStyleLbl="node1" presStyleIdx="0" presStyleCnt="2" custScaleX="159416" custScaleY="71163">
        <dgm:presLayoutVars>
          <dgm:bulletEnabled val="1"/>
        </dgm:presLayoutVars>
      </dgm:prSet>
      <dgm:spPr>
        <a:xfrm>
          <a:off x="967641" y="577"/>
          <a:ext cx="1061376" cy="636825"/>
        </a:xfrm>
        <a:prstGeom prst="rect">
          <a:avLst/>
        </a:prstGeom>
      </dgm:spPr>
    </dgm:pt>
    <dgm:pt modelId="{26E0CEF3-C2AC-374B-9F5F-F18284583DC7}" type="pres">
      <dgm:prSet presAssocID="{17BACBDB-A9F0-1242-9EB8-2D2B6BA37D91}" presName="sibTrans" presStyleCnt="0"/>
      <dgm:spPr/>
    </dgm:pt>
    <dgm:pt modelId="{AA353558-977A-3841-8C1C-59B28384B7F8}" type="pres">
      <dgm:prSet presAssocID="{E9B0BE36-239A-8E4F-A8BE-41C8A15F7C3F}" presName="node" presStyleLbl="node1" presStyleIdx="1" presStyleCnt="2" custScaleX="159416" custScaleY="71163">
        <dgm:presLayoutVars>
          <dgm:bulletEnabled val="1"/>
        </dgm:presLayoutVars>
      </dgm:prSet>
      <dgm:spPr/>
    </dgm:pt>
  </dgm:ptLst>
  <dgm:cxnLst>
    <dgm:cxn modelId="{02F68C1B-0E9F-094D-B44F-28E052E23ED2}" type="presOf" srcId="{352E9838-9640-B14B-8490-A625098F62B7}" destId="{6056272F-86BE-6A45-9612-F5B56B4582AE}" srcOrd="0" destOrd="0" presId="urn:microsoft.com/office/officeart/2005/8/layout/default"/>
    <dgm:cxn modelId="{DD50AD37-2BED-1D46-B351-438CCE788401}" srcId="{352E9838-9640-B14B-8490-A625098F62B7}" destId="{54902CD8-F5D2-EF44-B3DB-DF94D53DB895}" srcOrd="0" destOrd="0" parTransId="{38B01070-6342-D746-A61E-9603D10C7360}" sibTransId="{17BACBDB-A9F0-1242-9EB8-2D2B6BA37D91}"/>
    <dgm:cxn modelId="{1EFDFA4E-8E2D-C14E-89CA-474EF287DF18}" type="presOf" srcId="{E9B0BE36-239A-8E4F-A8BE-41C8A15F7C3F}" destId="{AA353558-977A-3841-8C1C-59B28384B7F8}" srcOrd="0" destOrd="0" presId="urn:microsoft.com/office/officeart/2005/8/layout/default"/>
    <dgm:cxn modelId="{9C6A7279-D5DC-3D44-8E93-C46DCCD87BBE}" type="presOf" srcId="{54902CD8-F5D2-EF44-B3DB-DF94D53DB895}" destId="{AA132462-DE52-B146-B22F-0FB0530BA082}" srcOrd="0" destOrd="0" presId="urn:microsoft.com/office/officeart/2005/8/layout/default"/>
    <dgm:cxn modelId="{828376F0-2F27-9644-BF0E-65E6C505BA9C}" srcId="{352E9838-9640-B14B-8490-A625098F62B7}" destId="{E9B0BE36-239A-8E4F-A8BE-41C8A15F7C3F}" srcOrd="1" destOrd="0" parTransId="{5D015D20-3A77-194B-81D9-3F21A2DF2D71}" sibTransId="{C54F20D2-E02F-D34D-85CB-6EA910753FCE}"/>
    <dgm:cxn modelId="{C150C2A5-D337-B54D-B0F1-9F5C3413BF48}" type="presParOf" srcId="{6056272F-86BE-6A45-9612-F5B56B4582AE}" destId="{AA132462-DE52-B146-B22F-0FB0530BA082}" srcOrd="0" destOrd="0" presId="urn:microsoft.com/office/officeart/2005/8/layout/default"/>
    <dgm:cxn modelId="{C044AA2A-F263-1447-A3A7-3B633FA034EE}" type="presParOf" srcId="{6056272F-86BE-6A45-9612-F5B56B4582AE}" destId="{26E0CEF3-C2AC-374B-9F5F-F18284583DC7}" srcOrd="1" destOrd="0" presId="urn:microsoft.com/office/officeart/2005/8/layout/default"/>
    <dgm:cxn modelId="{F37B6D24-E964-964A-B436-027AA1A28D74}" type="presParOf" srcId="{6056272F-86BE-6A45-9612-F5B56B4582AE}" destId="{AA353558-977A-3841-8C1C-59B28384B7F8}" srcOrd="2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9A7FB9C8-9E71-4E45-AF1F-94C5015B4236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E2400887-8223-DC41-866B-A14DEA28C35B}">
      <dgm:prSet custT="1"/>
      <dgm:spPr>
        <a:solidFill>
          <a:srgbClr val="10253F">
            <a:alpha val="80000"/>
          </a:srgbClr>
        </a:solidFill>
        <a:ln w="6350">
          <a:solidFill>
            <a:schemeClr val="accent1">
              <a:lumMod val="75000"/>
            </a:schemeClr>
          </a:solidFill>
        </a:ln>
      </dgm:spPr>
      <dgm:t>
        <a:bodyPr/>
        <a:lstStyle/>
        <a:p>
          <a:r>
            <a:rPr lang="en-US" sz="1100" dirty="0"/>
            <a:t>Real time dashboard for effective decision making</a:t>
          </a:r>
          <a:endParaRPr lang="en-IN" sz="1100" dirty="0"/>
        </a:p>
      </dgm:t>
    </dgm:pt>
    <dgm:pt modelId="{F1F4DBE2-E0A0-3345-9AF5-43EFD6139E48}" type="parTrans" cxnId="{50C301B9-9E90-AA4F-9329-FA6F8FFD81D3}">
      <dgm:prSet/>
      <dgm:spPr/>
      <dgm:t>
        <a:bodyPr/>
        <a:lstStyle/>
        <a:p>
          <a:endParaRPr lang="en-US"/>
        </a:p>
      </dgm:t>
    </dgm:pt>
    <dgm:pt modelId="{36CC4191-C6DF-A54E-B4F1-4D397C7B7D53}" type="sibTrans" cxnId="{50C301B9-9E90-AA4F-9329-FA6F8FFD81D3}">
      <dgm:prSet/>
      <dgm:spPr/>
      <dgm:t>
        <a:bodyPr/>
        <a:lstStyle/>
        <a:p>
          <a:endParaRPr lang="en-US"/>
        </a:p>
      </dgm:t>
    </dgm:pt>
    <dgm:pt modelId="{AD2D5E5A-F184-2546-AEEE-107486752484}">
      <dgm:prSet custT="1"/>
      <dgm:spPr>
        <a:solidFill>
          <a:srgbClr val="10253F">
            <a:alpha val="80000"/>
          </a:srgbClr>
        </a:solidFill>
        <a:ln w="6350">
          <a:solidFill>
            <a:schemeClr val="accent1">
              <a:lumMod val="75000"/>
            </a:schemeClr>
          </a:solidFill>
        </a:ln>
      </dgm:spPr>
      <dgm:t>
        <a:bodyPr/>
        <a:lstStyle/>
        <a:p>
          <a:r>
            <a:rPr lang="en-US" sz="1100" dirty="0"/>
            <a:t>Early detection and fixation for profitable execution</a:t>
          </a:r>
          <a:endParaRPr lang="en-IN" sz="1100" dirty="0"/>
        </a:p>
      </dgm:t>
    </dgm:pt>
    <dgm:pt modelId="{E0E1FE4E-58B5-184F-B187-E74D3E877CA2}" type="parTrans" cxnId="{2AD44023-6B90-854F-9F61-CE7EBBDFCC43}">
      <dgm:prSet/>
      <dgm:spPr/>
      <dgm:t>
        <a:bodyPr/>
        <a:lstStyle/>
        <a:p>
          <a:endParaRPr lang="en-US"/>
        </a:p>
      </dgm:t>
    </dgm:pt>
    <dgm:pt modelId="{BD695084-E6D3-4F46-9D13-F73486CAB282}" type="sibTrans" cxnId="{2AD44023-6B90-854F-9F61-CE7EBBDFCC43}">
      <dgm:prSet/>
      <dgm:spPr/>
      <dgm:t>
        <a:bodyPr/>
        <a:lstStyle/>
        <a:p>
          <a:endParaRPr lang="en-US"/>
        </a:p>
      </dgm:t>
    </dgm:pt>
    <dgm:pt modelId="{2822AF0E-6D95-7049-8C9B-82A9D5158D69}">
      <dgm:prSet custT="1"/>
      <dgm:spPr>
        <a:solidFill>
          <a:srgbClr val="10253F">
            <a:alpha val="80000"/>
          </a:srgbClr>
        </a:solidFill>
        <a:ln w="6350">
          <a:solidFill>
            <a:schemeClr val="accent1">
              <a:lumMod val="75000"/>
            </a:schemeClr>
          </a:solidFill>
        </a:ln>
      </dgm:spPr>
      <dgm:t>
        <a:bodyPr/>
        <a:lstStyle/>
        <a:p>
          <a:r>
            <a:rPr lang="en-US" sz="1100" dirty="0"/>
            <a:t>Reduced human intervention with use of AI/ML</a:t>
          </a:r>
          <a:endParaRPr lang="en-IN" sz="1100" dirty="0"/>
        </a:p>
      </dgm:t>
    </dgm:pt>
    <dgm:pt modelId="{7E495CD8-D99F-524B-8BF7-876B945B8CCD}" type="parTrans" cxnId="{F56E4474-9F82-FC42-BFEC-7CF11C43EDAF}">
      <dgm:prSet/>
      <dgm:spPr/>
      <dgm:t>
        <a:bodyPr/>
        <a:lstStyle/>
        <a:p>
          <a:endParaRPr lang="en-US"/>
        </a:p>
      </dgm:t>
    </dgm:pt>
    <dgm:pt modelId="{A0641491-E94F-A644-9932-B8739C9CEB9D}" type="sibTrans" cxnId="{F56E4474-9F82-FC42-BFEC-7CF11C43EDAF}">
      <dgm:prSet/>
      <dgm:spPr/>
      <dgm:t>
        <a:bodyPr/>
        <a:lstStyle/>
        <a:p>
          <a:endParaRPr lang="en-US"/>
        </a:p>
      </dgm:t>
    </dgm:pt>
    <dgm:pt modelId="{63312231-AF5F-EE4A-AF3F-3037440B3219}" type="pres">
      <dgm:prSet presAssocID="{9A7FB9C8-9E71-4E45-AF1F-94C5015B4236}" presName="diagram" presStyleCnt="0">
        <dgm:presLayoutVars>
          <dgm:dir/>
          <dgm:resizeHandles val="exact"/>
        </dgm:presLayoutVars>
      </dgm:prSet>
      <dgm:spPr/>
    </dgm:pt>
    <dgm:pt modelId="{D38264C6-470A-9C43-81A2-5D7F80BE6B7A}" type="pres">
      <dgm:prSet presAssocID="{E2400887-8223-DC41-866B-A14DEA28C35B}" presName="node" presStyleLbl="node1" presStyleIdx="0" presStyleCnt="3" custScaleX="253132" custScaleY="125762">
        <dgm:presLayoutVars>
          <dgm:bulletEnabled val="1"/>
        </dgm:presLayoutVars>
      </dgm:prSet>
      <dgm:spPr/>
    </dgm:pt>
    <dgm:pt modelId="{48852399-3C5D-6946-9618-EC1C4F245382}" type="pres">
      <dgm:prSet presAssocID="{36CC4191-C6DF-A54E-B4F1-4D397C7B7D53}" presName="sibTrans" presStyleCnt="0"/>
      <dgm:spPr/>
    </dgm:pt>
    <dgm:pt modelId="{4BD694C2-0DDC-F94F-A073-1063C86E431A}" type="pres">
      <dgm:prSet presAssocID="{AD2D5E5A-F184-2546-AEEE-107486752484}" presName="node" presStyleLbl="node1" presStyleIdx="1" presStyleCnt="3" custScaleX="253132" custScaleY="125762">
        <dgm:presLayoutVars>
          <dgm:bulletEnabled val="1"/>
        </dgm:presLayoutVars>
      </dgm:prSet>
      <dgm:spPr/>
    </dgm:pt>
    <dgm:pt modelId="{2826AF1A-F59F-FA43-8BC3-ADBC24A37A50}" type="pres">
      <dgm:prSet presAssocID="{BD695084-E6D3-4F46-9D13-F73486CAB282}" presName="sibTrans" presStyleCnt="0"/>
      <dgm:spPr/>
    </dgm:pt>
    <dgm:pt modelId="{A956E28C-C5E9-524C-BA33-45E70915358E}" type="pres">
      <dgm:prSet presAssocID="{2822AF0E-6D95-7049-8C9B-82A9D5158D69}" presName="node" presStyleLbl="node1" presStyleIdx="2" presStyleCnt="3" custScaleX="253132" custScaleY="125762">
        <dgm:presLayoutVars>
          <dgm:bulletEnabled val="1"/>
        </dgm:presLayoutVars>
      </dgm:prSet>
      <dgm:spPr/>
    </dgm:pt>
  </dgm:ptLst>
  <dgm:cxnLst>
    <dgm:cxn modelId="{24DE0E1A-B5E3-C44A-A9F8-545FF6952357}" type="presOf" srcId="{2822AF0E-6D95-7049-8C9B-82A9D5158D69}" destId="{A956E28C-C5E9-524C-BA33-45E70915358E}" srcOrd="0" destOrd="0" presId="urn:microsoft.com/office/officeart/2005/8/layout/default"/>
    <dgm:cxn modelId="{2AD44023-6B90-854F-9F61-CE7EBBDFCC43}" srcId="{9A7FB9C8-9E71-4E45-AF1F-94C5015B4236}" destId="{AD2D5E5A-F184-2546-AEEE-107486752484}" srcOrd="1" destOrd="0" parTransId="{E0E1FE4E-58B5-184F-B187-E74D3E877CA2}" sibTransId="{BD695084-E6D3-4F46-9D13-F73486CAB282}"/>
    <dgm:cxn modelId="{F56E4474-9F82-FC42-BFEC-7CF11C43EDAF}" srcId="{9A7FB9C8-9E71-4E45-AF1F-94C5015B4236}" destId="{2822AF0E-6D95-7049-8C9B-82A9D5158D69}" srcOrd="2" destOrd="0" parTransId="{7E495CD8-D99F-524B-8BF7-876B945B8CCD}" sibTransId="{A0641491-E94F-A644-9932-B8739C9CEB9D}"/>
    <dgm:cxn modelId="{55F92D8B-C248-2E42-89FB-00971D76E307}" type="presOf" srcId="{E2400887-8223-DC41-866B-A14DEA28C35B}" destId="{D38264C6-470A-9C43-81A2-5D7F80BE6B7A}" srcOrd="0" destOrd="0" presId="urn:microsoft.com/office/officeart/2005/8/layout/default"/>
    <dgm:cxn modelId="{B6D4DA8C-2485-2642-B817-A87FCEF988F6}" type="presOf" srcId="{9A7FB9C8-9E71-4E45-AF1F-94C5015B4236}" destId="{63312231-AF5F-EE4A-AF3F-3037440B3219}" srcOrd="0" destOrd="0" presId="urn:microsoft.com/office/officeart/2005/8/layout/default"/>
    <dgm:cxn modelId="{50C301B9-9E90-AA4F-9329-FA6F8FFD81D3}" srcId="{9A7FB9C8-9E71-4E45-AF1F-94C5015B4236}" destId="{E2400887-8223-DC41-866B-A14DEA28C35B}" srcOrd="0" destOrd="0" parTransId="{F1F4DBE2-E0A0-3345-9AF5-43EFD6139E48}" sibTransId="{36CC4191-C6DF-A54E-B4F1-4D397C7B7D53}"/>
    <dgm:cxn modelId="{F31554FB-A5D2-3D4D-813C-A7F3372B076E}" type="presOf" srcId="{AD2D5E5A-F184-2546-AEEE-107486752484}" destId="{4BD694C2-0DDC-F94F-A073-1063C86E431A}" srcOrd="0" destOrd="0" presId="urn:microsoft.com/office/officeart/2005/8/layout/default"/>
    <dgm:cxn modelId="{DE57E07B-EBED-0F43-AB3A-008A24EB1E5B}" type="presParOf" srcId="{63312231-AF5F-EE4A-AF3F-3037440B3219}" destId="{D38264C6-470A-9C43-81A2-5D7F80BE6B7A}" srcOrd="0" destOrd="0" presId="urn:microsoft.com/office/officeart/2005/8/layout/default"/>
    <dgm:cxn modelId="{FD137BD6-5FE9-4343-B77F-4968880EF8DE}" type="presParOf" srcId="{63312231-AF5F-EE4A-AF3F-3037440B3219}" destId="{48852399-3C5D-6946-9618-EC1C4F245382}" srcOrd="1" destOrd="0" presId="urn:microsoft.com/office/officeart/2005/8/layout/default"/>
    <dgm:cxn modelId="{8575B237-E29B-EA42-B51E-41A3CB33297A}" type="presParOf" srcId="{63312231-AF5F-EE4A-AF3F-3037440B3219}" destId="{4BD694C2-0DDC-F94F-A073-1063C86E431A}" srcOrd="2" destOrd="0" presId="urn:microsoft.com/office/officeart/2005/8/layout/default"/>
    <dgm:cxn modelId="{F86B82C3-4FCE-044B-891A-72FE10B73898}" type="presParOf" srcId="{63312231-AF5F-EE4A-AF3F-3037440B3219}" destId="{2826AF1A-F59F-FA43-8BC3-ADBC24A37A50}" srcOrd="3" destOrd="0" presId="urn:microsoft.com/office/officeart/2005/8/layout/default"/>
    <dgm:cxn modelId="{D7349FCD-C00B-7C40-AAE0-7F04EC5B4AC3}" type="presParOf" srcId="{63312231-AF5F-EE4A-AF3F-3037440B3219}" destId="{A956E28C-C5E9-524C-BA33-45E70915358E}" srcOrd="4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1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601DDE38-753D-4618-A60A-08AAAA4EF4F4}" type="doc">
      <dgm:prSet loTypeId="urn:microsoft.com/office/officeart/2005/8/layout/lProcess2" loCatId="list" qsTypeId="urn:microsoft.com/office/officeart/2005/8/quickstyle/simple4" qsCatId="simple" csTypeId="urn:microsoft.com/office/officeart/2005/8/colors/accent3_2" csCatId="accent3" phldr="1"/>
      <dgm:spPr/>
      <dgm:t>
        <a:bodyPr/>
        <a:lstStyle/>
        <a:p>
          <a:endParaRPr lang="en-US"/>
        </a:p>
      </dgm:t>
    </dgm:pt>
    <dgm:pt modelId="{96399C2D-2A97-45E3-9DB1-DF054CB17B20}">
      <dgm:prSet phldrT="[Text]" custT="1"/>
      <dgm:spPr>
        <a:solidFill>
          <a:srgbClr val="10253F">
            <a:alpha val="80000"/>
          </a:srgbClr>
        </a:solidFill>
        <a:ln w="6350">
          <a:solidFill>
            <a:schemeClr val="accent1">
              <a:lumMod val="75000"/>
            </a:schemeClr>
          </a:solidFill>
        </a:ln>
      </dgm:spPr>
      <dgm:t>
        <a:bodyPr/>
        <a:lstStyle/>
        <a:p>
          <a:pPr algn="ctr">
            <a:lnSpc>
              <a:spcPct val="100000"/>
            </a:lnSpc>
            <a:spcAft>
              <a:spcPts val="0"/>
            </a:spcAft>
          </a:pPr>
          <a:r>
            <a:rPr lang="en-US" sz="1400" b="1" dirty="0">
              <a:solidFill>
                <a:srgbClr val="BED730"/>
              </a:solidFill>
              <a:latin typeface="Trebuchet MS" panose="020B0703020202090204" pitchFamily="34" charset="0"/>
            </a:rPr>
            <a:t>BD to Order</a:t>
          </a:r>
        </a:p>
      </dgm:t>
    </dgm:pt>
    <dgm:pt modelId="{45AB324B-4249-458A-8DCD-6E655753923C}" type="parTrans" cxnId="{CC53F5FB-77D9-4A98-BFFD-9A209D9E7D96}">
      <dgm:prSet/>
      <dgm:spPr/>
      <dgm:t>
        <a:bodyPr/>
        <a:lstStyle/>
        <a:p>
          <a:endParaRPr lang="en-US"/>
        </a:p>
      </dgm:t>
    </dgm:pt>
    <dgm:pt modelId="{B755F4ED-8323-4D47-A91D-4873111353EA}" type="sibTrans" cxnId="{CC53F5FB-77D9-4A98-BFFD-9A209D9E7D96}">
      <dgm:prSet/>
      <dgm:spPr/>
      <dgm:t>
        <a:bodyPr/>
        <a:lstStyle/>
        <a:p>
          <a:endParaRPr lang="en-US"/>
        </a:p>
      </dgm:t>
    </dgm:pt>
    <dgm:pt modelId="{6F720286-4A22-4D2C-A9C4-01C04989FA26}">
      <dgm:prSet phldrT="[Text]" custT="1"/>
      <dgm:spPr>
        <a:solidFill>
          <a:srgbClr val="10253F">
            <a:alpha val="80000"/>
          </a:srgbClr>
        </a:solidFill>
        <a:ln w="6350">
          <a:solidFill>
            <a:schemeClr val="accent1">
              <a:lumMod val="75000"/>
            </a:schemeClr>
          </a:solidFill>
        </a:ln>
      </dgm:spPr>
      <dgm:t>
        <a:bodyPr/>
        <a:lstStyle/>
        <a:p>
          <a:pPr algn="ctr">
            <a:lnSpc>
              <a:spcPct val="100000"/>
            </a:lnSpc>
            <a:spcAft>
              <a:spcPts val="0"/>
            </a:spcAft>
          </a:pPr>
          <a:r>
            <a:rPr lang="en-US" sz="1400" b="1" dirty="0">
              <a:solidFill>
                <a:srgbClr val="BED730"/>
              </a:solidFill>
              <a:latin typeface="Trebuchet MS" panose="020B0703020202090204" pitchFamily="34" charset="0"/>
            </a:rPr>
            <a:t>Delivery to Cash</a:t>
          </a:r>
        </a:p>
      </dgm:t>
    </dgm:pt>
    <dgm:pt modelId="{EB01002E-FEB0-4C4A-9093-E690814A7775}" type="parTrans" cxnId="{B04AE69A-4932-4D96-AC0E-0E8C56ABB568}">
      <dgm:prSet/>
      <dgm:spPr/>
      <dgm:t>
        <a:bodyPr/>
        <a:lstStyle/>
        <a:p>
          <a:endParaRPr lang="en-US"/>
        </a:p>
      </dgm:t>
    </dgm:pt>
    <dgm:pt modelId="{B16EBD46-4B3F-4211-94C8-D2481F3D12F4}" type="sibTrans" cxnId="{B04AE69A-4932-4D96-AC0E-0E8C56ABB568}">
      <dgm:prSet/>
      <dgm:spPr/>
      <dgm:t>
        <a:bodyPr/>
        <a:lstStyle/>
        <a:p>
          <a:endParaRPr lang="en-US"/>
        </a:p>
      </dgm:t>
    </dgm:pt>
    <dgm:pt modelId="{BFB4B49E-A9D0-4578-BDE0-0E363133A017}">
      <dgm:prSet phldrT="[Text]" custT="1"/>
      <dgm:spPr>
        <a:solidFill>
          <a:schemeClr val="bg1"/>
        </a:solidFill>
        <a:ln w="6350">
          <a:solidFill>
            <a:schemeClr val="accent1">
              <a:lumMod val="60000"/>
              <a:lumOff val="40000"/>
            </a:schemeClr>
          </a:solidFill>
        </a:ln>
        <a:effectLst/>
      </dgm:spPr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en-US" sz="1200" dirty="0">
              <a:solidFill>
                <a:schemeClr val="tx1"/>
              </a:solidFill>
              <a:latin typeface="Trebuchet MS" panose="020B0703020202090204" pitchFamily="34" charset="0"/>
            </a:rPr>
            <a:t>Auto Disconnection</a:t>
          </a:r>
        </a:p>
      </dgm:t>
    </dgm:pt>
    <dgm:pt modelId="{543B4E94-DA9B-4D13-B261-7011DA0FD371}" type="parTrans" cxnId="{DCB80530-56C1-42CE-8EF4-FC9285EA47D9}">
      <dgm:prSet/>
      <dgm:spPr/>
      <dgm:t>
        <a:bodyPr/>
        <a:lstStyle/>
        <a:p>
          <a:endParaRPr lang="en-US"/>
        </a:p>
      </dgm:t>
    </dgm:pt>
    <dgm:pt modelId="{4F69A2EA-B29D-4C27-86D1-AE3587E1C7DD}" type="sibTrans" cxnId="{DCB80530-56C1-42CE-8EF4-FC9285EA47D9}">
      <dgm:prSet/>
      <dgm:spPr/>
      <dgm:t>
        <a:bodyPr/>
        <a:lstStyle/>
        <a:p>
          <a:endParaRPr lang="en-US"/>
        </a:p>
      </dgm:t>
    </dgm:pt>
    <dgm:pt modelId="{4B7BA0D6-A116-4847-85A4-848367B7A4DE}">
      <dgm:prSet phldrT="[Text]" custT="1"/>
      <dgm:spPr>
        <a:solidFill>
          <a:schemeClr val="bg1"/>
        </a:solidFill>
        <a:ln w="6350">
          <a:solidFill>
            <a:schemeClr val="accent1">
              <a:lumMod val="60000"/>
              <a:lumOff val="40000"/>
            </a:schemeClr>
          </a:solidFill>
        </a:ln>
        <a:effectLst/>
      </dgm:spPr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en-US" sz="1200" dirty="0">
              <a:solidFill>
                <a:schemeClr val="tx1"/>
              </a:solidFill>
              <a:latin typeface="Trebuchet MS" panose="020B0703020202090204" pitchFamily="34" charset="0"/>
            </a:rPr>
            <a:t>iSupplier Integration</a:t>
          </a:r>
        </a:p>
      </dgm:t>
    </dgm:pt>
    <dgm:pt modelId="{DD0050B0-C7BA-447C-AED3-8F1F9E18C7BB}" type="parTrans" cxnId="{13B2B2A4-849E-41C9-BBAA-5FAA99917C72}">
      <dgm:prSet/>
      <dgm:spPr/>
      <dgm:t>
        <a:bodyPr/>
        <a:lstStyle/>
        <a:p>
          <a:endParaRPr lang="en-US"/>
        </a:p>
      </dgm:t>
    </dgm:pt>
    <dgm:pt modelId="{BF141C32-96D1-49B1-9424-3FE44D14AE75}" type="sibTrans" cxnId="{13B2B2A4-849E-41C9-BBAA-5FAA99917C72}">
      <dgm:prSet/>
      <dgm:spPr/>
      <dgm:t>
        <a:bodyPr/>
        <a:lstStyle/>
        <a:p>
          <a:endParaRPr lang="en-US"/>
        </a:p>
      </dgm:t>
    </dgm:pt>
    <dgm:pt modelId="{D61697A7-909A-48A1-8672-04EC56DA9B44}">
      <dgm:prSet custT="1"/>
      <dgm:spPr>
        <a:solidFill>
          <a:srgbClr val="10253F">
            <a:alpha val="80000"/>
          </a:srgbClr>
        </a:solidFill>
        <a:ln w="6350">
          <a:solidFill>
            <a:schemeClr val="accent1">
              <a:lumMod val="75000"/>
            </a:schemeClr>
          </a:solidFill>
        </a:ln>
      </dgm:spPr>
      <dgm:t>
        <a:bodyPr/>
        <a:lstStyle/>
        <a:p>
          <a:pPr algn="ctr">
            <a:lnSpc>
              <a:spcPct val="100000"/>
            </a:lnSpc>
            <a:spcAft>
              <a:spcPts val="0"/>
            </a:spcAft>
          </a:pPr>
          <a:r>
            <a:rPr lang="en-US" sz="1400" b="1" dirty="0">
              <a:solidFill>
                <a:srgbClr val="BED730"/>
              </a:solidFill>
              <a:latin typeface="Trebuchet MS" panose="020B0703020202090204" pitchFamily="34" charset="0"/>
            </a:rPr>
            <a:t>Processes</a:t>
          </a:r>
        </a:p>
      </dgm:t>
    </dgm:pt>
    <dgm:pt modelId="{29759D6B-8057-4D9A-95CE-F4FEC3E683CE}" type="parTrans" cxnId="{17A42ADA-9D94-4529-92FD-D422ABD97B4E}">
      <dgm:prSet/>
      <dgm:spPr/>
      <dgm:t>
        <a:bodyPr/>
        <a:lstStyle/>
        <a:p>
          <a:endParaRPr lang="en-US"/>
        </a:p>
      </dgm:t>
    </dgm:pt>
    <dgm:pt modelId="{740703D5-27EF-4724-870E-696054078E8C}" type="sibTrans" cxnId="{17A42ADA-9D94-4529-92FD-D422ABD97B4E}">
      <dgm:prSet/>
      <dgm:spPr/>
      <dgm:t>
        <a:bodyPr/>
        <a:lstStyle/>
        <a:p>
          <a:endParaRPr lang="en-US"/>
        </a:p>
      </dgm:t>
    </dgm:pt>
    <dgm:pt modelId="{EDD00EDD-B2D5-46D6-ADA0-6A1378574050}">
      <dgm:prSet custT="1"/>
      <dgm:spPr>
        <a:solidFill>
          <a:schemeClr val="bg1"/>
        </a:solidFill>
        <a:ln w="6350">
          <a:solidFill>
            <a:schemeClr val="accent1">
              <a:lumMod val="60000"/>
              <a:lumOff val="40000"/>
            </a:schemeClr>
          </a:solidFill>
        </a:ln>
        <a:effectLst/>
      </dgm:spPr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en-US" sz="1200" dirty="0">
              <a:solidFill>
                <a:schemeClr val="tx1"/>
              </a:solidFill>
              <a:latin typeface="Trebuchet MS" panose="020B0703020202090204" pitchFamily="34" charset="0"/>
            </a:rPr>
            <a:t>Power BI and Dashboards</a:t>
          </a:r>
        </a:p>
      </dgm:t>
    </dgm:pt>
    <dgm:pt modelId="{FB64229E-FCC2-4EB2-9F1F-BD2930B6A227}" type="parTrans" cxnId="{88CB8A69-88E6-40DE-9F92-1FE2F2D8E1A1}">
      <dgm:prSet/>
      <dgm:spPr/>
      <dgm:t>
        <a:bodyPr/>
        <a:lstStyle/>
        <a:p>
          <a:endParaRPr lang="en-US"/>
        </a:p>
      </dgm:t>
    </dgm:pt>
    <dgm:pt modelId="{96902210-EB3E-459E-9B2F-F5D28EC37A9A}" type="sibTrans" cxnId="{88CB8A69-88E6-40DE-9F92-1FE2F2D8E1A1}">
      <dgm:prSet/>
      <dgm:spPr/>
      <dgm:t>
        <a:bodyPr/>
        <a:lstStyle/>
        <a:p>
          <a:endParaRPr lang="en-US"/>
        </a:p>
      </dgm:t>
    </dgm:pt>
    <dgm:pt modelId="{EB39A339-A522-4641-81DB-5467C8FCB02F}">
      <dgm:prSet custT="1"/>
      <dgm:spPr>
        <a:solidFill>
          <a:schemeClr val="bg1">
            <a:lumMod val="65000"/>
          </a:schemeClr>
        </a:solidFill>
        <a:ln w="6350">
          <a:solidFill>
            <a:schemeClr val="accent1">
              <a:lumMod val="60000"/>
              <a:lumOff val="40000"/>
            </a:schemeClr>
          </a:solidFill>
        </a:ln>
        <a:effectLst/>
      </dgm:spPr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en-US" sz="1200" dirty="0">
              <a:solidFill>
                <a:schemeClr val="tx1"/>
              </a:solidFill>
              <a:latin typeface="Trebuchet MS" panose="020B0703020202090204" pitchFamily="34" charset="0"/>
            </a:rPr>
            <a:t>AR Dashboards</a:t>
          </a:r>
        </a:p>
      </dgm:t>
    </dgm:pt>
    <dgm:pt modelId="{0458D58A-6E4C-416F-93E9-3F3CD61C4ACD}" type="parTrans" cxnId="{F474436B-9B58-403C-A14C-1F615B92918A}">
      <dgm:prSet/>
      <dgm:spPr/>
      <dgm:t>
        <a:bodyPr/>
        <a:lstStyle/>
        <a:p>
          <a:endParaRPr lang="en-US"/>
        </a:p>
      </dgm:t>
    </dgm:pt>
    <dgm:pt modelId="{A4B11270-75F5-4960-A7F0-FB923BA8AA6F}" type="sibTrans" cxnId="{F474436B-9B58-403C-A14C-1F615B92918A}">
      <dgm:prSet/>
      <dgm:spPr/>
      <dgm:t>
        <a:bodyPr/>
        <a:lstStyle/>
        <a:p>
          <a:endParaRPr lang="en-US"/>
        </a:p>
      </dgm:t>
    </dgm:pt>
    <dgm:pt modelId="{47171C70-DDD3-4E90-96A9-05366CC79AC8}">
      <dgm:prSet custT="1"/>
      <dgm:spPr>
        <a:solidFill>
          <a:schemeClr val="bg1"/>
        </a:solidFill>
        <a:ln w="6350">
          <a:solidFill>
            <a:schemeClr val="accent1">
              <a:lumMod val="60000"/>
              <a:lumOff val="40000"/>
            </a:schemeClr>
          </a:solidFill>
        </a:ln>
        <a:effectLst/>
      </dgm:spPr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en-US" sz="1200" dirty="0">
              <a:solidFill>
                <a:schemeClr val="tx1"/>
              </a:solidFill>
              <a:latin typeface="Trebuchet MS" panose="020B0703020202090204" pitchFamily="34" charset="0"/>
            </a:rPr>
            <a:t>OB to cash process</a:t>
          </a:r>
        </a:p>
      </dgm:t>
    </dgm:pt>
    <dgm:pt modelId="{ADE6B25B-90C5-4D2A-95C7-49CE5441F401}" type="parTrans" cxnId="{C0C9C23A-D08A-4B95-A06A-0075278C9C00}">
      <dgm:prSet/>
      <dgm:spPr/>
      <dgm:t>
        <a:bodyPr/>
        <a:lstStyle/>
        <a:p>
          <a:endParaRPr lang="en-US"/>
        </a:p>
      </dgm:t>
    </dgm:pt>
    <dgm:pt modelId="{B8CBAF15-7E66-4D24-84AB-29DAB7274B8A}" type="sibTrans" cxnId="{C0C9C23A-D08A-4B95-A06A-0075278C9C00}">
      <dgm:prSet/>
      <dgm:spPr/>
      <dgm:t>
        <a:bodyPr/>
        <a:lstStyle/>
        <a:p>
          <a:endParaRPr lang="en-US"/>
        </a:p>
      </dgm:t>
    </dgm:pt>
    <dgm:pt modelId="{A800F241-1A44-4A1E-B2E3-F59B3048AD32}">
      <dgm:prSet custT="1"/>
      <dgm:spPr>
        <a:solidFill>
          <a:schemeClr val="bg1"/>
        </a:solidFill>
        <a:ln w="6350">
          <a:solidFill>
            <a:schemeClr val="accent1">
              <a:lumMod val="60000"/>
              <a:lumOff val="40000"/>
            </a:schemeClr>
          </a:solidFill>
        </a:ln>
        <a:effectLst/>
      </dgm:spPr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en-IN" sz="1200" dirty="0">
              <a:solidFill>
                <a:schemeClr val="tx1"/>
              </a:solidFill>
              <a:latin typeface="Trebuchet MS" panose="020B0703020202090204" pitchFamily="34" charset="0"/>
            </a:rPr>
            <a:t>Treasury management tool</a:t>
          </a:r>
        </a:p>
      </dgm:t>
    </dgm:pt>
    <dgm:pt modelId="{C012D845-D53A-46AA-99A2-BA56B539EC17}" type="parTrans" cxnId="{3985094D-A52D-4BF1-B40A-AFDD9A3219CD}">
      <dgm:prSet/>
      <dgm:spPr/>
      <dgm:t>
        <a:bodyPr/>
        <a:lstStyle/>
        <a:p>
          <a:endParaRPr lang="en-IN"/>
        </a:p>
      </dgm:t>
    </dgm:pt>
    <dgm:pt modelId="{F1F4D1AC-2596-4C24-B650-4858E47F2672}" type="sibTrans" cxnId="{3985094D-A52D-4BF1-B40A-AFDD9A3219CD}">
      <dgm:prSet/>
      <dgm:spPr/>
      <dgm:t>
        <a:bodyPr/>
        <a:lstStyle/>
        <a:p>
          <a:endParaRPr lang="en-IN"/>
        </a:p>
      </dgm:t>
    </dgm:pt>
    <dgm:pt modelId="{FDACA1C4-25F7-1843-B8BE-C89F53578378}">
      <dgm:prSet custT="1"/>
      <dgm:spPr>
        <a:solidFill>
          <a:srgbClr val="10253F">
            <a:alpha val="80000"/>
          </a:srgbClr>
        </a:solidFill>
        <a:ln w="6350">
          <a:solidFill>
            <a:schemeClr val="accent1">
              <a:lumMod val="75000"/>
            </a:schemeClr>
          </a:solidFill>
        </a:ln>
      </dgm:spPr>
      <dgm:t>
        <a:bodyPr/>
        <a:lstStyle/>
        <a:p>
          <a:pPr algn="ctr">
            <a:lnSpc>
              <a:spcPct val="100000"/>
            </a:lnSpc>
            <a:spcAft>
              <a:spcPts val="0"/>
            </a:spcAft>
          </a:pPr>
          <a:r>
            <a:rPr lang="en-GB" sz="1400" b="1" dirty="0">
              <a:solidFill>
                <a:srgbClr val="BED730"/>
              </a:solidFill>
              <a:latin typeface="Trebuchet MS" panose="020B0703020202090204" pitchFamily="34" charset="0"/>
            </a:rPr>
            <a:t>Order to Delivery</a:t>
          </a:r>
        </a:p>
      </dgm:t>
    </dgm:pt>
    <dgm:pt modelId="{14E058EE-A315-F34E-A2D4-60E95C5451D8}" type="parTrans" cxnId="{CDD753A2-4D7B-CC49-8A18-74BA32D018ED}">
      <dgm:prSet/>
      <dgm:spPr/>
      <dgm:t>
        <a:bodyPr/>
        <a:lstStyle/>
        <a:p>
          <a:endParaRPr lang="en-GB"/>
        </a:p>
      </dgm:t>
    </dgm:pt>
    <dgm:pt modelId="{682CC042-67C4-9148-985C-3FD01F6C518E}" type="sibTrans" cxnId="{CDD753A2-4D7B-CC49-8A18-74BA32D018ED}">
      <dgm:prSet/>
      <dgm:spPr/>
      <dgm:t>
        <a:bodyPr/>
        <a:lstStyle/>
        <a:p>
          <a:endParaRPr lang="en-GB"/>
        </a:p>
      </dgm:t>
    </dgm:pt>
    <dgm:pt modelId="{C74E0E4B-3ED9-7546-A8A1-4796E5469065}">
      <dgm:prSet custT="1"/>
      <dgm:spPr>
        <a:solidFill>
          <a:schemeClr val="bg1"/>
        </a:solidFill>
        <a:ln w="6350">
          <a:solidFill>
            <a:schemeClr val="accent1">
              <a:lumMod val="60000"/>
              <a:lumOff val="40000"/>
            </a:schemeClr>
          </a:solidFill>
        </a:ln>
        <a:effectLst/>
      </dgm:spPr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en-GB" sz="1200" dirty="0">
              <a:solidFill>
                <a:schemeClr val="tx1"/>
              </a:solidFill>
              <a:latin typeface="Trebuchet MS" panose="020B0703020202090204" pitchFamily="34" charset="0"/>
            </a:rPr>
            <a:t>Inventory Management</a:t>
          </a:r>
        </a:p>
      </dgm:t>
    </dgm:pt>
    <dgm:pt modelId="{3D4E1970-7C60-2A47-B1D6-3D45BE605816}" type="parTrans" cxnId="{AEF6BE28-1160-4948-A899-2F792D085D0E}">
      <dgm:prSet/>
      <dgm:spPr/>
      <dgm:t>
        <a:bodyPr/>
        <a:lstStyle/>
        <a:p>
          <a:endParaRPr lang="en-GB"/>
        </a:p>
      </dgm:t>
    </dgm:pt>
    <dgm:pt modelId="{00B5922A-D637-2448-B140-8F25D8C7D45D}" type="sibTrans" cxnId="{AEF6BE28-1160-4948-A899-2F792D085D0E}">
      <dgm:prSet/>
      <dgm:spPr/>
      <dgm:t>
        <a:bodyPr/>
        <a:lstStyle/>
        <a:p>
          <a:endParaRPr lang="en-GB"/>
        </a:p>
      </dgm:t>
    </dgm:pt>
    <dgm:pt modelId="{6AC8B3FA-87A8-1B4A-B207-E4755B0FAAC4}">
      <dgm:prSet custT="1"/>
      <dgm:spPr>
        <a:solidFill>
          <a:schemeClr val="bg1"/>
        </a:solidFill>
        <a:ln w="6350">
          <a:solidFill>
            <a:schemeClr val="accent1">
              <a:lumMod val="60000"/>
              <a:lumOff val="40000"/>
            </a:schemeClr>
          </a:solidFill>
        </a:ln>
        <a:effectLst/>
      </dgm:spPr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en-GB" sz="1200" dirty="0">
              <a:solidFill>
                <a:schemeClr val="tx1"/>
              </a:solidFill>
              <a:latin typeface="Trebuchet MS" panose="020B0703020202090204" pitchFamily="34" charset="0"/>
            </a:rPr>
            <a:t>E-way bill Integration</a:t>
          </a:r>
        </a:p>
      </dgm:t>
    </dgm:pt>
    <dgm:pt modelId="{D3B7E100-D900-654B-BF8B-DB0310A11CD6}" type="parTrans" cxnId="{788236BD-8E11-E846-9AF4-C3D2C5CE7390}">
      <dgm:prSet/>
      <dgm:spPr/>
      <dgm:t>
        <a:bodyPr/>
        <a:lstStyle/>
        <a:p>
          <a:endParaRPr lang="en-GB"/>
        </a:p>
      </dgm:t>
    </dgm:pt>
    <dgm:pt modelId="{276269E2-6B31-0049-8464-9F217A71E00B}" type="sibTrans" cxnId="{788236BD-8E11-E846-9AF4-C3D2C5CE7390}">
      <dgm:prSet/>
      <dgm:spPr/>
      <dgm:t>
        <a:bodyPr/>
        <a:lstStyle/>
        <a:p>
          <a:endParaRPr lang="en-GB"/>
        </a:p>
      </dgm:t>
    </dgm:pt>
    <dgm:pt modelId="{0174CCAB-8552-A640-92EC-012B873B8B14}">
      <dgm:prSet custT="1"/>
      <dgm:spPr>
        <a:solidFill>
          <a:schemeClr val="bg1"/>
        </a:solidFill>
        <a:ln w="6350">
          <a:solidFill>
            <a:schemeClr val="accent1">
              <a:lumMod val="60000"/>
              <a:lumOff val="40000"/>
            </a:schemeClr>
          </a:solidFill>
        </a:ln>
        <a:effectLst/>
      </dgm:spPr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en-GB" sz="1200" dirty="0">
              <a:solidFill>
                <a:schemeClr val="tx1"/>
              </a:solidFill>
              <a:latin typeface="Trebuchet MS" panose="020B0703020202090204" pitchFamily="34" charset="0"/>
            </a:rPr>
            <a:t>Workflow for BG / LC</a:t>
          </a:r>
        </a:p>
      </dgm:t>
    </dgm:pt>
    <dgm:pt modelId="{25AA0DC2-DA28-D141-8455-A1D876BCF08A}" type="parTrans" cxnId="{76C05995-F966-8346-A6F9-70B5E58FC619}">
      <dgm:prSet/>
      <dgm:spPr/>
      <dgm:t>
        <a:bodyPr/>
        <a:lstStyle/>
        <a:p>
          <a:endParaRPr lang="en-GB"/>
        </a:p>
      </dgm:t>
    </dgm:pt>
    <dgm:pt modelId="{A35694D8-0827-F647-8258-EA23D429760A}" type="sibTrans" cxnId="{76C05995-F966-8346-A6F9-70B5E58FC619}">
      <dgm:prSet/>
      <dgm:spPr/>
      <dgm:t>
        <a:bodyPr/>
        <a:lstStyle/>
        <a:p>
          <a:endParaRPr lang="en-GB"/>
        </a:p>
      </dgm:t>
    </dgm:pt>
    <dgm:pt modelId="{BE5EBC80-1D27-2840-A5B1-C94900A6A040}">
      <dgm:prSet custT="1"/>
      <dgm:spPr>
        <a:solidFill>
          <a:schemeClr val="bg1"/>
        </a:solidFill>
        <a:ln w="6350">
          <a:solidFill>
            <a:schemeClr val="accent1">
              <a:lumMod val="60000"/>
              <a:lumOff val="40000"/>
            </a:schemeClr>
          </a:solidFill>
        </a:ln>
        <a:effectLst/>
      </dgm:spPr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en-GB" sz="1200" dirty="0">
              <a:solidFill>
                <a:schemeClr val="tx1"/>
              </a:solidFill>
              <a:latin typeface="Trebuchet MS" panose="020B0703020202090204" pitchFamily="34" charset="0"/>
            </a:rPr>
            <a:t>Auto IR and Service contract Scheduling </a:t>
          </a:r>
        </a:p>
      </dgm:t>
    </dgm:pt>
    <dgm:pt modelId="{F34A9876-131B-A443-A60C-9A93256A0951}" type="parTrans" cxnId="{BCD64843-82BB-464D-99D6-7BCA625EBC45}">
      <dgm:prSet/>
      <dgm:spPr/>
      <dgm:t>
        <a:bodyPr/>
        <a:lstStyle/>
        <a:p>
          <a:endParaRPr lang="en-GB"/>
        </a:p>
      </dgm:t>
    </dgm:pt>
    <dgm:pt modelId="{81289CD0-87CD-AB4F-A293-1FB3D54CF81C}" type="sibTrans" cxnId="{BCD64843-82BB-464D-99D6-7BCA625EBC45}">
      <dgm:prSet/>
      <dgm:spPr/>
      <dgm:t>
        <a:bodyPr/>
        <a:lstStyle/>
        <a:p>
          <a:endParaRPr lang="en-GB"/>
        </a:p>
      </dgm:t>
    </dgm:pt>
    <dgm:pt modelId="{6DEC8536-F7CE-46E1-83E1-8A19B99A73FB}">
      <dgm:prSet custT="1"/>
      <dgm:spPr>
        <a:solidFill>
          <a:schemeClr val="bg1"/>
        </a:solidFill>
        <a:ln w="6350">
          <a:solidFill>
            <a:schemeClr val="accent1">
              <a:lumMod val="60000"/>
              <a:lumOff val="40000"/>
            </a:schemeClr>
          </a:solidFill>
        </a:ln>
        <a:effectLst/>
      </dgm:spPr>
      <dgm:t>
        <a:bodyPr/>
        <a:lstStyle/>
        <a:p>
          <a:r>
            <a:rPr lang="en-US" sz="1200" dirty="0">
              <a:solidFill>
                <a:schemeClr val="tx1"/>
              </a:solidFill>
              <a:latin typeface="Trebuchet MS" panose="020B0703020202090204" pitchFamily="34" charset="0"/>
            </a:rPr>
            <a:t>Reports / Analytics</a:t>
          </a:r>
        </a:p>
      </dgm:t>
    </dgm:pt>
    <dgm:pt modelId="{872581B0-7B2E-4D6A-AB0B-36C03493AC0E}" type="parTrans" cxnId="{63B513DD-1168-4BB5-AF0C-B6CBF9E9A48D}">
      <dgm:prSet/>
      <dgm:spPr/>
      <dgm:t>
        <a:bodyPr/>
        <a:lstStyle/>
        <a:p>
          <a:endParaRPr lang="en-IN"/>
        </a:p>
      </dgm:t>
    </dgm:pt>
    <dgm:pt modelId="{FEA2C58A-B3D8-4C32-83A3-E488A329F394}" type="sibTrans" cxnId="{63B513DD-1168-4BB5-AF0C-B6CBF9E9A48D}">
      <dgm:prSet/>
      <dgm:spPr/>
      <dgm:t>
        <a:bodyPr/>
        <a:lstStyle/>
        <a:p>
          <a:endParaRPr lang="en-IN"/>
        </a:p>
      </dgm:t>
    </dgm:pt>
    <dgm:pt modelId="{4E8225F2-C7C1-43EB-8BBF-5843E357137D}">
      <dgm:prSet custT="1"/>
      <dgm:spPr>
        <a:solidFill>
          <a:schemeClr val="bg1"/>
        </a:solidFill>
        <a:ln w="6350">
          <a:solidFill>
            <a:schemeClr val="accent1">
              <a:lumMod val="60000"/>
              <a:lumOff val="40000"/>
            </a:schemeClr>
          </a:solidFill>
        </a:ln>
        <a:effectLst/>
      </dgm:spPr>
      <dgm:t>
        <a:bodyPr/>
        <a:lstStyle/>
        <a:p>
          <a:r>
            <a:rPr lang="en-US" sz="1200" dirty="0">
              <a:solidFill>
                <a:schemeClr val="tx1"/>
              </a:solidFill>
              <a:latin typeface="Trebuchet MS" panose="020B0703020202090204" pitchFamily="34" charset="0"/>
            </a:rPr>
            <a:t>API - Digital payments</a:t>
          </a:r>
        </a:p>
      </dgm:t>
    </dgm:pt>
    <dgm:pt modelId="{3AEA002B-9CAD-433C-8055-A7EB06C25BEE}" type="parTrans" cxnId="{667886F1-5401-4C45-B744-C278BDC0B59A}">
      <dgm:prSet/>
      <dgm:spPr/>
      <dgm:t>
        <a:bodyPr/>
        <a:lstStyle/>
        <a:p>
          <a:endParaRPr lang="en-IN"/>
        </a:p>
      </dgm:t>
    </dgm:pt>
    <dgm:pt modelId="{3CC9A57E-3AA2-44DF-B43D-7A95F1CD3147}" type="sibTrans" cxnId="{667886F1-5401-4C45-B744-C278BDC0B59A}">
      <dgm:prSet/>
      <dgm:spPr/>
      <dgm:t>
        <a:bodyPr/>
        <a:lstStyle/>
        <a:p>
          <a:endParaRPr lang="en-IN"/>
        </a:p>
      </dgm:t>
    </dgm:pt>
    <dgm:pt modelId="{1CBFCD5B-F32A-458B-9F10-416A7252851F}">
      <dgm:prSet phldrT="[Text]" custT="1"/>
      <dgm:spPr>
        <a:solidFill>
          <a:schemeClr val="bg1"/>
        </a:solidFill>
        <a:ln w="6350">
          <a:solidFill>
            <a:schemeClr val="accent1">
              <a:lumMod val="60000"/>
              <a:lumOff val="40000"/>
            </a:schemeClr>
          </a:solidFill>
        </a:ln>
        <a:effectLst/>
      </dgm:spPr>
      <dgm:t>
        <a:bodyPr/>
        <a:lstStyle/>
        <a:p>
          <a:r>
            <a:rPr lang="en-US" sz="1200" dirty="0">
              <a:solidFill>
                <a:schemeClr val="tx1"/>
              </a:solidFill>
              <a:latin typeface="Trebuchet MS" panose="020B0703020202090204" pitchFamily="34" charset="0"/>
            </a:rPr>
            <a:t>Tax compliance and Management</a:t>
          </a:r>
        </a:p>
      </dgm:t>
    </dgm:pt>
    <dgm:pt modelId="{D4D8B572-2681-4050-A7BE-EB3DA2079146}" type="parTrans" cxnId="{51577E39-3A93-4AFA-8CE6-ED43BEA3B974}">
      <dgm:prSet/>
      <dgm:spPr/>
      <dgm:t>
        <a:bodyPr/>
        <a:lstStyle/>
        <a:p>
          <a:endParaRPr lang="en-IN"/>
        </a:p>
      </dgm:t>
    </dgm:pt>
    <dgm:pt modelId="{D5A0EEAE-DED6-454C-AA1D-2B30007749BA}" type="sibTrans" cxnId="{51577E39-3A93-4AFA-8CE6-ED43BEA3B974}">
      <dgm:prSet/>
      <dgm:spPr/>
      <dgm:t>
        <a:bodyPr/>
        <a:lstStyle/>
        <a:p>
          <a:endParaRPr lang="en-IN"/>
        </a:p>
      </dgm:t>
    </dgm:pt>
    <dgm:pt modelId="{F1BE52F0-F023-AD4A-A7F2-049B23088E10}">
      <dgm:prSet custT="1"/>
      <dgm:spPr>
        <a:solidFill>
          <a:schemeClr val="bg1">
            <a:lumMod val="65000"/>
          </a:schemeClr>
        </a:solidFill>
        <a:ln w="6350">
          <a:solidFill>
            <a:schemeClr val="accent1">
              <a:lumMod val="60000"/>
              <a:lumOff val="40000"/>
            </a:schemeClr>
          </a:solidFill>
        </a:ln>
        <a:effectLst/>
      </dgm:spPr>
      <dgm:t>
        <a:bodyPr/>
        <a:lstStyle/>
        <a:p>
          <a:r>
            <a:rPr lang="en-US" sz="1200" dirty="0">
              <a:solidFill>
                <a:schemeClr val="tx1"/>
              </a:solidFill>
              <a:latin typeface="Trebuchet MS" panose="020B0703020202090204" pitchFamily="34" charset="0"/>
            </a:rPr>
            <a:t>AI / ML for order processing / proposal</a:t>
          </a:r>
        </a:p>
      </dgm:t>
    </dgm:pt>
    <dgm:pt modelId="{96185C21-73F9-C146-9B3C-7242B22C9941}" type="parTrans" cxnId="{243E93F4-824F-7840-A8A1-366C980BFCC8}">
      <dgm:prSet/>
      <dgm:spPr/>
      <dgm:t>
        <a:bodyPr/>
        <a:lstStyle/>
        <a:p>
          <a:endParaRPr lang="en-GB"/>
        </a:p>
      </dgm:t>
    </dgm:pt>
    <dgm:pt modelId="{FD0A6B79-3E1F-EE48-9CA4-1B61516B489F}" type="sibTrans" cxnId="{243E93F4-824F-7840-A8A1-366C980BFCC8}">
      <dgm:prSet/>
      <dgm:spPr/>
      <dgm:t>
        <a:bodyPr/>
        <a:lstStyle/>
        <a:p>
          <a:endParaRPr lang="en-GB"/>
        </a:p>
      </dgm:t>
    </dgm:pt>
    <dgm:pt modelId="{22EF04C2-EDBE-BF4E-A9EE-B135A88EEADF}">
      <dgm:prSet custT="1"/>
      <dgm:spPr>
        <a:solidFill>
          <a:schemeClr val="bg1">
            <a:lumMod val="65000"/>
          </a:schemeClr>
        </a:solidFill>
        <a:ln w="6350">
          <a:solidFill>
            <a:schemeClr val="accent1">
              <a:lumMod val="60000"/>
              <a:lumOff val="40000"/>
            </a:schemeClr>
          </a:solidFill>
        </a:ln>
        <a:effectLst/>
      </dgm:spPr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en-IN" sz="1200" dirty="0">
              <a:solidFill>
                <a:schemeClr val="tx1"/>
              </a:solidFill>
              <a:latin typeface="Trebuchet MS" panose="020B0703020202090204" pitchFamily="34" charset="0"/>
            </a:rPr>
            <a:t>Customer portal - Kapittx</a:t>
          </a:r>
        </a:p>
      </dgm:t>
    </dgm:pt>
    <dgm:pt modelId="{8C7178F8-D5B9-9E4D-850E-35FE8BE3E933}" type="parTrans" cxnId="{25BF1140-8B30-914E-96E7-BC6327C6BBD5}">
      <dgm:prSet/>
      <dgm:spPr/>
      <dgm:t>
        <a:bodyPr/>
        <a:lstStyle/>
        <a:p>
          <a:endParaRPr lang="en-GB"/>
        </a:p>
      </dgm:t>
    </dgm:pt>
    <dgm:pt modelId="{6DAEAE6E-1026-D943-89F7-6721AC2DE74A}" type="sibTrans" cxnId="{25BF1140-8B30-914E-96E7-BC6327C6BBD5}">
      <dgm:prSet/>
      <dgm:spPr/>
      <dgm:t>
        <a:bodyPr/>
        <a:lstStyle/>
        <a:p>
          <a:endParaRPr lang="en-GB"/>
        </a:p>
      </dgm:t>
    </dgm:pt>
    <dgm:pt modelId="{BA2C544B-0E7C-A940-8750-46358619F043}">
      <dgm:prSet custT="1"/>
      <dgm:spPr>
        <a:solidFill>
          <a:schemeClr val="bg1">
            <a:lumMod val="65000"/>
          </a:schemeClr>
        </a:solidFill>
        <a:ln w="6350">
          <a:solidFill>
            <a:schemeClr val="accent1">
              <a:lumMod val="60000"/>
              <a:lumOff val="40000"/>
            </a:schemeClr>
          </a:solidFill>
        </a:ln>
        <a:effectLst/>
      </dgm:spPr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en-IN" sz="1200" dirty="0">
              <a:solidFill>
                <a:schemeClr val="tx1"/>
              </a:solidFill>
              <a:latin typeface="Trebuchet MS" panose="020B0703020202090204" pitchFamily="34" charset="0"/>
            </a:rPr>
            <a:t>ServiceNow Integration</a:t>
          </a:r>
        </a:p>
      </dgm:t>
    </dgm:pt>
    <dgm:pt modelId="{59911A5F-0DEB-E440-AF63-588E7B584BE5}" type="parTrans" cxnId="{C1A1ECBD-AD73-F144-B77C-0829FF782A57}">
      <dgm:prSet/>
      <dgm:spPr/>
      <dgm:t>
        <a:bodyPr/>
        <a:lstStyle/>
        <a:p>
          <a:endParaRPr lang="en-GB"/>
        </a:p>
      </dgm:t>
    </dgm:pt>
    <dgm:pt modelId="{627E547C-445A-7446-A9D5-F77AEEF2F85C}" type="sibTrans" cxnId="{C1A1ECBD-AD73-F144-B77C-0829FF782A57}">
      <dgm:prSet/>
      <dgm:spPr/>
      <dgm:t>
        <a:bodyPr/>
        <a:lstStyle/>
        <a:p>
          <a:endParaRPr lang="en-GB"/>
        </a:p>
      </dgm:t>
    </dgm:pt>
    <dgm:pt modelId="{59223AD5-E185-634D-A5FF-C5D65A5CFD27}">
      <dgm:prSet custT="1"/>
      <dgm:spPr>
        <a:solidFill>
          <a:schemeClr val="bg1">
            <a:lumMod val="65000"/>
          </a:schemeClr>
        </a:solidFill>
        <a:ln w="6350">
          <a:solidFill>
            <a:schemeClr val="accent1">
              <a:lumMod val="60000"/>
              <a:lumOff val="40000"/>
            </a:schemeClr>
          </a:solidFill>
        </a:ln>
        <a:effectLst/>
      </dgm:spPr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en-IN" sz="1200" dirty="0">
              <a:solidFill>
                <a:schemeClr val="tx1"/>
              </a:solidFill>
              <a:latin typeface="Trebuchet MS" panose="020B0703020202090204" pitchFamily="34" charset="0"/>
            </a:rPr>
            <a:t>Centage - Analytics</a:t>
          </a:r>
        </a:p>
      </dgm:t>
    </dgm:pt>
    <dgm:pt modelId="{54D73E8A-9C39-DC49-A792-3BA32A2D82E9}" type="parTrans" cxnId="{25E0553A-2CF1-CE49-B1DB-2201623948C7}">
      <dgm:prSet/>
      <dgm:spPr/>
      <dgm:t>
        <a:bodyPr/>
        <a:lstStyle/>
        <a:p>
          <a:endParaRPr lang="en-GB"/>
        </a:p>
      </dgm:t>
    </dgm:pt>
    <dgm:pt modelId="{5EEBEA62-3073-9243-9B8F-B231D7B24637}" type="sibTrans" cxnId="{25E0553A-2CF1-CE49-B1DB-2201623948C7}">
      <dgm:prSet/>
      <dgm:spPr/>
      <dgm:t>
        <a:bodyPr/>
        <a:lstStyle/>
        <a:p>
          <a:endParaRPr lang="en-GB"/>
        </a:p>
      </dgm:t>
    </dgm:pt>
    <dgm:pt modelId="{1677216F-89CE-4448-85CF-DF2F978D2398}" type="pres">
      <dgm:prSet presAssocID="{601DDE38-753D-4618-A60A-08AAAA4EF4F4}" presName="theList" presStyleCnt="0">
        <dgm:presLayoutVars>
          <dgm:dir/>
          <dgm:animLvl val="lvl"/>
          <dgm:resizeHandles val="exact"/>
        </dgm:presLayoutVars>
      </dgm:prSet>
      <dgm:spPr/>
    </dgm:pt>
    <dgm:pt modelId="{0CF454C3-1495-43CE-AC25-2D360C1B6A43}" type="pres">
      <dgm:prSet presAssocID="{96399C2D-2A97-45E3-9DB1-DF054CB17B20}" presName="compNode" presStyleCnt="0"/>
      <dgm:spPr/>
    </dgm:pt>
    <dgm:pt modelId="{ADC759B7-9365-438A-8C69-5C8719D37E9C}" type="pres">
      <dgm:prSet presAssocID="{96399C2D-2A97-45E3-9DB1-DF054CB17B20}" presName="aNode" presStyleLbl="bgShp" presStyleIdx="0" presStyleCnt="4"/>
      <dgm:spPr/>
    </dgm:pt>
    <dgm:pt modelId="{844B01BA-C876-4F1A-947E-8BA96D044171}" type="pres">
      <dgm:prSet presAssocID="{96399C2D-2A97-45E3-9DB1-DF054CB17B20}" presName="textNode" presStyleLbl="bgShp" presStyleIdx="0" presStyleCnt="4"/>
      <dgm:spPr/>
    </dgm:pt>
    <dgm:pt modelId="{5CFA2B4A-A815-42A8-960B-17EFE1A84B17}" type="pres">
      <dgm:prSet presAssocID="{96399C2D-2A97-45E3-9DB1-DF054CB17B20}" presName="compChildNode" presStyleCnt="0"/>
      <dgm:spPr/>
    </dgm:pt>
    <dgm:pt modelId="{31A489D8-1B83-427E-ABAD-C86FB520B13A}" type="pres">
      <dgm:prSet presAssocID="{96399C2D-2A97-45E3-9DB1-DF054CB17B20}" presName="theInnerList" presStyleCnt="0"/>
      <dgm:spPr/>
    </dgm:pt>
    <dgm:pt modelId="{BB53EE26-CB84-4139-B9A6-183E018BA5D0}" type="pres">
      <dgm:prSet presAssocID="{EDD00EDD-B2D5-46D6-ADA0-6A1378574050}" presName="childNode" presStyleLbl="node1" presStyleIdx="0" presStyleCnt="17" custScaleX="106785">
        <dgm:presLayoutVars>
          <dgm:bulletEnabled val="1"/>
        </dgm:presLayoutVars>
      </dgm:prSet>
      <dgm:spPr/>
    </dgm:pt>
    <dgm:pt modelId="{FED23537-9367-418C-A0B5-C0AC3AD64E15}" type="pres">
      <dgm:prSet presAssocID="{EDD00EDD-B2D5-46D6-ADA0-6A1378574050}" presName="aSpace2" presStyleCnt="0"/>
      <dgm:spPr/>
    </dgm:pt>
    <dgm:pt modelId="{438C8C42-974A-4B5C-8906-2BEEABF13367}" type="pres">
      <dgm:prSet presAssocID="{6DEC8536-F7CE-46E1-83E1-8A19B99A73FB}" presName="childNode" presStyleLbl="node1" presStyleIdx="1" presStyleCnt="17" custScaleX="106785">
        <dgm:presLayoutVars>
          <dgm:bulletEnabled val="1"/>
        </dgm:presLayoutVars>
      </dgm:prSet>
      <dgm:spPr/>
    </dgm:pt>
    <dgm:pt modelId="{7982CD3E-98A6-284F-B743-7D12D4A93CCA}" type="pres">
      <dgm:prSet presAssocID="{6DEC8536-F7CE-46E1-83E1-8A19B99A73FB}" presName="aSpace2" presStyleCnt="0"/>
      <dgm:spPr/>
    </dgm:pt>
    <dgm:pt modelId="{80C715D3-5DC0-5947-87B5-69D5584CE4B1}" type="pres">
      <dgm:prSet presAssocID="{F1BE52F0-F023-AD4A-A7F2-049B23088E10}" presName="childNode" presStyleLbl="node1" presStyleIdx="2" presStyleCnt="17">
        <dgm:presLayoutVars>
          <dgm:bulletEnabled val="1"/>
        </dgm:presLayoutVars>
      </dgm:prSet>
      <dgm:spPr/>
    </dgm:pt>
    <dgm:pt modelId="{4D8803E7-A681-4644-A2EF-1C52764B4FDB}" type="pres">
      <dgm:prSet presAssocID="{96399C2D-2A97-45E3-9DB1-DF054CB17B20}" presName="aSpace" presStyleCnt="0"/>
      <dgm:spPr/>
    </dgm:pt>
    <dgm:pt modelId="{B89A5F1B-03F2-8A4C-B687-4832874FC765}" type="pres">
      <dgm:prSet presAssocID="{FDACA1C4-25F7-1843-B8BE-C89F53578378}" presName="compNode" presStyleCnt="0"/>
      <dgm:spPr/>
    </dgm:pt>
    <dgm:pt modelId="{97FF48B9-B20E-3640-8CD6-6569DA161416}" type="pres">
      <dgm:prSet presAssocID="{FDACA1C4-25F7-1843-B8BE-C89F53578378}" presName="aNode" presStyleLbl="bgShp" presStyleIdx="1" presStyleCnt="4" custLinFactNeighborX="-2422" custLinFactNeighborY="-877"/>
      <dgm:spPr/>
    </dgm:pt>
    <dgm:pt modelId="{5BBE4E09-67EC-F942-93A5-04DACFD8910F}" type="pres">
      <dgm:prSet presAssocID="{FDACA1C4-25F7-1843-B8BE-C89F53578378}" presName="textNode" presStyleLbl="bgShp" presStyleIdx="1" presStyleCnt="4"/>
      <dgm:spPr/>
    </dgm:pt>
    <dgm:pt modelId="{FB78CEEE-BF89-2D4B-8B1F-17EDD47FAA88}" type="pres">
      <dgm:prSet presAssocID="{FDACA1C4-25F7-1843-B8BE-C89F53578378}" presName="compChildNode" presStyleCnt="0"/>
      <dgm:spPr/>
    </dgm:pt>
    <dgm:pt modelId="{C3A70205-2C66-B441-8B59-EB247FCE99FD}" type="pres">
      <dgm:prSet presAssocID="{FDACA1C4-25F7-1843-B8BE-C89F53578378}" presName="theInnerList" presStyleCnt="0"/>
      <dgm:spPr/>
    </dgm:pt>
    <dgm:pt modelId="{A58CC4E5-7392-1143-9044-F9394EFE02D2}" type="pres">
      <dgm:prSet presAssocID="{C74E0E4B-3ED9-7546-A8A1-4796E5469065}" presName="childNode" presStyleLbl="node1" presStyleIdx="3" presStyleCnt="17" custAng="10800000" custFlipVert="1" custScaleX="106785" custScaleY="26600" custLinFactNeighborX="-2984" custLinFactNeighborY="-23061">
        <dgm:presLayoutVars>
          <dgm:bulletEnabled val="1"/>
        </dgm:presLayoutVars>
      </dgm:prSet>
      <dgm:spPr/>
    </dgm:pt>
    <dgm:pt modelId="{EB6C5A49-B507-0148-A1D7-FF356F8E6B2B}" type="pres">
      <dgm:prSet presAssocID="{C74E0E4B-3ED9-7546-A8A1-4796E5469065}" presName="aSpace2" presStyleCnt="0"/>
      <dgm:spPr/>
    </dgm:pt>
    <dgm:pt modelId="{572846FE-3647-0C48-B0D4-848404F56EE6}" type="pres">
      <dgm:prSet presAssocID="{6AC8B3FA-87A8-1B4A-B207-E4755B0FAAC4}" presName="childNode" presStyleLbl="node1" presStyleIdx="4" presStyleCnt="17" custScaleX="106785" custScaleY="26349" custLinFactNeighborX="-2984" custLinFactNeighborY="-49696">
        <dgm:presLayoutVars>
          <dgm:bulletEnabled val="1"/>
        </dgm:presLayoutVars>
      </dgm:prSet>
      <dgm:spPr/>
    </dgm:pt>
    <dgm:pt modelId="{659CE7E4-516B-1A44-9F6A-75915C3BB337}" type="pres">
      <dgm:prSet presAssocID="{6AC8B3FA-87A8-1B4A-B207-E4755B0FAAC4}" presName="aSpace2" presStyleCnt="0"/>
      <dgm:spPr/>
    </dgm:pt>
    <dgm:pt modelId="{E211EF24-7DFD-AF47-92CB-C3556FD85E70}" type="pres">
      <dgm:prSet presAssocID="{0174CCAB-8552-A640-92EC-012B873B8B14}" presName="childNode" presStyleLbl="node1" presStyleIdx="5" presStyleCnt="17" custScaleX="106785" custScaleY="23121" custLinFactNeighborX="-2984" custLinFactNeighborY="-87959">
        <dgm:presLayoutVars>
          <dgm:bulletEnabled val="1"/>
        </dgm:presLayoutVars>
      </dgm:prSet>
      <dgm:spPr/>
    </dgm:pt>
    <dgm:pt modelId="{CDAA8D9E-0B1E-0245-B732-9139E92356C4}" type="pres">
      <dgm:prSet presAssocID="{0174CCAB-8552-A640-92EC-012B873B8B14}" presName="aSpace2" presStyleCnt="0"/>
      <dgm:spPr/>
    </dgm:pt>
    <dgm:pt modelId="{CF3569DF-D52D-D74F-A378-5A9EC50F4CFE}" type="pres">
      <dgm:prSet presAssocID="{BE5EBC80-1D27-2840-A5B1-C94900A6A040}" presName="childNode" presStyleLbl="node1" presStyleIdx="6" presStyleCnt="17" custScaleX="106785" custScaleY="27791" custLinFactY="-4529" custLinFactNeighborX="-3638" custLinFactNeighborY="-100000">
        <dgm:presLayoutVars>
          <dgm:bulletEnabled val="1"/>
        </dgm:presLayoutVars>
      </dgm:prSet>
      <dgm:spPr/>
    </dgm:pt>
    <dgm:pt modelId="{7D71B57B-C1BB-A142-9F4B-A4719BE4D6B9}" type="pres">
      <dgm:prSet presAssocID="{FDACA1C4-25F7-1843-B8BE-C89F53578378}" presName="aSpace" presStyleCnt="0"/>
      <dgm:spPr/>
    </dgm:pt>
    <dgm:pt modelId="{4D6D3FFD-3161-448A-93CA-3CA129425E81}" type="pres">
      <dgm:prSet presAssocID="{6F720286-4A22-4D2C-A9C4-01C04989FA26}" presName="compNode" presStyleCnt="0"/>
      <dgm:spPr/>
    </dgm:pt>
    <dgm:pt modelId="{4E03A5F5-0909-445D-8C7C-C97A0CBBD2B4}" type="pres">
      <dgm:prSet presAssocID="{6F720286-4A22-4D2C-A9C4-01C04989FA26}" presName="aNode" presStyleLbl="bgShp" presStyleIdx="2" presStyleCnt="4"/>
      <dgm:spPr/>
    </dgm:pt>
    <dgm:pt modelId="{9A57B4AF-29DA-42B7-A2DD-36A2DDB78D9D}" type="pres">
      <dgm:prSet presAssocID="{6F720286-4A22-4D2C-A9C4-01C04989FA26}" presName="textNode" presStyleLbl="bgShp" presStyleIdx="2" presStyleCnt="4"/>
      <dgm:spPr/>
    </dgm:pt>
    <dgm:pt modelId="{453B7985-3411-46CF-8CB8-60E1E5D01101}" type="pres">
      <dgm:prSet presAssocID="{6F720286-4A22-4D2C-A9C4-01C04989FA26}" presName="compChildNode" presStyleCnt="0"/>
      <dgm:spPr/>
    </dgm:pt>
    <dgm:pt modelId="{1C6711AB-B277-418F-A98F-99C0DE220396}" type="pres">
      <dgm:prSet presAssocID="{6F720286-4A22-4D2C-A9C4-01C04989FA26}" presName="theInnerList" presStyleCnt="0"/>
      <dgm:spPr/>
    </dgm:pt>
    <dgm:pt modelId="{C72C6CD7-A602-4AFF-9F0E-940D704EB4C8}" type="pres">
      <dgm:prSet presAssocID="{BFB4B49E-A9D0-4578-BDE0-0E363133A017}" presName="childNode" presStyleLbl="node1" presStyleIdx="7" presStyleCnt="17" custScaleX="106785" custLinFactNeighborY="-59494">
        <dgm:presLayoutVars>
          <dgm:bulletEnabled val="1"/>
        </dgm:presLayoutVars>
      </dgm:prSet>
      <dgm:spPr/>
    </dgm:pt>
    <dgm:pt modelId="{EB83DDE6-6484-4B8E-AE53-5CF487F047E3}" type="pres">
      <dgm:prSet presAssocID="{BFB4B49E-A9D0-4578-BDE0-0E363133A017}" presName="aSpace2" presStyleCnt="0"/>
      <dgm:spPr/>
    </dgm:pt>
    <dgm:pt modelId="{D2DDDFF9-4EE6-406E-B928-8E3204AC790F}" type="pres">
      <dgm:prSet presAssocID="{4B7BA0D6-A116-4847-85A4-848367B7A4DE}" presName="childNode" presStyleLbl="node1" presStyleIdx="8" presStyleCnt="17" custScaleX="106785" custLinFactNeighborY="-10658">
        <dgm:presLayoutVars>
          <dgm:bulletEnabled val="1"/>
        </dgm:presLayoutVars>
      </dgm:prSet>
      <dgm:spPr/>
    </dgm:pt>
    <dgm:pt modelId="{CC578DAC-BAFE-4B97-BA5F-2EF39F20406D}" type="pres">
      <dgm:prSet presAssocID="{4B7BA0D6-A116-4847-85A4-848367B7A4DE}" presName="aSpace2" presStyleCnt="0"/>
      <dgm:spPr/>
    </dgm:pt>
    <dgm:pt modelId="{0A4294AC-3013-433C-8663-C59F6F8FD728}" type="pres">
      <dgm:prSet presAssocID="{1CBFCD5B-F32A-458B-9F10-416A7252851F}" presName="childNode" presStyleLbl="node1" presStyleIdx="9" presStyleCnt="17" custScaleX="106785" custLinFactNeighborY="-10658">
        <dgm:presLayoutVars>
          <dgm:bulletEnabled val="1"/>
        </dgm:presLayoutVars>
      </dgm:prSet>
      <dgm:spPr/>
    </dgm:pt>
    <dgm:pt modelId="{548FF73B-565E-469F-AE56-F474D704037B}" type="pres">
      <dgm:prSet presAssocID="{1CBFCD5B-F32A-458B-9F10-416A7252851F}" presName="aSpace2" presStyleCnt="0"/>
      <dgm:spPr/>
    </dgm:pt>
    <dgm:pt modelId="{B5D233E7-C05E-4481-B3F1-A2EF456D7D03}" type="pres">
      <dgm:prSet presAssocID="{EB39A339-A522-4641-81DB-5467C8FCB02F}" presName="childNode" presStyleLbl="node1" presStyleIdx="10" presStyleCnt="17" custScaleX="106785" custLinFactNeighborX="617" custLinFactNeighborY="59639">
        <dgm:presLayoutVars>
          <dgm:bulletEnabled val="1"/>
        </dgm:presLayoutVars>
      </dgm:prSet>
      <dgm:spPr/>
    </dgm:pt>
    <dgm:pt modelId="{580FA9E2-C1BB-49B0-AB9C-E6F6D7C3E538}" type="pres">
      <dgm:prSet presAssocID="{EB39A339-A522-4641-81DB-5467C8FCB02F}" presName="aSpace2" presStyleCnt="0"/>
      <dgm:spPr/>
    </dgm:pt>
    <dgm:pt modelId="{DF773EF5-5272-4A4B-BF74-5492C84F100D}" type="pres">
      <dgm:prSet presAssocID="{4E8225F2-C7C1-43EB-8BBF-5843E357137D}" presName="childNode" presStyleLbl="node1" presStyleIdx="11" presStyleCnt="17" custScaleX="106785" custLinFactNeighborX="617" custLinFactNeighborY="59639">
        <dgm:presLayoutVars>
          <dgm:bulletEnabled val="1"/>
        </dgm:presLayoutVars>
      </dgm:prSet>
      <dgm:spPr/>
    </dgm:pt>
    <dgm:pt modelId="{889A3503-7AFA-4E7D-87D5-97F24DC5D11A}" type="pres">
      <dgm:prSet presAssocID="{6F720286-4A22-4D2C-A9C4-01C04989FA26}" presName="aSpace" presStyleCnt="0"/>
      <dgm:spPr/>
    </dgm:pt>
    <dgm:pt modelId="{858479A4-1509-4BFE-B5FE-5002A48DB3CC}" type="pres">
      <dgm:prSet presAssocID="{D61697A7-909A-48A1-8672-04EC56DA9B44}" presName="compNode" presStyleCnt="0"/>
      <dgm:spPr/>
    </dgm:pt>
    <dgm:pt modelId="{757B2033-2310-4E20-AF2F-042BC2EB10F2}" type="pres">
      <dgm:prSet presAssocID="{D61697A7-909A-48A1-8672-04EC56DA9B44}" presName="aNode" presStyleLbl="bgShp" presStyleIdx="3" presStyleCnt="4" custLinFactNeighborX="-290"/>
      <dgm:spPr/>
    </dgm:pt>
    <dgm:pt modelId="{0C2BACE5-2CE7-4007-BB51-BD6D98161683}" type="pres">
      <dgm:prSet presAssocID="{D61697A7-909A-48A1-8672-04EC56DA9B44}" presName="textNode" presStyleLbl="bgShp" presStyleIdx="3" presStyleCnt="4"/>
      <dgm:spPr/>
    </dgm:pt>
    <dgm:pt modelId="{E48D28C2-A2E1-4382-9C42-F8489981106B}" type="pres">
      <dgm:prSet presAssocID="{D61697A7-909A-48A1-8672-04EC56DA9B44}" presName="compChildNode" presStyleCnt="0"/>
      <dgm:spPr/>
    </dgm:pt>
    <dgm:pt modelId="{83BF0119-5A2B-4BF9-858A-33F438AACA79}" type="pres">
      <dgm:prSet presAssocID="{D61697A7-909A-48A1-8672-04EC56DA9B44}" presName="theInnerList" presStyleCnt="0"/>
      <dgm:spPr/>
    </dgm:pt>
    <dgm:pt modelId="{43B63C52-FDAA-4333-A53F-7DC6A931BD08}" type="pres">
      <dgm:prSet presAssocID="{47171C70-DDD3-4E90-96A9-05366CC79AC8}" presName="childNode" presStyleLbl="node1" presStyleIdx="12" presStyleCnt="17" custScaleX="106785">
        <dgm:presLayoutVars>
          <dgm:bulletEnabled val="1"/>
        </dgm:presLayoutVars>
      </dgm:prSet>
      <dgm:spPr/>
    </dgm:pt>
    <dgm:pt modelId="{242D4D1E-8390-43B0-932E-A45246F934FD}" type="pres">
      <dgm:prSet presAssocID="{47171C70-DDD3-4E90-96A9-05366CC79AC8}" presName="aSpace2" presStyleCnt="0"/>
      <dgm:spPr/>
    </dgm:pt>
    <dgm:pt modelId="{2CD1193E-61D7-4AAC-9EFF-3D33B8EC5BC2}" type="pres">
      <dgm:prSet presAssocID="{A800F241-1A44-4A1E-B2E3-F59B3048AD32}" presName="childNode" presStyleLbl="node1" presStyleIdx="13" presStyleCnt="17" custScaleX="106785">
        <dgm:presLayoutVars>
          <dgm:bulletEnabled val="1"/>
        </dgm:presLayoutVars>
      </dgm:prSet>
      <dgm:spPr/>
    </dgm:pt>
    <dgm:pt modelId="{FC6270A6-69F0-2347-A582-DCD02D83CBB4}" type="pres">
      <dgm:prSet presAssocID="{A800F241-1A44-4A1E-B2E3-F59B3048AD32}" presName="aSpace2" presStyleCnt="0"/>
      <dgm:spPr/>
    </dgm:pt>
    <dgm:pt modelId="{0E38BBEC-7DFD-1E49-B9B2-851D6E111F73}" type="pres">
      <dgm:prSet presAssocID="{22EF04C2-EDBE-BF4E-A9EE-B135A88EEADF}" presName="childNode" presStyleLbl="node1" presStyleIdx="14" presStyleCnt="17">
        <dgm:presLayoutVars>
          <dgm:bulletEnabled val="1"/>
        </dgm:presLayoutVars>
      </dgm:prSet>
      <dgm:spPr/>
    </dgm:pt>
    <dgm:pt modelId="{BB54B323-7CD5-F64C-8DFA-616259F2BA1D}" type="pres">
      <dgm:prSet presAssocID="{22EF04C2-EDBE-BF4E-A9EE-B135A88EEADF}" presName="aSpace2" presStyleCnt="0"/>
      <dgm:spPr/>
    </dgm:pt>
    <dgm:pt modelId="{36B735A6-C1D6-3645-98B5-1B1CBE72A490}" type="pres">
      <dgm:prSet presAssocID="{BA2C544B-0E7C-A940-8750-46358619F043}" presName="childNode" presStyleLbl="node1" presStyleIdx="15" presStyleCnt="17">
        <dgm:presLayoutVars>
          <dgm:bulletEnabled val="1"/>
        </dgm:presLayoutVars>
      </dgm:prSet>
      <dgm:spPr/>
    </dgm:pt>
    <dgm:pt modelId="{3E468FB3-DFF7-7B48-814D-2F390B8632B9}" type="pres">
      <dgm:prSet presAssocID="{BA2C544B-0E7C-A940-8750-46358619F043}" presName="aSpace2" presStyleCnt="0"/>
      <dgm:spPr/>
    </dgm:pt>
    <dgm:pt modelId="{7861DA89-E901-6D49-B6B3-23BB389D8AC7}" type="pres">
      <dgm:prSet presAssocID="{59223AD5-E185-634D-A5FF-C5D65A5CFD27}" presName="childNode" presStyleLbl="node1" presStyleIdx="16" presStyleCnt="17">
        <dgm:presLayoutVars>
          <dgm:bulletEnabled val="1"/>
        </dgm:presLayoutVars>
      </dgm:prSet>
      <dgm:spPr/>
    </dgm:pt>
  </dgm:ptLst>
  <dgm:cxnLst>
    <dgm:cxn modelId="{883E7F05-F249-5B40-8D8F-585CE9282261}" type="presOf" srcId="{59223AD5-E185-634D-A5FF-C5D65A5CFD27}" destId="{7861DA89-E901-6D49-B6B3-23BB389D8AC7}" srcOrd="0" destOrd="0" presId="urn:microsoft.com/office/officeart/2005/8/layout/lProcess2"/>
    <dgm:cxn modelId="{B635A81B-F300-44E6-9BAD-E81DFE2FC728}" type="presOf" srcId="{1CBFCD5B-F32A-458B-9F10-416A7252851F}" destId="{0A4294AC-3013-433C-8663-C59F6F8FD728}" srcOrd="0" destOrd="0" presId="urn:microsoft.com/office/officeart/2005/8/layout/lProcess2"/>
    <dgm:cxn modelId="{F9C31B28-6099-7B45-8285-D393B6020401}" type="presOf" srcId="{BE5EBC80-1D27-2840-A5B1-C94900A6A040}" destId="{CF3569DF-D52D-D74F-A378-5A9EC50F4CFE}" srcOrd="0" destOrd="0" presId="urn:microsoft.com/office/officeart/2005/8/layout/lProcess2"/>
    <dgm:cxn modelId="{AEF6BE28-1160-4948-A899-2F792D085D0E}" srcId="{FDACA1C4-25F7-1843-B8BE-C89F53578378}" destId="{C74E0E4B-3ED9-7546-A8A1-4796E5469065}" srcOrd="0" destOrd="0" parTransId="{3D4E1970-7C60-2A47-B1D6-3D45BE605816}" sibTransId="{00B5922A-D637-2448-B140-8F25D8C7D45D}"/>
    <dgm:cxn modelId="{A0293F29-0179-4A21-8C31-092A5D3E7334}" type="presOf" srcId="{6F720286-4A22-4D2C-A9C4-01C04989FA26}" destId="{4E03A5F5-0909-445D-8C7C-C97A0CBBD2B4}" srcOrd="0" destOrd="0" presId="urn:microsoft.com/office/officeart/2005/8/layout/lProcess2"/>
    <dgm:cxn modelId="{DCB80530-56C1-42CE-8EF4-FC9285EA47D9}" srcId="{6F720286-4A22-4D2C-A9C4-01C04989FA26}" destId="{BFB4B49E-A9D0-4578-BDE0-0E363133A017}" srcOrd="0" destOrd="0" parTransId="{543B4E94-DA9B-4D13-B261-7011DA0FD371}" sibTransId="{4F69A2EA-B29D-4C27-86D1-AE3587E1C7DD}"/>
    <dgm:cxn modelId="{51577E39-3A93-4AFA-8CE6-ED43BEA3B974}" srcId="{6F720286-4A22-4D2C-A9C4-01C04989FA26}" destId="{1CBFCD5B-F32A-458B-9F10-416A7252851F}" srcOrd="2" destOrd="0" parTransId="{D4D8B572-2681-4050-A7BE-EB3DA2079146}" sibTransId="{D5A0EEAE-DED6-454C-AA1D-2B30007749BA}"/>
    <dgm:cxn modelId="{25E0553A-2CF1-CE49-B1DB-2201623948C7}" srcId="{D61697A7-909A-48A1-8672-04EC56DA9B44}" destId="{59223AD5-E185-634D-A5FF-C5D65A5CFD27}" srcOrd="4" destOrd="0" parTransId="{54D73E8A-9C39-DC49-A792-3BA32A2D82E9}" sibTransId="{5EEBEA62-3073-9243-9B8F-B231D7B24637}"/>
    <dgm:cxn modelId="{C0C9C23A-D08A-4B95-A06A-0075278C9C00}" srcId="{D61697A7-909A-48A1-8672-04EC56DA9B44}" destId="{47171C70-DDD3-4E90-96A9-05366CC79AC8}" srcOrd="0" destOrd="0" parTransId="{ADE6B25B-90C5-4D2A-95C7-49CE5441F401}" sibTransId="{B8CBAF15-7E66-4D24-84AB-29DAB7274B8A}"/>
    <dgm:cxn modelId="{E5417A3D-B410-44FF-93A4-70082F3BD570}" type="presOf" srcId="{D61697A7-909A-48A1-8672-04EC56DA9B44}" destId="{0C2BACE5-2CE7-4007-BB51-BD6D98161683}" srcOrd="1" destOrd="0" presId="urn:microsoft.com/office/officeart/2005/8/layout/lProcess2"/>
    <dgm:cxn modelId="{D59B903E-0B54-49D2-872A-23929D0C3191}" type="presOf" srcId="{96399C2D-2A97-45E3-9DB1-DF054CB17B20}" destId="{ADC759B7-9365-438A-8C69-5C8719D37E9C}" srcOrd="0" destOrd="0" presId="urn:microsoft.com/office/officeart/2005/8/layout/lProcess2"/>
    <dgm:cxn modelId="{25BF1140-8B30-914E-96E7-BC6327C6BBD5}" srcId="{D61697A7-909A-48A1-8672-04EC56DA9B44}" destId="{22EF04C2-EDBE-BF4E-A9EE-B135A88EEADF}" srcOrd="2" destOrd="0" parTransId="{8C7178F8-D5B9-9E4D-850E-35FE8BE3E933}" sibTransId="{6DAEAE6E-1026-D943-89F7-6721AC2DE74A}"/>
    <dgm:cxn modelId="{5E42C041-132D-464A-9EC3-6CDE6565906A}" type="presOf" srcId="{4E8225F2-C7C1-43EB-8BBF-5843E357137D}" destId="{DF773EF5-5272-4A4B-BF74-5492C84F100D}" srcOrd="0" destOrd="0" presId="urn:microsoft.com/office/officeart/2005/8/layout/lProcess2"/>
    <dgm:cxn modelId="{BCD64843-82BB-464D-99D6-7BCA625EBC45}" srcId="{FDACA1C4-25F7-1843-B8BE-C89F53578378}" destId="{BE5EBC80-1D27-2840-A5B1-C94900A6A040}" srcOrd="3" destOrd="0" parTransId="{F34A9876-131B-A443-A60C-9A93256A0951}" sibTransId="{81289CD0-87CD-AB4F-A293-1FB3D54CF81C}"/>
    <dgm:cxn modelId="{81627949-6C46-455E-8353-A0B903053250}" type="presOf" srcId="{6F720286-4A22-4D2C-A9C4-01C04989FA26}" destId="{9A57B4AF-29DA-42B7-A2DD-36A2DDB78D9D}" srcOrd="1" destOrd="0" presId="urn:microsoft.com/office/officeart/2005/8/layout/lProcess2"/>
    <dgm:cxn modelId="{3985094D-A52D-4BF1-B40A-AFDD9A3219CD}" srcId="{D61697A7-909A-48A1-8672-04EC56DA9B44}" destId="{A800F241-1A44-4A1E-B2E3-F59B3048AD32}" srcOrd="1" destOrd="0" parTransId="{C012D845-D53A-46AA-99A2-BA56B539EC17}" sibTransId="{F1F4D1AC-2596-4C24-B650-4858E47F2672}"/>
    <dgm:cxn modelId="{68520455-BFAA-ED4F-94B5-6C7C96A0776F}" type="presOf" srcId="{0174CCAB-8552-A640-92EC-012B873B8B14}" destId="{E211EF24-7DFD-AF47-92CB-C3556FD85E70}" srcOrd="0" destOrd="0" presId="urn:microsoft.com/office/officeart/2005/8/layout/lProcess2"/>
    <dgm:cxn modelId="{A3319E5D-6599-4E15-BB43-B2B4B8F0ED70}" type="presOf" srcId="{EB39A339-A522-4641-81DB-5467C8FCB02F}" destId="{B5D233E7-C05E-4481-B3F1-A2EF456D7D03}" srcOrd="0" destOrd="0" presId="urn:microsoft.com/office/officeart/2005/8/layout/lProcess2"/>
    <dgm:cxn modelId="{674CFD63-A721-5946-89AB-C2272E0BA71C}" type="presOf" srcId="{FDACA1C4-25F7-1843-B8BE-C89F53578378}" destId="{5BBE4E09-67EC-F942-93A5-04DACFD8910F}" srcOrd="1" destOrd="0" presId="urn:microsoft.com/office/officeart/2005/8/layout/lProcess2"/>
    <dgm:cxn modelId="{88CB8A69-88E6-40DE-9F92-1FE2F2D8E1A1}" srcId="{96399C2D-2A97-45E3-9DB1-DF054CB17B20}" destId="{EDD00EDD-B2D5-46D6-ADA0-6A1378574050}" srcOrd="0" destOrd="0" parTransId="{FB64229E-FCC2-4EB2-9F1F-BD2930B6A227}" sibTransId="{96902210-EB3E-459E-9B2F-F5D28EC37A9A}"/>
    <dgm:cxn modelId="{F474436B-9B58-403C-A14C-1F615B92918A}" srcId="{6F720286-4A22-4D2C-A9C4-01C04989FA26}" destId="{EB39A339-A522-4641-81DB-5467C8FCB02F}" srcOrd="3" destOrd="0" parTransId="{0458D58A-6E4C-416F-93E9-3F3CD61C4ACD}" sibTransId="{A4B11270-75F5-4960-A7F0-FB923BA8AA6F}"/>
    <dgm:cxn modelId="{6D61678B-6130-4062-A08D-BFF71A8E6C0A}" type="presOf" srcId="{D61697A7-909A-48A1-8672-04EC56DA9B44}" destId="{757B2033-2310-4E20-AF2F-042BC2EB10F2}" srcOrd="0" destOrd="0" presId="urn:microsoft.com/office/officeart/2005/8/layout/lProcess2"/>
    <dgm:cxn modelId="{2FE3858B-BC5D-48BC-A39E-016BED8E166F}" type="presOf" srcId="{6DEC8536-F7CE-46E1-83E1-8A19B99A73FB}" destId="{438C8C42-974A-4B5C-8906-2BEEABF13367}" srcOrd="0" destOrd="0" presId="urn:microsoft.com/office/officeart/2005/8/layout/lProcess2"/>
    <dgm:cxn modelId="{FA93B491-FE85-4DA3-B1EC-E3378E7ED63F}" type="presOf" srcId="{4B7BA0D6-A116-4847-85A4-848367B7A4DE}" destId="{D2DDDFF9-4EE6-406E-B928-8E3204AC790F}" srcOrd="0" destOrd="0" presId="urn:microsoft.com/office/officeart/2005/8/layout/lProcess2"/>
    <dgm:cxn modelId="{27B02094-B9E1-C244-986B-E19DF4BA2309}" type="presOf" srcId="{6AC8B3FA-87A8-1B4A-B207-E4755B0FAAC4}" destId="{572846FE-3647-0C48-B0D4-848404F56EE6}" srcOrd="0" destOrd="0" presId="urn:microsoft.com/office/officeart/2005/8/layout/lProcess2"/>
    <dgm:cxn modelId="{76C05995-F966-8346-A6F9-70B5E58FC619}" srcId="{FDACA1C4-25F7-1843-B8BE-C89F53578378}" destId="{0174CCAB-8552-A640-92EC-012B873B8B14}" srcOrd="2" destOrd="0" parTransId="{25AA0DC2-DA28-D141-8455-A1D876BCF08A}" sibTransId="{A35694D8-0827-F647-8258-EA23D429760A}"/>
    <dgm:cxn modelId="{B04AE69A-4932-4D96-AC0E-0E8C56ABB568}" srcId="{601DDE38-753D-4618-A60A-08AAAA4EF4F4}" destId="{6F720286-4A22-4D2C-A9C4-01C04989FA26}" srcOrd="2" destOrd="0" parTransId="{EB01002E-FEB0-4C4A-9093-E690814A7775}" sibTransId="{B16EBD46-4B3F-4211-94C8-D2481F3D12F4}"/>
    <dgm:cxn modelId="{F67EE99A-78F6-9845-9189-F61CAA9B74BE}" type="presOf" srcId="{FDACA1C4-25F7-1843-B8BE-C89F53578378}" destId="{97FF48B9-B20E-3640-8CD6-6569DA161416}" srcOrd="0" destOrd="0" presId="urn:microsoft.com/office/officeart/2005/8/layout/lProcess2"/>
    <dgm:cxn modelId="{E69CCB9B-D15A-41CE-A32E-157A98BBD6CB}" type="presOf" srcId="{BFB4B49E-A9D0-4578-BDE0-0E363133A017}" destId="{C72C6CD7-A602-4AFF-9F0E-940D704EB4C8}" srcOrd="0" destOrd="0" presId="urn:microsoft.com/office/officeart/2005/8/layout/lProcess2"/>
    <dgm:cxn modelId="{CDD753A2-4D7B-CC49-8A18-74BA32D018ED}" srcId="{601DDE38-753D-4618-A60A-08AAAA4EF4F4}" destId="{FDACA1C4-25F7-1843-B8BE-C89F53578378}" srcOrd="1" destOrd="0" parTransId="{14E058EE-A315-F34E-A2D4-60E95C5451D8}" sibTransId="{682CC042-67C4-9148-985C-3FD01F6C518E}"/>
    <dgm:cxn modelId="{13B2B2A4-849E-41C9-BBAA-5FAA99917C72}" srcId="{6F720286-4A22-4D2C-A9C4-01C04989FA26}" destId="{4B7BA0D6-A116-4847-85A4-848367B7A4DE}" srcOrd="1" destOrd="0" parTransId="{DD0050B0-C7BA-447C-AED3-8F1F9E18C7BB}" sibTransId="{BF141C32-96D1-49B1-9424-3FE44D14AE75}"/>
    <dgm:cxn modelId="{9CCCABB0-3063-4298-97A7-D74DAE771FB7}" type="presOf" srcId="{47171C70-DDD3-4E90-96A9-05366CC79AC8}" destId="{43B63C52-FDAA-4333-A53F-7DC6A931BD08}" srcOrd="0" destOrd="0" presId="urn:microsoft.com/office/officeart/2005/8/layout/lProcess2"/>
    <dgm:cxn modelId="{788236BD-8E11-E846-9AF4-C3D2C5CE7390}" srcId="{FDACA1C4-25F7-1843-B8BE-C89F53578378}" destId="{6AC8B3FA-87A8-1B4A-B207-E4755B0FAAC4}" srcOrd="1" destOrd="0" parTransId="{D3B7E100-D900-654B-BF8B-DB0310A11CD6}" sibTransId="{276269E2-6B31-0049-8464-9F217A71E00B}"/>
    <dgm:cxn modelId="{C1A1ECBD-AD73-F144-B77C-0829FF782A57}" srcId="{D61697A7-909A-48A1-8672-04EC56DA9B44}" destId="{BA2C544B-0E7C-A940-8750-46358619F043}" srcOrd="3" destOrd="0" parTransId="{59911A5F-0DEB-E440-AF63-588E7B584BE5}" sibTransId="{627E547C-445A-7446-A9D5-F77AEEF2F85C}"/>
    <dgm:cxn modelId="{61E463C6-B561-41D8-B4B6-7E3B1BBEB87C}" type="presOf" srcId="{601DDE38-753D-4618-A60A-08AAAA4EF4F4}" destId="{1677216F-89CE-4448-85CF-DF2F978D2398}" srcOrd="0" destOrd="0" presId="urn:microsoft.com/office/officeart/2005/8/layout/lProcess2"/>
    <dgm:cxn modelId="{17A42ADA-9D94-4529-92FD-D422ABD97B4E}" srcId="{601DDE38-753D-4618-A60A-08AAAA4EF4F4}" destId="{D61697A7-909A-48A1-8672-04EC56DA9B44}" srcOrd="3" destOrd="0" parTransId="{29759D6B-8057-4D9A-95CE-F4FEC3E683CE}" sibTransId="{740703D5-27EF-4724-870E-696054078E8C}"/>
    <dgm:cxn modelId="{526DD2DC-0749-454C-8397-816A96E4A28C}" type="presOf" srcId="{22EF04C2-EDBE-BF4E-A9EE-B135A88EEADF}" destId="{0E38BBEC-7DFD-1E49-B9B2-851D6E111F73}" srcOrd="0" destOrd="0" presId="urn:microsoft.com/office/officeart/2005/8/layout/lProcess2"/>
    <dgm:cxn modelId="{63B513DD-1168-4BB5-AF0C-B6CBF9E9A48D}" srcId="{96399C2D-2A97-45E3-9DB1-DF054CB17B20}" destId="{6DEC8536-F7CE-46E1-83E1-8A19B99A73FB}" srcOrd="1" destOrd="0" parTransId="{872581B0-7B2E-4D6A-AB0B-36C03493AC0E}" sibTransId="{FEA2C58A-B3D8-4C32-83A3-E488A329F394}"/>
    <dgm:cxn modelId="{0E2606DF-700C-E841-ABC4-BA0C5370C3ED}" type="presOf" srcId="{F1BE52F0-F023-AD4A-A7F2-049B23088E10}" destId="{80C715D3-5DC0-5947-87B5-69D5584CE4B1}" srcOrd="0" destOrd="0" presId="urn:microsoft.com/office/officeart/2005/8/layout/lProcess2"/>
    <dgm:cxn modelId="{CE525DDF-7471-4B74-AB78-DE422081336E}" type="presOf" srcId="{A800F241-1A44-4A1E-B2E3-F59B3048AD32}" destId="{2CD1193E-61D7-4AAC-9EFF-3D33B8EC5BC2}" srcOrd="0" destOrd="0" presId="urn:microsoft.com/office/officeart/2005/8/layout/lProcess2"/>
    <dgm:cxn modelId="{43FFF4E8-4BC2-8B49-99B5-D31DC8E377E7}" type="presOf" srcId="{BA2C544B-0E7C-A940-8750-46358619F043}" destId="{36B735A6-C1D6-3645-98B5-1B1CBE72A490}" srcOrd="0" destOrd="0" presId="urn:microsoft.com/office/officeart/2005/8/layout/lProcess2"/>
    <dgm:cxn modelId="{F9F365F0-D1FE-4C3E-82DA-A46118E2A82E}" type="presOf" srcId="{96399C2D-2A97-45E3-9DB1-DF054CB17B20}" destId="{844B01BA-C876-4F1A-947E-8BA96D044171}" srcOrd="1" destOrd="0" presId="urn:microsoft.com/office/officeart/2005/8/layout/lProcess2"/>
    <dgm:cxn modelId="{667886F1-5401-4C45-B744-C278BDC0B59A}" srcId="{6F720286-4A22-4D2C-A9C4-01C04989FA26}" destId="{4E8225F2-C7C1-43EB-8BBF-5843E357137D}" srcOrd="4" destOrd="0" parTransId="{3AEA002B-9CAD-433C-8055-A7EB06C25BEE}" sibTransId="{3CC9A57E-3AA2-44DF-B43D-7A95F1CD3147}"/>
    <dgm:cxn modelId="{243E93F4-824F-7840-A8A1-366C980BFCC8}" srcId="{96399C2D-2A97-45E3-9DB1-DF054CB17B20}" destId="{F1BE52F0-F023-AD4A-A7F2-049B23088E10}" srcOrd="2" destOrd="0" parTransId="{96185C21-73F9-C146-9B3C-7242B22C9941}" sibTransId="{FD0A6B79-3E1F-EE48-9CA4-1B61516B489F}"/>
    <dgm:cxn modelId="{BFF0C1FB-049C-0048-88D6-51285B32AF7D}" type="presOf" srcId="{C74E0E4B-3ED9-7546-A8A1-4796E5469065}" destId="{A58CC4E5-7392-1143-9044-F9394EFE02D2}" srcOrd="0" destOrd="0" presId="urn:microsoft.com/office/officeart/2005/8/layout/lProcess2"/>
    <dgm:cxn modelId="{CC53F5FB-77D9-4A98-BFFD-9A209D9E7D96}" srcId="{601DDE38-753D-4618-A60A-08AAAA4EF4F4}" destId="{96399C2D-2A97-45E3-9DB1-DF054CB17B20}" srcOrd="0" destOrd="0" parTransId="{45AB324B-4249-458A-8DCD-6E655753923C}" sibTransId="{B755F4ED-8323-4D47-A91D-4873111353EA}"/>
    <dgm:cxn modelId="{E2BC3AFC-2DE8-4488-AB55-BDC0E7FF3703}" type="presOf" srcId="{EDD00EDD-B2D5-46D6-ADA0-6A1378574050}" destId="{BB53EE26-CB84-4139-B9A6-183E018BA5D0}" srcOrd="0" destOrd="0" presId="urn:microsoft.com/office/officeart/2005/8/layout/lProcess2"/>
    <dgm:cxn modelId="{B8B4C29F-4CC8-4ACB-BB08-5FAC599D1CA0}" type="presParOf" srcId="{1677216F-89CE-4448-85CF-DF2F978D2398}" destId="{0CF454C3-1495-43CE-AC25-2D360C1B6A43}" srcOrd="0" destOrd="0" presId="urn:microsoft.com/office/officeart/2005/8/layout/lProcess2"/>
    <dgm:cxn modelId="{E90E6AEB-466C-4E21-A73A-90C20941727E}" type="presParOf" srcId="{0CF454C3-1495-43CE-AC25-2D360C1B6A43}" destId="{ADC759B7-9365-438A-8C69-5C8719D37E9C}" srcOrd="0" destOrd="0" presId="urn:microsoft.com/office/officeart/2005/8/layout/lProcess2"/>
    <dgm:cxn modelId="{5844BEFD-8D96-442F-90AD-20A640F78F78}" type="presParOf" srcId="{0CF454C3-1495-43CE-AC25-2D360C1B6A43}" destId="{844B01BA-C876-4F1A-947E-8BA96D044171}" srcOrd="1" destOrd="0" presId="urn:microsoft.com/office/officeart/2005/8/layout/lProcess2"/>
    <dgm:cxn modelId="{8CCBD603-CC67-45DB-9038-380194807246}" type="presParOf" srcId="{0CF454C3-1495-43CE-AC25-2D360C1B6A43}" destId="{5CFA2B4A-A815-42A8-960B-17EFE1A84B17}" srcOrd="2" destOrd="0" presId="urn:microsoft.com/office/officeart/2005/8/layout/lProcess2"/>
    <dgm:cxn modelId="{A52AA28C-0B24-437E-8402-E0632B7E9272}" type="presParOf" srcId="{5CFA2B4A-A815-42A8-960B-17EFE1A84B17}" destId="{31A489D8-1B83-427E-ABAD-C86FB520B13A}" srcOrd="0" destOrd="0" presId="urn:microsoft.com/office/officeart/2005/8/layout/lProcess2"/>
    <dgm:cxn modelId="{8925FE06-3950-4894-84BD-24E514537BE7}" type="presParOf" srcId="{31A489D8-1B83-427E-ABAD-C86FB520B13A}" destId="{BB53EE26-CB84-4139-B9A6-183E018BA5D0}" srcOrd="0" destOrd="0" presId="urn:microsoft.com/office/officeart/2005/8/layout/lProcess2"/>
    <dgm:cxn modelId="{8ECFDF79-81BB-4E81-ABA3-33DA6D267122}" type="presParOf" srcId="{31A489D8-1B83-427E-ABAD-C86FB520B13A}" destId="{FED23537-9367-418C-A0B5-C0AC3AD64E15}" srcOrd="1" destOrd="0" presId="urn:microsoft.com/office/officeart/2005/8/layout/lProcess2"/>
    <dgm:cxn modelId="{C20C9D0E-506E-45DE-B8E7-63F5C0763550}" type="presParOf" srcId="{31A489D8-1B83-427E-ABAD-C86FB520B13A}" destId="{438C8C42-974A-4B5C-8906-2BEEABF13367}" srcOrd="2" destOrd="0" presId="urn:microsoft.com/office/officeart/2005/8/layout/lProcess2"/>
    <dgm:cxn modelId="{9B0FEC8A-0C3B-D846-B306-74CBED144EB3}" type="presParOf" srcId="{31A489D8-1B83-427E-ABAD-C86FB520B13A}" destId="{7982CD3E-98A6-284F-B743-7D12D4A93CCA}" srcOrd="3" destOrd="0" presId="urn:microsoft.com/office/officeart/2005/8/layout/lProcess2"/>
    <dgm:cxn modelId="{9D1B0619-40A7-E843-A296-14D6226ED556}" type="presParOf" srcId="{31A489D8-1B83-427E-ABAD-C86FB520B13A}" destId="{80C715D3-5DC0-5947-87B5-69D5584CE4B1}" srcOrd="4" destOrd="0" presId="urn:microsoft.com/office/officeart/2005/8/layout/lProcess2"/>
    <dgm:cxn modelId="{09203A7E-F6C9-46DD-9BBE-DB43F3B14205}" type="presParOf" srcId="{1677216F-89CE-4448-85CF-DF2F978D2398}" destId="{4D8803E7-A681-4644-A2EF-1C52764B4FDB}" srcOrd="1" destOrd="0" presId="urn:microsoft.com/office/officeart/2005/8/layout/lProcess2"/>
    <dgm:cxn modelId="{D343DD6E-2E50-384A-9898-CB061A86126B}" type="presParOf" srcId="{1677216F-89CE-4448-85CF-DF2F978D2398}" destId="{B89A5F1B-03F2-8A4C-B687-4832874FC765}" srcOrd="2" destOrd="0" presId="urn:microsoft.com/office/officeart/2005/8/layout/lProcess2"/>
    <dgm:cxn modelId="{8983015D-8747-8E4A-A287-58B1650F1EB3}" type="presParOf" srcId="{B89A5F1B-03F2-8A4C-B687-4832874FC765}" destId="{97FF48B9-B20E-3640-8CD6-6569DA161416}" srcOrd="0" destOrd="0" presId="urn:microsoft.com/office/officeart/2005/8/layout/lProcess2"/>
    <dgm:cxn modelId="{6F2A9F62-923C-F94A-BC4A-A721CDF7938F}" type="presParOf" srcId="{B89A5F1B-03F2-8A4C-B687-4832874FC765}" destId="{5BBE4E09-67EC-F942-93A5-04DACFD8910F}" srcOrd="1" destOrd="0" presId="urn:microsoft.com/office/officeart/2005/8/layout/lProcess2"/>
    <dgm:cxn modelId="{7C77D8AD-1DE7-5842-AD5D-1013B1477FBB}" type="presParOf" srcId="{B89A5F1B-03F2-8A4C-B687-4832874FC765}" destId="{FB78CEEE-BF89-2D4B-8B1F-17EDD47FAA88}" srcOrd="2" destOrd="0" presId="urn:microsoft.com/office/officeart/2005/8/layout/lProcess2"/>
    <dgm:cxn modelId="{519EFCAE-19AB-1E4B-9FD7-9E18F1302875}" type="presParOf" srcId="{FB78CEEE-BF89-2D4B-8B1F-17EDD47FAA88}" destId="{C3A70205-2C66-B441-8B59-EB247FCE99FD}" srcOrd="0" destOrd="0" presId="urn:microsoft.com/office/officeart/2005/8/layout/lProcess2"/>
    <dgm:cxn modelId="{590BE998-4B47-0C44-8ED9-D8A9A2D286DA}" type="presParOf" srcId="{C3A70205-2C66-B441-8B59-EB247FCE99FD}" destId="{A58CC4E5-7392-1143-9044-F9394EFE02D2}" srcOrd="0" destOrd="0" presId="urn:microsoft.com/office/officeart/2005/8/layout/lProcess2"/>
    <dgm:cxn modelId="{DD725FC9-CAC7-AA45-87B7-8816A9E15928}" type="presParOf" srcId="{C3A70205-2C66-B441-8B59-EB247FCE99FD}" destId="{EB6C5A49-B507-0148-A1D7-FF356F8E6B2B}" srcOrd="1" destOrd="0" presId="urn:microsoft.com/office/officeart/2005/8/layout/lProcess2"/>
    <dgm:cxn modelId="{160CF367-B49C-FC4E-A5A1-86A9B79995FF}" type="presParOf" srcId="{C3A70205-2C66-B441-8B59-EB247FCE99FD}" destId="{572846FE-3647-0C48-B0D4-848404F56EE6}" srcOrd="2" destOrd="0" presId="urn:microsoft.com/office/officeart/2005/8/layout/lProcess2"/>
    <dgm:cxn modelId="{9A82C338-2E90-C84E-BC57-7A06617FB9FA}" type="presParOf" srcId="{C3A70205-2C66-B441-8B59-EB247FCE99FD}" destId="{659CE7E4-516B-1A44-9F6A-75915C3BB337}" srcOrd="3" destOrd="0" presId="urn:microsoft.com/office/officeart/2005/8/layout/lProcess2"/>
    <dgm:cxn modelId="{8C049ACE-8641-974F-845A-6DE348EC15D6}" type="presParOf" srcId="{C3A70205-2C66-B441-8B59-EB247FCE99FD}" destId="{E211EF24-7DFD-AF47-92CB-C3556FD85E70}" srcOrd="4" destOrd="0" presId="urn:microsoft.com/office/officeart/2005/8/layout/lProcess2"/>
    <dgm:cxn modelId="{327F4AB0-36D2-0648-89B6-756F4038DD49}" type="presParOf" srcId="{C3A70205-2C66-B441-8B59-EB247FCE99FD}" destId="{CDAA8D9E-0B1E-0245-B732-9139E92356C4}" srcOrd="5" destOrd="0" presId="urn:microsoft.com/office/officeart/2005/8/layout/lProcess2"/>
    <dgm:cxn modelId="{E3698E83-9E8B-254B-B291-8AE459EEEF56}" type="presParOf" srcId="{C3A70205-2C66-B441-8B59-EB247FCE99FD}" destId="{CF3569DF-D52D-D74F-A378-5A9EC50F4CFE}" srcOrd="6" destOrd="0" presId="urn:microsoft.com/office/officeart/2005/8/layout/lProcess2"/>
    <dgm:cxn modelId="{7B7E30F5-D2C9-C449-8785-09B3DEE621AC}" type="presParOf" srcId="{1677216F-89CE-4448-85CF-DF2F978D2398}" destId="{7D71B57B-C1BB-A142-9F4B-A4719BE4D6B9}" srcOrd="3" destOrd="0" presId="urn:microsoft.com/office/officeart/2005/8/layout/lProcess2"/>
    <dgm:cxn modelId="{F4DA4994-2DCC-46B2-9E5E-A051D8C3585F}" type="presParOf" srcId="{1677216F-89CE-4448-85CF-DF2F978D2398}" destId="{4D6D3FFD-3161-448A-93CA-3CA129425E81}" srcOrd="4" destOrd="0" presId="urn:microsoft.com/office/officeart/2005/8/layout/lProcess2"/>
    <dgm:cxn modelId="{766B7A64-7463-4BC3-B99A-F679317B16A5}" type="presParOf" srcId="{4D6D3FFD-3161-448A-93CA-3CA129425E81}" destId="{4E03A5F5-0909-445D-8C7C-C97A0CBBD2B4}" srcOrd="0" destOrd="0" presId="urn:microsoft.com/office/officeart/2005/8/layout/lProcess2"/>
    <dgm:cxn modelId="{24DC7F7A-0E64-4A07-8C3B-7D41BDDEB5BA}" type="presParOf" srcId="{4D6D3FFD-3161-448A-93CA-3CA129425E81}" destId="{9A57B4AF-29DA-42B7-A2DD-36A2DDB78D9D}" srcOrd="1" destOrd="0" presId="urn:microsoft.com/office/officeart/2005/8/layout/lProcess2"/>
    <dgm:cxn modelId="{4F977F75-8045-4026-8538-B8AD8816395D}" type="presParOf" srcId="{4D6D3FFD-3161-448A-93CA-3CA129425E81}" destId="{453B7985-3411-46CF-8CB8-60E1E5D01101}" srcOrd="2" destOrd="0" presId="urn:microsoft.com/office/officeart/2005/8/layout/lProcess2"/>
    <dgm:cxn modelId="{34C399B6-5335-419B-B302-1286132BED35}" type="presParOf" srcId="{453B7985-3411-46CF-8CB8-60E1E5D01101}" destId="{1C6711AB-B277-418F-A98F-99C0DE220396}" srcOrd="0" destOrd="0" presId="urn:microsoft.com/office/officeart/2005/8/layout/lProcess2"/>
    <dgm:cxn modelId="{7F5CDF28-5921-4BF4-9B75-33CB39F8EC03}" type="presParOf" srcId="{1C6711AB-B277-418F-A98F-99C0DE220396}" destId="{C72C6CD7-A602-4AFF-9F0E-940D704EB4C8}" srcOrd="0" destOrd="0" presId="urn:microsoft.com/office/officeart/2005/8/layout/lProcess2"/>
    <dgm:cxn modelId="{E04FE2E8-14C2-4FDD-9EEF-DD631BF73977}" type="presParOf" srcId="{1C6711AB-B277-418F-A98F-99C0DE220396}" destId="{EB83DDE6-6484-4B8E-AE53-5CF487F047E3}" srcOrd="1" destOrd="0" presId="urn:microsoft.com/office/officeart/2005/8/layout/lProcess2"/>
    <dgm:cxn modelId="{B1F43A6E-1492-4430-8017-CD214D2C9F81}" type="presParOf" srcId="{1C6711AB-B277-418F-A98F-99C0DE220396}" destId="{D2DDDFF9-4EE6-406E-B928-8E3204AC790F}" srcOrd="2" destOrd="0" presId="urn:microsoft.com/office/officeart/2005/8/layout/lProcess2"/>
    <dgm:cxn modelId="{19387C03-6D31-4FB0-9491-04C68EB96015}" type="presParOf" srcId="{1C6711AB-B277-418F-A98F-99C0DE220396}" destId="{CC578DAC-BAFE-4B97-BA5F-2EF39F20406D}" srcOrd="3" destOrd="0" presId="urn:microsoft.com/office/officeart/2005/8/layout/lProcess2"/>
    <dgm:cxn modelId="{4E427B88-F614-4977-82FD-632F5F9E7A51}" type="presParOf" srcId="{1C6711AB-B277-418F-A98F-99C0DE220396}" destId="{0A4294AC-3013-433C-8663-C59F6F8FD728}" srcOrd="4" destOrd="0" presId="urn:microsoft.com/office/officeart/2005/8/layout/lProcess2"/>
    <dgm:cxn modelId="{8CD80E40-A1EB-40A8-910C-7546F2A4875B}" type="presParOf" srcId="{1C6711AB-B277-418F-A98F-99C0DE220396}" destId="{548FF73B-565E-469F-AE56-F474D704037B}" srcOrd="5" destOrd="0" presId="urn:microsoft.com/office/officeart/2005/8/layout/lProcess2"/>
    <dgm:cxn modelId="{D4897F1B-FC52-4B2A-BD2B-D30A169513B6}" type="presParOf" srcId="{1C6711AB-B277-418F-A98F-99C0DE220396}" destId="{B5D233E7-C05E-4481-B3F1-A2EF456D7D03}" srcOrd="6" destOrd="0" presId="urn:microsoft.com/office/officeart/2005/8/layout/lProcess2"/>
    <dgm:cxn modelId="{82F947A9-EA49-481E-BEE7-6D67D25D53A7}" type="presParOf" srcId="{1C6711AB-B277-418F-A98F-99C0DE220396}" destId="{580FA9E2-C1BB-49B0-AB9C-E6F6D7C3E538}" srcOrd="7" destOrd="0" presId="urn:microsoft.com/office/officeart/2005/8/layout/lProcess2"/>
    <dgm:cxn modelId="{AC249D9E-F196-4630-8F62-EA3AD0896711}" type="presParOf" srcId="{1C6711AB-B277-418F-A98F-99C0DE220396}" destId="{DF773EF5-5272-4A4B-BF74-5492C84F100D}" srcOrd="8" destOrd="0" presId="urn:microsoft.com/office/officeart/2005/8/layout/lProcess2"/>
    <dgm:cxn modelId="{0669036C-0097-4F2B-A45C-1D6624BA631C}" type="presParOf" srcId="{1677216F-89CE-4448-85CF-DF2F978D2398}" destId="{889A3503-7AFA-4E7D-87D5-97F24DC5D11A}" srcOrd="5" destOrd="0" presId="urn:microsoft.com/office/officeart/2005/8/layout/lProcess2"/>
    <dgm:cxn modelId="{E0DEBD54-F9D5-41B8-892F-2015A9DD5DD2}" type="presParOf" srcId="{1677216F-89CE-4448-85CF-DF2F978D2398}" destId="{858479A4-1509-4BFE-B5FE-5002A48DB3CC}" srcOrd="6" destOrd="0" presId="urn:microsoft.com/office/officeart/2005/8/layout/lProcess2"/>
    <dgm:cxn modelId="{59D4E6C0-B183-4EC2-9BE8-123BAF2FC070}" type="presParOf" srcId="{858479A4-1509-4BFE-B5FE-5002A48DB3CC}" destId="{757B2033-2310-4E20-AF2F-042BC2EB10F2}" srcOrd="0" destOrd="0" presId="urn:microsoft.com/office/officeart/2005/8/layout/lProcess2"/>
    <dgm:cxn modelId="{BF1A85AC-0ED9-4CA7-82DB-89487BCAB6D1}" type="presParOf" srcId="{858479A4-1509-4BFE-B5FE-5002A48DB3CC}" destId="{0C2BACE5-2CE7-4007-BB51-BD6D98161683}" srcOrd="1" destOrd="0" presId="urn:microsoft.com/office/officeart/2005/8/layout/lProcess2"/>
    <dgm:cxn modelId="{A799FA09-E0DD-452E-AA77-D818BF8B6879}" type="presParOf" srcId="{858479A4-1509-4BFE-B5FE-5002A48DB3CC}" destId="{E48D28C2-A2E1-4382-9C42-F8489981106B}" srcOrd="2" destOrd="0" presId="urn:microsoft.com/office/officeart/2005/8/layout/lProcess2"/>
    <dgm:cxn modelId="{352AF2CB-7880-4899-946F-972342F89C1F}" type="presParOf" srcId="{E48D28C2-A2E1-4382-9C42-F8489981106B}" destId="{83BF0119-5A2B-4BF9-858A-33F438AACA79}" srcOrd="0" destOrd="0" presId="urn:microsoft.com/office/officeart/2005/8/layout/lProcess2"/>
    <dgm:cxn modelId="{1B2DA279-6AF2-4959-BE99-529D11AEC81E}" type="presParOf" srcId="{83BF0119-5A2B-4BF9-858A-33F438AACA79}" destId="{43B63C52-FDAA-4333-A53F-7DC6A931BD08}" srcOrd="0" destOrd="0" presId="urn:microsoft.com/office/officeart/2005/8/layout/lProcess2"/>
    <dgm:cxn modelId="{F3805BA5-E788-4118-B8F8-F03743A586AE}" type="presParOf" srcId="{83BF0119-5A2B-4BF9-858A-33F438AACA79}" destId="{242D4D1E-8390-43B0-932E-A45246F934FD}" srcOrd="1" destOrd="0" presId="urn:microsoft.com/office/officeart/2005/8/layout/lProcess2"/>
    <dgm:cxn modelId="{FB3FDDF1-7D16-4C88-9B59-303DEE2F12DA}" type="presParOf" srcId="{83BF0119-5A2B-4BF9-858A-33F438AACA79}" destId="{2CD1193E-61D7-4AAC-9EFF-3D33B8EC5BC2}" srcOrd="2" destOrd="0" presId="urn:microsoft.com/office/officeart/2005/8/layout/lProcess2"/>
    <dgm:cxn modelId="{47C76A7F-1D0D-6A41-80FE-D2B19D620CAB}" type="presParOf" srcId="{83BF0119-5A2B-4BF9-858A-33F438AACA79}" destId="{FC6270A6-69F0-2347-A582-DCD02D83CBB4}" srcOrd="3" destOrd="0" presId="urn:microsoft.com/office/officeart/2005/8/layout/lProcess2"/>
    <dgm:cxn modelId="{2D2BAD31-3876-AF4F-90E9-D01D47945172}" type="presParOf" srcId="{83BF0119-5A2B-4BF9-858A-33F438AACA79}" destId="{0E38BBEC-7DFD-1E49-B9B2-851D6E111F73}" srcOrd="4" destOrd="0" presId="urn:microsoft.com/office/officeart/2005/8/layout/lProcess2"/>
    <dgm:cxn modelId="{443AC065-F303-5F4E-8B4D-57F04B7B92BE}" type="presParOf" srcId="{83BF0119-5A2B-4BF9-858A-33F438AACA79}" destId="{BB54B323-7CD5-F64C-8DFA-616259F2BA1D}" srcOrd="5" destOrd="0" presId="urn:microsoft.com/office/officeart/2005/8/layout/lProcess2"/>
    <dgm:cxn modelId="{86CA7417-04A1-184C-BD5F-4DDF342DB04D}" type="presParOf" srcId="{83BF0119-5A2B-4BF9-858A-33F438AACA79}" destId="{36B735A6-C1D6-3645-98B5-1B1CBE72A490}" srcOrd="6" destOrd="0" presId="urn:microsoft.com/office/officeart/2005/8/layout/lProcess2"/>
    <dgm:cxn modelId="{60E4CD32-CC70-A84E-A480-D0A09CF9C867}" type="presParOf" srcId="{83BF0119-5A2B-4BF9-858A-33F438AACA79}" destId="{3E468FB3-DFF7-7B48-814D-2F390B8632B9}" srcOrd="7" destOrd="0" presId="urn:microsoft.com/office/officeart/2005/8/layout/lProcess2"/>
    <dgm:cxn modelId="{8CFFBDDB-D891-7A47-8F61-B394680D7407}" type="presParOf" srcId="{83BF0119-5A2B-4BF9-858A-33F438AACA79}" destId="{7861DA89-E901-6D49-B6B3-23BB389D8AC7}" srcOrd="8" destOrd="0" presId="urn:microsoft.com/office/officeart/2005/8/layout/lProcess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6230FD7-BFF6-354D-B323-187814688E17}">
      <dsp:nvSpPr>
        <dsp:cNvPr id="0" name=""/>
        <dsp:cNvSpPr/>
      </dsp:nvSpPr>
      <dsp:spPr>
        <a:xfrm>
          <a:off x="4259" y="18291"/>
          <a:ext cx="1716794" cy="540000"/>
        </a:xfrm>
        <a:prstGeom prst="chevron">
          <a:avLst/>
        </a:prstGeom>
        <a:solidFill>
          <a:srgbClr val="10253F">
            <a:alpha val="80000"/>
          </a:srgbClr>
        </a:solidFill>
        <a:ln w="6350" cap="flat" cmpd="sng" algn="ctr">
          <a:solidFill>
            <a:schemeClr val="accent1">
              <a:lumMod val="7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>
              <a:solidFill>
                <a:schemeClr val="bg1"/>
              </a:solidFill>
            </a:rPr>
            <a:t>5D Funnel stage </a:t>
          </a:r>
          <a:endParaRPr lang="en-IN" sz="1100" kern="1200" dirty="0">
            <a:solidFill>
              <a:schemeClr val="bg1"/>
            </a:solidFill>
          </a:endParaRPr>
        </a:p>
      </dsp:txBody>
      <dsp:txXfrm>
        <a:off x="274259" y="18291"/>
        <a:ext cx="1176794" cy="540000"/>
      </dsp:txXfrm>
    </dsp:sp>
    <dsp:sp modelId="{204219F6-E2C4-1848-BC33-9C274CB31BB8}">
      <dsp:nvSpPr>
        <dsp:cNvPr id="0" name=""/>
        <dsp:cNvSpPr/>
      </dsp:nvSpPr>
      <dsp:spPr>
        <a:xfrm>
          <a:off x="1814523" y="18291"/>
          <a:ext cx="1716794" cy="540000"/>
        </a:xfrm>
        <a:prstGeom prst="chevron">
          <a:avLst/>
        </a:prstGeom>
        <a:solidFill>
          <a:srgbClr val="10253F">
            <a:alpha val="80000"/>
          </a:srgbClr>
        </a:solidFill>
        <a:ln w="6350" cap="flat" cmpd="sng" algn="ctr">
          <a:solidFill>
            <a:schemeClr val="accent1">
              <a:lumMod val="7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>
              <a:solidFill>
                <a:schemeClr val="bg1"/>
              </a:solidFill>
            </a:rPr>
            <a:t>BD to Order book </a:t>
          </a:r>
          <a:endParaRPr lang="en-IN" sz="1100" kern="1200" dirty="0">
            <a:solidFill>
              <a:schemeClr val="bg1"/>
            </a:solidFill>
          </a:endParaRPr>
        </a:p>
      </dsp:txBody>
      <dsp:txXfrm>
        <a:off x="2084523" y="18291"/>
        <a:ext cx="1176794" cy="540000"/>
      </dsp:txXfrm>
    </dsp:sp>
    <dsp:sp modelId="{D1C4C5B5-80F1-CC45-A5FE-CD03BC011FAB}">
      <dsp:nvSpPr>
        <dsp:cNvPr id="0" name=""/>
        <dsp:cNvSpPr/>
      </dsp:nvSpPr>
      <dsp:spPr>
        <a:xfrm>
          <a:off x="3624787" y="18291"/>
          <a:ext cx="1716794" cy="540000"/>
        </a:xfrm>
        <a:prstGeom prst="chevron">
          <a:avLst/>
        </a:prstGeom>
        <a:solidFill>
          <a:srgbClr val="10253F">
            <a:alpha val="80000"/>
          </a:srgbClr>
        </a:solidFill>
        <a:ln w="6350" cap="flat" cmpd="sng" algn="ctr">
          <a:solidFill>
            <a:schemeClr val="accent1">
              <a:lumMod val="7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>
              <a:solidFill>
                <a:schemeClr val="bg1"/>
              </a:solidFill>
            </a:rPr>
            <a:t>Order book to Delivery </a:t>
          </a:r>
          <a:endParaRPr lang="en-IN" sz="1100" kern="1200" dirty="0">
            <a:solidFill>
              <a:schemeClr val="bg1"/>
            </a:solidFill>
          </a:endParaRPr>
        </a:p>
      </dsp:txBody>
      <dsp:txXfrm>
        <a:off x="3894787" y="18291"/>
        <a:ext cx="1176794" cy="540000"/>
      </dsp:txXfrm>
    </dsp:sp>
    <dsp:sp modelId="{654CE508-31D4-D146-AAB7-AB098CF47028}">
      <dsp:nvSpPr>
        <dsp:cNvPr id="0" name=""/>
        <dsp:cNvSpPr/>
      </dsp:nvSpPr>
      <dsp:spPr>
        <a:xfrm>
          <a:off x="5435051" y="18291"/>
          <a:ext cx="1716794" cy="540000"/>
        </a:xfrm>
        <a:prstGeom prst="chevron">
          <a:avLst/>
        </a:prstGeom>
        <a:solidFill>
          <a:srgbClr val="10253F">
            <a:alpha val="80000"/>
          </a:srgbClr>
        </a:solidFill>
        <a:ln w="6350" cap="flat" cmpd="sng" algn="ctr">
          <a:solidFill>
            <a:schemeClr val="accent1">
              <a:lumMod val="7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>
              <a:solidFill>
                <a:schemeClr val="bg1"/>
              </a:solidFill>
            </a:rPr>
            <a:t>Delivery to cash </a:t>
          </a:r>
          <a:endParaRPr lang="en-IN" sz="1100" kern="1200" dirty="0">
            <a:solidFill>
              <a:schemeClr val="bg1"/>
            </a:solidFill>
          </a:endParaRPr>
        </a:p>
      </dsp:txBody>
      <dsp:txXfrm>
        <a:off x="5705051" y="18291"/>
        <a:ext cx="1176794" cy="54000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A132462-DE52-B146-B22F-0FB0530BA082}">
      <dsp:nvSpPr>
        <dsp:cNvPr id="0" name=""/>
        <dsp:cNvSpPr/>
      </dsp:nvSpPr>
      <dsp:spPr>
        <a:xfrm>
          <a:off x="2709" y="48989"/>
          <a:ext cx="2016141" cy="540001"/>
        </a:xfrm>
        <a:prstGeom prst="rect">
          <a:avLst/>
        </a:prstGeom>
        <a:solidFill>
          <a:srgbClr val="10253F">
            <a:alpha val="80000"/>
          </a:srgbClr>
        </a:solidFill>
        <a:ln w="6350" cap="flat" cmpd="sng" algn="ctr">
          <a:solidFill>
            <a:schemeClr val="accent1">
              <a:lumMod val="7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>
              <a:solidFill>
                <a:prstClr val="white"/>
              </a:solidFill>
              <a:latin typeface="Trebuchet MS"/>
              <a:ea typeface="+mn-ea"/>
              <a:cs typeface="+mn-cs"/>
            </a:rPr>
            <a:t>DoA and CPQ approvals</a:t>
          </a:r>
          <a:endParaRPr lang="en-IN" sz="1100" kern="1200" dirty="0">
            <a:solidFill>
              <a:prstClr val="white"/>
            </a:solidFill>
            <a:latin typeface="Trebuchet MS"/>
            <a:ea typeface="+mn-ea"/>
            <a:cs typeface="+mn-cs"/>
          </a:endParaRPr>
        </a:p>
      </dsp:txBody>
      <dsp:txXfrm>
        <a:off x="2709" y="48989"/>
        <a:ext cx="2016141" cy="540001"/>
      </dsp:txXfrm>
    </dsp:sp>
    <dsp:sp modelId="{AA353558-977A-3841-8C1C-59B28384B7F8}">
      <dsp:nvSpPr>
        <dsp:cNvPr id="0" name=""/>
        <dsp:cNvSpPr/>
      </dsp:nvSpPr>
      <dsp:spPr>
        <a:xfrm>
          <a:off x="2145321" y="48989"/>
          <a:ext cx="2016141" cy="540001"/>
        </a:xfrm>
        <a:prstGeom prst="rect">
          <a:avLst/>
        </a:prstGeom>
        <a:solidFill>
          <a:srgbClr val="10253F">
            <a:alpha val="80000"/>
          </a:srgbClr>
        </a:solidFill>
        <a:ln w="6350" cap="flat" cmpd="sng" algn="ctr">
          <a:solidFill>
            <a:schemeClr val="accent1">
              <a:lumMod val="7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/>
            <a:t>Proposal to order flow</a:t>
          </a:r>
          <a:endParaRPr lang="en-IN" sz="1100" kern="1200" dirty="0"/>
        </a:p>
      </dsp:txBody>
      <dsp:txXfrm>
        <a:off x="2145321" y="48989"/>
        <a:ext cx="2016141" cy="540001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38264C6-470A-9C43-81A2-5D7F80BE6B7A}">
      <dsp:nvSpPr>
        <dsp:cNvPr id="0" name=""/>
        <dsp:cNvSpPr/>
      </dsp:nvSpPr>
      <dsp:spPr>
        <a:xfrm>
          <a:off x="3341" y="59044"/>
          <a:ext cx="2129352" cy="634747"/>
        </a:xfrm>
        <a:prstGeom prst="rect">
          <a:avLst/>
        </a:prstGeom>
        <a:solidFill>
          <a:srgbClr val="10253F">
            <a:alpha val="80000"/>
          </a:srgbClr>
        </a:solidFill>
        <a:ln w="6350" cap="flat" cmpd="sng" algn="ctr">
          <a:solidFill>
            <a:schemeClr val="accent1">
              <a:lumMod val="7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/>
            <a:t>Real time dashboard for effective decision making</a:t>
          </a:r>
          <a:endParaRPr lang="en-IN" sz="1100" kern="1200" dirty="0"/>
        </a:p>
      </dsp:txBody>
      <dsp:txXfrm>
        <a:off x="3341" y="59044"/>
        <a:ext cx="2129352" cy="634747"/>
      </dsp:txXfrm>
    </dsp:sp>
    <dsp:sp modelId="{4BD694C2-0DDC-F94F-A073-1063C86E431A}">
      <dsp:nvSpPr>
        <dsp:cNvPr id="0" name=""/>
        <dsp:cNvSpPr/>
      </dsp:nvSpPr>
      <dsp:spPr>
        <a:xfrm>
          <a:off x="2216813" y="59044"/>
          <a:ext cx="2129352" cy="634747"/>
        </a:xfrm>
        <a:prstGeom prst="rect">
          <a:avLst/>
        </a:prstGeom>
        <a:solidFill>
          <a:srgbClr val="10253F">
            <a:alpha val="80000"/>
          </a:srgbClr>
        </a:solidFill>
        <a:ln w="6350" cap="flat" cmpd="sng" algn="ctr">
          <a:solidFill>
            <a:schemeClr val="accent1">
              <a:lumMod val="7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/>
            <a:t>Early detection and fixation for profitable execution</a:t>
          </a:r>
          <a:endParaRPr lang="en-IN" sz="1100" kern="1200" dirty="0"/>
        </a:p>
      </dsp:txBody>
      <dsp:txXfrm>
        <a:off x="2216813" y="59044"/>
        <a:ext cx="2129352" cy="634747"/>
      </dsp:txXfrm>
    </dsp:sp>
    <dsp:sp modelId="{A956E28C-C5E9-524C-BA33-45E70915358E}">
      <dsp:nvSpPr>
        <dsp:cNvPr id="0" name=""/>
        <dsp:cNvSpPr/>
      </dsp:nvSpPr>
      <dsp:spPr>
        <a:xfrm>
          <a:off x="4430286" y="59044"/>
          <a:ext cx="2129352" cy="634747"/>
        </a:xfrm>
        <a:prstGeom prst="rect">
          <a:avLst/>
        </a:prstGeom>
        <a:solidFill>
          <a:srgbClr val="10253F">
            <a:alpha val="80000"/>
          </a:srgbClr>
        </a:solidFill>
        <a:ln w="6350" cap="flat" cmpd="sng" algn="ctr">
          <a:solidFill>
            <a:schemeClr val="accent1">
              <a:lumMod val="7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/>
            <a:t>Reduced human intervention with use of AI/ML</a:t>
          </a:r>
          <a:endParaRPr lang="en-IN" sz="1100" kern="1200" dirty="0"/>
        </a:p>
      </dsp:txBody>
      <dsp:txXfrm>
        <a:off x="4430286" y="59044"/>
        <a:ext cx="2129352" cy="634747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DC759B7-9365-438A-8C69-5C8719D37E9C}">
      <dsp:nvSpPr>
        <dsp:cNvPr id="0" name=""/>
        <dsp:cNvSpPr/>
      </dsp:nvSpPr>
      <dsp:spPr>
        <a:xfrm>
          <a:off x="2048" y="0"/>
          <a:ext cx="2009988" cy="3529014"/>
        </a:xfrm>
        <a:prstGeom prst="roundRect">
          <a:avLst>
            <a:gd name="adj" fmla="val 10000"/>
          </a:avLst>
        </a:prstGeom>
        <a:solidFill>
          <a:srgbClr val="10253F">
            <a:alpha val="80000"/>
          </a:srgbClr>
        </a:solidFill>
        <a:ln w="6350">
          <a:solidFill>
            <a:schemeClr val="accent1">
              <a:lumMod val="75000"/>
            </a:schemeClr>
          </a:solidFill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US" sz="1400" b="1" kern="1200" dirty="0">
              <a:solidFill>
                <a:srgbClr val="BED730"/>
              </a:solidFill>
              <a:latin typeface="Trebuchet MS" panose="020B0703020202090204" pitchFamily="34" charset="0"/>
            </a:rPr>
            <a:t>BD to Order</a:t>
          </a:r>
        </a:p>
      </dsp:txBody>
      <dsp:txXfrm>
        <a:off x="2048" y="0"/>
        <a:ext cx="2009988" cy="1058704"/>
      </dsp:txXfrm>
    </dsp:sp>
    <dsp:sp modelId="{BB53EE26-CB84-4139-B9A6-183E018BA5D0}">
      <dsp:nvSpPr>
        <dsp:cNvPr id="0" name=""/>
        <dsp:cNvSpPr/>
      </dsp:nvSpPr>
      <dsp:spPr>
        <a:xfrm>
          <a:off x="148496" y="1059005"/>
          <a:ext cx="1717093" cy="693309"/>
        </a:xfrm>
        <a:prstGeom prst="roundRect">
          <a:avLst>
            <a:gd name="adj" fmla="val 10000"/>
          </a:avLst>
        </a:prstGeom>
        <a:solidFill>
          <a:schemeClr val="bg1"/>
        </a:solidFill>
        <a:ln w="6350">
          <a:solidFill>
            <a:schemeClr val="accent1">
              <a:lumMod val="60000"/>
              <a:lumOff val="40000"/>
            </a:schemeClr>
          </a:solidFill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480" tIns="22860" rIns="30480" bIns="22860" numCol="1" spcCol="1270" anchor="ctr" anchorCtr="0">
          <a:noAutofit/>
        </a:bodyPr>
        <a:lstStyle/>
        <a:p>
          <a:pPr marL="0" lvl="0" indent="0" algn="ctr" defTabSz="53340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US" sz="1200" kern="1200" dirty="0">
              <a:solidFill>
                <a:schemeClr val="tx1"/>
              </a:solidFill>
              <a:latin typeface="Trebuchet MS" panose="020B0703020202090204" pitchFamily="34" charset="0"/>
            </a:rPr>
            <a:t>Power BI and Dashboards</a:t>
          </a:r>
        </a:p>
      </dsp:txBody>
      <dsp:txXfrm>
        <a:off x="168802" y="1079311"/>
        <a:ext cx="1676481" cy="652697"/>
      </dsp:txXfrm>
    </dsp:sp>
    <dsp:sp modelId="{438C8C42-974A-4B5C-8906-2BEEABF13367}">
      <dsp:nvSpPr>
        <dsp:cNvPr id="0" name=""/>
        <dsp:cNvSpPr/>
      </dsp:nvSpPr>
      <dsp:spPr>
        <a:xfrm>
          <a:off x="148496" y="1858978"/>
          <a:ext cx="1717093" cy="693309"/>
        </a:xfrm>
        <a:prstGeom prst="roundRect">
          <a:avLst>
            <a:gd name="adj" fmla="val 10000"/>
          </a:avLst>
        </a:prstGeom>
        <a:solidFill>
          <a:schemeClr val="bg1"/>
        </a:solidFill>
        <a:ln w="6350">
          <a:solidFill>
            <a:schemeClr val="accent1">
              <a:lumMod val="60000"/>
              <a:lumOff val="40000"/>
            </a:schemeClr>
          </a:solidFill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480" tIns="22860" rIns="30480" bIns="2286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>
              <a:solidFill>
                <a:schemeClr val="tx1"/>
              </a:solidFill>
              <a:latin typeface="Trebuchet MS" panose="020B0703020202090204" pitchFamily="34" charset="0"/>
            </a:rPr>
            <a:t>Reports / Analytics</a:t>
          </a:r>
        </a:p>
      </dsp:txBody>
      <dsp:txXfrm>
        <a:off x="168802" y="1879284"/>
        <a:ext cx="1676481" cy="652697"/>
      </dsp:txXfrm>
    </dsp:sp>
    <dsp:sp modelId="{80C715D3-5DC0-5947-87B5-69D5584CE4B1}">
      <dsp:nvSpPr>
        <dsp:cNvPr id="0" name=""/>
        <dsp:cNvSpPr/>
      </dsp:nvSpPr>
      <dsp:spPr>
        <a:xfrm>
          <a:off x="203047" y="2658951"/>
          <a:ext cx="1607991" cy="693309"/>
        </a:xfrm>
        <a:prstGeom prst="roundRect">
          <a:avLst>
            <a:gd name="adj" fmla="val 10000"/>
          </a:avLst>
        </a:prstGeom>
        <a:solidFill>
          <a:schemeClr val="bg1">
            <a:lumMod val="65000"/>
          </a:schemeClr>
        </a:solidFill>
        <a:ln w="6350">
          <a:solidFill>
            <a:schemeClr val="accent1">
              <a:lumMod val="60000"/>
              <a:lumOff val="40000"/>
            </a:schemeClr>
          </a:solidFill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480" tIns="22860" rIns="30480" bIns="2286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>
              <a:solidFill>
                <a:schemeClr val="tx1"/>
              </a:solidFill>
              <a:latin typeface="Trebuchet MS" panose="020B0703020202090204" pitchFamily="34" charset="0"/>
            </a:rPr>
            <a:t>AI / ML for order processing / proposal</a:t>
          </a:r>
        </a:p>
      </dsp:txBody>
      <dsp:txXfrm>
        <a:off x="223353" y="2679257"/>
        <a:ext cx="1567379" cy="652697"/>
      </dsp:txXfrm>
    </dsp:sp>
    <dsp:sp modelId="{97FF48B9-B20E-3640-8CD6-6569DA161416}">
      <dsp:nvSpPr>
        <dsp:cNvPr id="0" name=""/>
        <dsp:cNvSpPr/>
      </dsp:nvSpPr>
      <dsp:spPr>
        <a:xfrm>
          <a:off x="2114104" y="0"/>
          <a:ext cx="2009988" cy="3529014"/>
        </a:xfrm>
        <a:prstGeom prst="roundRect">
          <a:avLst>
            <a:gd name="adj" fmla="val 10000"/>
          </a:avLst>
        </a:prstGeom>
        <a:solidFill>
          <a:srgbClr val="10253F">
            <a:alpha val="80000"/>
          </a:srgbClr>
        </a:solidFill>
        <a:ln w="6350">
          <a:solidFill>
            <a:schemeClr val="accent1">
              <a:lumMod val="75000"/>
            </a:schemeClr>
          </a:solidFill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GB" sz="1400" b="1" kern="1200" dirty="0">
              <a:solidFill>
                <a:srgbClr val="BED730"/>
              </a:solidFill>
              <a:latin typeface="Trebuchet MS" panose="020B0703020202090204" pitchFamily="34" charset="0"/>
            </a:rPr>
            <a:t>Order to Delivery</a:t>
          </a:r>
        </a:p>
      </dsp:txBody>
      <dsp:txXfrm>
        <a:off x="2114104" y="0"/>
        <a:ext cx="2009988" cy="1058704"/>
      </dsp:txXfrm>
    </dsp:sp>
    <dsp:sp modelId="{A58CC4E5-7392-1143-9044-F9394EFE02D2}">
      <dsp:nvSpPr>
        <dsp:cNvPr id="0" name=""/>
        <dsp:cNvSpPr/>
      </dsp:nvSpPr>
      <dsp:spPr>
        <a:xfrm rot="10800000" flipV="1">
          <a:off x="2261251" y="1005508"/>
          <a:ext cx="1717093" cy="406380"/>
        </a:xfrm>
        <a:prstGeom prst="roundRect">
          <a:avLst>
            <a:gd name="adj" fmla="val 10000"/>
          </a:avLst>
        </a:prstGeom>
        <a:solidFill>
          <a:schemeClr val="bg1"/>
        </a:solidFill>
        <a:ln w="6350">
          <a:solidFill>
            <a:schemeClr val="accent1">
              <a:lumMod val="60000"/>
              <a:lumOff val="40000"/>
            </a:schemeClr>
          </a:solidFill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480" tIns="22860" rIns="30480" bIns="22860" numCol="1" spcCol="1270" anchor="ctr" anchorCtr="0">
          <a:noAutofit/>
        </a:bodyPr>
        <a:lstStyle/>
        <a:p>
          <a:pPr marL="0" lvl="0" indent="0" algn="ctr" defTabSz="53340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GB" sz="1200" kern="1200" dirty="0">
              <a:solidFill>
                <a:schemeClr val="tx1"/>
              </a:solidFill>
              <a:latin typeface="Trebuchet MS" panose="020B0703020202090204" pitchFamily="34" charset="0"/>
            </a:rPr>
            <a:t>Inventory Management</a:t>
          </a:r>
        </a:p>
      </dsp:txBody>
      <dsp:txXfrm rot="-10800000">
        <a:off x="2273153" y="1017410"/>
        <a:ext cx="1693289" cy="382576"/>
      </dsp:txXfrm>
    </dsp:sp>
    <dsp:sp modelId="{572846FE-3647-0C48-B0D4-848404F56EE6}">
      <dsp:nvSpPr>
        <dsp:cNvPr id="0" name=""/>
        <dsp:cNvSpPr/>
      </dsp:nvSpPr>
      <dsp:spPr>
        <a:xfrm>
          <a:off x="2261251" y="1584324"/>
          <a:ext cx="1717093" cy="402545"/>
        </a:xfrm>
        <a:prstGeom prst="roundRect">
          <a:avLst>
            <a:gd name="adj" fmla="val 10000"/>
          </a:avLst>
        </a:prstGeom>
        <a:solidFill>
          <a:schemeClr val="bg1"/>
        </a:solidFill>
        <a:ln w="6350">
          <a:solidFill>
            <a:schemeClr val="accent1">
              <a:lumMod val="60000"/>
              <a:lumOff val="40000"/>
            </a:schemeClr>
          </a:solidFill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480" tIns="22860" rIns="30480" bIns="22860" numCol="1" spcCol="1270" anchor="ctr" anchorCtr="0">
          <a:noAutofit/>
        </a:bodyPr>
        <a:lstStyle/>
        <a:p>
          <a:pPr marL="0" lvl="0" indent="0" algn="ctr" defTabSz="53340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GB" sz="1200" kern="1200" dirty="0">
              <a:solidFill>
                <a:schemeClr val="tx1"/>
              </a:solidFill>
              <a:latin typeface="Trebuchet MS" panose="020B0703020202090204" pitchFamily="34" charset="0"/>
            </a:rPr>
            <a:t>E-way bill Integration</a:t>
          </a:r>
        </a:p>
      </dsp:txBody>
      <dsp:txXfrm>
        <a:off x="2273041" y="1596114"/>
        <a:ext cx="1693513" cy="378965"/>
      </dsp:txXfrm>
    </dsp:sp>
    <dsp:sp modelId="{E211EF24-7DFD-AF47-92CB-C3556FD85E70}">
      <dsp:nvSpPr>
        <dsp:cNvPr id="0" name=""/>
        <dsp:cNvSpPr/>
      </dsp:nvSpPr>
      <dsp:spPr>
        <a:xfrm>
          <a:off x="2261251" y="2131975"/>
          <a:ext cx="1717093" cy="353230"/>
        </a:xfrm>
        <a:prstGeom prst="roundRect">
          <a:avLst>
            <a:gd name="adj" fmla="val 10000"/>
          </a:avLst>
        </a:prstGeom>
        <a:solidFill>
          <a:schemeClr val="bg1"/>
        </a:solidFill>
        <a:ln w="6350">
          <a:solidFill>
            <a:schemeClr val="accent1">
              <a:lumMod val="60000"/>
              <a:lumOff val="40000"/>
            </a:schemeClr>
          </a:solidFill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480" tIns="22860" rIns="30480" bIns="22860" numCol="1" spcCol="1270" anchor="ctr" anchorCtr="0">
          <a:noAutofit/>
        </a:bodyPr>
        <a:lstStyle/>
        <a:p>
          <a:pPr marL="0" lvl="0" indent="0" algn="ctr" defTabSz="53340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GB" sz="1200" kern="1200" dirty="0">
              <a:solidFill>
                <a:schemeClr val="tx1"/>
              </a:solidFill>
              <a:latin typeface="Trebuchet MS" panose="020B0703020202090204" pitchFamily="34" charset="0"/>
            </a:rPr>
            <a:t>Workflow for BG / LC</a:t>
          </a:r>
        </a:p>
      </dsp:txBody>
      <dsp:txXfrm>
        <a:off x="2271597" y="2142321"/>
        <a:ext cx="1696401" cy="332538"/>
      </dsp:txXfrm>
    </dsp:sp>
    <dsp:sp modelId="{CF3569DF-D52D-D74F-A378-5A9EC50F4CFE}">
      <dsp:nvSpPr>
        <dsp:cNvPr id="0" name=""/>
        <dsp:cNvSpPr/>
      </dsp:nvSpPr>
      <dsp:spPr>
        <a:xfrm>
          <a:off x="2250735" y="2622751"/>
          <a:ext cx="1717093" cy="424575"/>
        </a:xfrm>
        <a:prstGeom prst="roundRect">
          <a:avLst>
            <a:gd name="adj" fmla="val 10000"/>
          </a:avLst>
        </a:prstGeom>
        <a:solidFill>
          <a:schemeClr val="bg1"/>
        </a:solidFill>
        <a:ln w="6350">
          <a:solidFill>
            <a:schemeClr val="accent1">
              <a:lumMod val="60000"/>
              <a:lumOff val="40000"/>
            </a:schemeClr>
          </a:solidFill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480" tIns="22860" rIns="30480" bIns="22860" numCol="1" spcCol="1270" anchor="ctr" anchorCtr="0">
          <a:noAutofit/>
        </a:bodyPr>
        <a:lstStyle/>
        <a:p>
          <a:pPr marL="0" lvl="0" indent="0" algn="ctr" defTabSz="53340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GB" sz="1200" kern="1200" dirty="0">
              <a:solidFill>
                <a:schemeClr val="tx1"/>
              </a:solidFill>
              <a:latin typeface="Trebuchet MS" panose="020B0703020202090204" pitchFamily="34" charset="0"/>
            </a:rPr>
            <a:t>Auto IR and Service contract Scheduling </a:t>
          </a:r>
        </a:p>
      </dsp:txBody>
      <dsp:txXfrm>
        <a:off x="2263170" y="2635186"/>
        <a:ext cx="1692223" cy="399705"/>
      </dsp:txXfrm>
    </dsp:sp>
    <dsp:sp modelId="{4E03A5F5-0909-445D-8C7C-C97A0CBBD2B4}">
      <dsp:nvSpPr>
        <dsp:cNvPr id="0" name=""/>
        <dsp:cNvSpPr/>
      </dsp:nvSpPr>
      <dsp:spPr>
        <a:xfrm>
          <a:off x="4323524" y="0"/>
          <a:ext cx="2009988" cy="3529014"/>
        </a:xfrm>
        <a:prstGeom prst="roundRect">
          <a:avLst>
            <a:gd name="adj" fmla="val 10000"/>
          </a:avLst>
        </a:prstGeom>
        <a:solidFill>
          <a:srgbClr val="10253F">
            <a:alpha val="80000"/>
          </a:srgbClr>
        </a:solidFill>
        <a:ln w="6350">
          <a:solidFill>
            <a:schemeClr val="accent1">
              <a:lumMod val="75000"/>
            </a:schemeClr>
          </a:solidFill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US" sz="1400" b="1" kern="1200" dirty="0">
              <a:solidFill>
                <a:srgbClr val="BED730"/>
              </a:solidFill>
              <a:latin typeface="Trebuchet MS" panose="020B0703020202090204" pitchFamily="34" charset="0"/>
            </a:rPr>
            <a:t>Delivery to Cash</a:t>
          </a:r>
        </a:p>
      </dsp:txBody>
      <dsp:txXfrm>
        <a:off x="4323524" y="0"/>
        <a:ext cx="2009988" cy="1058704"/>
      </dsp:txXfrm>
    </dsp:sp>
    <dsp:sp modelId="{C72C6CD7-A602-4AFF-9F0E-940D704EB4C8}">
      <dsp:nvSpPr>
        <dsp:cNvPr id="0" name=""/>
        <dsp:cNvSpPr/>
      </dsp:nvSpPr>
      <dsp:spPr>
        <a:xfrm>
          <a:off x="4469972" y="1022004"/>
          <a:ext cx="1717093" cy="408257"/>
        </a:xfrm>
        <a:prstGeom prst="roundRect">
          <a:avLst>
            <a:gd name="adj" fmla="val 10000"/>
          </a:avLst>
        </a:prstGeom>
        <a:solidFill>
          <a:schemeClr val="bg1"/>
        </a:solidFill>
        <a:ln w="6350">
          <a:solidFill>
            <a:schemeClr val="accent1">
              <a:lumMod val="60000"/>
              <a:lumOff val="40000"/>
            </a:schemeClr>
          </a:solidFill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480" tIns="22860" rIns="30480" bIns="22860" numCol="1" spcCol="1270" anchor="ctr" anchorCtr="0">
          <a:noAutofit/>
        </a:bodyPr>
        <a:lstStyle/>
        <a:p>
          <a:pPr marL="0" lvl="0" indent="0" algn="ctr" defTabSz="53340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US" sz="1200" kern="1200" dirty="0">
              <a:solidFill>
                <a:schemeClr val="tx1"/>
              </a:solidFill>
              <a:latin typeface="Trebuchet MS" panose="020B0703020202090204" pitchFamily="34" charset="0"/>
            </a:rPr>
            <a:t>Auto Disconnection</a:t>
          </a:r>
        </a:p>
      </dsp:txBody>
      <dsp:txXfrm>
        <a:off x="4481929" y="1033961"/>
        <a:ext cx="1693179" cy="384343"/>
      </dsp:txXfrm>
    </dsp:sp>
    <dsp:sp modelId="{D2DDDFF9-4EE6-406E-B928-8E3204AC790F}">
      <dsp:nvSpPr>
        <dsp:cNvPr id="0" name=""/>
        <dsp:cNvSpPr/>
      </dsp:nvSpPr>
      <dsp:spPr>
        <a:xfrm>
          <a:off x="4469972" y="1523744"/>
          <a:ext cx="1717093" cy="408257"/>
        </a:xfrm>
        <a:prstGeom prst="roundRect">
          <a:avLst>
            <a:gd name="adj" fmla="val 10000"/>
          </a:avLst>
        </a:prstGeom>
        <a:solidFill>
          <a:schemeClr val="bg1"/>
        </a:solidFill>
        <a:ln w="6350">
          <a:solidFill>
            <a:schemeClr val="accent1">
              <a:lumMod val="60000"/>
              <a:lumOff val="40000"/>
            </a:schemeClr>
          </a:solidFill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480" tIns="22860" rIns="30480" bIns="22860" numCol="1" spcCol="1270" anchor="ctr" anchorCtr="0">
          <a:noAutofit/>
        </a:bodyPr>
        <a:lstStyle/>
        <a:p>
          <a:pPr marL="0" lvl="0" indent="0" algn="ctr" defTabSz="53340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US" sz="1200" kern="1200" dirty="0">
              <a:solidFill>
                <a:schemeClr val="tx1"/>
              </a:solidFill>
              <a:latin typeface="Trebuchet MS" panose="020B0703020202090204" pitchFamily="34" charset="0"/>
            </a:rPr>
            <a:t>iSupplier Integration</a:t>
          </a:r>
        </a:p>
      </dsp:txBody>
      <dsp:txXfrm>
        <a:off x="4481929" y="1535701"/>
        <a:ext cx="1693179" cy="384343"/>
      </dsp:txXfrm>
    </dsp:sp>
    <dsp:sp modelId="{0A4294AC-3013-433C-8663-C59F6F8FD728}">
      <dsp:nvSpPr>
        <dsp:cNvPr id="0" name=""/>
        <dsp:cNvSpPr/>
      </dsp:nvSpPr>
      <dsp:spPr>
        <a:xfrm>
          <a:off x="4469972" y="1994810"/>
          <a:ext cx="1717093" cy="408257"/>
        </a:xfrm>
        <a:prstGeom prst="roundRect">
          <a:avLst>
            <a:gd name="adj" fmla="val 10000"/>
          </a:avLst>
        </a:prstGeom>
        <a:solidFill>
          <a:schemeClr val="bg1"/>
        </a:solidFill>
        <a:ln w="6350">
          <a:solidFill>
            <a:schemeClr val="accent1">
              <a:lumMod val="60000"/>
              <a:lumOff val="40000"/>
            </a:schemeClr>
          </a:solidFill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480" tIns="22860" rIns="30480" bIns="2286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>
              <a:solidFill>
                <a:schemeClr val="tx1"/>
              </a:solidFill>
              <a:latin typeface="Trebuchet MS" panose="020B0703020202090204" pitchFamily="34" charset="0"/>
            </a:rPr>
            <a:t>Tax compliance and Management</a:t>
          </a:r>
        </a:p>
      </dsp:txBody>
      <dsp:txXfrm>
        <a:off x="4481929" y="2006767"/>
        <a:ext cx="1693179" cy="384343"/>
      </dsp:txXfrm>
    </dsp:sp>
    <dsp:sp modelId="{B5D233E7-C05E-4481-B3F1-A2EF456D7D03}">
      <dsp:nvSpPr>
        <dsp:cNvPr id="0" name=""/>
        <dsp:cNvSpPr/>
      </dsp:nvSpPr>
      <dsp:spPr>
        <a:xfrm>
          <a:off x="4479893" y="2510030"/>
          <a:ext cx="1717093" cy="408257"/>
        </a:xfrm>
        <a:prstGeom prst="roundRect">
          <a:avLst>
            <a:gd name="adj" fmla="val 10000"/>
          </a:avLst>
        </a:prstGeom>
        <a:solidFill>
          <a:schemeClr val="bg1">
            <a:lumMod val="65000"/>
          </a:schemeClr>
        </a:solidFill>
        <a:ln w="6350">
          <a:solidFill>
            <a:schemeClr val="accent1">
              <a:lumMod val="60000"/>
              <a:lumOff val="40000"/>
            </a:schemeClr>
          </a:solidFill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480" tIns="22860" rIns="30480" bIns="22860" numCol="1" spcCol="1270" anchor="ctr" anchorCtr="0">
          <a:noAutofit/>
        </a:bodyPr>
        <a:lstStyle/>
        <a:p>
          <a:pPr marL="0" lvl="0" indent="0" algn="ctr" defTabSz="53340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US" sz="1200" kern="1200" dirty="0">
              <a:solidFill>
                <a:schemeClr val="tx1"/>
              </a:solidFill>
              <a:latin typeface="Trebuchet MS" panose="020B0703020202090204" pitchFamily="34" charset="0"/>
            </a:rPr>
            <a:t>AR Dashboards</a:t>
          </a:r>
        </a:p>
      </dsp:txBody>
      <dsp:txXfrm>
        <a:off x="4491850" y="2521987"/>
        <a:ext cx="1693179" cy="384343"/>
      </dsp:txXfrm>
    </dsp:sp>
    <dsp:sp modelId="{DF773EF5-5272-4A4B-BF74-5492C84F100D}">
      <dsp:nvSpPr>
        <dsp:cNvPr id="0" name=""/>
        <dsp:cNvSpPr/>
      </dsp:nvSpPr>
      <dsp:spPr>
        <a:xfrm>
          <a:off x="4479893" y="2981096"/>
          <a:ext cx="1717093" cy="408257"/>
        </a:xfrm>
        <a:prstGeom prst="roundRect">
          <a:avLst>
            <a:gd name="adj" fmla="val 10000"/>
          </a:avLst>
        </a:prstGeom>
        <a:solidFill>
          <a:schemeClr val="bg1"/>
        </a:solidFill>
        <a:ln w="6350">
          <a:solidFill>
            <a:schemeClr val="accent1">
              <a:lumMod val="60000"/>
              <a:lumOff val="40000"/>
            </a:schemeClr>
          </a:solidFill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480" tIns="22860" rIns="30480" bIns="2286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>
              <a:solidFill>
                <a:schemeClr val="tx1"/>
              </a:solidFill>
              <a:latin typeface="Trebuchet MS" panose="020B0703020202090204" pitchFamily="34" charset="0"/>
            </a:rPr>
            <a:t>API - Digital payments</a:t>
          </a:r>
        </a:p>
      </dsp:txBody>
      <dsp:txXfrm>
        <a:off x="4491850" y="2993053"/>
        <a:ext cx="1693179" cy="384343"/>
      </dsp:txXfrm>
    </dsp:sp>
    <dsp:sp modelId="{757B2033-2310-4E20-AF2F-042BC2EB10F2}">
      <dsp:nvSpPr>
        <dsp:cNvPr id="0" name=""/>
        <dsp:cNvSpPr/>
      </dsp:nvSpPr>
      <dsp:spPr>
        <a:xfrm>
          <a:off x="6478433" y="0"/>
          <a:ext cx="2009988" cy="3529014"/>
        </a:xfrm>
        <a:prstGeom prst="roundRect">
          <a:avLst>
            <a:gd name="adj" fmla="val 10000"/>
          </a:avLst>
        </a:prstGeom>
        <a:solidFill>
          <a:srgbClr val="10253F">
            <a:alpha val="80000"/>
          </a:srgbClr>
        </a:solidFill>
        <a:ln w="6350">
          <a:solidFill>
            <a:schemeClr val="accent1">
              <a:lumMod val="75000"/>
            </a:schemeClr>
          </a:solidFill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US" sz="1400" b="1" kern="1200" dirty="0">
              <a:solidFill>
                <a:srgbClr val="BED730"/>
              </a:solidFill>
              <a:latin typeface="Trebuchet MS" panose="020B0703020202090204" pitchFamily="34" charset="0"/>
            </a:rPr>
            <a:t>Processes</a:t>
          </a:r>
        </a:p>
      </dsp:txBody>
      <dsp:txXfrm>
        <a:off x="6478433" y="0"/>
        <a:ext cx="2009988" cy="1058704"/>
      </dsp:txXfrm>
    </dsp:sp>
    <dsp:sp modelId="{43B63C52-FDAA-4333-A53F-7DC6A931BD08}">
      <dsp:nvSpPr>
        <dsp:cNvPr id="0" name=""/>
        <dsp:cNvSpPr/>
      </dsp:nvSpPr>
      <dsp:spPr>
        <a:xfrm>
          <a:off x="6630710" y="1059371"/>
          <a:ext cx="1717093" cy="408257"/>
        </a:xfrm>
        <a:prstGeom prst="roundRect">
          <a:avLst>
            <a:gd name="adj" fmla="val 10000"/>
          </a:avLst>
        </a:prstGeom>
        <a:solidFill>
          <a:schemeClr val="bg1"/>
        </a:solidFill>
        <a:ln w="6350">
          <a:solidFill>
            <a:schemeClr val="accent1">
              <a:lumMod val="60000"/>
              <a:lumOff val="40000"/>
            </a:schemeClr>
          </a:solidFill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480" tIns="22860" rIns="30480" bIns="22860" numCol="1" spcCol="1270" anchor="ctr" anchorCtr="0">
          <a:noAutofit/>
        </a:bodyPr>
        <a:lstStyle/>
        <a:p>
          <a:pPr marL="0" lvl="0" indent="0" algn="ctr" defTabSz="53340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US" sz="1200" kern="1200" dirty="0">
              <a:solidFill>
                <a:schemeClr val="tx1"/>
              </a:solidFill>
              <a:latin typeface="Trebuchet MS" panose="020B0703020202090204" pitchFamily="34" charset="0"/>
            </a:rPr>
            <a:t>OB to cash process</a:t>
          </a:r>
        </a:p>
      </dsp:txBody>
      <dsp:txXfrm>
        <a:off x="6642667" y="1071328"/>
        <a:ext cx="1693179" cy="384343"/>
      </dsp:txXfrm>
    </dsp:sp>
    <dsp:sp modelId="{2CD1193E-61D7-4AAC-9EFF-3D33B8EC5BC2}">
      <dsp:nvSpPr>
        <dsp:cNvPr id="0" name=""/>
        <dsp:cNvSpPr/>
      </dsp:nvSpPr>
      <dsp:spPr>
        <a:xfrm>
          <a:off x="6630710" y="1530438"/>
          <a:ext cx="1717093" cy="408257"/>
        </a:xfrm>
        <a:prstGeom prst="roundRect">
          <a:avLst>
            <a:gd name="adj" fmla="val 10000"/>
          </a:avLst>
        </a:prstGeom>
        <a:solidFill>
          <a:schemeClr val="bg1"/>
        </a:solidFill>
        <a:ln w="6350">
          <a:solidFill>
            <a:schemeClr val="accent1">
              <a:lumMod val="60000"/>
              <a:lumOff val="40000"/>
            </a:schemeClr>
          </a:solidFill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480" tIns="22860" rIns="30480" bIns="22860" numCol="1" spcCol="1270" anchor="ctr" anchorCtr="0">
          <a:noAutofit/>
        </a:bodyPr>
        <a:lstStyle/>
        <a:p>
          <a:pPr marL="0" lvl="0" indent="0" algn="ctr" defTabSz="53340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IN" sz="1200" kern="1200" dirty="0">
              <a:solidFill>
                <a:schemeClr val="tx1"/>
              </a:solidFill>
              <a:latin typeface="Trebuchet MS" panose="020B0703020202090204" pitchFamily="34" charset="0"/>
            </a:rPr>
            <a:t>Treasury management tool</a:t>
          </a:r>
        </a:p>
      </dsp:txBody>
      <dsp:txXfrm>
        <a:off x="6642667" y="1542395"/>
        <a:ext cx="1693179" cy="384343"/>
      </dsp:txXfrm>
    </dsp:sp>
    <dsp:sp modelId="{0E38BBEC-7DFD-1E49-B9B2-851D6E111F73}">
      <dsp:nvSpPr>
        <dsp:cNvPr id="0" name=""/>
        <dsp:cNvSpPr/>
      </dsp:nvSpPr>
      <dsp:spPr>
        <a:xfrm>
          <a:off x="6685261" y="2001504"/>
          <a:ext cx="1607991" cy="408257"/>
        </a:xfrm>
        <a:prstGeom prst="roundRect">
          <a:avLst>
            <a:gd name="adj" fmla="val 10000"/>
          </a:avLst>
        </a:prstGeom>
        <a:solidFill>
          <a:schemeClr val="bg1">
            <a:lumMod val="65000"/>
          </a:schemeClr>
        </a:solidFill>
        <a:ln w="6350">
          <a:solidFill>
            <a:schemeClr val="accent1">
              <a:lumMod val="60000"/>
              <a:lumOff val="40000"/>
            </a:schemeClr>
          </a:solidFill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480" tIns="22860" rIns="30480" bIns="22860" numCol="1" spcCol="1270" anchor="ctr" anchorCtr="0">
          <a:noAutofit/>
        </a:bodyPr>
        <a:lstStyle/>
        <a:p>
          <a:pPr marL="0" lvl="0" indent="0" algn="ctr" defTabSz="53340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IN" sz="1200" kern="1200" dirty="0">
              <a:solidFill>
                <a:schemeClr val="tx1"/>
              </a:solidFill>
              <a:latin typeface="Trebuchet MS" panose="020B0703020202090204" pitchFamily="34" charset="0"/>
            </a:rPr>
            <a:t>Customer portal - Kapittx</a:t>
          </a:r>
        </a:p>
      </dsp:txBody>
      <dsp:txXfrm>
        <a:off x="6697218" y="2013461"/>
        <a:ext cx="1584077" cy="384343"/>
      </dsp:txXfrm>
    </dsp:sp>
    <dsp:sp modelId="{36B735A6-C1D6-3645-98B5-1B1CBE72A490}">
      <dsp:nvSpPr>
        <dsp:cNvPr id="0" name=""/>
        <dsp:cNvSpPr/>
      </dsp:nvSpPr>
      <dsp:spPr>
        <a:xfrm>
          <a:off x="6685261" y="2472571"/>
          <a:ext cx="1607991" cy="408257"/>
        </a:xfrm>
        <a:prstGeom prst="roundRect">
          <a:avLst>
            <a:gd name="adj" fmla="val 10000"/>
          </a:avLst>
        </a:prstGeom>
        <a:solidFill>
          <a:schemeClr val="bg1">
            <a:lumMod val="65000"/>
          </a:schemeClr>
        </a:solidFill>
        <a:ln w="6350">
          <a:solidFill>
            <a:schemeClr val="accent1">
              <a:lumMod val="60000"/>
              <a:lumOff val="40000"/>
            </a:schemeClr>
          </a:solidFill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480" tIns="22860" rIns="30480" bIns="22860" numCol="1" spcCol="1270" anchor="ctr" anchorCtr="0">
          <a:noAutofit/>
        </a:bodyPr>
        <a:lstStyle/>
        <a:p>
          <a:pPr marL="0" lvl="0" indent="0" algn="ctr" defTabSz="53340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IN" sz="1200" kern="1200" dirty="0">
              <a:solidFill>
                <a:schemeClr val="tx1"/>
              </a:solidFill>
              <a:latin typeface="Trebuchet MS" panose="020B0703020202090204" pitchFamily="34" charset="0"/>
            </a:rPr>
            <a:t>ServiceNow Integration</a:t>
          </a:r>
        </a:p>
      </dsp:txBody>
      <dsp:txXfrm>
        <a:off x="6697218" y="2484528"/>
        <a:ext cx="1584077" cy="384343"/>
      </dsp:txXfrm>
    </dsp:sp>
    <dsp:sp modelId="{7861DA89-E901-6D49-B6B3-23BB389D8AC7}">
      <dsp:nvSpPr>
        <dsp:cNvPr id="0" name=""/>
        <dsp:cNvSpPr/>
      </dsp:nvSpPr>
      <dsp:spPr>
        <a:xfrm>
          <a:off x="6685261" y="2943637"/>
          <a:ext cx="1607991" cy="408257"/>
        </a:xfrm>
        <a:prstGeom prst="roundRect">
          <a:avLst>
            <a:gd name="adj" fmla="val 10000"/>
          </a:avLst>
        </a:prstGeom>
        <a:solidFill>
          <a:schemeClr val="bg1">
            <a:lumMod val="65000"/>
          </a:schemeClr>
        </a:solidFill>
        <a:ln w="6350">
          <a:solidFill>
            <a:schemeClr val="accent1">
              <a:lumMod val="60000"/>
              <a:lumOff val="40000"/>
            </a:schemeClr>
          </a:solidFill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480" tIns="22860" rIns="30480" bIns="22860" numCol="1" spcCol="1270" anchor="ctr" anchorCtr="0">
          <a:noAutofit/>
        </a:bodyPr>
        <a:lstStyle/>
        <a:p>
          <a:pPr marL="0" lvl="0" indent="0" algn="ctr" defTabSz="53340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IN" sz="1200" kern="1200" dirty="0">
              <a:solidFill>
                <a:schemeClr val="tx1"/>
              </a:solidFill>
              <a:latin typeface="Trebuchet MS" panose="020B0703020202090204" pitchFamily="34" charset="0"/>
            </a:rPr>
            <a:t>Centage - Analytics</a:t>
          </a:r>
        </a:p>
      </dsp:txBody>
      <dsp:txXfrm>
        <a:off x="6697218" y="2955594"/>
        <a:ext cx="1584077" cy="38434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lProcess2">
  <dgm:title val=""/>
  <dgm:desc val=""/>
  <dgm:catLst>
    <dgm:cat type="list" pri="10000"/>
    <dgm:cat type="relationship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h"/>
      <dgm:constr type="w" for="ch" forName="aSpace" refType="w" fact="0.075"/>
      <dgm:constr type="h" for="des" forName="aSpace2" refType="h" fact="0.1"/>
      <dgm:constr type="primFontSz" for="des" forName="textNode" op="equ"/>
      <dgm:constr type="primFontSz" for="des" forName="childNode" op="equ"/>
    </dgm:constrLst>
    <dgm:ruleLst/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ruleLst/>
        <dgm:layoutNode name="aNode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/>
          <dgm:ruleLst/>
        </dgm:layoutNode>
        <dgm:layoutNode name="textNode" styleLbl="bgShp">
          <dgm:alg type="tx"/>
          <dgm:shape xmlns:r="http://schemas.openxmlformats.org/officeDocument/2006/relationships" type="rect" r:blip="" hideGeom="1">
            <dgm:adjLst>
              <dgm:adj idx="1" val="0.1"/>
            </dgm:adjLst>
          </dgm:shape>
          <dgm:presOf axis="self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ruleLst/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childNodeForEach" axis="ch" ptType="node">
              <dgm:layoutNode name="childNode" styleLbl="node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desOrSelf" ptType="node"/>
                <dgm:constrLst>
                  <dgm:constr type="primFontSz" val="65"/>
                  <dgm:constr type="tMarg" refType="primFontSz" fact="0.15"/>
                  <dgm:constr type="bMarg" refType="primFontSz" fact="0.15"/>
                  <dgm:constr type="lMarg" refType="primFontSz" fact="0.2"/>
                  <dgm:constr type="rMarg" refType="primFontSz" fact="0.2"/>
                </dgm:constrLst>
                <dgm:ruleLst>
                  <dgm:rule type="primFontSz" val="5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CD58456-C41B-40D1-8F1E-3E01E3ED8636}" type="datetimeFigureOut">
              <a:rPr lang="en-US" smtClean="0"/>
              <a:pPr/>
              <a:t>4/15/24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30200" y="696913"/>
            <a:ext cx="61976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15790"/>
            <a:ext cx="5486400" cy="41833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829967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CC0C7FB-05A3-4118-86D5-E4ADFF43D7F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88209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28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143" algn="l" defTabSz="91428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286" algn="l" defTabSz="91428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429" algn="l" defTabSz="91428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572" algn="l" defTabSz="91428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715" algn="l" defTabSz="91428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857" algn="l" defTabSz="91428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001" algn="l" defTabSz="91428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143" algn="l" defTabSz="91428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svg"/><Relationship Id="rId13" Type="http://schemas.openxmlformats.org/officeDocument/2006/relationships/image" Target="../media/image17.pn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12" Type="http://schemas.openxmlformats.org/officeDocument/2006/relationships/image" Target="../media/image16.png"/><Relationship Id="rId2" Type="http://schemas.openxmlformats.org/officeDocument/2006/relationships/image" Target="../media/image6.jpg"/><Relationship Id="rId16" Type="http://schemas.microsoft.com/office/2007/relationships/hdphoto" Target="../media/hdphoto1.wdp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0.svg"/><Relationship Id="rId11" Type="http://schemas.openxmlformats.org/officeDocument/2006/relationships/image" Target="../media/image15.png"/><Relationship Id="rId5" Type="http://schemas.openxmlformats.org/officeDocument/2006/relationships/image" Target="../media/image9.png"/><Relationship Id="rId15" Type="http://schemas.openxmlformats.org/officeDocument/2006/relationships/image" Target="../media/image19.png"/><Relationship Id="rId10" Type="http://schemas.openxmlformats.org/officeDocument/2006/relationships/image" Target="../media/image14.svg"/><Relationship Id="rId4" Type="http://schemas.openxmlformats.org/officeDocument/2006/relationships/image" Target="../media/image8.svg"/><Relationship Id="rId9" Type="http://schemas.openxmlformats.org/officeDocument/2006/relationships/image" Target="../media/image13.png"/><Relationship Id="rId14" Type="http://schemas.openxmlformats.org/officeDocument/2006/relationships/image" Target="../media/image18.pn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green field with lights at night&#10;&#10;Description automatically generated">
            <a:extLst>
              <a:ext uri="{FF2B5EF4-FFF2-40B4-BE49-F238E27FC236}">
                <a16:creationId xmlns:a16="http://schemas.microsoft.com/office/drawing/2014/main" id="{27170E70-BDAE-2E4E-4D9E-DF088100B5C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8" name="Text Placeholder 16">
            <a:extLst>
              <a:ext uri="{FF2B5EF4-FFF2-40B4-BE49-F238E27FC236}">
                <a16:creationId xmlns:a16="http://schemas.microsoft.com/office/drawing/2014/main" id="{A0043FE2-98C6-40A8-A25D-C92BA3A47DCF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34098" y="1844167"/>
            <a:ext cx="4058515" cy="961821"/>
          </a:xfrm>
        </p:spPr>
        <p:txBody>
          <a:bodyPr>
            <a:noAutofit/>
          </a:bodyPr>
          <a:lstStyle>
            <a:lvl1pPr marL="0" indent="0" algn="l">
              <a:lnSpc>
                <a:spcPts val="3400"/>
              </a:lnSpc>
              <a:spcBef>
                <a:spcPts val="0"/>
              </a:spcBef>
              <a:buNone/>
              <a:defRPr sz="3200" b="1" cap="all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TITLE OF THE SLIDE - LINE ONE</a:t>
            </a:r>
            <a:endParaRPr lang="en-IN" dirty="0"/>
          </a:p>
        </p:txBody>
      </p:sp>
      <p:sp>
        <p:nvSpPr>
          <p:cNvPr id="29" name="Text Placeholder 16">
            <a:extLst>
              <a:ext uri="{FF2B5EF4-FFF2-40B4-BE49-F238E27FC236}">
                <a16:creationId xmlns:a16="http://schemas.microsoft.com/office/drawing/2014/main" id="{AB770F6E-1524-4A33-82FC-93CB64C2692F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34099" y="2805988"/>
            <a:ext cx="4058514" cy="611597"/>
          </a:xfrm>
        </p:spPr>
        <p:txBody>
          <a:bodyPr>
            <a:noAutofit/>
          </a:bodyPr>
          <a:lstStyle>
            <a:lvl1pPr marL="0" indent="0">
              <a:lnSpc>
                <a:spcPts val="2000"/>
              </a:lnSpc>
              <a:spcBef>
                <a:spcPts val="0"/>
              </a:spcBef>
              <a:buNone/>
              <a:defRPr sz="1800" b="1" cap="none" baseline="0">
                <a:solidFill>
                  <a:srgbClr val="BED730"/>
                </a:solidFill>
              </a:defRPr>
            </a:lvl1pPr>
          </a:lstStyle>
          <a:p>
            <a:pPr lvl="0"/>
            <a:r>
              <a:rPr lang="en-US" dirty="0"/>
              <a:t>Sub Title </a:t>
            </a:r>
          </a:p>
        </p:txBody>
      </p:sp>
      <p:sp>
        <p:nvSpPr>
          <p:cNvPr id="30" name="Text Placeholder 16">
            <a:extLst>
              <a:ext uri="{FF2B5EF4-FFF2-40B4-BE49-F238E27FC236}">
                <a16:creationId xmlns:a16="http://schemas.microsoft.com/office/drawing/2014/main" id="{155CA787-D36C-48A9-A94B-D13C3645EBA1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34100" y="4449323"/>
            <a:ext cx="4058514" cy="277103"/>
          </a:xfrm>
        </p:spPr>
        <p:txBody>
          <a:bodyPr anchor="t">
            <a:noAutofit/>
          </a:bodyPr>
          <a:lstStyle>
            <a:lvl1pPr marL="0" indent="0">
              <a:lnSpc>
                <a:spcPts val="1800"/>
              </a:lnSpc>
              <a:buNone/>
              <a:defRPr sz="900" b="0"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pPr lvl="0"/>
            <a:r>
              <a:rPr lang="en-US" dirty="0"/>
              <a:t>Month 2024</a:t>
            </a:r>
          </a:p>
        </p:txBody>
      </p:sp>
      <p:pic>
        <p:nvPicPr>
          <p:cNvPr id="2" name="Picture 1" descr="A number and a ball on a black background&#10;&#10;Description automatically generated">
            <a:extLst>
              <a:ext uri="{FF2B5EF4-FFF2-40B4-BE49-F238E27FC236}">
                <a16:creationId xmlns:a16="http://schemas.microsoft.com/office/drawing/2014/main" id="{DAE6D720-0988-3D8D-6230-99B8F0D9BBD4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47820" y="195063"/>
            <a:ext cx="672330" cy="4320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5F319A35-7E27-541D-9773-B613F73F37E5}"/>
              </a:ext>
            </a:extLst>
          </p:cNvPr>
          <p:cNvSpPr txBox="1"/>
          <p:nvPr userDrawn="1"/>
        </p:nvSpPr>
        <p:spPr>
          <a:xfrm>
            <a:off x="6626180" y="4587875"/>
            <a:ext cx="219397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28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00" dirty="0">
                <a:solidFill>
                  <a:schemeClr val="bg1">
                    <a:lumMod val="75000"/>
                  </a:schemeClr>
                </a:solidFill>
              </a:rPr>
              <a:t>Internal | Confidential</a:t>
            </a:r>
          </a:p>
        </p:txBody>
      </p:sp>
    </p:spTree>
    <p:extLst>
      <p:ext uri="{BB962C8B-B14F-4D97-AF65-F5344CB8AC3E}">
        <p14:creationId xmlns:p14="http://schemas.microsoft.com/office/powerpoint/2010/main" val="23292827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n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D257DB89-CFDA-370A-F43F-545BC20B5C25}"/>
              </a:ext>
            </a:extLst>
          </p:cNvPr>
          <p:cNvSpPr/>
          <p:nvPr userDrawn="1"/>
        </p:nvSpPr>
        <p:spPr>
          <a:xfrm>
            <a:off x="-2323" y="0"/>
            <a:ext cx="9143999" cy="51435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>
              <a:latin typeface="TheSansOffice" panose="020B0503040302060204" pitchFamily="34" charset="0"/>
            </a:endParaRPr>
          </a:p>
        </p:txBody>
      </p:sp>
      <p:sp>
        <p:nvSpPr>
          <p:cNvPr id="12" name="Title 4">
            <a:extLst>
              <a:ext uri="{FF2B5EF4-FFF2-40B4-BE49-F238E27FC236}">
                <a16:creationId xmlns:a16="http://schemas.microsoft.com/office/drawing/2014/main" id="{84601352-D74E-D226-05C0-6BEB858CCFF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24000" y="211575"/>
            <a:ext cx="7693099" cy="461655"/>
          </a:xfrm>
        </p:spPr>
        <p:txBody>
          <a:bodyPr/>
          <a:lstStyle>
            <a:lvl1pPr>
              <a:defRPr sz="2400" baseline="0">
                <a:solidFill>
                  <a:schemeClr val="bg1"/>
                </a:solidFill>
                <a:latin typeface="TheSansOffice" panose="020B0503040302060204" pitchFamily="34" charset="0"/>
              </a:defRPr>
            </a:lvl1pPr>
          </a:lstStyle>
          <a:p>
            <a:r>
              <a:rPr lang="en-US" dirty="0"/>
              <a:t>TITLE OF THE SLIDE GOES HERE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22F2A3D-271D-C6D4-F99E-2C1C6C51B05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323" y="4752876"/>
            <a:ext cx="9146323" cy="390624"/>
          </a:xfrm>
          <a:prstGeom prst="rect">
            <a:avLst/>
          </a:prstGeom>
        </p:spPr>
      </p:pic>
      <p:pic>
        <p:nvPicPr>
          <p:cNvPr id="2" name="Picture 1" descr="A number and a ball on a black background&#10;&#10;Description automatically generated">
            <a:extLst>
              <a:ext uri="{FF2B5EF4-FFF2-40B4-BE49-F238E27FC236}">
                <a16:creationId xmlns:a16="http://schemas.microsoft.com/office/drawing/2014/main" id="{F68453D2-DABA-E1DF-3231-02FF8861F56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47820" y="195063"/>
            <a:ext cx="672330" cy="432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B3C3E3B0-F051-A2D1-80E6-F7FB2ABE2BEA}"/>
              </a:ext>
            </a:extLst>
          </p:cNvPr>
          <p:cNvSpPr txBox="1"/>
          <p:nvPr userDrawn="1"/>
        </p:nvSpPr>
        <p:spPr>
          <a:xfrm>
            <a:off x="6626180" y="4587875"/>
            <a:ext cx="219397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28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00" dirty="0">
                <a:solidFill>
                  <a:schemeClr val="bg1">
                    <a:lumMod val="75000"/>
                  </a:schemeClr>
                </a:solidFill>
              </a:rPr>
              <a:t>Internal | Confidential</a:t>
            </a:r>
          </a:p>
        </p:txBody>
      </p:sp>
    </p:spTree>
    <p:extLst>
      <p:ext uri="{BB962C8B-B14F-4D97-AF65-F5344CB8AC3E}">
        <p14:creationId xmlns:p14="http://schemas.microsoft.com/office/powerpoint/2010/main" val="16304022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Seperator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football field with lights at night&#10;&#10;Description automatically generated">
            <a:extLst>
              <a:ext uri="{FF2B5EF4-FFF2-40B4-BE49-F238E27FC236}">
                <a16:creationId xmlns:a16="http://schemas.microsoft.com/office/drawing/2014/main" id="{E31B5FEC-2280-F57E-0937-3BF289AD91E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506" y="0"/>
            <a:ext cx="9157011" cy="5150819"/>
          </a:xfrm>
          <a:prstGeom prst="rect">
            <a:avLst/>
          </a:prstGeom>
        </p:spPr>
      </p:pic>
      <p:sp>
        <p:nvSpPr>
          <p:cNvPr id="9" name="Flowchart: Connector 8">
            <a:extLst>
              <a:ext uri="{FF2B5EF4-FFF2-40B4-BE49-F238E27FC236}">
                <a16:creationId xmlns:a16="http://schemas.microsoft.com/office/drawing/2014/main" id="{27F25071-BBB9-47AC-A5E5-4FA1422313E0}"/>
              </a:ext>
            </a:extLst>
          </p:cNvPr>
          <p:cNvSpPr/>
          <p:nvPr userDrawn="1"/>
        </p:nvSpPr>
        <p:spPr>
          <a:xfrm>
            <a:off x="6195272" y="2015775"/>
            <a:ext cx="394916" cy="394916"/>
          </a:xfrm>
          <a:prstGeom prst="flowChartConnector">
            <a:avLst/>
          </a:prstGeom>
          <a:solidFill>
            <a:srgbClr val="FFFFFF">
              <a:alpha val="392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/>
          </a:p>
        </p:txBody>
      </p:sp>
      <p:sp>
        <p:nvSpPr>
          <p:cNvPr id="10" name="Flowchart: Connector 9">
            <a:extLst>
              <a:ext uri="{FF2B5EF4-FFF2-40B4-BE49-F238E27FC236}">
                <a16:creationId xmlns:a16="http://schemas.microsoft.com/office/drawing/2014/main" id="{14FA2173-C01F-499E-9EC4-47F068652B3F}"/>
              </a:ext>
            </a:extLst>
          </p:cNvPr>
          <p:cNvSpPr/>
          <p:nvPr userDrawn="1"/>
        </p:nvSpPr>
        <p:spPr>
          <a:xfrm>
            <a:off x="6240114" y="2444897"/>
            <a:ext cx="305232" cy="305232"/>
          </a:xfrm>
          <a:prstGeom prst="flowChartConnector">
            <a:avLst/>
          </a:prstGeom>
          <a:solidFill>
            <a:srgbClr val="FFFFFF">
              <a:alpha val="392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6CD2564-24FC-1333-E767-A9B7D7E255B7}"/>
              </a:ext>
            </a:extLst>
          </p:cNvPr>
          <p:cNvSpPr/>
          <p:nvPr userDrawn="1"/>
        </p:nvSpPr>
        <p:spPr>
          <a:xfrm>
            <a:off x="-6506" y="3125351"/>
            <a:ext cx="9157011" cy="1080000"/>
          </a:xfrm>
          <a:prstGeom prst="rect">
            <a:avLst/>
          </a:prstGeom>
          <a:solidFill>
            <a:srgbClr val="000000">
              <a:alpha val="60000"/>
            </a:srgbClr>
          </a:solidFill>
          <a:ln w="63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26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14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heSansOffice" panose="020B0503040302060204"/>
              <a:ea typeface="+mn-ea"/>
              <a:cs typeface="+mn-cs"/>
              <a:sym typeface="Arial"/>
              <a:rtl val="0"/>
            </a:endParaRPr>
          </a:p>
        </p:txBody>
      </p:sp>
      <p:sp>
        <p:nvSpPr>
          <p:cNvPr id="17" name="Text Placeholder 3">
            <a:extLst>
              <a:ext uri="{FF2B5EF4-FFF2-40B4-BE49-F238E27FC236}">
                <a16:creationId xmlns:a16="http://schemas.microsoft.com/office/drawing/2014/main" id="{F20C6DDB-ECD9-4134-AD1E-3F734F69447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22223" y="3282826"/>
            <a:ext cx="8499553" cy="765050"/>
          </a:xfrm>
        </p:spPr>
        <p:txBody>
          <a:bodyPr anchor="ctr">
            <a:normAutofit/>
          </a:bodyPr>
          <a:lstStyle>
            <a:lvl1pPr marL="0" indent="0" algn="ctr">
              <a:lnSpc>
                <a:spcPts val="3000"/>
              </a:lnSpc>
              <a:spcBef>
                <a:spcPts val="0"/>
              </a:spcBef>
              <a:buNone/>
              <a:defRPr sz="2400" b="1" cap="all" baseline="0">
                <a:solidFill>
                  <a:srgbClr val="BED730"/>
                </a:solidFill>
              </a:defRPr>
            </a:lvl1pPr>
          </a:lstStyle>
          <a:p>
            <a:pPr lvl="0"/>
            <a:r>
              <a:rPr lang="en-US" dirty="0"/>
              <a:t>Section separator</a:t>
            </a:r>
          </a:p>
        </p:txBody>
      </p:sp>
      <p:pic>
        <p:nvPicPr>
          <p:cNvPr id="3" name="Picture 2" descr="A number and a ball on a black background&#10;&#10;Description automatically generated">
            <a:extLst>
              <a:ext uri="{FF2B5EF4-FFF2-40B4-BE49-F238E27FC236}">
                <a16:creationId xmlns:a16="http://schemas.microsoft.com/office/drawing/2014/main" id="{32CE0AE6-910C-E074-50BE-AD9EB8682F8F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47820" y="195063"/>
            <a:ext cx="672330" cy="43200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4F35BC11-80ED-CB16-6F3B-E828E4AA00A8}"/>
              </a:ext>
            </a:extLst>
          </p:cNvPr>
          <p:cNvSpPr txBox="1"/>
          <p:nvPr userDrawn="1"/>
        </p:nvSpPr>
        <p:spPr>
          <a:xfrm>
            <a:off x="6626180" y="4587875"/>
            <a:ext cx="219397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28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00" dirty="0">
                <a:solidFill>
                  <a:schemeClr val="bg1">
                    <a:lumMod val="75000"/>
                  </a:schemeClr>
                </a:solidFill>
              </a:rPr>
              <a:t>Internal | Confidential</a:t>
            </a:r>
          </a:p>
        </p:txBody>
      </p:sp>
    </p:spTree>
    <p:extLst>
      <p:ext uri="{BB962C8B-B14F-4D97-AF65-F5344CB8AC3E}">
        <p14:creationId xmlns:p14="http://schemas.microsoft.com/office/powerpoint/2010/main" val="36033545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Seperator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green field with lights at night&#10;&#10;Description automatically generated">
            <a:extLst>
              <a:ext uri="{FF2B5EF4-FFF2-40B4-BE49-F238E27FC236}">
                <a16:creationId xmlns:a16="http://schemas.microsoft.com/office/drawing/2014/main" id="{629BF09F-9F6D-3433-3F41-A6FB6DAD2A2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57011" cy="5150819"/>
          </a:xfrm>
          <a:prstGeom prst="rect">
            <a:avLst/>
          </a:prstGeom>
        </p:spPr>
      </p:pic>
      <p:sp>
        <p:nvSpPr>
          <p:cNvPr id="9" name="Flowchart: Connector 8">
            <a:extLst>
              <a:ext uri="{FF2B5EF4-FFF2-40B4-BE49-F238E27FC236}">
                <a16:creationId xmlns:a16="http://schemas.microsoft.com/office/drawing/2014/main" id="{27F25071-BBB9-47AC-A5E5-4FA1422313E0}"/>
              </a:ext>
            </a:extLst>
          </p:cNvPr>
          <p:cNvSpPr/>
          <p:nvPr userDrawn="1"/>
        </p:nvSpPr>
        <p:spPr>
          <a:xfrm>
            <a:off x="6195272" y="2015775"/>
            <a:ext cx="394916" cy="394916"/>
          </a:xfrm>
          <a:prstGeom prst="flowChartConnector">
            <a:avLst/>
          </a:prstGeom>
          <a:solidFill>
            <a:srgbClr val="FFFFFF">
              <a:alpha val="392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/>
          </a:p>
        </p:txBody>
      </p:sp>
      <p:sp>
        <p:nvSpPr>
          <p:cNvPr id="10" name="Flowchart: Connector 9">
            <a:extLst>
              <a:ext uri="{FF2B5EF4-FFF2-40B4-BE49-F238E27FC236}">
                <a16:creationId xmlns:a16="http://schemas.microsoft.com/office/drawing/2014/main" id="{14FA2173-C01F-499E-9EC4-47F068652B3F}"/>
              </a:ext>
            </a:extLst>
          </p:cNvPr>
          <p:cNvSpPr/>
          <p:nvPr userDrawn="1"/>
        </p:nvSpPr>
        <p:spPr>
          <a:xfrm>
            <a:off x="6240114" y="2444897"/>
            <a:ext cx="305232" cy="305232"/>
          </a:xfrm>
          <a:prstGeom prst="flowChartConnector">
            <a:avLst/>
          </a:prstGeom>
          <a:solidFill>
            <a:srgbClr val="FFFFFF">
              <a:alpha val="392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/>
          </a:p>
        </p:txBody>
      </p:sp>
      <p:pic>
        <p:nvPicPr>
          <p:cNvPr id="7" name="Picture 6" descr="A number and a ball on a black background&#10;&#10;Description automatically generated">
            <a:extLst>
              <a:ext uri="{FF2B5EF4-FFF2-40B4-BE49-F238E27FC236}">
                <a16:creationId xmlns:a16="http://schemas.microsoft.com/office/drawing/2014/main" id="{7BF11300-14E2-BE39-0A28-077D52B93286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47820" y="195063"/>
            <a:ext cx="672330" cy="4320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511B4621-0AA6-A57E-D0C5-EAFAF66EC836}"/>
              </a:ext>
            </a:extLst>
          </p:cNvPr>
          <p:cNvSpPr txBox="1"/>
          <p:nvPr userDrawn="1"/>
        </p:nvSpPr>
        <p:spPr>
          <a:xfrm>
            <a:off x="6626180" y="4587875"/>
            <a:ext cx="219397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28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00" dirty="0">
                <a:solidFill>
                  <a:schemeClr val="bg1">
                    <a:lumMod val="75000"/>
                  </a:schemeClr>
                </a:solidFill>
              </a:rPr>
              <a:t>Internal | Confidential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1CD7B09F-D6D3-FD14-5059-2C571D461149}"/>
              </a:ext>
            </a:extLst>
          </p:cNvPr>
          <p:cNvSpPr/>
          <p:nvPr userDrawn="1"/>
        </p:nvSpPr>
        <p:spPr>
          <a:xfrm>
            <a:off x="-6506" y="3125351"/>
            <a:ext cx="9157011" cy="1080000"/>
          </a:xfrm>
          <a:prstGeom prst="rect">
            <a:avLst/>
          </a:prstGeom>
          <a:solidFill>
            <a:srgbClr val="000000">
              <a:alpha val="60000"/>
            </a:srgbClr>
          </a:solidFill>
          <a:ln w="63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26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14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heSansOffice" panose="020B0503040302060204"/>
              <a:ea typeface="+mn-ea"/>
              <a:cs typeface="+mn-cs"/>
              <a:sym typeface="Arial"/>
              <a:rtl val="0"/>
            </a:endParaRPr>
          </a:p>
        </p:txBody>
      </p:sp>
      <p:sp>
        <p:nvSpPr>
          <p:cNvPr id="15" name="Text Placeholder 3">
            <a:extLst>
              <a:ext uri="{FF2B5EF4-FFF2-40B4-BE49-F238E27FC236}">
                <a16:creationId xmlns:a16="http://schemas.microsoft.com/office/drawing/2014/main" id="{486F4550-5E6D-526C-2F2F-6E2CDEB1ECD3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22223" y="3282826"/>
            <a:ext cx="8499553" cy="765050"/>
          </a:xfrm>
        </p:spPr>
        <p:txBody>
          <a:bodyPr anchor="ctr">
            <a:normAutofit/>
          </a:bodyPr>
          <a:lstStyle>
            <a:lvl1pPr marL="0" indent="0" algn="ctr">
              <a:lnSpc>
                <a:spcPts val="3000"/>
              </a:lnSpc>
              <a:spcBef>
                <a:spcPts val="0"/>
              </a:spcBef>
              <a:buNone/>
              <a:defRPr sz="2400" b="1" cap="all" baseline="0">
                <a:solidFill>
                  <a:srgbClr val="BED730"/>
                </a:solidFill>
              </a:defRPr>
            </a:lvl1pPr>
          </a:lstStyle>
          <a:p>
            <a:pPr lvl="0"/>
            <a:r>
              <a:rPr lang="en-US" dirty="0"/>
              <a:t>Section separator</a:t>
            </a:r>
          </a:p>
        </p:txBody>
      </p:sp>
    </p:spTree>
    <p:extLst>
      <p:ext uri="{BB962C8B-B14F-4D97-AF65-F5344CB8AC3E}">
        <p14:creationId xmlns:p14="http://schemas.microsoft.com/office/powerpoint/2010/main" val="33144413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A3C9276E-EC44-DAE9-B5DB-16B542DDB587}"/>
              </a:ext>
            </a:extLst>
          </p:cNvPr>
          <p:cNvSpPr/>
          <p:nvPr userDrawn="1"/>
        </p:nvSpPr>
        <p:spPr>
          <a:xfrm>
            <a:off x="-2323" y="0"/>
            <a:ext cx="9143999" cy="51435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>
              <a:latin typeface="TheSansOffice" panose="020B0503040302060204" pitchFamily="34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87D6215-D645-7822-5959-113D2FD8B29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323" y="4752876"/>
            <a:ext cx="9146323" cy="390624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66316916-5F96-3A6F-82AA-A68B1A993C70}"/>
              </a:ext>
            </a:extLst>
          </p:cNvPr>
          <p:cNvSpPr txBox="1"/>
          <p:nvPr userDrawn="1"/>
        </p:nvSpPr>
        <p:spPr>
          <a:xfrm>
            <a:off x="6626180" y="4587875"/>
            <a:ext cx="219397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28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00" dirty="0">
                <a:solidFill>
                  <a:schemeClr val="bg1">
                    <a:lumMod val="75000"/>
                  </a:schemeClr>
                </a:solidFill>
              </a:rPr>
              <a:t>Internal | Confidential</a:t>
            </a:r>
          </a:p>
        </p:txBody>
      </p:sp>
    </p:spTree>
    <p:extLst>
      <p:ext uri="{BB962C8B-B14F-4D97-AF65-F5344CB8AC3E}">
        <p14:creationId xmlns:p14="http://schemas.microsoft.com/office/powerpoint/2010/main" val="35749618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green field with lights at night&#10;&#10;Description automatically generated">
            <a:extLst>
              <a:ext uri="{FF2B5EF4-FFF2-40B4-BE49-F238E27FC236}">
                <a16:creationId xmlns:a16="http://schemas.microsoft.com/office/drawing/2014/main" id="{D7EB2A36-B6ED-FD4E-7E07-E4BE2BE85A6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822" y="-156754"/>
            <a:ext cx="9144000" cy="5143500"/>
          </a:xfrm>
          <a:prstGeom prst="rect">
            <a:avLst/>
          </a:prstGeom>
        </p:spPr>
      </p:pic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AC0A67D8-6E67-1BD8-8A40-F761EF101E2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952267" y="6093243"/>
            <a:ext cx="41148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r" defTabSz="914400" rtl="0" eaLnBrk="1" latinLnBrk="0" hangingPunct="1">
              <a:defRPr sz="1050" kern="1200">
                <a:solidFill>
                  <a:schemeClr val="tx1"/>
                </a:solidFill>
                <a:latin typeface="TheSansOffice" panose="020B0503040302060204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Internal | Confidential</a:t>
            </a:r>
          </a:p>
        </p:txBody>
      </p:sp>
      <p:pic>
        <p:nvPicPr>
          <p:cNvPr id="2" name="Picture 1" descr="A number and a ball on a black background&#10;&#10;Description automatically generated">
            <a:extLst>
              <a:ext uri="{FF2B5EF4-FFF2-40B4-BE49-F238E27FC236}">
                <a16:creationId xmlns:a16="http://schemas.microsoft.com/office/drawing/2014/main" id="{B5909F32-001B-4A11-AEEB-EF5395D1C3B9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47820" y="195063"/>
            <a:ext cx="672330" cy="43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42728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green field with lights at night&#10;&#10;Description automatically generated">
            <a:extLst>
              <a:ext uri="{FF2B5EF4-FFF2-40B4-BE49-F238E27FC236}">
                <a16:creationId xmlns:a16="http://schemas.microsoft.com/office/drawing/2014/main" id="{D7EB2A36-B6ED-FD4E-7E07-E4BE2BE85A6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4" name="Flowchart: Connector 3">
            <a:extLst>
              <a:ext uri="{FF2B5EF4-FFF2-40B4-BE49-F238E27FC236}">
                <a16:creationId xmlns:a16="http://schemas.microsoft.com/office/drawing/2014/main" id="{E217FAA8-7903-790F-C8AF-A654546B8EE2}"/>
              </a:ext>
            </a:extLst>
          </p:cNvPr>
          <p:cNvSpPr>
            <a:spLocks noChangeAspect="1"/>
          </p:cNvSpPr>
          <p:nvPr userDrawn="1"/>
        </p:nvSpPr>
        <p:spPr>
          <a:xfrm rot="2700000">
            <a:off x="923753" y="2443228"/>
            <a:ext cx="535427" cy="535427"/>
          </a:xfrm>
          <a:prstGeom prst="flowChartConnector">
            <a:avLst/>
          </a:prstGeom>
          <a:solidFill>
            <a:srgbClr val="BED730"/>
          </a:solidFill>
          <a:ln w="3175">
            <a:solidFill>
              <a:schemeClr val="bg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514312">
              <a:defRPr/>
            </a:pPr>
            <a:endParaRPr lang="en-IN" sz="1350" dirty="0">
              <a:solidFill>
                <a:prstClr val="white"/>
              </a:solidFill>
              <a:latin typeface="Trebuchet MS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6C278B4-91F7-1397-FF2D-04C038E41577}"/>
              </a:ext>
            </a:extLst>
          </p:cNvPr>
          <p:cNvSpPr txBox="1"/>
          <p:nvPr userDrawn="1"/>
        </p:nvSpPr>
        <p:spPr>
          <a:xfrm>
            <a:off x="609404" y="3024738"/>
            <a:ext cx="1133019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514312">
              <a:defRPr/>
            </a:pPr>
            <a:r>
              <a:rPr lang="en-IN" sz="675" b="1" dirty="0">
                <a:solidFill>
                  <a:schemeClr val="bg1"/>
                </a:solidFill>
                <a:latin typeface="Trebuchet MS" panose="020B0603020202020204" pitchFamily="34" charset="0"/>
              </a:rPr>
              <a:t>Network</a:t>
            </a:r>
          </a:p>
          <a:p>
            <a:pPr algn="ctr" defTabSz="514312">
              <a:defRPr/>
            </a:pPr>
            <a:r>
              <a:rPr lang="en-IN" sz="675" b="1" dirty="0">
                <a:solidFill>
                  <a:schemeClr val="bg1"/>
                </a:solidFill>
                <a:latin typeface="Trebuchet MS" panose="020B0603020202020204" pitchFamily="34" charset="0"/>
              </a:rPr>
              <a:t>Infra Services</a:t>
            </a:r>
            <a:endParaRPr lang="en-US" sz="675" dirty="0">
              <a:solidFill>
                <a:schemeClr val="bg1"/>
              </a:solidFill>
              <a:latin typeface="Trebuchet MS" panose="020B0603020202020204" pitchFamily="34" charset="0"/>
            </a:endParaRPr>
          </a:p>
        </p:txBody>
      </p:sp>
      <p:sp>
        <p:nvSpPr>
          <p:cNvPr id="8" name="Flowchart: Connector 7">
            <a:extLst>
              <a:ext uri="{FF2B5EF4-FFF2-40B4-BE49-F238E27FC236}">
                <a16:creationId xmlns:a16="http://schemas.microsoft.com/office/drawing/2014/main" id="{B180DF8B-8246-7BBB-1D51-0A7997F9CA64}"/>
              </a:ext>
            </a:extLst>
          </p:cNvPr>
          <p:cNvSpPr>
            <a:spLocks noChangeAspect="1"/>
          </p:cNvSpPr>
          <p:nvPr userDrawn="1"/>
        </p:nvSpPr>
        <p:spPr>
          <a:xfrm rot="2700000">
            <a:off x="1821464" y="2458136"/>
            <a:ext cx="535427" cy="535427"/>
          </a:xfrm>
          <a:prstGeom prst="flowChartConnector">
            <a:avLst/>
          </a:prstGeom>
          <a:solidFill>
            <a:srgbClr val="BED730"/>
          </a:solidFill>
          <a:ln w="3175">
            <a:solidFill>
              <a:schemeClr val="bg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514312">
              <a:defRPr/>
            </a:pPr>
            <a:endParaRPr lang="en-IN" sz="1350" dirty="0">
              <a:solidFill>
                <a:prstClr val="white"/>
              </a:solidFill>
              <a:latin typeface="Trebuchet MS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BBC2D28-0D54-251E-1D85-B8C121038C5A}"/>
              </a:ext>
            </a:extLst>
          </p:cNvPr>
          <p:cNvSpPr txBox="1"/>
          <p:nvPr userDrawn="1"/>
        </p:nvSpPr>
        <p:spPr>
          <a:xfrm>
            <a:off x="1418398" y="3019579"/>
            <a:ext cx="131294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514312">
              <a:defRPr/>
            </a:pPr>
            <a:r>
              <a:rPr lang="pt-BR" sz="675" b="1" dirty="0">
                <a:solidFill>
                  <a:schemeClr val="bg1"/>
                </a:solidFill>
                <a:latin typeface="Trebuchet MS" panose="020B0603020202020204" pitchFamily="34" charset="0"/>
              </a:rPr>
              <a:t>Data Center</a:t>
            </a:r>
          </a:p>
          <a:p>
            <a:pPr algn="ctr" defTabSz="514312">
              <a:defRPr/>
            </a:pPr>
            <a:r>
              <a:rPr lang="pt-BR" sz="675" b="1" dirty="0">
                <a:solidFill>
                  <a:schemeClr val="bg1"/>
                </a:solidFill>
                <a:latin typeface="Trebuchet MS" panose="020B0603020202020204" pitchFamily="34" charset="0"/>
              </a:rPr>
              <a:t>Colo Services</a:t>
            </a:r>
            <a:endParaRPr lang="en-US" sz="675" b="1" dirty="0">
              <a:solidFill>
                <a:schemeClr val="bg1"/>
              </a:solidFill>
              <a:latin typeface="Trebuchet MS" panose="020B0603020202020204" pitchFamily="34" charset="0"/>
            </a:endParaRPr>
          </a:p>
        </p:txBody>
      </p:sp>
      <p:sp>
        <p:nvSpPr>
          <p:cNvPr id="12" name="Flowchart: Connector 11">
            <a:extLst>
              <a:ext uri="{FF2B5EF4-FFF2-40B4-BE49-F238E27FC236}">
                <a16:creationId xmlns:a16="http://schemas.microsoft.com/office/drawing/2014/main" id="{D1DEF801-78D7-8DFC-0C38-272A8D98EF78}"/>
              </a:ext>
            </a:extLst>
          </p:cNvPr>
          <p:cNvSpPr>
            <a:spLocks noChangeAspect="1"/>
          </p:cNvSpPr>
          <p:nvPr userDrawn="1"/>
        </p:nvSpPr>
        <p:spPr>
          <a:xfrm rot="2700000">
            <a:off x="3658286" y="2467900"/>
            <a:ext cx="535427" cy="535427"/>
          </a:xfrm>
          <a:prstGeom prst="flowChartConnector">
            <a:avLst/>
          </a:prstGeom>
          <a:solidFill>
            <a:srgbClr val="BED730"/>
          </a:solidFill>
          <a:ln w="3175">
            <a:solidFill>
              <a:schemeClr val="bg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514312">
              <a:defRPr/>
            </a:pPr>
            <a:endParaRPr lang="en-IN" sz="1350" dirty="0">
              <a:solidFill>
                <a:prstClr val="white"/>
              </a:solidFill>
              <a:latin typeface="Trebuchet MS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ECC2D12-B199-C442-790C-823302A66B0C}"/>
              </a:ext>
            </a:extLst>
          </p:cNvPr>
          <p:cNvSpPr txBox="1"/>
          <p:nvPr userDrawn="1"/>
        </p:nvSpPr>
        <p:spPr>
          <a:xfrm>
            <a:off x="3306386" y="3024738"/>
            <a:ext cx="1241993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514312">
              <a:defRPr/>
            </a:pPr>
            <a:r>
              <a:rPr lang="en-IN" sz="675" b="1" dirty="0">
                <a:solidFill>
                  <a:schemeClr val="bg1"/>
                </a:solidFill>
                <a:latin typeface="Trebuchet MS" panose="020B0603020202020204" pitchFamily="34" charset="0"/>
              </a:rPr>
              <a:t>Network Digital </a:t>
            </a:r>
          </a:p>
          <a:p>
            <a:pPr algn="ctr" defTabSz="514312">
              <a:defRPr/>
            </a:pPr>
            <a:r>
              <a:rPr lang="en-IN" sz="675" b="1" dirty="0">
                <a:solidFill>
                  <a:schemeClr val="bg1"/>
                </a:solidFill>
                <a:latin typeface="Trebuchet MS" panose="020B0603020202020204" pitchFamily="34" charset="0"/>
              </a:rPr>
              <a:t>Managed Services</a:t>
            </a:r>
            <a:endParaRPr lang="en-US" sz="675" b="1" dirty="0">
              <a:solidFill>
                <a:schemeClr val="bg1"/>
              </a:solidFill>
              <a:latin typeface="Trebuchet MS" panose="020B0603020202020204" pitchFamily="34" charset="0"/>
            </a:endParaRPr>
          </a:p>
        </p:txBody>
      </p:sp>
      <p:sp>
        <p:nvSpPr>
          <p:cNvPr id="14" name="Flowchart: Connector 13">
            <a:extLst>
              <a:ext uri="{FF2B5EF4-FFF2-40B4-BE49-F238E27FC236}">
                <a16:creationId xmlns:a16="http://schemas.microsoft.com/office/drawing/2014/main" id="{F3E55518-8652-B520-19AB-CDFACF181A72}"/>
              </a:ext>
            </a:extLst>
          </p:cNvPr>
          <p:cNvSpPr>
            <a:spLocks noChangeAspect="1"/>
          </p:cNvSpPr>
          <p:nvPr userDrawn="1"/>
        </p:nvSpPr>
        <p:spPr>
          <a:xfrm rot="2700000">
            <a:off x="4634985" y="2445154"/>
            <a:ext cx="535427" cy="535427"/>
          </a:xfrm>
          <a:prstGeom prst="flowChartConnector">
            <a:avLst/>
          </a:prstGeom>
          <a:solidFill>
            <a:srgbClr val="BED730"/>
          </a:solidFill>
          <a:ln w="3175">
            <a:solidFill>
              <a:schemeClr val="bg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514312">
              <a:defRPr/>
            </a:pPr>
            <a:endParaRPr lang="en-IN" sz="1350" dirty="0">
              <a:solidFill>
                <a:prstClr val="white"/>
              </a:solidFill>
              <a:latin typeface="Trebuchet MS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3C430B1-3B83-EFB6-3F1D-2012E266974A}"/>
              </a:ext>
            </a:extLst>
          </p:cNvPr>
          <p:cNvSpPr txBox="1"/>
          <p:nvPr userDrawn="1"/>
        </p:nvSpPr>
        <p:spPr>
          <a:xfrm>
            <a:off x="4274045" y="3014349"/>
            <a:ext cx="131294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514312">
              <a:defRPr/>
            </a:pPr>
            <a:r>
              <a:rPr lang="en-IN" sz="675" b="1" dirty="0">
                <a:solidFill>
                  <a:schemeClr val="bg1"/>
                </a:solidFill>
                <a:latin typeface="Trebuchet MS" panose="020B0603020202020204" pitchFamily="34" charset="0"/>
              </a:rPr>
              <a:t>Cloud &amp; IT</a:t>
            </a:r>
          </a:p>
          <a:p>
            <a:pPr algn="ctr" defTabSz="514312">
              <a:defRPr/>
            </a:pPr>
            <a:r>
              <a:rPr lang="en-IN" sz="675" b="1" dirty="0">
                <a:solidFill>
                  <a:schemeClr val="bg1"/>
                </a:solidFill>
                <a:latin typeface="Trebuchet MS" panose="020B0603020202020204" pitchFamily="34" charset="0"/>
              </a:rPr>
              <a:t>Managed Services</a:t>
            </a:r>
            <a:endParaRPr lang="en-US" sz="675" b="1" dirty="0">
              <a:solidFill>
                <a:schemeClr val="bg1"/>
              </a:solidFill>
              <a:latin typeface="Trebuchet MS" panose="020B0603020202020204" pitchFamily="34" charset="0"/>
            </a:endParaRPr>
          </a:p>
        </p:txBody>
      </p:sp>
      <p:sp>
        <p:nvSpPr>
          <p:cNvPr id="16" name="Flowchart: Connector 15">
            <a:extLst>
              <a:ext uri="{FF2B5EF4-FFF2-40B4-BE49-F238E27FC236}">
                <a16:creationId xmlns:a16="http://schemas.microsoft.com/office/drawing/2014/main" id="{D6903430-A5C6-2F4B-929D-91B4A5CDCC58}"/>
              </a:ext>
            </a:extLst>
          </p:cNvPr>
          <p:cNvSpPr>
            <a:spLocks noChangeAspect="1"/>
          </p:cNvSpPr>
          <p:nvPr userDrawn="1"/>
        </p:nvSpPr>
        <p:spPr>
          <a:xfrm rot="2700000">
            <a:off x="5636939" y="2475353"/>
            <a:ext cx="535427" cy="535427"/>
          </a:xfrm>
          <a:prstGeom prst="flowChartConnector">
            <a:avLst/>
          </a:prstGeom>
          <a:solidFill>
            <a:srgbClr val="BED730"/>
          </a:solidFill>
          <a:ln w="3175">
            <a:solidFill>
              <a:schemeClr val="bg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514312">
              <a:defRPr/>
            </a:pPr>
            <a:endParaRPr lang="en-IN" sz="1350" dirty="0">
              <a:solidFill>
                <a:prstClr val="white"/>
              </a:solidFill>
              <a:latin typeface="Trebuchet MS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6233261-5F6C-636F-31BF-D14D8B6C8E10}"/>
              </a:ext>
            </a:extLst>
          </p:cNvPr>
          <p:cNvSpPr txBox="1"/>
          <p:nvPr userDrawn="1"/>
        </p:nvSpPr>
        <p:spPr>
          <a:xfrm>
            <a:off x="5249081" y="3024738"/>
            <a:ext cx="1318629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514312">
              <a:defRPr/>
            </a:pPr>
            <a:r>
              <a:rPr lang="en-IN" sz="675" b="1" dirty="0">
                <a:solidFill>
                  <a:schemeClr val="bg1"/>
                </a:solidFill>
                <a:latin typeface="Trebuchet MS" panose="020B0603020202020204" pitchFamily="34" charset="0"/>
              </a:rPr>
              <a:t>Security </a:t>
            </a:r>
          </a:p>
          <a:p>
            <a:pPr algn="ctr" defTabSz="514312">
              <a:defRPr/>
            </a:pPr>
            <a:r>
              <a:rPr lang="en-IN" sz="675" b="1" dirty="0">
                <a:solidFill>
                  <a:schemeClr val="bg1"/>
                </a:solidFill>
                <a:latin typeface="Trebuchet MS" panose="020B0603020202020204" pitchFamily="34" charset="0"/>
              </a:rPr>
              <a:t>Managed Services</a:t>
            </a:r>
            <a:endParaRPr lang="en-US" sz="675" dirty="0">
              <a:solidFill>
                <a:schemeClr val="bg1"/>
              </a:solidFill>
              <a:latin typeface="Trebuchet MS" panose="020B0603020202020204" pitchFamily="34" charset="0"/>
            </a:endParaRPr>
          </a:p>
        </p:txBody>
      </p:sp>
      <p:sp>
        <p:nvSpPr>
          <p:cNvPr id="20" name="Flowchart: Connector 19">
            <a:extLst>
              <a:ext uri="{FF2B5EF4-FFF2-40B4-BE49-F238E27FC236}">
                <a16:creationId xmlns:a16="http://schemas.microsoft.com/office/drawing/2014/main" id="{EA112DF0-B262-786E-98C3-AFAC8571B6E5}"/>
              </a:ext>
            </a:extLst>
          </p:cNvPr>
          <p:cNvSpPr>
            <a:spLocks noChangeAspect="1"/>
          </p:cNvSpPr>
          <p:nvPr userDrawn="1"/>
        </p:nvSpPr>
        <p:spPr>
          <a:xfrm rot="2700000">
            <a:off x="6628955" y="2450682"/>
            <a:ext cx="535427" cy="535427"/>
          </a:xfrm>
          <a:prstGeom prst="flowChartConnector">
            <a:avLst/>
          </a:prstGeom>
          <a:solidFill>
            <a:srgbClr val="BED730"/>
          </a:solidFill>
          <a:ln w="3175">
            <a:solidFill>
              <a:schemeClr val="bg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514312">
              <a:defRPr/>
            </a:pPr>
            <a:endParaRPr lang="en-IN" sz="1350" dirty="0">
              <a:solidFill>
                <a:prstClr val="white"/>
              </a:solidFill>
              <a:latin typeface="Trebuchet MS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677AF911-1D1E-E3D3-DBFE-BAF04E419C52}"/>
              </a:ext>
            </a:extLst>
          </p:cNvPr>
          <p:cNvSpPr txBox="1"/>
          <p:nvPr userDrawn="1"/>
        </p:nvSpPr>
        <p:spPr>
          <a:xfrm>
            <a:off x="6235119" y="3035126"/>
            <a:ext cx="128066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514312">
              <a:defRPr/>
            </a:pPr>
            <a:r>
              <a:rPr lang="en-IN" sz="675" b="1" dirty="0">
                <a:solidFill>
                  <a:schemeClr val="bg1"/>
                </a:solidFill>
                <a:latin typeface="Trebuchet MS" panose="020B0603020202020204" pitchFamily="34" charset="0"/>
              </a:rPr>
              <a:t>Digital Apps</a:t>
            </a:r>
          </a:p>
          <a:p>
            <a:pPr algn="ctr" defTabSz="514312">
              <a:defRPr/>
            </a:pPr>
            <a:r>
              <a:rPr lang="en-IN" sz="675" b="1" dirty="0">
                <a:solidFill>
                  <a:schemeClr val="bg1"/>
                </a:solidFill>
                <a:latin typeface="Trebuchet MS" panose="020B0603020202020204" pitchFamily="34" charset="0"/>
              </a:rPr>
              <a:t>Managed Services</a:t>
            </a:r>
            <a:endParaRPr lang="en-US" sz="675" b="1" dirty="0">
              <a:solidFill>
                <a:schemeClr val="bg1"/>
              </a:solidFill>
              <a:latin typeface="Trebuchet MS" panose="020B0603020202020204" pitchFamily="34" charset="0"/>
            </a:endParaRPr>
          </a:p>
        </p:txBody>
      </p:sp>
      <p:sp>
        <p:nvSpPr>
          <p:cNvPr id="22" name="Flowchart: Connector 21">
            <a:extLst>
              <a:ext uri="{FF2B5EF4-FFF2-40B4-BE49-F238E27FC236}">
                <a16:creationId xmlns:a16="http://schemas.microsoft.com/office/drawing/2014/main" id="{C2984C21-A098-4F6A-0C5C-69A11A01F7EC}"/>
              </a:ext>
            </a:extLst>
          </p:cNvPr>
          <p:cNvSpPr>
            <a:spLocks noChangeAspect="1"/>
          </p:cNvSpPr>
          <p:nvPr userDrawn="1"/>
        </p:nvSpPr>
        <p:spPr>
          <a:xfrm rot="2700000">
            <a:off x="7635901" y="2450681"/>
            <a:ext cx="535427" cy="535427"/>
          </a:xfrm>
          <a:prstGeom prst="flowChartConnector">
            <a:avLst/>
          </a:prstGeom>
          <a:solidFill>
            <a:srgbClr val="BED730"/>
          </a:solidFill>
          <a:ln w="3175">
            <a:solidFill>
              <a:schemeClr val="bg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514312">
              <a:defRPr/>
            </a:pPr>
            <a:endParaRPr lang="en-IN" sz="1350" dirty="0">
              <a:solidFill>
                <a:prstClr val="white"/>
              </a:solidFill>
              <a:latin typeface="Trebuchet MS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07542BF6-F898-468C-F075-7098579A5791}"/>
              </a:ext>
            </a:extLst>
          </p:cNvPr>
          <p:cNvSpPr txBox="1"/>
          <p:nvPr userDrawn="1"/>
        </p:nvSpPr>
        <p:spPr>
          <a:xfrm>
            <a:off x="7288115" y="3042094"/>
            <a:ext cx="1328066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514312">
              <a:defRPr/>
            </a:pPr>
            <a:r>
              <a:rPr lang="en-IN" sz="675" b="1" dirty="0">
                <a:solidFill>
                  <a:schemeClr val="bg1"/>
                </a:solidFill>
                <a:latin typeface="Trebuchet MS" panose="020B0603020202020204" pitchFamily="34" charset="0"/>
              </a:rPr>
              <a:t>Industry Apps</a:t>
            </a:r>
          </a:p>
          <a:p>
            <a:pPr algn="ctr" defTabSz="514312">
              <a:defRPr/>
            </a:pPr>
            <a:r>
              <a:rPr lang="en-IN" sz="675" b="1" dirty="0">
                <a:solidFill>
                  <a:schemeClr val="bg1"/>
                </a:solidFill>
                <a:latin typeface="Trebuchet MS" panose="020B0603020202020204" pitchFamily="34" charset="0"/>
              </a:rPr>
              <a:t>Managed Services</a:t>
            </a:r>
            <a:endParaRPr lang="en-US" sz="675" b="1" dirty="0">
              <a:solidFill>
                <a:schemeClr val="bg1"/>
              </a:solidFill>
              <a:latin typeface="Trebuchet MS" panose="020B0603020202020204" pitchFamily="34" charset="0"/>
            </a:endParaRPr>
          </a:p>
        </p:txBody>
      </p:sp>
      <p:pic>
        <p:nvPicPr>
          <p:cNvPr id="25" name="Graphic 24">
            <a:extLst>
              <a:ext uri="{FF2B5EF4-FFF2-40B4-BE49-F238E27FC236}">
                <a16:creationId xmlns:a16="http://schemas.microsoft.com/office/drawing/2014/main" id="{11338728-2DC8-66B8-DD1E-39B7B8EF2AB8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3713250" y="2552907"/>
            <a:ext cx="410045" cy="374389"/>
          </a:xfrm>
          <a:prstGeom prst="rect">
            <a:avLst/>
          </a:prstGeom>
        </p:spPr>
      </p:pic>
      <p:pic>
        <p:nvPicPr>
          <p:cNvPr id="27" name="Graphic 26">
            <a:extLst>
              <a:ext uri="{FF2B5EF4-FFF2-40B4-BE49-F238E27FC236}">
                <a16:creationId xmlns:a16="http://schemas.microsoft.com/office/drawing/2014/main" id="{CF5E2255-BE2B-0B6F-3530-A93459144BCF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5768689" y="2590199"/>
            <a:ext cx="251389" cy="334642"/>
          </a:xfrm>
          <a:prstGeom prst="rect">
            <a:avLst/>
          </a:prstGeom>
        </p:spPr>
      </p:pic>
      <p:pic>
        <p:nvPicPr>
          <p:cNvPr id="29" name="Graphic 28">
            <a:extLst>
              <a:ext uri="{FF2B5EF4-FFF2-40B4-BE49-F238E27FC236}">
                <a16:creationId xmlns:a16="http://schemas.microsoft.com/office/drawing/2014/main" id="{A3B1AB72-670A-F637-35D9-5F5B0180ED99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1030448" y="2551074"/>
            <a:ext cx="296267" cy="334642"/>
          </a:xfrm>
          <a:prstGeom prst="rect">
            <a:avLst/>
          </a:prstGeom>
        </p:spPr>
      </p:pic>
      <p:pic>
        <p:nvPicPr>
          <p:cNvPr id="31" name="Graphic 30">
            <a:extLst>
              <a:ext uri="{FF2B5EF4-FFF2-40B4-BE49-F238E27FC236}">
                <a16:creationId xmlns:a16="http://schemas.microsoft.com/office/drawing/2014/main" id="{225DAF83-E320-A602-5BD3-5FD43E48B82E}"/>
              </a:ext>
            </a:extLst>
          </p:cNvPr>
          <p:cNvPicPr>
            <a:picLocks noChangeAspect="1"/>
          </p:cNvPicPr>
          <p:nvPr userDrawn="1"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6720225" y="2558528"/>
            <a:ext cx="332707" cy="334642"/>
          </a:xfrm>
          <a:prstGeom prst="rect">
            <a:avLst/>
          </a:prstGeom>
        </p:spPr>
      </p:pic>
      <p:pic>
        <p:nvPicPr>
          <p:cNvPr id="43" name="Picture 42" descr="A logo with text on it&#10;&#10;Description automatically generated">
            <a:extLst>
              <a:ext uri="{FF2B5EF4-FFF2-40B4-BE49-F238E27FC236}">
                <a16:creationId xmlns:a16="http://schemas.microsoft.com/office/drawing/2014/main" id="{48DDC583-E728-1A32-193A-E480084C49A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952" b="36304"/>
          <a:stretch/>
        </p:blipFill>
        <p:spPr>
          <a:xfrm>
            <a:off x="3262983" y="522361"/>
            <a:ext cx="2793678" cy="1492175"/>
          </a:xfrm>
          <a:prstGeom prst="rect">
            <a:avLst/>
          </a:prstGeom>
        </p:spPr>
      </p:pic>
      <p:sp>
        <p:nvSpPr>
          <p:cNvPr id="44" name="Flowchart: Connector 43">
            <a:extLst>
              <a:ext uri="{FF2B5EF4-FFF2-40B4-BE49-F238E27FC236}">
                <a16:creationId xmlns:a16="http://schemas.microsoft.com/office/drawing/2014/main" id="{87873065-4753-3C66-0452-C6C1CC4565CF}"/>
              </a:ext>
            </a:extLst>
          </p:cNvPr>
          <p:cNvSpPr>
            <a:spLocks noChangeAspect="1"/>
          </p:cNvSpPr>
          <p:nvPr userDrawn="1"/>
        </p:nvSpPr>
        <p:spPr>
          <a:xfrm rot="2700000">
            <a:off x="2706442" y="2445154"/>
            <a:ext cx="535427" cy="535427"/>
          </a:xfrm>
          <a:prstGeom prst="flowChartConnector">
            <a:avLst/>
          </a:prstGeom>
          <a:solidFill>
            <a:srgbClr val="BED730"/>
          </a:solidFill>
          <a:ln w="3175">
            <a:solidFill>
              <a:schemeClr val="bg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514312">
              <a:defRPr/>
            </a:pPr>
            <a:endParaRPr lang="en-IN" sz="1350" dirty="0">
              <a:solidFill>
                <a:prstClr val="white"/>
              </a:solidFill>
              <a:latin typeface="Trebuchet MS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D128BF29-7E3A-69BC-5756-28F62F6C1CF9}"/>
              </a:ext>
            </a:extLst>
          </p:cNvPr>
          <p:cNvSpPr txBox="1"/>
          <p:nvPr userDrawn="1"/>
        </p:nvSpPr>
        <p:spPr>
          <a:xfrm>
            <a:off x="2324874" y="3014349"/>
            <a:ext cx="131294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514312">
              <a:defRPr/>
            </a:pPr>
            <a:r>
              <a:rPr lang="en-IN" sz="675" b="1" dirty="0">
                <a:solidFill>
                  <a:schemeClr val="bg1"/>
                </a:solidFill>
                <a:latin typeface="Trebuchet MS" panose="020B0603020202020204" pitchFamily="34" charset="0"/>
              </a:rPr>
              <a:t>CloudInfinit</a:t>
            </a:r>
          </a:p>
          <a:p>
            <a:pPr algn="ctr" defTabSz="514312">
              <a:defRPr/>
            </a:pPr>
            <a:r>
              <a:rPr lang="en-IN" sz="675" b="1" dirty="0">
                <a:solidFill>
                  <a:schemeClr val="bg1"/>
                </a:solidFill>
                <a:latin typeface="Trebuchet MS" panose="020B0603020202020204" pitchFamily="34" charset="0"/>
              </a:rPr>
              <a:t>Ent Cloud Infra</a:t>
            </a:r>
            <a:endParaRPr lang="en-US" sz="675" b="1" dirty="0">
              <a:solidFill>
                <a:schemeClr val="bg1"/>
              </a:solidFill>
              <a:latin typeface="Trebuchet MS" panose="020B0603020202020204" pitchFamily="34" charset="0"/>
            </a:endParaRPr>
          </a:p>
        </p:txBody>
      </p:sp>
      <p:pic>
        <p:nvPicPr>
          <p:cNvPr id="30" name="Picture 29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2740E80F-D35B-3E6B-7D1C-8F9B8734812D}"/>
              </a:ext>
            </a:extLst>
          </p:cNvPr>
          <p:cNvPicPr>
            <a:picLocks noChangeAspect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95581" y="2573334"/>
            <a:ext cx="404697" cy="346379"/>
          </a:xfrm>
          <a:prstGeom prst="rect">
            <a:avLst/>
          </a:prstGeom>
        </p:spPr>
      </p:pic>
      <p:pic>
        <p:nvPicPr>
          <p:cNvPr id="33" name="Picture 32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BAAA699B-A95F-310B-7182-AFB2A3CD2DC0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91300" y="2535749"/>
            <a:ext cx="384392" cy="369318"/>
          </a:xfrm>
          <a:prstGeom prst="rect">
            <a:avLst/>
          </a:prstGeom>
        </p:spPr>
      </p:pic>
      <p:pic>
        <p:nvPicPr>
          <p:cNvPr id="36" name="Picture 35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5DF44C8E-F398-3A14-81BA-584A148DD349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5572" y="2525958"/>
            <a:ext cx="342065" cy="356621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09FF288F-82AC-672C-B624-FA08F7665612}"/>
              </a:ext>
            </a:extLst>
          </p:cNvPr>
          <p:cNvPicPr>
            <a:picLocks noChangeAspect="1"/>
          </p:cNvPicPr>
          <p:nvPr userDrawn="1"/>
        </p:nvPicPr>
        <p:blipFill>
          <a:blip r:embed="rId15">
            <a:extLst>
              <a:ext uri="{BEBA8EAE-BF5A-486C-A8C5-ECC9F3942E4B}">
                <a14:imgProps xmlns:a14="http://schemas.microsoft.com/office/drawing/2010/main">
                  <a14:imgLayer r:embed="rId16">
                    <a14:imgEffect>
                      <a14:sharpenSoften amount="-50000"/>
                    </a14:imgEffect>
                    <a14:imgEffect>
                      <a14:saturation sat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772066" y="2583469"/>
            <a:ext cx="404178" cy="254943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140CFBD6-7D4E-7356-2005-8B476C6753E0}"/>
              </a:ext>
            </a:extLst>
          </p:cNvPr>
          <p:cNvSpPr txBox="1"/>
          <p:nvPr userDrawn="1"/>
        </p:nvSpPr>
        <p:spPr>
          <a:xfrm>
            <a:off x="6626181" y="4587875"/>
            <a:ext cx="219397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24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00" dirty="0">
                <a:solidFill>
                  <a:schemeClr val="bg1">
                    <a:lumMod val="75000"/>
                  </a:schemeClr>
                </a:solidFill>
              </a:rPr>
              <a:t>Internal | Confidential</a:t>
            </a:r>
          </a:p>
        </p:txBody>
      </p:sp>
    </p:spTree>
    <p:extLst>
      <p:ext uri="{BB962C8B-B14F-4D97-AF65-F5344CB8AC3E}">
        <p14:creationId xmlns:p14="http://schemas.microsoft.com/office/powerpoint/2010/main" val="24014863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rgbClr val="606A74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/>
          <a:lstStyle/>
          <a:p>
            <a:fld id="{01262681-4C0B-4416-9C8E-54F6C07B6F12}" type="datetime1">
              <a:rPr lang="en-IN" smtClean="0"/>
              <a:t>15/04/24</a:t>
            </a:fld>
            <a:endParaRPr lang="en-IN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/>
          <a:lstStyle/>
          <a:p>
            <a:endParaRPr lang="en-IN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6C75B1-CE05-4E9D-8092-F8F869AB3679}" type="slidenum">
              <a:rPr lang="en-IN" smtClean="0"/>
              <a:t>‹#›</a:t>
            </a:fld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28244905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AB342A-830E-438F-A6A8-BEDF509AB0A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en-US" dirty="0"/>
              <a:t>TITLE OF THE SLIDE GOES HERE</a:t>
            </a:r>
          </a:p>
        </p:txBody>
      </p:sp>
    </p:spTree>
    <p:extLst>
      <p:ext uri="{BB962C8B-B14F-4D97-AF65-F5344CB8AC3E}">
        <p14:creationId xmlns:p14="http://schemas.microsoft.com/office/powerpoint/2010/main" val="12048522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4000" y="987426"/>
            <a:ext cx="8496150" cy="3529012"/>
          </a:xfrm>
          <a:prstGeom prst="rect">
            <a:avLst/>
          </a:prstGeom>
        </p:spPr>
        <p:txBody>
          <a:bodyPr vert="horz" lIns="0" tIns="0" rIns="91428" bIns="45715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</p:txBody>
      </p:sp>
      <p:sp>
        <p:nvSpPr>
          <p:cNvPr id="13" name="Title Placeholder 11"/>
          <p:cNvSpPr>
            <a:spLocks noGrp="1"/>
          </p:cNvSpPr>
          <p:nvPr>
            <p:ph type="title"/>
          </p:nvPr>
        </p:nvSpPr>
        <p:spPr>
          <a:xfrm>
            <a:off x="324000" y="257731"/>
            <a:ext cx="8496150" cy="369332"/>
          </a:xfrm>
          <a:prstGeom prst="rect">
            <a:avLst/>
          </a:prstGeom>
        </p:spPr>
        <p:txBody>
          <a:bodyPr vert="horz" wrap="square" lIns="0" tIns="45715" rIns="91428" bIns="45715" rtlCol="0" anchor="ctr">
            <a:spAutoFit/>
          </a:bodyPr>
          <a:lstStyle/>
          <a:p>
            <a:pPr marL="0" marR="0" lvl="0" indent="0" algn="l" defTabSz="914286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TITLE OF THE SLIDE GOES HERE</a:t>
            </a:r>
          </a:p>
        </p:txBody>
      </p:sp>
      <p:sp>
        <p:nvSpPr>
          <p:cNvPr id="8" name="Rectangle: Top Corners Rounded 7">
            <a:extLst>
              <a:ext uri="{FF2B5EF4-FFF2-40B4-BE49-F238E27FC236}">
                <a16:creationId xmlns:a16="http://schemas.microsoft.com/office/drawing/2014/main" id="{2CEA614A-EFC1-1B49-BB8B-49C4D6D2B303}"/>
              </a:ext>
            </a:extLst>
          </p:cNvPr>
          <p:cNvSpPr/>
          <p:nvPr userDrawn="1"/>
        </p:nvSpPr>
        <p:spPr>
          <a:xfrm rot="5400000">
            <a:off x="71850" y="4768491"/>
            <a:ext cx="180000" cy="324000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55667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4633EC4-9620-6C44-23C1-6D6ED64FD454}"/>
              </a:ext>
            </a:extLst>
          </p:cNvPr>
          <p:cNvSpPr txBox="1"/>
          <p:nvPr userDrawn="1"/>
        </p:nvSpPr>
        <p:spPr>
          <a:xfrm>
            <a:off x="-150" y="4822769"/>
            <a:ext cx="32385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D6AB342A-830E-438F-A6A8-BEDF509AB0A8}" type="slidenum">
              <a:rPr lang="en-US" sz="800" smtClean="0">
                <a:solidFill>
                  <a:schemeClr val="bg1">
                    <a:lumMod val="75000"/>
                  </a:schemeClr>
                </a:solidFill>
              </a:rPr>
              <a:pPr/>
              <a:t>‹#›</a:t>
            </a:fld>
            <a:endParaRPr lang="en-US" sz="800" dirty="0">
              <a:solidFill>
                <a:schemeClr val="bg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5377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7" r:id="rId1"/>
    <p:sldLayoutId id="2147483819" r:id="rId2"/>
    <p:sldLayoutId id="2147483790" r:id="rId3"/>
    <p:sldLayoutId id="2147483827" r:id="rId4"/>
    <p:sldLayoutId id="2147483810" r:id="rId5"/>
    <p:sldLayoutId id="2147483826" r:id="rId6"/>
    <p:sldLayoutId id="2147483830" r:id="rId7"/>
    <p:sldLayoutId id="2147483828" r:id="rId8"/>
    <p:sldLayoutId id="2147483829" r:id="rId9"/>
  </p:sldLayoutIdLst>
  <p:txStyles>
    <p:titleStyle>
      <a:lvl1pPr algn="l" defTabSz="914286" rtl="0" eaLnBrk="1" latinLnBrk="0" hangingPunct="1">
        <a:spcBef>
          <a:spcPct val="0"/>
        </a:spcBef>
        <a:buNone/>
        <a:defRPr kumimoji="0" lang="en-US" sz="1800" b="1" i="0" u="none" strike="noStrike" kern="1200" cap="all" spc="0" normalizeH="0" baseline="0" noProof="0" dirty="0" smtClean="0">
          <a:ln>
            <a:noFill/>
          </a:ln>
          <a:solidFill>
            <a:schemeClr val="tx2">
              <a:lumMod val="75000"/>
            </a:schemeClr>
          </a:solidFill>
          <a:effectLst/>
          <a:uLnTx/>
          <a:uFillTx/>
          <a:latin typeface="TheSansOffice" panose="020B0503040302060204" pitchFamily="34" charset="0"/>
          <a:ea typeface="+mj-ea"/>
          <a:cs typeface="+mj-cs"/>
        </a:defRPr>
      </a:lvl1pPr>
    </p:titleStyle>
    <p:bodyStyle>
      <a:lvl1pPr marL="226772" indent="-226772" algn="l" defTabSz="914286" rtl="0" eaLnBrk="1" latinLnBrk="0" hangingPunct="1">
        <a:lnSpc>
          <a:spcPct val="90000"/>
        </a:lnSpc>
        <a:spcBef>
          <a:spcPts val="600"/>
        </a:spcBef>
        <a:buFont typeface="Arial" pitchFamily="34" charset="0"/>
        <a:buChar char="•"/>
        <a:defRPr sz="1600" kern="1200">
          <a:solidFill>
            <a:srgbClr val="595959"/>
          </a:solidFill>
          <a:latin typeface="TheSansOffice" panose="020B0503040302060204" pitchFamily="34" charset="0"/>
          <a:ea typeface="+mn-ea"/>
          <a:cs typeface="+mn-cs"/>
        </a:defRPr>
      </a:lvl1pPr>
      <a:lvl2pPr marL="568729" indent="-285714" algn="l" defTabSz="914286" rtl="0" eaLnBrk="1" latinLnBrk="0" hangingPunct="1">
        <a:lnSpc>
          <a:spcPct val="90000"/>
        </a:lnSpc>
        <a:spcBef>
          <a:spcPts val="600"/>
        </a:spcBef>
        <a:buFont typeface="Arial" pitchFamily="34" charset="0"/>
        <a:buChar char="–"/>
        <a:defRPr sz="1400" kern="1200">
          <a:solidFill>
            <a:srgbClr val="595959"/>
          </a:solidFill>
          <a:latin typeface="TheSansOffice" panose="020B0503040302060204" pitchFamily="34" charset="0"/>
          <a:ea typeface="+mn-ea"/>
          <a:cs typeface="+mn-cs"/>
        </a:defRPr>
      </a:lvl2pPr>
      <a:lvl3pPr marL="1142857" indent="-228571" algn="l" defTabSz="914286" rtl="0" eaLnBrk="1" latinLnBrk="0" hangingPunct="1">
        <a:lnSpc>
          <a:spcPct val="90000"/>
        </a:lnSpc>
        <a:spcBef>
          <a:spcPts val="600"/>
        </a:spcBef>
        <a:buFont typeface="Arial" pitchFamily="34" charset="0"/>
        <a:buChar char="•"/>
        <a:defRPr sz="1200" kern="1200">
          <a:solidFill>
            <a:srgbClr val="595959"/>
          </a:solidFill>
          <a:latin typeface="Trebuchet MS" pitchFamily="34" charset="0"/>
          <a:ea typeface="+mn-ea"/>
          <a:cs typeface="+mn-cs"/>
        </a:defRPr>
      </a:lvl3pPr>
      <a:lvl4pPr marL="1600000" indent="-228571" algn="l" defTabSz="914286" rtl="0" eaLnBrk="1" latinLnBrk="0" hangingPunct="1">
        <a:lnSpc>
          <a:spcPct val="90000"/>
        </a:lnSpc>
        <a:spcBef>
          <a:spcPts val="600"/>
        </a:spcBef>
        <a:buFont typeface="Arial" pitchFamily="34" charset="0"/>
        <a:buChar char="–"/>
        <a:defRPr sz="1100" kern="1200">
          <a:solidFill>
            <a:srgbClr val="595959"/>
          </a:solidFill>
          <a:latin typeface="Trebuchet MS" pitchFamily="34" charset="0"/>
          <a:ea typeface="+mn-ea"/>
          <a:cs typeface="+mn-cs"/>
        </a:defRPr>
      </a:lvl4pPr>
      <a:lvl5pPr marL="2057143" indent="-228571" algn="l" defTabSz="914286" rtl="0" eaLnBrk="1" latinLnBrk="0" hangingPunct="1">
        <a:lnSpc>
          <a:spcPct val="90000"/>
        </a:lnSpc>
        <a:spcBef>
          <a:spcPts val="600"/>
        </a:spcBef>
        <a:buFont typeface="Arial" pitchFamily="34" charset="0"/>
        <a:buChar char="»"/>
        <a:defRPr sz="1100" kern="1200">
          <a:solidFill>
            <a:srgbClr val="595959"/>
          </a:solidFill>
          <a:latin typeface="Trebuchet MS" pitchFamily="34" charset="0"/>
          <a:ea typeface="+mn-ea"/>
          <a:cs typeface="+mn-cs"/>
        </a:defRPr>
      </a:lvl5pPr>
      <a:lvl6pPr marL="2514286" indent="-228571" algn="l" defTabSz="91428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429" indent="-228571" algn="l" defTabSz="91428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572" indent="-228571" algn="l" defTabSz="91428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715" indent="-228571" algn="l" defTabSz="91428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28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43" algn="l" defTabSz="91428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86" algn="l" defTabSz="91428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29" algn="l" defTabSz="91428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572" algn="l" defTabSz="91428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715" algn="l" defTabSz="91428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857" algn="l" defTabSz="91428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01" algn="l" defTabSz="91428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143" algn="l" defTabSz="91428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2880">
          <p15:clr>
            <a:srgbClr val="F26B43"/>
          </p15:clr>
        </p15:guide>
        <p15:guide id="2" orient="horz" pos="1620">
          <p15:clr>
            <a:srgbClr val="F26B43"/>
          </p15:clr>
        </p15:guide>
        <p15:guide id="3" pos="2767">
          <p15:clr>
            <a:srgbClr val="F26B43"/>
          </p15:clr>
        </p15:guide>
        <p15:guide id="4" pos="2993">
          <p15:clr>
            <a:srgbClr val="F26B43"/>
          </p15:clr>
        </p15:guide>
        <p15:guide id="5" pos="204">
          <p15:clr>
            <a:srgbClr val="F26B43"/>
          </p15:clr>
        </p15:guide>
        <p15:guide id="6" pos="5556">
          <p15:clr>
            <a:srgbClr val="F26B43"/>
          </p15:clr>
        </p15:guide>
        <p15:guide id="7" orient="horz" pos="2845" userDrawn="1">
          <p15:clr>
            <a:srgbClr val="F26B43"/>
          </p15:clr>
        </p15:guide>
        <p15:guide id="8" orient="horz" pos="622">
          <p15:clr>
            <a:srgbClr val="F26B43"/>
          </p15:clr>
        </p15:guide>
        <p15:guide id="9" orient="horz" pos="395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13" Type="http://schemas.openxmlformats.org/officeDocument/2006/relationships/diagramLayout" Target="../diagrams/layout3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12" Type="http://schemas.openxmlformats.org/officeDocument/2006/relationships/diagramData" Target="../diagrams/data3.xml"/><Relationship Id="rId2" Type="http://schemas.openxmlformats.org/officeDocument/2006/relationships/diagramData" Target="../diagrams/data1.xml"/><Relationship Id="rId16" Type="http://schemas.microsoft.com/office/2007/relationships/diagramDrawing" Target="../diagrams/drawing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5" Type="http://schemas.openxmlformats.org/officeDocument/2006/relationships/diagramColors" Target="../diagrams/colors3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Relationship Id="rId14" Type="http://schemas.openxmlformats.org/officeDocument/2006/relationships/diagramQuickStyle" Target="../diagrams/quickStyle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177BCCEA-D5D2-480E-9EF6-5C421A4C57C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34098" y="1844167"/>
            <a:ext cx="4058515" cy="961821"/>
          </a:xfrm>
        </p:spPr>
        <p:txBody>
          <a:bodyPr/>
          <a:lstStyle/>
          <a:p>
            <a:r>
              <a:rPr lang="en-IN" dirty="0"/>
              <a:t>FINANCE AUTOMATION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2233649-E670-E22A-153F-4C1E9E22E29A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34099" y="2805988"/>
            <a:ext cx="4058514" cy="611597"/>
          </a:xfrm>
        </p:spPr>
        <p:txBody>
          <a:bodyPr/>
          <a:lstStyle/>
          <a:p>
            <a:r>
              <a:rPr lang="en-US" dirty="0"/>
              <a:t>Townhall Presentation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9356ED0-AA56-8F12-59A1-C7DBD5F7C0E7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334100" y="4449323"/>
            <a:ext cx="4058514" cy="277103"/>
          </a:xfrm>
        </p:spPr>
        <p:txBody>
          <a:bodyPr/>
          <a:lstStyle/>
          <a:p>
            <a:r>
              <a:rPr lang="en-US" dirty="0"/>
              <a:t>01/04/24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16721748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388663-7B0F-C289-F665-9C372CCB1C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4000" y="211575"/>
            <a:ext cx="7693099" cy="461655"/>
          </a:xfrm>
        </p:spPr>
        <p:txBody>
          <a:bodyPr/>
          <a:lstStyle/>
          <a:p>
            <a:r>
              <a:rPr lang="en-IN" dirty="0"/>
              <a:t>finance automation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22F6589-EDCE-7F6B-D255-FF0233A90BDD}"/>
              </a:ext>
            </a:extLst>
          </p:cNvPr>
          <p:cNvSpPr txBox="1"/>
          <p:nvPr/>
        </p:nvSpPr>
        <p:spPr>
          <a:xfrm>
            <a:off x="323851" y="987425"/>
            <a:ext cx="8496300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en-US" sz="1400" b="1" dirty="0">
                <a:solidFill>
                  <a:srgbClr val="BED730"/>
                </a:solidFill>
              </a:rPr>
              <a:t>Accurate and transparent processes: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CD73375-AA64-B907-7B83-2DCD0EBB54D5}"/>
              </a:ext>
            </a:extLst>
          </p:cNvPr>
          <p:cNvSpPr txBox="1"/>
          <p:nvPr/>
        </p:nvSpPr>
        <p:spPr>
          <a:xfrm>
            <a:off x="323849" y="2091264"/>
            <a:ext cx="8496300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rgbClr val="BED730"/>
                </a:solidFill>
              </a:rPr>
              <a:t>Reengineer processes to enable front end team concentrate on </a:t>
            </a:r>
            <a:br>
              <a:rPr lang="en-US" sz="1400" b="1" dirty="0">
                <a:solidFill>
                  <a:srgbClr val="BED730"/>
                </a:solidFill>
              </a:rPr>
            </a:br>
            <a:r>
              <a:rPr lang="en-US" sz="1400" b="1" dirty="0">
                <a:solidFill>
                  <a:srgbClr val="BED730"/>
                </a:solidFill>
              </a:rPr>
              <a:t>business development / profit maximization: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2E6E80F-F18B-6255-FA7F-84FC4DE7075B}"/>
              </a:ext>
            </a:extLst>
          </p:cNvPr>
          <p:cNvSpPr txBox="1"/>
          <p:nvPr/>
        </p:nvSpPr>
        <p:spPr>
          <a:xfrm>
            <a:off x="323849" y="3375557"/>
            <a:ext cx="8496300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en-US" sz="1400" b="1" dirty="0">
                <a:solidFill>
                  <a:srgbClr val="BED730"/>
                </a:solidFill>
              </a:rPr>
              <a:t>Profitability / asset monetization perspective:</a:t>
            </a:r>
          </a:p>
        </p:txBody>
      </p:sp>
      <p:graphicFrame>
        <p:nvGraphicFramePr>
          <p:cNvPr id="12" name="Diagram 11">
            <a:extLst>
              <a:ext uri="{FF2B5EF4-FFF2-40B4-BE49-F238E27FC236}">
                <a16:creationId xmlns:a16="http://schemas.microsoft.com/office/drawing/2014/main" id="{86080CA8-A5CE-8A33-9139-4621E2C0464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181697093"/>
              </p:ext>
            </p:extLst>
          </p:nvPr>
        </p:nvGraphicFramePr>
        <p:xfrm>
          <a:off x="323852" y="1318549"/>
          <a:ext cx="7156106" cy="5765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11" name="Diagram 10">
            <a:extLst>
              <a:ext uri="{FF2B5EF4-FFF2-40B4-BE49-F238E27FC236}">
                <a16:creationId xmlns:a16="http://schemas.microsoft.com/office/drawing/2014/main" id="{5D8CD53A-4EEB-1882-952A-913DEE584A4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348039464"/>
              </p:ext>
            </p:extLst>
          </p:nvPr>
        </p:nvGraphicFramePr>
        <p:xfrm>
          <a:off x="323851" y="2588226"/>
          <a:ext cx="4164173" cy="63798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graphicFrame>
        <p:nvGraphicFramePr>
          <p:cNvPr id="10" name="Diagram 9">
            <a:extLst>
              <a:ext uri="{FF2B5EF4-FFF2-40B4-BE49-F238E27FC236}">
                <a16:creationId xmlns:a16="http://schemas.microsoft.com/office/drawing/2014/main" id="{8A469678-0E8C-0930-C7BF-EBC1FBD9E48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239208104"/>
              </p:ext>
            </p:extLst>
          </p:nvPr>
        </p:nvGraphicFramePr>
        <p:xfrm>
          <a:off x="323852" y="3691572"/>
          <a:ext cx="6562980" cy="7528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2" r:lo="rId13" r:qs="rId14" r:cs="rId15"/>
          </a:graphicData>
        </a:graphic>
      </p:graphicFrame>
    </p:spTree>
    <p:extLst>
      <p:ext uri="{BB962C8B-B14F-4D97-AF65-F5344CB8AC3E}">
        <p14:creationId xmlns:p14="http://schemas.microsoft.com/office/powerpoint/2010/main" val="24061572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341C76-B5AD-8EC9-F23F-7249D2A92D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4000" y="211575"/>
            <a:ext cx="7693099" cy="461655"/>
          </a:xfrm>
        </p:spPr>
        <p:txBody>
          <a:bodyPr/>
          <a:lstStyle/>
          <a:p>
            <a:r>
              <a:rPr lang="en-IN" dirty="0"/>
              <a:t>finance automation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7BDCFD1-568C-ABC9-FB03-4C7754D48DBD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0" y="0"/>
            <a:ext cx="0" cy="0"/>
          </a:xfrm>
        </p:spPr>
        <p:txBody>
          <a:bodyPr/>
          <a:lstStyle/>
          <a:p>
            <a:fld id="{A46C75B1-CE05-4E9D-8092-F8F869AB3679}" type="slidenum">
              <a:rPr lang="en-IN" smtClean="0"/>
              <a:t>3</a:t>
            </a:fld>
            <a:endParaRPr lang="en-IN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ED2A198-11B4-261C-5974-CB04CA6FB251}"/>
              </a:ext>
            </a:extLst>
          </p:cNvPr>
          <p:cNvSpPr txBox="1"/>
          <p:nvPr/>
        </p:nvSpPr>
        <p:spPr>
          <a:xfrm>
            <a:off x="798164" y="2000540"/>
            <a:ext cx="7488269" cy="432792"/>
          </a:xfrm>
          <a:prstGeom prst="roundRect">
            <a:avLst>
              <a:gd name="adj" fmla="val 50000"/>
            </a:avLst>
          </a:prstGeom>
          <a:solidFill>
            <a:schemeClr val="accent6"/>
          </a:solidFill>
          <a:ln w="9525">
            <a:solidFill>
              <a:schemeClr val="bg1"/>
            </a:solidFill>
            <a:prstDash val="sysDot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>
            <a:defPPr>
              <a:defRPr lang="en-US"/>
            </a:defPPr>
            <a:lvl1pPr algn="ctr">
              <a:defRPr sz="1400"/>
            </a:lvl1pPr>
          </a:lstStyle>
          <a:p>
            <a:r>
              <a:rPr lang="en-IN" b="1" dirty="0">
                <a:solidFill>
                  <a:schemeClr val="bg1"/>
                </a:solidFill>
              </a:rPr>
              <a:t>SERVICENOW</a:t>
            </a: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77B07D5C-38DC-7B47-F2E3-DEF1B1ABF344}"/>
              </a:ext>
            </a:extLst>
          </p:cNvPr>
          <p:cNvCxnSpPr>
            <a:cxnSpLocks/>
          </p:cNvCxnSpPr>
          <p:nvPr/>
        </p:nvCxnSpPr>
        <p:spPr>
          <a:xfrm>
            <a:off x="1881957" y="1612957"/>
            <a:ext cx="0" cy="387583"/>
          </a:xfrm>
          <a:prstGeom prst="straightConnector1">
            <a:avLst/>
          </a:prstGeom>
          <a:ln w="12700">
            <a:solidFill>
              <a:schemeClr val="accent1">
                <a:lumMod val="60000"/>
                <a:lumOff val="40000"/>
              </a:schemeClr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528E3DEB-0E6F-9F87-3930-4E369DEDE377}"/>
              </a:ext>
            </a:extLst>
          </p:cNvPr>
          <p:cNvSpPr txBox="1"/>
          <p:nvPr/>
        </p:nvSpPr>
        <p:spPr>
          <a:xfrm>
            <a:off x="1677036" y="3194274"/>
            <a:ext cx="1080000" cy="306467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IN" sz="1200" dirty="0"/>
              <a:t>Aakaash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074BA6E-AA61-FEE6-B131-B82FA8403B62}"/>
              </a:ext>
            </a:extLst>
          </p:cNvPr>
          <p:cNvSpPr txBox="1"/>
          <p:nvPr/>
        </p:nvSpPr>
        <p:spPr>
          <a:xfrm>
            <a:off x="4032000" y="2764057"/>
            <a:ext cx="1080000" cy="306467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IN" sz="1200" dirty="0"/>
              <a:t>BMS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0FD06F34-5C34-268D-979D-56536FBD46F7}"/>
              </a:ext>
            </a:extLst>
          </p:cNvPr>
          <p:cNvSpPr txBox="1"/>
          <p:nvPr/>
        </p:nvSpPr>
        <p:spPr>
          <a:xfrm>
            <a:off x="6386964" y="3194274"/>
            <a:ext cx="1080000" cy="306467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IN" sz="1200" dirty="0"/>
              <a:t>3</a:t>
            </a:r>
            <a:r>
              <a:rPr lang="en-IN" sz="1200" baseline="30000" dirty="0"/>
              <a:t>rd</a:t>
            </a:r>
            <a:r>
              <a:rPr lang="en-IN" sz="1200" dirty="0"/>
              <a:t> Party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75C7CBDE-4356-6FBF-EF28-E97F401B5A76}"/>
              </a:ext>
            </a:extLst>
          </p:cNvPr>
          <p:cNvSpPr txBox="1"/>
          <p:nvPr/>
        </p:nvSpPr>
        <p:spPr>
          <a:xfrm>
            <a:off x="3398002" y="3495940"/>
            <a:ext cx="2347994" cy="432792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 w="9525">
            <a:solidFill>
              <a:schemeClr val="bg1"/>
            </a:solidFill>
            <a:prstDash val="sysDot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>
            <a:defPPr>
              <a:defRPr lang="en-US"/>
            </a:defPPr>
            <a:lvl1pPr algn="ctr">
              <a:defRPr sz="1400" b="1"/>
            </a:lvl1pPr>
          </a:lstStyle>
          <a:p>
            <a:r>
              <a:rPr lang="en-IN" dirty="0">
                <a:solidFill>
                  <a:schemeClr val="bg1"/>
                </a:solidFill>
              </a:rPr>
              <a:t>ORACLE ERP</a:t>
            </a:r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0FA0CF0C-3D7D-251B-958B-80260E92BA10}"/>
              </a:ext>
            </a:extLst>
          </p:cNvPr>
          <p:cNvCxnSpPr>
            <a:cxnSpLocks/>
            <a:stCxn id="15" idx="3"/>
            <a:endCxn id="18" idx="1"/>
          </p:cNvCxnSpPr>
          <p:nvPr/>
        </p:nvCxnSpPr>
        <p:spPr>
          <a:xfrm>
            <a:off x="2757036" y="3347508"/>
            <a:ext cx="640966" cy="364828"/>
          </a:xfrm>
          <a:prstGeom prst="straightConnector1">
            <a:avLst/>
          </a:prstGeom>
          <a:ln w="12700">
            <a:solidFill>
              <a:schemeClr val="accent1">
                <a:lumMod val="60000"/>
                <a:lumOff val="40000"/>
              </a:schemeClr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A7E10CD6-E28A-7A66-2F0C-3A6E7742DC1B}"/>
              </a:ext>
            </a:extLst>
          </p:cNvPr>
          <p:cNvCxnSpPr>
            <a:cxnSpLocks/>
          </p:cNvCxnSpPr>
          <p:nvPr/>
        </p:nvCxnSpPr>
        <p:spPr>
          <a:xfrm>
            <a:off x="2531708" y="2432059"/>
            <a:ext cx="1020146" cy="1068682"/>
          </a:xfrm>
          <a:prstGeom prst="straightConnector1">
            <a:avLst/>
          </a:prstGeom>
          <a:ln w="12700">
            <a:solidFill>
              <a:schemeClr val="accent1">
                <a:lumMod val="60000"/>
                <a:lumOff val="40000"/>
              </a:schemeClr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B0E03528-7EBC-7A77-A75C-CBECE9E9376B}"/>
              </a:ext>
            </a:extLst>
          </p:cNvPr>
          <p:cNvCxnSpPr>
            <a:cxnSpLocks/>
            <a:stCxn id="16" idx="2"/>
            <a:endCxn id="18" idx="0"/>
          </p:cNvCxnSpPr>
          <p:nvPr/>
        </p:nvCxnSpPr>
        <p:spPr>
          <a:xfrm flipH="1">
            <a:off x="4571999" y="3070524"/>
            <a:ext cx="1" cy="425416"/>
          </a:xfrm>
          <a:prstGeom prst="straightConnector1">
            <a:avLst/>
          </a:prstGeom>
          <a:ln w="12700">
            <a:solidFill>
              <a:schemeClr val="accent1">
                <a:lumMod val="60000"/>
                <a:lumOff val="40000"/>
              </a:schemeClr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E8B7C7EF-0E20-4B11-1E9D-1720E482204B}"/>
              </a:ext>
            </a:extLst>
          </p:cNvPr>
          <p:cNvCxnSpPr>
            <a:cxnSpLocks/>
            <a:stCxn id="17" idx="1"/>
            <a:endCxn id="18" idx="3"/>
          </p:cNvCxnSpPr>
          <p:nvPr/>
        </p:nvCxnSpPr>
        <p:spPr>
          <a:xfrm flipH="1">
            <a:off x="5745996" y="3347508"/>
            <a:ext cx="640968" cy="364828"/>
          </a:xfrm>
          <a:prstGeom prst="straightConnector1">
            <a:avLst/>
          </a:prstGeom>
          <a:ln w="12700">
            <a:solidFill>
              <a:schemeClr val="accent1">
                <a:lumMod val="60000"/>
                <a:lumOff val="40000"/>
              </a:schemeClr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C5158363-5F35-7C2F-376D-56483B889F92}"/>
              </a:ext>
            </a:extLst>
          </p:cNvPr>
          <p:cNvCxnSpPr>
            <a:cxnSpLocks/>
          </p:cNvCxnSpPr>
          <p:nvPr/>
        </p:nvCxnSpPr>
        <p:spPr>
          <a:xfrm flipH="1">
            <a:off x="5592145" y="2432059"/>
            <a:ext cx="1153560" cy="1068682"/>
          </a:xfrm>
          <a:prstGeom prst="straightConnector1">
            <a:avLst/>
          </a:prstGeom>
          <a:ln w="12700">
            <a:solidFill>
              <a:schemeClr val="accent1">
                <a:lumMod val="60000"/>
                <a:lumOff val="40000"/>
              </a:schemeClr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>
            <a:extLst>
              <a:ext uri="{FF2B5EF4-FFF2-40B4-BE49-F238E27FC236}">
                <a16:creationId xmlns:a16="http://schemas.microsoft.com/office/drawing/2014/main" id="{5BE4495B-B5E3-186F-E69A-FB1FF4038064}"/>
              </a:ext>
            </a:extLst>
          </p:cNvPr>
          <p:cNvSpPr txBox="1"/>
          <p:nvPr/>
        </p:nvSpPr>
        <p:spPr>
          <a:xfrm>
            <a:off x="2094858" y="4179461"/>
            <a:ext cx="1080000" cy="306467"/>
          </a:xfrm>
          <a:prstGeom prst="roundRect">
            <a:avLst/>
          </a:prstGeom>
          <a:solidFill>
            <a:schemeClr val="tx2">
              <a:lumMod val="40000"/>
              <a:lumOff val="60000"/>
            </a:schemeClr>
          </a:solidFill>
          <a:ln w="63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IN" sz="1200" dirty="0"/>
              <a:t>Centage 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2D9E7E75-E016-AC75-AB53-8A5C1114C6DF}"/>
              </a:ext>
            </a:extLst>
          </p:cNvPr>
          <p:cNvSpPr txBox="1"/>
          <p:nvPr/>
        </p:nvSpPr>
        <p:spPr>
          <a:xfrm>
            <a:off x="5969142" y="4179461"/>
            <a:ext cx="1080000" cy="306467"/>
          </a:xfrm>
          <a:prstGeom prst="roundRect">
            <a:avLst/>
          </a:prstGeom>
          <a:solidFill>
            <a:schemeClr val="tx2">
              <a:lumMod val="40000"/>
              <a:lumOff val="60000"/>
            </a:schemeClr>
          </a:solidFill>
          <a:ln w="63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IN" sz="1200" dirty="0"/>
              <a:t>Kapittx </a:t>
            </a:r>
          </a:p>
        </p:txBody>
      </p: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20F0B6A5-02BD-4936-9699-90AD8F4903E1}"/>
              </a:ext>
            </a:extLst>
          </p:cNvPr>
          <p:cNvCxnSpPr>
            <a:cxnSpLocks/>
            <a:stCxn id="18" idx="2"/>
            <a:endCxn id="35" idx="3"/>
          </p:cNvCxnSpPr>
          <p:nvPr/>
        </p:nvCxnSpPr>
        <p:spPr>
          <a:xfrm flipH="1">
            <a:off x="3174858" y="3928732"/>
            <a:ext cx="1397141" cy="403963"/>
          </a:xfrm>
          <a:prstGeom prst="straightConnector1">
            <a:avLst/>
          </a:prstGeom>
          <a:ln w="12700">
            <a:solidFill>
              <a:schemeClr val="accent6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A58C3D43-F6E6-6124-EA45-1EA30B0B8F8D}"/>
              </a:ext>
            </a:extLst>
          </p:cNvPr>
          <p:cNvCxnSpPr>
            <a:cxnSpLocks/>
            <a:stCxn id="18" idx="2"/>
            <a:endCxn id="36" idx="1"/>
          </p:cNvCxnSpPr>
          <p:nvPr/>
        </p:nvCxnSpPr>
        <p:spPr>
          <a:xfrm>
            <a:off x="4571999" y="3928732"/>
            <a:ext cx="1397143" cy="403963"/>
          </a:xfrm>
          <a:prstGeom prst="straightConnector1">
            <a:avLst/>
          </a:prstGeom>
          <a:ln w="12700">
            <a:solidFill>
              <a:schemeClr val="accent6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8B39367B-B9F6-1834-81F5-7CD62FF56003}"/>
              </a:ext>
            </a:extLst>
          </p:cNvPr>
          <p:cNvCxnSpPr>
            <a:cxnSpLocks/>
          </p:cNvCxnSpPr>
          <p:nvPr/>
        </p:nvCxnSpPr>
        <p:spPr>
          <a:xfrm>
            <a:off x="4571999" y="1612957"/>
            <a:ext cx="0" cy="387583"/>
          </a:xfrm>
          <a:prstGeom prst="straightConnector1">
            <a:avLst/>
          </a:prstGeom>
          <a:ln w="12700">
            <a:solidFill>
              <a:schemeClr val="accent1">
                <a:lumMod val="60000"/>
                <a:lumOff val="40000"/>
              </a:schemeClr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550DDB68-9D65-3029-F209-2E736DBA81C9}"/>
              </a:ext>
            </a:extLst>
          </p:cNvPr>
          <p:cNvCxnSpPr>
            <a:cxnSpLocks/>
          </p:cNvCxnSpPr>
          <p:nvPr/>
        </p:nvCxnSpPr>
        <p:spPr>
          <a:xfrm>
            <a:off x="7259052" y="1612957"/>
            <a:ext cx="0" cy="387583"/>
          </a:xfrm>
          <a:prstGeom prst="straightConnector1">
            <a:avLst/>
          </a:prstGeom>
          <a:ln w="12700">
            <a:solidFill>
              <a:schemeClr val="accent1">
                <a:lumMod val="60000"/>
                <a:lumOff val="40000"/>
              </a:schemeClr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>
            <a:extLst>
              <a:ext uri="{FF2B5EF4-FFF2-40B4-BE49-F238E27FC236}">
                <a16:creationId xmlns:a16="http://schemas.microsoft.com/office/drawing/2014/main" id="{86C04347-DD7A-FA45-3B3D-798C0908C54A}"/>
              </a:ext>
            </a:extLst>
          </p:cNvPr>
          <p:cNvSpPr txBox="1"/>
          <p:nvPr/>
        </p:nvSpPr>
        <p:spPr>
          <a:xfrm>
            <a:off x="612705" y="999668"/>
            <a:ext cx="2520000" cy="648000"/>
          </a:xfrm>
          <a:prstGeom prst="roundRect">
            <a:avLst>
              <a:gd name="adj" fmla="val 50000"/>
            </a:avLst>
          </a:prstGeom>
          <a:solidFill>
            <a:srgbClr val="BED730"/>
          </a:solidFill>
          <a:ln w="9525">
            <a:solidFill>
              <a:schemeClr val="bg1"/>
            </a:solidFill>
            <a:prstDash val="sysDot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en-IN" sz="1400" b="1" dirty="0"/>
              <a:t>Network </a:t>
            </a:r>
          </a:p>
          <a:p>
            <a:pPr algn="ctr"/>
            <a:r>
              <a:rPr lang="en-IN" sz="1400" b="1" dirty="0"/>
              <a:t>Infra Services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252E57E-F94A-363F-8546-E2BB273FA0F9}"/>
              </a:ext>
            </a:extLst>
          </p:cNvPr>
          <p:cNvSpPr txBox="1"/>
          <p:nvPr/>
        </p:nvSpPr>
        <p:spPr>
          <a:xfrm>
            <a:off x="3312000" y="999668"/>
            <a:ext cx="2520000" cy="648000"/>
          </a:xfrm>
          <a:prstGeom prst="roundRect">
            <a:avLst>
              <a:gd name="adj" fmla="val 50000"/>
            </a:avLst>
          </a:prstGeom>
          <a:solidFill>
            <a:srgbClr val="BED730"/>
          </a:solidFill>
          <a:ln w="9525">
            <a:solidFill>
              <a:schemeClr val="bg1"/>
            </a:solidFill>
            <a:prstDash val="sysDot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en-IN" sz="1400" b="1" dirty="0"/>
              <a:t>Data Center </a:t>
            </a:r>
          </a:p>
          <a:p>
            <a:pPr algn="ctr"/>
            <a:r>
              <a:rPr lang="en-IN" sz="1400" b="1" dirty="0"/>
              <a:t>Colocation Services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6C866AD-C366-78A9-47A2-A6B4676BDA9C}"/>
              </a:ext>
            </a:extLst>
          </p:cNvPr>
          <p:cNvSpPr txBox="1"/>
          <p:nvPr/>
        </p:nvSpPr>
        <p:spPr>
          <a:xfrm>
            <a:off x="5969142" y="999668"/>
            <a:ext cx="2520000" cy="648000"/>
          </a:xfrm>
          <a:prstGeom prst="roundRect">
            <a:avLst>
              <a:gd name="adj" fmla="val 50000"/>
            </a:avLst>
          </a:prstGeom>
          <a:solidFill>
            <a:srgbClr val="BED730"/>
          </a:solidFill>
          <a:ln w="9525">
            <a:solidFill>
              <a:schemeClr val="bg1"/>
            </a:solidFill>
            <a:prstDash val="sysDot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 anchorCtr="1">
            <a:spAutoFit/>
          </a:bodyPr>
          <a:lstStyle/>
          <a:p>
            <a:pPr algn="ctr"/>
            <a:r>
              <a:rPr lang="en-IN" sz="1400" b="1" dirty="0"/>
              <a:t>Digital </a:t>
            </a:r>
          </a:p>
          <a:p>
            <a:pPr algn="ctr"/>
            <a:r>
              <a:rPr lang="en-IN" sz="1400" b="1" dirty="0"/>
              <a:t>Services </a:t>
            </a:r>
          </a:p>
        </p:txBody>
      </p:sp>
    </p:spTree>
    <p:extLst>
      <p:ext uri="{BB962C8B-B14F-4D97-AF65-F5344CB8AC3E}">
        <p14:creationId xmlns:p14="http://schemas.microsoft.com/office/powerpoint/2010/main" val="8814381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5C347CB-0806-3B17-A3D4-BC2C7972A29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33C9C7-A437-C667-0FF5-DB30B542E0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4000" y="211575"/>
            <a:ext cx="7693099" cy="461655"/>
          </a:xfrm>
        </p:spPr>
        <p:txBody>
          <a:bodyPr/>
          <a:lstStyle/>
          <a:p>
            <a:r>
              <a:rPr lang="en-IN" dirty="0"/>
              <a:t>Automation status</a:t>
            </a:r>
          </a:p>
        </p:txBody>
      </p:sp>
      <p:graphicFrame>
        <p:nvGraphicFramePr>
          <p:cNvPr id="4" name="Diagram 3">
            <a:extLst>
              <a:ext uri="{FF2B5EF4-FFF2-40B4-BE49-F238E27FC236}">
                <a16:creationId xmlns:a16="http://schemas.microsoft.com/office/drawing/2014/main" id="{C7F70F9C-080D-AEE5-CACE-8F0D82FBEFB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689769342"/>
              </p:ext>
            </p:extLst>
          </p:nvPr>
        </p:nvGraphicFramePr>
        <p:xfrm>
          <a:off x="323850" y="987425"/>
          <a:ext cx="8496300" cy="352901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9071745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4BB5208-4C58-B40F-A5CD-508EBBC82EB6}"/>
              </a:ext>
            </a:extLst>
          </p:cNvPr>
          <p:cNvSpPr txBox="1"/>
          <p:nvPr/>
        </p:nvSpPr>
        <p:spPr>
          <a:xfrm>
            <a:off x="323851" y="3900764"/>
            <a:ext cx="84963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B9D300"/>
                </a:solidFill>
                <a:effectLst/>
                <a:uLnTx/>
                <a:uFillTx/>
                <a:latin typeface="Trebuchet MS"/>
                <a:ea typeface="+mn-ea"/>
                <a:cs typeface="+mn-cs"/>
              </a:rPr>
              <a:t>Thank You</a:t>
            </a:r>
            <a:endParaRPr kumimoji="0" lang="en-IN" sz="3200" b="0" i="0" u="none" strike="noStrike" kern="1200" cap="none" spc="0" normalizeH="0" baseline="0" noProof="0" dirty="0">
              <a:ln>
                <a:noFill/>
              </a:ln>
              <a:solidFill>
                <a:srgbClr val="B9D300"/>
              </a:solidFill>
              <a:effectLst/>
              <a:uLnTx/>
              <a:uFillTx/>
              <a:latin typeface="Trebuchet MS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205772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Sify Theme Nov20">
  <a:themeElements>
    <a:clrScheme name="Office 2007-20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Sify New Theme">
      <a:majorFont>
        <a:latin typeface="Trebuchet MS"/>
        <a:ea typeface=""/>
        <a:cs typeface=""/>
      </a:majorFont>
      <a:minorFont>
        <a:latin typeface="Trebuchet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ify Theme 11102018" id="{5D34ADB0-9B4B-4AC9-89EB-6B867DA4F5E7}" vid="{13943DAD-321F-49F1-803A-50B168C71F3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686c498e-8a2a-49ed-92f5-9aa1891de000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710511E76691246B418C90BE1F4D8C6" ma:contentTypeVersion="15" ma:contentTypeDescription="Create a new document." ma:contentTypeScope="" ma:versionID="97cd5a5616a8d07bb42a5e0803793c02">
  <xsd:schema xmlns:xsd="http://www.w3.org/2001/XMLSchema" xmlns:xs="http://www.w3.org/2001/XMLSchema" xmlns:p="http://schemas.microsoft.com/office/2006/metadata/properties" xmlns:ns3="686c498e-8a2a-49ed-92f5-9aa1891de000" xmlns:ns4="eb2ba374-9f5f-4dc1-957b-15688bc0f218" targetNamespace="http://schemas.microsoft.com/office/2006/metadata/properties" ma:root="true" ma:fieldsID="26a30304a3e14062dfc101570fbf6cb5" ns3:_="" ns4:_="">
    <xsd:import namespace="686c498e-8a2a-49ed-92f5-9aa1891de000"/>
    <xsd:import namespace="eb2ba374-9f5f-4dc1-957b-15688bc0f218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DateTaken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LengthInSeconds" minOccurs="0"/>
                <xsd:element ref="ns3:MediaServiceAutoKeyPoints" minOccurs="0"/>
                <xsd:element ref="ns3:MediaServiceKeyPoints" minOccurs="0"/>
                <xsd:element ref="ns3:MediaServiceOCR" minOccurs="0"/>
                <xsd:element ref="ns3:_activity" minOccurs="0"/>
                <xsd:element ref="ns3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86c498e-8a2a-49ed-92f5-9aa1891de00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7" nillable="true" ma:displayName="MediaLengthInSeconds" ma:hidden="true" ma:internalName="MediaLengthInSeconds" ma:readOnly="true">
      <xsd:simpleType>
        <xsd:restriction base="dms:Unknown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OCR" ma:index="2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_activity" ma:index="21" nillable="true" ma:displayName="_activity" ma:hidden="true" ma:internalName="_activity">
      <xsd:simpleType>
        <xsd:restriction base="dms:Note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b2ba374-9f5f-4dc1-957b-15688bc0f218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2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3A813CF3-0982-407B-8BA0-3F2BC288FB36}">
  <ds:schemaRefs>
    <ds:schemaRef ds:uri="http://www.w3.org/XML/1998/namespace"/>
    <ds:schemaRef ds:uri="http://purl.org/dc/terms/"/>
    <ds:schemaRef ds:uri="eb2ba374-9f5f-4dc1-957b-15688bc0f218"/>
    <ds:schemaRef ds:uri="http://schemas.microsoft.com/office/infopath/2007/PartnerControls"/>
    <ds:schemaRef ds:uri="http://schemas.microsoft.com/office/2006/documentManagement/types"/>
    <ds:schemaRef ds:uri="http://purl.org/dc/elements/1.1/"/>
    <ds:schemaRef ds:uri="http://purl.org/dc/dcmitype/"/>
    <ds:schemaRef ds:uri="http://schemas.openxmlformats.org/package/2006/metadata/core-properties"/>
    <ds:schemaRef ds:uri="686c498e-8a2a-49ed-92f5-9aa1891de000"/>
    <ds:schemaRef ds:uri="http://schemas.microsoft.com/office/2006/metadata/properties"/>
  </ds:schemaRefs>
</ds:datastoreItem>
</file>

<file path=customXml/itemProps2.xml><?xml version="1.0" encoding="utf-8"?>
<ds:datastoreItem xmlns:ds="http://schemas.openxmlformats.org/officeDocument/2006/customXml" ds:itemID="{3B7F6265-3E98-4CB0-9292-A993B4F4BCA0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29C11B37-23C1-4E6D-9D9B-A20729A1659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686c498e-8a2a-49ed-92f5-9aa1891de000"/>
    <ds:schemaRef ds:uri="eb2ba374-9f5f-4dc1-957b-15688bc0f21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5632</TotalTime>
  <Words>175</Words>
  <Application>Microsoft Macintosh PowerPoint</Application>
  <PresentationFormat>On-screen Show (16:9)</PresentationFormat>
  <Paragraphs>54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Arial</vt:lpstr>
      <vt:lpstr>Calibri</vt:lpstr>
      <vt:lpstr>TheSansOffice</vt:lpstr>
      <vt:lpstr>Trebuchet MS</vt:lpstr>
      <vt:lpstr>Sify Theme Nov20</vt:lpstr>
      <vt:lpstr>PowerPoint Presentation</vt:lpstr>
      <vt:lpstr>finance automation</vt:lpstr>
      <vt:lpstr>finance automation</vt:lpstr>
      <vt:lpstr>Automation status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Shanker Sareen</dc:creator>
  <cp:lastModifiedBy>Nizar Ahamed A R</cp:lastModifiedBy>
  <cp:revision>110</cp:revision>
  <cp:lastPrinted>2020-02-03T07:18:41Z</cp:lastPrinted>
  <dcterms:created xsi:type="dcterms:W3CDTF">2018-05-30T06:38:40Z</dcterms:created>
  <dcterms:modified xsi:type="dcterms:W3CDTF">2024-04-15T11:49:37Z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0x0101002710511E76691246B418C90BE1F4D8C6</vt:lpwstr>
  </property>
</Properties>
</file>