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34"/>
  </p:notesMasterIdLst>
  <p:sldIdLst>
    <p:sldId id="256" r:id="rId2"/>
    <p:sldId id="2147473381" r:id="rId3"/>
    <p:sldId id="2147311116" r:id="rId4"/>
    <p:sldId id="2147473383" r:id="rId5"/>
    <p:sldId id="2147473384" r:id="rId6"/>
    <p:sldId id="2147473360" r:id="rId7"/>
    <p:sldId id="2147473388" r:id="rId8"/>
    <p:sldId id="2147473378" r:id="rId9"/>
    <p:sldId id="2147473354" r:id="rId10"/>
    <p:sldId id="2147473359" r:id="rId11"/>
    <p:sldId id="261" r:id="rId12"/>
    <p:sldId id="2147473364" r:id="rId13"/>
    <p:sldId id="2147473323" r:id="rId14"/>
    <p:sldId id="2147473366" r:id="rId15"/>
    <p:sldId id="2147473341" r:id="rId16"/>
    <p:sldId id="2147473367" r:id="rId17"/>
    <p:sldId id="2147473348" r:id="rId18"/>
    <p:sldId id="2147473368" r:id="rId19"/>
    <p:sldId id="2147473342" r:id="rId20"/>
    <p:sldId id="2147473370" r:id="rId21"/>
    <p:sldId id="2147473343" r:id="rId22"/>
    <p:sldId id="2147473369" r:id="rId23"/>
    <p:sldId id="2147473346" r:id="rId24"/>
    <p:sldId id="2147473371" r:id="rId25"/>
    <p:sldId id="2147473347" r:id="rId26"/>
    <p:sldId id="2147473372" r:id="rId27"/>
    <p:sldId id="2147473344" r:id="rId28"/>
    <p:sldId id="2147473373" r:id="rId29"/>
    <p:sldId id="2147473345" r:id="rId30"/>
    <p:sldId id="2147473389" r:id="rId31"/>
    <p:sldId id="2147473386" r:id="rId32"/>
    <p:sldId id="260" r:id="rId33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12A282A-77C1-4DAE-9784-65B28FBDD4F5}">
          <p14:sldIdLst>
            <p14:sldId id="256"/>
            <p14:sldId id="2147473381"/>
            <p14:sldId id="2147311116"/>
            <p14:sldId id="2147473383"/>
            <p14:sldId id="2147473384"/>
            <p14:sldId id="2147473360"/>
            <p14:sldId id="2147473388"/>
            <p14:sldId id="2147473378"/>
            <p14:sldId id="2147473354"/>
            <p14:sldId id="2147473359"/>
            <p14:sldId id="261"/>
            <p14:sldId id="2147473364"/>
            <p14:sldId id="2147473323"/>
            <p14:sldId id="2147473366"/>
            <p14:sldId id="2147473341"/>
            <p14:sldId id="2147473367"/>
            <p14:sldId id="2147473348"/>
            <p14:sldId id="2147473368"/>
            <p14:sldId id="2147473342"/>
            <p14:sldId id="2147473370"/>
            <p14:sldId id="2147473343"/>
            <p14:sldId id="2147473369"/>
            <p14:sldId id="2147473346"/>
            <p14:sldId id="2147473371"/>
            <p14:sldId id="2147473347"/>
            <p14:sldId id="2147473372"/>
            <p14:sldId id="2147473344"/>
            <p14:sldId id="2147473373"/>
            <p14:sldId id="2147473345"/>
            <p14:sldId id="2147473389"/>
            <p14:sldId id="2147473386"/>
            <p14:sldId id="26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D730"/>
    <a:srgbClr val="10253F"/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86"/>
    <p:restoredTop sz="94774"/>
  </p:normalViewPr>
  <p:slideViewPr>
    <p:cSldViewPr snapToGrid="0">
      <p:cViewPr varScale="1">
        <p:scale>
          <a:sx n="190" d="100"/>
          <a:sy n="190" d="100"/>
        </p:scale>
        <p:origin x="200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DA05C7-07C7-403D-AD6A-B685AE6A0096}" type="doc">
      <dgm:prSet loTypeId="urn:microsoft.com/office/officeart/2008/layout/LinedList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IN"/>
        </a:p>
      </dgm:t>
    </dgm:pt>
    <dgm:pt modelId="{03F31012-4BB8-4293-B298-A7EB77269A65}">
      <dgm:prSet custT="1"/>
      <dgm:spPr/>
      <dgm:t>
        <a:bodyPr anchor="ctr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600" b="1" dirty="0">
              <a:solidFill>
                <a:srgbClr val="BED730"/>
              </a:solidFill>
              <a:latin typeface="Trebuchet MS" panose="020B0703020202090204" pitchFamily="34" charset="0"/>
            </a:rPr>
            <a:t>SIFY’S 8 BUSINESS PLATFORMS </a:t>
          </a:r>
          <a:endParaRPr lang="en-IN" sz="1600" b="1" cap="all" baseline="0" dirty="0">
            <a:solidFill>
              <a:schemeClr val="bg1"/>
            </a:solidFill>
            <a:latin typeface="Trebuchet MS" panose="020B0703020202090204" pitchFamily="34" charset="0"/>
          </a:endParaRPr>
        </a:p>
      </dgm:t>
    </dgm:pt>
    <dgm:pt modelId="{C4063C69-DB6B-457B-9660-950424F0A29B}" type="parTrans" cxnId="{50861A17-178D-48E9-BF5E-75BBA9EB9C58}">
      <dgm:prSet/>
      <dgm:spPr/>
      <dgm:t>
        <a:bodyPr/>
        <a:lstStyle/>
        <a:p>
          <a:endParaRPr lang="en-IN" sz="1400">
            <a:solidFill>
              <a:schemeClr val="bg1"/>
            </a:solidFill>
          </a:endParaRPr>
        </a:p>
      </dgm:t>
    </dgm:pt>
    <dgm:pt modelId="{FC8B63D3-FC99-4AF4-803D-1FF73EB33514}" type="sibTrans" cxnId="{50861A17-178D-48E9-BF5E-75BBA9EB9C58}">
      <dgm:prSet/>
      <dgm:spPr/>
      <dgm:t>
        <a:bodyPr/>
        <a:lstStyle/>
        <a:p>
          <a:endParaRPr lang="en-IN" sz="1400">
            <a:solidFill>
              <a:schemeClr val="bg1"/>
            </a:solidFill>
          </a:endParaRPr>
        </a:p>
      </dgm:t>
    </dgm:pt>
    <dgm:pt modelId="{88896450-9DF8-45F4-950D-0D89BD0144D7}">
      <dgm:prSet custT="1"/>
      <dgm:spPr/>
      <dgm:t>
        <a:bodyPr anchor="ctr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600" b="1" dirty="0">
              <a:solidFill>
                <a:srgbClr val="BED730"/>
              </a:solidFill>
              <a:latin typeface="Trebuchet MS" panose="020B0703020202090204" pitchFamily="34" charset="0"/>
            </a:rPr>
            <a:t>SIFY’S CUSTOMER CONNECT GRID</a:t>
          </a:r>
          <a:endParaRPr lang="en-IN" sz="1600" b="1" cap="all" baseline="0" dirty="0">
            <a:solidFill>
              <a:schemeClr val="bg1"/>
            </a:solidFill>
            <a:latin typeface="Trebuchet MS" panose="020B0703020202090204" pitchFamily="34" charset="0"/>
          </a:endParaRPr>
        </a:p>
      </dgm:t>
    </dgm:pt>
    <dgm:pt modelId="{C9D15D46-9774-4E88-869E-18CBE016C4AD}" type="parTrans" cxnId="{F023481A-FF08-4D32-BC21-B14A9F7619AE}">
      <dgm:prSet/>
      <dgm:spPr/>
      <dgm:t>
        <a:bodyPr/>
        <a:lstStyle/>
        <a:p>
          <a:endParaRPr lang="en-IN" sz="1400">
            <a:solidFill>
              <a:schemeClr val="bg1"/>
            </a:solidFill>
          </a:endParaRPr>
        </a:p>
      </dgm:t>
    </dgm:pt>
    <dgm:pt modelId="{41BAF29F-B57E-4C58-A8DB-77B3C3D43A89}" type="sibTrans" cxnId="{F023481A-FF08-4D32-BC21-B14A9F7619AE}">
      <dgm:prSet/>
      <dgm:spPr/>
      <dgm:t>
        <a:bodyPr/>
        <a:lstStyle/>
        <a:p>
          <a:endParaRPr lang="en-IN" sz="1400">
            <a:solidFill>
              <a:schemeClr val="bg1"/>
            </a:solidFill>
          </a:endParaRPr>
        </a:p>
      </dgm:t>
    </dgm:pt>
    <dgm:pt modelId="{9FBC8F20-D950-4CE6-8D19-E1FB90254F21}">
      <dgm:prSet custT="1"/>
      <dgm:spPr/>
      <dgm:t>
        <a:bodyPr anchor="ctr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600" b="1" dirty="0">
              <a:solidFill>
                <a:srgbClr val="BED730"/>
              </a:solidFill>
              <a:latin typeface="Trebuchet MS" panose="020B0703020202090204" pitchFamily="34" charset="0"/>
            </a:rPr>
            <a:t>SIFY MARKETPLACE</a:t>
          </a:r>
          <a:endParaRPr lang="en-IN" sz="1600" b="1" cap="all" baseline="0" dirty="0">
            <a:solidFill>
              <a:schemeClr val="bg1"/>
            </a:solidFill>
            <a:latin typeface="Trebuchet MS" panose="020B0703020202090204" pitchFamily="34" charset="0"/>
          </a:endParaRPr>
        </a:p>
      </dgm:t>
    </dgm:pt>
    <dgm:pt modelId="{100DDEC2-1CAC-4145-A7A8-20868A2BEF82}" type="parTrans" cxnId="{528590CD-939E-4671-BB70-FDEEB5A4C79A}">
      <dgm:prSet/>
      <dgm:spPr/>
      <dgm:t>
        <a:bodyPr/>
        <a:lstStyle/>
        <a:p>
          <a:endParaRPr lang="en-IN" sz="1400">
            <a:solidFill>
              <a:schemeClr val="bg1"/>
            </a:solidFill>
          </a:endParaRPr>
        </a:p>
      </dgm:t>
    </dgm:pt>
    <dgm:pt modelId="{1AD875F8-B18A-4FE6-AD99-491714AF1C2F}" type="sibTrans" cxnId="{528590CD-939E-4671-BB70-FDEEB5A4C79A}">
      <dgm:prSet/>
      <dgm:spPr/>
      <dgm:t>
        <a:bodyPr/>
        <a:lstStyle/>
        <a:p>
          <a:endParaRPr lang="en-IN" sz="1400">
            <a:solidFill>
              <a:schemeClr val="bg1"/>
            </a:solidFill>
          </a:endParaRPr>
        </a:p>
      </dgm:t>
    </dgm:pt>
    <dgm:pt modelId="{1ECF9B12-8108-424A-9F85-8698A687CAFC}">
      <dgm:prSet custT="1"/>
      <dgm:spPr/>
      <dgm:t>
        <a:bodyPr anchor="ctr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600" b="1" dirty="0">
              <a:solidFill>
                <a:srgbClr val="BED730"/>
              </a:solidFill>
              <a:latin typeface="Trebuchet MS" panose="020B0703020202090204" pitchFamily="34" charset="0"/>
            </a:rPr>
            <a:t>THE PLATFORMS </a:t>
          </a:r>
          <a:endParaRPr lang="en-IN" sz="1600" b="1" cap="all" baseline="0" dirty="0">
            <a:solidFill>
              <a:schemeClr val="bg1"/>
            </a:solidFill>
            <a:latin typeface="Trebuchet MS" panose="020B0703020202090204" pitchFamily="34" charset="0"/>
          </a:endParaRPr>
        </a:p>
      </dgm:t>
    </dgm:pt>
    <dgm:pt modelId="{80CB205F-6B1D-42E6-9571-BA3586D9B94A}" type="parTrans" cxnId="{7DC84997-0261-4F0F-93E2-A035C6387A15}">
      <dgm:prSet/>
      <dgm:spPr/>
      <dgm:t>
        <a:bodyPr/>
        <a:lstStyle/>
        <a:p>
          <a:endParaRPr lang="en-IN" sz="1400">
            <a:solidFill>
              <a:schemeClr val="bg1"/>
            </a:solidFill>
          </a:endParaRPr>
        </a:p>
      </dgm:t>
    </dgm:pt>
    <dgm:pt modelId="{51C84A04-987C-468A-A6C8-505FC5CA7C3E}" type="sibTrans" cxnId="{7DC84997-0261-4F0F-93E2-A035C6387A15}">
      <dgm:prSet/>
      <dgm:spPr/>
      <dgm:t>
        <a:bodyPr/>
        <a:lstStyle/>
        <a:p>
          <a:endParaRPr lang="en-IN" sz="1400">
            <a:solidFill>
              <a:schemeClr val="bg1"/>
            </a:solidFill>
          </a:endParaRPr>
        </a:p>
      </dgm:t>
    </dgm:pt>
    <dgm:pt modelId="{135D2ED5-305A-4DC3-9529-CB36AE9BEB48}">
      <dgm:prSet custT="1"/>
      <dgm:spPr/>
      <dgm:t>
        <a:bodyPr anchor="ctr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600" b="1" dirty="0">
              <a:solidFill>
                <a:srgbClr val="BED730"/>
              </a:solidFill>
              <a:latin typeface="Trebuchet MS" panose="020B0703020202090204" pitchFamily="34" charset="0"/>
            </a:rPr>
            <a:t>THE PROCESS </a:t>
          </a:r>
          <a:endParaRPr lang="en-IN" sz="1600" b="1" cap="all" baseline="0" dirty="0">
            <a:solidFill>
              <a:schemeClr val="bg1"/>
            </a:solidFill>
            <a:latin typeface="Trebuchet MS" panose="020B0703020202090204" pitchFamily="34" charset="0"/>
          </a:endParaRPr>
        </a:p>
      </dgm:t>
    </dgm:pt>
    <dgm:pt modelId="{2857BEA4-F818-49DC-B7FC-E64EDDDD5652}" type="parTrans" cxnId="{543C491B-BFC6-4073-9DA5-A0581717677A}">
      <dgm:prSet/>
      <dgm:spPr/>
      <dgm:t>
        <a:bodyPr/>
        <a:lstStyle/>
        <a:p>
          <a:endParaRPr lang="en-IN" sz="1400">
            <a:solidFill>
              <a:schemeClr val="bg1"/>
            </a:solidFill>
          </a:endParaRPr>
        </a:p>
      </dgm:t>
    </dgm:pt>
    <dgm:pt modelId="{04350BC5-8842-4213-97E4-CCB3D632A434}" type="sibTrans" cxnId="{543C491B-BFC6-4073-9DA5-A0581717677A}">
      <dgm:prSet/>
      <dgm:spPr/>
      <dgm:t>
        <a:bodyPr/>
        <a:lstStyle/>
        <a:p>
          <a:endParaRPr lang="en-IN" sz="1400">
            <a:solidFill>
              <a:schemeClr val="bg1"/>
            </a:solidFill>
          </a:endParaRPr>
        </a:p>
      </dgm:t>
    </dgm:pt>
    <dgm:pt modelId="{A7FBD368-F683-4920-A669-FC17188D2097}" type="pres">
      <dgm:prSet presAssocID="{49DA05C7-07C7-403D-AD6A-B685AE6A0096}" presName="vert0" presStyleCnt="0">
        <dgm:presLayoutVars>
          <dgm:dir/>
          <dgm:animOne val="branch"/>
          <dgm:animLvl val="lvl"/>
        </dgm:presLayoutVars>
      </dgm:prSet>
      <dgm:spPr/>
    </dgm:pt>
    <dgm:pt modelId="{8E4F29EF-C02C-4610-8613-655E2302BCAF}" type="pres">
      <dgm:prSet presAssocID="{03F31012-4BB8-4293-B298-A7EB77269A65}" presName="thickLine" presStyleLbl="alignNode1" presStyleIdx="0" presStyleCnt="5"/>
      <dgm:spPr/>
    </dgm:pt>
    <dgm:pt modelId="{C2A396C3-3490-4E66-BB84-C5DB1AF7A844}" type="pres">
      <dgm:prSet presAssocID="{03F31012-4BB8-4293-B298-A7EB77269A65}" presName="horz1" presStyleCnt="0"/>
      <dgm:spPr/>
    </dgm:pt>
    <dgm:pt modelId="{90354892-1EEE-44FC-BC2D-CA907B74E09C}" type="pres">
      <dgm:prSet presAssocID="{03F31012-4BB8-4293-B298-A7EB77269A65}" presName="tx1" presStyleLbl="revTx" presStyleIdx="0" presStyleCnt="5"/>
      <dgm:spPr/>
    </dgm:pt>
    <dgm:pt modelId="{86FA0C5B-2B3F-4C20-A612-88657483DBF3}" type="pres">
      <dgm:prSet presAssocID="{03F31012-4BB8-4293-B298-A7EB77269A65}" presName="vert1" presStyleCnt="0"/>
      <dgm:spPr/>
    </dgm:pt>
    <dgm:pt modelId="{2FDDD170-40C6-4BF5-98C9-072FD05DD0EC}" type="pres">
      <dgm:prSet presAssocID="{88896450-9DF8-45F4-950D-0D89BD0144D7}" presName="thickLine" presStyleLbl="alignNode1" presStyleIdx="1" presStyleCnt="5"/>
      <dgm:spPr/>
    </dgm:pt>
    <dgm:pt modelId="{512BEF61-22C6-4F26-9D68-46BEE882AD7B}" type="pres">
      <dgm:prSet presAssocID="{88896450-9DF8-45F4-950D-0D89BD0144D7}" presName="horz1" presStyleCnt="0"/>
      <dgm:spPr/>
    </dgm:pt>
    <dgm:pt modelId="{BE27A129-C292-4240-A424-99228874DD18}" type="pres">
      <dgm:prSet presAssocID="{88896450-9DF8-45F4-950D-0D89BD0144D7}" presName="tx1" presStyleLbl="revTx" presStyleIdx="1" presStyleCnt="5"/>
      <dgm:spPr/>
    </dgm:pt>
    <dgm:pt modelId="{003C39AF-2CFB-4104-A087-CBDD5D9CBB76}" type="pres">
      <dgm:prSet presAssocID="{88896450-9DF8-45F4-950D-0D89BD0144D7}" presName="vert1" presStyleCnt="0"/>
      <dgm:spPr/>
    </dgm:pt>
    <dgm:pt modelId="{792AB154-9056-427F-89B0-1799BED5D0A1}" type="pres">
      <dgm:prSet presAssocID="{9FBC8F20-D950-4CE6-8D19-E1FB90254F21}" presName="thickLine" presStyleLbl="alignNode1" presStyleIdx="2" presStyleCnt="5"/>
      <dgm:spPr/>
    </dgm:pt>
    <dgm:pt modelId="{01B97479-E5E1-4285-B5BC-C738EFAD6851}" type="pres">
      <dgm:prSet presAssocID="{9FBC8F20-D950-4CE6-8D19-E1FB90254F21}" presName="horz1" presStyleCnt="0"/>
      <dgm:spPr/>
    </dgm:pt>
    <dgm:pt modelId="{5F13365D-DE14-49B4-A0D2-8786E24ECDEF}" type="pres">
      <dgm:prSet presAssocID="{9FBC8F20-D950-4CE6-8D19-E1FB90254F21}" presName="tx1" presStyleLbl="revTx" presStyleIdx="2" presStyleCnt="5"/>
      <dgm:spPr/>
    </dgm:pt>
    <dgm:pt modelId="{DFA95A78-9FD9-411E-8983-E72F1A498770}" type="pres">
      <dgm:prSet presAssocID="{9FBC8F20-D950-4CE6-8D19-E1FB90254F21}" presName="vert1" presStyleCnt="0"/>
      <dgm:spPr/>
    </dgm:pt>
    <dgm:pt modelId="{E9D760FA-6C59-4498-A9CC-72A23765CDDB}" type="pres">
      <dgm:prSet presAssocID="{1ECF9B12-8108-424A-9F85-8698A687CAFC}" presName="thickLine" presStyleLbl="alignNode1" presStyleIdx="3" presStyleCnt="5"/>
      <dgm:spPr/>
    </dgm:pt>
    <dgm:pt modelId="{C15BE325-676B-4BB9-92B4-E886E9AB767A}" type="pres">
      <dgm:prSet presAssocID="{1ECF9B12-8108-424A-9F85-8698A687CAFC}" presName="horz1" presStyleCnt="0"/>
      <dgm:spPr/>
    </dgm:pt>
    <dgm:pt modelId="{37EE1746-1A07-4068-BBC3-9B12BDA6CE32}" type="pres">
      <dgm:prSet presAssocID="{1ECF9B12-8108-424A-9F85-8698A687CAFC}" presName="tx1" presStyleLbl="revTx" presStyleIdx="3" presStyleCnt="5"/>
      <dgm:spPr/>
    </dgm:pt>
    <dgm:pt modelId="{0459B189-B6B3-4CA6-B2B7-BCD9ED4D9C9A}" type="pres">
      <dgm:prSet presAssocID="{1ECF9B12-8108-424A-9F85-8698A687CAFC}" presName="vert1" presStyleCnt="0"/>
      <dgm:spPr/>
    </dgm:pt>
    <dgm:pt modelId="{3DC2E4FE-11E3-432F-8E15-8EBB07B74970}" type="pres">
      <dgm:prSet presAssocID="{135D2ED5-305A-4DC3-9529-CB36AE9BEB48}" presName="thickLine" presStyleLbl="alignNode1" presStyleIdx="4" presStyleCnt="5"/>
      <dgm:spPr/>
    </dgm:pt>
    <dgm:pt modelId="{9CE6FCBA-6660-454A-932B-3DA870F23951}" type="pres">
      <dgm:prSet presAssocID="{135D2ED5-305A-4DC3-9529-CB36AE9BEB48}" presName="horz1" presStyleCnt="0"/>
      <dgm:spPr/>
    </dgm:pt>
    <dgm:pt modelId="{022D7CFA-7A1B-4E89-831B-4A77DFA8C78F}" type="pres">
      <dgm:prSet presAssocID="{135D2ED5-305A-4DC3-9529-CB36AE9BEB48}" presName="tx1" presStyleLbl="revTx" presStyleIdx="4" presStyleCnt="5"/>
      <dgm:spPr/>
    </dgm:pt>
    <dgm:pt modelId="{E4C83FC9-0B91-433A-B7D4-71D0BE0B0A41}" type="pres">
      <dgm:prSet presAssocID="{135D2ED5-305A-4DC3-9529-CB36AE9BEB48}" presName="vert1" presStyleCnt="0"/>
      <dgm:spPr/>
    </dgm:pt>
  </dgm:ptLst>
  <dgm:cxnLst>
    <dgm:cxn modelId="{50861A17-178D-48E9-BF5E-75BBA9EB9C58}" srcId="{49DA05C7-07C7-403D-AD6A-B685AE6A0096}" destId="{03F31012-4BB8-4293-B298-A7EB77269A65}" srcOrd="0" destOrd="0" parTransId="{C4063C69-DB6B-457B-9660-950424F0A29B}" sibTransId="{FC8B63D3-FC99-4AF4-803D-1FF73EB33514}"/>
    <dgm:cxn modelId="{F023481A-FF08-4D32-BC21-B14A9F7619AE}" srcId="{49DA05C7-07C7-403D-AD6A-B685AE6A0096}" destId="{88896450-9DF8-45F4-950D-0D89BD0144D7}" srcOrd="1" destOrd="0" parTransId="{C9D15D46-9774-4E88-869E-18CBE016C4AD}" sibTransId="{41BAF29F-B57E-4C58-A8DB-77B3C3D43A89}"/>
    <dgm:cxn modelId="{543C491B-BFC6-4073-9DA5-A0581717677A}" srcId="{49DA05C7-07C7-403D-AD6A-B685AE6A0096}" destId="{135D2ED5-305A-4DC3-9529-CB36AE9BEB48}" srcOrd="4" destOrd="0" parTransId="{2857BEA4-F818-49DC-B7FC-E64EDDDD5652}" sibTransId="{04350BC5-8842-4213-97E4-CCB3D632A434}"/>
    <dgm:cxn modelId="{29259B55-AA3C-41C1-8227-71F0710A52B2}" type="presOf" srcId="{135D2ED5-305A-4DC3-9529-CB36AE9BEB48}" destId="{022D7CFA-7A1B-4E89-831B-4A77DFA8C78F}" srcOrd="0" destOrd="0" presId="urn:microsoft.com/office/officeart/2008/layout/LinedList"/>
    <dgm:cxn modelId="{25C1E575-B89F-427B-91DD-5741F5443690}" type="presOf" srcId="{49DA05C7-07C7-403D-AD6A-B685AE6A0096}" destId="{A7FBD368-F683-4920-A669-FC17188D2097}" srcOrd="0" destOrd="0" presId="urn:microsoft.com/office/officeart/2008/layout/LinedList"/>
    <dgm:cxn modelId="{A01A7778-93E0-4279-B85F-643647EF327D}" type="presOf" srcId="{03F31012-4BB8-4293-B298-A7EB77269A65}" destId="{90354892-1EEE-44FC-BC2D-CA907B74E09C}" srcOrd="0" destOrd="0" presId="urn:microsoft.com/office/officeart/2008/layout/LinedList"/>
    <dgm:cxn modelId="{7DC84997-0261-4F0F-93E2-A035C6387A15}" srcId="{49DA05C7-07C7-403D-AD6A-B685AE6A0096}" destId="{1ECF9B12-8108-424A-9F85-8698A687CAFC}" srcOrd="3" destOrd="0" parTransId="{80CB205F-6B1D-42E6-9571-BA3586D9B94A}" sibTransId="{51C84A04-987C-468A-A6C8-505FC5CA7C3E}"/>
    <dgm:cxn modelId="{E791BFBF-7D8E-4698-BD7E-86908C5122FC}" type="presOf" srcId="{88896450-9DF8-45F4-950D-0D89BD0144D7}" destId="{BE27A129-C292-4240-A424-99228874DD18}" srcOrd="0" destOrd="0" presId="urn:microsoft.com/office/officeart/2008/layout/LinedList"/>
    <dgm:cxn modelId="{528590CD-939E-4671-BB70-FDEEB5A4C79A}" srcId="{49DA05C7-07C7-403D-AD6A-B685AE6A0096}" destId="{9FBC8F20-D950-4CE6-8D19-E1FB90254F21}" srcOrd="2" destOrd="0" parTransId="{100DDEC2-1CAC-4145-A7A8-20868A2BEF82}" sibTransId="{1AD875F8-B18A-4FE6-AD99-491714AF1C2F}"/>
    <dgm:cxn modelId="{7C3636F1-6EF7-4C28-B179-5743A5C5B986}" type="presOf" srcId="{1ECF9B12-8108-424A-9F85-8698A687CAFC}" destId="{37EE1746-1A07-4068-BBC3-9B12BDA6CE32}" srcOrd="0" destOrd="0" presId="urn:microsoft.com/office/officeart/2008/layout/LinedList"/>
    <dgm:cxn modelId="{CE5EE3FE-CC80-4861-B661-D47B31551059}" type="presOf" srcId="{9FBC8F20-D950-4CE6-8D19-E1FB90254F21}" destId="{5F13365D-DE14-49B4-A0D2-8786E24ECDEF}" srcOrd="0" destOrd="0" presId="urn:microsoft.com/office/officeart/2008/layout/LinedList"/>
    <dgm:cxn modelId="{CF8B2215-FEFA-468B-981E-E9DD487FE3AE}" type="presParOf" srcId="{A7FBD368-F683-4920-A669-FC17188D2097}" destId="{8E4F29EF-C02C-4610-8613-655E2302BCAF}" srcOrd="0" destOrd="0" presId="urn:microsoft.com/office/officeart/2008/layout/LinedList"/>
    <dgm:cxn modelId="{BEA2A9A3-474C-4B77-9389-B4E9E2909542}" type="presParOf" srcId="{A7FBD368-F683-4920-A669-FC17188D2097}" destId="{C2A396C3-3490-4E66-BB84-C5DB1AF7A844}" srcOrd="1" destOrd="0" presId="urn:microsoft.com/office/officeart/2008/layout/LinedList"/>
    <dgm:cxn modelId="{DE83E7D6-8D55-4D5C-BEED-AF307FCF0F0F}" type="presParOf" srcId="{C2A396C3-3490-4E66-BB84-C5DB1AF7A844}" destId="{90354892-1EEE-44FC-BC2D-CA907B74E09C}" srcOrd="0" destOrd="0" presId="urn:microsoft.com/office/officeart/2008/layout/LinedList"/>
    <dgm:cxn modelId="{240F8BDD-F5A6-4A88-976F-026A3C2A8E1C}" type="presParOf" srcId="{C2A396C3-3490-4E66-BB84-C5DB1AF7A844}" destId="{86FA0C5B-2B3F-4C20-A612-88657483DBF3}" srcOrd="1" destOrd="0" presId="urn:microsoft.com/office/officeart/2008/layout/LinedList"/>
    <dgm:cxn modelId="{A2BC15D3-EEBF-4AF8-9493-93EC3D0FE5A4}" type="presParOf" srcId="{A7FBD368-F683-4920-A669-FC17188D2097}" destId="{2FDDD170-40C6-4BF5-98C9-072FD05DD0EC}" srcOrd="2" destOrd="0" presId="urn:microsoft.com/office/officeart/2008/layout/LinedList"/>
    <dgm:cxn modelId="{1FD71B36-2DFC-4C01-9778-1AE64EDF404E}" type="presParOf" srcId="{A7FBD368-F683-4920-A669-FC17188D2097}" destId="{512BEF61-22C6-4F26-9D68-46BEE882AD7B}" srcOrd="3" destOrd="0" presId="urn:microsoft.com/office/officeart/2008/layout/LinedList"/>
    <dgm:cxn modelId="{E907DF85-D70D-4677-A08A-F9D26335A001}" type="presParOf" srcId="{512BEF61-22C6-4F26-9D68-46BEE882AD7B}" destId="{BE27A129-C292-4240-A424-99228874DD18}" srcOrd="0" destOrd="0" presId="urn:microsoft.com/office/officeart/2008/layout/LinedList"/>
    <dgm:cxn modelId="{0C7870B8-F8D6-484F-8E29-3E5951754DEC}" type="presParOf" srcId="{512BEF61-22C6-4F26-9D68-46BEE882AD7B}" destId="{003C39AF-2CFB-4104-A087-CBDD5D9CBB76}" srcOrd="1" destOrd="0" presId="urn:microsoft.com/office/officeart/2008/layout/LinedList"/>
    <dgm:cxn modelId="{0DE880BF-76AC-4C92-9C3D-381320FFAB55}" type="presParOf" srcId="{A7FBD368-F683-4920-A669-FC17188D2097}" destId="{792AB154-9056-427F-89B0-1799BED5D0A1}" srcOrd="4" destOrd="0" presId="urn:microsoft.com/office/officeart/2008/layout/LinedList"/>
    <dgm:cxn modelId="{2671E61E-B370-455E-8282-C98837ABEB26}" type="presParOf" srcId="{A7FBD368-F683-4920-A669-FC17188D2097}" destId="{01B97479-E5E1-4285-B5BC-C738EFAD6851}" srcOrd="5" destOrd="0" presId="urn:microsoft.com/office/officeart/2008/layout/LinedList"/>
    <dgm:cxn modelId="{30138368-21EF-4761-87DD-5015AC3F2245}" type="presParOf" srcId="{01B97479-E5E1-4285-B5BC-C738EFAD6851}" destId="{5F13365D-DE14-49B4-A0D2-8786E24ECDEF}" srcOrd="0" destOrd="0" presId="urn:microsoft.com/office/officeart/2008/layout/LinedList"/>
    <dgm:cxn modelId="{6A72F5D4-3F71-4BF6-82CF-4F96EA009CE0}" type="presParOf" srcId="{01B97479-E5E1-4285-B5BC-C738EFAD6851}" destId="{DFA95A78-9FD9-411E-8983-E72F1A498770}" srcOrd="1" destOrd="0" presId="urn:microsoft.com/office/officeart/2008/layout/LinedList"/>
    <dgm:cxn modelId="{62C90414-A88A-4664-B6C9-7D997777D9C9}" type="presParOf" srcId="{A7FBD368-F683-4920-A669-FC17188D2097}" destId="{E9D760FA-6C59-4498-A9CC-72A23765CDDB}" srcOrd="6" destOrd="0" presId="urn:microsoft.com/office/officeart/2008/layout/LinedList"/>
    <dgm:cxn modelId="{82D9A32A-004C-4C39-9B05-9F309304C1C8}" type="presParOf" srcId="{A7FBD368-F683-4920-A669-FC17188D2097}" destId="{C15BE325-676B-4BB9-92B4-E886E9AB767A}" srcOrd="7" destOrd="0" presId="urn:microsoft.com/office/officeart/2008/layout/LinedList"/>
    <dgm:cxn modelId="{F3D37093-4131-4EA2-8430-692668789462}" type="presParOf" srcId="{C15BE325-676B-4BB9-92B4-E886E9AB767A}" destId="{37EE1746-1A07-4068-BBC3-9B12BDA6CE32}" srcOrd="0" destOrd="0" presId="urn:microsoft.com/office/officeart/2008/layout/LinedList"/>
    <dgm:cxn modelId="{37F90462-5F88-4DE7-BBF0-7C344387DA46}" type="presParOf" srcId="{C15BE325-676B-4BB9-92B4-E886E9AB767A}" destId="{0459B189-B6B3-4CA6-B2B7-BCD9ED4D9C9A}" srcOrd="1" destOrd="0" presId="urn:microsoft.com/office/officeart/2008/layout/LinedList"/>
    <dgm:cxn modelId="{5DB3785D-A182-46DB-87AC-DE16CBFD8FEF}" type="presParOf" srcId="{A7FBD368-F683-4920-A669-FC17188D2097}" destId="{3DC2E4FE-11E3-432F-8E15-8EBB07B74970}" srcOrd="8" destOrd="0" presId="urn:microsoft.com/office/officeart/2008/layout/LinedList"/>
    <dgm:cxn modelId="{BF6D01D3-82CE-420A-B7D7-2E3FD324E88E}" type="presParOf" srcId="{A7FBD368-F683-4920-A669-FC17188D2097}" destId="{9CE6FCBA-6660-454A-932B-3DA870F23951}" srcOrd="9" destOrd="0" presId="urn:microsoft.com/office/officeart/2008/layout/LinedList"/>
    <dgm:cxn modelId="{CBA7B03C-4A3B-4CFF-A73E-FAF19E7307F6}" type="presParOf" srcId="{9CE6FCBA-6660-454A-932B-3DA870F23951}" destId="{022D7CFA-7A1B-4E89-831B-4A77DFA8C78F}" srcOrd="0" destOrd="0" presId="urn:microsoft.com/office/officeart/2008/layout/LinedList"/>
    <dgm:cxn modelId="{AE3B448A-C7FD-4DDF-93EF-2D83AC3FD3AD}" type="presParOf" srcId="{9CE6FCBA-6660-454A-932B-3DA870F23951}" destId="{E4C83FC9-0B91-433A-B7D4-71D0BE0B0A41}" srcOrd="1" destOrd="0" presId="urn:microsoft.com/office/officeart/2008/layout/LinedList"/>
  </dgm:cxnLst>
  <dgm:bg/>
  <dgm:whole>
    <a:ln w="12700"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8C20ADF-E4C6-4425-8A49-9BDE225C866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BC671E86-78BA-4072-943B-9B37C794D00F}">
      <dgm:prSet phldrT="[Text]" custT="1"/>
      <dgm:spPr/>
      <dgm:t>
        <a:bodyPr anchor="t"/>
        <a:lstStyle/>
        <a:p>
          <a:r>
            <a:rPr lang="en-US" sz="1400" b="1" dirty="0">
              <a:solidFill>
                <a:srgbClr val="BED730"/>
              </a:solidFill>
            </a:rPr>
            <a:t>HIGHLIGHTS</a:t>
          </a:r>
          <a:endParaRPr lang="en-IN" sz="1200" b="1" dirty="0">
            <a:solidFill>
              <a:srgbClr val="BED730"/>
            </a:solidFill>
          </a:endParaRPr>
        </a:p>
      </dgm:t>
    </dgm:pt>
    <dgm:pt modelId="{40E90420-C9FB-4A08-AAF0-34553601A50C}" type="parTrans" cxnId="{CF957BA5-BF20-468A-A996-CFDE586813A1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B8D69ED6-E27A-417E-997A-DCEEE94A2E10}" type="sibTrans" cxnId="{CF957BA5-BF20-468A-A996-CFDE586813A1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BF0CDA3B-79EE-474C-AE5D-2BF42A8B16B7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/>
              </a:solidFill>
            </a:rPr>
            <a:t>Maintain Qtr-in-advance Renewal process standard</a:t>
          </a:r>
          <a:endParaRPr lang="en-IN" sz="1200" dirty="0">
            <a:solidFill>
              <a:schemeClr val="tx1"/>
            </a:solidFill>
          </a:endParaRPr>
        </a:p>
      </dgm:t>
    </dgm:pt>
    <dgm:pt modelId="{0820EF5C-4E9E-4E57-89CF-12E7CC9DF444}" type="parTrans" cxnId="{7364FDB5-F56F-45F2-B1E0-4B9E72DBD601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F1BBA5DF-D323-4B88-8ACC-3A97B770D42D}" type="sibTrans" cxnId="{7364FDB5-F56F-45F2-B1E0-4B9E72DBD601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C3634A7B-3248-441B-BFC5-FBD23B0F59EA}">
      <dgm:prSet phldrT="[Text]" custT="1"/>
      <dgm:spPr/>
      <dgm:t>
        <a:bodyPr anchor="ctr"/>
        <a:lstStyle/>
        <a:p>
          <a:r>
            <a:rPr lang="en-IN" sz="1200" dirty="0">
              <a:solidFill>
                <a:schemeClr val="tx1"/>
              </a:solidFill>
            </a:rPr>
            <a:t>Renewals to be captured &amp; logged through OSC</a:t>
          </a:r>
        </a:p>
      </dgm:t>
    </dgm:pt>
    <dgm:pt modelId="{653E4F37-9939-4C54-9EB1-25FDFD5C7174}" type="parTrans" cxnId="{3C00B8F3-0EEE-41CA-8B71-670D7C605036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CB370687-BD42-429F-9F09-3D5A03519C75}" type="sibTrans" cxnId="{3C00B8F3-0EEE-41CA-8B71-670D7C605036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F5BBFE3C-1B66-4733-B041-55A8F0C770C2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/>
              </a:solidFill>
            </a:rPr>
            <a:t>CPQ generated Renewal Proposals to eliminate Order Login delays</a:t>
          </a:r>
          <a:endParaRPr lang="en-IN" sz="1200" dirty="0">
            <a:solidFill>
              <a:schemeClr val="tx1"/>
            </a:solidFill>
          </a:endParaRPr>
        </a:p>
      </dgm:t>
    </dgm:pt>
    <dgm:pt modelId="{762AFE25-05D9-45BE-A4BF-F403D055753D}" type="parTrans" cxnId="{0406CB61-B8F9-4930-AFB4-68D8FC75EC5F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E4F5114C-08AF-4027-AC6C-D64613424057}" type="sibTrans" cxnId="{0406CB61-B8F9-4930-AFB4-68D8FC75EC5F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1990CEA7-5F9C-4425-9693-01F3ABBAB311}">
      <dgm:prSet phldrT="[Text]" custT="1"/>
      <dgm:spPr/>
      <dgm:t>
        <a:bodyPr anchor="ctr"/>
        <a:lstStyle/>
        <a:p>
          <a:r>
            <a:rPr lang="en-IN" sz="1200" dirty="0">
              <a:solidFill>
                <a:schemeClr val="tx1"/>
              </a:solidFill>
            </a:rPr>
            <a:t>Renewal delays due to additional Business opportunities to be completely restricted</a:t>
          </a:r>
        </a:p>
      </dgm:t>
    </dgm:pt>
    <dgm:pt modelId="{672774BB-3687-4C0D-BFFD-26ED05C20A2F}" type="parTrans" cxnId="{C9F01671-BB0D-443F-9E72-D16E202D4E35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A7AD7C5C-D4A2-451B-8481-4993CEF0F583}" type="sibTrans" cxnId="{C9F01671-BB0D-443F-9E72-D16E202D4E35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3C67635F-3D89-417F-B049-0432DABD24AA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/>
              </a:solidFill>
            </a:rPr>
            <a:t>Churn &amp; Service Discounts leading to Revenue erosion to be pro-actively addressed through high C-SAT Score </a:t>
          </a:r>
          <a:endParaRPr lang="en-IN" sz="1200" dirty="0">
            <a:solidFill>
              <a:schemeClr val="tx1"/>
            </a:solidFill>
          </a:endParaRPr>
        </a:p>
      </dgm:t>
    </dgm:pt>
    <dgm:pt modelId="{0DE3ADCA-F8ED-44CF-B6C8-6EF199049F61}" type="parTrans" cxnId="{51A86A65-B83D-4774-B358-C1ADCDDB049A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3A854DF1-780B-497A-B015-41DC94126E07}" type="sibTrans" cxnId="{51A86A65-B83D-4774-B358-C1ADCDDB049A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F4D12742-4B91-47FB-B859-0D7FEA3DDFA0}" type="pres">
      <dgm:prSet presAssocID="{08C20ADF-E4C6-4425-8A49-9BDE225C8664}" presName="vert0" presStyleCnt="0">
        <dgm:presLayoutVars>
          <dgm:dir/>
          <dgm:animOne val="branch"/>
          <dgm:animLvl val="lvl"/>
        </dgm:presLayoutVars>
      </dgm:prSet>
      <dgm:spPr/>
    </dgm:pt>
    <dgm:pt modelId="{EC9BC039-4D5C-49B5-B9FE-E5F3E95B8A95}" type="pres">
      <dgm:prSet presAssocID="{BC671E86-78BA-4072-943B-9B37C794D00F}" presName="thickLine" presStyleLbl="alignNode1" presStyleIdx="0" presStyleCnt="1" custLinFactNeighborY="255"/>
      <dgm:spPr/>
    </dgm:pt>
    <dgm:pt modelId="{A718327E-045A-4B52-B5B8-713F6605860C}" type="pres">
      <dgm:prSet presAssocID="{BC671E86-78BA-4072-943B-9B37C794D00F}" presName="horz1" presStyleCnt="0"/>
      <dgm:spPr/>
    </dgm:pt>
    <dgm:pt modelId="{C74DF467-81EB-413D-9AA9-465A25EB784B}" type="pres">
      <dgm:prSet presAssocID="{BC671E86-78BA-4072-943B-9B37C794D00F}" presName="tx1" presStyleLbl="revTx" presStyleIdx="0" presStyleCnt="6"/>
      <dgm:spPr/>
    </dgm:pt>
    <dgm:pt modelId="{9E946E0D-14EC-4783-ADDB-240050641FEF}" type="pres">
      <dgm:prSet presAssocID="{BC671E86-78BA-4072-943B-9B37C794D00F}" presName="vert1" presStyleCnt="0"/>
      <dgm:spPr/>
    </dgm:pt>
    <dgm:pt modelId="{73AFB292-3C5F-4B72-8890-1E0900F44F46}" type="pres">
      <dgm:prSet presAssocID="{BF0CDA3B-79EE-474C-AE5D-2BF42A8B16B7}" presName="vertSpace2a" presStyleCnt="0"/>
      <dgm:spPr/>
    </dgm:pt>
    <dgm:pt modelId="{A160EC8B-CF11-45C0-A37B-B423005C33BE}" type="pres">
      <dgm:prSet presAssocID="{BF0CDA3B-79EE-474C-AE5D-2BF42A8B16B7}" presName="horz2" presStyleCnt="0"/>
      <dgm:spPr/>
    </dgm:pt>
    <dgm:pt modelId="{444BE26B-8977-4FC0-8F4F-25E12EFE3E49}" type="pres">
      <dgm:prSet presAssocID="{BF0CDA3B-79EE-474C-AE5D-2BF42A8B16B7}" presName="horzSpace2" presStyleCnt="0"/>
      <dgm:spPr/>
    </dgm:pt>
    <dgm:pt modelId="{0E3FB97C-5D95-45A6-BF96-F6384649ADE0}" type="pres">
      <dgm:prSet presAssocID="{BF0CDA3B-79EE-474C-AE5D-2BF42A8B16B7}" presName="tx2" presStyleLbl="revTx" presStyleIdx="1" presStyleCnt="6"/>
      <dgm:spPr/>
    </dgm:pt>
    <dgm:pt modelId="{6F060296-BA51-4B46-BE2F-0A7F06BEB198}" type="pres">
      <dgm:prSet presAssocID="{BF0CDA3B-79EE-474C-AE5D-2BF42A8B16B7}" presName="vert2" presStyleCnt="0"/>
      <dgm:spPr/>
    </dgm:pt>
    <dgm:pt modelId="{FA79C21E-B393-4745-AF64-2322F5DE616E}" type="pres">
      <dgm:prSet presAssocID="{BF0CDA3B-79EE-474C-AE5D-2BF42A8B16B7}" presName="thinLine2b" presStyleLbl="callout" presStyleIdx="0" presStyleCnt="5"/>
      <dgm:spPr/>
    </dgm:pt>
    <dgm:pt modelId="{053C0486-895C-4DC2-9476-20C05CE76A54}" type="pres">
      <dgm:prSet presAssocID="{BF0CDA3B-79EE-474C-AE5D-2BF42A8B16B7}" presName="vertSpace2b" presStyleCnt="0"/>
      <dgm:spPr/>
    </dgm:pt>
    <dgm:pt modelId="{561B95C3-25D6-438B-8E8C-CDCCADC6CFCF}" type="pres">
      <dgm:prSet presAssocID="{C3634A7B-3248-441B-BFC5-FBD23B0F59EA}" presName="horz2" presStyleCnt="0"/>
      <dgm:spPr/>
    </dgm:pt>
    <dgm:pt modelId="{D76CFA3C-BC31-4182-ABA5-A56547B33299}" type="pres">
      <dgm:prSet presAssocID="{C3634A7B-3248-441B-BFC5-FBD23B0F59EA}" presName="horzSpace2" presStyleCnt="0"/>
      <dgm:spPr/>
    </dgm:pt>
    <dgm:pt modelId="{4E0E359E-503B-45E7-BA7B-48557871797D}" type="pres">
      <dgm:prSet presAssocID="{C3634A7B-3248-441B-BFC5-FBD23B0F59EA}" presName="tx2" presStyleLbl="revTx" presStyleIdx="2" presStyleCnt="6"/>
      <dgm:spPr/>
    </dgm:pt>
    <dgm:pt modelId="{4CF48A97-43D0-4C6A-BEEB-6442271CB84B}" type="pres">
      <dgm:prSet presAssocID="{C3634A7B-3248-441B-BFC5-FBD23B0F59EA}" presName="vert2" presStyleCnt="0"/>
      <dgm:spPr/>
    </dgm:pt>
    <dgm:pt modelId="{A4F41D07-9D61-497B-AC08-9E50311D0748}" type="pres">
      <dgm:prSet presAssocID="{C3634A7B-3248-441B-BFC5-FBD23B0F59EA}" presName="thinLine2b" presStyleLbl="callout" presStyleIdx="1" presStyleCnt="5"/>
      <dgm:spPr/>
    </dgm:pt>
    <dgm:pt modelId="{2A71D0DC-878C-4661-9E62-E64D8721CAF1}" type="pres">
      <dgm:prSet presAssocID="{C3634A7B-3248-441B-BFC5-FBD23B0F59EA}" presName="vertSpace2b" presStyleCnt="0"/>
      <dgm:spPr/>
    </dgm:pt>
    <dgm:pt modelId="{7B18E61C-DF9F-4008-AAD4-98CF4A380B31}" type="pres">
      <dgm:prSet presAssocID="{F5BBFE3C-1B66-4733-B041-55A8F0C770C2}" presName="horz2" presStyleCnt="0"/>
      <dgm:spPr/>
    </dgm:pt>
    <dgm:pt modelId="{F3B203DE-A2CC-4D98-B036-E43B176FCCC1}" type="pres">
      <dgm:prSet presAssocID="{F5BBFE3C-1B66-4733-B041-55A8F0C770C2}" presName="horzSpace2" presStyleCnt="0"/>
      <dgm:spPr/>
    </dgm:pt>
    <dgm:pt modelId="{C3FF85DC-D54C-4166-8FC6-C2F133FA0F07}" type="pres">
      <dgm:prSet presAssocID="{F5BBFE3C-1B66-4733-B041-55A8F0C770C2}" presName="tx2" presStyleLbl="revTx" presStyleIdx="3" presStyleCnt="6"/>
      <dgm:spPr/>
    </dgm:pt>
    <dgm:pt modelId="{1177BAF5-4DB4-449E-B28D-4C6F45438DDC}" type="pres">
      <dgm:prSet presAssocID="{F5BBFE3C-1B66-4733-B041-55A8F0C770C2}" presName="vert2" presStyleCnt="0"/>
      <dgm:spPr/>
    </dgm:pt>
    <dgm:pt modelId="{8D3ED424-94A0-46E8-A8E0-B9E2EC52BF0D}" type="pres">
      <dgm:prSet presAssocID="{F5BBFE3C-1B66-4733-B041-55A8F0C770C2}" presName="thinLine2b" presStyleLbl="callout" presStyleIdx="2" presStyleCnt="5"/>
      <dgm:spPr/>
    </dgm:pt>
    <dgm:pt modelId="{40FA7648-B06D-4ABA-AF0D-B70F1F9A8CFF}" type="pres">
      <dgm:prSet presAssocID="{F5BBFE3C-1B66-4733-B041-55A8F0C770C2}" presName="vertSpace2b" presStyleCnt="0"/>
      <dgm:spPr/>
    </dgm:pt>
    <dgm:pt modelId="{DC5F8DE1-8CEA-4EBF-97D9-B5DE5AD9BF90}" type="pres">
      <dgm:prSet presAssocID="{1990CEA7-5F9C-4425-9693-01F3ABBAB311}" presName="horz2" presStyleCnt="0"/>
      <dgm:spPr/>
    </dgm:pt>
    <dgm:pt modelId="{4467C1F8-497F-4E1A-8921-992D86EDEA51}" type="pres">
      <dgm:prSet presAssocID="{1990CEA7-5F9C-4425-9693-01F3ABBAB311}" presName="horzSpace2" presStyleCnt="0"/>
      <dgm:spPr/>
    </dgm:pt>
    <dgm:pt modelId="{A91A8A64-FF16-4CEC-9B23-F4925948C9CF}" type="pres">
      <dgm:prSet presAssocID="{1990CEA7-5F9C-4425-9693-01F3ABBAB311}" presName="tx2" presStyleLbl="revTx" presStyleIdx="4" presStyleCnt="6"/>
      <dgm:spPr/>
    </dgm:pt>
    <dgm:pt modelId="{8D2718CD-6EB1-4DD5-9613-73EFE403FDFF}" type="pres">
      <dgm:prSet presAssocID="{1990CEA7-5F9C-4425-9693-01F3ABBAB311}" presName="vert2" presStyleCnt="0"/>
      <dgm:spPr/>
    </dgm:pt>
    <dgm:pt modelId="{D4DAA800-2B29-447A-8247-0420BB3F9CCE}" type="pres">
      <dgm:prSet presAssocID="{1990CEA7-5F9C-4425-9693-01F3ABBAB311}" presName="thinLine2b" presStyleLbl="callout" presStyleIdx="3" presStyleCnt="5"/>
      <dgm:spPr/>
    </dgm:pt>
    <dgm:pt modelId="{C83992A0-9222-431E-A38F-6CCE95C2C8DB}" type="pres">
      <dgm:prSet presAssocID="{1990CEA7-5F9C-4425-9693-01F3ABBAB311}" presName="vertSpace2b" presStyleCnt="0"/>
      <dgm:spPr/>
    </dgm:pt>
    <dgm:pt modelId="{9FE89BAB-C1F7-47E9-8503-3DE480F0F7F5}" type="pres">
      <dgm:prSet presAssocID="{3C67635F-3D89-417F-B049-0432DABD24AA}" presName="horz2" presStyleCnt="0"/>
      <dgm:spPr/>
    </dgm:pt>
    <dgm:pt modelId="{DF2505DF-1FAF-4BF8-A88C-D16D1917B766}" type="pres">
      <dgm:prSet presAssocID="{3C67635F-3D89-417F-B049-0432DABD24AA}" presName="horzSpace2" presStyleCnt="0"/>
      <dgm:spPr/>
    </dgm:pt>
    <dgm:pt modelId="{A2E34E14-5BA6-49FC-8746-A939D31D2201}" type="pres">
      <dgm:prSet presAssocID="{3C67635F-3D89-417F-B049-0432DABD24AA}" presName="tx2" presStyleLbl="revTx" presStyleIdx="5" presStyleCnt="6"/>
      <dgm:spPr/>
    </dgm:pt>
    <dgm:pt modelId="{D7252D85-0AEF-4827-93CE-05C3C2EE430B}" type="pres">
      <dgm:prSet presAssocID="{3C67635F-3D89-417F-B049-0432DABD24AA}" presName="vert2" presStyleCnt="0"/>
      <dgm:spPr/>
    </dgm:pt>
    <dgm:pt modelId="{5102B0C8-E1DB-4AE0-9B58-02F49B5B85B5}" type="pres">
      <dgm:prSet presAssocID="{3C67635F-3D89-417F-B049-0432DABD24AA}" presName="thinLine2b" presStyleLbl="callout" presStyleIdx="4" presStyleCnt="5"/>
      <dgm:spPr/>
    </dgm:pt>
    <dgm:pt modelId="{63DD1EE0-59D7-44A4-AEB9-C677B6412968}" type="pres">
      <dgm:prSet presAssocID="{3C67635F-3D89-417F-B049-0432DABD24AA}" presName="vertSpace2b" presStyleCnt="0"/>
      <dgm:spPr/>
    </dgm:pt>
  </dgm:ptLst>
  <dgm:cxnLst>
    <dgm:cxn modelId="{316A9508-B296-4CCC-9BAD-2D8C3AE8B810}" type="presOf" srcId="{3C67635F-3D89-417F-B049-0432DABD24AA}" destId="{A2E34E14-5BA6-49FC-8746-A939D31D2201}" srcOrd="0" destOrd="0" presId="urn:microsoft.com/office/officeart/2008/layout/LinedList"/>
    <dgm:cxn modelId="{840B7026-C069-4AD7-8346-DBD0DCB7E883}" type="presOf" srcId="{C3634A7B-3248-441B-BFC5-FBD23B0F59EA}" destId="{4E0E359E-503B-45E7-BA7B-48557871797D}" srcOrd="0" destOrd="0" presId="urn:microsoft.com/office/officeart/2008/layout/LinedList"/>
    <dgm:cxn modelId="{E5A3E028-61A1-4211-85B5-AE7BFFB0F2A7}" type="presOf" srcId="{BC671E86-78BA-4072-943B-9B37C794D00F}" destId="{C74DF467-81EB-413D-9AA9-465A25EB784B}" srcOrd="0" destOrd="0" presId="urn:microsoft.com/office/officeart/2008/layout/LinedList"/>
    <dgm:cxn modelId="{0406CB61-B8F9-4930-AFB4-68D8FC75EC5F}" srcId="{BC671E86-78BA-4072-943B-9B37C794D00F}" destId="{F5BBFE3C-1B66-4733-B041-55A8F0C770C2}" srcOrd="2" destOrd="0" parTransId="{762AFE25-05D9-45BE-A4BF-F403D055753D}" sibTransId="{E4F5114C-08AF-4027-AC6C-D64613424057}"/>
    <dgm:cxn modelId="{51A86A65-B83D-4774-B358-C1ADCDDB049A}" srcId="{BC671E86-78BA-4072-943B-9B37C794D00F}" destId="{3C67635F-3D89-417F-B049-0432DABD24AA}" srcOrd="4" destOrd="0" parTransId="{0DE3ADCA-F8ED-44CF-B6C8-6EF199049F61}" sibTransId="{3A854DF1-780B-497A-B015-41DC94126E07}"/>
    <dgm:cxn modelId="{BCEFAC68-7921-4E83-9DAA-95795B6DDA93}" type="presOf" srcId="{08C20ADF-E4C6-4425-8A49-9BDE225C8664}" destId="{F4D12742-4B91-47FB-B859-0D7FEA3DDFA0}" srcOrd="0" destOrd="0" presId="urn:microsoft.com/office/officeart/2008/layout/LinedList"/>
    <dgm:cxn modelId="{C9F01671-BB0D-443F-9E72-D16E202D4E35}" srcId="{BC671E86-78BA-4072-943B-9B37C794D00F}" destId="{1990CEA7-5F9C-4425-9693-01F3ABBAB311}" srcOrd="3" destOrd="0" parTransId="{672774BB-3687-4C0D-BFFD-26ED05C20A2F}" sibTransId="{A7AD7C5C-D4A2-451B-8481-4993CEF0F583}"/>
    <dgm:cxn modelId="{A1BC487D-716F-45BA-8596-C664A1E2ECC6}" type="presOf" srcId="{BF0CDA3B-79EE-474C-AE5D-2BF42A8B16B7}" destId="{0E3FB97C-5D95-45A6-BF96-F6384649ADE0}" srcOrd="0" destOrd="0" presId="urn:microsoft.com/office/officeart/2008/layout/LinedList"/>
    <dgm:cxn modelId="{6B487598-78D4-40CC-A6F3-ED3C29FB8FFA}" type="presOf" srcId="{F5BBFE3C-1B66-4733-B041-55A8F0C770C2}" destId="{C3FF85DC-D54C-4166-8FC6-C2F133FA0F07}" srcOrd="0" destOrd="0" presId="urn:microsoft.com/office/officeart/2008/layout/LinedList"/>
    <dgm:cxn modelId="{CF957BA5-BF20-468A-A996-CFDE586813A1}" srcId="{08C20ADF-E4C6-4425-8A49-9BDE225C8664}" destId="{BC671E86-78BA-4072-943B-9B37C794D00F}" srcOrd="0" destOrd="0" parTransId="{40E90420-C9FB-4A08-AAF0-34553601A50C}" sibTransId="{B8D69ED6-E27A-417E-997A-DCEEE94A2E10}"/>
    <dgm:cxn modelId="{7364FDB5-F56F-45F2-B1E0-4B9E72DBD601}" srcId="{BC671E86-78BA-4072-943B-9B37C794D00F}" destId="{BF0CDA3B-79EE-474C-AE5D-2BF42A8B16B7}" srcOrd="0" destOrd="0" parTransId="{0820EF5C-4E9E-4E57-89CF-12E7CC9DF444}" sibTransId="{F1BBA5DF-D323-4B88-8ACC-3A97B770D42D}"/>
    <dgm:cxn modelId="{DDC781CB-4EA0-4385-B1B4-5E5083AA70BF}" type="presOf" srcId="{1990CEA7-5F9C-4425-9693-01F3ABBAB311}" destId="{A91A8A64-FF16-4CEC-9B23-F4925948C9CF}" srcOrd="0" destOrd="0" presId="urn:microsoft.com/office/officeart/2008/layout/LinedList"/>
    <dgm:cxn modelId="{3C00B8F3-0EEE-41CA-8B71-670D7C605036}" srcId="{BC671E86-78BA-4072-943B-9B37C794D00F}" destId="{C3634A7B-3248-441B-BFC5-FBD23B0F59EA}" srcOrd="1" destOrd="0" parTransId="{653E4F37-9939-4C54-9EB1-25FDFD5C7174}" sibTransId="{CB370687-BD42-429F-9F09-3D5A03519C75}"/>
    <dgm:cxn modelId="{057BE927-4CF2-4C9F-A4A7-AD75B8972103}" type="presParOf" srcId="{F4D12742-4B91-47FB-B859-0D7FEA3DDFA0}" destId="{EC9BC039-4D5C-49B5-B9FE-E5F3E95B8A95}" srcOrd="0" destOrd="0" presId="urn:microsoft.com/office/officeart/2008/layout/LinedList"/>
    <dgm:cxn modelId="{B1D82571-610F-46C7-A417-A9483A188A78}" type="presParOf" srcId="{F4D12742-4B91-47FB-B859-0D7FEA3DDFA0}" destId="{A718327E-045A-4B52-B5B8-713F6605860C}" srcOrd="1" destOrd="0" presId="urn:microsoft.com/office/officeart/2008/layout/LinedList"/>
    <dgm:cxn modelId="{8A2EA1C5-7676-4A5E-95F3-0D10AE9A5442}" type="presParOf" srcId="{A718327E-045A-4B52-B5B8-713F6605860C}" destId="{C74DF467-81EB-413D-9AA9-465A25EB784B}" srcOrd="0" destOrd="0" presId="urn:microsoft.com/office/officeart/2008/layout/LinedList"/>
    <dgm:cxn modelId="{3493D312-6611-434F-B697-3834F5B30479}" type="presParOf" srcId="{A718327E-045A-4B52-B5B8-713F6605860C}" destId="{9E946E0D-14EC-4783-ADDB-240050641FEF}" srcOrd="1" destOrd="0" presId="urn:microsoft.com/office/officeart/2008/layout/LinedList"/>
    <dgm:cxn modelId="{DEFE3EDA-A1A1-47CF-8884-29B46E427F30}" type="presParOf" srcId="{9E946E0D-14EC-4783-ADDB-240050641FEF}" destId="{73AFB292-3C5F-4B72-8890-1E0900F44F46}" srcOrd="0" destOrd="0" presId="urn:microsoft.com/office/officeart/2008/layout/LinedList"/>
    <dgm:cxn modelId="{3B0464AE-52FF-4A12-A600-6D44783BECEC}" type="presParOf" srcId="{9E946E0D-14EC-4783-ADDB-240050641FEF}" destId="{A160EC8B-CF11-45C0-A37B-B423005C33BE}" srcOrd="1" destOrd="0" presId="urn:microsoft.com/office/officeart/2008/layout/LinedList"/>
    <dgm:cxn modelId="{F3B87821-E050-45BB-B34E-AAFFCFE9DE31}" type="presParOf" srcId="{A160EC8B-CF11-45C0-A37B-B423005C33BE}" destId="{444BE26B-8977-4FC0-8F4F-25E12EFE3E49}" srcOrd="0" destOrd="0" presId="urn:microsoft.com/office/officeart/2008/layout/LinedList"/>
    <dgm:cxn modelId="{D4D40D81-A003-4C16-A7CA-02D7AC92A224}" type="presParOf" srcId="{A160EC8B-CF11-45C0-A37B-B423005C33BE}" destId="{0E3FB97C-5D95-45A6-BF96-F6384649ADE0}" srcOrd="1" destOrd="0" presId="urn:microsoft.com/office/officeart/2008/layout/LinedList"/>
    <dgm:cxn modelId="{58954385-2979-42C7-8FF0-4CD08E5E2CF0}" type="presParOf" srcId="{A160EC8B-CF11-45C0-A37B-B423005C33BE}" destId="{6F060296-BA51-4B46-BE2F-0A7F06BEB198}" srcOrd="2" destOrd="0" presId="urn:microsoft.com/office/officeart/2008/layout/LinedList"/>
    <dgm:cxn modelId="{A306018D-6DC0-4502-A942-E06331496778}" type="presParOf" srcId="{9E946E0D-14EC-4783-ADDB-240050641FEF}" destId="{FA79C21E-B393-4745-AF64-2322F5DE616E}" srcOrd="2" destOrd="0" presId="urn:microsoft.com/office/officeart/2008/layout/LinedList"/>
    <dgm:cxn modelId="{E3AC3D11-08E8-4EB5-81E8-81E3407B530F}" type="presParOf" srcId="{9E946E0D-14EC-4783-ADDB-240050641FEF}" destId="{053C0486-895C-4DC2-9476-20C05CE76A54}" srcOrd="3" destOrd="0" presId="urn:microsoft.com/office/officeart/2008/layout/LinedList"/>
    <dgm:cxn modelId="{EC42239B-F6D9-4E93-BA9C-58E4AA5A9514}" type="presParOf" srcId="{9E946E0D-14EC-4783-ADDB-240050641FEF}" destId="{561B95C3-25D6-438B-8E8C-CDCCADC6CFCF}" srcOrd="4" destOrd="0" presId="urn:microsoft.com/office/officeart/2008/layout/LinedList"/>
    <dgm:cxn modelId="{52072BCC-79BA-486C-AEAE-B964E293B336}" type="presParOf" srcId="{561B95C3-25D6-438B-8E8C-CDCCADC6CFCF}" destId="{D76CFA3C-BC31-4182-ABA5-A56547B33299}" srcOrd="0" destOrd="0" presId="urn:microsoft.com/office/officeart/2008/layout/LinedList"/>
    <dgm:cxn modelId="{1177D705-7698-4B69-91EA-7E69C3ADA7A0}" type="presParOf" srcId="{561B95C3-25D6-438B-8E8C-CDCCADC6CFCF}" destId="{4E0E359E-503B-45E7-BA7B-48557871797D}" srcOrd="1" destOrd="0" presId="urn:microsoft.com/office/officeart/2008/layout/LinedList"/>
    <dgm:cxn modelId="{8E8678A0-A0DA-4E21-B942-DC788C5FBD4A}" type="presParOf" srcId="{561B95C3-25D6-438B-8E8C-CDCCADC6CFCF}" destId="{4CF48A97-43D0-4C6A-BEEB-6442271CB84B}" srcOrd="2" destOrd="0" presId="urn:microsoft.com/office/officeart/2008/layout/LinedList"/>
    <dgm:cxn modelId="{6250BE2A-555B-442D-A86F-FAB07360DA53}" type="presParOf" srcId="{9E946E0D-14EC-4783-ADDB-240050641FEF}" destId="{A4F41D07-9D61-497B-AC08-9E50311D0748}" srcOrd="5" destOrd="0" presId="urn:microsoft.com/office/officeart/2008/layout/LinedList"/>
    <dgm:cxn modelId="{D029A498-858A-4DE6-BDCA-70618290AF4C}" type="presParOf" srcId="{9E946E0D-14EC-4783-ADDB-240050641FEF}" destId="{2A71D0DC-878C-4661-9E62-E64D8721CAF1}" srcOrd="6" destOrd="0" presId="urn:microsoft.com/office/officeart/2008/layout/LinedList"/>
    <dgm:cxn modelId="{114178AF-D4D1-4D8D-9C6A-B1623709431C}" type="presParOf" srcId="{9E946E0D-14EC-4783-ADDB-240050641FEF}" destId="{7B18E61C-DF9F-4008-AAD4-98CF4A380B31}" srcOrd="7" destOrd="0" presId="urn:microsoft.com/office/officeart/2008/layout/LinedList"/>
    <dgm:cxn modelId="{14D2EA49-F60A-4E19-99D3-1182A52B414B}" type="presParOf" srcId="{7B18E61C-DF9F-4008-AAD4-98CF4A380B31}" destId="{F3B203DE-A2CC-4D98-B036-E43B176FCCC1}" srcOrd="0" destOrd="0" presId="urn:microsoft.com/office/officeart/2008/layout/LinedList"/>
    <dgm:cxn modelId="{F13A40E2-1D7F-4F51-9F58-4E185A047DD4}" type="presParOf" srcId="{7B18E61C-DF9F-4008-AAD4-98CF4A380B31}" destId="{C3FF85DC-D54C-4166-8FC6-C2F133FA0F07}" srcOrd="1" destOrd="0" presId="urn:microsoft.com/office/officeart/2008/layout/LinedList"/>
    <dgm:cxn modelId="{61099246-8891-4938-ABE1-912EB5AC4364}" type="presParOf" srcId="{7B18E61C-DF9F-4008-AAD4-98CF4A380B31}" destId="{1177BAF5-4DB4-449E-B28D-4C6F45438DDC}" srcOrd="2" destOrd="0" presId="urn:microsoft.com/office/officeart/2008/layout/LinedList"/>
    <dgm:cxn modelId="{0D03E200-FFB3-437F-BF2A-D2B4CA92D873}" type="presParOf" srcId="{9E946E0D-14EC-4783-ADDB-240050641FEF}" destId="{8D3ED424-94A0-46E8-A8E0-B9E2EC52BF0D}" srcOrd="8" destOrd="0" presId="urn:microsoft.com/office/officeart/2008/layout/LinedList"/>
    <dgm:cxn modelId="{29823CD3-4865-4B9E-81E4-3B442CD18749}" type="presParOf" srcId="{9E946E0D-14EC-4783-ADDB-240050641FEF}" destId="{40FA7648-B06D-4ABA-AF0D-B70F1F9A8CFF}" srcOrd="9" destOrd="0" presId="urn:microsoft.com/office/officeart/2008/layout/LinedList"/>
    <dgm:cxn modelId="{E3C82EF3-95C4-4CC0-BC65-9E87A69DA497}" type="presParOf" srcId="{9E946E0D-14EC-4783-ADDB-240050641FEF}" destId="{DC5F8DE1-8CEA-4EBF-97D9-B5DE5AD9BF90}" srcOrd="10" destOrd="0" presId="urn:microsoft.com/office/officeart/2008/layout/LinedList"/>
    <dgm:cxn modelId="{B0607529-CC8C-4FDF-9FEC-31AD369F7D9E}" type="presParOf" srcId="{DC5F8DE1-8CEA-4EBF-97D9-B5DE5AD9BF90}" destId="{4467C1F8-497F-4E1A-8921-992D86EDEA51}" srcOrd="0" destOrd="0" presId="urn:microsoft.com/office/officeart/2008/layout/LinedList"/>
    <dgm:cxn modelId="{E4E11D12-7EBA-4864-8653-BA13F5FF4604}" type="presParOf" srcId="{DC5F8DE1-8CEA-4EBF-97D9-B5DE5AD9BF90}" destId="{A91A8A64-FF16-4CEC-9B23-F4925948C9CF}" srcOrd="1" destOrd="0" presId="urn:microsoft.com/office/officeart/2008/layout/LinedList"/>
    <dgm:cxn modelId="{16A08606-B1FC-4FDA-9DF4-99CB6794C3D9}" type="presParOf" srcId="{DC5F8DE1-8CEA-4EBF-97D9-B5DE5AD9BF90}" destId="{8D2718CD-6EB1-4DD5-9613-73EFE403FDFF}" srcOrd="2" destOrd="0" presId="urn:microsoft.com/office/officeart/2008/layout/LinedList"/>
    <dgm:cxn modelId="{9C556DCD-E198-46AE-87C9-949012DBA7B3}" type="presParOf" srcId="{9E946E0D-14EC-4783-ADDB-240050641FEF}" destId="{D4DAA800-2B29-447A-8247-0420BB3F9CCE}" srcOrd="11" destOrd="0" presId="urn:microsoft.com/office/officeart/2008/layout/LinedList"/>
    <dgm:cxn modelId="{DA80442A-693E-4E3C-BB53-E4B9419DD66A}" type="presParOf" srcId="{9E946E0D-14EC-4783-ADDB-240050641FEF}" destId="{C83992A0-9222-431E-A38F-6CCE95C2C8DB}" srcOrd="12" destOrd="0" presId="urn:microsoft.com/office/officeart/2008/layout/LinedList"/>
    <dgm:cxn modelId="{37DCDCB8-9F46-4C74-AEA6-C46B0A30F6E1}" type="presParOf" srcId="{9E946E0D-14EC-4783-ADDB-240050641FEF}" destId="{9FE89BAB-C1F7-47E9-8503-3DE480F0F7F5}" srcOrd="13" destOrd="0" presId="urn:microsoft.com/office/officeart/2008/layout/LinedList"/>
    <dgm:cxn modelId="{1B0BD50F-E786-4180-AC5A-EAADA3CE344C}" type="presParOf" srcId="{9FE89BAB-C1F7-47E9-8503-3DE480F0F7F5}" destId="{DF2505DF-1FAF-4BF8-A88C-D16D1917B766}" srcOrd="0" destOrd="0" presId="urn:microsoft.com/office/officeart/2008/layout/LinedList"/>
    <dgm:cxn modelId="{CD6F1656-66D6-4DF5-9D45-F29B78494B5E}" type="presParOf" srcId="{9FE89BAB-C1F7-47E9-8503-3DE480F0F7F5}" destId="{A2E34E14-5BA6-49FC-8746-A939D31D2201}" srcOrd="1" destOrd="0" presId="urn:microsoft.com/office/officeart/2008/layout/LinedList"/>
    <dgm:cxn modelId="{2628F53C-9E72-48E1-BF2B-1F6BD4ACB6BD}" type="presParOf" srcId="{9FE89BAB-C1F7-47E9-8503-3DE480F0F7F5}" destId="{D7252D85-0AEF-4827-93CE-05C3C2EE430B}" srcOrd="2" destOrd="0" presId="urn:microsoft.com/office/officeart/2008/layout/LinedList"/>
    <dgm:cxn modelId="{6A986969-D80B-4580-9072-5B9DFAE06791}" type="presParOf" srcId="{9E946E0D-14EC-4783-ADDB-240050641FEF}" destId="{5102B0C8-E1DB-4AE0-9B58-02F49B5B85B5}" srcOrd="14" destOrd="0" presId="urn:microsoft.com/office/officeart/2008/layout/LinedList"/>
    <dgm:cxn modelId="{A2934829-E49B-45F6-A6F6-763FDF0CA956}" type="presParOf" srcId="{9E946E0D-14EC-4783-ADDB-240050641FEF}" destId="{63DD1EE0-59D7-44A4-AEB9-C677B6412968}" srcOrd="15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C20ADF-E4C6-4425-8A49-9BDE225C866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BC671E86-78BA-4072-943B-9B37C794D00F}">
      <dgm:prSet phldrT="[Text]" custT="1"/>
      <dgm:spPr/>
      <dgm:t>
        <a:bodyPr anchor="t"/>
        <a:lstStyle/>
        <a:p>
          <a:r>
            <a:rPr lang="en-US" sz="1400" b="1" dirty="0">
              <a:solidFill>
                <a:srgbClr val="BED730"/>
              </a:solidFill>
            </a:rPr>
            <a:t>HIGHLIGHTS</a:t>
          </a:r>
          <a:endParaRPr lang="en-IN" sz="1400" b="1" dirty="0">
            <a:solidFill>
              <a:srgbClr val="BED730"/>
            </a:solidFill>
          </a:endParaRPr>
        </a:p>
      </dgm:t>
    </dgm:pt>
    <dgm:pt modelId="{40E90420-C9FB-4A08-AAF0-34553601A50C}" type="parTrans" cxnId="{CF957BA5-BF20-468A-A996-CFDE586813A1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B8D69ED6-E27A-417E-997A-DCEEE94A2E10}" type="sibTrans" cxnId="{CF957BA5-BF20-468A-A996-CFDE586813A1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BF0CDA3B-79EE-474C-AE5D-2BF42A8B16B7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/>
              </a:solidFill>
            </a:rPr>
            <a:t>Associate - Account Mapping</a:t>
          </a:r>
          <a:endParaRPr lang="en-IN" sz="1200" dirty="0">
            <a:solidFill>
              <a:schemeClr val="tx1"/>
            </a:solidFill>
          </a:endParaRPr>
        </a:p>
      </dgm:t>
    </dgm:pt>
    <dgm:pt modelId="{0820EF5C-4E9E-4E57-89CF-12E7CC9DF444}" type="parTrans" cxnId="{7364FDB5-F56F-45F2-B1E0-4B9E72DBD601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F1BBA5DF-D323-4B88-8ACC-3A97B770D42D}" type="sibTrans" cxnId="{7364FDB5-F56F-45F2-B1E0-4B9E72DBD601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C3634A7B-3248-441B-BFC5-FBD23B0F59EA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/>
              </a:solidFill>
            </a:rPr>
            <a:t>AOP Vs Weekly Coverage insights</a:t>
          </a:r>
          <a:endParaRPr lang="en-IN" sz="1200" dirty="0">
            <a:solidFill>
              <a:schemeClr val="tx1"/>
            </a:solidFill>
          </a:endParaRPr>
        </a:p>
      </dgm:t>
    </dgm:pt>
    <dgm:pt modelId="{653E4F37-9939-4C54-9EB1-25FDFD5C7174}" type="parTrans" cxnId="{3C00B8F3-0EEE-41CA-8B71-670D7C605036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CB370687-BD42-429F-9F09-3D5A03519C75}" type="sibTrans" cxnId="{3C00B8F3-0EEE-41CA-8B71-670D7C605036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F5BBFE3C-1B66-4733-B041-55A8F0C770C2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/>
              </a:solidFill>
            </a:rPr>
            <a:t>OEM Partner (Motion-wise) - Account coverage insights</a:t>
          </a:r>
          <a:endParaRPr lang="en-IN" sz="1200" dirty="0">
            <a:solidFill>
              <a:schemeClr val="tx1"/>
            </a:solidFill>
          </a:endParaRPr>
        </a:p>
      </dgm:t>
    </dgm:pt>
    <dgm:pt modelId="{762AFE25-05D9-45BE-A4BF-F403D055753D}" type="parTrans" cxnId="{0406CB61-B8F9-4930-AFB4-68D8FC75EC5F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E4F5114C-08AF-4027-AC6C-D64613424057}" type="sibTrans" cxnId="{0406CB61-B8F9-4930-AFB4-68D8FC75EC5F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1990CEA7-5F9C-4425-9693-01F3ABBAB311}">
      <dgm:prSet phldrT="[Text]" custT="1"/>
      <dgm:spPr/>
      <dgm:t>
        <a:bodyPr anchor="ctr"/>
        <a:lstStyle/>
        <a:p>
          <a:r>
            <a:rPr lang="en-IN" sz="1200" dirty="0">
              <a:solidFill>
                <a:schemeClr val="tx1"/>
              </a:solidFill>
            </a:rPr>
            <a:t>Opportunity - Stakeholder tagging (Exec Team, CPOs, CROs, GTM, SA/EA)</a:t>
          </a:r>
        </a:p>
      </dgm:t>
    </dgm:pt>
    <dgm:pt modelId="{672774BB-3687-4C0D-BFFD-26ED05C20A2F}" type="parTrans" cxnId="{C9F01671-BB0D-443F-9E72-D16E202D4E35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A7AD7C5C-D4A2-451B-8481-4993CEF0F583}" type="sibTrans" cxnId="{C9F01671-BB0D-443F-9E72-D16E202D4E35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3C67635F-3D89-417F-B049-0432DABD24AA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/>
              </a:solidFill>
            </a:rPr>
            <a:t>Customer Interaction MoM records</a:t>
          </a:r>
          <a:endParaRPr lang="en-IN" sz="1200" dirty="0">
            <a:solidFill>
              <a:schemeClr val="tx1"/>
            </a:solidFill>
          </a:endParaRPr>
        </a:p>
      </dgm:t>
    </dgm:pt>
    <dgm:pt modelId="{0DE3ADCA-F8ED-44CF-B6C8-6EF199049F61}" type="parTrans" cxnId="{51A86A65-B83D-4774-B358-C1ADCDDB049A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3A854DF1-780B-497A-B015-41DC94126E07}" type="sibTrans" cxnId="{51A86A65-B83D-4774-B358-C1ADCDDB049A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C32E0F16-8EEE-4778-A39B-338B91EFC801}">
      <dgm:prSet phldrT="[Text]" custT="1"/>
      <dgm:spPr/>
      <dgm:t>
        <a:bodyPr anchor="ctr"/>
        <a:lstStyle/>
        <a:p>
          <a:r>
            <a:rPr lang="en-IN" sz="1200" dirty="0">
              <a:solidFill>
                <a:schemeClr val="tx1"/>
              </a:solidFill>
            </a:rPr>
            <a:t>Eliminate effort duplication</a:t>
          </a:r>
        </a:p>
      </dgm:t>
    </dgm:pt>
    <dgm:pt modelId="{89B51785-1014-42C4-932F-B6BB3E2A72DD}" type="parTrans" cxnId="{D881429E-ED98-4D1C-9DFE-DFF9A98463A2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9C7D3020-DF32-491F-B0B2-9E6706A1F07B}" type="sibTrans" cxnId="{D881429E-ED98-4D1C-9DFE-DFF9A98463A2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3678C645-23E7-4066-8631-A15F4EE26186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/>
              </a:solidFill>
            </a:rPr>
            <a:t>5D Funnel Integration</a:t>
          </a:r>
          <a:endParaRPr lang="en-IN" sz="1200" dirty="0">
            <a:solidFill>
              <a:schemeClr val="tx1"/>
            </a:solidFill>
          </a:endParaRPr>
        </a:p>
      </dgm:t>
    </dgm:pt>
    <dgm:pt modelId="{7CF4BD93-E0B5-4249-B2BB-8597FD7EBEF8}" type="parTrans" cxnId="{CD1C0C85-8A85-47C0-9416-65938206A5AB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FEC4C576-594A-45D7-ABEF-8391C56B5B49}" type="sibTrans" cxnId="{CD1C0C85-8A85-47C0-9416-65938206A5AB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D768347A-A716-4A8A-808F-A1599DA5FB26}">
      <dgm:prSet phldrT="[Text]" custT="1"/>
      <dgm:spPr/>
      <dgm:t>
        <a:bodyPr anchor="ctr"/>
        <a:lstStyle/>
        <a:p>
          <a:r>
            <a:rPr lang="en-IN" sz="1200" dirty="0">
              <a:solidFill>
                <a:schemeClr val="tx1"/>
              </a:solidFill>
            </a:rPr>
            <a:t>Mobile App, Outlook &amp; Teams Integration</a:t>
          </a:r>
        </a:p>
      </dgm:t>
    </dgm:pt>
    <dgm:pt modelId="{5D187B0B-59E0-4128-BAB7-4235A65AA209}" type="parTrans" cxnId="{68F62CC7-16DE-42E8-9DDB-DF693817EF6D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0945A460-EC32-41CD-A524-BE9BC7295083}" type="sibTrans" cxnId="{68F62CC7-16DE-42E8-9DDB-DF693817EF6D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F4D12742-4B91-47FB-B859-0D7FEA3DDFA0}" type="pres">
      <dgm:prSet presAssocID="{08C20ADF-E4C6-4425-8A49-9BDE225C8664}" presName="vert0" presStyleCnt="0">
        <dgm:presLayoutVars>
          <dgm:dir/>
          <dgm:animOne val="branch"/>
          <dgm:animLvl val="lvl"/>
        </dgm:presLayoutVars>
      </dgm:prSet>
      <dgm:spPr/>
    </dgm:pt>
    <dgm:pt modelId="{EC9BC039-4D5C-49B5-B9FE-E5F3E95B8A95}" type="pres">
      <dgm:prSet presAssocID="{BC671E86-78BA-4072-943B-9B37C794D00F}" presName="thickLine" presStyleLbl="alignNode1" presStyleIdx="0" presStyleCnt="1" custLinFactNeighborY="255"/>
      <dgm:spPr/>
    </dgm:pt>
    <dgm:pt modelId="{A718327E-045A-4B52-B5B8-713F6605860C}" type="pres">
      <dgm:prSet presAssocID="{BC671E86-78BA-4072-943B-9B37C794D00F}" presName="horz1" presStyleCnt="0"/>
      <dgm:spPr/>
    </dgm:pt>
    <dgm:pt modelId="{C74DF467-81EB-413D-9AA9-465A25EB784B}" type="pres">
      <dgm:prSet presAssocID="{BC671E86-78BA-4072-943B-9B37C794D00F}" presName="tx1" presStyleLbl="revTx" presStyleIdx="0" presStyleCnt="9" custScaleX="136971" custScaleY="100098"/>
      <dgm:spPr/>
    </dgm:pt>
    <dgm:pt modelId="{9E946E0D-14EC-4783-ADDB-240050641FEF}" type="pres">
      <dgm:prSet presAssocID="{BC671E86-78BA-4072-943B-9B37C794D00F}" presName="vert1" presStyleCnt="0"/>
      <dgm:spPr/>
    </dgm:pt>
    <dgm:pt modelId="{73AFB292-3C5F-4B72-8890-1E0900F44F46}" type="pres">
      <dgm:prSet presAssocID="{BF0CDA3B-79EE-474C-AE5D-2BF42A8B16B7}" presName="vertSpace2a" presStyleCnt="0"/>
      <dgm:spPr/>
    </dgm:pt>
    <dgm:pt modelId="{A160EC8B-CF11-45C0-A37B-B423005C33BE}" type="pres">
      <dgm:prSet presAssocID="{BF0CDA3B-79EE-474C-AE5D-2BF42A8B16B7}" presName="horz2" presStyleCnt="0"/>
      <dgm:spPr/>
    </dgm:pt>
    <dgm:pt modelId="{444BE26B-8977-4FC0-8F4F-25E12EFE3E49}" type="pres">
      <dgm:prSet presAssocID="{BF0CDA3B-79EE-474C-AE5D-2BF42A8B16B7}" presName="horzSpace2" presStyleCnt="0"/>
      <dgm:spPr/>
    </dgm:pt>
    <dgm:pt modelId="{0E3FB97C-5D95-45A6-BF96-F6384649ADE0}" type="pres">
      <dgm:prSet presAssocID="{BF0CDA3B-79EE-474C-AE5D-2BF42A8B16B7}" presName="tx2" presStyleLbl="revTx" presStyleIdx="1" presStyleCnt="9"/>
      <dgm:spPr/>
    </dgm:pt>
    <dgm:pt modelId="{6F060296-BA51-4B46-BE2F-0A7F06BEB198}" type="pres">
      <dgm:prSet presAssocID="{BF0CDA3B-79EE-474C-AE5D-2BF42A8B16B7}" presName="vert2" presStyleCnt="0"/>
      <dgm:spPr/>
    </dgm:pt>
    <dgm:pt modelId="{FA79C21E-B393-4745-AF64-2322F5DE616E}" type="pres">
      <dgm:prSet presAssocID="{BF0CDA3B-79EE-474C-AE5D-2BF42A8B16B7}" presName="thinLine2b" presStyleLbl="callout" presStyleIdx="0" presStyleCnt="8"/>
      <dgm:spPr/>
    </dgm:pt>
    <dgm:pt modelId="{053C0486-895C-4DC2-9476-20C05CE76A54}" type="pres">
      <dgm:prSet presAssocID="{BF0CDA3B-79EE-474C-AE5D-2BF42A8B16B7}" presName="vertSpace2b" presStyleCnt="0"/>
      <dgm:spPr/>
    </dgm:pt>
    <dgm:pt modelId="{561B95C3-25D6-438B-8E8C-CDCCADC6CFCF}" type="pres">
      <dgm:prSet presAssocID="{C3634A7B-3248-441B-BFC5-FBD23B0F59EA}" presName="horz2" presStyleCnt="0"/>
      <dgm:spPr/>
    </dgm:pt>
    <dgm:pt modelId="{D76CFA3C-BC31-4182-ABA5-A56547B33299}" type="pres">
      <dgm:prSet presAssocID="{C3634A7B-3248-441B-BFC5-FBD23B0F59EA}" presName="horzSpace2" presStyleCnt="0"/>
      <dgm:spPr/>
    </dgm:pt>
    <dgm:pt modelId="{4E0E359E-503B-45E7-BA7B-48557871797D}" type="pres">
      <dgm:prSet presAssocID="{C3634A7B-3248-441B-BFC5-FBD23B0F59EA}" presName="tx2" presStyleLbl="revTx" presStyleIdx="2" presStyleCnt="9"/>
      <dgm:spPr/>
    </dgm:pt>
    <dgm:pt modelId="{4CF48A97-43D0-4C6A-BEEB-6442271CB84B}" type="pres">
      <dgm:prSet presAssocID="{C3634A7B-3248-441B-BFC5-FBD23B0F59EA}" presName="vert2" presStyleCnt="0"/>
      <dgm:spPr/>
    </dgm:pt>
    <dgm:pt modelId="{A4F41D07-9D61-497B-AC08-9E50311D0748}" type="pres">
      <dgm:prSet presAssocID="{C3634A7B-3248-441B-BFC5-FBD23B0F59EA}" presName="thinLine2b" presStyleLbl="callout" presStyleIdx="1" presStyleCnt="8"/>
      <dgm:spPr/>
    </dgm:pt>
    <dgm:pt modelId="{2A71D0DC-878C-4661-9E62-E64D8721CAF1}" type="pres">
      <dgm:prSet presAssocID="{C3634A7B-3248-441B-BFC5-FBD23B0F59EA}" presName="vertSpace2b" presStyleCnt="0"/>
      <dgm:spPr/>
    </dgm:pt>
    <dgm:pt modelId="{7B18E61C-DF9F-4008-AAD4-98CF4A380B31}" type="pres">
      <dgm:prSet presAssocID="{F5BBFE3C-1B66-4733-B041-55A8F0C770C2}" presName="horz2" presStyleCnt="0"/>
      <dgm:spPr/>
    </dgm:pt>
    <dgm:pt modelId="{F3B203DE-A2CC-4D98-B036-E43B176FCCC1}" type="pres">
      <dgm:prSet presAssocID="{F5BBFE3C-1B66-4733-B041-55A8F0C770C2}" presName="horzSpace2" presStyleCnt="0"/>
      <dgm:spPr/>
    </dgm:pt>
    <dgm:pt modelId="{C3FF85DC-D54C-4166-8FC6-C2F133FA0F07}" type="pres">
      <dgm:prSet presAssocID="{F5BBFE3C-1B66-4733-B041-55A8F0C770C2}" presName="tx2" presStyleLbl="revTx" presStyleIdx="3" presStyleCnt="9"/>
      <dgm:spPr/>
    </dgm:pt>
    <dgm:pt modelId="{1177BAF5-4DB4-449E-B28D-4C6F45438DDC}" type="pres">
      <dgm:prSet presAssocID="{F5BBFE3C-1B66-4733-B041-55A8F0C770C2}" presName="vert2" presStyleCnt="0"/>
      <dgm:spPr/>
    </dgm:pt>
    <dgm:pt modelId="{8D3ED424-94A0-46E8-A8E0-B9E2EC52BF0D}" type="pres">
      <dgm:prSet presAssocID="{F5BBFE3C-1B66-4733-B041-55A8F0C770C2}" presName="thinLine2b" presStyleLbl="callout" presStyleIdx="2" presStyleCnt="8"/>
      <dgm:spPr/>
    </dgm:pt>
    <dgm:pt modelId="{40FA7648-B06D-4ABA-AF0D-B70F1F9A8CFF}" type="pres">
      <dgm:prSet presAssocID="{F5BBFE3C-1B66-4733-B041-55A8F0C770C2}" presName="vertSpace2b" presStyleCnt="0"/>
      <dgm:spPr/>
    </dgm:pt>
    <dgm:pt modelId="{DC5F8DE1-8CEA-4EBF-97D9-B5DE5AD9BF90}" type="pres">
      <dgm:prSet presAssocID="{1990CEA7-5F9C-4425-9693-01F3ABBAB311}" presName="horz2" presStyleCnt="0"/>
      <dgm:spPr/>
    </dgm:pt>
    <dgm:pt modelId="{4467C1F8-497F-4E1A-8921-992D86EDEA51}" type="pres">
      <dgm:prSet presAssocID="{1990CEA7-5F9C-4425-9693-01F3ABBAB311}" presName="horzSpace2" presStyleCnt="0"/>
      <dgm:spPr/>
    </dgm:pt>
    <dgm:pt modelId="{A91A8A64-FF16-4CEC-9B23-F4925948C9CF}" type="pres">
      <dgm:prSet presAssocID="{1990CEA7-5F9C-4425-9693-01F3ABBAB311}" presName="tx2" presStyleLbl="revTx" presStyleIdx="4" presStyleCnt="9"/>
      <dgm:spPr/>
    </dgm:pt>
    <dgm:pt modelId="{8D2718CD-6EB1-4DD5-9613-73EFE403FDFF}" type="pres">
      <dgm:prSet presAssocID="{1990CEA7-5F9C-4425-9693-01F3ABBAB311}" presName="vert2" presStyleCnt="0"/>
      <dgm:spPr/>
    </dgm:pt>
    <dgm:pt modelId="{D4DAA800-2B29-447A-8247-0420BB3F9CCE}" type="pres">
      <dgm:prSet presAssocID="{1990CEA7-5F9C-4425-9693-01F3ABBAB311}" presName="thinLine2b" presStyleLbl="callout" presStyleIdx="3" presStyleCnt="8"/>
      <dgm:spPr/>
    </dgm:pt>
    <dgm:pt modelId="{C83992A0-9222-431E-A38F-6CCE95C2C8DB}" type="pres">
      <dgm:prSet presAssocID="{1990CEA7-5F9C-4425-9693-01F3ABBAB311}" presName="vertSpace2b" presStyleCnt="0"/>
      <dgm:spPr/>
    </dgm:pt>
    <dgm:pt modelId="{9FE89BAB-C1F7-47E9-8503-3DE480F0F7F5}" type="pres">
      <dgm:prSet presAssocID="{3C67635F-3D89-417F-B049-0432DABD24AA}" presName="horz2" presStyleCnt="0"/>
      <dgm:spPr/>
    </dgm:pt>
    <dgm:pt modelId="{DF2505DF-1FAF-4BF8-A88C-D16D1917B766}" type="pres">
      <dgm:prSet presAssocID="{3C67635F-3D89-417F-B049-0432DABD24AA}" presName="horzSpace2" presStyleCnt="0"/>
      <dgm:spPr/>
    </dgm:pt>
    <dgm:pt modelId="{A2E34E14-5BA6-49FC-8746-A939D31D2201}" type="pres">
      <dgm:prSet presAssocID="{3C67635F-3D89-417F-B049-0432DABD24AA}" presName="tx2" presStyleLbl="revTx" presStyleIdx="5" presStyleCnt="9"/>
      <dgm:spPr/>
    </dgm:pt>
    <dgm:pt modelId="{D7252D85-0AEF-4827-93CE-05C3C2EE430B}" type="pres">
      <dgm:prSet presAssocID="{3C67635F-3D89-417F-B049-0432DABD24AA}" presName="vert2" presStyleCnt="0"/>
      <dgm:spPr/>
    </dgm:pt>
    <dgm:pt modelId="{5102B0C8-E1DB-4AE0-9B58-02F49B5B85B5}" type="pres">
      <dgm:prSet presAssocID="{3C67635F-3D89-417F-B049-0432DABD24AA}" presName="thinLine2b" presStyleLbl="callout" presStyleIdx="4" presStyleCnt="8"/>
      <dgm:spPr/>
    </dgm:pt>
    <dgm:pt modelId="{63DD1EE0-59D7-44A4-AEB9-C677B6412968}" type="pres">
      <dgm:prSet presAssocID="{3C67635F-3D89-417F-B049-0432DABD24AA}" presName="vertSpace2b" presStyleCnt="0"/>
      <dgm:spPr/>
    </dgm:pt>
    <dgm:pt modelId="{53A6C60E-E289-4666-9EA8-E2DE233CAB82}" type="pres">
      <dgm:prSet presAssocID="{C32E0F16-8EEE-4778-A39B-338B91EFC801}" presName="horz2" presStyleCnt="0"/>
      <dgm:spPr/>
    </dgm:pt>
    <dgm:pt modelId="{617FCB9F-A2FE-4CB8-AABF-D68796141AC3}" type="pres">
      <dgm:prSet presAssocID="{C32E0F16-8EEE-4778-A39B-338B91EFC801}" presName="horzSpace2" presStyleCnt="0"/>
      <dgm:spPr/>
    </dgm:pt>
    <dgm:pt modelId="{6AE1504E-0174-40F0-B11D-5C74E63B52CA}" type="pres">
      <dgm:prSet presAssocID="{C32E0F16-8EEE-4778-A39B-338B91EFC801}" presName="tx2" presStyleLbl="revTx" presStyleIdx="6" presStyleCnt="9"/>
      <dgm:spPr/>
    </dgm:pt>
    <dgm:pt modelId="{0AAF9738-9FCA-4307-A9C8-0570B5F47C0A}" type="pres">
      <dgm:prSet presAssocID="{C32E0F16-8EEE-4778-A39B-338B91EFC801}" presName="vert2" presStyleCnt="0"/>
      <dgm:spPr/>
    </dgm:pt>
    <dgm:pt modelId="{7519ECA7-2BB5-4109-87B5-756AE406E844}" type="pres">
      <dgm:prSet presAssocID="{C32E0F16-8EEE-4778-A39B-338B91EFC801}" presName="thinLine2b" presStyleLbl="callout" presStyleIdx="5" presStyleCnt="8"/>
      <dgm:spPr/>
    </dgm:pt>
    <dgm:pt modelId="{27D7CBCE-CC87-4CC3-B586-EA895ADCF74E}" type="pres">
      <dgm:prSet presAssocID="{C32E0F16-8EEE-4778-A39B-338B91EFC801}" presName="vertSpace2b" presStyleCnt="0"/>
      <dgm:spPr/>
    </dgm:pt>
    <dgm:pt modelId="{E1A9C050-C6C1-4ECE-9172-7B86C98B1F64}" type="pres">
      <dgm:prSet presAssocID="{3678C645-23E7-4066-8631-A15F4EE26186}" presName="horz2" presStyleCnt="0"/>
      <dgm:spPr/>
    </dgm:pt>
    <dgm:pt modelId="{FF2545F3-603A-43AB-88A3-E769F410B4A3}" type="pres">
      <dgm:prSet presAssocID="{3678C645-23E7-4066-8631-A15F4EE26186}" presName="horzSpace2" presStyleCnt="0"/>
      <dgm:spPr/>
    </dgm:pt>
    <dgm:pt modelId="{14B6A665-EC58-46E3-8C08-2B2ED7FF8B8C}" type="pres">
      <dgm:prSet presAssocID="{3678C645-23E7-4066-8631-A15F4EE26186}" presName="tx2" presStyleLbl="revTx" presStyleIdx="7" presStyleCnt="9"/>
      <dgm:spPr/>
    </dgm:pt>
    <dgm:pt modelId="{6EACE47A-0FEB-45E3-94E7-8739426D33B4}" type="pres">
      <dgm:prSet presAssocID="{3678C645-23E7-4066-8631-A15F4EE26186}" presName="vert2" presStyleCnt="0"/>
      <dgm:spPr/>
    </dgm:pt>
    <dgm:pt modelId="{53EF54E6-9D62-4D77-A860-42D08EB77760}" type="pres">
      <dgm:prSet presAssocID="{3678C645-23E7-4066-8631-A15F4EE26186}" presName="thinLine2b" presStyleLbl="callout" presStyleIdx="6" presStyleCnt="8"/>
      <dgm:spPr/>
    </dgm:pt>
    <dgm:pt modelId="{61202FF9-6C8F-42FF-8054-4F56A07AF080}" type="pres">
      <dgm:prSet presAssocID="{3678C645-23E7-4066-8631-A15F4EE26186}" presName="vertSpace2b" presStyleCnt="0"/>
      <dgm:spPr/>
    </dgm:pt>
    <dgm:pt modelId="{1D6F691C-3922-4BB9-A252-FB7D4BE9A5A2}" type="pres">
      <dgm:prSet presAssocID="{D768347A-A716-4A8A-808F-A1599DA5FB26}" presName="horz2" presStyleCnt="0"/>
      <dgm:spPr/>
    </dgm:pt>
    <dgm:pt modelId="{572609A6-620A-47E9-B0A1-F4106FFA55CC}" type="pres">
      <dgm:prSet presAssocID="{D768347A-A716-4A8A-808F-A1599DA5FB26}" presName="horzSpace2" presStyleCnt="0"/>
      <dgm:spPr/>
    </dgm:pt>
    <dgm:pt modelId="{D5A22630-1C20-42A6-A5FA-85C14A63D4BF}" type="pres">
      <dgm:prSet presAssocID="{D768347A-A716-4A8A-808F-A1599DA5FB26}" presName="tx2" presStyleLbl="revTx" presStyleIdx="8" presStyleCnt="9"/>
      <dgm:spPr/>
    </dgm:pt>
    <dgm:pt modelId="{653A8FD5-5CDB-430D-B8A4-D34A0764B087}" type="pres">
      <dgm:prSet presAssocID="{D768347A-A716-4A8A-808F-A1599DA5FB26}" presName="vert2" presStyleCnt="0"/>
      <dgm:spPr/>
    </dgm:pt>
    <dgm:pt modelId="{387CC1B2-E8C3-4C76-9EA4-591133BF7A4B}" type="pres">
      <dgm:prSet presAssocID="{D768347A-A716-4A8A-808F-A1599DA5FB26}" presName="thinLine2b" presStyleLbl="callout" presStyleIdx="7" presStyleCnt="8"/>
      <dgm:spPr/>
    </dgm:pt>
    <dgm:pt modelId="{B232C47B-D98A-4D73-B9A4-282EC95643DA}" type="pres">
      <dgm:prSet presAssocID="{D768347A-A716-4A8A-808F-A1599DA5FB26}" presName="vertSpace2b" presStyleCnt="0"/>
      <dgm:spPr/>
    </dgm:pt>
  </dgm:ptLst>
  <dgm:cxnLst>
    <dgm:cxn modelId="{316A9508-B296-4CCC-9BAD-2D8C3AE8B810}" type="presOf" srcId="{3C67635F-3D89-417F-B049-0432DABD24AA}" destId="{A2E34E14-5BA6-49FC-8746-A939D31D2201}" srcOrd="0" destOrd="0" presId="urn:microsoft.com/office/officeart/2008/layout/LinedList"/>
    <dgm:cxn modelId="{A863D221-A47F-4D95-B70B-8E03F89E311E}" type="presOf" srcId="{D768347A-A716-4A8A-808F-A1599DA5FB26}" destId="{D5A22630-1C20-42A6-A5FA-85C14A63D4BF}" srcOrd="0" destOrd="0" presId="urn:microsoft.com/office/officeart/2008/layout/LinedList"/>
    <dgm:cxn modelId="{840B7026-C069-4AD7-8346-DBD0DCB7E883}" type="presOf" srcId="{C3634A7B-3248-441B-BFC5-FBD23B0F59EA}" destId="{4E0E359E-503B-45E7-BA7B-48557871797D}" srcOrd="0" destOrd="0" presId="urn:microsoft.com/office/officeart/2008/layout/LinedList"/>
    <dgm:cxn modelId="{E5A3E028-61A1-4211-85B5-AE7BFFB0F2A7}" type="presOf" srcId="{BC671E86-78BA-4072-943B-9B37C794D00F}" destId="{C74DF467-81EB-413D-9AA9-465A25EB784B}" srcOrd="0" destOrd="0" presId="urn:microsoft.com/office/officeart/2008/layout/LinedList"/>
    <dgm:cxn modelId="{0406CB61-B8F9-4930-AFB4-68D8FC75EC5F}" srcId="{BC671E86-78BA-4072-943B-9B37C794D00F}" destId="{F5BBFE3C-1B66-4733-B041-55A8F0C770C2}" srcOrd="2" destOrd="0" parTransId="{762AFE25-05D9-45BE-A4BF-F403D055753D}" sibTransId="{E4F5114C-08AF-4027-AC6C-D64613424057}"/>
    <dgm:cxn modelId="{51A86A65-B83D-4774-B358-C1ADCDDB049A}" srcId="{BC671E86-78BA-4072-943B-9B37C794D00F}" destId="{3C67635F-3D89-417F-B049-0432DABD24AA}" srcOrd="4" destOrd="0" parTransId="{0DE3ADCA-F8ED-44CF-B6C8-6EF199049F61}" sibTransId="{3A854DF1-780B-497A-B015-41DC94126E07}"/>
    <dgm:cxn modelId="{BCEFAC68-7921-4E83-9DAA-95795B6DDA93}" type="presOf" srcId="{08C20ADF-E4C6-4425-8A49-9BDE225C8664}" destId="{F4D12742-4B91-47FB-B859-0D7FEA3DDFA0}" srcOrd="0" destOrd="0" presId="urn:microsoft.com/office/officeart/2008/layout/LinedList"/>
    <dgm:cxn modelId="{C9F01671-BB0D-443F-9E72-D16E202D4E35}" srcId="{BC671E86-78BA-4072-943B-9B37C794D00F}" destId="{1990CEA7-5F9C-4425-9693-01F3ABBAB311}" srcOrd="3" destOrd="0" parTransId="{672774BB-3687-4C0D-BFFD-26ED05C20A2F}" sibTransId="{A7AD7C5C-D4A2-451B-8481-4993CEF0F583}"/>
    <dgm:cxn modelId="{A1BC487D-716F-45BA-8596-C664A1E2ECC6}" type="presOf" srcId="{BF0CDA3B-79EE-474C-AE5D-2BF42A8B16B7}" destId="{0E3FB97C-5D95-45A6-BF96-F6384649ADE0}" srcOrd="0" destOrd="0" presId="urn:microsoft.com/office/officeart/2008/layout/LinedList"/>
    <dgm:cxn modelId="{CD1C0C85-8A85-47C0-9416-65938206A5AB}" srcId="{BC671E86-78BA-4072-943B-9B37C794D00F}" destId="{3678C645-23E7-4066-8631-A15F4EE26186}" srcOrd="6" destOrd="0" parTransId="{7CF4BD93-E0B5-4249-B2BB-8597FD7EBEF8}" sibTransId="{FEC4C576-594A-45D7-ABEF-8391C56B5B49}"/>
    <dgm:cxn modelId="{6B487598-78D4-40CC-A6F3-ED3C29FB8FFA}" type="presOf" srcId="{F5BBFE3C-1B66-4733-B041-55A8F0C770C2}" destId="{C3FF85DC-D54C-4166-8FC6-C2F133FA0F07}" srcOrd="0" destOrd="0" presId="urn:microsoft.com/office/officeart/2008/layout/LinedList"/>
    <dgm:cxn modelId="{D881429E-ED98-4D1C-9DFE-DFF9A98463A2}" srcId="{BC671E86-78BA-4072-943B-9B37C794D00F}" destId="{C32E0F16-8EEE-4778-A39B-338B91EFC801}" srcOrd="5" destOrd="0" parTransId="{89B51785-1014-42C4-932F-B6BB3E2A72DD}" sibTransId="{9C7D3020-DF32-491F-B0B2-9E6706A1F07B}"/>
    <dgm:cxn modelId="{CF957BA5-BF20-468A-A996-CFDE586813A1}" srcId="{08C20ADF-E4C6-4425-8A49-9BDE225C8664}" destId="{BC671E86-78BA-4072-943B-9B37C794D00F}" srcOrd="0" destOrd="0" parTransId="{40E90420-C9FB-4A08-AAF0-34553601A50C}" sibTransId="{B8D69ED6-E27A-417E-997A-DCEEE94A2E10}"/>
    <dgm:cxn modelId="{7364FDB5-F56F-45F2-B1E0-4B9E72DBD601}" srcId="{BC671E86-78BA-4072-943B-9B37C794D00F}" destId="{BF0CDA3B-79EE-474C-AE5D-2BF42A8B16B7}" srcOrd="0" destOrd="0" parTransId="{0820EF5C-4E9E-4E57-89CF-12E7CC9DF444}" sibTransId="{F1BBA5DF-D323-4B88-8ACC-3A97B770D42D}"/>
    <dgm:cxn modelId="{68F62CC7-16DE-42E8-9DDB-DF693817EF6D}" srcId="{BC671E86-78BA-4072-943B-9B37C794D00F}" destId="{D768347A-A716-4A8A-808F-A1599DA5FB26}" srcOrd="7" destOrd="0" parTransId="{5D187B0B-59E0-4128-BAB7-4235A65AA209}" sibTransId="{0945A460-EC32-41CD-A524-BE9BC7295083}"/>
    <dgm:cxn modelId="{DDC781CB-4EA0-4385-B1B4-5E5083AA70BF}" type="presOf" srcId="{1990CEA7-5F9C-4425-9693-01F3ABBAB311}" destId="{A91A8A64-FF16-4CEC-9B23-F4925948C9CF}" srcOrd="0" destOrd="0" presId="urn:microsoft.com/office/officeart/2008/layout/LinedList"/>
    <dgm:cxn modelId="{CA5BFAD1-5AFE-413B-9258-995EC1DBD71F}" type="presOf" srcId="{C32E0F16-8EEE-4778-A39B-338B91EFC801}" destId="{6AE1504E-0174-40F0-B11D-5C74E63B52CA}" srcOrd="0" destOrd="0" presId="urn:microsoft.com/office/officeart/2008/layout/LinedList"/>
    <dgm:cxn modelId="{AC2171E2-D8A5-4C3B-8612-B1BCB780AB67}" type="presOf" srcId="{3678C645-23E7-4066-8631-A15F4EE26186}" destId="{14B6A665-EC58-46E3-8C08-2B2ED7FF8B8C}" srcOrd="0" destOrd="0" presId="urn:microsoft.com/office/officeart/2008/layout/LinedList"/>
    <dgm:cxn modelId="{3C00B8F3-0EEE-41CA-8B71-670D7C605036}" srcId="{BC671E86-78BA-4072-943B-9B37C794D00F}" destId="{C3634A7B-3248-441B-BFC5-FBD23B0F59EA}" srcOrd="1" destOrd="0" parTransId="{653E4F37-9939-4C54-9EB1-25FDFD5C7174}" sibTransId="{CB370687-BD42-429F-9F09-3D5A03519C75}"/>
    <dgm:cxn modelId="{057BE927-4CF2-4C9F-A4A7-AD75B8972103}" type="presParOf" srcId="{F4D12742-4B91-47FB-B859-0D7FEA3DDFA0}" destId="{EC9BC039-4D5C-49B5-B9FE-E5F3E95B8A95}" srcOrd="0" destOrd="0" presId="urn:microsoft.com/office/officeart/2008/layout/LinedList"/>
    <dgm:cxn modelId="{B1D82571-610F-46C7-A417-A9483A188A78}" type="presParOf" srcId="{F4D12742-4B91-47FB-B859-0D7FEA3DDFA0}" destId="{A718327E-045A-4B52-B5B8-713F6605860C}" srcOrd="1" destOrd="0" presId="urn:microsoft.com/office/officeart/2008/layout/LinedList"/>
    <dgm:cxn modelId="{8A2EA1C5-7676-4A5E-95F3-0D10AE9A5442}" type="presParOf" srcId="{A718327E-045A-4B52-B5B8-713F6605860C}" destId="{C74DF467-81EB-413D-9AA9-465A25EB784B}" srcOrd="0" destOrd="0" presId="urn:microsoft.com/office/officeart/2008/layout/LinedList"/>
    <dgm:cxn modelId="{3493D312-6611-434F-B697-3834F5B30479}" type="presParOf" srcId="{A718327E-045A-4B52-B5B8-713F6605860C}" destId="{9E946E0D-14EC-4783-ADDB-240050641FEF}" srcOrd="1" destOrd="0" presId="urn:microsoft.com/office/officeart/2008/layout/LinedList"/>
    <dgm:cxn modelId="{DEFE3EDA-A1A1-47CF-8884-29B46E427F30}" type="presParOf" srcId="{9E946E0D-14EC-4783-ADDB-240050641FEF}" destId="{73AFB292-3C5F-4B72-8890-1E0900F44F46}" srcOrd="0" destOrd="0" presId="urn:microsoft.com/office/officeart/2008/layout/LinedList"/>
    <dgm:cxn modelId="{3B0464AE-52FF-4A12-A600-6D44783BECEC}" type="presParOf" srcId="{9E946E0D-14EC-4783-ADDB-240050641FEF}" destId="{A160EC8B-CF11-45C0-A37B-B423005C33BE}" srcOrd="1" destOrd="0" presId="urn:microsoft.com/office/officeart/2008/layout/LinedList"/>
    <dgm:cxn modelId="{F3B87821-E050-45BB-B34E-AAFFCFE9DE31}" type="presParOf" srcId="{A160EC8B-CF11-45C0-A37B-B423005C33BE}" destId="{444BE26B-8977-4FC0-8F4F-25E12EFE3E49}" srcOrd="0" destOrd="0" presId="urn:microsoft.com/office/officeart/2008/layout/LinedList"/>
    <dgm:cxn modelId="{D4D40D81-A003-4C16-A7CA-02D7AC92A224}" type="presParOf" srcId="{A160EC8B-CF11-45C0-A37B-B423005C33BE}" destId="{0E3FB97C-5D95-45A6-BF96-F6384649ADE0}" srcOrd="1" destOrd="0" presId="urn:microsoft.com/office/officeart/2008/layout/LinedList"/>
    <dgm:cxn modelId="{58954385-2979-42C7-8FF0-4CD08E5E2CF0}" type="presParOf" srcId="{A160EC8B-CF11-45C0-A37B-B423005C33BE}" destId="{6F060296-BA51-4B46-BE2F-0A7F06BEB198}" srcOrd="2" destOrd="0" presId="urn:microsoft.com/office/officeart/2008/layout/LinedList"/>
    <dgm:cxn modelId="{A306018D-6DC0-4502-A942-E06331496778}" type="presParOf" srcId="{9E946E0D-14EC-4783-ADDB-240050641FEF}" destId="{FA79C21E-B393-4745-AF64-2322F5DE616E}" srcOrd="2" destOrd="0" presId="urn:microsoft.com/office/officeart/2008/layout/LinedList"/>
    <dgm:cxn modelId="{E3AC3D11-08E8-4EB5-81E8-81E3407B530F}" type="presParOf" srcId="{9E946E0D-14EC-4783-ADDB-240050641FEF}" destId="{053C0486-895C-4DC2-9476-20C05CE76A54}" srcOrd="3" destOrd="0" presId="urn:microsoft.com/office/officeart/2008/layout/LinedList"/>
    <dgm:cxn modelId="{EC42239B-F6D9-4E93-BA9C-58E4AA5A9514}" type="presParOf" srcId="{9E946E0D-14EC-4783-ADDB-240050641FEF}" destId="{561B95C3-25D6-438B-8E8C-CDCCADC6CFCF}" srcOrd="4" destOrd="0" presId="urn:microsoft.com/office/officeart/2008/layout/LinedList"/>
    <dgm:cxn modelId="{52072BCC-79BA-486C-AEAE-B964E293B336}" type="presParOf" srcId="{561B95C3-25D6-438B-8E8C-CDCCADC6CFCF}" destId="{D76CFA3C-BC31-4182-ABA5-A56547B33299}" srcOrd="0" destOrd="0" presId="urn:microsoft.com/office/officeart/2008/layout/LinedList"/>
    <dgm:cxn modelId="{1177D705-7698-4B69-91EA-7E69C3ADA7A0}" type="presParOf" srcId="{561B95C3-25D6-438B-8E8C-CDCCADC6CFCF}" destId="{4E0E359E-503B-45E7-BA7B-48557871797D}" srcOrd="1" destOrd="0" presId="urn:microsoft.com/office/officeart/2008/layout/LinedList"/>
    <dgm:cxn modelId="{8E8678A0-A0DA-4E21-B942-DC788C5FBD4A}" type="presParOf" srcId="{561B95C3-25D6-438B-8E8C-CDCCADC6CFCF}" destId="{4CF48A97-43D0-4C6A-BEEB-6442271CB84B}" srcOrd="2" destOrd="0" presId="urn:microsoft.com/office/officeart/2008/layout/LinedList"/>
    <dgm:cxn modelId="{6250BE2A-555B-442D-A86F-FAB07360DA53}" type="presParOf" srcId="{9E946E0D-14EC-4783-ADDB-240050641FEF}" destId="{A4F41D07-9D61-497B-AC08-9E50311D0748}" srcOrd="5" destOrd="0" presId="urn:microsoft.com/office/officeart/2008/layout/LinedList"/>
    <dgm:cxn modelId="{D029A498-858A-4DE6-BDCA-70618290AF4C}" type="presParOf" srcId="{9E946E0D-14EC-4783-ADDB-240050641FEF}" destId="{2A71D0DC-878C-4661-9E62-E64D8721CAF1}" srcOrd="6" destOrd="0" presId="urn:microsoft.com/office/officeart/2008/layout/LinedList"/>
    <dgm:cxn modelId="{114178AF-D4D1-4D8D-9C6A-B1623709431C}" type="presParOf" srcId="{9E946E0D-14EC-4783-ADDB-240050641FEF}" destId="{7B18E61C-DF9F-4008-AAD4-98CF4A380B31}" srcOrd="7" destOrd="0" presId="urn:microsoft.com/office/officeart/2008/layout/LinedList"/>
    <dgm:cxn modelId="{14D2EA49-F60A-4E19-99D3-1182A52B414B}" type="presParOf" srcId="{7B18E61C-DF9F-4008-AAD4-98CF4A380B31}" destId="{F3B203DE-A2CC-4D98-B036-E43B176FCCC1}" srcOrd="0" destOrd="0" presId="urn:microsoft.com/office/officeart/2008/layout/LinedList"/>
    <dgm:cxn modelId="{F13A40E2-1D7F-4F51-9F58-4E185A047DD4}" type="presParOf" srcId="{7B18E61C-DF9F-4008-AAD4-98CF4A380B31}" destId="{C3FF85DC-D54C-4166-8FC6-C2F133FA0F07}" srcOrd="1" destOrd="0" presId="urn:microsoft.com/office/officeart/2008/layout/LinedList"/>
    <dgm:cxn modelId="{61099246-8891-4938-ABE1-912EB5AC4364}" type="presParOf" srcId="{7B18E61C-DF9F-4008-AAD4-98CF4A380B31}" destId="{1177BAF5-4DB4-449E-B28D-4C6F45438DDC}" srcOrd="2" destOrd="0" presId="urn:microsoft.com/office/officeart/2008/layout/LinedList"/>
    <dgm:cxn modelId="{0D03E200-FFB3-437F-BF2A-D2B4CA92D873}" type="presParOf" srcId="{9E946E0D-14EC-4783-ADDB-240050641FEF}" destId="{8D3ED424-94A0-46E8-A8E0-B9E2EC52BF0D}" srcOrd="8" destOrd="0" presId="urn:microsoft.com/office/officeart/2008/layout/LinedList"/>
    <dgm:cxn modelId="{29823CD3-4865-4B9E-81E4-3B442CD18749}" type="presParOf" srcId="{9E946E0D-14EC-4783-ADDB-240050641FEF}" destId="{40FA7648-B06D-4ABA-AF0D-B70F1F9A8CFF}" srcOrd="9" destOrd="0" presId="urn:microsoft.com/office/officeart/2008/layout/LinedList"/>
    <dgm:cxn modelId="{E3C82EF3-95C4-4CC0-BC65-9E87A69DA497}" type="presParOf" srcId="{9E946E0D-14EC-4783-ADDB-240050641FEF}" destId="{DC5F8DE1-8CEA-4EBF-97D9-B5DE5AD9BF90}" srcOrd="10" destOrd="0" presId="urn:microsoft.com/office/officeart/2008/layout/LinedList"/>
    <dgm:cxn modelId="{B0607529-CC8C-4FDF-9FEC-31AD369F7D9E}" type="presParOf" srcId="{DC5F8DE1-8CEA-4EBF-97D9-B5DE5AD9BF90}" destId="{4467C1F8-497F-4E1A-8921-992D86EDEA51}" srcOrd="0" destOrd="0" presId="urn:microsoft.com/office/officeart/2008/layout/LinedList"/>
    <dgm:cxn modelId="{E4E11D12-7EBA-4864-8653-BA13F5FF4604}" type="presParOf" srcId="{DC5F8DE1-8CEA-4EBF-97D9-B5DE5AD9BF90}" destId="{A91A8A64-FF16-4CEC-9B23-F4925948C9CF}" srcOrd="1" destOrd="0" presId="urn:microsoft.com/office/officeart/2008/layout/LinedList"/>
    <dgm:cxn modelId="{16A08606-B1FC-4FDA-9DF4-99CB6794C3D9}" type="presParOf" srcId="{DC5F8DE1-8CEA-4EBF-97D9-B5DE5AD9BF90}" destId="{8D2718CD-6EB1-4DD5-9613-73EFE403FDFF}" srcOrd="2" destOrd="0" presId="urn:microsoft.com/office/officeart/2008/layout/LinedList"/>
    <dgm:cxn modelId="{9C556DCD-E198-46AE-87C9-949012DBA7B3}" type="presParOf" srcId="{9E946E0D-14EC-4783-ADDB-240050641FEF}" destId="{D4DAA800-2B29-447A-8247-0420BB3F9CCE}" srcOrd="11" destOrd="0" presId="urn:microsoft.com/office/officeart/2008/layout/LinedList"/>
    <dgm:cxn modelId="{DA80442A-693E-4E3C-BB53-E4B9419DD66A}" type="presParOf" srcId="{9E946E0D-14EC-4783-ADDB-240050641FEF}" destId="{C83992A0-9222-431E-A38F-6CCE95C2C8DB}" srcOrd="12" destOrd="0" presId="urn:microsoft.com/office/officeart/2008/layout/LinedList"/>
    <dgm:cxn modelId="{37DCDCB8-9F46-4C74-AEA6-C46B0A30F6E1}" type="presParOf" srcId="{9E946E0D-14EC-4783-ADDB-240050641FEF}" destId="{9FE89BAB-C1F7-47E9-8503-3DE480F0F7F5}" srcOrd="13" destOrd="0" presId="urn:microsoft.com/office/officeart/2008/layout/LinedList"/>
    <dgm:cxn modelId="{1B0BD50F-E786-4180-AC5A-EAADA3CE344C}" type="presParOf" srcId="{9FE89BAB-C1F7-47E9-8503-3DE480F0F7F5}" destId="{DF2505DF-1FAF-4BF8-A88C-D16D1917B766}" srcOrd="0" destOrd="0" presId="urn:microsoft.com/office/officeart/2008/layout/LinedList"/>
    <dgm:cxn modelId="{CD6F1656-66D6-4DF5-9D45-F29B78494B5E}" type="presParOf" srcId="{9FE89BAB-C1F7-47E9-8503-3DE480F0F7F5}" destId="{A2E34E14-5BA6-49FC-8746-A939D31D2201}" srcOrd="1" destOrd="0" presId="urn:microsoft.com/office/officeart/2008/layout/LinedList"/>
    <dgm:cxn modelId="{2628F53C-9E72-48E1-BF2B-1F6BD4ACB6BD}" type="presParOf" srcId="{9FE89BAB-C1F7-47E9-8503-3DE480F0F7F5}" destId="{D7252D85-0AEF-4827-93CE-05C3C2EE430B}" srcOrd="2" destOrd="0" presId="urn:microsoft.com/office/officeart/2008/layout/LinedList"/>
    <dgm:cxn modelId="{6A986969-D80B-4580-9072-5B9DFAE06791}" type="presParOf" srcId="{9E946E0D-14EC-4783-ADDB-240050641FEF}" destId="{5102B0C8-E1DB-4AE0-9B58-02F49B5B85B5}" srcOrd="14" destOrd="0" presId="urn:microsoft.com/office/officeart/2008/layout/LinedList"/>
    <dgm:cxn modelId="{A2934829-E49B-45F6-A6F6-763FDF0CA956}" type="presParOf" srcId="{9E946E0D-14EC-4783-ADDB-240050641FEF}" destId="{63DD1EE0-59D7-44A4-AEB9-C677B6412968}" srcOrd="15" destOrd="0" presId="urn:microsoft.com/office/officeart/2008/layout/LinedList"/>
    <dgm:cxn modelId="{F5A6D7AF-FE9D-4FCD-933C-244D1EF5CBD4}" type="presParOf" srcId="{9E946E0D-14EC-4783-ADDB-240050641FEF}" destId="{53A6C60E-E289-4666-9EA8-E2DE233CAB82}" srcOrd="16" destOrd="0" presId="urn:microsoft.com/office/officeart/2008/layout/LinedList"/>
    <dgm:cxn modelId="{FE1853DD-7105-4CBD-9490-9D7EA2F9625E}" type="presParOf" srcId="{53A6C60E-E289-4666-9EA8-E2DE233CAB82}" destId="{617FCB9F-A2FE-4CB8-AABF-D68796141AC3}" srcOrd="0" destOrd="0" presId="urn:microsoft.com/office/officeart/2008/layout/LinedList"/>
    <dgm:cxn modelId="{D0C33A31-1FC3-46FB-8141-0522BB13DC38}" type="presParOf" srcId="{53A6C60E-E289-4666-9EA8-E2DE233CAB82}" destId="{6AE1504E-0174-40F0-B11D-5C74E63B52CA}" srcOrd="1" destOrd="0" presId="urn:microsoft.com/office/officeart/2008/layout/LinedList"/>
    <dgm:cxn modelId="{DD6C018F-C356-4FB6-AA7E-95FDE5C7137A}" type="presParOf" srcId="{53A6C60E-E289-4666-9EA8-E2DE233CAB82}" destId="{0AAF9738-9FCA-4307-A9C8-0570B5F47C0A}" srcOrd="2" destOrd="0" presId="urn:microsoft.com/office/officeart/2008/layout/LinedList"/>
    <dgm:cxn modelId="{C00B619C-BA3E-4648-86BC-0C94721627DA}" type="presParOf" srcId="{9E946E0D-14EC-4783-ADDB-240050641FEF}" destId="{7519ECA7-2BB5-4109-87B5-756AE406E844}" srcOrd="17" destOrd="0" presId="urn:microsoft.com/office/officeart/2008/layout/LinedList"/>
    <dgm:cxn modelId="{6C9235F2-D028-471E-9419-5AFC86F46B43}" type="presParOf" srcId="{9E946E0D-14EC-4783-ADDB-240050641FEF}" destId="{27D7CBCE-CC87-4CC3-B586-EA895ADCF74E}" srcOrd="18" destOrd="0" presId="urn:microsoft.com/office/officeart/2008/layout/LinedList"/>
    <dgm:cxn modelId="{B67D4BFF-039F-4D20-A549-5D19F04BB069}" type="presParOf" srcId="{9E946E0D-14EC-4783-ADDB-240050641FEF}" destId="{E1A9C050-C6C1-4ECE-9172-7B86C98B1F64}" srcOrd="19" destOrd="0" presId="urn:microsoft.com/office/officeart/2008/layout/LinedList"/>
    <dgm:cxn modelId="{17E3BEAF-FAED-45A3-A3A7-72BD9F6F8C4E}" type="presParOf" srcId="{E1A9C050-C6C1-4ECE-9172-7B86C98B1F64}" destId="{FF2545F3-603A-43AB-88A3-E769F410B4A3}" srcOrd="0" destOrd="0" presId="urn:microsoft.com/office/officeart/2008/layout/LinedList"/>
    <dgm:cxn modelId="{04233E51-0BC8-409E-B737-AC18C7766BFE}" type="presParOf" srcId="{E1A9C050-C6C1-4ECE-9172-7B86C98B1F64}" destId="{14B6A665-EC58-46E3-8C08-2B2ED7FF8B8C}" srcOrd="1" destOrd="0" presId="urn:microsoft.com/office/officeart/2008/layout/LinedList"/>
    <dgm:cxn modelId="{678E9997-673B-4FBA-AF64-C8FF09DC8E99}" type="presParOf" srcId="{E1A9C050-C6C1-4ECE-9172-7B86C98B1F64}" destId="{6EACE47A-0FEB-45E3-94E7-8739426D33B4}" srcOrd="2" destOrd="0" presId="urn:microsoft.com/office/officeart/2008/layout/LinedList"/>
    <dgm:cxn modelId="{B0ACB26A-64B2-4286-8DEF-09A4B2F0C03B}" type="presParOf" srcId="{9E946E0D-14EC-4783-ADDB-240050641FEF}" destId="{53EF54E6-9D62-4D77-A860-42D08EB77760}" srcOrd="20" destOrd="0" presId="urn:microsoft.com/office/officeart/2008/layout/LinedList"/>
    <dgm:cxn modelId="{98F6F0C3-7B0C-4BAB-B840-D4F109842180}" type="presParOf" srcId="{9E946E0D-14EC-4783-ADDB-240050641FEF}" destId="{61202FF9-6C8F-42FF-8054-4F56A07AF080}" srcOrd="21" destOrd="0" presId="urn:microsoft.com/office/officeart/2008/layout/LinedList"/>
    <dgm:cxn modelId="{03569CB5-C7C0-4B2B-BF6C-88AE4DF68046}" type="presParOf" srcId="{9E946E0D-14EC-4783-ADDB-240050641FEF}" destId="{1D6F691C-3922-4BB9-A252-FB7D4BE9A5A2}" srcOrd="22" destOrd="0" presId="urn:microsoft.com/office/officeart/2008/layout/LinedList"/>
    <dgm:cxn modelId="{30F96216-61E0-41D2-AA99-F015F1788446}" type="presParOf" srcId="{1D6F691C-3922-4BB9-A252-FB7D4BE9A5A2}" destId="{572609A6-620A-47E9-B0A1-F4106FFA55CC}" srcOrd="0" destOrd="0" presId="urn:microsoft.com/office/officeart/2008/layout/LinedList"/>
    <dgm:cxn modelId="{A24276F7-F714-4E92-9736-969BA912AD28}" type="presParOf" srcId="{1D6F691C-3922-4BB9-A252-FB7D4BE9A5A2}" destId="{D5A22630-1C20-42A6-A5FA-85C14A63D4BF}" srcOrd="1" destOrd="0" presId="urn:microsoft.com/office/officeart/2008/layout/LinedList"/>
    <dgm:cxn modelId="{B31F8D58-054F-4013-A55E-A2293B41DEAA}" type="presParOf" srcId="{1D6F691C-3922-4BB9-A252-FB7D4BE9A5A2}" destId="{653A8FD5-5CDB-430D-B8A4-D34A0764B087}" srcOrd="2" destOrd="0" presId="urn:microsoft.com/office/officeart/2008/layout/LinedList"/>
    <dgm:cxn modelId="{7226F0F9-CDC6-44AD-B7FC-59790B020FCD}" type="presParOf" srcId="{9E946E0D-14EC-4783-ADDB-240050641FEF}" destId="{387CC1B2-E8C3-4C76-9EA4-591133BF7A4B}" srcOrd="23" destOrd="0" presId="urn:microsoft.com/office/officeart/2008/layout/LinedList"/>
    <dgm:cxn modelId="{F2D4C9B1-7D54-4EAB-A7AF-C1C00BCBA525}" type="presParOf" srcId="{9E946E0D-14EC-4783-ADDB-240050641FEF}" destId="{B232C47B-D98A-4D73-B9A4-282EC95643DA}" srcOrd="24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8C20ADF-E4C6-4425-8A49-9BDE225C866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BC671E86-78BA-4072-943B-9B37C794D00F}">
      <dgm:prSet phldrT="[Text]" custT="1"/>
      <dgm:spPr/>
      <dgm:t>
        <a:bodyPr anchor="t"/>
        <a:lstStyle/>
        <a:p>
          <a:r>
            <a:rPr lang="en-US" sz="1400" b="1" dirty="0">
              <a:solidFill>
                <a:srgbClr val="BED730"/>
              </a:solidFill>
            </a:rPr>
            <a:t>HIGHLIGHTS</a:t>
          </a:r>
          <a:endParaRPr lang="en-IN" sz="1400" b="1" dirty="0">
            <a:solidFill>
              <a:srgbClr val="BED730"/>
            </a:solidFill>
          </a:endParaRPr>
        </a:p>
      </dgm:t>
    </dgm:pt>
    <dgm:pt modelId="{40E90420-C9FB-4A08-AAF0-34553601A50C}" type="parTrans" cxnId="{CF957BA5-BF20-468A-A996-CFDE586813A1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B8D69ED6-E27A-417E-997A-DCEEE94A2E10}" type="sibTrans" cxnId="{CF957BA5-BF20-468A-A996-CFDE586813A1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BF0CDA3B-79EE-474C-AE5D-2BF42A8B16B7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/>
              </a:solidFill>
            </a:rPr>
            <a:t>Building funnel goals to achieve predictable results </a:t>
          </a:r>
          <a:endParaRPr lang="en-IN" sz="1200" dirty="0">
            <a:solidFill>
              <a:schemeClr val="tx1"/>
            </a:solidFill>
          </a:endParaRPr>
        </a:p>
      </dgm:t>
    </dgm:pt>
    <dgm:pt modelId="{0820EF5C-4E9E-4E57-89CF-12E7CC9DF444}" type="parTrans" cxnId="{7364FDB5-F56F-45F2-B1E0-4B9E72DBD601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F1BBA5DF-D323-4B88-8ACC-3A97B770D42D}" type="sibTrans" cxnId="{7364FDB5-F56F-45F2-B1E0-4B9E72DBD601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C3634A7B-3248-441B-BFC5-FBD23B0F59EA}">
      <dgm:prSet phldrT="[Text]" custT="1"/>
      <dgm:spPr/>
      <dgm:t>
        <a:bodyPr anchor="ctr"/>
        <a:lstStyle/>
        <a:p>
          <a:r>
            <a:rPr lang="en-IN" sz="1200" dirty="0">
              <a:solidFill>
                <a:schemeClr val="tx1"/>
              </a:solidFill>
            </a:rPr>
            <a:t>‘Funnel-to-OB’ conversion customised basis Catalogue deals, Integrated deals and EE, EN, NN deals </a:t>
          </a:r>
          <a:r>
            <a:rPr lang="en-IN" sz="1200" i="1" dirty="0">
              <a:solidFill>
                <a:schemeClr val="tx1"/>
              </a:solidFill>
            </a:rPr>
            <a:t>(15% to 80%)</a:t>
          </a:r>
        </a:p>
      </dgm:t>
    </dgm:pt>
    <dgm:pt modelId="{653E4F37-9939-4C54-9EB1-25FDFD5C7174}" type="parTrans" cxnId="{3C00B8F3-0EEE-41CA-8B71-670D7C605036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CB370687-BD42-429F-9F09-3D5A03519C75}" type="sibTrans" cxnId="{3C00B8F3-0EEE-41CA-8B71-670D7C605036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F5BBFE3C-1B66-4733-B041-55A8F0C770C2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/>
              </a:solidFill>
            </a:rPr>
            <a:t>Funnel goal criteria: Qtr-in-advance</a:t>
          </a:r>
          <a:endParaRPr lang="en-IN" sz="1200" dirty="0">
            <a:solidFill>
              <a:schemeClr val="tx1"/>
            </a:solidFill>
          </a:endParaRPr>
        </a:p>
      </dgm:t>
    </dgm:pt>
    <dgm:pt modelId="{762AFE25-05D9-45BE-A4BF-F403D055753D}" type="parTrans" cxnId="{0406CB61-B8F9-4930-AFB4-68D8FC75EC5F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E4F5114C-08AF-4027-AC6C-D64613424057}" type="sibTrans" cxnId="{0406CB61-B8F9-4930-AFB4-68D8FC75EC5F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1990CEA7-5F9C-4425-9693-01F3ABBAB311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/>
              </a:solidFill>
            </a:rPr>
            <a:t>Account level Effort planning ~ Approach, Strategy &amp; Pitch</a:t>
          </a:r>
          <a:endParaRPr lang="en-IN" sz="1200" dirty="0">
            <a:solidFill>
              <a:schemeClr val="tx1"/>
            </a:solidFill>
          </a:endParaRPr>
        </a:p>
      </dgm:t>
    </dgm:pt>
    <dgm:pt modelId="{672774BB-3687-4C0D-BFFD-26ED05C20A2F}" type="parTrans" cxnId="{C9F01671-BB0D-443F-9E72-D16E202D4E35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A7AD7C5C-D4A2-451B-8481-4993CEF0F583}" type="sibTrans" cxnId="{C9F01671-BB0D-443F-9E72-D16E202D4E35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F4D12742-4B91-47FB-B859-0D7FEA3DDFA0}" type="pres">
      <dgm:prSet presAssocID="{08C20ADF-E4C6-4425-8A49-9BDE225C8664}" presName="vert0" presStyleCnt="0">
        <dgm:presLayoutVars>
          <dgm:dir/>
          <dgm:animOne val="branch"/>
          <dgm:animLvl val="lvl"/>
        </dgm:presLayoutVars>
      </dgm:prSet>
      <dgm:spPr/>
    </dgm:pt>
    <dgm:pt modelId="{EC9BC039-4D5C-49B5-B9FE-E5F3E95B8A95}" type="pres">
      <dgm:prSet presAssocID="{BC671E86-78BA-4072-943B-9B37C794D00F}" presName="thickLine" presStyleLbl="alignNode1" presStyleIdx="0" presStyleCnt="1" custLinFactNeighborY="255"/>
      <dgm:spPr/>
    </dgm:pt>
    <dgm:pt modelId="{A718327E-045A-4B52-B5B8-713F6605860C}" type="pres">
      <dgm:prSet presAssocID="{BC671E86-78BA-4072-943B-9B37C794D00F}" presName="horz1" presStyleCnt="0"/>
      <dgm:spPr/>
    </dgm:pt>
    <dgm:pt modelId="{C74DF467-81EB-413D-9AA9-465A25EB784B}" type="pres">
      <dgm:prSet presAssocID="{BC671E86-78BA-4072-943B-9B37C794D00F}" presName="tx1" presStyleLbl="revTx" presStyleIdx="0" presStyleCnt="5" custScaleX="244360" custScaleY="100098"/>
      <dgm:spPr/>
    </dgm:pt>
    <dgm:pt modelId="{9E946E0D-14EC-4783-ADDB-240050641FEF}" type="pres">
      <dgm:prSet presAssocID="{BC671E86-78BA-4072-943B-9B37C794D00F}" presName="vert1" presStyleCnt="0"/>
      <dgm:spPr/>
    </dgm:pt>
    <dgm:pt modelId="{73AFB292-3C5F-4B72-8890-1E0900F44F46}" type="pres">
      <dgm:prSet presAssocID="{BF0CDA3B-79EE-474C-AE5D-2BF42A8B16B7}" presName="vertSpace2a" presStyleCnt="0"/>
      <dgm:spPr/>
    </dgm:pt>
    <dgm:pt modelId="{A160EC8B-CF11-45C0-A37B-B423005C33BE}" type="pres">
      <dgm:prSet presAssocID="{BF0CDA3B-79EE-474C-AE5D-2BF42A8B16B7}" presName="horz2" presStyleCnt="0"/>
      <dgm:spPr/>
    </dgm:pt>
    <dgm:pt modelId="{444BE26B-8977-4FC0-8F4F-25E12EFE3E49}" type="pres">
      <dgm:prSet presAssocID="{BF0CDA3B-79EE-474C-AE5D-2BF42A8B16B7}" presName="horzSpace2" presStyleCnt="0"/>
      <dgm:spPr/>
    </dgm:pt>
    <dgm:pt modelId="{0E3FB97C-5D95-45A6-BF96-F6384649ADE0}" type="pres">
      <dgm:prSet presAssocID="{BF0CDA3B-79EE-474C-AE5D-2BF42A8B16B7}" presName="tx2" presStyleLbl="revTx" presStyleIdx="1" presStyleCnt="5"/>
      <dgm:spPr/>
    </dgm:pt>
    <dgm:pt modelId="{6F060296-BA51-4B46-BE2F-0A7F06BEB198}" type="pres">
      <dgm:prSet presAssocID="{BF0CDA3B-79EE-474C-AE5D-2BF42A8B16B7}" presName="vert2" presStyleCnt="0"/>
      <dgm:spPr/>
    </dgm:pt>
    <dgm:pt modelId="{FA79C21E-B393-4745-AF64-2322F5DE616E}" type="pres">
      <dgm:prSet presAssocID="{BF0CDA3B-79EE-474C-AE5D-2BF42A8B16B7}" presName="thinLine2b" presStyleLbl="callout" presStyleIdx="0" presStyleCnt="4"/>
      <dgm:spPr/>
    </dgm:pt>
    <dgm:pt modelId="{053C0486-895C-4DC2-9476-20C05CE76A54}" type="pres">
      <dgm:prSet presAssocID="{BF0CDA3B-79EE-474C-AE5D-2BF42A8B16B7}" presName="vertSpace2b" presStyleCnt="0"/>
      <dgm:spPr/>
    </dgm:pt>
    <dgm:pt modelId="{561B95C3-25D6-438B-8E8C-CDCCADC6CFCF}" type="pres">
      <dgm:prSet presAssocID="{C3634A7B-3248-441B-BFC5-FBD23B0F59EA}" presName="horz2" presStyleCnt="0"/>
      <dgm:spPr/>
    </dgm:pt>
    <dgm:pt modelId="{D76CFA3C-BC31-4182-ABA5-A56547B33299}" type="pres">
      <dgm:prSet presAssocID="{C3634A7B-3248-441B-BFC5-FBD23B0F59EA}" presName="horzSpace2" presStyleCnt="0"/>
      <dgm:spPr/>
    </dgm:pt>
    <dgm:pt modelId="{4E0E359E-503B-45E7-BA7B-48557871797D}" type="pres">
      <dgm:prSet presAssocID="{C3634A7B-3248-441B-BFC5-FBD23B0F59EA}" presName="tx2" presStyleLbl="revTx" presStyleIdx="2" presStyleCnt="5"/>
      <dgm:spPr/>
    </dgm:pt>
    <dgm:pt modelId="{4CF48A97-43D0-4C6A-BEEB-6442271CB84B}" type="pres">
      <dgm:prSet presAssocID="{C3634A7B-3248-441B-BFC5-FBD23B0F59EA}" presName="vert2" presStyleCnt="0"/>
      <dgm:spPr/>
    </dgm:pt>
    <dgm:pt modelId="{A4F41D07-9D61-497B-AC08-9E50311D0748}" type="pres">
      <dgm:prSet presAssocID="{C3634A7B-3248-441B-BFC5-FBD23B0F59EA}" presName="thinLine2b" presStyleLbl="callout" presStyleIdx="1" presStyleCnt="4"/>
      <dgm:spPr/>
    </dgm:pt>
    <dgm:pt modelId="{2A71D0DC-878C-4661-9E62-E64D8721CAF1}" type="pres">
      <dgm:prSet presAssocID="{C3634A7B-3248-441B-BFC5-FBD23B0F59EA}" presName="vertSpace2b" presStyleCnt="0"/>
      <dgm:spPr/>
    </dgm:pt>
    <dgm:pt modelId="{7B18E61C-DF9F-4008-AAD4-98CF4A380B31}" type="pres">
      <dgm:prSet presAssocID="{F5BBFE3C-1B66-4733-B041-55A8F0C770C2}" presName="horz2" presStyleCnt="0"/>
      <dgm:spPr/>
    </dgm:pt>
    <dgm:pt modelId="{F3B203DE-A2CC-4D98-B036-E43B176FCCC1}" type="pres">
      <dgm:prSet presAssocID="{F5BBFE3C-1B66-4733-B041-55A8F0C770C2}" presName="horzSpace2" presStyleCnt="0"/>
      <dgm:spPr/>
    </dgm:pt>
    <dgm:pt modelId="{C3FF85DC-D54C-4166-8FC6-C2F133FA0F07}" type="pres">
      <dgm:prSet presAssocID="{F5BBFE3C-1B66-4733-B041-55A8F0C770C2}" presName="tx2" presStyleLbl="revTx" presStyleIdx="3" presStyleCnt="5"/>
      <dgm:spPr/>
    </dgm:pt>
    <dgm:pt modelId="{1177BAF5-4DB4-449E-B28D-4C6F45438DDC}" type="pres">
      <dgm:prSet presAssocID="{F5BBFE3C-1B66-4733-B041-55A8F0C770C2}" presName="vert2" presStyleCnt="0"/>
      <dgm:spPr/>
    </dgm:pt>
    <dgm:pt modelId="{8D3ED424-94A0-46E8-A8E0-B9E2EC52BF0D}" type="pres">
      <dgm:prSet presAssocID="{F5BBFE3C-1B66-4733-B041-55A8F0C770C2}" presName="thinLine2b" presStyleLbl="callout" presStyleIdx="2" presStyleCnt="4"/>
      <dgm:spPr/>
    </dgm:pt>
    <dgm:pt modelId="{40FA7648-B06D-4ABA-AF0D-B70F1F9A8CFF}" type="pres">
      <dgm:prSet presAssocID="{F5BBFE3C-1B66-4733-B041-55A8F0C770C2}" presName="vertSpace2b" presStyleCnt="0"/>
      <dgm:spPr/>
    </dgm:pt>
    <dgm:pt modelId="{DC5F8DE1-8CEA-4EBF-97D9-B5DE5AD9BF90}" type="pres">
      <dgm:prSet presAssocID="{1990CEA7-5F9C-4425-9693-01F3ABBAB311}" presName="horz2" presStyleCnt="0"/>
      <dgm:spPr/>
    </dgm:pt>
    <dgm:pt modelId="{4467C1F8-497F-4E1A-8921-992D86EDEA51}" type="pres">
      <dgm:prSet presAssocID="{1990CEA7-5F9C-4425-9693-01F3ABBAB311}" presName="horzSpace2" presStyleCnt="0"/>
      <dgm:spPr/>
    </dgm:pt>
    <dgm:pt modelId="{A91A8A64-FF16-4CEC-9B23-F4925948C9CF}" type="pres">
      <dgm:prSet presAssocID="{1990CEA7-5F9C-4425-9693-01F3ABBAB311}" presName="tx2" presStyleLbl="revTx" presStyleIdx="4" presStyleCnt="5"/>
      <dgm:spPr/>
    </dgm:pt>
    <dgm:pt modelId="{8D2718CD-6EB1-4DD5-9613-73EFE403FDFF}" type="pres">
      <dgm:prSet presAssocID="{1990CEA7-5F9C-4425-9693-01F3ABBAB311}" presName="vert2" presStyleCnt="0"/>
      <dgm:spPr/>
    </dgm:pt>
    <dgm:pt modelId="{D4DAA800-2B29-447A-8247-0420BB3F9CCE}" type="pres">
      <dgm:prSet presAssocID="{1990CEA7-5F9C-4425-9693-01F3ABBAB311}" presName="thinLine2b" presStyleLbl="callout" presStyleIdx="3" presStyleCnt="4"/>
      <dgm:spPr/>
    </dgm:pt>
    <dgm:pt modelId="{C83992A0-9222-431E-A38F-6CCE95C2C8DB}" type="pres">
      <dgm:prSet presAssocID="{1990CEA7-5F9C-4425-9693-01F3ABBAB311}" presName="vertSpace2b" presStyleCnt="0"/>
      <dgm:spPr/>
    </dgm:pt>
  </dgm:ptLst>
  <dgm:cxnLst>
    <dgm:cxn modelId="{840B7026-C069-4AD7-8346-DBD0DCB7E883}" type="presOf" srcId="{C3634A7B-3248-441B-BFC5-FBD23B0F59EA}" destId="{4E0E359E-503B-45E7-BA7B-48557871797D}" srcOrd="0" destOrd="0" presId="urn:microsoft.com/office/officeart/2008/layout/LinedList"/>
    <dgm:cxn modelId="{E5A3E028-61A1-4211-85B5-AE7BFFB0F2A7}" type="presOf" srcId="{BC671E86-78BA-4072-943B-9B37C794D00F}" destId="{C74DF467-81EB-413D-9AA9-465A25EB784B}" srcOrd="0" destOrd="0" presId="urn:microsoft.com/office/officeart/2008/layout/LinedList"/>
    <dgm:cxn modelId="{0406CB61-B8F9-4930-AFB4-68D8FC75EC5F}" srcId="{BC671E86-78BA-4072-943B-9B37C794D00F}" destId="{F5BBFE3C-1B66-4733-B041-55A8F0C770C2}" srcOrd="2" destOrd="0" parTransId="{762AFE25-05D9-45BE-A4BF-F403D055753D}" sibTransId="{E4F5114C-08AF-4027-AC6C-D64613424057}"/>
    <dgm:cxn modelId="{BCEFAC68-7921-4E83-9DAA-95795B6DDA93}" type="presOf" srcId="{08C20ADF-E4C6-4425-8A49-9BDE225C8664}" destId="{F4D12742-4B91-47FB-B859-0D7FEA3DDFA0}" srcOrd="0" destOrd="0" presId="urn:microsoft.com/office/officeart/2008/layout/LinedList"/>
    <dgm:cxn modelId="{C9F01671-BB0D-443F-9E72-D16E202D4E35}" srcId="{BC671E86-78BA-4072-943B-9B37C794D00F}" destId="{1990CEA7-5F9C-4425-9693-01F3ABBAB311}" srcOrd="3" destOrd="0" parTransId="{672774BB-3687-4C0D-BFFD-26ED05C20A2F}" sibTransId="{A7AD7C5C-D4A2-451B-8481-4993CEF0F583}"/>
    <dgm:cxn modelId="{A1BC487D-716F-45BA-8596-C664A1E2ECC6}" type="presOf" srcId="{BF0CDA3B-79EE-474C-AE5D-2BF42A8B16B7}" destId="{0E3FB97C-5D95-45A6-BF96-F6384649ADE0}" srcOrd="0" destOrd="0" presId="urn:microsoft.com/office/officeart/2008/layout/LinedList"/>
    <dgm:cxn modelId="{6B487598-78D4-40CC-A6F3-ED3C29FB8FFA}" type="presOf" srcId="{F5BBFE3C-1B66-4733-B041-55A8F0C770C2}" destId="{C3FF85DC-D54C-4166-8FC6-C2F133FA0F07}" srcOrd="0" destOrd="0" presId="urn:microsoft.com/office/officeart/2008/layout/LinedList"/>
    <dgm:cxn modelId="{CF957BA5-BF20-468A-A996-CFDE586813A1}" srcId="{08C20ADF-E4C6-4425-8A49-9BDE225C8664}" destId="{BC671E86-78BA-4072-943B-9B37C794D00F}" srcOrd="0" destOrd="0" parTransId="{40E90420-C9FB-4A08-AAF0-34553601A50C}" sibTransId="{B8D69ED6-E27A-417E-997A-DCEEE94A2E10}"/>
    <dgm:cxn modelId="{7364FDB5-F56F-45F2-B1E0-4B9E72DBD601}" srcId="{BC671E86-78BA-4072-943B-9B37C794D00F}" destId="{BF0CDA3B-79EE-474C-AE5D-2BF42A8B16B7}" srcOrd="0" destOrd="0" parTransId="{0820EF5C-4E9E-4E57-89CF-12E7CC9DF444}" sibTransId="{F1BBA5DF-D323-4B88-8ACC-3A97B770D42D}"/>
    <dgm:cxn modelId="{DDC781CB-4EA0-4385-B1B4-5E5083AA70BF}" type="presOf" srcId="{1990CEA7-5F9C-4425-9693-01F3ABBAB311}" destId="{A91A8A64-FF16-4CEC-9B23-F4925948C9CF}" srcOrd="0" destOrd="0" presId="urn:microsoft.com/office/officeart/2008/layout/LinedList"/>
    <dgm:cxn modelId="{3C00B8F3-0EEE-41CA-8B71-670D7C605036}" srcId="{BC671E86-78BA-4072-943B-9B37C794D00F}" destId="{C3634A7B-3248-441B-BFC5-FBD23B0F59EA}" srcOrd="1" destOrd="0" parTransId="{653E4F37-9939-4C54-9EB1-25FDFD5C7174}" sibTransId="{CB370687-BD42-429F-9F09-3D5A03519C75}"/>
    <dgm:cxn modelId="{057BE927-4CF2-4C9F-A4A7-AD75B8972103}" type="presParOf" srcId="{F4D12742-4B91-47FB-B859-0D7FEA3DDFA0}" destId="{EC9BC039-4D5C-49B5-B9FE-E5F3E95B8A95}" srcOrd="0" destOrd="0" presId="urn:microsoft.com/office/officeart/2008/layout/LinedList"/>
    <dgm:cxn modelId="{B1D82571-610F-46C7-A417-A9483A188A78}" type="presParOf" srcId="{F4D12742-4B91-47FB-B859-0D7FEA3DDFA0}" destId="{A718327E-045A-4B52-B5B8-713F6605860C}" srcOrd="1" destOrd="0" presId="urn:microsoft.com/office/officeart/2008/layout/LinedList"/>
    <dgm:cxn modelId="{8A2EA1C5-7676-4A5E-95F3-0D10AE9A5442}" type="presParOf" srcId="{A718327E-045A-4B52-B5B8-713F6605860C}" destId="{C74DF467-81EB-413D-9AA9-465A25EB784B}" srcOrd="0" destOrd="0" presId="urn:microsoft.com/office/officeart/2008/layout/LinedList"/>
    <dgm:cxn modelId="{3493D312-6611-434F-B697-3834F5B30479}" type="presParOf" srcId="{A718327E-045A-4B52-B5B8-713F6605860C}" destId="{9E946E0D-14EC-4783-ADDB-240050641FEF}" srcOrd="1" destOrd="0" presId="urn:microsoft.com/office/officeart/2008/layout/LinedList"/>
    <dgm:cxn modelId="{DEFE3EDA-A1A1-47CF-8884-29B46E427F30}" type="presParOf" srcId="{9E946E0D-14EC-4783-ADDB-240050641FEF}" destId="{73AFB292-3C5F-4B72-8890-1E0900F44F46}" srcOrd="0" destOrd="0" presId="urn:microsoft.com/office/officeart/2008/layout/LinedList"/>
    <dgm:cxn modelId="{3B0464AE-52FF-4A12-A600-6D44783BECEC}" type="presParOf" srcId="{9E946E0D-14EC-4783-ADDB-240050641FEF}" destId="{A160EC8B-CF11-45C0-A37B-B423005C33BE}" srcOrd="1" destOrd="0" presId="urn:microsoft.com/office/officeart/2008/layout/LinedList"/>
    <dgm:cxn modelId="{F3B87821-E050-45BB-B34E-AAFFCFE9DE31}" type="presParOf" srcId="{A160EC8B-CF11-45C0-A37B-B423005C33BE}" destId="{444BE26B-8977-4FC0-8F4F-25E12EFE3E49}" srcOrd="0" destOrd="0" presId="urn:microsoft.com/office/officeart/2008/layout/LinedList"/>
    <dgm:cxn modelId="{D4D40D81-A003-4C16-A7CA-02D7AC92A224}" type="presParOf" srcId="{A160EC8B-CF11-45C0-A37B-B423005C33BE}" destId="{0E3FB97C-5D95-45A6-BF96-F6384649ADE0}" srcOrd="1" destOrd="0" presId="urn:microsoft.com/office/officeart/2008/layout/LinedList"/>
    <dgm:cxn modelId="{58954385-2979-42C7-8FF0-4CD08E5E2CF0}" type="presParOf" srcId="{A160EC8B-CF11-45C0-A37B-B423005C33BE}" destId="{6F060296-BA51-4B46-BE2F-0A7F06BEB198}" srcOrd="2" destOrd="0" presId="urn:microsoft.com/office/officeart/2008/layout/LinedList"/>
    <dgm:cxn modelId="{A306018D-6DC0-4502-A942-E06331496778}" type="presParOf" srcId="{9E946E0D-14EC-4783-ADDB-240050641FEF}" destId="{FA79C21E-B393-4745-AF64-2322F5DE616E}" srcOrd="2" destOrd="0" presId="urn:microsoft.com/office/officeart/2008/layout/LinedList"/>
    <dgm:cxn modelId="{E3AC3D11-08E8-4EB5-81E8-81E3407B530F}" type="presParOf" srcId="{9E946E0D-14EC-4783-ADDB-240050641FEF}" destId="{053C0486-895C-4DC2-9476-20C05CE76A54}" srcOrd="3" destOrd="0" presId="urn:microsoft.com/office/officeart/2008/layout/LinedList"/>
    <dgm:cxn modelId="{EC42239B-F6D9-4E93-BA9C-58E4AA5A9514}" type="presParOf" srcId="{9E946E0D-14EC-4783-ADDB-240050641FEF}" destId="{561B95C3-25D6-438B-8E8C-CDCCADC6CFCF}" srcOrd="4" destOrd="0" presId="urn:microsoft.com/office/officeart/2008/layout/LinedList"/>
    <dgm:cxn modelId="{52072BCC-79BA-486C-AEAE-B964E293B336}" type="presParOf" srcId="{561B95C3-25D6-438B-8E8C-CDCCADC6CFCF}" destId="{D76CFA3C-BC31-4182-ABA5-A56547B33299}" srcOrd="0" destOrd="0" presId="urn:microsoft.com/office/officeart/2008/layout/LinedList"/>
    <dgm:cxn modelId="{1177D705-7698-4B69-91EA-7E69C3ADA7A0}" type="presParOf" srcId="{561B95C3-25D6-438B-8E8C-CDCCADC6CFCF}" destId="{4E0E359E-503B-45E7-BA7B-48557871797D}" srcOrd="1" destOrd="0" presId="urn:microsoft.com/office/officeart/2008/layout/LinedList"/>
    <dgm:cxn modelId="{8E8678A0-A0DA-4E21-B942-DC788C5FBD4A}" type="presParOf" srcId="{561B95C3-25D6-438B-8E8C-CDCCADC6CFCF}" destId="{4CF48A97-43D0-4C6A-BEEB-6442271CB84B}" srcOrd="2" destOrd="0" presId="urn:microsoft.com/office/officeart/2008/layout/LinedList"/>
    <dgm:cxn modelId="{6250BE2A-555B-442D-A86F-FAB07360DA53}" type="presParOf" srcId="{9E946E0D-14EC-4783-ADDB-240050641FEF}" destId="{A4F41D07-9D61-497B-AC08-9E50311D0748}" srcOrd="5" destOrd="0" presId="urn:microsoft.com/office/officeart/2008/layout/LinedList"/>
    <dgm:cxn modelId="{D029A498-858A-4DE6-BDCA-70618290AF4C}" type="presParOf" srcId="{9E946E0D-14EC-4783-ADDB-240050641FEF}" destId="{2A71D0DC-878C-4661-9E62-E64D8721CAF1}" srcOrd="6" destOrd="0" presId="urn:microsoft.com/office/officeart/2008/layout/LinedList"/>
    <dgm:cxn modelId="{114178AF-D4D1-4D8D-9C6A-B1623709431C}" type="presParOf" srcId="{9E946E0D-14EC-4783-ADDB-240050641FEF}" destId="{7B18E61C-DF9F-4008-AAD4-98CF4A380B31}" srcOrd="7" destOrd="0" presId="urn:microsoft.com/office/officeart/2008/layout/LinedList"/>
    <dgm:cxn modelId="{14D2EA49-F60A-4E19-99D3-1182A52B414B}" type="presParOf" srcId="{7B18E61C-DF9F-4008-AAD4-98CF4A380B31}" destId="{F3B203DE-A2CC-4D98-B036-E43B176FCCC1}" srcOrd="0" destOrd="0" presId="urn:microsoft.com/office/officeart/2008/layout/LinedList"/>
    <dgm:cxn modelId="{F13A40E2-1D7F-4F51-9F58-4E185A047DD4}" type="presParOf" srcId="{7B18E61C-DF9F-4008-AAD4-98CF4A380B31}" destId="{C3FF85DC-D54C-4166-8FC6-C2F133FA0F07}" srcOrd="1" destOrd="0" presId="urn:microsoft.com/office/officeart/2008/layout/LinedList"/>
    <dgm:cxn modelId="{61099246-8891-4938-ABE1-912EB5AC4364}" type="presParOf" srcId="{7B18E61C-DF9F-4008-AAD4-98CF4A380B31}" destId="{1177BAF5-4DB4-449E-B28D-4C6F45438DDC}" srcOrd="2" destOrd="0" presId="urn:microsoft.com/office/officeart/2008/layout/LinedList"/>
    <dgm:cxn modelId="{0D03E200-FFB3-437F-BF2A-D2B4CA92D873}" type="presParOf" srcId="{9E946E0D-14EC-4783-ADDB-240050641FEF}" destId="{8D3ED424-94A0-46E8-A8E0-B9E2EC52BF0D}" srcOrd="8" destOrd="0" presId="urn:microsoft.com/office/officeart/2008/layout/LinedList"/>
    <dgm:cxn modelId="{29823CD3-4865-4B9E-81E4-3B442CD18749}" type="presParOf" srcId="{9E946E0D-14EC-4783-ADDB-240050641FEF}" destId="{40FA7648-B06D-4ABA-AF0D-B70F1F9A8CFF}" srcOrd="9" destOrd="0" presId="urn:microsoft.com/office/officeart/2008/layout/LinedList"/>
    <dgm:cxn modelId="{E3C82EF3-95C4-4CC0-BC65-9E87A69DA497}" type="presParOf" srcId="{9E946E0D-14EC-4783-ADDB-240050641FEF}" destId="{DC5F8DE1-8CEA-4EBF-97D9-B5DE5AD9BF90}" srcOrd="10" destOrd="0" presId="urn:microsoft.com/office/officeart/2008/layout/LinedList"/>
    <dgm:cxn modelId="{B0607529-CC8C-4FDF-9FEC-31AD369F7D9E}" type="presParOf" srcId="{DC5F8DE1-8CEA-4EBF-97D9-B5DE5AD9BF90}" destId="{4467C1F8-497F-4E1A-8921-992D86EDEA51}" srcOrd="0" destOrd="0" presId="urn:microsoft.com/office/officeart/2008/layout/LinedList"/>
    <dgm:cxn modelId="{E4E11D12-7EBA-4864-8653-BA13F5FF4604}" type="presParOf" srcId="{DC5F8DE1-8CEA-4EBF-97D9-B5DE5AD9BF90}" destId="{A91A8A64-FF16-4CEC-9B23-F4925948C9CF}" srcOrd="1" destOrd="0" presId="urn:microsoft.com/office/officeart/2008/layout/LinedList"/>
    <dgm:cxn modelId="{16A08606-B1FC-4FDA-9DF4-99CB6794C3D9}" type="presParOf" srcId="{DC5F8DE1-8CEA-4EBF-97D9-B5DE5AD9BF90}" destId="{8D2718CD-6EB1-4DD5-9613-73EFE403FDFF}" srcOrd="2" destOrd="0" presId="urn:microsoft.com/office/officeart/2008/layout/LinedList"/>
    <dgm:cxn modelId="{9C556DCD-E198-46AE-87C9-949012DBA7B3}" type="presParOf" srcId="{9E946E0D-14EC-4783-ADDB-240050641FEF}" destId="{D4DAA800-2B29-447A-8247-0420BB3F9CCE}" srcOrd="11" destOrd="0" presId="urn:microsoft.com/office/officeart/2008/layout/LinedList"/>
    <dgm:cxn modelId="{DA80442A-693E-4E3C-BB53-E4B9419DD66A}" type="presParOf" srcId="{9E946E0D-14EC-4783-ADDB-240050641FEF}" destId="{C83992A0-9222-431E-A38F-6CCE95C2C8DB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8C20ADF-E4C6-4425-8A49-9BDE225C866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BC671E86-78BA-4072-943B-9B37C794D00F}">
      <dgm:prSet phldrT="[Text]" custT="1"/>
      <dgm:spPr/>
      <dgm:t>
        <a:bodyPr anchor="t"/>
        <a:lstStyle/>
        <a:p>
          <a:r>
            <a:rPr lang="en-US" sz="1400" b="1" dirty="0">
              <a:solidFill>
                <a:srgbClr val="BED730"/>
              </a:solidFill>
            </a:rPr>
            <a:t>HIGHLIGHTS</a:t>
          </a:r>
          <a:endParaRPr lang="en-IN" sz="1200" b="1" dirty="0">
            <a:solidFill>
              <a:srgbClr val="BED730"/>
            </a:solidFill>
          </a:endParaRPr>
        </a:p>
      </dgm:t>
    </dgm:pt>
    <dgm:pt modelId="{40E90420-C9FB-4A08-AAF0-34553601A50C}" type="parTrans" cxnId="{CF957BA5-BF20-468A-A996-CFDE586813A1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B8D69ED6-E27A-417E-997A-DCEEE94A2E10}" type="sibTrans" cxnId="{CF957BA5-BF20-468A-A996-CFDE586813A1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BF0CDA3B-79EE-474C-AE5D-2BF42A8B16B7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/>
              </a:solidFill>
            </a:rPr>
            <a:t>Standard Partners across: Tech OEMs, Hyperscalers, Apps &amp; Digital</a:t>
          </a:r>
          <a:endParaRPr lang="en-IN" sz="1200" dirty="0">
            <a:solidFill>
              <a:schemeClr val="tx1"/>
            </a:solidFill>
          </a:endParaRPr>
        </a:p>
      </dgm:t>
    </dgm:pt>
    <dgm:pt modelId="{0820EF5C-4E9E-4E57-89CF-12E7CC9DF444}" type="parTrans" cxnId="{7364FDB5-F56F-45F2-B1E0-4B9E72DBD601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F1BBA5DF-D323-4B88-8ACC-3A97B770D42D}" type="sibTrans" cxnId="{7364FDB5-F56F-45F2-B1E0-4B9E72DBD601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C3634A7B-3248-441B-BFC5-FBD23B0F59EA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/>
              </a:solidFill>
            </a:rPr>
            <a:t>Partner-motions &amp; joint GTMs aligned with Sify Core services</a:t>
          </a:r>
          <a:endParaRPr lang="en-IN" sz="1200" dirty="0">
            <a:solidFill>
              <a:schemeClr val="tx1"/>
            </a:solidFill>
          </a:endParaRPr>
        </a:p>
      </dgm:t>
    </dgm:pt>
    <dgm:pt modelId="{653E4F37-9939-4C54-9EB1-25FDFD5C7174}" type="parTrans" cxnId="{3C00B8F3-0EEE-41CA-8B71-670D7C605036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CB370687-BD42-429F-9F09-3D5A03519C75}" type="sibTrans" cxnId="{3C00B8F3-0EEE-41CA-8B71-670D7C605036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F5BBFE3C-1B66-4733-B041-55A8F0C770C2}">
      <dgm:prSet phldrT="[Text]" custT="1"/>
      <dgm:spPr/>
      <dgm:t>
        <a:bodyPr anchor="ctr"/>
        <a:lstStyle/>
        <a:p>
          <a:r>
            <a:rPr lang="en-IN" sz="1200" dirty="0">
              <a:solidFill>
                <a:schemeClr val="tx1"/>
              </a:solidFill>
            </a:rPr>
            <a:t>Partner motion-wise Accounts sign-off across sub-segments: Enterprise, Pub Sector &amp; Channels</a:t>
          </a:r>
        </a:p>
      </dgm:t>
    </dgm:pt>
    <dgm:pt modelId="{762AFE25-05D9-45BE-A4BF-F403D055753D}" type="parTrans" cxnId="{0406CB61-B8F9-4930-AFB4-68D8FC75EC5F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E4F5114C-08AF-4027-AC6C-D64613424057}" type="sibTrans" cxnId="{0406CB61-B8F9-4930-AFB4-68D8FC75EC5F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1990CEA7-5F9C-4425-9693-01F3ABBAB311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/>
              </a:solidFill>
            </a:rPr>
            <a:t>Key Partners:  Joint Nos goals incorporated within AOP FY24-25</a:t>
          </a:r>
          <a:endParaRPr lang="en-IN" sz="1200" dirty="0">
            <a:solidFill>
              <a:schemeClr val="tx1"/>
            </a:solidFill>
          </a:endParaRPr>
        </a:p>
      </dgm:t>
    </dgm:pt>
    <dgm:pt modelId="{672774BB-3687-4C0D-BFFD-26ED05C20A2F}" type="parTrans" cxnId="{C9F01671-BB0D-443F-9E72-D16E202D4E35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A7AD7C5C-D4A2-451B-8481-4993CEF0F583}" type="sibTrans" cxnId="{C9F01671-BB0D-443F-9E72-D16E202D4E35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3C67635F-3D89-417F-B049-0432DABD24AA}">
      <dgm:prSet phldrT="[Text]" custT="1"/>
      <dgm:spPr/>
      <dgm:t>
        <a:bodyPr anchor="ctr"/>
        <a:lstStyle/>
        <a:p>
          <a:r>
            <a:rPr lang="en-IN" sz="1200" dirty="0">
              <a:solidFill>
                <a:schemeClr val="tx1"/>
              </a:solidFill>
            </a:rPr>
            <a:t>Region Interlock Calendar published Qtrly-in-advance: Fortnightly cadence</a:t>
          </a:r>
        </a:p>
      </dgm:t>
    </dgm:pt>
    <dgm:pt modelId="{0DE3ADCA-F8ED-44CF-B6C8-6EF199049F61}" type="parTrans" cxnId="{51A86A65-B83D-4774-B358-C1ADCDDB049A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3A854DF1-780B-497A-B015-41DC94126E07}" type="sibTrans" cxnId="{51A86A65-B83D-4774-B358-C1ADCDDB049A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C32E0F16-8EEE-4778-A39B-338B91EFC801}">
      <dgm:prSet phldrT="[Text]" custT="1"/>
      <dgm:spPr/>
      <dgm:t>
        <a:bodyPr anchor="ctr"/>
        <a:lstStyle/>
        <a:p>
          <a:r>
            <a:rPr lang="en-IN" sz="1200" dirty="0">
              <a:solidFill>
                <a:schemeClr val="tx1"/>
              </a:solidFill>
            </a:rPr>
            <a:t>Opportunity-level Partner tagging in OSC: Weekly Funnel Addition &amp; Funnel Progress review </a:t>
          </a:r>
        </a:p>
      </dgm:t>
    </dgm:pt>
    <dgm:pt modelId="{89B51785-1014-42C4-932F-B6BB3E2A72DD}" type="parTrans" cxnId="{D881429E-ED98-4D1C-9DFE-DFF9A98463A2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9C7D3020-DF32-491F-B0B2-9E6706A1F07B}" type="sibTrans" cxnId="{D881429E-ED98-4D1C-9DFE-DFF9A98463A2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3678C645-23E7-4066-8631-A15F4EE26186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/>
              </a:solidFill>
            </a:rPr>
            <a:t>Standard Partners: Auto updation of Catalogue &amp; Item codes in CPQ</a:t>
          </a:r>
          <a:endParaRPr lang="en-IN" sz="1200" dirty="0">
            <a:solidFill>
              <a:schemeClr val="tx1"/>
            </a:solidFill>
          </a:endParaRPr>
        </a:p>
      </dgm:t>
    </dgm:pt>
    <dgm:pt modelId="{7CF4BD93-E0B5-4249-B2BB-8597FD7EBEF8}" type="parTrans" cxnId="{CD1C0C85-8A85-47C0-9416-65938206A5AB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FEC4C576-594A-45D7-ABEF-8391C56B5B49}" type="sibTrans" cxnId="{CD1C0C85-8A85-47C0-9416-65938206A5AB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F4D12742-4B91-47FB-B859-0D7FEA3DDFA0}" type="pres">
      <dgm:prSet presAssocID="{08C20ADF-E4C6-4425-8A49-9BDE225C8664}" presName="vert0" presStyleCnt="0">
        <dgm:presLayoutVars>
          <dgm:dir/>
          <dgm:animOne val="branch"/>
          <dgm:animLvl val="lvl"/>
        </dgm:presLayoutVars>
      </dgm:prSet>
      <dgm:spPr/>
    </dgm:pt>
    <dgm:pt modelId="{EC9BC039-4D5C-49B5-B9FE-E5F3E95B8A95}" type="pres">
      <dgm:prSet presAssocID="{BC671E86-78BA-4072-943B-9B37C794D00F}" presName="thickLine" presStyleLbl="alignNode1" presStyleIdx="0" presStyleCnt="1" custLinFactNeighborY="255"/>
      <dgm:spPr/>
    </dgm:pt>
    <dgm:pt modelId="{A718327E-045A-4B52-B5B8-713F6605860C}" type="pres">
      <dgm:prSet presAssocID="{BC671E86-78BA-4072-943B-9B37C794D00F}" presName="horz1" presStyleCnt="0"/>
      <dgm:spPr/>
    </dgm:pt>
    <dgm:pt modelId="{C74DF467-81EB-413D-9AA9-465A25EB784B}" type="pres">
      <dgm:prSet presAssocID="{BC671E86-78BA-4072-943B-9B37C794D00F}" presName="tx1" presStyleLbl="revTx" presStyleIdx="0" presStyleCnt="8"/>
      <dgm:spPr/>
    </dgm:pt>
    <dgm:pt modelId="{9E946E0D-14EC-4783-ADDB-240050641FEF}" type="pres">
      <dgm:prSet presAssocID="{BC671E86-78BA-4072-943B-9B37C794D00F}" presName="vert1" presStyleCnt="0"/>
      <dgm:spPr/>
    </dgm:pt>
    <dgm:pt modelId="{73AFB292-3C5F-4B72-8890-1E0900F44F46}" type="pres">
      <dgm:prSet presAssocID="{BF0CDA3B-79EE-474C-AE5D-2BF42A8B16B7}" presName="vertSpace2a" presStyleCnt="0"/>
      <dgm:spPr/>
    </dgm:pt>
    <dgm:pt modelId="{A160EC8B-CF11-45C0-A37B-B423005C33BE}" type="pres">
      <dgm:prSet presAssocID="{BF0CDA3B-79EE-474C-AE5D-2BF42A8B16B7}" presName="horz2" presStyleCnt="0"/>
      <dgm:spPr/>
    </dgm:pt>
    <dgm:pt modelId="{444BE26B-8977-4FC0-8F4F-25E12EFE3E49}" type="pres">
      <dgm:prSet presAssocID="{BF0CDA3B-79EE-474C-AE5D-2BF42A8B16B7}" presName="horzSpace2" presStyleCnt="0"/>
      <dgm:spPr/>
    </dgm:pt>
    <dgm:pt modelId="{0E3FB97C-5D95-45A6-BF96-F6384649ADE0}" type="pres">
      <dgm:prSet presAssocID="{BF0CDA3B-79EE-474C-AE5D-2BF42A8B16B7}" presName="tx2" presStyleLbl="revTx" presStyleIdx="1" presStyleCnt="8"/>
      <dgm:spPr/>
    </dgm:pt>
    <dgm:pt modelId="{6F060296-BA51-4B46-BE2F-0A7F06BEB198}" type="pres">
      <dgm:prSet presAssocID="{BF0CDA3B-79EE-474C-AE5D-2BF42A8B16B7}" presName="vert2" presStyleCnt="0"/>
      <dgm:spPr/>
    </dgm:pt>
    <dgm:pt modelId="{FA79C21E-B393-4745-AF64-2322F5DE616E}" type="pres">
      <dgm:prSet presAssocID="{BF0CDA3B-79EE-474C-AE5D-2BF42A8B16B7}" presName="thinLine2b" presStyleLbl="callout" presStyleIdx="0" presStyleCnt="7"/>
      <dgm:spPr/>
    </dgm:pt>
    <dgm:pt modelId="{053C0486-895C-4DC2-9476-20C05CE76A54}" type="pres">
      <dgm:prSet presAssocID="{BF0CDA3B-79EE-474C-AE5D-2BF42A8B16B7}" presName="vertSpace2b" presStyleCnt="0"/>
      <dgm:spPr/>
    </dgm:pt>
    <dgm:pt modelId="{561B95C3-25D6-438B-8E8C-CDCCADC6CFCF}" type="pres">
      <dgm:prSet presAssocID="{C3634A7B-3248-441B-BFC5-FBD23B0F59EA}" presName="horz2" presStyleCnt="0"/>
      <dgm:spPr/>
    </dgm:pt>
    <dgm:pt modelId="{D76CFA3C-BC31-4182-ABA5-A56547B33299}" type="pres">
      <dgm:prSet presAssocID="{C3634A7B-3248-441B-BFC5-FBD23B0F59EA}" presName="horzSpace2" presStyleCnt="0"/>
      <dgm:spPr/>
    </dgm:pt>
    <dgm:pt modelId="{4E0E359E-503B-45E7-BA7B-48557871797D}" type="pres">
      <dgm:prSet presAssocID="{C3634A7B-3248-441B-BFC5-FBD23B0F59EA}" presName="tx2" presStyleLbl="revTx" presStyleIdx="2" presStyleCnt="8"/>
      <dgm:spPr/>
    </dgm:pt>
    <dgm:pt modelId="{4CF48A97-43D0-4C6A-BEEB-6442271CB84B}" type="pres">
      <dgm:prSet presAssocID="{C3634A7B-3248-441B-BFC5-FBD23B0F59EA}" presName="vert2" presStyleCnt="0"/>
      <dgm:spPr/>
    </dgm:pt>
    <dgm:pt modelId="{A4F41D07-9D61-497B-AC08-9E50311D0748}" type="pres">
      <dgm:prSet presAssocID="{C3634A7B-3248-441B-BFC5-FBD23B0F59EA}" presName="thinLine2b" presStyleLbl="callout" presStyleIdx="1" presStyleCnt="7"/>
      <dgm:spPr/>
    </dgm:pt>
    <dgm:pt modelId="{2A71D0DC-878C-4661-9E62-E64D8721CAF1}" type="pres">
      <dgm:prSet presAssocID="{C3634A7B-3248-441B-BFC5-FBD23B0F59EA}" presName="vertSpace2b" presStyleCnt="0"/>
      <dgm:spPr/>
    </dgm:pt>
    <dgm:pt modelId="{7B18E61C-DF9F-4008-AAD4-98CF4A380B31}" type="pres">
      <dgm:prSet presAssocID="{F5BBFE3C-1B66-4733-B041-55A8F0C770C2}" presName="horz2" presStyleCnt="0"/>
      <dgm:spPr/>
    </dgm:pt>
    <dgm:pt modelId="{F3B203DE-A2CC-4D98-B036-E43B176FCCC1}" type="pres">
      <dgm:prSet presAssocID="{F5BBFE3C-1B66-4733-B041-55A8F0C770C2}" presName="horzSpace2" presStyleCnt="0"/>
      <dgm:spPr/>
    </dgm:pt>
    <dgm:pt modelId="{C3FF85DC-D54C-4166-8FC6-C2F133FA0F07}" type="pres">
      <dgm:prSet presAssocID="{F5BBFE3C-1B66-4733-B041-55A8F0C770C2}" presName="tx2" presStyleLbl="revTx" presStyleIdx="3" presStyleCnt="8"/>
      <dgm:spPr/>
    </dgm:pt>
    <dgm:pt modelId="{1177BAF5-4DB4-449E-B28D-4C6F45438DDC}" type="pres">
      <dgm:prSet presAssocID="{F5BBFE3C-1B66-4733-B041-55A8F0C770C2}" presName="vert2" presStyleCnt="0"/>
      <dgm:spPr/>
    </dgm:pt>
    <dgm:pt modelId="{8D3ED424-94A0-46E8-A8E0-B9E2EC52BF0D}" type="pres">
      <dgm:prSet presAssocID="{F5BBFE3C-1B66-4733-B041-55A8F0C770C2}" presName="thinLine2b" presStyleLbl="callout" presStyleIdx="2" presStyleCnt="7"/>
      <dgm:spPr/>
    </dgm:pt>
    <dgm:pt modelId="{40FA7648-B06D-4ABA-AF0D-B70F1F9A8CFF}" type="pres">
      <dgm:prSet presAssocID="{F5BBFE3C-1B66-4733-B041-55A8F0C770C2}" presName="vertSpace2b" presStyleCnt="0"/>
      <dgm:spPr/>
    </dgm:pt>
    <dgm:pt modelId="{DC5F8DE1-8CEA-4EBF-97D9-B5DE5AD9BF90}" type="pres">
      <dgm:prSet presAssocID="{1990CEA7-5F9C-4425-9693-01F3ABBAB311}" presName="horz2" presStyleCnt="0"/>
      <dgm:spPr/>
    </dgm:pt>
    <dgm:pt modelId="{4467C1F8-497F-4E1A-8921-992D86EDEA51}" type="pres">
      <dgm:prSet presAssocID="{1990CEA7-5F9C-4425-9693-01F3ABBAB311}" presName="horzSpace2" presStyleCnt="0"/>
      <dgm:spPr/>
    </dgm:pt>
    <dgm:pt modelId="{A91A8A64-FF16-4CEC-9B23-F4925948C9CF}" type="pres">
      <dgm:prSet presAssocID="{1990CEA7-5F9C-4425-9693-01F3ABBAB311}" presName="tx2" presStyleLbl="revTx" presStyleIdx="4" presStyleCnt="8"/>
      <dgm:spPr/>
    </dgm:pt>
    <dgm:pt modelId="{8D2718CD-6EB1-4DD5-9613-73EFE403FDFF}" type="pres">
      <dgm:prSet presAssocID="{1990CEA7-5F9C-4425-9693-01F3ABBAB311}" presName="vert2" presStyleCnt="0"/>
      <dgm:spPr/>
    </dgm:pt>
    <dgm:pt modelId="{D4DAA800-2B29-447A-8247-0420BB3F9CCE}" type="pres">
      <dgm:prSet presAssocID="{1990CEA7-5F9C-4425-9693-01F3ABBAB311}" presName="thinLine2b" presStyleLbl="callout" presStyleIdx="3" presStyleCnt="7"/>
      <dgm:spPr/>
    </dgm:pt>
    <dgm:pt modelId="{C83992A0-9222-431E-A38F-6CCE95C2C8DB}" type="pres">
      <dgm:prSet presAssocID="{1990CEA7-5F9C-4425-9693-01F3ABBAB311}" presName="vertSpace2b" presStyleCnt="0"/>
      <dgm:spPr/>
    </dgm:pt>
    <dgm:pt modelId="{9FE89BAB-C1F7-47E9-8503-3DE480F0F7F5}" type="pres">
      <dgm:prSet presAssocID="{3C67635F-3D89-417F-B049-0432DABD24AA}" presName="horz2" presStyleCnt="0"/>
      <dgm:spPr/>
    </dgm:pt>
    <dgm:pt modelId="{DF2505DF-1FAF-4BF8-A88C-D16D1917B766}" type="pres">
      <dgm:prSet presAssocID="{3C67635F-3D89-417F-B049-0432DABD24AA}" presName="horzSpace2" presStyleCnt="0"/>
      <dgm:spPr/>
    </dgm:pt>
    <dgm:pt modelId="{A2E34E14-5BA6-49FC-8746-A939D31D2201}" type="pres">
      <dgm:prSet presAssocID="{3C67635F-3D89-417F-B049-0432DABD24AA}" presName="tx2" presStyleLbl="revTx" presStyleIdx="5" presStyleCnt="8"/>
      <dgm:spPr/>
    </dgm:pt>
    <dgm:pt modelId="{D7252D85-0AEF-4827-93CE-05C3C2EE430B}" type="pres">
      <dgm:prSet presAssocID="{3C67635F-3D89-417F-B049-0432DABD24AA}" presName="vert2" presStyleCnt="0"/>
      <dgm:spPr/>
    </dgm:pt>
    <dgm:pt modelId="{5102B0C8-E1DB-4AE0-9B58-02F49B5B85B5}" type="pres">
      <dgm:prSet presAssocID="{3C67635F-3D89-417F-B049-0432DABD24AA}" presName="thinLine2b" presStyleLbl="callout" presStyleIdx="4" presStyleCnt="7"/>
      <dgm:spPr/>
    </dgm:pt>
    <dgm:pt modelId="{63DD1EE0-59D7-44A4-AEB9-C677B6412968}" type="pres">
      <dgm:prSet presAssocID="{3C67635F-3D89-417F-B049-0432DABD24AA}" presName="vertSpace2b" presStyleCnt="0"/>
      <dgm:spPr/>
    </dgm:pt>
    <dgm:pt modelId="{53A6C60E-E289-4666-9EA8-E2DE233CAB82}" type="pres">
      <dgm:prSet presAssocID="{C32E0F16-8EEE-4778-A39B-338B91EFC801}" presName="horz2" presStyleCnt="0"/>
      <dgm:spPr/>
    </dgm:pt>
    <dgm:pt modelId="{617FCB9F-A2FE-4CB8-AABF-D68796141AC3}" type="pres">
      <dgm:prSet presAssocID="{C32E0F16-8EEE-4778-A39B-338B91EFC801}" presName="horzSpace2" presStyleCnt="0"/>
      <dgm:spPr/>
    </dgm:pt>
    <dgm:pt modelId="{6AE1504E-0174-40F0-B11D-5C74E63B52CA}" type="pres">
      <dgm:prSet presAssocID="{C32E0F16-8EEE-4778-A39B-338B91EFC801}" presName="tx2" presStyleLbl="revTx" presStyleIdx="6" presStyleCnt="8"/>
      <dgm:spPr/>
    </dgm:pt>
    <dgm:pt modelId="{0AAF9738-9FCA-4307-A9C8-0570B5F47C0A}" type="pres">
      <dgm:prSet presAssocID="{C32E0F16-8EEE-4778-A39B-338B91EFC801}" presName="vert2" presStyleCnt="0"/>
      <dgm:spPr/>
    </dgm:pt>
    <dgm:pt modelId="{7519ECA7-2BB5-4109-87B5-756AE406E844}" type="pres">
      <dgm:prSet presAssocID="{C32E0F16-8EEE-4778-A39B-338B91EFC801}" presName="thinLine2b" presStyleLbl="callout" presStyleIdx="5" presStyleCnt="7"/>
      <dgm:spPr/>
    </dgm:pt>
    <dgm:pt modelId="{27D7CBCE-CC87-4CC3-B586-EA895ADCF74E}" type="pres">
      <dgm:prSet presAssocID="{C32E0F16-8EEE-4778-A39B-338B91EFC801}" presName="vertSpace2b" presStyleCnt="0"/>
      <dgm:spPr/>
    </dgm:pt>
    <dgm:pt modelId="{E1A9C050-C6C1-4ECE-9172-7B86C98B1F64}" type="pres">
      <dgm:prSet presAssocID="{3678C645-23E7-4066-8631-A15F4EE26186}" presName="horz2" presStyleCnt="0"/>
      <dgm:spPr/>
    </dgm:pt>
    <dgm:pt modelId="{FF2545F3-603A-43AB-88A3-E769F410B4A3}" type="pres">
      <dgm:prSet presAssocID="{3678C645-23E7-4066-8631-A15F4EE26186}" presName="horzSpace2" presStyleCnt="0"/>
      <dgm:spPr/>
    </dgm:pt>
    <dgm:pt modelId="{14B6A665-EC58-46E3-8C08-2B2ED7FF8B8C}" type="pres">
      <dgm:prSet presAssocID="{3678C645-23E7-4066-8631-A15F4EE26186}" presName="tx2" presStyleLbl="revTx" presStyleIdx="7" presStyleCnt="8"/>
      <dgm:spPr/>
    </dgm:pt>
    <dgm:pt modelId="{6EACE47A-0FEB-45E3-94E7-8739426D33B4}" type="pres">
      <dgm:prSet presAssocID="{3678C645-23E7-4066-8631-A15F4EE26186}" presName="vert2" presStyleCnt="0"/>
      <dgm:spPr/>
    </dgm:pt>
    <dgm:pt modelId="{53EF54E6-9D62-4D77-A860-42D08EB77760}" type="pres">
      <dgm:prSet presAssocID="{3678C645-23E7-4066-8631-A15F4EE26186}" presName="thinLine2b" presStyleLbl="callout" presStyleIdx="6" presStyleCnt="7"/>
      <dgm:spPr/>
    </dgm:pt>
    <dgm:pt modelId="{61202FF9-6C8F-42FF-8054-4F56A07AF080}" type="pres">
      <dgm:prSet presAssocID="{3678C645-23E7-4066-8631-A15F4EE26186}" presName="vertSpace2b" presStyleCnt="0"/>
      <dgm:spPr/>
    </dgm:pt>
  </dgm:ptLst>
  <dgm:cxnLst>
    <dgm:cxn modelId="{316A9508-B296-4CCC-9BAD-2D8C3AE8B810}" type="presOf" srcId="{3C67635F-3D89-417F-B049-0432DABD24AA}" destId="{A2E34E14-5BA6-49FC-8746-A939D31D2201}" srcOrd="0" destOrd="0" presId="urn:microsoft.com/office/officeart/2008/layout/LinedList"/>
    <dgm:cxn modelId="{840B7026-C069-4AD7-8346-DBD0DCB7E883}" type="presOf" srcId="{C3634A7B-3248-441B-BFC5-FBD23B0F59EA}" destId="{4E0E359E-503B-45E7-BA7B-48557871797D}" srcOrd="0" destOrd="0" presId="urn:microsoft.com/office/officeart/2008/layout/LinedList"/>
    <dgm:cxn modelId="{E5A3E028-61A1-4211-85B5-AE7BFFB0F2A7}" type="presOf" srcId="{BC671E86-78BA-4072-943B-9B37C794D00F}" destId="{C74DF467-81EB-413D-9AA9-465A25EB784B}" srcOrd="0" destOrd="0" presId="urn:microsoft.com/office/officeart/2008/layout/LinedList"/>
    <dgm:cxn modelId="{0406CB61-B8F9-4930-AFB4-68D8FC75EC5F}" srcId="{BC671E86-78BA-4072-943B-9B37C794D00F}" destId="{F5BBFE3C-1B66-4733-B041-55A8F0C770C2}" srcOrd="2" destOrd="0" parTransId="{762AFE25-05D9-45BE-A4BF-F403D055753D}" sibTransId="{E4F5114C-08AF-4027-AC6C-D64613424057}"/>
    <dgm:cxn modelId="{51A86A65-B83D-4774-B358-C1ADCDDB049A}" srcId="{BC671E86-78BA-4072-943B-9B37C794D00F}" destId="{3C67635F-3D89-417F-B049-0432DABD24AA}" srcOrd="4" destOrd="0" parTransId="{0DE3ADCA-F8ED-44CF-B6C8-6EF199049F61}" sibTransId="{3A854DF1-780B-497A-B015-41DC94126E07}"/>
    <dgm:cxn modelId="{BCEFAC68-7921-4E83-9DAA-95795B6DDA93}" type="presOf" srcId="{08C20ADF-E4C6-4425-8A49-9BDE225C8664}" destId="{F4D12742-4B91-47FB-B859-0D7FEA3DDFA0}" srcOrd="0" destOrd="0" presId="urn:microsoft.com/office/officeart/2008/layout/LinedList"/>
    <dgm:cxn modelId="{C9F01671-BB0D-443F-9E72-D16E202D4E35}" srcId="{BC671E86-78BA-4072-943B-9B37C794D00F}" destId="{1990CEA7-5F9C-4425-9693-01F3ABBAB311}" srcOrd="3" destOrd="0" parTransId="{672774BB-3687-4C0D-BFFD-26ED05C20A2F}" sibTransId="{A7AD7C5C-D4A2-451B-8481-4993CEF0F583}"/>
    <dgm:cxn modelId="{A1BC487D-716F-45BA-8596-C664A1E2ECC6}" type="presOf" srcId="{BF0CDA3B-79EE-474C-AE5D-2BF42A8B16B7}" destId="{0E3FB97C-5D95-45A6-BF96-F6384649ADE0}" srcOrd="0" destOrd="0" presId="urn:microsoft.com/office/officeart/2008/layout/LinedList"/>
    <dgm:cxn modelId="{CD1C0C85-8A85-47C0-9416-65938206A5AB}" srcId="{BC671E86-78BA-4072-943B-9B37C794D00F}" destId="{3678C645-23E7-4066-8631-A15F4EE26186}" srcOrd="6" destOrd="0" parTransId="{7CF4BD93-E0B5-4249-B2BB-8597FD7EBEF8}" sibTransId="{FEC4C576-594A-45D7-ABEF-8391C56B5B49}"/>
    <dgm:cxn modelId="{6B487598-78D4-40CC-A6F3-ED3C29FB8FFA}" type="presOf" srcId="{F5BBFE3C-1B66-4733-B041-55A8F0C770C2}" destId="{C3FF85DC-D54C-4166-8FC6-C2F133FA0F07}" srcOrd="0" destOrd="0" presId="urn:microsoft.com/office/officeart/2008/layout/LinedList"/>
    <dgm:cxn modelId="{D881429E-ED98-4D1C-9DFE-DFF9A98463A2}" srcId="{BC671E86-78BA-4072-943B-9B37C794D00F}" destId="{C32E0F16-8EEE-4778-A39B-338B91EFC801}" srcOrd="5" destOrd="0" parTransId="{89B51785-1014-42C4-932F-B6BB3E2A72DD}" sibTransId="{9C7D3020-DF32-491F-B0B2-9E6706A1F07B}"/>
    <dgm:cxn modelId="{CF957BA5-BF20-468A-A996-CFDE586813A1}" srcId="{08C20ADF-E4C6-4425-8A49-9BDE225C8664}" destId="{BC671E86-78BA-4072-943B-9B37C794D00F}" srcOrd="0" destOrd="0" parTransId="{40E90420-C9FB-4A08-AAF0-34553601A50C}" sibTransId="{B8D69ED6-E27A-417E-997A-DCEEE94A2E10}"/>
    <dgm:cxn modelId="{7364FDB5-F56F-45F2-B1E0-4B9E72DBD601}" srcId="{BC671E86-78BA-4072-943B-9B37C794D00F}" destId="{BF0CDA3B-79EE-474C-AE5D-2BF42A8B16B7}" srcOrd="0" destOrd="0" parTransId="{0820EF5C-4E9E-4E57-89CF-12E7CC9DF444}" sibTransId="{F1BBA5DF-D323-4B88-8ACC-3A97B770D42D}"/>
    <dgm:cxn modelId="{DDC781CB-4EA0-4385-B1B4-5E5083AA70BF}" type="presOf" srcId="{1990CEA7-5F9C-4425-9693-01F3ABBAB311}" destId="{A91A8A64-FF16-4CEC-9B23-F4925948C9CF}" srcOrd="0" destOrd="0" presId="urn:microsoft.com/office/officeart/2008/layout/LinedList"/>
    <dgm:cxn modelId="{CA5BFAD1-5AFE-413B-9258-995EC1DBD71F}" type="presOf" srcId="{C32E0F16-8EEE-4778-A39B-338B91EFC801}" destId="{6AE1504E-0174-40F0-B11D-5C74E63B52CA}" srcOrd="0" destOrd="0" presId="urn:microsoft.com/office/officeart/2008/layout/LinedList"/>
    <dgm:cxn modelId="{AC2171E2-D8A5-4C3B-8612-B1BCB780AB67}" type="presOf" srcId="{3678C645-23E7-4066-8631-A15F4EE26186}" destId="{14B6A665-EC58-46E3-8C08-2B2ED7FF8B8C}" srcOrd="0" destOrd="0" presId="urn:microsoft.com/office/officeart/2008/layout/LinedList"/>
    <dgm:cxn modelId="{3C00B8F3-0EEE-41CA-8B71-670D7C605036}" srcId="{BC671E86-78BA-4072-943B-9B37C794D00F}" destId="{C3634A7B-3248-441B-BFC5-FBD23B0F59EA}" srcOrd="1" destOrd="0" parTransId="{653E4F37-9939-4C54-9EB1-25FDFD5C7174}" sibTransId="{CB370687-BD42-429F-9F09-3D5A03519C75}"/>
    <dgm:cxn modelId="{057BE927-4CF2-4C9F-A4A7-AD75B8972103}" type="presParOf" srcId="{F4D12742-4B91-47FB-B859-0D7FEA3DDFA0}" destId="{EC9BC039-4D5C-49B5-B9FE-E5F3E95B8A95}" srcOrd="0" destOrd="0" presId="urn:microsoft.com/office/officeart/2008/layout/LinedList"/>
    <dgm:cxn modelId="{B1D82571-610F-46C7-A417-A9483A188A78}" type="presParOf" srcId="{F4D12742-4B91-47FB-B859-0D7FEA3DDFA0}" destId="{A718327E-045A-4B52-B5B8-713F6605860C}" srcOrd="1" destOrd="0" presId="urn:microsoft.com/office/officeart/2008/layout/LinedList"/>
    <dgm:cxn modelId="{8A2EA1C5-7676-4A5E-95F3-0D10AE9A5442}" type="presParOf" srcId="{A718327E-045A-4B52-B5B8-713F6605860C}" destId="{C74DF467-81EB-413D-9AA9-465A25EB784B}" srcOrd="0" destOrd="0" presId="urn:microsoft.com/office/officeart/2008/layout/LinedList"/>
    <dgm:cxn modelId="{3493D312-6611-434F-B697-3834F5B30479}" type="presParOf" srcId="{A718327E-045A-4B52-B5B8-713F6605860C}" destId="{9E946E0D-14EC-4783-ADDB-240050641FEF}" srcOrd="1" destOrd="0" presId="urn:microsoft.com/office/officeart/2008/layout/LinedList"/>
    <dgm:cxn modelId="{DEFE3EDA-A1A1-47CF-8884-29B46E427F30}" type="presParOf" srcId="{9E946E0D-14EC-4783-ADDB-240050641FEF}" destId="{73AFB292-3C5F-4B72-8890-1E0900F44F46}" srcOrd="0" destOrd="0" presId="urn:microsoft.com/office/officeart/2008/layout/LinedList"/>
    <dgm:cxn modelId="{3B0464AE-52FF-4A12-A600-6D44783BECEC}" type="presParOf" srcId="{9E946E0D-14EC-4783-ADDB-240050641FEF}" destId="{A160EC8B-CF11-45C0-A37B-B423005C33BE}" srcOrd="1" destOrd="0" presId="urn:microsoft.com/office/officeart/2008/layout/LinedList"/>
    <dgm:cxn modelId="{F3B87821-E050-45BB-B34E-AAFFCFE9DE31}" type="presParOf" srcId="{A160EC8B-CF11-45C0-A37B-B423005C33BE}" destId="{444BE26B-8977-4FC0-8F4F-25E12EFE3E49}" srcOrd="0" destOrd="0" presId="urn:microsoft.com/office/officeart/2008/layout/LinedList"/>
    <dgm:cxn modelId="{D4D40D81-A003-4C16-A7CA-02D7AC92A224}" type="presParOf" srcId="{A160EC8B-CF11-45C0-A37B-B423005C33BE}" destId="{0E3FB97C-5D95-45A6-BF96-F6384649ADE0}" srcOrd="1" destOrd="0" presId="urn:microsoft.com/office/officeart/2008/layout/LinedList"/>
    <dgm:cxn modelId="{58954385-2979-42C7-8FF0-4CD08E5E2CF0}" type="presParOf" srcId="{A160EC8B-CF11-45C0-A37B-B423005C33BE}" destId="{6F060296-BA51-4B46-BE2F-0A7F06BEB198}" srcOrd="2" destOrd="0" presId="urn:microsoft.com/office/officeart/2008/layout/LinedList"/>
    <dgm:cxn modelId="{A306018D-6DC0-4502-A942-E06331496778}" type="presParOf" srcId="{9E946E0D-14EC-4783-ADDB-240050641FEF}" destId="{FA79C21E-B393-4745-AF64-2322F5DE616E}" srcOrd="2" destOrd="0" presId="urn:microsoft.com/office/officeart/2008/layout/LinedList"/>
    <dgm:cxn modelId="{E3AC3D11-08E8-4EB5-81E8-81E3407B530F}" type="presParOf" srcId="{9E946E0D-14EC-4783-ADDB-240050641FEF}" destId="{053C0486-895C-4DC2-9476-20C05CE76A54}" srcOrd="3" destOrd="0" presId="urn:microsoft.com/office/officeart/2008/layout/LinedList"/>
    <dgm:cxn modelId="{EC42239B-F6D9-4E93-BA9C-58E4AA5A9514}" type="presParOf" srcId="{9E946E0D-14EC-4783-ADDB-240050641FEF}" destId="{561B95C3-25D6-438B-8E8C-CDCCADC6CFCF}" srcOrd="4" destOrd="0" presId="urn:microsoft.com/office/officeart/2008/layout/LinedList"/>
    <dgm:cxn modelId="{52072BCC-79BA-486C-AEAE-B964E293B336}" type="presParOf" srcId="{561B95C3-25D6-438B-8E8C-CDCCADC6CFCF}" destId="{D76CFA3C-BC31-4182-ABA5-A56547B33299}" srcOrd="0" destOrd="0" presId="urn:microsoft.com/office/officeart/2008/layout/LinedList"/>
    <dgm:cxn modelId="{1177D705-7698-4B69-91EA-7E69C3ADA7A0}" type="presParOf" srcId="{561B95C3-25D6-438B-8E8C-CDCCADC6CFCF}" destId="{4E0E359E-503B-45E7-BA7B-48557871797D}" srcOrd="1" destOrd="0" presId="urn:microsoft.com/office/officeart/2008/layout/LinedList"/>
    <dgm:cxn modelId="{8E8678A0-A0DA-4E21-B942-DC788C5FBD4A}" type="presParOf" srcId="{561B95C3-25D6-438B-8E8C-CDCCADC6CFCF}" destId="{4CF48A97-43D0-4C6A-BEEB-6442271CB84B}" srcOrd="2" destOrd="0" presId="urn:microsoft.com/office/officeart/2008/layout/LinedList"/>
    <dgm:cxn modelId="{6250BE2A-555B-442D-A86F-FAB07360DA53}" type="presParOf" srcId="{9E946E0D-14EC-4783-ADDB-240050641FEF}" destId="{A4F41D07-9D61-497B-AC08-9E50311D0748}" srcOrd="5" destOrd="0" presId="urn:microsoft.com/office/officeart/2008/layout/LinedList"/>
    <dgm:cxn modelId="{D029A498-858A-4DE6-BDCA-70618290AF4C}" type="presParOf" srcId="{9E946E0D-14EC-4783-ADDB-240050641FEF}" destId="{2A71D0DC-878C-4661-9E62-E64D8721CAF1}" srcOrd="6" destOrd="0" presId="urn:microsoft.com/office/officeart/2008/layout/LinedList"/>
    <dgm:cxn modelId="{114178AF-D4D1-4D8D-9C6A-B1623709431C}" type="presParOf" srcId="{9E946E0D-14EC-4783-ADDB-240050641FEF}" destId="{7B18E61C-DF9F-4008-AAD4-98CF4A380B31}" srcOrd="7" destOrd="0" presId="urn:microsoft.com/office/officeart/2008/layout/LinedList"/>
    <dgm:cxn modelId="{14D2EA49-F60A-4E19-99D3-1182A52B414B}" type="presParOf" srcId="{7B18E61C-DF9F-4008-AAD4-98CF4A380B31}" destId="{F3B203DE-A2CC-4D98-B036-E43B176FCCC1}" srcOrd="0" destOrd="0" presId="urn:microsoft.com/office/officeart/2008/layout/LinedList"/>
    <dgm:cxn modelId="{F13A40E2-1D7F-4F51-9F58-4E185A047DD4}" type="presParOf" srcId="{7B18E61C-DF9F-4008-AAD4-98CF4A380B31}" destId="{C3FF85DC-D54C-4166-8FC6-C2F133FA0F07}" srcOrd="1" destOrd="0" presId="urn:microsoft.com/office/officeart/2008/layout/LinedList"/>
    <dgm:cxn modelId="{61099246-8891-4938-ABE1-912EB5AC4364}" type="presParOf" srcId="{7B18E61C-DF9F-4008-AAD4-98CF4A380B31}" destId="{1177BAF5-4DB4-449E-B28D-4C6F45438DDC}" srcOrd="2" destOrd="0" presId="urn:microsoft.com/office/officeart/2008/layout/LinedList"/>
    <dgm:cxn modelId="{0D03E200-FFB3-437F-BF2A-D2B4CA92D873}" type="presParOf" srcId="{9E946E0D-14EC-4783-ADDB-240050641FEF}" destId="{8D3ED424-94A0-46E8-A8E0-B9E2EC52BF0D}" srcOrd="8" destOrd="0" presId="urn:microsoft.com/office/officeart/2008/layout/LinedList"/>
    <dgm:cxn modelId="{29823CD3-4865-4B9E-81E4-3B442CD18749}" type="presParOf" srcId="{9E946E0D-14EC-4783-ADDB-240050641FEF}" destId="{40FA7648-B06D-4ABA-AF0D-B70F1F9A8CFF}" srcOrd="9" destOrd="0" presId="urn:microsoft.com/office/officeart/2008/layout/LinedList"/>
    <dgm:cxn modelId="{E3C82EF3-95C4-4CC0-BC65-9E87A69DA497}" type="presParOf" srcId="{9E946E0D-14EC-4783-ADDB-240050641FEF}" destId="{DC5F8DE1-8CEA-4EBF-97D9-B5DE5AD9BF90}" srcOrd="10" destOrd="0" presId="urn:microsoft.com/office/officeart/2008/layout/LinedList"/>
    <dgm:cxn modelId="{B0607529-CC8C-4FDF-9FEC-31AD369F7D9E}" type="presParOf" srcId="{DC5F8DE1-8CEA-4EBF-97D9-B5DE5AD9BF90}" destId="{4467C1F8-497F-4E1A-8921-992D86EDEA51}" srcOrd="0" destOrd="0" presId="urn:microsoft.com/office/officeart/2008/layout/LinedList"/>
    <dgm:cxn modelId="{E4E11D12-7EBA-4864-8653-BA13F5FF4604}" type="presParOf" srcId="{DC5F8DE1-8CEA-4EBF-97D9-B5DE5AD9BF90}" destId="{A91A8A64-FF16-4CEC-9B23-F4925948C9CF}" srcOrd="1" destOrd="0" presId="urn:microsoft.com/office/officeart/2008/layout/LinedList"/>
    <dgm:cxn modelId="{16A08606-B1FC-4FDA-9DF4-99CB6794C3D9}" type="presParOf" srcId="{DC5F8DE1-8CEA-4EBF-97D9-B5DE5AD9BF90}" destId="{8D2718CD-6EB1-4DD5-9613-73EFE403FDFF}" srcOrd="2" destOrd="0" presId="urn:microsoft.com/office/officeart/2008/layout/LinedList"/>
    <dgm:cxn modelId="{9C556DCD-E198-46AE-87C9-949012DBA7B3}" type="presParOf" srcId="{9E946E0D-14EC-4783-ADDB-240050641FEF}" destId="{D4DAA800-2B29-447A-8247-0420BB3F9CCE}" srcOrd="11" destOrd="0" presId="urn:microsoft.com/office/officeart/2008/layout/LinedList"/>
    <dgm:cxn modelId="{DA80442A-693E-4E3C-BB53-E4B9419DD66A}" type="presParOf" srcId="{9E946E0D-14EC-4783-ADDB-240050641FEF}" destId="{C83992A0-9222-431E-A38F-6CCE95C2C8DB}" srcOrd="12" destOrd="0" presId="urn:microsoft.com/office/officeart/2008/layout/LinedList"/>
    <dgm:cxn modelId="{37DCDCB8-9F46-4C74-AEA6-C46B0A30F6E1}" type="presParOf" srcId="{9E946E0D-14EC-4783-ADDB-240050641FEF}" destId="{9FE89BAB-C1F7-47E9-8503-3DE480F0F7F5}" srcOrd="13" destOrd="0" presId="urn:microsoft.com/office/officeart/2008/layout/LinedList"/>
    <dgm:cxn modelId="{1B0BD50F-E786-4180-AC5A-EAADA3CE344C}" type="presParOf" srcId="{9FE89BAB-C1F7-47E9-8503-3DE480F0F7F5}" destId="{DF2505DF-1FAF-4BF8-A88C-D16D1917B766}" srcOrd="0" destOrd="0" presId="urn:microsoft.com/office/officeart/2008/layout/LinedList"/>
    <dgm:cxn modelId="{CD6F1656-66D6-4DF5-9D45-F29B78494B5E}" type="presParOf" srcId="{9FE89BAB-C1F7-47E9-8503-3DE480F0F7F5}" destId="{A2E34E14-5BA6-49FC-8746-A939D31D2201}" srcOrd="1" destOrd="0" presId="urn:microsoft.com/office/officeart/2008/layout/LinedList"/>
    <dgm:cxn modelId="{2628F53C-9E72-48E1-BF2B-1F6BD4ACB6BD}" type="presParOf" srcId="{9FE89BAB-C1F7-47E9-8503-3DE480F0F7F5}" destId="{D7252D85-0AEF-4827-93CE-05C3C2EE430B}" srcOrd="2" destOrd="0" presId="urn:microsoft.com/office/officeart/2008/layout/LinedList"/>
    <dgm:cxn modelId="{6A986969-D80B-4580-9072-5B9DFAE06791}" type="presParOf" srcId="{9E946E0D-14EC-4783-ADDB-240050641FEF}" destId="{5102B0C8-E1DB-4AE0-9B58-02F49B5B85B5}" srcOrd="14" destOrd="0" presId="urn:microsoft.com/office/officeart/2008/layout/LinedList"/>
    <dgm:cxn modelId="{A2934829-E49B-45F6-A6F6-763FDF0CA956}" type="presParOf" srcId="{9E946E0D-14EC-4783-ADDB-240050641FEF}" destId="{63DD1EE0-59D7-44A4-AEB9-C677B6412968}" srcOrd="15" destOrd="0" presId="urn:microsoft.com/office/officeart/2008/layout/LinedList"/>
    <dgm:cxn modelId="{F5A6D7AF-FE9D-4FCD-933C-244D1EF5CBD4}" type="presParOf" srcId="{9E946E0D-14EC-4783-ADDB-240050641FEF}" destId="{53A6C60E-E289-4666-9EA8-E2DE233CAB82}" srcOrd="16" destOrd="0" presId="urn:microsoft.com/office/officeart/2008/layout/LinedList"/>
    <dgm:cxn modelId="{FE1853DD-7105-4CBD-9490-9D7EA2F9625E}" type="presParOf" srcId="{53A6C60E-E289-4666-9EA8-E2DE233CAB82}" destId="{617FCB9F-A2FE-4CB8-AABF-D68796141AC3}" srcOrd="0" destOrd="0" presId="urn:microsoft.com/office/officeart/2008/layout/LinedList"/>
    <dgm:cxn modelId="{D0C33A31-1FC3-46FB-8141-0522BB13DC38}" type="presParOf" srcId="{53A6C60E-E289-4666-9EA8-E2DE233CAB82}" destId="{6AE1504E-0174-40F0-B11D-5C74E63B52CA}" srcOrd="1" destOrd="0" presId="urn:microsoft.com/office/officeart/2008/layout/LinedList"/>
    <dgm:cxn modelId="{DD6C018F-C356-4FB6-AA7E-95FDE5C7137A}" type="presParOf" srcId="{53A6C60E-E289-4666-9EA8-E2DE233CAB82}" destId="{0AAF9738-9FCA-4307-A9C8-0570B5F47C0A}" srcOrd="2" destOrd="0" presId="urn:microsoft.com/office/officeart/2008/layout/LinedList"/>
    <dgm:cxn modelId="{C00B619C-BA3E-4648-86BC-0C94721627DA}" type="presParOf" srcId="{9E946E0D-14EC-4783-ADDB-240050641FEF}" destId="{7519ECA7-2BB5-4109-87B5-756AE406E844}" srcOrd="17" destOrd="0" presId="urn:microsoft.com/office/officeart/2008/layout/LinedList"/>
    <dgm:cxn modelId="{6C9235F2-D028-471E-9419-5AFC86F46B43}" type="presParOf" srcId="{9E946E0D-14EC-4783-ADDB-240050641FEF}" destId="{27D7CBCE-CC87-4CC3-B586-EA895ADCF74E}" srcOrd="18" destOrd="0" presId="urn:microsoft.com/office/officeart/2008/layout/LinedList"/>
    <dgm:cxn modelId="{B67D4BFF-039F-4D20-A549-5D19F04BB069}" type="presParOf" srcId="{9E946E0D-14EC-4783-ADDB-240050641FEF}" destId="{E1A9C050-C6C1-4ECE-9172-7B86C98B1F64}" srcOrd="19" destOrd="0" presId="urn:microsoft.com/office/officeart/2008/layout/LinedList"/>
    <dgm:cxn modelId="{17E3BEAF-FAED-45A3-A3A7-72BD9F6F8C4E}" type="presParOf" srcId="{E1A9C050-C6C1-4ECE-9172-7B86C98B1F64}" destId="{FF2545F3-603A-43AB-88A3-E769F410B4A3}" srcOrd="0" destOrd="0" presId="urn:microsoft.com/office/officeart/2008/layout/LinedList"/>
    <dgm:cxn modelId="{04233E51-0BC8-409E-B737-AC18C7766BFE}" type="presParOf" srcId="{E1A9C050-C6C1-4ECE-9172-7B86C98B1F64}" destId="{14B6A665-EC58-46E3-8C08-2B2ED7FF8B8C}" srcOrd="1" destOrd="0" presId="urn:microsoft.com/office/officeart/2008/layout/LinedList"/>
    <dgm:cxn modelId="{678E9997-673B-4FBA-AF64-C8FF09DC8E99}" type="presParOf" srcId="{E1A9C050-C6C1-4ECE-9172-7B86C98B1F64}" destId="{6EACE47A-0FEB-45E3-94E7-8739426D33B4}" srcOrd="2" destOrd="0" presId="urn:microsoft.com/office/officeart/2008/layout/LinedList"/>
    <dgm:cxn modelId="{B0ACB26A-64B2-4286-8DEF-09A4B2F0C03B}" type="presParOf" srcId="{9E946E0D-14EC-4783-ADDB-240050641FEF}" destId="{53EF54E6-9D62-4D77-A860-42D08EB77760}" srcOrd="20" destOrd="0" presId="urn:microsoft.com/office/officeart/2008/layout/LinedList"/>
    <dgm:cxn modelId="{98F6F0C3-7B0C-4BAB-B840-D4F109842180}" type="presParOf" srcId="{9E946E0D-14EC-4783-ADDB-240050641FEF}" destId="{61202FF9-6C8F-42FF-8054-4F56A07AF080}" srcOrd="2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8C20ADF-E4C6-4425-8A49-9BDE225C866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BC671E86-78BA-4072-943B-9B37C794D00F}">
      <dgm:prSet phldrT="[Text]" custT="1"/>
      <dgm:spPr/>
      <dgm:t>
        <a:bodyPr anchor="t"/>
        <a:lstStyle/>
        <a:p>
          <a:r>
            <a:rPr lang="en-US" sz="1400" b="1" dirty="0">
              <a:solidFill>
                <a:srgbClr val="BED730"/>
              </a:solidFill>
            </a:rPr>
            <a:t>HIGHLIGHTS</a:t>
          </a:r>
          <a:endParaRPr lang="en-IN" sz="1200" b="1" dirty="0">
            <a:solidFill>
              <a:srgbClr val="BED730"/>
            </a:solidFill>
          </a:endParaRPr>
        </a:p>
      </dgm:t>
    </dgm:pt>
    <dgm:pt modelId="{40E90420-C9FB-4A08-AAF0-34553601A50C}" type="parTrans" cxnId="{CF957BA5-BF20-468A-A996-CFDE586813A1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B8D69ED6-E27A-417E-997A-DCEEE94A2E10}" type="sibTrans" cxnId="{CF957BA5-BF20-468A-A996-CFDE586813A1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BF0CDA3B-79EE-474C-AE5D-2BF42A8B16B7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/>
              </a:solidFill>
            </a:rPr>
            <a:t>Opportunity management insights across 5D funnel stages: Biz Development, Qualified, Solutioning, Proposal, Negotiation</a:t>
          </a:r>
          <a:endParaRPr lang="en-IN" sz="1200" dirty="0">
            <a:solidFill>
              <a:schemeClr val="tx1"/>
            </a:solidFill>
          </a:endParaRPr>
        </a:p>
      </dgm:t>
    </dgm:pt>
    <dgm:pt modelId="{0820EF5C-4E9E-4E57-89CF-12E7CC9DF444}" type="parTrans" cxnId="{7364FDB5-F56F-45F2-B1E0-4B9E72DBD601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F1BBA5DF-D323-4B88-8ACC-3A97B770D42D}" type="sibTrans" cxnId="{7364FDB5-F56F-45F2-B1E0-4B9E72DBD601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C3634A7B-3248-441B-BFC5-FBD23B0F59EA}">
      <dgm:prSet phldrT="[Text]" custT="1"/>
      <dgm:spPr/>
      <dgm:t>
        <a:bodyPr anchor="ctr"/>
        <a:lstStyle/>
        <a:p>
          <a:r>
            <a:rPr lang="en-IN" sz="1200" dirty="0">
              <a:solidFill>
                <a:schemeClr val="tx1"/>
              </a:solidFill>
            </a:rPr>
            <a:t>Reports &amp; Analysis across: 3 Entities, 8 GTMs, LoBs &amp; Products, Regions &amp; Sales Segments, Core &amp; Partner services, Existing &amp; New Accounts </a:t>
          </a:r>
        </a:p>
      </dgm:t>
    </dgm:pt>
    <dgm:pt modelId="{653E4F37-9939-4C54-9EB1-25FDFD5C7174}" type="parTrans" cxnId="{3C00B8F3-0EEE-41CA-8B71-670D7C605036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CB370687-BD42-429F-9F09-3D5A03519C75}" type="sibTrans" cxnId="{3C00B8F3-0EEE-41CA-8B71-670D7C605036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F5BBFE3C-1B66-4733-B041-55A8F0C770C2}">
      <dgm:prSet phldrT="[Text]" custT="1"/>
      <dgm:spPr/>
      <dgm:t>
        <a:bodyPr anchor="ctr"/>
        <a:lstStyle/>
        <a:p>
          <a:r>
            <a:rPr lang="en-IN" sz="1200" dirty="0">
              <a:solidFill>
                <a:schemeClr val="tx1"/>
              </a:solidFill>
            </a:rPr>
            <a:t>New Funnel addition: Weekly analysis</a:t>
          </a:r>
        </a:p>
      </dgm:t>
    </dgm:pt>
    <dgm:pt modelId="{762AFE25-05D9-45BE-A4BF-F403D055753D}" type="parTrans" cxnId="{0406CB61-B8F9-4930-AFB4-68D8FC75EC5F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E4F5114C-08AF-4027-AC6C-D64613424057}" type="sibTrans" cxnId="{0406CB61-B8F9-4930-AFB4-68D8FC75EC5F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1990CEA7-5F9C-4425-9693-01F3ABBAB311}">
      <dgm:prSet phldrT="[Text]" custT="1"/>
      <dgm:spPr/>
      <dgm:t>
        <a:bodyPr anchor="ctr"/>
        <a:lstStyle/>
        <a:p>
          <a:r>
            <a:rPr lang="en-IN" sz="1200" dirty="0">
              <a:solidFill>
                <a:schemeClr val="tx1"/>
              </a:solidFill>
            </a:rPr>
            <a:t>Existing Funnel Ageing: Last updated, 180+ days, Overdue</a:t>
          </a:r>
        </a:p>
      </dgm:t>
    </dgm:pt>
    <dgm:pt modelId="{672774BB-3687-4C0D-BFFD-26ED05C20A2F}" type="parTrans" cxnId="{C9F01671-BB0D-443F-9E72-D16E202D4E35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A7AD7C5C-D4A2-451B-8481-4993CEF0F583}" type="sibTrans" cxnId="{C9F01671-BB0D-443F-9E72-D16E202D4E35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3C67635F-3D89-417F-B049-0432DABD24AA}">
      <dgm:prSet phldrT="[Text]" custT="1"/>
      <dgm:spPr/>
      <dgm:t>
        <a:bodyPr anchor="ctr"/>
        <a:lstStyle/>
        <a:p>
          <a:r>
            <a:rPr lang="en-IN" sz="1200" dirty="0">
              <a:solidFill>
                <a:schemeClr val="tx1"/>
              </a:solidFill>
            </a:rPr>
            <a:t>Lost &amp; Dropped: Funnel stage &amp; Reasons</a:t>
          </a:r>
        </a:p>
      </dgm:t>
    </dgm:pt>
    <dgm:pt modelId="{0DE3ADCA-F8ED-44CF-B6C8-6EF199049F61}" type="parTrans" cxnId="{51A86A65-B83D-4774-B358-C1ADCDDB049A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3A854DF1-780B-497A-B015-41DC94126E07}" type="sibTrans" cxnId="{51A86A65-B83D-4774-B358-C1ADCDDB049A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C32E0F16-8EEE-4778-A39B-338B91EFC801}">
      <dgm:prSet phldrT="[Text]" custT="1"/>
      <dgm:spPr/>
      <dgm:t>
        <a:bodyPr anchor="ctr"/>
        <a:lstStyle/>
        <a:p>
          <a:r>
            <a:rPr lang="en-IN" sz="1200" dirty="0">
              <a:solidFill>
                <a:schemeClr val="tx1"/>
              </a:solidFill>
            </a:rPr>
            <a:t>Conversion Ratio: AOP Vs Actual (Funnel &amp; PO-in-hand) </a:t>
          </a:r>
        </a:p>
      </dgm:t>
    </dgm:pt>
    <dgm:pt modelId="{89B51785-1014-42C4-932F-B6BB3E2A72DD}" type="parTrans" cxnId="{D881429E-ED98-4D1C-9DFE-DFF9A98463A2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9C7D3020-DF32-491F-B0B2-9E6706A1F07B}" type="sibTrans" cxnId="{D881429E-ED98-4D1C-9DFE-DFF9A98463A2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F4D12742-4B91-47FB-B859-0D7FEA3DDFA0}" type="pres">
      <dgm:prSet presAssocID="{08C20ADF-E4C6-4425-8A49-9BDE225C8664}" presName="vert0" presStyleCnt="0">
        <dgm:presLayoutVars>
          <dgm:dir/>
          <dgm:animOne val="branch"/>
          <dgm:animLvl val="lvl"/>
        </dgm:presLayoutVars>
      </dgm:prSet>
      <dgm:spPr/>
    </dgm:pt>
    <dgm:pt modelId="{EC9BC039-4D5C-49B5-B9FE-E5F3E95B8A95}" type="pres">
      <dgm:prSet presAssocID="{BC671E86-78BA-4072-943B-9B37C794D00F}" presName="thickLine" presStyleLbl="alignNode1" presStyleIdx="0" presStyleCnt="1" custLinFactNeighborY="255"/>
      <dgm:spPr/>
    </dgm:pt>
    <dgm:pt modelId="{A718327E-045A-4B52-B5B8-713F6605860C}" type="pres">
      <dgm:prSet presAssocID="{BC671E86-78BA-4072-943B-9B37C794D00F}" presName="horz1" presStyleCnt="0"/>
      <dgm:spPr/>
    </dgm:pt>
    <dgm:pt modelId="{C74DF467-81EB-413D-9AA9-465A25EB784B}" type="pres">
      <dgm:prSet presAssocID="{BC671E86-78BA-4072-943B-9B37C794D00F}" presName="tx1" presStyleLbl="revTx" presStyleIdx="0" presStyleCnt="7"/>
      <dgm:spPr/>
    </dgm:pt>
    <dgm:pt modelId="{9E946E0D-14EC-4783-ADDB-240050641FEF}" type="pres">
      <dgm:prSet presAssocID="{BC671E86-78BA-4072-943B-9B37C794D00F}" presName="vert1" presStyleCnt="0"/>
      <dgm:spPr/>
    </dgm:pt>
    <dgm:pt modelId="{73AFB292-3C5F-4B72-8890-1E0900F44F46}" type="pres">
      <dgm:prSet presAssocID="{BF0CDA3B-79EE-474C-AE5D-2BF42A8B16B7}" presName="vertSpace2a" presStyleCnt="0"/>
      <dgm:spPr/>
    </dgm:pt>
    <dgm:pt modelId="{A160EC8B-CF11-45C0-A37B-B423005C33BE}" type="pres">
      <dgm:prSet presAssocID="{BF0CDA3B-79EE-474C-AE5D-2BF42A8B16B7}" presName="horz2" presStyleCnt="0"/>
      <dgm:spPr/>
    </dgm:pt>
    <dgm:pt modelId="{444BE26B-8977-4FC0-8F4F-25E12EFE3E49}" type="pres">
      <dgm:prSet presAssocID="{BF0CDA3B-79EE-474C-AE5D-2BF42A8B16B7}" presName="horzSpace2" presStyleCnt="0"/>
      <dgm:spPr/>
    </dgm:pt>
    <dgm:pt modelId="{0E3FB97C-5D95-45A6-BF96-F6384649ADE0}" type="pres">
      <dgm:prSet presAssocID="{BF0CDA3B-79EE-474C-AE5D-2BF42A8B16B7}" presName="tx2" presStyleLbl="revTx" presStyleIdx="1" presStyleCnt="7"/>
      <dgm:spPr/>
    </dgm:pt>
    <dgm:pt modelId="{6F060296-BA51-4B46-BE2F-0A7F06BEB198}" type="pres">
      <dgm:prSet presAssocID="{BF0CDA3B-79EE-474C-AE5D-2BF42A8B16B7}" presName="vert2" presStyleCnt="0"/>
      <dgm:spPr/>
    </dgm:pt>
    <dgm:pt modelId="{FA79C21E-B393-4745-AF64-2322F5DE616E}" type="pres">
      <dgm:prSet presAssocID="{BF0CDA3B-79EE-474C-AE5D-2BF42A8B16B7}" presName="thinLine2b" presStyleLbl="callout" presStyleIdx="0" presStyleCnt="6"/>
      <dgm:spPr/>
    </dgm:pt>
    <dgm:pt modelId="{053C0486-895C-4DC2-9476-20C05CE76A54}" type="pres">
      <dgm:prSet presAssocID="{BF0CDA3B-79EE-474C-AE5D-2BF42A8B16B7}" presName="vertSpace2b" presStyleCnt="0"/>
      <dgm:spPr/>
    </dgm:pt>
    <dgm:pt modelId="{561B95C3-25D6-438B-8E8C-CDCCADC6CFCF}" type="pres">
      <dgm:prSet presAssocID="{C3634A7B-3248-441B-BFC5-FBD23B0F59EA}" presName="horz2" presStyleCnt="0"/>
      <dgm:spPr/>
    </dgm:pt>
    <dgm:pt modelId="{D76CFA3C-BC31-4182-ABA5-A56547B33299}" type="pres">
      <dgm:prSet presAssocID="{C3634A7B-3248-441B-BFC5-FBD23B0F59EA}" presName="horzSpace2" presStyleCnt="0"/>
      <dgm:spPr/>
    </dgm:pt>
    <dgm:pt modelId="{4E0E359E-503B-45E7-BA7B-48557871797D}" type="pres">
      <dgm:prSet presAssocID="{C3634A7B-3248-441B-BFC5-FBD23B0F59EA}" presName="tx2" presStyleLbl="revTx" presStyleIdx="2" presStyleCnt="7"/>
      <dgm:spPr/>
    </dgm:pt>
    <dgm:pt modelId="{4CF48A97-43D0-4C6A-BEEB-6442271CB84B}" type="pres">
      <dgm:prSet presAssocID="{C3634A7B-3248-441B-BFC5-FBD23B0F59EA}" presName="vert2" presStyleCnt="0"/>
      <dgm:spPr/>
    </dgm:pt>
    <dgm:pt modelId="{A4F41D07-9D61-497B-AC08-9E50311D0748}" type="pres">
      <dgm:prSet presAssocID="{C3634A7B-3248-441B-BFC5-FBD23B0F59EA}" presName="thinLine2b" presStyleLbl="callout" presStyleIdx="1" presStyleCnt="6"/>
      <dgm:spPr/>
    </dgm:pt>
    <dgm:pt modelId="{2A71D0DC-878C-4661-9E62-E64D8721CAF1}" type="pres">
      <dgm:prSet presAssocID="{C3634A7B-3248-441B-BFC5-FBD23B0F59EA}" presName="vertSpace2b" presStyleCnt="0"/>
      <dgm:spPr/>
    </dgm:pt>
    <dgm:pt modelId="{7B18E61C-DF9F-4008-AAD4-98CF4A380B31}" type="pres">
      <dgm:prSet presAssocID="{F5BBFE3C-1B66-4733-B041-55A8F0C770C2}" presName="horz2" presStyleCnt="0"/>
      <dgm:spPr/>
    </dgm:pt>
    <dgm:pt modelId="{F3B203DE-A2CC-4D98-B036-E43B176FCCC1}" type="pres">
      <dgm:prSet presAssocID="{F5BBFE3C-1B66-4733-B041-55A8F0C770C2}" presName="horzSpace2" presStyleCnt="0"/>
      <dgm:spPr/>
    </dgm:pt>
    <dgm:pt modelId="{C3FF85DC-D54C-4166-8FC6-C2F133FA0F07}" type="pres">
      <dgm:prSet presAssocID="{F5BBFE3C-1B66-4733-B041-55A8F0C770C2}" presName="tx2" presStyleLbl="revTx" presStyleIdx="3" presStyleCnt="7"/>
      <dgm:spPr/>
    </dgm:pt>
    <dgm:pt modelId="{1177BAF5-4DB4-449E-B28D-4C6F45438DDC}" type="pres">
      <dgm:prSet presAssocID="{F5BBFE3C-1B66-4733-B041-55A8F0C770C2}" presName="vert2" presStyleCnt="0"/>
      <dgm:spPr/>
    </dgm:pt>
    <dgm:pt modelId="{8D3ED424-94A0-46E8-A8E0-B9E2EC52BF0D}" type="pres">
      <dgm:prSet presAssocID="{F5BBFE3C-1B66-4733-B041-55A8F0C770C2}" presName="thinLine2b" presStyleLbl="callout" presStyleIdx="2" presStyleCnt="6"/>
      <dgm:spPr/>
    </dgm:pt>
    <dgm:pt modelId="{40FA7648-B06D-4ABA-AF0D-B70F1F9A8CFF}" type="pres">
      <dgm:prSet presAssocID="{F5BBFE3C-1B66-4733-B041-55A8F0C770C2}" presName="vertSpace2b" presStyleCnt="0"/>
      <dgm:spPr/>
    </dgm:pt>
    <dgm:pt modelId="{DC5F8DE1-8CEA-4EBF-97D9-B5DE5AD9BF90}" type="pres">
      <dgm:prSet presAssocID="{1990CEA7-5F9C-4425-9693-01F3ABBAB311}" presName="horz2" presStyleCnt="0"/>
      <dgm:spPr/>
    </dgm:pt>
    <dgm:pt modelId="{4467C1F8-497F-4E1A-8921-992D86EDEA51}" type="pres">
      <dgm:prSet presAssocID="{1990CEA7-5F9C-4425-9693-01F3ABBAB311}" presName="horzSpace2" presStyleCnt="0"/>
      <dgm:spPr/>
    </dgm:pt>
    <dgm:pt modelId="{A91A8A64-FF16-4CEC-9B23-F4925948C9CF}" type="pres">
      <dgm:prSet presAssocID="{1990CEA7-5F9C-4425-9693-01F3ABBAB311}" presName="tx2" presStyleLbl="revTx" presStyleIdx="4" presStyleCnt="7"/>
      <dgm:spPr/>
    </dgm:pt>
    <dgm:pt modelId="{8D2718CD-6EB1-4DD5-9613-73EFE403FDFF}" type="pres">
      <dgm:prSet presAssocID="{1990CEA7-5F9C-4425-9693-01F3ABBAB311}" presName="vert2" presStyleCnt="0"/>
      <dgm:spPr/>
    </dgm:pt>
    <dgm:pt modelId="{D4DAA800-2B29-447A-8247-0420BB3F9CCE}" type="pres">
      <dgm:prSet presAssocID="{1990CEA7-5F9C-4425-9693-01F3ABBAB311}" presName="thinLine2b" presStyleLbl="callout" presStyleIdx="3" presStyleCnt="6"/>
      <dgm:spPr/>
    </dgm:pt>
    <dgm:pt modelId="{C83992A0-9222-431E-A38F-6CCE95C2C8DB}" type="pres">
      <dgm:prSet presAssocID="{1990CEA7-5F9C-4425-9693-01F3ABBAB311}" presName="vertSpace2b" presStyleCnt="0"/>
      <dgm:spPr/>
    </dgm:pt>
    <dgm:pt modelId="{9FE89BAB-C1F7-47E9-8503-3DE480F0F7F5}" type="pres">
      <dgm:prSet presAssocID="{3C67635F-3D89-417F-B049-0432DABD24AA}" presName="horz2" presStyleCnt="0"/>
      <dgm:spPr/>
    </dgm:pt>
    <dgm:pt modelId="{DF2505DF-1FAF-4BF8-A88C-D16D1917B766}" type="pres">
      <dgm:prSet presAssocID="{3C67635F-3D89-417F-B049-0432DABD24AA}" presName="horzSpace2" presStyleCnt="0"/>
      <dgm:spPr/>
    </dgm:pt>
    <dgm:pt modelId="{A2E34E14-5BA6-49FC-8746-A939D31D2201}" type="pres">
      <dgm:prSet presAssocID="{3C67635F-3D89-417F-B049-0432DABD24AA}" presName="tx2" presStyleLbl="revTx" presStyleIdx="5" presStyleCnt="7"/>
      <dgm:spPr/>
    </dgm:pt>
    <dgm:pt modelId="{D7252D85-0AEF-4827-93CE-05C3C2EE430B}" type="pres">
      <dgm:prSet presAssocID="{3C67635F-3D89-417F-B049-0432DABD24AA}" presName="vert2" presStyleCnt="0"/>
      <dgm:spPr/>
    </dgm:pt>
    <dgm:pt modelId="{5102B0C8-E1DB-4AE0-9B58-02F49B5B85B5}" type="pres">
      <dgm:prSet presAssocID="{3C67635F-3D89-417F-B049-0432DABD24AA}" presName="thinLine2b" presStyleLbl="callout" presStyleIdx="4" presStyleCnt="6"/>
      <dgm:spPr/>
    </dgm:pt>
    <dgm:pt modelId="{63DD1EE0-59D7-44A4-AEB9-C677B6412968}" type="pres">
      <dgm:prSet presAssocID="{3C67635F-3D89-417F-B049-0432DABD24AA}" presName="vertSpace2b" presStyleCnt="0"/>
      <dgm:spPr/>
    </dgm:pt>
    <dgm:pt modelId="{53A6C60E-E289-4666-9EA8-E2DE233CAB82}" type="pres">
      <dgm:prSet presAssocID="{C32E0F16-8EEE-4778-A39B-338B91EFC801}" presName="horz2" presStyleCnt="0"/>
      <dgm:spPr/>
    </dgm:pt>
    <dgm:pt modelId="{617FCB9F-A2FE-4CB8-AABF-D68796141AC3}" type="pres">
      <dgm:prSet presAssocID="{C32E0F16-8EEE-4778-A39B-338B91EFC801}" presName="horzSpace2" presStyleCnt="0"/>
      <dgm:spPr/>
    </dgm:pt>
    <dgm:pt modelId="{6AE1504E-0174-40F0-B11D-5C74E63B52CA}" type="pres">
      <dgm:prSet presAssocID="{C32E0F16-8EEE-4778-A39B-338B91EFC801}" presName="tx2" presStyleLbl="revTx" presStyleIdx="6" presStyleCnt="7"/>
      <dgm:spPr/>
    </dgm:pt>
    <dgm:pt modelId="{0AAF9738-9FCA-4307-A9C8-0570B5F47C0A}" type="pres">
      <dgm:prSet presAssocID="{C32E0F16-8EEE-4778-A39B-338B91EFC801}" presName="vert2" presStyleCnt="0"/>
      <dgm:spPr/>
    </dgm:pt>
    <dgm:pt modelId="{7519ECA7-2BB5-4109-87B5-756AE406E844}" type="pres">
      <dgm:prSet presAssocID="{C32E0F16-8EEE-4778-A39B-338B91EFC801}" presName="thinLine2b" presStyleLbl="callout" presStyleIdx="5" presStyleCnt="6"/>
      <dgm:spPr/>
    </dgm:pt>
    <dgm:pt modelId="{27D7CBCE-CC87-4CC3-B586-EA895ADCF74E}" type="pres">
      <dgm:prSet presAssocID="{C32E0F16-8EEE-4778-A39B-338B91EFC801}" presName="vertSpace2b" presStyleCnt="0"/>
      <dgm:spPr/>
    </dgm:pt>
  </dgm:ptLst>
  <dgm:cxnLst>
    <dgm:cxn modelId="{316A9508-B296-4CCC-9BAD-2D8C3AE8B810}" type="presOf" srcId="{3C67635F-3D89-417F-B049-0432DABD24AA}" destId="{A2E34E14-5BA6-49FC-8746-A939D31D2201}" srcOrd="0" destOrd="0" presId="urn:microsoft.com/office/officeart/2008/layout/LinedList"/>
    <dgm:cxn modelId="{840B7026-C069-4AD7-8346-DBD0DCB7E883}" type="presOf" srcId="{C3634A7B-3248-441B-BFC5-FBD23B0F59EA}" destId="{4E0E359E-503B-45E7-BA7B-48557871797D}" srcOrd="0" destOrd="0" presId="urn:microsoft.com/office/officeart/2008/layout/LinedList"/>
    <dgm:cxn modelId="{E5A3E028-61A1-4211-85B5-AE7BFFB0F2A7}" type="presOf" srcId="{BC671E86-78BA-4072-943B-9B37C794D00F}" destId="{C74DF467-81EB-413D-9AA9-465A25EB784B}" srcOrd="0" destOrd="0" presId="urn:microsoft.com/office/officeart/2008/layout/LinedList"/>
    <dgm:cxn modelId="{0406CB61-B8F9-4930-AFB4-68D8FC75EC5F}" srcId="{BC671E86-78BA-4072-943B-9B37C794D00F}" destId="{F5BBFE3C-1B66-4733-B041-55A8F0C770C2}" srcOrd="2" destOrd="0" parTransId="{762AFE25-05D9-45BE-A4BF-F403D055753D}" sibTransId="{E4F5114C-08AF-4027-AC6C-D64613424057}"/>
    <dgm:cxn modelId="{51A86A65-B83D-4774-B358-C1ADCDDB049A}" srcId="{BC671E86-78BA-4072-943B-9B37C794D00F}" destId="{3C67635F-3D89-417F-B049-0432DABD24AA}" srcOrd="4" destOrd="0" parTransId="{0DE3ADCA-F8ED-44CF-B6C8-6EF199049F61}" sibTransId="{3A854DF1-780B-497A-B015-41DC94126E07}"/>
    <dgm:cxn modelId="{BCEFAC68-7921-4E83-9DAA-95795B6DDA93}" type="presOf" srcId="{08C20ADF-E4C6-4425-8A49-9BDE225C8664}" destId="{F4D12742-4B91-47FB-B859-0D7FEA3DDFA0}" srcOrd="0" destOrd="0" presId="urn:microsoft.com/office/officeart/2008/layout/LinedList"/>
    <dgm:cxn modelId="{C9F01671-BB0D-443F-9E72-D16E202D4E35}" srcId="{BC671E86-78BA-4072-943B-9B37C794D00F}" destId="{1990CEA7-5F9C-4425-9693-01F3ABBAB311}" srcOrd="3" destOrd="0" parTransId="{672774BB-3687-4C0D-BFFD-26ED05C20A2F}" sibTransId="{A7AD7C5C-D4A2-451B-8481-4993CEF0F583}"/>
    <dgm:cxn modelId="{A1BC487D-716F-45BA-8596-C664A1E2ECC6}" type="presOf" srcId="{BF0CDA3B-79EE-474C-AE5D-2BF42A8B16B7}" destId="{0E3FB97C-5D95-45A6-BF96-F6384649ADE0}" srcOrd="0" destOrd="0" presId="urn:microsoft.com/office/officeart/2008/layout/LinedList"/>
    <dgm:cxn modelId="{6B487598-78D4-40CC-A6F3-ED3C29FB8FFA}" type="presOf" srcId="{F5BBFE3C-1B66-4733-B041-55A8F0C770C2}" destId="{C3FF85DC-D54C-4166-8FC6-C2F133FA0F07}" srcOrd="0" destOrd="0" presId="urn:microsoft.com/office/officeart/2008/layout/LinedList"/>
    <dgm:cxn modelId="{D881429E-ED98-4D1C-9DFE-DFF9A98463A2}" srcId="{BC671E86-78BA-4072-943B-9B37C794D00F}" destId="{C32E0F16-8EEE-4778-A39B-338B91EFC801}" srcOrd="5" destOrd="0" parTransId="{89B51785-1014-42C4-932F-B6BB3E2A72DD}" sibTransId="{9C7D3020-DF32-491F-B0B2-9E6706A1F07B}"/>
    <dgm:cxn modelId="{CF957BA5-BF20-468A-A996-CFDE586813A1}" srcId="{08C20ADF-E4C6-4425-8A49-9BDE225C8664}" destId="{BC671E86-78BA-4072-943B-9B37C794D00F}" srcOrd="0" destOrd="0" parTransId="{40E90420-C9FB-4A08-AAF0-34553601A50C}" sibTransId="{B8D69ED6-E27A-417E-997A-DCEEE94A2E10}"/>
    <dgm:cxn modelId="{7364FDB5-F56F-45F2-B1E0-4B9E72DBD601}" srcId="{BC671E86-78BA-4072-943B-9B37C794D00F}" destId="{BF0CDA3B-79EE-474C-AE5D-2BF42A8B16B7}" srcOrd="0" destOrd="0" parTransId="{0820EF5C-4E9E-4E57-89CF-12E7CC9DF444}" sibTransId="{F1BBA5DF-D323-4B88-8ACC-3A97B770D42D}"/>
    <dgm:cxn modelId="{DDC781CB-4EA0-4385-B1B4-5E5083AA70BF}" type="presOf" srcId="{1990CEA7-5F9C-4425-9693-01F3ABBAB311}" destId="{A91A8A64-FF16-4CEC-9B23-F4925948C9CF}" srcOrd="0" destOrd="0" presId="urn:microsoft.com/office/officeart/2008/layout/LinedList"/>
    <dgm:cxn modelId="{CA5BFAD1-5AFE-413B-9258-995EC1DBD71F}" type="presOf" srcId="{C32E0F16-8EEE-4778-A39B-338B91EFC801}" destId="{6AE1504E-0174-40F0-B11D-5C74E63B52CA}" srcOrd="0" destOrd="0" presId="urn:microsoft.com/office/officeart/2008/layout/LinedList"/>
    <dgm:cxn modelId="{3C00B8F3-0EEE-41CA-8B71-670D7C605036}" srcId="{BC671E86-78BA-4072-943B-9B37C794D00F}" destId="{C3634A7B-3248-441B-BFC5-FBD23B0F59EA}" srcOrd="1" destOrd="0" parTransId="{653E4F37-9939-4C54-9EB1-25FDFD5C7174}" sibTransId="{CB370687-BD42-429F-9F09-3D5A03519C75}"/>
    <dgm:cxn modelId="{057BE927-4CF2-4C9F-A4A7-AD75B8972103}" type="presParOf" srcId="{F4D12742-4B91-47FB-B859-0D7FEA3DDFA0}" destId="{EC9BC039-4D5C-49B5-B9FE-E5F3E95B8A95}" srcOrd="0" destOrd="0" presId="urn:microsoft.com/office/officeart/2008/layout/LinedList"/>
    <dgm:cxn modelId="{B1D82571-610F-46C7-A417-A9483A188A78}" type="presParOf" srcId="{F4D12742-4B91-47FB-B859-0D7FEA3DDFA0}" destId="{A718327E-045A-4B52-B5B8-713F6605860C}" srcOrd="1" destOrd="0" presId="urn:microsoft.com/office/officeart/2008/layout/LinedList"/>
    <dgm:cxn modelId="{8A2EA1C5-7676-4A5E-95F3-0D10AE9A5442}" type="presParOf" srcId="{A718327E-045A-4B52-B5B8-713F6605860C}" destId="{C74DF467-81EB-413D-9AA9-465A25EB784B}" srcOrd="0" destOrd="0" presId="urn:microsoft.com/office/officeart/2008/layout/LinedList"/>
    <dgm:cxn modelId="{3493D312-6611-434F-B697-3834F5B30479}" type="presParOf" srcId="{A718327E-045A-4B52-B5B8-713F6605860C}" destId="{9E946E0D-14EC-4783-ADDB-240050641FEF}" srcOrd="1" destOrd="0" presId="urn:microsoft.com/office/officeart/2008/layout/LinedList"/>
    <dgm:cxn modelId="{DEFE3EDA-A1A1-47CF-8884-29B46E427F30}" type="presParOf" srcId="{9E946E0D-14EC-4783-ADDB-240050641FEF}" destId="{73AFB292-3C5F-4B72-8890-1E0900F44F46}" srcOrd="0" destOrd="0" presId="urn:microsoft.com/office/officeart/2008/layout/LinedList"/>
    <dgm:cxn modelId="{3B0464AE-52FF-4A12-A600-6D44783BECEC}" type="presParOf" srcId="{9E946E0D-14EC-4783-ADDB-240050641FEF}" destId="{A160EC8B-CF11-45C0-A37B-B423005C33BE}" srcOrd="1" destOrd="0" presId="urn:microsoft.com/office/officeart/2008/layout/LinedList"/>
    <dgm:cxn modelId="{F3B87821-E050-45BB-B34E-AAFFCFE9DE31}" type="presParOf" srcId="{A160EC8B-CF11-45C0-A37B-B423005C33BE}" destId="{444BE26B-8977-4FC0-8F4F-25E12EFE3E49}" srcOrd="0" destOrd="0" presId="urn:microsoft.com/office/officeart/2008/layout/LinedList"/>
    <dgm:cxn modelId="{D4D40D81-A003-4C16-A7CA-02D7AC92A224}" type="presParOf" srcId="{A160EC8B-CF11-45C0-A37B-B423005C33BE}" destId="{0E3FB97C-5D95-45A6-BF96-F6384649ADE0}" srcOrd="1" destOrd="0" presId="urn:microsoft.com/office/officeart/2008/layout/LinedList"/>
    <dgm:cxn modelId="{58954385-2979-42C7-8FF0-4CD08E5E2CF0}" type="presParOf" srcId="{A160EC8B-CF11-45C0-A37B-B423005C33BE}" destId="{6F060296-BA51-4B46-BE2F-0A7F06BEB198}" srcOrd="2" destOrd="0" presId="urn:microsoft.com/office/officeart/2008/layout/LinedList"/>
    <dgm:cxn modelId="{A306018D-6DC0-4502-A942-E06331496778}" type="presParOf" srcId="{9E946E0D-14EC-4783-ADDB-240050641FEF}" destId="{FA79C21E-B393-4745-AF64-2322F5DE616E}" srcOrd="2" destOrd="0" presId="urn:microsoft.com/office/officeart/2008/layout/LinedList"/>
    <dgm:cxn modelId="{E3AC3D11-08E8-4EB5-81E8-81E3407B530F}" type="presParOf" srcId="{9E946E0D-14EC-4783-ADDB-240050641FEF}" destId="{053C0486-895C-4DC2-9476-20C05CE76A54}" srcOrd="3" destOrd="0" presId="urn:microsoft.com/office/officeart/2008/layout/LinedList"/>
    <dgm:cxn modelId="{EC42239B-F6D9-4E93-BA9C-58E4AA5A9514}" type="presParOf" srcId="{9E946E0D-14EC-4783-ADDB-240050641FEF}" destId="{561B95C3-25D6-438B-8E8C-CDCCADC6CFCF}" srcOrd="4" destOrd="0" presId="urn:microsoft.com/office/officeart/2008/layout/LinedList"/>
    <dgm:cxn modelId="{52072BCC-79BA-486C-AEAE-B964E293B336}" type="presParOf" srcId="{561B95C3-25D6-438B-8E8C-CDCCADC6CFCF}" destId="{D76CFA3C-BC31-4182-ABA5-A56547B33299}" srcOrd="0" destOrd="0" presId="urn:microsoft.com/office/officeart/2008/layout/LinedList"/>
    <dgm:cxn modelId="{1177D705-7698-4B69-91EA-7E69C3ADA7A0}" type="presParOf" srcId="{561B95C3-25D6-438B-8E8C-CDCCADC6CFCF}" destId="{4E0E359E-503B-45E7-BA7B-48557871797D}" srcOrd="1" destOrd="0" presId="urn:microsoft.com/office/officeart/2008/layout/LinedList"/>
    <dgm:cxn modelId="{8E8678A0-A0DA-4E21-B942-DC788C5FBD4A}" type="presParOf" srcId="{561B95C3-25D6-438B-8E8C-CDCCADC6CFCF}" destId="{4CF48A97-43D0-4C6A-BEEB-6442271CB84B}" srcOrd="2" destOrd="0" presId="urn:microsoft.com/office/officeart/2008/layout/LinedList"/>
    <dgm:cxn modelId="{6250BE2A-555B-442D-A86F-FAB07360DA53}" type="presParOf" srcId="{9E946E0D-14EC-4783-ADDB-240050641FEF}" destId="{A4F41D07-9D61-497B-AC08-9E50311D0748}" srcOrd="5" destOrd="0" presId="urn:microsoft.com/office/officeart/2008/layout/LinedList"/>
    <dgm:cxn modelId="{D029A498-858A-4DE6-BDCA-70618290AF4C}" type="presParOf" srcId="{9E946E0D-14EC-4783-ADDB-240050641FEF}" destId="{2A71D0DC-878C-4661-9E62-E64D8721CAF1}" srcOrd="6" destOrd="0" presId="urn:microsoft.com/office/officeart/2008/layout/LinedList"/>
    <dgm:cxn modelId="{114178AF-D4D1-4D8D-9C6A-B1623709431C}" type="presParOf" srcId="{9E946E0D-14EC-4783-ADDB-240050641FEF}" destId="{7B18E61C-DF9F-4008-AAD4-98CF4A380B31}" srcOrd="7" destOrd="0" presId="urn:microsoft.com/office/officeart/2008/layout/LinedList"/>
    <dgm:cxn modelId="{14D2EA49-F60A-4E19-99D3-1182A52B414B}" type="presParOf" srcId="{7B18E61C-DF9F-4008-AAD4-98CF4A380B31}" destId="{F3B203DE-A2CC-4D98-B036-E43B176FCCC1}" srcOrd="0" destOrd="0" presId="urn:microsoft.com/office/officeart/2008/layout/LinedList"/>
    <dgm:cxn modelId="{F13A40E2-1D7F-4F51-9F58-4E185A047DD4}" type="presParOf" srcId="{7B18E61C-DF9F-4008-AAD4-98CF4A380B31}" destId="{C3FF85DC-D54C-4166-8FC6-C2F133FA0F07}" srcOrd="1" destOrd="0" presId="urn:microsoft.com/office/officeart/2008/layout/LinedList"/>
    <dgm:cxn modelId="{61099246-8891-4938-ABE1-912EB5AC4364}" type="presParOf" srcId="{7B18E61C-DF9F-4008-AAD4-98CF4A380B31}" destId="{1177BAF5-4DB4-449E-B28D-4C6F45438DDC}" srcOrd="2" destOrd="0" presId="urn:microsoft.com/office/officeart/2008/layout/LinedList"/>
    <dgm:cxn modelId="{0D03E200-FFB3-437F-BF2A-D2B4CA92D873}" type="presParOf" srcId="{9E946E0D-14EC-4783-ADDB-240050641FEF}" destId="{8D3ED424-94A0-46E8-A8E0-B9E2EC52BF0D}" srcOrd="8" destOrd="0" presId="urn:microsoft.com/office/officeart/2008/layout/LinedList"/>
    <dgm:cxn modelId="{29823CD3-4865-4B9E-81E4-3B442CD18749}" type="presParOf" srcId="{9E946E0D-14EC-4783-ADDB-240050641FEF}" destId="{40FA7648-B06D-4ABA-AF0D-B70F1F9A8CFF}" srcOrd="9" destOrd="0" presId="urn:microsoft.com/office/officeart/2008/layout/LinedList"/>
    <dgm:cxn modelId="{E3C82EF3-95C4-4CC0-BC65-9E87A69DA497}" type="presParOf" srcId="{9E946E0D-14EC-4783-ADDB-240050641FEF}" destId="{DC5F8DE1-8CEA-4EBF-97D9-B5DE5AD9BF90}" srcOrd="10" destOrd="0" presId="urn:microsoft.com/office/officeart/2008/layout/LinedList"/>
    <dgm:cxn modelId="{B0607529-CC8C-4FDF-9FEC-31AD369F7D9E}" type="presParOf" srcId="{DC5F8DE1-8CEA-4EBF-97D9-B5DE5AD9BF90}" destId="{4467C1F8-497F-4E1A-8921-992D86EDEA51}" srcOrd="0" destOrd="0" presId="urn:microsoft.com/office/officeart/2008/layout/LinedList"/>
    <dgm:cxn modelId="{E4E11D12-7EBA-4864-8653-BA13F5FF4604}" type="presParOf" srcId="{DC5F8DE1-8CEA-4EBF-97D9-B5DE5AD9BF90}" destId="{A91A8A64-FF16-4CEC-9B23-F4925948C9CF}" srcOrd="1" destOrd="0" presId="urn:microsoft.com/office/officeart/2008/layout/LinedList"/>
    <dgm:cxn modelId="{16A08606-B1FC-4FDA-9DF4-99CB6794C3D9}" type="presParOf" srcId="{DC5F8DE1-8CEA-4EBF-97D9-B5DE5AD9BF90}" destId="{8D2718CD-6EB1-4DD5-9613-73EFE403FDFF}" srcOrd="2" destOrd="0" presId="urn:microsoft.com/office/officeart/2008/layout/LinedList"/>
    <dgm:cxn modelId="{9C556DCD-E198-46AE-87C9-949012DBA7B3}" type="presParOf" srcId="{9E946E0D-14EC-4783-ADDB-240050641FEF}" destId="{D4DAA800-2B29-447A-8247-0420BB3F9CCE}" srcOrd="11" destOrd="0" presId="urn:microsoft.com/office/officeart/2008/layout/LinedList"/>
    <dgm:cxn modelId="{DA80442A-693E-4E3C-BB53-E4B9419DD66A}" type="presParOf" srcId="{9E946E0D-14EC-4783-ADDB-240050641FEF}" destId="{C83992A0-9222-431E-A38F-6CCE95C2C8DB}" srcOrd="12" destOrd="0" presId="urn:microsoft.com/office/officeart/2008/layout/LinedList"/>
    <dgm:cxn modelId="{37DCDCB8-9F46-4C74-AEA6-C46B0A30F6E1}" type="presParOf" srcId="{9E946E0D-14EC-4783-ADDB-240050641FEF}" destId="{9FE89BAB-C1F7-47E9-8503-3DE480F0F7F5}" srcOrd="13" destOrd="0" presId="urn:microsoft.com/office/officeart/2008/layout/LinedList"/>
    <dgm:cxn modelId="{1B0BD50F-E786-4180-AC5A-EAADA3CE344C}" type="presParOf" srcId="{9FE89BAB-C1F7-47E9-8503-3DE480F0F7F5}" destId="{DF2505DF-1FAF-4BF8-A88C-D16D1917B766}" srcOrd="0" destOrd="0" presId="urn:microsoft.com/office/officeart/2008/layout/LinedList"/>
    <dgm:cxn modelId="{CD6F1656-66D6-4DF5-9D45-F29B78494B5E}" type="presParOf" srcId="{9FE89BAB-C1F7-47E9-8503-3DE480F0F7F5}" destId="{A2E34E14-5BA6-49FC-8746-A939D31D2201}" srcOrd="1" destOrd="0" presId="urn:microsoft.com/office/officeart/2008/layout/LinedList"/>
    <dgm:cxn modelId="{2628F53C-9E72-48E1-BF2B-1F6BD4ACB6BD}" type="presParOf" srcId="{9FE89BAB-C1F7-47E9-8503-3DE480F0F7F5}" destId="{D7252D85-0AEF-4827-93CE-05C3C2EE430B}" srcOrd="2" destOrd="0" presId="urn:microsoft.com/office/officeart/2008/layout/LinedList"/>
    <dgm:cxn modelId="{6A986969-D80B-4580-9072-5B9DFAE06791}" type="presParOf" srcId="{9E946E0D-14EC-4783-ADDB-240050641FEF}" destId="{5102B0C8-E1DB-4AE0-9B58-02F49B5B85B5}" srcOrd="14" destOrd="0" presId="urn:microsoft.com/office/officeart/2008/layout/LinedList"/>
    <dgm:cxn modelId="{A2934829-E49B-45F6-A6F6-763FDF0CA956}" type="presParOf" srcId="{9E946E0D-14EC-4783-ADDB-240050641FEF}" destId="{63DD1EE0-59D7-44A4-AEB9-C677B6412968}" srcOrd="15" destOrd="0" presId="urn:microsoft.com/office/officeart/2008/layout/LinedList"/>
    <dgm:cxn modelId="{F5A6D7AF-FE9D-4FCD-933C-244D1EF5CBD4}" type="presParOf" srcId="{9E946E0D-14EC-4783-ADDB-240050641FEF}" destId="{53A6C60E-E289-4666-9EA8-E2DE233CAB82}" srcOrd="16" destOrd="0" presId="urn:microsoft.com/office/officeart/2008/layout/LinedList"/>
    <dgm:cxn modelId="{FE1853DD-7105-4CBD-9490-9D7EA2F9625E}" type="presParOf" srcId="{53A6C60E-E289-4666-9EA8-E2DE233CAB82}" destId="{617FCB9F-A2FE-4CB8-AABF-D68796141AC3}" srcOrd="0" destOrd="0" presId="urn:microsoft.com/office/officeart/2008/layout/LinedList"/>
    <dgm:cxn modelId="{D0C33A31-1FC3-46FB-8141-0522BB13DC38}" type="presParOf" srcId="{53A6C60E-E289-4666-9EA8-E2DE233CAB82}" destId="{6AE1504E-0174-40F0-B11D-5C74E63B52CA}" srcOrd="1" destOrd="0" presId="urn:microsoft.com/office/officeart/2008/layout/LinedList"/>
    <dgm:cxn modelId="{DD6C018F-C356-4FB6-AA7E-95FDE5C7137A}" type="presParOf" srcId="{53A6C60E-E289-4666-9EA8-E2DE233CAB82}" destId="{0AAF9738-9FCA-4307-A9C8-0570B5F47C0A}" srcOrd="2" destOrd="0" presId="urn:microsoft.com/office/officeart/2008/layout/LinedList"/>
    <dgm:cxn modelId="{C00B619C-BA3E-4648-86BC-0C94721627DA}" type="presParOf" srcId="{9E946E0D-14EC-4783-ADDB-240050641FEF}" destId="{7519ECA7-2BB5-4109-87B5-756AE406E844}" srcOrd="17" destOrd="0" presId="urn:microsoft.com/office/officeart/2008/layout/LinedList"/>
    <dgm:cxn modelId="{6C9235F2-D028-471E-9419-5AFC86F46B43}" type="presParOf" srcId="{9E946E0D-14EC-4783-ADDB-240050641FEF}" destId="{27D7CBCE-CC87-4CC3-B586-EA895ADCF74E}" srcOrd="18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8C20ADF-E4C6-4425-8A49-9BDE225C866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BC671E86-78BA-4072-943B-9B37C794D00F}">
      <dgm:prSet phldrT="[Text]" custT="1"/>
      <dgm:spPr/>
      <dgm:t>
        <a:bodyPr anchor="t"/>
        <a:lstStyle/>
        <a:p>
          <a:r>
            <a:rPr lang="en-US" sz="1400" b="1" dirty="0">
              <a:solidFill>
                <a:srgbClr val="BED730"/>
              </a:solidFill>
            </a:rPr>
            <a:t>HIGHLIGHTS</a:t>
          </a:r>
          <a:endParaRPr lang="en-IN" sz="1200" b="1" dirty="0">
            <a:solidFill>
              <a:srgbClr val="BED730"/>
            </a:solidFill>
          </a:endParaRPr>
        </a:p>
      </dgm:t>
    </dgm:pt>
    <dgm:pt modelId="{40E90420-C9FB-4A08-AAF0-34553601A50C}" type="parTrans" cxnId="{CF957BA5-BF20-468A-A996-CFDE586813A1}">
      <dgm:prSet/>
      <dgm:spPr/>
      <dgm:t>
        <a:bodyPr/>
        <a:lstStyle/>
        <a:p>
          <a:endParaRPr lang="en-IN" sz="1100">
            <a:solidFill>
              <a:schemeClr val="tx1">
                <a:lumMod val="95000"/>
              </a:schemeClr>
            </a:solidFill>
          </a:endParaRPr>
        </a:p>
      </dgm:t>
    </dgm:pt>
    <dgm:pt modelId="{B8D69ED6-E27A-417E-997A-DCEEE94A2E10}" type="sibTrans" cxnId="{CF957BA5-BF20-468A-A996-CFDE586813A1}">
      <dgm:prSet/>
      <dgm:spPr/>
      <dgm:t>
        <a:bodyPr/>
        <a:lstStyle/>
        <a:p>
          <a:endParaRPr lang="en-IN" sz="1100">
            <a:solidFill>
              <a:schemeClr val="tx1">
                <a:lumMod val="95000"/>
              </a:schemeClr>
            </a:solidFill>
          </a:endParaRPr>
        </a:p>
      </dgm:t>
    </dgm:pt>
    <dgm:pt modelId="{BF0CDA3B-79EE-474C-AE5D-2BF42A8B16B7}">
      <dgm:prSet phldrT="[Text]" custT="1"/>
      <dgm:spPr/>
      <dgm:t>
        <a:bodyPr anchor="ctr"/>
        <a:lstStyle/>
        <a:p>
          <a:r>
            <a:rPr lang="en-IN" sz="1200" dirty="0">
              <a:solidFill>
                <a:schemeClr val="tx1">
                  <a:lumMod val="95000"/>
                </a:schemeClr>
              </a:solidFill>
            </a:rPr>
            <a:t>Enabling work-flow transparency during PO-to-1</a:t>
          </a:r>
          <a:r>
            <a:rPr lang="en-IN" sz="1200" baseline="30000" dirty="0">
              <a:solidFill>
                <a:schemeClr val="tx1">
                  <a:lumMod val="95000"/>
                </a:schemeClr>
              </a:solidFill>
            </a:rPr>
            <a:t>st</a:t>
          </a:r>
          <a:r>
            <a:rPr lang="en-IN" sz="1200" dirty="0">
              <a:solidFill>
                <a:schemeClr val="tx1">
                  <a:lumMod val="95000"/>
                </a:schemeClr>
              </a:solidFill>
            </a:rPr>
            <a:t> Billing stage</a:t>
          </a:r>
        </a:p>
      </dgm:t>
    </dgm:pt>
    <dgm:pt modelId="{0820EF5C-4E9E-4E57-89CF-12E7CC9DF444}" type="parTrans" cxnId="{7364FDB5-F56F-45F2-B1E0-4B9E72DBD601}">
      <dgm:prSet/>
      <dgm:spPr/>
      <dgm:t>
        <a:bodyPr/>
        <a:lstStyle/>
        <a:p>
          <a:endParaRPr lang="en-IN" sz="1100">
            <a:solidFill>
              <a:schemeClr val="tx1">
                <a:lumMod val="95000"/>
              </a:schemeClr>
            </a:solidFill>
          </a:endParaRPr>
        </a:p>
      </dgm:t>
    </dgm:pt>
    <dgm:pt modelId="{F1BBA5DF-D323-4B88-8ACC-3A97B770D42D}" type="sibTrans" cxnId="{7364FDB5-F56F-45F2-B1E0-4B9E72DBD601}">
      <dgm:prSet/>
      <dgm:spPr/>
      <dgm:t>
        <a:bodyPr/>
        <a:lstStyle/>
        <a:p>
          <a:endParaRPr lang="en-IN" sz="1100">
            <a:solidFill>
              <a:schemeClr val="tx1">
                <a:lumMod val="95000"/>
              </a:schemeClr>
            </a:solidFill>
          </a:endParaRPr>
        </a:p>
      </dgm:t>
    </dgm:pt>
    <dgm:pt modelId="{C3634A7B-3248-441B-BFC5-FBD23B0F59EA}">
      <dgm:prSet phldrT="[Text]" custT="1"/>
      <dgm:spPr/>
      <dgm:t>
        <a:bodyPr anchor="ctr"/>
        <a:lstStyle/>
        <a:p>
          <a:r>
            <a:rPr lang="en-IN" sz="1200" dirty="0">
              <a:solidFill>
                <a:schemeClr val="tx1">
                  <a:lumMod val="95000"/>
                </a:schemeClr>
              </a:solidFill>
            </a:rPr>
            <a:t>Eliminating PO login delays through CPQ adoption</a:t>
          </a:r>
        </a:p>
      </dgm:t>
    </dgm:pt>
    <dgm:pt modelId="{653E4F37-9939-4C54-9EB1-25FDFD5C7174}" type="parTrans" cxnId="{3C00B8F3-0EEE-41CA-8B71-670D7C605036}">
      <dgm:prSet/>
      <dgm:spPr/>
      <dgm:t>
        <a:bodyPr/>
        <a:lstStyle/>
        <a:p>
          <a:endParaRPr lang="en-IN" sz="1100">
            <a:solidFill>
              <a:schemeClr val="tx1">
                <a:lumMod val="95000"/>
              </a:schemeClr>
            </a:solidFill>
          </a:endParaRPr>
        </a:p>
      </dgm:t>
    </dgm:pt>
    <dgm:pt modelId="{CB370687-BD42-429F-9F09-3D5A03519C75}" type="sibTrans" cxnId="{3C00B8F3-0EEE-41CA-8B71-670D7C605036}">
      <dgm:prSet/>
      <dgm:spPr/>
      <dgm:t>
        <a:bodyPr/>
        <a:lstStyle/>
        <a:p>
          <a:endParaRPr lang="en-IN" sz="1100">
            <a:solidFill>
              <a:schemeClr val="tx1">
                <a:lumMod val="95000"/>
              </a:schemeClr>
            </a:solidFill>
          </a:endParaRPr>
        </a:p>
      </dgm:t>
    </dgm:pt>
    <dgm:pt modelId="{F5BBFE3C-1B66-4733-B041-55A8F0C770C2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>
                  <a:lumMod val="95000"/>
                </a:schemeClr>
              </a:solidFill>
            </a:rPr>
            <a:t>Accelerated post-PO process with introduction of auto approvals for DOA price quotes</a:t>
          </a:r>
          <a:endParaRPr lang="en-IN" sz="1200" dirty="0">
            <a:solidFill>
              <a:schemeClr val="tx1">
                <a:lumMod val="95000"/>
              </a:schemeClr>
            </a:solidFill>
          </a:endParaRPr>
        </a:p>
      </dgm:t>
    </dgm:pt>
    <dgm:pt modelId="{762AFE25-05D9-45BE-A4BF-F403D055753D}" type="parTrans" cxnId="{0406CB61-B8F9-4930-AFB4-68D8FC75EC5F}">
      <dgm:prSet/>
      <dgm:spPr/>
      <dgm:t>
        <a:bodyPr/>
        <a:lstStyle/>
        <a:p>
          <a:endParaRPr lang="en-IN" sz="1100">
            <a:solidFill>
              <a:schemeClr val="tx1">
                <a:lumMod val="95000"/>
              </a:schemeClr>
            </a:solidFill>
          </a:endParaRPr>
        </a:p>
      </dgm:t>
    </dgm:pt>
    <dgm:pt modelId="{E4F5114C-08AF-4027-AC6C-D64613424057}" type="sibTrans" cxnId="{0406CB61-B8F9-4930-AFB4-68D8FC75EC5F}">
      <dgm:prSet/>
      <dgm:spPr/>
      <dgm:t>
        <a:bodyPr/>
        <a:lstStyle/>
        <a:p>
          <a:endParaRPr lang="en-IN" sz="1100">
            <a:solidFill>
              <a:schemeClr val="tx1">
                <a:lumMod val="95000"/>
              </a:schemeClr>
            </a:solidFill>
          </a:endParaRPr>
        </a:p>
      </dgm:t>
    </dgm:pt>
    <dgm:pt modelId="{1990CEA7-5F9C-4425-9693-01F3ABBAB311}">
      <dgm:prSet phldrT="[Text]" custT="1"/>
      <dgm:spPr/>
      <dgm:t>
        <a:bodyPr anchor="ctr"/>
        <a:lstStyle/>
        <a:p>
          <a:r>
            <a:rPr lang="en-IN" sz="1200" dirty="0">
              <a:solidFill>
                <a:schemeClr val="tx1">
                  <a:lumMod val="95000"/>
                </a:schemeClr>
              </a:solidFill>
            </a:rPr>
            <a:t>Defined TAT (Turn-around-time) for Catalogue &amp; Integrated orders deliveries</a:t>
          </a:r>
        </a:p>
      </dgm:t>
    </dgm:pt>
    <dgm:pt modelId="{672774BB-3687-4C0D-BFFD-26ED05C20A2F}" type="parTrans" cxnId="{C9F01671-BB0D-443F-9E72-D16E202D4E35}">
      <dgm:prSet/>
      <dgm:spPr/>
      <dgm:t>
        <a:bodyPr/>
        <a:lstStyle/>
        <a:p>
          <a:endParaRPr lang="en-IN" sz="1100">
            <a:solidFill>
              <a:schemeClr val="tx1">
                <a:lumMod val="95000"/>
              </a:schemeClr>
            </a:solidFill>
          </a:endParaRPr>
        </a:p>
      </dgm:t>
    </dgm:pt>
    <dgm:pt modelId="{A7AD7C5C-D4A2-451B-8481-4993CEF0F583}" type="sibTrans" cxnId="{C9F01671-BB0D-443F-9E72-D16E202D4E35}">
      <dgm:prSet/>
      <dgm:spPr/>
      <dgm:t>
        <a:bodyPr/>
        <a:lstStyle/>
        <a:p>
          <a:endParaRPr lang="en-IN" sz="1100">
            <a:solidFill>
              <a:schemeClr val="tx1">
                <a:lumMod val="95000"/>
              </a:schemeClr>
            </a:solidFill>
          </a:endParaRPr>
        </a:p>
      </dgm:t>
    </dgm:pt>
    <dgm:pt modelId="{3C67635F-3D89-417F-B049-0432DABD24AA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>
                  <a:lumMod val="95000"/>
                </a:schemeClr>
              </a:solidFill>
            </a:rPr>
            <a:t>Weekly IR Sign-off Reports: Service activation/de-activation trigger</a:t>
          </a:r>
          <a:endParaRPr lang="en-IN" sz="1200" dirty="0">
            <a:solidFill>
              <a:schemeClr val="tx1">
                <a:lumMod val="95000"/>
              </a:schemeClr>
            </a:solidFill>
          </a:endParaRPr>
        </a:p>
      </dgm:t>
    </dgm:pt>
    <dgm:pt modelId="{0DE3ADCA-F8ED-44CF-B6C8-6EF199049F61}" type="parTrans" cxnId="{51A86A65-B83D-4774-B358-C1ADCDDB049A}">
      <dgm:prSet/>
      <dgm:spPr/>
      <dgm:t>
        <a:bodyPr/>
        <a:lstStyle/>
        <a:p>
          <a:endParaRPr lang="en-IN" sz="1100">
            <a:solidFill>
              <a:schemeClr val="tx1">
                <a:lumMod val="95000"/>
              </a:schemeClr>
            </a:solidFill>
          </a:endParaRPr>
        </a:p>
      </dgm:t>
    </dgm:pt>
    <dgm:pt modelId="{3A854DF1-780B-497A-B015-41DC94126E07}" type="sibTrans" cxnId="{51A86A65-B83D-4774-B358-C1ADCDDB049A}">
      <dgm:prSet/>
      <dgm:spPr/>
      <dgm:t>
        <a:bodyPr/>
        <a:lstStyle/>
        <a:p>
          <a:endParaRPr lang="en-IN" sz="1100">
            <a:solidFill>
              <a:schemeClr val="tx1">
                <a:lumMod val="95000"/>
              </a:schemeClr>
            </a:solidFill>
          </a:endParaRPr>
        </a:p>
      </dgm:t>
    </dgm:pt>
    <dgm:pt modelId="{C32E0F16-8EEE-4778-A39B-338B91EFC801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>
                  <a:lumMod val="95000"/>
                </a:schemeClr>
              </a:solidFill>
            </a:rPr>
            <a:t>Qtrly Revenue Goal Vs Achievement Reports to relevant stakeholders</a:t>
          </a:r>
          <a:endParaRPr lang="en-IN" sz="1200" dirty="0">
            <a:solidFill>
              <a:schemeClr val="tx1">
                <a:lumMod val="95000"/>
              </a:schemeClr>
            </a:solidFill>
          </a:endParaRPr>
        </a:p>
      </dgm:t>
    </dgm:pt>
    <dgm:pt modelId="{89B51785-1014-42C4-932F-B6BB3E2A72DD}" type="parTrans" cxnId="{D881429E-ED98-4D1C-9DFE-DFF9A98463A2}">
      <dgm:prSet/>
      <dgm:spPr/>
      <dgm:t>
        <a:bodyPr/>
        <a:lstStyle/>
        <a:p>
          <a:endParaRPr lang="en-IN" sz="1100">
            <a:solidFill>
              <a:schemeClr val="tx1">
                <a:lumMod val="95000"/>
              </a:schemeClr>
            </a:solidFill>
          </a:endParaRPr>
        </a:p>
      </dgm:t>
    </dgm:pt>
    <dgm:pt modelId="{9C7D3020-DF32-491F-B0B2-9E6706A1F07B}" type="sibTrans" cxnId="{D881429E-ED98-4D1C-9DFE-DFF9A98463A2}">
      <dgm:prSet/>
      <dgm:spPr/>
      <dgm:t>
        <a:bodyPr/>
        <a:lstStyle/>
        <a:p>
          <a:endParaRPr lang="en-IN" sz="1100">
            <a:solidFill>
              <a:schemeClr val="tx1">
                <a:lumMod val="95000"/>
              </a:schemeClr>
            </a:solidFill>
          </a:endParaRPr>
        </a:p>
      </dgm:t>
    </dgm:pt>
    <dgm:pt modelId="{F4D12742-4B91-47FB-B859-0D7FEA3DDFA0}" type="pres">
      <dgm:prSet presAssocID="{08C20ADF-E4C6-4425-8A49-9BDE225C8664}" presName="vert0" presStyleCnt="0">
        <dgm:presLayoutVars>
          <dgm:dir/>
          <dgm:animOne val="branch"/>
          <dgm:animLvl val="lvl"/>
        </dgm:presLayoutVars>
      </dgm:prSet>
      <dgm:spPr/>
    </dgm:pt>
    <dgm:pt modelId="{EC9BC039-4D5C-49B5-B9FE-E5F3E95B8A95}" type="pres">
      <dgm:prSet presAssocID="{BC671E86-78BA-4072-943B-9B37C794D00F}" presName="thickLine" presStyleLbl="alignNode1" presStyleIdx="0" presStyleCnt="1" custLinFactNeighborY="255"/>
      <dgm:spPr/>
    </dgm:pt>
    <dgm:pt modelId="{A718327E-045A-4B52-B5B8-713F6605860C}" type="pres">
      <dgm:prSet presAssocID="{BC671E86-78BA-4072-943B-9B37C794D00F}" presName="horz1" presStyleCnt="0"/>
      <dgm:spPr/>
    </dgm:pt>
    <dgm:pt modelId="{C74DF467-81EB-413D-9AA9-465A25EB784B}" type="pres">
      <dgm:prSet presAssocID="{BC671E86-78BA-4072-943B-9B37C794D00F}" presName="tx1" presStyleLbl="revTx" presStyleIdx="0" presStyleCnt="7"/>
      <dgm:spPr/>
    </dgm:pt>
    <dgm:pt modelId="{9E946E0D-14EC-4783-ADDB-240050641FEF}" type="pres">
      <dgm:prSet presAssocID="{BC671E86-78BA-4072-943B-9B37C794D00F}" presName="vert1" presStyleCnt="0"/>
      <dgm:spPr/>
    </dgm:pt>
    <dgm:pt modelId="{73AFB292-3C5F-4B72-8890-1E0900F44F46}" type="pres">
      <dgm:prSet presAssocID="{BF0CDA3B-79EE-474C-AE5D-2BF42A8B16B7}" presName="vertSpace2a" presStyleCnt="0"/>
      <dgm:spPr/>
    </dgm:pt>
    <dgm:pt modelId="{A160EC8B-CF11-45C0-A37B-B423005C33BE}" type="pres">
      <dgm:prSet presAssocID="{BF0CDA3B-79EE-474C-AE5D-2BF42A8B16B7}" presName="horz2" presStyleCnt="0"/>
      <dgm:spPr/>
    </dgm:pt>
    <dgm:pt modelId="{444BE26B-8977-4FC0-8F4F-25E12EFE3E49}" type="pres">
      <dgm:prSet presAssocID="{BF0CDA3B-79EE-474C-AE5D-2BF42A8B16B7}" presName="horzSpace2" presStyleCnt="0"/>
      <dgm:spPr/>
    </dgm:pt>
    <dgm:pt modelId="{0E3FB97C-5D95-45A6-BF96-F6384649ADE0}" type="pres">
      <dgm:prSet presAssocID="{BF0CDA3B-79EE-474C-AE5D-2BF42A8B16B7}" presName="tx2" presStyleLbl="revTx" presStyleIdx="1" presStyleCnt="7"/>
      <dgm:spPr/>
    </dgm:pt>
    <dgm:pt modelId="{6F060296-BA51-4B46-BE2F-0A7F06BEB198}" type="pres">
      <dgm:prSet presAssocID="{BF0CDA3B-79EE-474C-AE5D-2BF42A8B16B7}" presName="vert2" presStyleCnt="0"/>
      <dgm:spPr/>
    </dgm:pt>
    <dgm:pt modelId="{FA79C21E-B393-4745-AF64-2322F5DE616E}" type="pres">
      <dgm:prSet presAssocID="{BF0CDA3B-79EE-474C-AE5D-2BF42A8B16B7}" presName="thinLine2b" presStyleLbl="callout" presStyleIdx="0" presStyleCnt="6"/>
      <dgm:spPr/>
    </dgm:pt>
    <dgm:pt modelId="{053C0486-895C-4DC2-9476-20C05CE76A54}" type="pres">
      <dgm:prSet presAssocID="{BF0CDA3B-79EE-474C-AE5D-2BF42A8B16B7}" presName="vertSpace2b" presStyleCnt="0"/>
      <dgm:spPr/>
    </dgm:pt>
    <dgm:pt modelId="{561B95C3-25D6-438B-8E8C-CDCCADC6CFCF}" type="pres">
      <dgm:prSet presAssocID="{C3634A7B-3248-441B-BFC5-FBD23B0F59EA}" presName="horz2" presStyleCnt="0"/>
      <dgm:spPr/>
    </dgm:pt>
    <dgm:pt modelId="{D76CFA3C-BC31-4182-ABA5-A56547B33299}" type="pres">
      <dgm:prSet presAssocID="{C3634A7B-3248-441B-BFC5-FBD23B0F59EA}" presName="horzSpace2" presStyleCnt="0"/>
      <dgm:spPr/>
    </dgm:pt>
    <dgm:pt modelId="{4E0E359E-503B-45E7-BA7B-48557871797D}" type="pres">
      <dgm:prSet presAssocID="{C3634A7B-3248-441B-BFC5-FBD23B0F59EA}" presName="tx2" presStyleLbl="revTx" presStyleIdx="2" presStyleCnt="7"/>
      <dgm:spPr/>
    </dgm:pt>
    <dgm:pt modelId="{4CF48A97-43D0-4C6A-BEEB-6442271CB84B}" type="pres">
      <dgm:prSet presAssocID="{C3634A7B-3248-441B-BFC5-FBD23B0F59EA}" presName="vert2" presStyleCnt="0"/>
      <dgm:spPr/>
    </dgm:pt>
    <dgm:pt modelId="{A4F41D07-9D61-497B-AC08-9E50311D0748}" type="pres">
      <dgm:prSet presAssocID="{C3634A7B-3248-441B-BFC5-FBD23B0F59EA}" presName="thinLine2b" presStyleLbl="callout" presStyleIdx="1" presStyleCnt="6"/>
      <dgm:spPr/>
    </dgm:pt>
    <dgm:pt modelId="{2A71D0DC-878C-4661-9E62-E64D8721CAF1}" type="pres">
      <dgm:prSet presAssocID="{C3634A7B-3248-441B-BFC5-FBD23B0F59EA}" presName="vertSpace2b" presStyleCnt="0"/>
      <dgm:spPr/>
    </dgm:pt>
    <dgm:pt modelId="{7B18E61C-DF9F-4008-AAD4-98CF4A380B31}" type="pres">
      <dgm:prSet presAssocID="{F5BBFE3C-1B66-4733-B041-55A8F0C770C2}" presName="horz2" presStyleCnt="0"/>
      <dgm:spPr/>
    </dgm:pt>
    <dgm:pt modelId="{F3B203DE-A2CC-4D98-B036-E43B176FCCC1}" type="pres">
      <dgm:prSet presAssocID="{F5BBFE3C-1B66-4733-B041-55A8F0C770C2}" presName="horzSpace2" presStyleCnt="0"/>
      <dgm:spPr/>
    </dgm:pt>
    <dgm:pt modelId="{C3FF85DC-D54C-4166-8FC6-C2F133FA0F07}" type="pres">
      <dgm:prSet presAssocID="{F5BBFE3C-1B66-4733-B041-55A8F0C770C2}" presName="tx2" presStyleLbl="revTx" presStyleIdx="3" presStyleCnt="7"/>
      <dgm:spPr/>
    </dgm:pt>
    <dgm:pt modelId="{1177BAF5-4DB4-449E-B28D-4C6F45438DDC}" type="pres">
      <dgm:prSet presAssocID="{F5BBFE3C-1B66-4733-B041-55A8F0C770C2}" presName="vert2" presStyleCnt="0"/>
      <dgm:spPr/>
    </dgm:pt>
    <dgm:pt modelId="{8D3ED424-94A0-46E8-A8E0-B9E2EC52BF0D}" type="pres">
      <dgm:prSet presAssocID="{F5BBFE3C-1B66-4733-B041-55A8F0C770C2}" presName="thinLine2b" presStyleLbl="callout" presStyleIdx="2" presStyleCnt="6"/>
      <dgm:spPr/>
    </dgm:pt>
    <dgm:pt modelId="{40FA7648-B06D-4ABA-AF0D-B70F1F9A8CFF}" type="pres">
      <dgm:prSet presAssocID="{F5BBFE3C-1B66-4733-B041-55A8F0C770C2}" presName="vertSpace2b" presStyleCnt="0"/>
      <dgm:spPr/>
    </dgm:pt>
    <dgm:pt modelId="{DC5F8DE1-8CEA-4EBF-97D9-B5DE5AD9BF90}" type="pres">
      <dgm:prSet presAssocID="{1990CEA7-5F9C-4425-9693-01F3ABBAB311}" presName="horz2" presStyleCnt="0"/>
      <dgm:spPr/>
    </dgm:pt>
    <dgm:pt modelId="{4467C1F8-497F-4E1A-8921-992D86EDEA51}" type="pres">
      <dgm:prSet presAssocID="{1990CEA7-5F9C-4425-9693-01F3ABBAB311}" presName="horzSpace2" presStyleCnt="0"/>
      <dgm:spPr/>
    </dgm:pt>
    <dgm:pt modelId="{A91A8A64-FF16-4CEC-9B23-F4925948C9CF}" type="pres">
      <dgm:prSet presAssocID="{1990CEA7-5F9C-4425-9693-01F3ABBAB311}" presName="tx2" presStyleLbl="revTx" presStyleIdx="4" presStyleCnt="7"/>
      <dgm:spPr/>
    </dgm:pt>
    <dgm:pt modelId="{8D2718CD-6EB1-4DD5-9613-73EFE403FDFF}" type="pres">
      <dgm:prSet presAssocID="{1990CEA7-5F9C-4425-9693-01F3ABBAB311}" presName="vert2" presStyleCnt="0"/>
      <dgm:spPr/>
    </dgm:pt>
    <dgm:pt modelId="{D4DAA800-2B29-447A-8247-0420BB3F9CCE}" type="pres">
      <dgm:prSet presAssocID="{1990CEA7-5F9C-4425-9693-01F3ABBAB311}" presName="thinLine2b" presStyleLbl="callout" presStyleIdx="3" presStyleCnt="6"/>
      <dgm:spPr/>
    </dgm:pt>
    <dgm:pt modelId="{C83992A0-9222-431E-A38F-6CCE95C2C8DB}" type="pres">
      <dgm:prSet presAssocID="{1990CEA7-5F9C-4425-9693-01F3ABBAB311}" presName="vertSpace2b" presStyleCnt="0"/>
      <dgm:spPr/>
    </dgm:pt>
    <dgm:pt modelId="{9FE89BAB-C1F7-47E9-8503-3DE480F0F7F5}" type="pres">
      <dgm:prSet presAssocID="{3C67635F-3D89-417F-B049-0432DABD24AA}" presName="horz2" presStyleCnt="0"/>
      <dgm:spPr/>
    </dgm:pt>
    <dgm:pt modelId="{DF2505DF-1FAF-4BF8-A88C-D16D1917B766}" type="pres">
      <dgm:prSet presAssocID="{3C67635F-3D89-417F-B049-0432DABD24AA}" presName="horzSpace2" presStyleCnt="0"/>
      <dgm:spPr/>
    </dgm:pt>
    <dgm:pt modelId="{A2E34E14-5BA6-49FC-8746-A939D31D2201}" type="pres">
      <dgm:prSet presAssocID="{3C67635F-3D89-417F-B049-0432DABD24AA}" presName="tx2" presStyleLbl="revTx" presStyleIdx="5" presStyleCnt="7"/>
      <dgm:spPr/>
    </dgm:pt>
    <dgm:pt modelId="{D7252D85-0AEF-4827-93CE-05C3C2EE430B}" type="pres">
      <dgm:prSet presAssocID="{3C67635F-3D89-417F-B049-0432DABD24AA}" presName="vert2" presStyleCnt="0"/>
      <dgm:spPr/>
    </dgm:pt>
    <dgm:pt modelId="{5102B0C8-E1DB-4AE0-9B58-02F49B5B85B5}" type="pres">
      <dgm:prSet presAssocID="{3C67635F-3D89-417F-B049-0432DABD24AA}" presName="thinLine2b" presStyleLbl="callout" presStyleIdx="4" presStyleCnt="6"/>
      <dgm:spPr/>
    </dgm:pt>
    <dgm:pt modelId="{63DD1EE0-59D7-44A4-AEB9-C677B6412968}" type="pres">
      <dgm:prSet presAssocID="{3C67635F-3D89-417F-B049-0432DABD24AA}" presName="vertSpace2b" presStyleCnt="0"/>
      <dgm:spPr/>
    </dgm:pt>
    <dgm:pt modelId="{53A6C60E-E289-4666-9EA8-E2DE233CAB82}" type="pres">
      <dgm:prSet presAssocID="{C32E0F16-8EEE-4778-A39B-338B91EFC801}" presName="horz2" presStyleCnt="0"/>
      <dgm:spPr/>
    </dgm:pt>
    <dgm:pt modelId="{617FCB9F-A2FE-4CB8-AABF-D68796141AC3}" type="pres">
      <dgm:prSet presAssocID="{C32E0F16-8EEE-4778-A39B-338B91EFC801}" presName="horzSpace2" presStyleCnt="0"/>
      <dgm:spPr/>
    </dgm:pt>
    <dgm:pt modelId="{6AE1504E-0174-40F0-B11D-5C74E63B52CA}" type="pres">
      <dgm:prSet presAssocID="{C32E0F16-8EEE-4778-A39B-338B91EFC801}" presName="tx2" presStyleLbl="revTx" presStyleIdx="6" presStyleCnt="7"/>
      <dgm:spPr/>
    </dgm:pt>
    <dgm:pt modelId="{0AAF9738-9FCA-4307-A9C8-0570B5F47C0A}" type="pres">
      <dgm:prSet presAssocID="{C32E0F16-8EEE-4778-A39B-338B91EFC801}" presName="vert2" presStyleCnt="0"/>
      <dgm:spPr/>
    </dgm:pt>
    <dgm:pt modelId="{7519ECA7-2BB5-4109-87B5-756AE406E844}" type="pres">
      <dgm:prSet presAssocID="{C32E0F16-8EEE-4778-A39B-338B91EFC801}" presName="thinLine2b" presStyleLbl="callout" presStyleIdx="5" presStyleCnt="6"/>
      <dgm:spPr/>
    </dgm:pt>
    <dgm:pt modelId="{27D7CBCE-CC87-4CC3-B586-EA895ADCF74E}" type="pres">
      <dgm:prSet presAssocID="{C32E0F16-8EEE-4778-A39B-338B91EFC801}" presName="vertSpace2b" presStyleCnt="0"/>
      <dgm:spPr/>
    </dgm:pt>
  </dgm:ptLst>
  <dgm:cxnLst>
    <dgm:cxn modelId="{316A9508-B296-4CCC-9BAD-2D8C3AE8B810}" type="presOf" srcId="{3C67635F-3D89-417F-B049-0432DABD24AA}" destId="{A2E34E14-5BA6-49FC-8746-A939D31D2201}" srcOrd="0" destOrd="0" presId="urn:microsoft.com/office/officeart/2008/layout/LinedList"/>
    <dgm:cxn modelId="{840B7026-C069-4AD7-8346-DBD0DCB7E883}" type="presOf" srcId="{C3634A7B-3248-441B-BFC5-FBD23B0F59EA}" destId="{4E0E359E-503B-45E7-BA7B-48557871797D}" srcOrd="0" destOrd="0" presId="urn:microsoft.com/office/officeart/2008/layout/LinedList"/>
    <dgm:cxn modelId="{E5A3E028-61A1-4211-85B5-AE7BFFB0F2A7}" type="presOf" srcId="{BC671E86-78BA-4072-943B-9B37C794D00F}" destId="{C74DF467-81EB-413D-9AA9-465A25EB784B}" srcOrd="0" destOrd="0" presId="urn:microsoft.com/office/officeart/2008/layout/LinedList"/>
    <dgm:cxn modelId="{0406CB61-B8F9-4930-AFB4-68D8FC75EC5F}" srcId="{BC671E86-78BA-4072-943B-9B37C794D00F}" destId="{F5BBFE3C-1B66-4733-B041-55A8F0C770C2}" srcOrd="2" destOrd="0" parTransId="{762AFE25-05D9-45BE-A4BF-F403D055753D}" sibTransId="{E4F5114C-08AF-4027-AC6C-D64613424057}"/>
    <dgm:cxn modelId="{51A86A65-B83D-4774-B358-C1ADCDDB049A}" srcId="{BC671E86-78BA-4072-943B-9B37C794D00F}" destId="{3C67635F-3D89-417F-B049-0432DABD24AA}" srcOrd="4" destOrd="0" parTransId="{0DE3ADCA-F8ED-44CF-B6C8-6EF199049F61}" sibTransId="{3A854DF1-780B-497A-B015-41DC94126E07}"/>
    <dgm:cxn modelId="{BCEFAC68-7921-4E83-9DAA-95795B6DDA93}" type="presOf" srcId="{08C20ADF-E4C6-4425-8A49-9BDE225C8664}" destId="{F4D12742-4B91-47FB-B859-0D7FEA3DDFA0}" srcOrd="0" destOrd="0" presId="urn:microsoft.com/office/officeart/2008/layout/LinedList"/>
    <dgm:cxn modelId="{C9F01671-BB0D-443F-9E72-D16E202D4E35}" srcId="{BC671E86-78BA-4072-943B-9B37C794D00F}" destId="{1990CEA7-5F9C-4425-9693-01F3ABBAB311}" srcOrd="3" destOrd="0" parTransId="{672774BB-3687-4C0D-BFFD-26ED05C20A2F}" sibTransId="{A7AD7C5C-D4A2-451B-8481-4993CEF0F583}"/>
    <dgm:cxn modelId="{A1BC487D-716F-45BA-8596-C664A1E2ECC6}" type="presOf" srcId="{BF0CDA3B-79EE-474C-AE5D-2BF42A8B16B7}" destId="{0E3FB97C-5D95-45A6-BF96-F6384649ADE0}" srcOrd="0" destOrd="0" presId="urn:microsoft.com/office/officeart/2008/layout/LinedList"/>
    <dgm:cxn modelId="{6B487598-78D4-40CC-A6F3-ED3C29FB8FFA}" type="presOf" srcId="{F5BBFE3C-1B66-4733-B041-55A8F0C770C2}" destId="{C3FF85DC-D54C-4166-8FC6-C2F133FA0F07}" srcOrd="0" destOrd="0" presId="urn:microsoft.com/office/officeart/2008/layout/LinedList"/>
    <dgm:cxn modelId="{D881429E-ED98-4D1C-9DFE-DFF9A98463A2}" srcId="{BC671E86-78BA-4072-943B-9B37C794D00F}" destId="{C32E0F16-8EEE-4778-A39B-338B91EFC801}" srcOrd="5" destOrd="0" parTransId="{89B51785-1014-42C4-932F-B6BB3E2A72DD}" sibTransId="{9C7D3020-DF32-491F-B0B2-9E6706A1F07B}"/>
    <dgm:cxn modelId="{CF957BA5-BF20-468A-A996-CFDE586813A1}" srcId="{08C20ADF-E4C6-4425-8A49-9BDE225C8664}" destId="{BC671E86-78BA-4072-943B-9B37C794D00F}" srcOrd="0" destOrd="0" parTransId="{40E90420-C9FB-4A08-AAF0-34553601A50C}" sibTransId="{B8D69ED6-E27A-417E-997A-DCEEE94A2E10}"/>
    <dgm:cxn modelId="{7364FDB5-F56F-45F2-B1E0-4B9E72DBD601}" srcId="{BC671E86-78BA-4072-943B-9B37C794D00F}" destId="{BF0CDA3B-79EE-474C-AE5D-2BF42A8B16B7}" srcOrd="0" destOrd="0" parTransId="{0820EF5C-4E9E-4E57-89CF-12E7CC9DF444}" sibTransId="{F1BBA5DF-D323-4B88-8ACC-3A97B770D42D}"/>
    <dgm:cxn modelId="{DDC781CB-4EA0-4385-B1B4-5E5083AA70BF}" type="presOf" srcId="{1990CEA7-5F9C-4425-9693-01F3ABBAB311}" destId="{A91A8A64-FF16-4CEC-9B23-F4925948C9CF}" srcOrd="0" destOrd="0" presId="urn:microsoft.com/office/officeart/2008/layout/LinedList"/>
    <dgm:cxn modelId="{CA5BFAD1-5AFE-413B-9258-995EC1DBD71F}" type="presOf" srcId="{C32E0F16-8EEE-4778-A39B-338B91EFC801}" destId="{6AE1504E-0174-40F0-B11D-5C74E63B52CA}" srcOrd="0" destOrd="0" presId="urn:microsoft.com/office/officeart/2008/layout/LinedList"/>
    <dgm:cxn modelId="{3C00B8F3-0EEE-41CA-8B71-670D7C605036}" srcId="{BC671E86-78BA-4072-943B-9B37C794D00F}" destId="{C3634A7B-3248-441B-BFC5-FBD23B0F59EA}" srcOrd="1" destOrd="0" parTransId="{653E4F37-9939-4C54-9EB1-25FDFD5C7174}" sibTransId="{CB370687-BD42-429F-9F09-3D5A03519C75}"/>
    <dgm:cxn modelId="{057BE927-4CF2-4C9F-A4A7-AD75B8972103}" type="presParOf" srcId="{F4D12742-4B91-47FB-B859-0D7FEA3DDFA0}" destId="{EC9BC039-4D5C-49B5-B9FE-E5F3E95B8A95}" srcOrd="0" destOrd="0" presId="urn:microsoft.com/office/officeart/2008/layout/LinedList"/>
    <dgm:cxn modelId="{B1D82571-610F-46C7-A417-A9483A188A78}" type="presParOf" srcId="{F4D12742-4B91-47FB-B859-0D7FEA3DDFA0}" destId="{A718327E-045A-4B52-B5B8-713F6605860C}" srcOrd="1" destOrd="0" presId="urn:microsoft.com/office/officeart/2008/layout/LinedList"/>
    <dgm:cxn modelId="{8A2EA1C5-7676-4A5E-95F3-0D10AE9A5442}" type="presParOf" srcId="{A718327E-045A-4B52-B5B8-713F6605860C}" destId="{C74DF467-81EB-413D-9AA9-465A25EB784B}" srcOrd="0" destOrd="0" presId="urn:microsoft.com/office/officeart/2008/layout/LinedList"/>
    <dgm:cxn modelId="{3493D312-6611-434F-B697-3834F5B30479}" type="presParOf" srcId="{A718327E-045A-4B52-B5B8-713F6605860C}" destId="{9E946E0D-14EC-4783-ADDB-240050641FEF}" srcOrd="1" destOrd="0" presId="urn:microsoft.com/office/officeart/2008/layout/LinedList"/>
    <dgm:cxn modelId="{DEFE3EDA-A1A1-47CF-8884-29B46E427F30}" type="presParOf" srcId="{9E946E0D-14EC-4783-ADDB-240050641FEF}" destId="{73AFB292-3C5F-4B72-8890-1E0900F44F46}" srcOrd="0" destOrd="0" presId="urn:microsoft.com/office/officeart/2008/layout/LinedList"/>
    <dgm:cxn modelId="{3B0464AE-52FF-4A12-A600-6D44783BECEC}" type="presParOf" srcId="{9E946E0D-14EC-4783-ADDB-240050641FEF}" destId="{A160EC8B-CF11-45C0-A37B-B423005C33BE}" srcOrd="1" destOrd="0" presId="urn:microsoft.com/office/officeart/2008/layout/LinedList"/>
    <dgm:cxn modelId="{F3B87821-E050-45BB-B34E-AAFFCFE9DE31}" type="presParOf" srcId="{A160EC8B-CF11-45C0-A37B-B423005C33BE}" destId="{444BE26B-8977-4FC0-8F4F-25E12EFE3E49}" srcOrd="0" destOrd="0" presId="urn:microsoft.com/office/officeart/2008/layout/LinedList"/>
    <dgm:cxn modelId="{D4D40D81-A003-4C16-A7CA-02D7AC92A224}" type="presParOf" srcId="{A160EC8B-CF11-45C0-A37B-B423005C33BE}" destId="{0E3FB97C-5D95-45A6-BF96-F6384649ADE0}" srcOrd="1" destOrd="0" presId="urn:microsoft.com/office/officeart/2008/layout/LinedList"/>
    <dgm:cxn modelId="{58954385-2979-42C7-8FF0-4CD08E5E2CF0}" type="presParOf" srcId="{A160EC8B-CF11-45C0-A37B-B423005C33BE}" destId="{6F060296-BA51-4B46-BE2F-0A7F06BEB198}" srcOrd="2" destOrd="0" presId="urn:microsoft.com/office/officeart/2008/layout/LinedList"/>
    <dgm:cxn modelId="{A306018D-6DC0-4502-A942-E06331496778}" type="presParOf" srcId="{9E946E0D-14EC-4783-ADDB-240050641FEF}" destId="{FA79C21E-B393-4745-AF64-2322F5DE616E}" srcOrd="2" destOrd="0" presId="urn:microsoft.com/office/officeart/2008/layout/LinedList"/>
    <dgm:cxn modelId="{E3AC3D11-08E8-4EB5-81E8-81E3407B530F}" type="presParOf" srcId="{9E946E0D-14EC-4783-ADDB-240050641FEF}" destId="{053C0486-895C-4DC2-9476-20C05CE76A54}" srcOrd="3" destOrd="0" presId="urn:microsoft.com/office/officeart/2008/layout/LinedList"/>
    <dgm:cxn modelId="{EC42239B-F6D9-4E93-BA9C-58E4AA5A9514}" type="presParOf" srcId="{9E946E0D-14EC-4783-ADDB-240050641FEF}" destId="{561B95C3-25D6-438B-8E8C-CDCCADC6CFCF}" srcOrd="4" destOrd="0" presId="urn:microsoft.com/office/officeart/2008/layout/LinedList"/>
    <dgm:cxn modelId="{52072BCC-79BA-486C-AEAE-B964E293B336}" type="presParOf" srcId="{561B95C3-25D6-438B-8E8C-CDCCADC6CFCF}" destId="{D76CFA3C-BC31-4182-ABA5-A56547B33299}" srcOrd="0" destOrd="0" presId="urn:microsoft.com/office/officeart/2008/layout/LinedList"/>
    <dgm:cxn modelId="{1177D705-7698-4B69-91EA-7E69C3ADA7A0}" type="presParOf" srcId="{561B95C3-25D6-438B-8E8C-CDCCADC6CFCF}" destId="{4E0E359E-503B-45E7-BA7B-48557871797D}" srcOrd="1" destOrd="0" presId="urn:microsoft.com/office/officeart/2008/layout/LinedList"/>
    <dgm:cxn modelId="{8E8678A0-A0DA-4E21-B942-DC788C5FBD4A}" type="presParOf" srcId="{561B95C3-25D6-438B-8E8C-CDCCADC6CFCF}" destId="{4CF48A97-43D0-4C6A-BEEB-6442271CB84B}" srcOrd="2" destOrd="0" presId="urn:microsoft.com/office/officeart/2008/layout/LinedList"/>
    <dgm:cxn modelId="{6250BE2A-555B-442D-A86F-FAB07360DA53}" type="presParOf" srcId="{9E946E0D-14EC-4783-ADDB-240050641FEF}" destId="{A4F41D07-9D61-497B-AC08-9E50311D0748}" srcOrd="5" destOrd="0" presId="urn:microsoft.com/office/officeart/2008/layout/LinedList"/>
    <dgm:cxn modelId="{D029A498-858A-4DE6-BDCA-70618290AF4C}" type="presParOf" srcId="{9E946E0D-14EC-4783-ADDB-240050641FEF}" destId="{2A71D0DC-878C-4661-9E62-E64D8721CAF1}" srcOrd="6" destOrd="0" presId="urn:microsoft.com/office/officeart/2008/layout/LinedList"/>
    <dgm:cxn modelId="{114178AF-D4D1-4D8D-9C6A-B1623709431C}" type="presParOf" srcId="{9E946E0D-14EC-4783-ADDB-240050641FEF}" destId="{7B18E61C-DF9F-4008-AAD4-98CF4A380B31}" srcOrd="7" destOrd="0" presId="urn:microsoft.com/office/officeart/2008/layout/LinedList"/>
    <dgm:cxn modelId="{14D2EA49-F60A-4E19-99D3-1182A52B414B}" type="presParOf" srcId="{7B18E61C-DF9F-4008-AAD4-98CF4A380B31}" destId="{F3B203DE-A2CC-4D98-B036-E43B176FCCC1}" srcOrd="0" destOrd="0" presId="urn:microsoft.com/office/officeart/2008/layout/LinedList"/>
    <dgm:cxn modelId="{F13A40E2-1D7F-4F51-9F58-4E185A047DD4}" type="presParOf" srcId="{7B18E61C-DF9F-4008-AAD4-98CF4A380B31}" destId="{C3FF85DC-D54C-4166-8FC6-C2F133FA0F07}" srcOrd="1" destOrd="0" presId="urn:microsoft.com/office/officeart/2008/layout/LinedList"/>
    <dgm:cxn modelId="{61099246-8891-4938-ABE1-912EB5AC4364}" type="presParOf" srcId="{7B18E61C-DF9F-4008-AAD4-98CF4A380B31}" destId="{1177BAF5-4DB4-449E-B28D-4C6F45438DDC}" srcOrd="2" destOrd="0" presId="urn:microsoft.com/office/officeart/2008/layout/LinedList"/>
    <dgm:cxn modelId="{0D03E200-FFB3-437F-BF2A-D2B4CA92D873}" type="presParOf" srcId="{9E946E0D-14EC-4783-ADDB-240050641FEF}" destId="{8D3ED424-94A0-46E8-A8E0-B9E2EC52BF0D}" srcOrd="8" destOrd="0" presId="urn:microsoft.com/office/officeart/2008/layout/LinedList"/>
    <dgm:cxn modelId="{29823CD3-4865-4B9E-81E4-3B442CD18749}" type="presParOf" srcId="{9E946E0D-14EC-4783-ADDB-240050641FEF}" destId="{40FA7648-B06D-4ABA-AF0D-B70F1F9A8CFF}" srcOrd="9" destOrd="0" presId="urn:microsoft.com/office/officeart/2008/layout/LinedList"/>
    <dgm:cxn modelId="{E3C82EF3-95C4-4CC0-BC65-9E87A69DA497}" type="presParOf" srcId="{9E946E0D-14EC-4783-ADDB-240050641FEF}" destId="{DC5F8DE1-8CEA-4EBF-97D9-B5DE5AD9BF90}" srcOrd="10" destOrd="0" presId="urn:microsoft.com/office/officeart/2008/layout/LinedList"/>
    <dgm:cxn modelId="{B0607529-CC8C-4FDF-9FEC-31AD369F7D9E}" type="presParOf" srcId="{DC5F8DE1-8CEA-4EBF-97D9-B5DE5AD9BF90}" destId="{4467C1F8-497F-4E1A-8921-992D86EDEA51}" srcOrd="0" destOrd="0" presId="urn:microsoft.com/office/officeart/2008/layout/LinedList"/>
    <dgm:cxn modelId="{E4E11D12-7EBA-4864-8653-BA13F5FF4604}" type="presParOf" srcId="{DC5F8DE1-8CEA-4EBF-97D9-B5DE5AD9BF90}" destId="{A91A8A64-FF16-4CEC-9B23-F4925948C9CF}" srcOrd="1" destOrd="0" presId="urn:microsoft.com/office/officeart/2008/layout/LinedList"/>
    <dgm:cxn modelId="{16A08606-B1FC-4FDA-9DF4-99CB6794C3D9}" type="presParOf" srcId="{DC5F8DE1-8CEA-4EBF-97D9-B5DE5AD9BF90}" destId="{8D2718CD-6EB1-4DD5-9613-73EFE403FDFF}" srcOrd="2" destOrd="0" presId="urn:microsoft.com/office/officeart/2008/layout/LinedList"/>
    <dgm:cxn modelId="{9C556DCD-E198-46AE-87C9-949012DBA7B3}" type="presParOf" srcId="{9E946E0D-14EC-4783-ADDB-240050641FEF}" destId="{D4DAA800-2B29-447A-8247-0420BB3F9CCE}" srcOrd="11" destOrd="0" presId="urn:microsoft.com/office/officeart/2008/layout/LinedList"/>
    <dgm:cxn modelId="{DA80442A-693E-4E3C-BB53-E4B9419DD66A}" type="presParOf" srcId="{9E946E0D-14EC-4783-ADDB-240050641FEF}" destId="{C83992A0-9222-431E-A38F-6CCE95C2C8DB}" srcOrd="12" destOrd="0" presId="urn:microsoft.com/office/officeart/2008/layout/LinedList"/>
    <dgm:cxn modelId="{37DCDCB8-9F46-4C74-AEA6-C46B0A30F6E1}" type="presParOf" srcId="{9E946E0D-14EC-4783-ADDB-240050641FEF}" destId="{9FE89BAB-C1F7-47E9-8503-3DE480F0F7F5}" srcOrd="13" destOrd="0" presId="urn:microsoft.com/office/officeart/2008/layout/LinedList"/>
    <dgm:cxn modelId="{1B0BD50F-E786-4180-AC5A-EAADA3CE344C}" type="presParOf" srcId="{9FE89BAB-C1F7-47E9-8503-3DE480F0F7F5}" destId="{DF2505DF-1FAF-4BF8-A88C-D16D1917B766}" srcOrd="0" destOrd="0" presId="urn:microsoft.com/office/officeart/2008/layout/LinedList"/>
    <dgm:cxn modelId="{CD6F1656-66D6-4DF5-9D45-F29B78494B5E}" type="presParOf" srcId="{9FE89BAB-C1F7-47E9-8503-3DE480F0F7F5}" destId="{A2E34E14-5BA6-49FC-8746-A939D31D2201}" srcOrd="1" destOrd="0" presId="urn:microsoft.com/office/officeart/2008/layout/LinedList"/>
    <dgm:cxn modelId="{2628F53C-9E72-48E1-BF2B-1F6BD4ACB6BD}" type="presParOf" srcId="{9FE89BAB-C1F7-47E9-8503-3DE480F0F7F5}" destId="{D7252D85-0AEF-4827-93CE-05C3C2EE430B}" srcOrd="2" destOrd="0" presId="urn:microsoft.com/office/officeart/2008/layout/LinedList"/>
    <dgm:cxn modelId="{6A986969-D80B-4580-9072-5B9DFAE06791}" type="presParOf" srcId="{9E946E0D-14EC-4783-ADDB-240050641FEF}" destId="{5102B0C8-E1DB-4AE0-9B58-02F49B5B85B5}" srcOrd="14" destOrd="0" presId="urn:microsoft.com/office/officeart/2008/layout/LinedList"/>
    <dgm:cxn modelId="{A2934829-E49B-45F6-A6F6-763FDF0CA956}" type="presParOf" srcId="{9E946E0D-14EC-4783-ADDB-240050641FEF}" destId="{63DD1EE0-59D7-44A4-AEB9-C677B6412968}" srcOrd="15" destOrd="0" presId="urn:microsoft.com/office/officeart/2008/layout/LinedList"/>
    <dgm:cxn modelId="{F5A6D7AF-FE9D-4FCD-933C-244D1EF5CBD4}" type="presParOf" srcId="{9E946E0D-14EC-4783-ADDB-240050641FEF}" destId="{53A6C60E-E289-4666-9EA8-E2DE233CAB82}" srcOrd="16" destOrd="0" presId="urn:microsoft.com/office/officeart/2008/layout/LinedList"/>
    <dgm:cxn modelId="{FE1853DD-7105-4CBD-9490-9D7EA2F9625E}" type="presParOf" srcId="{53A6C60E-E289-4666-9EA8-E2DE233CAB82}" destId="{617FCB9F-A2FE-4CB8-AABF-D68796141AC3}" srcOrd="0" destOrd="0" presId="urn:microsoft.com/office/officeart/2008/layout/LinedList"/>
    <dgm:cxn modelId="{D0C33A31-1FC3-46FB-8141-0522BB13DC38}" type="presParOf" srcId="{53A6C60E-E289-4666-9EA8-E2DE233CAB82}" destId="{6AE1504E-0174-40F0-B11D-5C74E63B52CA}" srcOrd="1" destOrd="0" presId="urn:microsoft.com/office/officeart/2008/layout/LinedList"/>
    <dgm:cxn modelId="{DD6C018F-C356-4FB6-AA7E-95FDE5C7137A}" type="presParOf" srcId="{53A6C60E-E289-4666-9EA8-E2DE233CAB82}" destId="{0AAF9738-9FCA-4307-A9C8-0570B5F47C0A}" srcOrd="2" destOrd="0" presId="urn:microsoft.com/office/officeart/2008/layout/LinedList"/>
    <dgm:cxn modelId="{C00B619C-BA3E-4648-86BC-0C94721627DA}" type="presParOf" srcId="{9E946E0D-14EC-4783-ADDB-240050641FEF}" destId="{7519ECA7-2BB5-4109-87B5-756AE406E844}" srcOrd="17" destOrd="0" presId="urn:microsoft.com/office/officeart/2008/layout/LinedList"/>
    <dgm:cxn modelId="{6C9235F2-D028-471E-9419-5AFC86F46B43}" type="presParOf" srcId="{9E946E0D-14EC-4783-ADDB-240050641FEF}" destId="{27D7CBCE-CC87-4CC3-B586-EA895ADCF74E}" srcOrd="18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8C20ADF-E4C6-4425-8A49-9BDE225C866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BC671E86-78BA-4072-943B-9B37C794D00F}">
      <dgm:prSet phldrT="[Text]" custT="1"/>
      <dgm:spPr/>
      <dgm:t>
        <a:bodyPr anchor="t"/>
        <a:lstStyle/>
        <a:p>
          <a:r>
            <a:rPr lang="en-US" sz="1600" b="1" dirty="0">
              <a:solidFill>
                <a:srgbClr val="BED730"/>
              </a:solidFill>
            </a:rPr>
            <a:t>HIGHLIGHTS</a:t>
          </a:r>
          <a:endParaRPr lang="en-IN" sz="1200" b="1" dirty="0">
            <a:solidFill>
              <a:srgbClr val="BED730"/>
            </a:solidFill>
          </a:endParaRPr>
        </a:p>
      </dgm:t>
    </dgm:pt>
    <dgm:pt modelId="{40E90420-C9FB-4A08-AAF0-34553601A50C}" type="parTrans" cxnId="{CF957BA5-BF20-468A-A996-CFDE586813A1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B8D69ED6-E27A-417E-997A-DCEEE94A2E10}" type="sibTrans" cxnId="{CF957BA5-BF20-468A-A996-CFDE586813A1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BF0CDA3B-79EE-474C-AE5D-2BF42A8B16B7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/>
              </a:solidFill>
            </a:rPr>
            <a:t>Multi-service &amp; Partner-aligned opportunities (Value threshold to be defined)</a:t>
          </a:r>
          <a:endParaRPr lang="en-IN" sz="1200" dirty="0">
            <a:solidFill>
              <a:schemeClr val="tx1"/>
            </a:solidFill>
          </a:endParaRPr>
        </a:p>
      </dgm:t>
    </dgm:pt>
    <dgm:pt modelId="{0820EF5C-4E9E-4E57-89CF-12E7CC9DF444}" type="parTrans" cxnId="{7364FDB5-F56F-45F2-B1E0-4B9E72DBD601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F1BBA5DF-D323-4B88-8ACC-3A97B770D42D}" type="sibTrans" cxnId="{7364FDB5-F56F-45F2-B1E0-4B9E72DBD601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C3634A7B-3248-441B-BFC5-FBD23B0F59EA}">
      <dgm:prSet phldrT="[Text]" custT="1"/>
      <dgm:spPr/>
      <dgm:t>
        <a:bodyPr anchor="ctr"/>
        <a:lstStyle/>
        <a:p>
          <a:r>
            <a:rPr lang="en-IN" sz="1200" dirty="0">
              <a:solidFill>
                <a:schemeClr val="tx1"/>
              </a:solidFill>
            </a:rPr>
            <a:t>Sify’s Opportunity qualification criteria to be applied at 5D – Biz Development stage review</a:t>
          </a:r>
        </a:p>
      </dgm:t>
    </dgm:pt>
    <dgm:pt modelId="{653E4F37-9939-4C54-9EB1-25FDFD5C7174}" type="parTrans" cxnId="{3C00B8F3-0EEE-41CA-8B71-670D7C605036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CB370687-BD42-429F-9F09-3D5A03519C75}" type="sibTrans" cxnId="{3C00B8F3-0EEE-41CA-8B71-670D7C605036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F5BBFE3C-1B66-4733-B041-55A8F0C770C2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/>
              </a:solidFill>
            </a:rPr>
            <a:t>1</a:t>
          </a:r>
          <a:r>
            <a:rPr lang="en-US" sz="1200" baseline="30000" dirty="0">
              <a:solidFill>
                <a:schemeClr val="tx1"/>
              </a:solidFill>
            </a:rPr>
            <a:t>st</a:t>
          </a:r>
          <a:r>
            <a:rPr lang="en-US" sz="1200" dirty="0">
              <a:solidFill>
                <a:schemeClr val="tx1"/>
              </a:solidFill>
            </a:rPr>
            <a:t> level Joint stakeholder review process – Sales, GTM/BD, Solutions, BSG, PMO &amp; Delivery </a:t>
          </a:r>
          <a:endParaRPr lang="en-IN" sz="1200" dirty="0">
            <a:solidFill>
              <a:schemeClr val="tx1"/>
            </a:solidFill>
          </a:endParaRPr>
        </a:p>
      </dgm:t>
    </dgm:pt>
    <dgm:pt modelId="{762AFE25-05D9-45BE-A4BF-F403D055753D}" type="parTrans" cxnId="{0406CB61-B8F9-4930-AFB4-68D8FC75EC5F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E4F5114C-08AF-4027-AC6C-D64613424057}" type="sibTrans" cxnId="{0406CB61-B8F9-4930-AFB4-68D8FC75EC5F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1990CEA7-5F9C-4425-9693-01F3ABBAB311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/>
              </a:solidFill>
            </a:rPr>
            <a:t>Tech OEMs &amp; Service Partners to be identified and on-boarded from the Approved Partner List</a:t>
          </a:r>
          <a:endParaRPr lang="en-IN" sz="1200" dirty="0">
            <a:solidFill>
              <a:schemeClr val="tx1"/>
            </a:solidFill>
          </a:endParaRPr>
        </a:p>
      </dgm:t>
    </dgm:pt>
    <dgm:pt modelId="{672774BB-3687-4C0D-BFFD-26ED05C20A2F}" type="parTrans" cxnId="{C9F01671-BB0D-443F-9E72-D16E202D4E35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A7AD7C5C-D4A2-451B-8481-4993CEF0F583}" type="sibTrans" cxnId="{C9F01671-BB0D-443F-9E72-D16E202D4E35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3C67635F-3D89-417F-B049-0432DABD24AA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/>
              </a:solidFill>
            </a:rPr>
            <a:t>SOW &amp; Customer Qualification Criteria to be understood, agreed &amp; signed during 5D – Qualification &amp; Solutioning stage  </a:t>
          </a:r>
          <a:endParaRPr lang="en-IN" sz="1200" dirty="0">
            <a:solidFill>
              <a:schemeClr val="tx1"/>
            </a:solidFill>
          </a:endParaRPr>
        </a:p>
      </dgm:t>
    </dgm:pt>
    <dgm:pt modelId="{0DE3ADCA-F8ED-44CF-B6C8-6EF199049F61}" type="parTrans" cxnId="{51A86A65-B83D-4774-B358-C1ADCDDB049A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3A854DF1-780B-497A-B015-41DC94126E07}" type="sibTrans" cxnId="{51A86A65-B83D-4774-B358-C1ADCDDB049A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C32E0F16-8EEE-4778-A39B-338B91EFC801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/>
              </a:solidFill>
            </a:rPr>
            <a:t>Weekly ‘5D-Stage’ Report for common updation to all Leader stakeholders</a:t>
          </a:r>
          <a:endParaRPr lang="en-IN" sz="1200" dirty="0">
            <a:solidFill>
              <a:schemeClr val="tx1"/>
            </a:solidFill>
          </a:endParaRPr>
        </a:p>
      </dgm:t>
    </dgm:pt>
    <dgm:pt modelId="{89B51785-1014-42C4-932F-B6BB3E2A72DD}" type="parTrans" cxnId="{D881429E-ED98-4D1C-9DFE-DFF9A98463A2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9C7D3020-DF32-491F-B0B2-9E6706A1F07B}" type="sibTrans" cxnId="{D881429E-ED98-4D1C-9DFE-DFF9A98463A2}">
      <dgm:prSet/>
      <dgm:spPr/>
      <dgm:t>
        <a:bodyPr/>
        <a:lstStyle/>
        <a:p>
          <a:endParaRPr lang="en-IN" sz="1200">
            <a:solidFill>
              <a:schemeClr val="tx1"/>
            </a:solidFill>
          </a:endParaRPr>
        </a:p>
      </dgm:t>
    </dgm:pt>
    <dgm:pt modelId="{F4D12742-4B91-47FB-B859-0D7FEA3DDFA0}" type="pres">
      <dgm:prSet presAssocID="{08C20ADF-E4C6-4425-8A49-9BDE225C8664}" presName="vert0" presStyleCnt="0">
        <dgm:presLayoutVars>
          <dgm:dir/>
          <dgm:animOne val="branch"/>
          <dgm:animLvl val="lvl"/>
        </dgm:presLayoutVars>
      </dgm:prSet>
      <dgm:spPr/>
    </dgm:pt>
    <dgm:pt modelId="{EC9BC039-4D5C-49B5-B9FE-E5F3E95B8A95}" type="pres">
      <dgm:prSet presAssocID="{BC671E86-78BA-4072-943B-9B37C794D00F}" presName="thickLine" presStyleLbl="alignNode1" presStyleIdx="0" presStyleCnt="1" custLinFactNeighborY="255"/>
      <dgm:spPr/>
    </dgm:pt>
    <dgm:pt modelId="{A718327E-045A-4B52-B5B8-713F6605860C}" type="pres">
      <dgm:prSet presAssocID="{BC671E86-78BA-4072-943B-9B37C794D00F}" presName="horz1" presStyleCnt="0"/>
      <dgm:spPr/>
    </dgm:pt>
    <dgm:pt modelId="{C74DF467-81EB-413D-9AA9-465A25EB784B}" type="pres">
      <dgm:prSet presAssocID="{BC671E86-78BA-4072-943B-9B37C794D00F}" presName="tx1" presStyleLbl="revTx" presStyleIdx="0" presStyleCnt="7"/>
      <dgm:spPr/>
    </dgm:pt>
    <dgm:pt modelId="{9E946E0D-14EC-4783-ADDB-240050641FEF}" type="pres">
      <dgm:prSet presAssocID="{BC671E86-78BA-4072-943B-9B37C794D00F}" presName="vert1" presStyleCnt="0"/>
      <dgm:spPr/>
    </dgm:pt>
    <dgm:pt modelId="{73AFB292-3C5F-4B72-8890-1E0900F44F46}" type="pres">
      <dgm:prSet presAssocID="{BF0CDA3B-79EE-474C-AE5D-2BF42A8B16B7}" presName="vertSpace2a" presStyleCnt="0"/>
      <dgm:spPr/>
    </dgm:pt>
    <dgm:pt modelId="{A160EC8B-CF11-45C0-A37B-B423005C33BE}" type="pres">
      <dgm:prSet presAssocID="{BF0CDA3B-79EE-474C-AE5D-2BF42A8B16B7}" presName="horz2" presStyleCnt="0"/>
      <dgm:spPr/>
    </dgm:pt>
    <dgm:pt modelId="{444BE26B-8977-4FC0-8F4F-25E12EFE3E49}" type="pres">
      <dgm:prSet presAssocID="{BF0CDA3B-79EE-474C-AE5D-2BF42A8B16B7}" presName="horzSpace2" presStyleCnt="0"/>
      <dgm:spPr/>
    </dgm:pt>
    <dgm:pt modelId="{0E3FB97C-5D95-45A6-BF96-F6384649ADE0}" type="pres">
      <dgm:prSet presAssocID="{BF0CDA3B-79EE-474C-AE5D-2BF42A8B16B7}" presName="tx2" presStyleLbl="revTx" presStyleIdx="1" presStyleCnt="7"/>
      <dgm:spPr/>
    </dgm:pt>
    <dgm:pt modelId="{6F060296-BA51-4B46-BE2F-0A7F06BEB198}" type="pres">
      <dgm:prSet presAssocID="{BF0CDA3B-79EE-474C-AE5D-2BF42A8B16B7}" presName="vert2" presStyleCnt="0"/>
      <dgm:spPr/>
    </dgm:pt>
    <dgm:pt modelId="{FA79C21E-B393-4745-AF64-2322F5DE616E}" type="pres">
      <dgm:prSet presAssocID="{BF0CDA3B-79EE-474C-AE5D-2BF42A8B16B7}" presName="thinLine2b" presStyleLbl="callout" presStyleIdx="0" presStyleCnt="6"/>
      <dgm:spPr/>
    </dgm:pt>
    <dgm:pt modelId="{053C0486-895C-4DC2-9476-20C05CE76A54}" type="pres">
      <dgm:prSet presAssocID="{BF0CDA3B-79EE-474C-AE5D-2BF42A8B16B7}" presName="vertSpace2b" presStyleCnt="0"/>
      <dgm:spPr/>
    </dgm:pt>
    <dgm:pt modelId="{561B95C3-25D6-438B-8E8C-CDCCADC6CFCF}" type="pres">
      <dgm:prSet presAssocID="{C3634A7B-3248-441B-BFC5-FBD23B0F59EA}" presName="horz2" presStyleCnt="0"/>
      <dgm:spPr/>
    </dgm:pt>
    <dgm:pt modelId="{D76CFA3C-BC31-4182-ABA5-A56547B33299}" type="pres">
      <dgm:prSet presAssocID="{C3634A7B-3248-441B-BFC5-FBD23B0F59EA}" presName="horzSpace2" presStyleCnt="0"/>
      <dgm:spPr/>
    </dgm:pt>
    <dgm:pt modelId="{4E0E359E-503B-45E7-BA7B-48557871797D}" type="pres">
      <dgm:prSet presAssocID="{C3634A7B-3248-441B-BFC5-FBD23B0F59EA}" presName="tx2" presStyleLbl="revTx" presStyleIdx="2" presStyleCnt="7"/>
      <dgm:spPr/>
    </dgm:pt>
    <dgm:pt modelId="{4CF48A97-43D0-4C6A-BEEB-6442271CB84B}" type="pres">
      <dgm:prSet presAssocID="{C3634A7B-3248-441B-BFC5-FBD23B0F59EA}" presName="vert2" presStyleCnt="0"/>
      <dgm:spPr/>
    </dgm:pt>
    <dgm:pt modelId="{A4F41D07-9D61-497B-AC08-9E50311D0748}" type="pres">
      <dgm:prSet presAssocID="{C3634A7B-3248-441B-BFC5-FBD23B0F59EA}" presName="thinLine2b" presStyleLbl="callout" presStyleIdx="1" presStyleCnt="6"/>
      <dgm:spPr/>
    </dgm:pt>
    <dgm:pt modelId="{2A71D0DC-878C-4661-9E62-E64D8721CAF1}" type="pres">
      <dgm:prSet presAssocID="{C3634A7B-3248-441B-BFC5-FBD23B0F59EA}" presName="vertSpace2b" presStyleCnt="0"/>
      <dgm:spPr/>
    </dgm:pt>
    <dgm:pt modelId="{7B18E61C-DF9F-4008-AAD4-98CF4A380B31}" type="pres">
      <dgm:prSet presAssocID="{F5BBFE3C-1B66-4733-B041-55A8F0C770C2}" presName="horz2" presStyleCnt="0"/>
      <dgm:spPr/>
    </dgm:pt>
    <dgm:pt modelId="{F3B203DE-A2CC-4D98-B036-E43B176FCCC1}" type="pres">
      <dgm:prSet presAssocID="{F5BBFE3C-1B66-4733-B041-55A8F0C770C2}" presName="horzSpace2" presStyleCnt="0"/>
      <dgm:spPr/>
    </dgm:pt>
    <dgm:pt modelId="{C3FF85DC-D54C-4166-8FC6-C2F133FA0F07}" type="pres">
      <dgm:prSet presAssocID="{F5BBFE3C-1B66-4733-B041-55A8F0C770C2}" presName="tx2" presStyleLbl="revTx" presStyleIdx="3" presStyleCnt="7"/>
      <dgm:spPr/>
    </dgm:pt>
    <dgm:pt modelId="{1177BAF5-4DB4-449E-B28D-4C6F45438DDC}" type="pres">
      <dgm:prSet presAssocID="{F5BBFE3C-1B66-4733-B041-55A8F0C770C2}" presName="vert2" presStyleCnt="0"/>
      <dgm:spPr/>
    </dgm:pt>
    <dgm:pt modelId="{8D3ED424-94A0-46E8-A8E0-B9E2EC52BF0D}" type="pres">
      <dgm:prSet presAssocID="{F5BBFE3C-1B66-4733-B041-55A8F0C770C2}" presName="thinLine2b" presStyleLbl="callout" presStyleIdx="2" presStyleCnt="6"/>
      <dgm:spPr/>
    </dgm:pt>
    <dgm:pt modelId="{40FA7648-B06D-4ABA-AF0D-B70F1F9A8CFF}" type="pres">
      <dgm:prSet presAssocID="{F5BBFE3C-1B66-4733-B041-55A8F0C770C2}" presName="vertSpace2b" presStyleCnt="0"/>
      <dgm:spPr/>
    </dgm:pt>
    <dgm:pt modelId="{DC5F8DE1-8CEA-4EBF-97D9-B5DE5AD9BF90}" type="pres">
      <dgm:prSet presAssocID="{1990CEA7-5F9C-4425-9693-01F3ABBAB311}" presName="horz2" presStyleCnt="0"/>
      <dgm:spPr/>
    </dgm:pt>
    <dgm:pt modelId="{4467C1F8-497F-4E1A-8921-992D86EDEA51}" type="pres">
      <dgm:prSet presAssocID="{1990CEA7-5F9C-4425-9693-01F3ABBAB311}" presName="horzSpace2" presStyleCnt="0"/>
      <dgm:spPr/>
    </dgm:pt>
    <dgm:pt modelId="{A91A8A64-FF16-4CEC-9B23-F4925948C9CF}" type="pres">
      <dgm:prSet presAssocID="{1990CEA7-5F9C-4425-9693-01F3ABBAB311}" presName="tx2" presStyleLbl="revTx" presStyleIdx="4" presStyleCnt="7"/>
      <dgm:spPr/>
    </dgm:pt>
    <dgm:pt modelId="{8D2718CD-6EB1-4DD5-9613-73EFE403FDFF}" type="pres">
      <dgm:prSet presAssocID="{1990CEA7-5F9C-4425-9693-01F3ABBAB311}" presName="vert2" presStyleCnt="0"/>
      <dgm:spPr/>
    </dgm:pt>
    <dgm:pt modelId="{D4DAA800-2B29-447A-8247-0420BB3F9CCE}" type="pres">
      <dgm:prSet presAssocID="{1990CEA7-5F9C-4425-9693-01F3ABBAB311}" presName="thinLine2b" presStyleLbl="callout" presStyleIdx="3" presStyleCnt="6"/>
      <dgm:spPr/>
    </dgm:pt>
    <dgm:pt modelId="{C83992A0-9222-431E-A38F-6CCE95C2C8DB}" type="pres">
      <dgm:prSet presAssocID="{1990CEA7-5F9C-4425-9693-01F3ABBAB311}" presName="vertSpace2b" presStyleCnt="0"/>
      <dgm:spPr/>
    </dgm:pt>
    <dgm:pt modelId="{9FE89BAB-C1F7-47E9-8503-3DE480F0F7F5}" type="pres">
      <dgm:prSet presAssocID="{3C67635F-3D89-417F-B049-0432DABD24AA}" presName="horz2" presStyleCnt="0"/>
      <dgm:spPr/>
    </dgm:pt>
    <dgm:pt modelId="{DF2505DF-1FAF-4BF8-A88C-D16D1917B766}" type="pres">
      <dgm:prSet presAssocID="{3C67635F-3D89-417F-B049-0432DABD24AA}" presName="horzSpace2" presStyleCnt="0"/>
      <dgm:spPr/>
    </dgm:pt>
    <dgm:pt modelId="{A2E34E14-5BA6-49FC-8746-A939D31D2201}" type="pres">
      <dgm:prSet presAssocID="{3C67635F-3D89-417F-B049-0432DABD24AA}" presName="tx2" presStyleLbl="revTx" presStyleIdx="5" presStyleCnt="7"/>
      <dgm:spPr/>
    </dgm:pt>
    <dgm:pt modelId="{D7252D85-0AEF-4827-93CE-05C3C2EE430B}" type="pres">
      <dgm:prSet presAssocID="{3C67635F-3D89-417F-B049-0432DABD24AA}" presName="vert2" presStyleCnt="0"/>
      <dgm:spPr/>
    </dgm:pt>
    <dgm:pt modelId="{5102B0C8-E1DB-4AE0-9B58-02F49B5B85B5}" type="pres">
      <dgm:prSet presAssocID="{3C67635F-3D89-417F-B049-0432DABD24AA}" presName="thinLine2b" presStyleLbl="callout" presStyleIdx="4" presStyleCnt="6"/>
      <dgm:spPr/>
    </dgm:pt>
    <dgm:pt modelId="{63DD1EE0-59D7-44A4-AEB9-C677B6412968}" type="pres">
      <dgm:prSet presAssocID="{3C67635F-3D89-417F-B049-0432DABD24AA}" presName="vertSpace2b" presStyleCnt="0"/>
      <dgm:spPr/>
    </dgm:pt>
    <dgm:pt modelId="{53A6C60E-E289-4666-9EA8-E2DE233CAB82}" type="pres">
      <dgm:prSet presAssocID="{C32E0F16-8EEE-4778-A39B-338B91EFC801}" presName="horz2" presStyleCnt="0"/>
      <dgm:spPr/>
    </dgm:pt>
    <dgm:pt modelId="{617FCB9F-A2FE-4CB8-AABF-D68796141AC3}" type="pres">
      <dgm:prSet presAssocID="{C32E0F16-8EEE-4778-A39B-338B91EFC801}" presName="horzSpace2" presStyleCnt="0"/>
      <dgm:spPr/>
    </dgm:pt>
    <dgm:pt modelId="{6AE1504E-0174-40F0-B11D-5C74E63B52CA}" type="pres">
      <dgm:prSet presAssocID="{C32E0F16-8EEE-4778-A39B-338B91EFC801}" presName="tx2" presStyleLbl="revTx" presStyleIdx="6" presStyleCnt="7"/>
      <dgm:spPr/>
    </dgm:pt>
    <dgm:pt modelId="{0AAF9738-9FCA-4307-A9C8-0570B5F47C0A}" type="pres">
      <dgm:prSet presAssocID="{C32E0F16-8EEE-4778-A39B-338B91EFC801}" presName="vert2" presStyleCnt="0"/>
      <dgm:spPr/>
    </dgm:pt>
    <dgm:pt modelId="{7519ECA7-2BB5-4109-87B5-756AE406E844}" type="pres">
      <dgm:prSet presAssocID="{C32E0F16-8EEE-4778-A39B-338B91EFC801}" presName="thinLine2b" presStyleLbl="callout" presStyleIdx="5" presStyleCnt="6"/>
      <dgm:spPr/>
    </dgm:pt>
    <dgm:pt modelId="{27D7CBCE-CC87-4CC3-B586-EA895ADCF74E}" type="pres">
      <dgm:prSet presAssocID="{C32E0F16-8EEE-4778-A39B-338B91EFC801}" presName="vertSpace2b" presStyleCnt="0"/>
      <dgm:spPr/>
    </dgm:pt>
  </dgm:ptLst>
  <dgm:cxnLst>
    <dgm:cxn modelId="{316A9508-B296-4CCC-9BAD-2D8C3AE8B810}" type="presOf" srcId="{3C67635F-3D89-417F-B049-0432DABD24AA}" destId="{A2E34E14-5BA6-49FC-8746-A939D31D2201}" srcOrd="0" destOrd="0" presId="urn:microsoft.com/office/officeart/2008/layout/LinedList"/>
    <dgm:cxn modelId="{840B7026-C069-4AD7-8346-DBD0DCB7E883}" type="presOf" srcId="{C3634A7B-3248-441B-BFC5-FBD23B0F59EA}" destId="{4E0E359E-503B-45E7-BA7B-48557871797D}" srcOrd="0" destOrd="0" presId="urn:microsoft.com/office/officeart/2008/layout/LinedList"/>
    <dgm:cxn modelId="{E5A3E028-61A1-4211-85B5-AE7BFFB0F2A7}" type="presOf" srcId="{BC671E86-78BA-4072-943B-9B37C794D00F}" destId="{C74DF467-81EB-413D-9AA9-465A25EB784B}" srcOrd="0" destOrd="0" presId="urn:microsoft.com/office/officeart/2008/layout/LinedList"/>
    <dgm:cxn modelId="{0406CB61-B8F9-4930-AFB4-68D8FC75EC5F}" srcId="{BC671E86-78BA-4072-943B-9B37C794D00F}" destId="{F5BBFE3C-1B66-4733-B041-55A8F0C770C2}" srcOrd="2" destOrd="0" parTransId="{762AFE25-05D9-45BE-A4BF-F403D055753D}" sibTransId="{E4F5114C-08AF-4027-AC6C-D64613424057}"/>
    <dgm:cxn modelId="{51A86A65-B83D-4774-B358-C1ADCDDB049A}" srcId="{BC671E86-78BA-4072-943B-9B37C794D00F}" destId="{3C67635F-3D89-417F-B049-0432DABD24AA}" srcOrd="4" destOrd="0" parTransId="{0DE3ADCA-F8ED-44CF-B6C8-6EF199049F61}" sibTransId="{3A854DF1-780B-497A-B015-41DC94126E07}"/>
    <dgm:cxn modelId="{BCEFAC68-7921-4E83-9DAA-95795B6DDA93}" type="presOf" srcId="{08C20ADF-E4C6-4425-8A49-9BDE225C8664}" destId="{F4D12742-4B91-47FB-B859-0D7FEA3DDFA0}" srcOrd="0" destOrd="0" presId="urn:microsoft.com/office/officeart/2008/layout/LinedList"/>
    <dgm:cxn modelId="{C9F01671-BB0D-443F-9E72-D16E202D4E35}" srcId="{BC671E86-78BA-4072-943B-9B37C794D00F}" destId="{1990CEA7-5F9C-4425-9693-01F3ABBAB311}" srcOrd="3" destOrd="0" parTransId="{672774BB-3687-4C0D-BFFD-26ED05C20A2F}" sibTransId="{A7AD7C5C-D4A2-451B-8481-4993CEF0F583}"/>
    <dgm:cxn modelId="{A1BC487D-716F-45BA-8596-C664A1E2ECC6}" type="presOf" srcId="{BF0CDA3B-79EE-474C-AE5D-2BF42A8B16B7}" destId="{0E3FB97C-5D95-45A6-BF96-F6384649ADE0}" srcOrd="0" destOrd="0" presId="urn:microsoft.com/office/officeart/2008/layout/LinedList"/>
    <dgm:cxn modelId="{6B487598-78D4-40CC-A6F3-ED3C29FB8FFA}" type="presOf" srcId="{F5BBFE3C-1B66-4733-B041-55A8F0C770C2}" destId="{C3FF85DC-D54C-4166-8FC6-C2F133FA0F07}" srcOrd="0" destOrd="0" presId="urn:microsoft.com/office/officeart/2008/layout/LinedList"/>
    <dgm:cxn modelId="{D881429E-ED98-4D1C-9DFE-DFF9A98463A2}" srcId="{BC671E86-78BA-4072-943B-9B37C794D00F}" destId="{C32E0F16-8EEE-4778-A39B-338B91EFC801}" srcOrd="5" destOrd="0" parTransId="{89B51785-1014-42C4-932F-B6BB3E2A72DD}" sibTransId="{9C7D3020-DF32-491F-B0B2-9E6706A1F07B}"/>
    <dgm:cxn modelId="{CF957BA5-BF20-468A-A996-CFDE586813A1}" srcId="{08C20ADF-E4C6-4425-8A49-9BDE225C8664}" destId="{BC671E86-78BA-4072-943B-9B37C794D00F}" srcOrd="0" destOrd="0" parTransId="{40E90420-C9FB-4A08-AAF0-34553601A50C}" sibTransId="{B8D69ED6-E27A-417E-997A-DCEEE94A2E10}"/>
    <dgm:cxn modelId="{7364FDB5-F56F-45F2-B1E0-4B9E72DBD601}" srcId="{BC671E86-78BA-4072-943B-9B37C794D00F}" destId="{BF0CDA3B-79EE-474C-AE5D-2BF42A8B16B7}" srcOrd="0" destOrd="0" parTransId="{0820EF5C-4E9E-4E57-89CF-12E7CC9DF444}" sibTransId="{F1BBA5DF-D323-4B88-8ACC-3A97B770D42D}"/>
    <dgm:cxn modelId="{DDC781CB-4EA0-4385-B1B4-5E5083AA70BF}" type="presOf" srcId="{1990CEA7-5F9C-4425-9693-01F3ABBAB311}" destId="{A91A8A64-FF16-4CEC-9B23-F4925948C9CF}" srcOrd="0" destOrd="0" presId="urn:microsoft.com/office/officeart/2008/layout/LinedList"/>
    <dgm:cxn modelId="{CA5BFAD1-5AFE-413B-9258-995EC1DBD71F}" type="presOf" srcId="{C32E0F16-8EEE-4778-A39B-338B91EFC801}" destId="{6AE1504E-0174-40F0-B11D-5C74E63B52CA}" srcOrd="0" destOrd="0" presId="urn:microsoft.com/office/officeart/2008/layout/LinedList"/>
    <dgm:cxn modelId="{3C00B8F3-0EEE-41CA-8B71-670D7C605036}" srcId="{BC671E86-78BA-4072-943B-9B37C794D00F}" destId="{C3634A7B-3248-441B-BFC5-FBD23B0F59EA}" srcOrd="1" destOrd="0" parTransId="{653E4F37-9939-4C54-9EB1-25FDFD5C7174}" sibTransId="{CB370687-BD42-429F-9F09-3D5A03519C75}"/>
    <dgm:cxn modelId="{057BE927-4CF2-4C9F-A4A7-AD75B8972103}" type="presParOf" srcId="{F4D12742-4B91-47FB-B859-0D7FEA3DDFA0}" destId="{EC9BC039-4D5C-49B5-B9FE-E5F3E95B8A95}" srcOrd="0" destOrd="0" presId="urn:microsoft.com/office/officeart/2008/layout/LinedList"/>
    <dgm:cxn modelId="{B1D82571-610F-46C7-A417-A9483A188A78}" type="presParOf" srcId="{F4D12742-4B91-47FB-B859-0D7FEA3DDFA0}" destId="{A718327E-045A-4B52-B5B8-713F6605860C}" srcOrd="1" destOrd="0" presId="urn:microsoft.com/office/officeart/2008/layout/LinedList"/>
    <dgm:cxn modelId="{8A2EA1C5-7676-4A5E-95F3-0D10AE9A5442}" type="presParOf" srcId="{A718327E-045A-4B52-B5B8-713F6605860C}" destId="{C74DF467-81EB-413D-9AA9-465A25EB784B}" srcOrd="0" destOrd="0" presId="urn:microsoft.com/office/officeart/2008/layout/LinedList"/>
    <dgm:cxn modelId="{3493D312-6611-434F-B697-3834F5B30479}" type="presParOf" srcId="{A718327E-045A-4B52-B5B8-713F6605860C}" destId="{9E946E0D-14EC-4783-ADDB-240050641FEF}" srcOrd="1" destOrd="0" presId="urn:microsoft.com/office/officeart/2008/layout/LinedList"/>
    <dgm:cxn modelId="{DEFE3EDA-A1A1-47CF-8884-29B46E427F30}" type="presParOf" srcId="{9E946E0D-14EC-4783-ADDB-240050641FEF}" destId="{73AFB292-3C5F-4B72-8890-1E0900F44F46}" srcOrd="0" destOrd="0" presId="urn:microsoft.com/office/officeart/2008/layout/LinedList"/>
    <dgm:cxn modelId="{3B0464AE-52FF-4A12-A600-6D44783BECEC}" type="presParOf" srcId="{9E946E0D-14EC-4783-ADDB-240050641FEF}" destId="{A160EC8B-CF11-45C0-A37B-B423005C33BE}" srcOrd="1" destOrd="0" presId="urn:microsoft.com/office/officeart/2008/layout/LinedList"/>
    <dgm:cxn modelId="{F3B87821-E050-45BB-B34E-AAFFCFE9DE31}" type="presParOf" srcId="{A160EC8B-CF11-45C0-A37B-B423005C33BE}" destId="{444BE26B-8977-4FC0-8F4F-25E12EFE3E49}" srcOrd="0" destOrd="0" presId="urn:microsoft.com/office/officeart/2008/layout/LinedList"/>
    <dgm:cxn modelId="{D4D40D81-A003-4C16-A7CA-02D7AC92A224}" type="presParOf" srcId="{A160EC8B-CF11-45C0-A37B-B423005C33BE}" destId="{0E3FB97C-5D95-45A6-BF96-F6384649ADE0}" srcOrd="1" destOrd="0" presId="urn:microsoft.com/office/officeart/2008/layout/LinedList"/>
    <dgm:cxn modelId="{58954385-2979-42C7-8FF0-4CD08E5E2CF0}" type="presParOf" srcId="{A160EC8B-CF11-45C0-A37B-B423005C33BE}" destId="{6F060296-BA51-4B46-BE2F-0A7F06BEB198}" srcOrd="2" destOrd="0" presId="urn:microsoft.com/office/officeart/2008/layout/LinedList"/>
    <dgm:cxn modelId="{A306018D-6DC0-4502-A942-E06331496778}" type="presParOf" srcId="{9E946E0D-14EC-4783-ADDB-240050641FEF}" destId="{FA79C21E-B393-4745-AF64-2322F5DE616E}" srcOrd="2" destOrd="0" presId="urn:microsoft.com/office/officeart/2008/layout/LinedList"/>
    <dgm:cxn modelId="{E3AC3D11-08E8-4EB5-81E8-81E3407B530F}" type="presParOf" srcId="{9E946E0D-14EC-4783-ADDB-240050641FEF}" destId="{053C0486-895C-4DC2-9476-20C05CE76A54}" srcOrd="3" destOrd="0" presId="urn:microsoft.com/office/officeart/2008/layout/LinedList"/>
    <dgm:cxn modelId="{EC42239B-F6D9-4E93-BA9C-58E4AA5A9514}" type="presParOf" srcId="{9E946E0D-14EC-4783-ADDB-240050641FEF}" destId="{561B95C3-25D6-438B-8E8C-CDCCADC6CFCF}" srcOrd="4" destOrd="0" presId="urn:microsoft.com/office/officeart/2008/layout/LinedList"/>
    <dgm:cxn modelId="{52072BCC-79BA-486C-AEAE-B964E293B336}" type="presParOf" srcId="{561B95C3-25D6-438B-8E8C-CDCCADC6CFCF}" destId="{D76CFA3C-BC31-4182-ABA5-A56547B33299}" srcOrd="0" destOrd="0" presId="urn:microsoft.com/office/officeart/2008/layout/LinedList"/>
    <dgm:cxn modelId="{1177D705-7698-4B69-91EA-7E69C3ADA7A0}" type="presParOf" srcId="{561B95C3-25D6-438B-8E8C-CDCCADC6CFCF}" destId="{4E0E359E-503B-45E7-BA7B-48557871797D}" srcOrd="1" destOrd="0" presId="urn:microsoft.com/office/officeart/2008/layout/LinedList"/>
    <dgm:cxn modelId="{8E8678A0-A0DA-4E21-B942-DC788C5FBD4A}" type="presParOf" srcId="{561B95C3-25D6-438B-8E8C-CDCCADC6CFCF}" destId="{4CF48A97-43D0-4C6A-BEEB-6442271CB84B}" srcOrd="2" destOrd="0" presId="urn:microsoft.com/office/officeart/2008/layout/LinedList"/>
    <dgm:cxn modelId="{6250BE2A-555B-442D-A86F-FAB07360DA53}" type="presParOf" srcId="{9E946E0D-14EC-4783-ADDB-240050641FEF}" destId="{A4F41D07-9D61-497B-AC08-9E50311D0748}" srcOrd="5" destOrd="0" presId="urn:microsoft.com/office/officeart/2008/layout/LinedList"/>
    <dgm:cxn modelId="{D029A498-858A-4DE6-BDCA-70618290AF4C}" type="presParOf" srcId="{9E946E0D-14EC-4783-ADDB-240050641FEF}" destId="{2A71D0DC-878C-4661-9E62-E64D8721CAF1}" srcOrd="6" destOrd="0" presId="urn:microsoft.com/office/officeart/2008/layout/LinedList"/>
    <dgm:cxn modelId="{114178AF-D4D1-4D8D-9C6A-B1623709431C}" type="presParOf" srcId="{9E946E0D-14EC-4783-ADDB-240050641FEF}" destId="{7B18E61C-DF9F-4008-AAD4-98CF4A380B31}" srcOrd="7" destOrd="0" presId="urn:microsoft.com/office/officeart/2008/layout/LinedList"/>
    <dgm:cxn modelId="{14D2EA49-F60A-4E19-99D3-1182A52B414B}" type="presParOf" srcId="{7B18E61C-DF9F-4008-AAD4-98CF4A380B31}" destId="{F3B203DE-A2CC-4D98-B036-E43B176FCCC1}" srcOrd="0" destOrd="0" presId="urn:microsoft.com/office/officeart/2008/layout/LinedList"/>
    <dgm:cxn modelId="{F13A40E2-1D7F-4F51-9F58-4E185A047DD4}" type="presParOf" srcId="{7B18E61C-DF9F-4008-AAD4-98CF4A380B31}" destId="{C3FF85DC-D54C-4166-8FC6-C2F133FA0F07}" srcOrd="1" destOrd="0" presId="urn:microsoft.com/office/officeart/2008/layout/LinedList"/>
    <dgm:cxn modelId="{61099246-8891-4938-ABE1-912EB5AC4364}" type="presParOf" srcId="{7B18E61C-DF9F-4008-AAD4-98CF4A380B31}" destId="{1177BAF5-4DB4-449E-B28D-4C6F45438DDC}" srcOrd="2" destOrd="0" presId="urn:microsoft.com/office/officeart/2008/layout/LinedList"/>
    <dgm:cxn modelId="{0D03E200-FFB3-437F-BF2A-D2B4CA92D873}" type="presParOf" srcId="{9E946E0D-14EC-4783-ADDB-240050641FEF}" destId="{8D3ED424-94A0-46E8-A8E0-B9E2EC52BF0D}" srcOrd="8" destOrd="0" presId="urn:microsoft.com/office/officeart/2008/layout/LinedList"/>
    <dgm:cxn modelId="{29823CD3-4865-4B9E-81E4-3B442CD18749}" type="presParOf" srcId="{9E946E0D-14EC-4783-ADDB-240050641FEF}" destId="{40FA7648-B06D-4ABA-AF0D-B70F1F9A8CFF}" srcOrd="9" destOrd="0" presId="urn:microsoft.com/office/officeart/2008/layout/LinedList"/>
    <dgm:cxn modelId="{E3C82EF3-95C4-4CC0-BC65-9E87A69DA497}" type="presParOf" srcId="{9E946E0D-14EC-4783-ADDB-240050641FEF}" destId="{DC5F8DE1-8CEA-4EBF-97D9-B5DE5AD9BF90}" srcOrd="10" destOrd="0" presId="urn:microsoft.com/office/officeart/2008/layout/LinedList"/>
    <dgm:cxn modelId="{B0607529-CC8C-4FDF-9FEC-31AD369F7D9E}" type="presParOf" srcId="{DC5F8DE1-8CEA-4EBF-97D9-B5DE5AD9BF90}" destId="{4467C1F8-497F-4E1A-8921-992D86EDEA51}" srcOrd="0" destOrd="0" presId="urn:microsoft.com/office/officeart/2008/layout/LinedList"/>
    <dgm:cxn modelId="{E4E11D12-7EBA-4864-8653-BA13F5FF4604}" type="presParOf" srcId="{DC5F8DE1-8CEA-4EBF-97D9-B5DE5AD9BF90}" destId="{A91A8A64-FF16-4CEC-9B23-F4925948C9CF}" srcOrd="1" destOrd="0" presId="urn:microsoft.com/office/officeart/2008/layout/LinedList"/>
    <dgm:cxn modelId="{16A08606-B1FC-4FDA-9DF4-99CB6794C3D9}" type="presParOf" srcId="{DC5F8DE1-8CEA-4EBF-97D9-B5DE5AD9BF90}" destId="{8D2718CD-6EB1-4DD5-9613-73EFE403FDFF}" srcOrd="2" destOrd="0" presId="urn:microsoft.com/office/officeart/2008/layout/LinedList"/>
    <dgm:cxn modelId="{9C556DCD-E198-46AE-87C9-949012DBA7B3}" type="presParOf" srcId="{9E946E0D-14EC-4783-ADDB-240050641FEF}" destId="{D4DAA800-2B29-447A-8247-0420BB3F9CCE}" srcOrd="11" destOrd="0" presId="urn:microsoft.com/office/officeart/2008/layout/LinedList"/>
    <dgm:cxn modelId="{DA80442A-693E-4E3C-BB53-E4B9419DD66A}" type="presParOf" srcId="{9E946E0D-14EC-4783-ADDB-240050641FEF}" destId="{C83992A0-9222-431E-A38F-6CCE95C2C8DB}" srcOrd="12" destOrd="0" presId="urn:microsoft.com/office/officeart/2008/layout/LinedList"/>
    <dgm:cxn modelId="{37DCDCB8-9F46-4C74-AEA6-C46B0A30F6E1}" type="presParOf" srcId="{9E946E0D-14EC-4783-ADDB-240050641FEF}" destId="{9FE89BAB-C1F7-47E9-8503-3DE480F0F7F5}" srcOrd="13" destOrd="0" presId="urn:microsoft.com/office/officeart/2008/layout/LinedList"/>
    <dgm:cxn modelId="{1B0BD50F-E786-4180-AC5A-EAADA3CE344C}" type="presParOf" srcId="{9FE89BAB-C1F7-47E9-8503-3DE480F0F7F5}" destId="{DF2505DF-1FAF-4BF8-A88C-D16D1917B766}" srcOrd="0" destOrd="0" presId="urn:microsoft.com/office/officeart/2008/layout/LinedList"/>
    <dgm:cxn modelId="{CD6F1656-66D6-4DF5-9D45-F29B78494B5E}" type="presParOf" srcId="{9FE89BAB-C1F7-47E9-8503-3DE480F0F7F5}" destId="{A2E34E14-5BA6-49FC-8746-A939D31D2201}" srcOrd="1" destOrd="0" presId="urn:microsoft.com/office/officeart/2008/layout/LinedList"/>
    <dgm:cxn modelId="{2628F53C-9E72-48E1-BF2B-1F6BD4ACB6BD}" type="presParOf" srcId="{9FE89BAB-C1F7-47E9-8503-3DE480F0F7F5}" destId="{D7252D85-0AEF-4827-93CE-05C3C2EE430B}" srcOrd="2" destOrd="0" presId="urn:microsoft.com/office/officeart/2008/layout/LinedList"/>
    <dgm:cxn modelId="{6A986969-D80B-4580-9072-5B9DFAE06791}" type="presParOf" srcId="{9E946E0D-14EC-4783-ADDB-240050641FEF}" destId="{5102B0C8-E1DB-4AE0-9B58-02F49B5B85B5}" srcOrd="14" destOrd="0" presId="urn:microsoft.com/office/officeart/2008/layout/LinedList"/>
    <dgm:cxn modelId="{A2934829-E49B-45F6-A6F6-763FDF0CA956}" type="presParOf" srcId="{9E946E0D-14EC-4783-ADDB-240050641FEF}" destId="{63DD1EE0-59D7-44A4-AEB9-C677B6412968}" srcOrd="15" destOrd="0" presId="urn:microsoft.com/office/officeart/2008/layout/LinedList"/>
    <dgm:cxn modelId="{F5A6D7AF-FE9D-4FCD-933C-244D1EF5CBD4}" type="presParOf" srcId="{9E946E0D-14EC-4783-ADDB-240050641FEF}" destId="{53A6C60E-E289-4666-9EA8-E2DE233CAB82}" srcOrd="16" destOrd="0" presId="urn:microsoft.com/office/officeart/2008/layout/LinedList"/>
    <dgm:cxn modelId="{FE1853DD-7105-4CBD-9490-9D7EA2F9625E}" type="presParOf" srcId="{53A6C60E-E289-4666-9EA8-E2DE233CAB82}" destId="{617FCB9F-A2FE-4CB8-AABF-D68796141AC3}" srcOrd="0" destOrd="0" presId="urn:microsoft.com/office/officeart/2008/layout/LinedList"/>
    <dgm:cxn modelId="{D0C33A31-1FC3-46FB-8141-0522BB13DC38}" type="presParOf" srcId="{53A6C60E-E289-4666-9EA8-E2DE233CAB82}" destId="{6AE1504E-0174-40F0-B11D-5C74E63B52CA}" srcOrd="1" destOrd="0" presId="urn:microsoft.com/office/officeart/2008/layout/LinedList"/>
    <dgm:cxn modelId="{DD6C018F-C356-4FB6-AA7E-95FDE5C7137A}" type="presParOf" srcId="{53A6C60E-E289-4666-9EA8-E2DE233CAB82}" destId="{0AAF9738-9FCA-4307-A9C8-0570B5F47C0A}" srcOrd="2" destOrd="0" presId="urn:microsoft.com/office/officeart/2008/layout/LinedList"/>
    <dgm:cxn modelId="{C00B619C-BA3E-4648-86BC-0C94721627DA}" type="presParOf" srcId="{9E946E0D-14EC-4783-ADDB-240050641FEF}" destId="{7519ECA7-2BB5-4109-87B5-756AE406E844}" srcOrd="17" destOrd="0" presId="urn:microsoft.com/office/officeart/2008/layout/LinedList"/>
    <dgm:cxn modelId="{6C9235F2-D028-471E-9419-5AFC86F46B43}" type="presParOf" srcId="{9E946E0D-14EC-4783-ADDB-240050641FEF}" destId="{27D7CBCE-CC87-4CC3-B586-EA895ADCF74E}" srcOrd="18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8C20ADF-E4C6-4425-8A49-9BDE225C866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BC671E86-78BA-4072-943B-9B37C794D00F}">
      <dgm:prSet phldrT="[Text]" custT="1"/>
      <dgm:spPr/>
      <dgm:t>
        <a:bodyPr anchor="t"/>
        <a:lstStyle/>
        <a:p>
          <a:r>
            <a:rPr lang="en-US" sz="1400" b="1" dirty="0">
              <a:solidFill>
                <a:srgbClr val="BED730"/>
              </a:solidFill>
            </a:rPr>
            <a:t>HIGHLIGHTS</a:t>
          </a:r>
          <a:endParaRPr lang="en-IN" sz="1200" b="1" dirty="0">
            <a:solidFill>
              <a:srgbClr val="BED730"/>
            </a:solidFill>
          </a:endParaRPr>
        </a:p>
      </dgm:t>
    </dgm:pt>
    <dgm:pt modelId="{40E90420-C9FB-4A08-AAF0-34553601A50C}" type="parTrans" cxnId="{CF957BA5-BF20-468A-A996-CFDE586813A1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B8D69ED6-E27A-417E-997A-DCEEE94A2E10}" type="sibTrans" cxnId="{CF957BA5-BF20-468A-A996-CFDE586813A1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BF0CDA3B-79EE-474C-AE5D-2BF42A8B16B7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/>
              </a:solidFill>
            </a:rPr>
            <a:t>Integrated opportunities management ensuring seamless delivery &amp; revenue milestone</a:t>
          </a:r>
          <a:endParaRPr lang="en-IN" sz="1200" dirty="0">
            <a:solidFill>
              <a:schemeClr val="tx1"/>
            </a:solidFill>
          </a:endParaRPr>
        </a:p>
      </dgm:t>
    </dgm:pt>
    <dgm:pt modelId="{0820EF5C-4E9E-4E57-89CF-12E7CC9DF444}" type="parTrans" cxnId="{7364FDB5-F56F-45F2-B1E0-4B9E72DBD601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F1BBA5DF-D323-4B88-8ACC-3A97B770D42D}" type="sibTrans" cxnId="{7364FDB5-F56F-45F2-B1E0-4B9E72DBD601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C3634A7B-3248-441B-BFC5-FBD23B0F59EA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/>
              </a:solidFill>
            </a:rPr>
            <a:t>Opportunity review at 5D - Qualification stage, highlighting challenges and eliminating point-of-failures</a:t>
          </a:r>
          <a:endParaRPr lang="en-IN" sz="1200" dirty="0">
            <a:solidFill>
              <a:schemeClr val="tx1"/>
            </a:solidFill>
          </a:endParaRPr>
        </a:p>
      </dgm:t>
    </dgm:pt>
    <dgm:pt modelId="{653E4F37-9939-4C54-9EB1-25FDFD5C7174}" type="parTrans" cxnId="{3C00B8F3-0EEE-41CA-8B71-670D7C605036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CB370687-BD42-429F-9F09-3D5A03519C75}" type="sibTrans" cxnId="{3C00B8F3-0EEE-41CA-8B71-670D7C605036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F5BBFE3C-1B66-4733-B041-55A8F0C770C2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/>
              </a:solidFill>
            </a:rPr>
            <a:t>I&amp;C (Implementation &amp; Configuration) Team identification and Project-wise mapping </a:t>
          </a:r>
          <a:endParaRPr lang="en-IN" sz="1200" dirty="0">
            <a:solidFill>
              <a:schemeClr val="tx1"/>
            </a:solidFill>
          </a:endParaRPr>
        </a:p>
      </dgm:t>
    </dgm:pt>
    <dgm:pt modelId="{762AFE25-05D9-45BE-A4BF-F403D055753D}" type="parTrans" cxnId="{0406CB61-B8F9-4930-AFB4-68D8FC75EC5F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E4F5114C-08AF-4027-AC6C-D64613424057}" type="sibTrans" cxnId="{0406CB61-B8F9-4930-AFB4-68D8FC75EC5F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1990CEA7-5F9C-4425-9693-01F3ABBAB311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/>
              </a:solidFill>
            </a:rPr>
            <a:t>Customer on-boarding &amp; Project kick-off templates and guidelines</a:t>
          </a:r>
          <a:endParaRPr lang="en-IN" sz="1200" dirty="0">
            <a:solidFill>
              <a:schemeClr val="tx1"/>
            </a:solidFill>
          </a:endParaRPr>
        </a:p>
      </dgm:t>
    </dgm:pt>
    <dgm:pt modelId="{672774BB-3687-4C0D-BFFD-26ED05C20A2F}" type="parTrans" cxnId="{C9F01671-BB0D-443F-9E72-D16E202D4E35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A7AD7C5C-D4A2-451B-8481-4993CEF0F583}" type="sibTrans" cxnId="{C9F01671-BB0D-443F-9E72-D16E202D4E35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3C67635F-3D89-417F-B049-0432DABD24AA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/>
              </a:solidFill>
            </a:rPr>
            <a:t>Project milestones progress &amp; achievement updation</a:t>
          </a:r>
          <a:endParaRPr lang="en-IN" sz="1200" dirty="0">
            <a:solidFill>
              <a:schemeClr val="tx1"/>
            </a:solidFill>
          </a:endParaRPr>
        </a:p>
      </dgm:t>
    </dgm:pt>
    <dgm:pt modelId="{0DE3ADCA-F8ED-44CF-B6C8-6EF199049F61}" type="parTrans" cxnId="{51A86A65-B83D-4774-B358-C1ADCDDB049A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3A854DF1-780B-497A-B015-41DC94126E07}" type="sibTrans" cxnId="{51A86A65-B83D-4774-B358-C1ADCDDB049A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C32E0F16-8EEE-4778-A39B-338B91EFC801}">
      <dgm:prSet phldrT="[Text]" custT="1"/>
      <dgm:spPr/>
      <dgm:t>
        <a:bodyPr anchor="ctr"/>
        <a:lstStyle/>
        <a:p>
          <a:r>
            <a:rPr lang="en-IN" sz="1200" dirty="0">
              <a:solidFill>
                <a:schemeClr val="tx1"/>
              </a:solidFill>
            </a:rPr>
            <a:t>Project delays &amp; milestone failures highlighted weekly</a:t>
          </a:r>
        </a:p>
      </dgm:t>
    </dgm:pt>
    <dgm:pt modelId="{89B51785-1014-42C4-932F-B6BB3E2A72DD}" type="parTrans" cxnId="{D881429E-ED98-4D1C-9DFE-DFF9A98463A2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9C7D3020-DF32-491F-B0B2-9E6706A1F07B}" type="sibTrans" cxnId="{D881429E-ED98-4D1C-9DFE-DFF9A98463A2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3678C645-23E7-4066-8631-A15F4EE26186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/>
              </a:solidFill>
            </a:rPr>
            <a:t>Project-wise Efficiency analysis: Financial impact Report (LDs &amp; Delayed Revenue realization) published --- ‘Entry Vs Exit Project Margin’</a:t>
          </a:r>
          <a:endParaRPr lang="en-IN" sz="1200" dirty="0">
            <a:solidFill>
              <a:schemeClr val="tx1"/>
            </a:solidFill>
          </a:endParaRPr>
        </a:p>
      </dgm:t>
    </dgm:pt>
    <dgm:pt modelId="{7CF4BD93-E0B5-4249-B2BB-8597FD7EBEF8}" type="parTrans" cxnId="{CD1C0C85-8A85-47C0-9416-65938206A5AB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FEC4C576-594A-45D7-ABEF-8391C56B5B49}" type="sibTrans" cxnId="{CD1C0C85-8A85-47C0-9416-65938206A5AB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F4D12742-4B91-47FB-B859-0D7FEA3DDFA0}" type="pres">
      <dgm:prSet presAssocID="{08C20ADF-E4C6-4425-8A49-9BDE225C8664}" presName="vert0" presStyleCnt="0">
        <dgm:presLayoutVars>
          <dgm:dir/>
          <dgm:animOne val="branch"/>
          <dgm:animLvl val="lvl"/>
        </dgm:presLayoutVars>
      </dgm:prSet>
      <dgm:spPr/>
    </dgm:pt>
    <dgm:pt modelId="{EC9BC039-4D5C-49B5-B9FE-E5F3E95B8A95}" type="pres">
      <dgm:prSet presAssocID="{BC671E86-78BA-4072-943B-9B37C794D00F}" presName="thickLine" presStyleLbl="alignNode1" presStyleIdx="0" presStyleCnt="1" custLinFactNeighborY="255"/>
      <dgm:spPr/>
    </dgm:pt>
    <dgm:pt modelId="{A718327E-045A-4B52-B5B8-713F6605860C}" type="pres">
      <dgm:prSet presAssocID="{BC671E86-78BA-4072-943B-9B37C794D00F}" presName="horz1" presStyleCnt="0"/>
      <dgm:spPr/>
    </dgm:pt>
    <dgm:pt modelId="{C74DF467-81EB-413D-9AA9-465A25EB784B}" type="pres">
      <dgm:prSet presAssocID="{BC671E86-78BA-4072-943B-9B37C794D00F}" presName="tx1" presStyleLbl="revTx" presStyleIdx="0" presStyleCnt="8"/>
      <dgm:spPr/>
    </dgm:pt>
    <dgm:pt modelId="{9E946E0D-14EC-4783-ADDB-240050641FEF}" type="pres">
      <dgm:prSet presAssocID="{BC671E86-78BA-4072-943B-9B37C794D00F}" presName="vert1" presStyleCnt="0"/>
      <dgm:spPr/>
    </dgm:pt>
    <dgm:pt modelId="{73AFB292-3C5F-4B72-8890-1E0900F44F46}" type="pres">
      <dgm:prSet presAssocID="{BF0CDA3B-79EE-474C-AE5D-2BF42A8B16B7}" presName="vertSpace2a" presStyleCnt="0"/>
      <dgm:spPr/>
    </dgm:pt>
    <dgm:pt modelId="{A160EC8B-CF11-45C0-A37B-B423005C33BE}" type="pres">
      <dgm:prSet presAssocID="{BF0CDA3B-79EE-474C-AE5D-2BF42A8B16B7}" presName="horz2" presStyleCnt="0"/>
      <dgm:spPr/>
    </dgm:pt>
    <dgm:pt modelId="{444BE26B-8977-4FC0-8F4F-25E12EFE3E49}" type="pres">
      <dgm:prSet presAssocID="{BF0CDA3B-79EE-474C-AE5D-2BF42A8B16B7}" presName="horzSpace2" presStyleCnt="0"/>
      <dgm:spPr/>
    </dgm:pt>
    <dgm:pt modelId="{0E3FB97C-5D95-45A6-BF96-F6384649ADE0}" type="pres">
      <dgm:prSet presAssocID="{BF0CDA3B-79EE-474C-AE5D-2BF42A8B16B7}" presName="tx2" presStyleLbl="revTx" presStyleIdx="1" presStyleCnt="8"/>
      <dgm:spPr/>
    </dgm:pt>
    <dgm:pt modelId="{6F060296-BA51-4B46-BE2F-0A7F06BEB198}" type="pres">
      <dgm:prSet presAssocID="{BF0CDA3B-79EE-474C-AE5D-2BF42A8B16B7}" presName="vert2" presStyleCnt="0"/>
      <dgm:spPr/>
    </dgm:pt>
    <dgm:pt modelId="{FA79C21E-B393-4745-AF64-2322F5DE616E}" type="pres">
      <dgm:prSet presAssocID="{BF0CDA3B-79EE-474C-AE5D-2BF42A8B16B7}" presName="thinLine2b" presStyleLbl="callout" presStyleIdx="0" presStyleCnt="7"/>
      <dgm:spPr/>
    </dgm:pt>
    <dgm:pt modelId="{053C0486-895C-4DC2-9476-20C05CE76A54}" type="pres">
      <dgm:prSet presAssocID="{BF0CDA3B-79EE-474C-AE5D-2BF42A8B16B7}" presName="vertSpace2b" presStyleCnt="0"/>
      <dgm:spPr/>
    </dgm:pt>
    <dgm:pt modelId="{561B95C3-25D6-438B-8E8C-CDCCADC6CFCF}" type="pres">
      <dgm:prSet presAssocID="{C3634A7B-3248-441B-BFC5-FBD23B0F59EA}" presName="horz2" presStyleCnt="0"/>
      <dgm:spPr/>
    </dgm:pt>
    <dgm:pt modelId="{D76CFA3C-BC31-4182-ABA5-A56547B33299}" type="pres">
      <dgm:prSet presAssocID="{C3634A7B-3248-441B-BFC5-FBD23B0F59EA}" presName="horzSpace2" presStyleCnt="0"/>
      <dgm:spPr/>
    </dgm:pt>
    <dgm:pt modelId="{4E0E359E-503B-45E7-BA7B-48557871797D}" type="pres">
      <dgm:prSet presAssocID="{C3634A7B-3248-441B-BFC5-FBD23B0F59EA}" presName="tx2" presStyleLbl="revTx" presStyleIdx="2" presStyleCnt="8"/>
      <dgm:spPr/>
    </dgm:pt>
    <dgm:pt modelId="{4CF48A97-43D0-4C6A-BEEB-6442271CB84B}" type="pres">
      <dgm:prSet presAssocID="{C3634A7B-3248-441B-BFC5-FBD23B0F59EA}" presName="vert2" presStyleCnt="0"/>
      <dgm:spPr/>
    </dgm:pt>
    <dgm:pt modelId="{A4F41D07-9D61-497B-AC08-9E50311D0748}" type="pres">
      <dgm:prSet presAssocID="{C3634A7B-3248-441B-BFC5-FBD23B0F59EA}" presName="thinLine2b" presStyleLbl="callout" presStyleIdx="1" presStyleCnt="7"/>
      <dgm:spPr/>
    </dgm:pt>
    <dgm:pt modelId="{2A71D0DC-878C-4661-9E62-E64D8721CAF1}" type="pres">
      <dgm:prSet presAssocID="{C3634A7B-3248-441B-BFC5-FBD23B0F59EA}" presName="vertSpace2b" presStyleCnt="0"/>
      <dgm:spPr/>
    </dgm:pt>
    <dgm:pt modelId="{7B18E61C-DF9F-4008-AAD4-98CF4A380B31}" type="pres">
      <dgm:prSet presAssocID="{F5BBFE3C-1B66-4733-B041-55A8F0C770C2}" presName="horz2" presStyleCnt="0"/>
      <dgm:spPr/>
    </dgm:pt>
    <dgm:pt modelId="{F3B203DE-A2CC-4D98-B036-E43B176FCCC1}" type="pres">
      <dgm:prSet presAssocID="{F5BBFE3C-1B66-4733-B041-55A8F0C770C2}" presName="horzSpace2" presStyleCnt="0"/>
      <dgm:spPr/>
    </dgm:pt>
    <dgm:pt modelId="{C3FF85DC-D54C-4166-8FC6-C2F133FA0F07}" type="pres">
      <dgm:prSet presAssocID="{F5BBFE3C-1B66-4733-B041-55A8F0C770C2}" presName="tx2" presStyleLbl="revTx" presStyleIdx="3" presStyleCnt="8"/>
      <dgm:spPr/>
    </dgm:pt>
    <dgm:pt modelId="{1177BAF5-4DB4-449E-B28D-4C6F45438DDC}" type="pres">
      <dgm:prSet presAssocID="{F5BBFE3C-1B66-4733-B041-55A8F0C770C2}" presName="vert2" presStyleCnt="0"/>
      <dgm:spPr/>
    </dgm:pt>
    <dgm:pt modelId="{8D3ED424-94A0-46E8-A8E0-B9E2EC52BF0D}" type="pres">
      <dgm:prSet presAssocID="{F5BBFE3C-1B66-4733-B041-55A8F0C770C2}" presName="thinLine2b" presStyleLbl="callout" presStyleIdx="2" presStyleCnt="7"/>
      <dgm:spPr/>
    </dgm:pt>
    <dgm:pt modelId="{40FA7648-B06D-4ABA-AF0D-B70F1F9A8CFF}" type="pres">
      <dgm:prSet presAssocID="{F5BBFE3C-1B66-4733-B041-55A8F0C770C2}" presName="vertSpace2b" presStyleCnt="0"/>
      <dgm:spPr/>
    </dgm:pt>
    <dgm:pt modelId="{DC5F8DE1-8CEA-4EBF-97D9-B5DE5AD9BF90}" type="pres">
      <dgm:prSet presAssocID="{1990CEA7-5F9C-4425-9693-01F3ABBAB311}" presName="horz2" presStyleCnt="0"/>
      <dgm:spPr/>
    </dgm:pt>
    <dgm:pt modelId="{4467C1F8-497F-4E1A-8921-992D86EDEA51}" type="pres">
      <dgm:prSet presAssocID="{1990CEA7-5F9C-4425-9693-01F3ABBAB311}" presName="horzSpace2" presStyleCnt="0"/>
      <dgm:spPr/>
    </dgm:pt>
    <dgm:pt modelId="{A91A8A64-FF16-4CEC-9B23-F4925948C9CF}" type="pres">
      <dgm:prSet presAssocID="{1990CEA7-5F9C-4425-9693-01F3ABBAB311}" presName="tx2" presStyleLbl="revTx" presStyleIdx="4" presStyleCnt="8"/>
      <dgm:spPr/>
    </dgm:pt>
    <dgm:pt modelId="{8D2718CD-6EB1-4DD5-9613-73EFE403FDFF}" type="pres">
      <dgm:prSet presAssocID="{1990CEA7-5F9C-4425-9693-01F3ABBAB311}" presName="vert2" presStyleCnt="0"/>
      <dgm:spPr/>
    </dgm:pt>
    <dgm:pt modelId="{D4DAA800-2B29-447A-8247-0420BB3F9CCE}" type="pres">
      <dgm:prSet presAssocID="{1990CEA7-5F9C-4425-9693-01F3ABBAB311}" presName="thinLine2b" presStyleLbl="callout" presStyleIdx="3" presStyleCnt="7"/>
      <dgm:spPr/>
    </dgm:pt>
    <dgm:pt modelId="{C83992A0-9222-431E-A38F-6CCE95C2C8DB}" type="pres">
      <dgm:prSet presAssocID="{1990CEA7-5F9C-4425-9693-01F3ABBAB311}" presName="vertSpace2b" presStyleCnt="0"/>
      <dgm:spPr/>
    </dgm:pt>
    <dgm:pt modelId="{9FE89BAB-C1F7-47E9-8503-3DE480F0F7F5}" type="pres">
      <dgm:prSet presAssocID="{3C67635F-3D89-417F-B049-0432DABD24AA}" presName="horz2" presStyleCnt="0"/>
      <dgm:spPr/>
    </dgm:pt>
    <dgm:pt modelId="{DF2505DF-1FAF-4BF8-A88C-D16D1917B766}" type="pres">
      <dgm:prSet presAssocID="{3C67635F-3D89-417F-B049-0432DABD24AA}" presName="horzSpace2" presStyleCnt="0"/>
      <dgm:spPr/>
    </dgm:pt>
    <dgm:pt modelId="{A2E34E14-5BA6-49FC-8746-A939D31D2201}" type="pres">
      <dgm:prSet presAssocID="{3C67635F-3D89-417F-B049-0432DABD24AA}" presName="tx2" presStyleLbl="revTx" presStyleIdx="5" presStyleCnt="8"/>
      <dgm:spPr/>
    </dgm:pt>
    <dgm:pt modelId="{D7252D85-0AEF-4827-93CE-05C3C2EE430B}" type="pres">
      <dgm:prSet presAssocID="{3C67635F-3D89-417F-B049-0432DABD24AA}" presName="vert2" presStyleCnt="0"/>
      <dgm:spPr/>
    </dgm:pt>
    <dgm:pt modelId="{5102B0C8-E1DB-4AE0-9B58-02F49B5B85B5}" type="pres">
      <dgm:prSet presAssocID="{3C67635F-3D89-417F-B049-0432DABD24AA}" presName="thinLine2b" presStyleLbl="callout" presStyleIdx="4" presStyleCnt="7"/>
      <dgm:spPr/>
    </dgm:pt>
    <dgm:pt modelId="{63DD1EE0-59D7-44A4-AEB9-C677B6412968}" type="pres">
      <dgm:prSet presAssocID="{3C67635F-3D89-417F-B049-0432DABD24AA}" presName="vertSpace2b" presStyleCnt="0"/>
      <dgm:spPr/>
    </dgm:pt>
    <dgm:pt modelId="{53A6C60E-E289-4666-9EA8-E2DE233CAB82}" type="pres">
      <dgm:prSet presAssocID="{C32E0F16-8EEE-4778-A39B-338B91EFC801}" presName="horz2" presStyleCnt="0"/>
      <dgm:spPr/>
    </dgm:pt>
    <dgm:pt modelId="{617FCB9F-A2FE-4CB8-AABF-D68796141AC3}" type="pres">
      <dgm:prSet presAssocID="{C32E0F16-8EEE-4778-A39B-338B91EFC801}" presName="horzSpace2" presStyleCnt="0"/>
      <dgm:spPr/>
    </dgm:pt>
    <dgm:pt modelId="{6AE1504E-0174-40F0-B11D-5C74E63B52CA}" type="pres">
      <dgm:prSet presAssocID="{C32E0F16-8EEE-4778-A39B-338B91EFC801}" presName="tx2" presStyleLbl="revTx" presStyleIdx="6" presStyleCnt="8"/>
      <dgm:spPr/>
    </dgm:pt>
    <dgm:pt modelId="{0AAF9738-9FCA-4307-A9C8-0570B5F47C0A}" type="pres">
      <dgm:prSet presAssocID="{C32E0F16-8EEE-4778-A39B-338B91EFC801}" presName="vert2" presStyleCnt="0"/>
      <dgm:spPr/>
    </dgm:pt>
    <dgm:pt modelId="{7519ECA7-2BB5-4109-87B5-756AE406E844}" type="pres">
      <dgm:prSet presAssocID="{C32E0F16-8EEE-4778-A39B-338B91EFC801}" presName="thinLine2b" presStyleLbl="callout" presStyleIdx="5" presStyleCnt="7"/>
      <dgm:spPr/>
    </dgm:pt>
    <dgm:pt modelId="{27D7CBCE-CC87-4CC3-B586-EA895ADCF74E}" type="pres">
      <dgm:prSet presAssocID="{C32E0F16-8EEE-4778-A39B-338B91EFC801}" presName="vertSpace2b" presStyleCnt="0"/>
      <dgm:spPr/>
    </dgm:pt>
    <dgm:pt modelId="{E1A9C050-C6C1-4ECE-9172-7B86C98B1F64}" type="pres">
      <dgm:prSet presAssocID="{3678C645-23E7-4066-8631-A15F4EE26186}" presName="horz2" presStyleCnt="0"/>
      <dgm:spPr/>
    </dgm:pt>
    <dgm:pt modelId="{FF2545F3-603A-43AB-88A3-E769F410B4A3}" type="pres">
      <dgm:prSet presAssocID="{3678C645-23E7-4066-8631-A15F4EE26186}" presName="horzSpace2" presStyleCnt="0"/>
      <dgm:spPr/>
    </dgm:pt>
    <dgm:pt modelId="{14B6A665-EC58-46E3-8C08-2B2ED7FF8B8C}" type="pres">
      <dgm:prSet presAssocID="{3678C645-23E7-4066-8631-A15F4EE26186}" presName="tx2" presStyleLbl="revTx" presStyleIdx="7" presStyleCnt="8"/>
      <dgm:spPr/>
    </dgm:pt>
    <dgm:pt modelId="{6EACE47A-0FEB-45E3-94E7-8739426D33B4}" type="pres">
      <dgm:prSet presAssocID="{3678C645-23E7-4066-8631-A15F4EE26186}" presName="vert2" presStyleCnt="0"/>
      <dgm:spPr/>
    </dgm:pt>
    <dgm:pt modelId="{53EF54E6-9D62-4D77-A860-42D08EB77760}" type="pres">
      <dgm:prSet presAssocID="{3678C645-23E7-4066-8631-A15F4EE26186}" presName="thinLine2b" presStyleLbl="callout" presStyleIdx="6" presStyleCnt="7"/>
      <dgm:spPr/>
    </dgm:pt>
    <dgm:pt modelId="{61202FF9-6C8F-42FF-8054-4F56A07AF080}" type="pres">
      <dgm:prSet presAssocID="{3678C645-23E7-4066-8631-A15F4EE26186}" presName="vertSpace2b" presStyleCnt="0"/>
      <dgm:spPr/>
    </dgm:pt>
  </dgm:ptLst>
  <dgm:cxnLst>
    <dgm:cxn modelId="{316A9508-B296-4CCC-9BAD-2D8C3AE8B810}" type="presOf" srcId="{3C67635F-3D89-417F-B049-0432DABD24AA}" destId="{A2E34E14-5BA6-49FC-8746-A939D31D2201}" srcOrd="0" destOrd="0" presId="urn:microsoft.com/office/officeart/2008/layout/LinedList"/>
    <dgm:cxn modelId="{840B7026-C069-4AD7-8346-DBD0DCB7E883}" type="presOf" srcId="{C3634A7B-3248-441B-BFC5-FBD23B0F59EA}" destId="{4E0E359E-503B-45E7-BA7B-48557871797D}" srcOrd="0" destOrd="0" presId="urn:microsoft.com/office/officeart/2008/layout/LinedList"/>
    <dgm:cxn modelId="{E5A3E028-61A1-4211-85B5-AE7BFFB0F2A7}" type="presOf" srcId="{BC671E86-78BA-4072-943B-9B37C794D00F}" destId="{C74DF467-81EB-413D-9AA9-465A25EB784B}" srcOrd="0" destOrd="0" presId="urn:microsoft.com/office/officeart/2008/layout/LinedList"/>
    <dgm:cxn modelId="{0406CB61-B8F9-4930-AFB4-68D8FC75EC5F}" srcId="{BC671E86-78BA-4072-943B-9B37C794D00F}" destId="{F5BBFE3C-1B66-4733-B041-55A8F0C770C2}" srcOrd="2" destOrd="0" parTransId="{762AFE25-05D9-45BE-A4BF-F403D055753D}" sibTransId="{E4F5114C-08AF-4027-AC6C-D64613424057}"/>
    <dgm:cxn modelId="{51A86A65-B83D-4774-B358-C1ADCDDB049A}" srcId="{BC671E86-78BA-4072-943B-9B37C794D00F}" destId="{3C67635F-3D89-417F-B049-0432DABD24AA}" srcOrd="4" destOrd="0" parTransId="{0DE3ADCA-F8ED-44CF-B6C8-6EF199049F61}" sibTransId="{3A854DF1-780B-497A-B015-41DC94126E07}"/>
    <dgm:cxn modelId="{BCEFAC68-7921-4E83-9DAA-95795B6DDA93}" type="presOf" srcId="{08C20ADF-E4C6-4425-8A49-9BDE225C8664}" destId="{F4D12742-4B91-47FB-B859-0D7FEA3DDFA0}" srcOrd="0" destOrd="0" presId="urn:microsoft.com/office/officeart/2008/layout/LinedList"/>
    <dgm:cxn modelId="{C9F01671-BB0D-443F-9E72-D16E202D4E35}" srcId="{BC671E86-78BA-4072-943B-9B37C794D00F}" destId="{1990CEA7-5F9C-4425-9693-01F3ABBAB311}" srcOrd="3" destOrd="0" parTransId="{672774BB-3687-4C0D-BFFD-26ED05C20A2F}" sibTransId="{A7AD7C5C-D4A2-451B-8481-4993CEF0F583}"/>
    <dgm:cxn modelId="{A1BC487D-716F-45BA-8596-C664A1E2ECC6}" type="presOf" srcId="{BF0CDA3B-79EE-474C-AE5D-2BF42A8B16B7}" destId="{0E3FB97C-5D95-45A6-BF96-F6384649ADE0}" srcOrd="0" destOrd="0" presId="urn:microsoft.com/office/officeart/2008/layout/LinedList"/>
    <dgm:cxn modelId="{CD1C0C85-8A85-47C0-9416-65938206A5AB}" srcId="{BC671E86-78BA-4072-943B-9B37C794D00F}" destId="{3678C645-23E7-4066-8631-A15F4EE26186}" srcOrd="6" destOrd="0" parTransId="{7CF4BD93-E0B5-4249-B2BB-8597FD7EBEF8}" sibTransId="{FEC4C576-594A-45D7-ABEF-8391C56B5B49}"/>
    <dgm:cxn modelId="{6B487598-78D4-40CC-A6F3-ED3C29FB8FFA}" type="presOf" srcId="{F5BBFE3C-1B66-4733-B041-55A8F0C770C2}" destId="{C3FF85DC-D54C-4166-8FC6-C2F133FA0F07}" srcOrd="0" destOrd="0" presId="urn:microsoft.com/office/officeart/2008/layout/LinedList"/>
    <dgm:cxn modelId="{D881429E-ED98-4D1C-9DFE-DFF9A98463A2}" srcId="{BC671E86-78BA-4072-943B-9B37C794D00F}" destId="{C32E0F16-8EEE-4778-A39B-338B91EFC801}" srcOrd="5" destOrd="0" parTransId="{89B51785-1014-42C4-932F-B6BB3E2A72DD}" sibTransId="{9C7D3020-DF32-491F-B0B2-9E6706A1F07B}"/>
    <dgm:cxn modelId="{CF957BA5-BF20-468A-A996-CFDE586813A1}" srcId="{08C20ADF-E4C6-4425-8A49-9BDE225C8664}" destId="{BC671E86-78BA-4072-943B-9B37C794D00F}" srcOrd="0" destOrd="0" parTransId="{40E90420-C9FB-4A08-AAF0-34553601A50C}" sibTransId="{B8D69ED6-E27A-417E-997A-DCEEE94A2E10}"/>
    <dgm:cxn modelId="{7364FDB5-F56F-45F2-B1E0-4B9E72DBD601}" srcId="{BC671E86-78BA-4072-943B-9B37C794D00F}" destId="{BF0CDA3B-79EE-474C-AE5D-2BF42A8B16B7}" srcOrd="0" destOrd="0" parTransId="{0820EF5C-4E9E-4E57-89CF-12E7CC9DF444}" sibTransId="{F1BBA5DF-D323-4B88-8ACC-3A97B770D42D}"/>
    <dgm:cxn modelId="{DDC781CB-4EA0-4385-B1B4-5E5083AA70BF}" type="presOf" srcId="{1990CEA7-5F9C-4425-9693-01F3ABBAB311}" destId="{A91A8A64-FF16-4CEC-9B23-F4925948C9CF}" srcOrd="0" destOrd="0" presId="urn:microsoft.com/office/officeart/2008/layout/LinedList"/>
    <dgm:cxn modelId="{CA5BFAD1-5AFE-413B-9258-995EC1DBD71F}" type="presOf" srcId="{C32E0F16-8EEE-4778-A39B-338B91EFC801}" destId="{6AE1504E-0174-40F0-B11D-5C74E63B52CA}" srcOrd="0" destOrd="0" presId="urn:microsoft.com/office/officeart/2008/layout/LinedList"/>
    <dgm:cxn modelId="{AC2171E2-D8A5-4C3B-8612-B1BCB780AB67}" type="presOf" srcId="{3678C645-23E7-4066-8631-A15F4EE26186}" destId="{14B6A665-EC58-46E3-8C08-2B2ED7FF8B8C}" srcOrd="0" destOrd="0" presId="urn:microsoft.com/office/officeart/2008/layout/LinedList"/>
    <dgm:cxn modelId="{3C00B8F3-0EEE-41CA-8B71-670D7C605036}" srcId="{BC671E86-78BA-4072-943B-9B37C794D00F}" destId="{C3634A7B-3248-441B-BFC5-FBD23B0F59EA}" srcOrd="1" destOrd="0" parTransId="{653E4F37-9939-4C54-9EB1-25FDFD5C7174}" sibTransId="{CB370687-BD42-429F-9F09-3D5A03519C75}"/>
    <dgm:cxn modelId="{057BE927-4CF2-4C9F-A4A7-AD75B8972103}" type="presParOf" srcId="{F4D12742-4B91-47FB-B859-0D7FEA3DDFA0}" destId="{EC9BC039-4D5C-49B5-B9FE-E5F3E95B8A95}" srcOrd="0" destOrd="0" presId="urn:microsoft.com/office/officeart/2008/layout/LinedList"/>
    <dgm:cxn modelId="{B1D82571-610F-46C7-A417-A9483A188A78}" type="presParOf" srcId="{F4D12742-4B91-47FB-B859-0D7FEA3DDFA0}" destId="{A718327E-045A-4B52-B5B8-713F6605860C}" srcOrd="1" destOrd="0" presId="urn:microsoft.com/office/officeart/2008/layout/LinedList"/>
    <dgm:cxn modelId="{8A2EA1C5-7676-4A5E-95F3-0D10AE9A5442}" type="presParOf" srcId="{A718327E-045A-4B52-B5B8-713F6605860C}" destId="{C74DF467-81EB-413D-9AA9-465A25EB784B}" srcOrd="0" destOrd="0" presId="urn:microsoft.com/office/officeart/2008/layout/LinedList"/>
    <dgm:cxn modelId="{3493D312-6611-434F-B697-3834F5B30479}" type="presParOf" srcId="{A718327E-045A-4B52-B5B8-713F6605860C}" destId="{9E946E0D-14EC-4783-ADDB-240050641FEF}" srcOrd="1" destOrd="0" presId="urn:microsoft.com/office/officeart/2008/layout/LinedList"/>
    <dgm:cxn modelId="{DEFE3EDA-A1A1-47CF-8884-29B46E427F30}" type="presParOf" srcId="{9E946E0D-14EC-4783-ADDB-240050641FEF}" destId="{73AFB292-3C5F-4B72-8890-1E0900F44F46}" srcOrd="0" destOrd="0" presId="urn:microsoft.com/office/officeart/2008/layout/LinedList"/>
    <dgm:cxn modelId="{3B0464AE-52FF-4A12-A600-6D44783BECEC}" type="presParOf" srcId="{9E946E0D-14EC-4783-ADDB-240050641FEF}" destId="{A160EC8B-CF11-45C0-A37B-B423005C33BE}" srcOrd="1" destOrd="0" presId="urn:microsoft.com/office/officeart/2008/layout/LinedList"/>
    <dgm:cxn modelId="{F3B87821-E050-45BB-B34E-AAFFCFE9DE31}" type="presParOf" srcId="{A160EC8B-CF11-45C0-A37B-B423005C33BE}" destId="{444BE26B-8977-4FC0-8F4F-25E12EFE3E49}" srcOrd="0" destOrd="0" presId="urn:microsoft.com/office/officeart/2008/layout/LinedList"/>
    <dgm:cxn modelId="{D4D40D81-A003-4C16-A7CA-02D7AC92A224}" type="presParOf" srcId="{A160EC8B-CF11-45C0-A37B-B423005C33BE}" destId="{0E3FB97C-5D95-45A6-BF96-F6384649ADE0}" srcOrd="1" destOrd="0" presId="urn:microsoft.com/office/officeart/2008/layout/LinedList"/>
    <dgm:cxn modelId="{58954385-2979-42C7-8FF0-4CD08E5E2CF0}" type="presParOf" srcId="{A160EC8B-CF11-45C0-A37B-B423005C33BE}" destId="{6F060296-BA51-4B46-BE2F-0A7F06BEB198}" srcOrd="2" destOrd="0" presId="urn:microsoft.com/office/officeart/2008/layout/LinedList"/>
    <dgm:cxn modelId="{A306018D-6DC0-4502-A942-E06331496778}" type="presParOf" srcId="{9E946E0D-14EC-4783-ADDB-240050641FEF}" destId="{FA79C21E-B393-4745-AF64-2322F5DE616E}" srcOrd="2" destOrd="0" presId="urn:microsoft.com/office/officeart/2008/layout/LinedList"/>
    <dgm:cxn modelId="{E3AC3D11-08E8-4EB5-81E8-81E3407B530F}" type="presParOf" srcId="{9E946E0D-14EC-4783-ADDB-240050641FEF}" destId="{053C0486-895C-4DC2-9476-20C05CE76A54}" srcOrd="3" destOrd="0" presId="urn:microsoft.com/office/officeart/2008/layout/LinedList"/>
    <dgm:cxn modelId="{EC42239B-F6D9-4E93-BA9C-58E4AA5A9514}" type="presParOf" srcId="{9E946E0D-14EC-4783-ADDB-240050641FEF}" destId="{561B95C3-25D6-438B-8E8C-CDCCADC6CFCF}" srcOrd="4" destOrd="0" presId="urn:microsoft.com/office/officeart/2008/layout/LinedList"/>
    <dgm:cxn modelId="{52072BCC-79BA-486C-AEAE-B964E293B336}" type="presParOf" srcId="{561B95C3-25D6-438B-8E8C-CDCCADC6CFCF}" destId="{D76CFA3C-BC31-4182-ABA5-A56547B33299}" srcOrd="0" destOrd="0" presId="urn:microsoft.com/office/officeart/2008/layout/LinedList"/>
    <dgm:cxn modelId="{1177D705-7698-4B69-91EA-7E69C3ADA7A0}" type="presParOf" srcId="{561B95C3-25D6-438B-8E8C-CDCCADC6CFCF}" destId="{4E0E359E-503B-45E7-BA7B-48557871797D}" srcOrd="1" destOrd="0" presId="urn:microsoft.com/office/officeart/2008/layout/LinedList"/>
    <dgm:cxn modelId="{8E8678A0-A0DA-4E21-B942-DC788C5FBD4A}" type="presParOf" srcId="{561B95C3-25D6-438B-8E8C-CDCCADC6CFCF}" destId="{4CF48A97-43D0-4C6A-BEEB-6442271CB84B}" srcOrd="2" destOrd="0" presId="urn:microsoft.com/office/officeart/2008/layout/LinedList"/>
    <dgm:cxn modelId="{6250BE2A-555B-442D-A86F-FAB07360DA53}" type="presParOf" srcId="{9E946E0D-14EC-4783-ADDB-240050641FEF}" destId="{A4F41D07-9D61-497B-AC08-9E50311D0748}" srcOrd="5" destOrd="0" presId="urn:microsoft.com/office/officeart/2008/layout/LinedList"/>
    <dgm:cxn modelId="{D029A498-858A-4DE6-BDCA-70618290AF4C}" type="presParOf" srcId="{9E946E0D-14EC-4783-ADDB-240050641FEF}" destId="{2A71D0DC-878C-4661-9E62-E64D8721CAF1}" srcOrd="6" destOrd="0" presId="urn:microsoft.com/office/officeart/2008/layout/LinedList"/>
    <dgm:cxn modelId="{114178AF-D4D1-4D8D-9C6A-B1623709431C}" type="presParOf" srcId="{9E946E0D-14EC-4783-ADDB-240050641FEF}" destId="{7B18E61C-DF9F-4008-AAD4-98CF4A380B31}" srcOrd="7" destOrd="0" presId="urn:microsoft.com/office/officeart/2008/layout/LinedList"/>
    <dgm:cxn modelId="{14D2EA49-F60A-4E19-99D3-1182A52B414B}" type="presParOf" srcId="{7B18E61C-DF9F-4008-AAD4-98CF4A380B31}" destId="{F3B203DE-A2CC-4D98-B036-E43B176FCCC1}" srcOrd="0" destOrd="0" presId="urn:microsoft.com/office/officeart/2008/layout/LinedList"/>
    <dgm:cxn modelId="{F13A40E2-1D7F-4F51-9F58-4E185A047DD4}" type="presParOf" srcId="{7B18E61C-DF9F-4008-AAD4-98CF4A380B31}" destId="{C3FF85DC-D54C-4166-8FC6-C2F133FA0F07}" srcOrd="1" destOrd="0" presId="urn:microsoft.com/office/officeart/2008/layout/LinedList"/>
    <dgm:cxn modelId="{61099246-8891-4938-ABE1-912EB5AC4364}" type="presParOf" srcId="{7B18E61C-DF9F-4008-AAD4-98CF4A380B31}" destId="{1177BAF5-4DB4-449E-B28D-4C6F45438DDC}" srcOrd="2" destOrd="0" presId="urn:microsoft.com/office/officeart/2008/layout/LinedList"/>
    <dgm:cxn modelId="{0D03E200-FFB3-437F-BF2A-D2B4CA92D873}" type="presParOf" srcId="{9E946E0D-14EC-4783-ADDB-240050641FEF}" destId="{8D3ED424-94A0-46E8-A8E0-B9E2EC52BF0D}" srcOrd="8" destOrd="0" presId="urn:microsoft.com/office/officeart/2008/layout/LinedList"/>
    <dgm:cxn modelId="{29823CD3-4865-4B9E-81E4-3B442CD18749}" type="presParOf" srcId="{9E946E0D-14EC-4783-ADDB-240050641FEF}" destId="{40FA7648-B06D-4ABA-AF0D-B70F1F9A8CFF}" srcOrd="9" destOrd="0" presId="urn:microsoft.com/office/officeart/2008/layout/LinedList"/>
    <dgm:cxn modelId="{E3C82EF3-95C4-4CC0-BC65-9E87A69DA497}" type="presParOf" srcId="{9E946E0D-14EC-4783-ADDB-240050641FEF}" destId="{DC5F8DE1-8CEA-4EBF-97D9-B5DE5AD9BF90}" srcOrd="10" destOrd="0" presId="urn:microsoft.com/office/officeart/2008/layout/LinedList"/>
    <dgm:cxn modelId="{B0607529-CC8C-4FDF-9FEC-31AD369F7D9E}" type="presParOf" srcId="{DC5F8DE1-8CEA-4EBF-97D9-B5DE5AD9BF90}" destId="{4467C1F8-497F-4E1A-8921-992D86EDEA51}" srcOrd="0" destOrd="0" presId="urn:microsoft.com/office/officeart/2008/layout/LinedList"/>
    <dgm:cxn modelId="{E4E11D12-7EBA-4864-8653-BA13F5FF4604}" type="presParOf" srcId="{DC5F8DE1-8CEA-4EBF-97D9-B5DE5AD9BF90}" destId="{A91A8A64-FF16-4CEC-9B23-F4925948C9CF}" srcOrd="1" destOrd="0" presId="urn:microsoft.com/office/officeart/2008/layout/LinedList"/>
    <dgm:cxn modelId="{16A08606-B1FC-4FDA-9DF4-99CB6794C3D9}" type="presParOf" srcId="{DC5F8DE1-8CEA-4EBF-97D9-B5DE5AD9BF90}" destId="{8D2718CD-6EB1-4DD5-9613-73EFE403FDFF}" srcOrd="2" destOrd="0" presId="urn:microsoft.com/office/officeart/2008/layout/LinedList"/>
    <dgm:cxn modelId="{9C556DCD-E198-46AE-87C9-949012DBA7B3}" type="presParOf" srcId="{9E946E0D-14EC-4783-ADDB-240050641FEF}" destId="{D4DAA800-2B29-447A-8247-0420BB3F9CCE}" srcOrd="11" destOrd="0" presId="urn:microsoft.com/office/officeart/2008/layout/LinedList"/>
    <dgm:cxn modelId="{DA80442A-693E-4E3C-BB53-E4B9419DD66A}" type="presParOf" srcId="{9E946E0D-14EC-4783-ADDB-240050641FEF}" destId="{C83992A0-9222-431E-A38F-6CCE95C2C8DB}" srcOrd="12" destOrd="0" presId="urn:microsoft.com/office/officeart/2008/layout/LinedList"/>
    <dgm:cxn modelId="{37DCDCB8-9F46-4C74-AEA6-C46B0A30F6E1}" type="presParOf" srcId="{9E946E0D-14EC-4783-ADDB-240050641FEF}" destId="{9FE89BAB-C1F7-47E9-8503-3DE480F0F7F5}" srcOrd="13" destOrd="0" presId="urn:microsoft.com/office/officeart/2008/layout/LinedList"/>
    <dgm:cxn modelId="{1B0BD50F-E786-4180-AC5A-EAADA3CE344C}" type="presParOf" srcId="{9FE89BAB-C1F7-47E9-8503-3DE480F0F7F5}" destId="{DF2505DF-1FAF-4BF8-A88C-D16D1917B766}" srcOrd="0" destOrd="0" presId="urn:microsoft.com/office/officeart/2008/layout/LinedList"/>
    <dgm:cxn modelId="{CD6F1656-66D6-4DF5-9D45-F29B78494B5E}" type="presParOf" srcId="{9FE89BAB-C1F7-47E9-8503-3DE480F0F7F5}" destId="{A2E34E14-5BA6-49FC-8746-A939D31D2201}" srcOrd="1" destOrd="0" presId="urn:microsoft.com/office/officeart/2008/layout/LinedList"/>
    <dgm:cxn modelId="{2628F53C-9E72-48E1-BF2B-1F6BD4ACB6BD}" type="presParOf" srcId="{9FE89BAB-C1F7-47E9-8503-3DE480F0F7F5}" destId="{D7252D85-0AEF-4827-93CE-05C3C2EE430B}" srcOrd="2" destOrd="0" presId="urn:microsoft.com/office/officeart/2008/layout/LinedList"/>
    <dgm:cxn modelId="{6A986969-D80B-4580-9072-5B9DFAE06791}" type="presParOf" srcId="{9E946E0D-14EC-4783-ADDB-240050641FEF}" destId="{5102B0C8-E1DB-4AE0-9B58-02F49B5B85B5}" srcOrd="14" destOrd="0" presId="urn:microsoft.com/office/officeart/2008/layout/LinedList"/>
    <dgm:cxn modelId="{A2934829-E49B-45F6-A6F6-763FDF0CA956}" type="presParOf" srcId="{9E946E0D-14EC-4783-ADDB-240050641FEF}" destId="{63DD1EE0-59D7-44A4-AEB9-C677B6412968}" srcOrd="15" destOrd="0" presId="urn:microsoft.com/office/officeart/2008/layout/LinedList"/>
    <dgm:cxn modelId="{F5A6D7AF-FE9D-4FCD-933C-244D1EF5CBD4}" type="presParOf" srcId="{9E946E0D-14EC-4783-ADDB-240050641FEF}" destId="{53A6C60E-E289-4666-9EA8-E2DE233CAB82}" srcOrd="16" destOrd="0" presId="urn:microsoft.com/office/officeart/2008/layout/LinedList"/>
    <dgm:cxn modelId="{FE1853DD-7105-4CBD-9490-9D7EA2F9625E}" type="presParOf" srcId="{53A6C60E-E289-4666-9EA8-E2DE233CAB82}" destId="{617FCB9F-A2FE-4CB8-AABF-D68796141AC3}" srcOrd="0" destOrd="0" presId="urn:microsoft.com/office/officeart/2008/layout/LinedList"/>
    <dgm:cxn modelId="{D0C33A31-1FC3-46FB-8141-0522BB13DC38}" type="presParOf" srcId="{53A6C60E-E289-4666-9EA8-E2DE233CAB82}" destId="{6AE1504E-0174-40F0-B11D-5C74E63B52CA}" srcOrd="1" destOrd="0" presId="urn:microsoft.com/office/officeart/2008/layout/LinedList"/>
    <dgm:cxn modelId="{DD6C018F-C356-4FB6-AA7E-95FDE5C7137A}" type="presParOf" srcId="{53A6C60E-E289-4666-9EA8-E2DE233CAB82}" destId="{0AAF9738-9FCA-4307-A9C8-0570B5F47C0A}" srcOrd="2" destOrd="0" presId="urn:microsoft.com/office/officeart/2008/layout/LinedList"/>
    <dgm:cxn modelId="{C00B619C-BA3E-4648-86BC-0C94721627DA}" type="presParOf" srcId="{9E946E0D-14EC-4783-ADDB-240050641FEF}" destId="{7519ECA7-2BB5-4109-87B5-756AE406E844}" srcOrd="17" destOrd="0" presId="urn:microsoft.com/office/officeart/2008/layout/LinedList"/>
    <dgm:cxn modelId="{6C9235F2-D028-471E-9419-5AFC86F46B43}" type="presParOf" srcId="{9E946E0D-14EC-4783-ADDB-240050641FEF}" destId="{27D7CBCE-CC87-4CC3-B586-EA895ADCF74E}" srcOrd="18" destOrd="0" presId="urn:microsoft.com/office/officeart/2008/layout/LinedList"/>
    <dgm:cxn modelId="{B67D4BFF-039F-4D20-A549-5D19F04BB069}" type="presParOf" srcId="{9E946E0D-14EC-4783-ADDB-240050641FEF}" destId="{E1A9C050-C6C1-4ECE-9172-7B86C98B1F64}" srcOrd="19" destOrd="0" presId="urn:microsoft.com/office/officeart/2008/layout/LinedList"/>
    <dgm:cxn modelId="{17E3BEAF-FAED-45A3-A3A7-72BD9F6F8C4E}" type="presParOf" srcId="{E1A9C050-C6C1-4ECE-9172-7B86C98B1F64}" destId="{FF2545F3-603A-43AB-88A3-E769F410B4A3}" srcOrd="0" destOrd="0" presId="urn:microsoft.com/office/officeart/2008/layout/LinedList"/>
    <dgm:cxn modelId="{04233E51-0BC8-409E-B737-AC18C7766BFE}" type="presParOf" srcId="{E1A9C050-C6C1-4ECE-9172-7B86C98B1F64}" destId="{14B6A665-EC58-46E3-8C08-2B2ED7FF8B8C}" srcOrd="1" destOrd="0" presId="urn:microsoft.com/office/officeart/2008/layout/LinedList"/>
    <dgm:cxn modelId="{678E9997-673B-4FBA-AF64-C8FF09DC8E99}" type="presParOf" srcId="{E1A9C050-C6C1-4ECE-9172-7B86C98B1F64}" destId="{6EACE47A-0FEB-45E3-94E7-8739426D33B4}" srcOrd="2" destOrd="0" presId="urn:microsoft.com/office/officeart/2008/layout/LinedList"/>
    <dgm:cxn modelId="{B0ACB26A-64B2-4286-8DEF-09A4B2F0C03B}" type="presParOf" srcId="{9E946E0D-14EC-4783-ADDB-240050641FEF}" destId="{53EF54E6-9D62-4D77-A860-42D08EB77760}" srcOrd="20" destOrd="0" presId="urn:microsoft.com/office/officeart/2008/layout/LinedList"/>
    <dgm:cxn modelId="{98F6F0C3-7B0C-4BAB-B840-D4F109842180}" type="presParOf" srcId="{9E946E0D-14EC-4783-ADDB-240050641FEF}" destId="{61202FF9-6C8F-42FF-8054-4F56A07AF080}" srcOrd="2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8C20ADF-E4C6-4425-8A49-9BDE225C866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BC671E86-78BA-4072-943B-9B37C794D00F}">
      <dgm:prSet phldrT="[Text]" custT="1"/>
      <dgm:spPr/>
      <dgm:t>
        <a:bodyPr anchor="t"/>
        <a:lstStyle/>
        <a:p>
          <a:r>
            <a:rPr lang="en-US" sz="1400" b="1" dirty="0">
              <a:solidFill>
                <a:srgbClr val="BED730"/>
              </a:solidFill>
            </a:rPr>
            <a:t>HIGHLIGHTS</a:t>
          </a:r>
          <a:endParaRPr lang="en-IN" sz="1200" b="1" dirty="0">
            <a:solidFill>
              <a:srgbClr val="BED730"/>
            </a:solidFill>
          </a:endParaRPr>
        </a:p>
      </dgm:t>
    </dgm:pt>
    <dgm:pt modelId="{40E90420-C9FB-4A08-AAF0-34553601A50C}" type="parTrans" cxnId="{CF957BA5-BF20-468A-A996-CFDE586813A1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B8D69ED6-E27A-417E-997A-DCEEE94A2E10}" type="sibTrans" cxnId="{CF957BA5-BF20-468A-A996-CFDE586813A1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BF0CDA3B-79EE-474C-AE5D-2BF42A8B16B7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/>
              </a:solidFill>
            </a:rPr>
            <a:t>Mission: Achieve &amp; maintain ‘&lt;90 days Outstanding’ goal  </a:t>
          </a:r>
          <a:endParaRPr lang="en-IN" sz="1200" dirty="0">
            <a:solidFill>
              <a:schemeClr val="tx1"/>
            </a:solidFill>
          </a:endParaRPr>
        </a:p>
      </dgm:t>
    </dgm:pt>
    <dgm:pt modelId="{0820EF5C-4E9E-4E57-89CF-12E7CC9DF444}" type="parTrans" cxnId="{7364FDB5-F56F-45F2-B1E0-4B9E72DBD601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F1BBA5DF-D323-4B88-8ACC-3A97B770D42D}" type="sibTrans" cxnId="{7364FDB5-F56F-45F2-B1E0-4B9E72DBD601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C3634A7B-3248-441B-BFC5-FBD23B0F59EA}">
      <dgm:prSet phldrT="[Text]" custT="1"/>
      <dgm:spPr/>
      <dgm:t>
        <a:bodyPr anchor="ctr"/>
        <a:lstStyle/>
        <a:p>
          <a:r>
            <a:rPr lang="en-IN" sz="1200" dirty="0">
              <a:solidFill>
                <a:schemeClr val="tx1"/>
              </a:solidFill>
            </a:rPr>
            <a:t>Re-defined Collection Policy for FY24-25 across Customer segments i.e. Govt &amp; Pub Sector, Large Enterprise, SMB, Channels &amp; ISPs</a:t>
          </a:r>
        </a:p>
      </dgm:t>
    </dgm:pt>
    <dgm:pt modelId="{653E4F37-9939-4C54-9EB1-25FDFD5C7174}" type="parTrans" cxnId="{3C00B8F3-0EEE-41CA-8B71-670D7C605036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CB370687-BD42-429F-9F09-3D5A03519C75}" type="sibTrans" cxnId="{3C00B8F3-0EEE-41CA-8B71-670D7C605036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F5BBFE3C-1B66-4733-B041-55A8F0C770C2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/>
              </a:solidFill>
            </a:rPr>
            <a:t>Distinct collection guidelines for Sify Core Services &amp; Partner services Eg. 15 days payment timeline for Hyperscaler services</a:t>
          </a:r>
          <a:endParaRPr lang="en-IN" sz="1200" dirty="0">
            <a:solidFill>
              <a:schemeClr val="tx1"/>
            </a:solidFill>
          </a:endParaRPr>
        </a:p>
      </dgm:t>
    </dgm:pt>
    <dgm:pt modelId="{762AFE25-05D9-45BE-A4BF-F403D055753D}" type="parTrans" cxnId="{0406CB61-B8F9-4930-AFB4-68D8FC75EC5F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E4F5114C-08AF-4027-AC6C-D64613424057}" type="sibTrans" cxnId="{0406CB61-B8F9-4930-AFB4-68D8FC75EC5F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1990CEA7-5F9C-4425-9693-01F3ABBAB311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/>
              </a:solidFill>
            </a:rPr>
            <a:t>Standard ‘Delayed Payment’ Alerts &amp; Timelines to be followed</a:t>
          </a:r>
          <a:endParaRPr lang="en-IN" sz="1200" dirty="0">
            <a:solidFill>
              <a:schemeClr val="tx1"/>
            </a:solidFill>
          </a:endParaRPr>
        </a:p>
      </dgm:t>
    </dgm:pt>
    <dgm:pt modelId="{672774BB-3687-4C0D-BFFD-26ED05C20A2F}" type="parTrans" cxnId="{C9F01671-BB0D-443F-9E72-D16E202D4E35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A7AD7C5C-D4A2-451B-8481-4993CEF0F583}" type="sibTrans" cxnId="{C9F01671-BB0D-443F-9E72-D16E202D4E35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3C67635F-3D89-417F-B049-0432DABD24AA}">
      <dgm:prSet phldrT="[Text]" custT="1"/>
      <dgm:spPr/>
      <dgm:t>
        <a:bodyPr anchor="ctr"/>
        <a:lstStyle/>
        <a:p>
          <a:r>
            <a:rPr lang="en-US" sz="1200" dirty="0">
              <a:solidFill>
                <a:schemeClr val="tx1"/>
              </a:solidFill>
            </a:rPr>
            <a:t>Auto-disconnection policy adherence as per standard Payment terms or RFP criteria</a:t>
          </a:r>
          <a:endParaRPr lang="en-IN" sz="1200" dirty="0">
            <a:solidFill>
              <a:schemeClr val="tx1"/>
            </a:solidFill>
          </a:endParaRPr>
        </a:p>
      </dgm:t>
    </dgm:pt>
    <dgm:pt modelId="{0DE3ADCA-F8ED-44CF-B6C8-6EF199049F61}" type="parTrans" cxnId="{51A86A65-B83D-4774-B358-C1ADCDDB049A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3A854DF1-780B-497A-B015-41DC94126E07}" type="sibTrans" cxnId="{51A86A65-B83D-4774-B358-C1ADCDDB049A}">
      <dgm:prSet/>
      <dgm:spPr/>
      <dgm:t>
        <a:bodyPr/>
        <a:lstStyle/>
        <a:p>
          <a:endParaRPr lang="en-IN" sz="1100">
            <a:solidFill>
              <a:schemeClr val="tx1"/>
            </a:solidFill>
          </a:endParaRPr>
        </a:p>
      </dgm:t>
    </dgm:pt>
    <dgm:pt modelId="{F4D12742-4B91-47FB-B859-0D7FEA3DDFA0}" type="pres">
      <dgm:prSet presAssocID="{08C20ADF-E4C6-4425-8A49-9BDE225C8664}" presName="vert0" presStyleCnt="0">
        <dgm:presLayoutVars>
          <dgm:dir/>
          <dgm:animOne val="branch"/>
          <dgm:animLvl val="lvl"/>
        </dgm:presLayoutVars>
      </dgm:prSet>
      <dgm:spPr/>
    </dgm:pt>
    <dgm:pt modelId="{EC9BC039-4D5C-49B5-B9FE-E5F3E95B8A95}" type="pres">
      <dgm:prSet presAssocID="{BC671E86-78BA-4072-943B-9B37C794D00F}" presName="thickLine" presStyleLbl="alignNode1" presStyleIdx="0" presStyleCnt="1" custLinFactNeighborY="255"/>
      <dgm:spPr/>
    </dgm:pt>
    <dgm:pt modelId="{A718327E-045A-4B52-B5B8-713F6605860C}" type="pres">
      <dgm:prSet presAssocID="{BC671E86-78BA-4072-943B-9B37C794D00F}" presName="horz1" presStyleCnt="0"/>
      <dgm:spPr/>
    </dgm:pt>
    <dgm:pt modelId="{C74DF467-81EB-413D-9AA9-465A25EB784B}" type="pres">
      <dgm:prSet presAssocID="{BC671E86-78BA-4072-943B-9B37C794D00F}" presName="tx1" presStyleLbl="revTx" presStyleIdx="0" presStyleCnt="6"/>
      <dgm:spPr/>
    </dgm:pt>
    <dgm:pt modelId="{9E946E0D-14EC-4783-ADDB-240050641FEF}" type="pres">
      <dgm:prSet presAssocID="{BC671E86-78BA-4072-943B-9B37C794D00F}" presName="vert1" presStyleCnt="0"/>
      <dgm:spPr/>
    </dgm:pt>
    <dgm:pt modelId="{73AFB292-3C5F-4B72-8890-1E0900F44F46}" type="pres">
      <dgm:prSet presAssocID="{BF0CDA3B-79EE-474C-AE5D-2BF42A8B16B7}" presName="vertSpace2a" presStyleCnt="0"/>
      <dgm:spPr/>
    </dgm:pt>
    <dgm:pt modelId="{A160EC8B-CF11-45C0-A37B-B423005C33BE}" type="pres">
      <dgm:prSet presAssocID="{BF0CDA3B-79EE-474C-AE5D-2BF42A8B16B7}" presName="horz2" presStyleCnt="0"/>
      <dgm:spPr/>
    </dgm:pt>
    <dgm:pt modelId="{444BE26B-8977-4FC0-8F4F-25E12EFE3E49}" type="pres">
      <dgm:prSet presAssocID="{BF0CDA3B-79EE-474C-AE5D-2BF42A8B16B7}" presName="horzSpace2" presStyleCnt="0"/>
      <dgm:spPr/>
    </dgm:pt>
    <dgm:pt modelId="{0E3FB97C-5D95-45A6-BF96-F6384649ADE0}" type="pres">
      <dgm:prSet presAssocID="{BF0CDA3B-79EE-474C-AE5D-2BF42A8B16B7}" presName="tx2" presStyleLbl="revTx" presStyleIdx="1" presStyleCnt="6"/>
      <dgm:spPr/>
    </dgm:pt>
    <dgm:pt modelId="{6F060296-BA51-4B46-BE2F-0A7F06BEB198}" type="pres">
      <dgm:prSet presAssocID="{BF0CDA3B-79EE-474C-AE5D-2BF42A8B16B7}" presName="vert2" presStyleCnt="0"/>
      <dgm:spPr/>
    </dgm:pt>
    <dgm:pt modelId="{FA79C21E-B393-4745-AF64-2322F5DE616E}" type="pres">
      <dgm:prSet presAssocID="{BF0CDA3B-79EE-474C-AE5D-2BF42A8B16B7}" presName="thinLine2b" presStyleLbl="callout" presStyleIdx="0" presStyleCnt="5"/>
      <dgm:spPr/>
    </dgm:pt>
    <dgm:pt modelId="{053C0486-895C-4DC2-9476-20C05CE76A54}" type="pres">
      <dgm:prSet presAssocID="{BF0CDA3B-79EE-474C-AE5D-2BF42A8B16B7}" presName="vertSpace2b" presStyleCnt="0"/>
      <dgm:spPr/>
    </dgm:pt>
    <dgm:pt modelId="{561B95C3-25D6-438B-8E8C-CDCCADC6CFCF}" type="pres">
      <dgm:prSet presAssocID="{C3634A7B-3248-441B-BFC5-FBD23B0F59EA}" presName="horz2" presStyleCnt="0"/>
      <dgm:spPr/>
    </dgm:pt>
    <dgm:pt modelId="{D76CFA3C-BC31-4182-ABA5-A56547B33299}" type="pres">
      <dgm:prSet presAssocID="{C3634A7B-3248-441B-BFC5-FBD23B0F59EA}" presName="horzSpace2" presStyleCnt="0"/>
      <dgm:spPr/>
    </dgm:pt>
    <dgm:pt modelId="{4E0E359E-503B-45E7-BA7B-48557871797D}" type="pres">
      <dgm:prSet presAssocID="{C3634A7B-3248-441B-BFC5-FBD23B0F59EA}" presName="tx2" presStyleLbl="revTx" presStyleIdx="2" presStyleCnt="6"/>
      <dgm:spPr/>
    </dgm:pt>
    <dgm:pt modelId="{4CF48A97-43D0-4C6A-BEEB-6442271CB84B}" type="pres">
      <dgm:prSet presAssocID="{C3634A7B-3248-441B-BFC5-FBD23B0F59EA}" presName="vert2" presStyleCnt="0"/>
      <dgm:spPr/>
    </dgm:pt>
    <dgm:pt modelId="{A4F41D07-9D61-497B-AC08-9E50311D0748}" type="pres">
      <dgm:prSet presAssocID="{C3634A7B-3248-441B-BFC5-FBD23B0F59EA}" presName="thinLine2b" presStyleLbl="callout" presStyleIdx="1" presStyleCnt="5"/>
      <dgm:spPr/>
    </dgm:pt>
    <dgm:pt modelId="{2A71D0DC-878C-4661-9E62-E64D8721CAF1}" type="pres">
      <dgm:prSet presAssocID="{C3634A7B-3248-441B-BFC5-FBD23B0F59EA}" presName="vertSpace2b" presStyleCnt="0"/>
      <dgm:spPr/>
    </dgm:pt>
    <dgm:pt modelId="{7B18E61C-DF9F-4008-AAD4-98CF4A380B31}" type="pres">
      <dgm:prSet presAssocID="{F5BBFE3C-1B66-4733-B041-55A8F0C770C2}" presName="horz2" presStyleCnt="0"/>
      <dgm:spPr/>
    </dgm:pt>
    <dgm:pt modelId="{F3B203DE-A2CC-4D98-B036-E43B176FCCC1}" type="pres">
      <dgm:prSet presAssocID="{F5BBFE3C-1B66-4733-B041-55A8F0C770C2}" presName="horzSpace2" presStyleCnt="0"/>
      <dgm:spPr/>
    </dgm:pt>
    <dgm:pt modelId="{C3FF85DC-D54C-4166-8FC6-C2F133FA0F07}" type="pres">
      <dgm:prSet presAssocID="{F5BBFE3C-1B66-4733-B041-55A8F0C770C2}" presName="tx2" presStyleLbl="revTx" presStyleIdx="3" presStyleCnt="6"/>
      <dgm:spPr/>
    </dgm:pt>
    <dgm:pt modelId="{1177BAF5-4DB4-449E-B28D-4C6F45438DDC}" type="pres">
      <dgm:prSet presAssocID="{F5BBFE3C-1B66-4733-B041-55A8F0C770C2}" presName="vert2" presStyleCnt="0"/>
      <dgm:spPr/>
    </dgm:pt>
    <dgm:pt modelId="{8D3ED424-94A0-46E8-A8E0-B9E2EC52BF0D}" type="pres">
      <dgm:prSet presAssocID="{F5BBFE3C-1B66-4733-B041-55A8F0C770C2}" presName="thinLine2b" presStyleLbl="callout" presStyleIdx="2" presStyleCnt="5"/>
      <dgm:spPr/>
    </dgm:pt>
    <dgm:pt modelId="{40FA7648-B06D-4ABA-AF0D-B70F1F9A8CFF}" type="pres">
      <dgm:prSet presAssocID="{F5BBFE3C-1B66-4733-B041-55A8F0C770C2}" presName="vertSpace2b" presStyleCnt="0"/>
      <dgm:spPr/>
    </dgm:pt>
    <dgm:pt modelId="{DC5F8DE1-8CEA-4EBF-97D9-B5DE5AD9BF90}" type="pres">
      <dgm:prSet presAssocID="{1990CEA7-5F9C-4425-9693-01F3ABBAB311}" presName="horz2" presStyleCnt="0"/>
      <dgm:spPr/>
    </dgm:pt>
    <dgm:pt modelId="{4467C1F8-497F-4E1A-8921-992D86EDEA51}" type="pres">
      <dgm:prSet presAssocID="{1990CEA7-5F9C-4425-9693-01F3ABBAB311}" presName="horzSpace2" presStyleCnt="0"/>
      <dgm:spPr/>
    </dgm:pt>
    <dgm:pt modelId="{A91A8A64-FF16-4CEC-9B23-F4925948C9CF}" type="pres">
      <dgm:prSet presAssocID="{1990CEA7-5F9C-4425-9693-01F3ABBAB311}" presName="tx2" presStyleLbl="revTx" presStyleIdx="4" presStyleCnt="6"/>
      <dgm:spPr/>
    </dgm:pt>
    <dgm:pt modelId="{8D2718CD-6EB1-4DD5-9613-73EFE403FDFF}" type="pres">
      <dgm:prSet presAssocID="{1990CEA7-5F9C-4425-9693-01F3ABBAB311}" presName="vert2" presStyleCnt="0"/>
      <dgm:spPr/>
    </dgm:pt>
    <dgm:pt modelId="{D4DAA800-2B29-447A-8247-0420BB3F9CCE}" type="pres">
      <dgm:prSet presAssocID="{1990CEA7-5F9C-4425-9693-01F3ABBAB311}" presName="thinLine2b" presStyleLbl="callout" presStyleIdx="3" presStyleCnt="5"/>
      <dgm:spPr/>
    </dgm:pt>
    <dgm:pt modelId="{C83992A0-9222-431E-A38F-6CCE95C2C8DB}" type="pres">
      <dgm:prSet presAssocID="{1990CEA7-5F9C-4425-9693-01F3ABBAB311}" presName="vertSpace2b" presStyleCnt="0"/>
      <dgm:spPr/>
    </dgm:pt>
    <dgm:pt modelId="{9FE89BAB-C1F7-47E9-8503-3DE480F0F7F5}" type="pres">
      <dgm:prSet presAssocID="{3C67635F-3D89-417F-B049-0432DABD24AA}" presName="horz2" presStyleCnt="0"/>
      <dgm:spPr/>
    </dgm:pt>
    <dgm:pt modelId="{DF2505DF-1FAF-4BF8-A88C-D16D1917B766}" type="pres">
      <dgm:prSet presAssocID="{3C67635F-3D89-417F-B049-0432DABD24AA}" presName="horzSpace2" presStyleCnt="0"/>
      <dgm:spPr/>
    </dgm:pt>
    <dgm:pt modelId="{A2E34E14-5BA6-49FC-8746-A939D31D2201}" type="pres">
      <dgm:prSet presAssocID="{3C67635F-3D89-417F-B049-0432DABD24AA}" presName="tx2" presStyleLbl="revTx" presStyleIdx="5" presStyleCnt="6"/>
      <dgm:spPr/>
    </dgm:pt>
    <dgm:pt modelId="{D7252D85-0AEF-4827-93CE-05C3C2EE430B}" type="pres">
      <dgm:prSet presAssocID="{3C67635F-3D89-417F-B049-0432DABD24AA}" presName="vert2" presStyleCnt="0"/>
      <dgm:spPr/>
    </dgm:pt>
    <dgm:pt modelId="{5102B0C8-E1DB-4AE0-9B58-02F49B5B85B5}" type="pres">
      <dgm:prSet presAssocID="{3C67635F-3D89-417F-B049-0432DABD24AA}" presName="thinLine2b" presStyleLbl="callout" presStyleIdx="4" presStyleCnt="5"/>
      <dgm:spPr/>
    </dgm:pt>
    <dgm:pt modelId="{63DD1EE0-59D7-44A4-AEB9-C677B6412968}" type="pres">
      <dgm:prSet presAssocID="{3C67635F-3D89-417F-B049-0432DABD24AA}" presName="vertSpace2b" presStyleCnt="0"/>
      <dgm:spPr/>
    </dgm:pt>
  </dgm:ptLst>
  <dgm:cxnLst>
    <dgm:cxn modelId="{316A9508-B296-4CCC-9BAD-2D8C3AE8B810}" type="presOf" srcId="{3C67635F-3D89-417F-B049-0432DABD24AA}" destId="{A2E34E14-5BA6-49FC-8746-A939D31D2201}" srcOrd="0" destOrd="0" presId="urn:microsoft.com/office/officeart/2008/layout/LinedList"/>
    <dgm:cxn modelId="{840B7026-C069-4AD7-8346-DBD0DCB7E883}" type="presOf" srcId="{C3634A7B-3248-441B-BFC5-FBD23B0F59EA}" destId="{4E0E359E-503B-45E7-BA7B-48557871797D}" srcOrd="0" destOrd="0" presId="urn:microsoft.com/office/officeart/2008/layout/LinedList"/>
    <dgm:cxn modelId="{E5A3E028-61A1-4211-85B5-AE7BFFB0F2A7}" type="presOf" srcId="{BC671E86-78BA-4072-943B-9B37C794D00F}" destId="{C74DF467-81EB-413D-9AA9-465A25EB784B}" srcOrd="0" destOrd="0" presId="urn:microsoft.com/office/officeart/2008/layout/LinedList"/>
    <dgm:cxn modelId="{0406CB61-B8F9-4930-AFB4-68D8FC75EC5F}" srcId="{BC671E86-78BA-4072-943B-9B37C794D00F}" destId="{F5BBFE3C-1B66-4733-B041-55A8F0C770C2}" srcOrd="2" destOrd="0" parTransId="{762AFE25-05D9-45BE-A4BF-F403D055753D}" sibTransId="{E4F5114C-08AF-4027-AC6C-D64613424057}"/>
    <dgm:cxn modelId="{51A86A65-B83D-4774-B358-C1ADCDDB049A}" srcId="{BC671E86-78BA-4072-943B-9B37C794D00F}" destId="{3C67635F-3D89-417F-B049-0432DABD24AA}" srcOrd="4" destOrd="0" parTransId="{0DE3ADCA-F8ED-44CF-B6C8-6EF199049F61}" sibTransId="{3A854DF1-780B-497A-B015-41DC94126E07}"/>
    <dgm:cxn modelId="{BCEFAC68-7921-4E83-9DAA-95795B6DDA93}" type="presOf" srcId="{08C20ADF-E4C6-4425-8A49-9BDE225C8664}" destId="{F4D12742-4B91-47FB-B859-0D7FEA3DDFA0}" srcOrd="0" destOrd="0" presId="urn:microsoft.com/office/officeart/2008/layout/LinedList"/>
    <dgm:cxn modelId="{C9F01671-BB0D-443F-9E72-D16E202D4E35}" srcId="{BC671E86-78BA-4072-943B-9B37C794D00F}" destId="{1990CEA7-5F9C-4425-9693-01F3ABBAB311}" srcOrd="3" destOrd="0" parTransId="{672774BB-3687-4C0D-BFFD-26ED05C20A2F}" sibTransId="{A7AD7C5C-D4A2-451B-8481-4993CEF0F583}"/>
    <dgm:cxn modelId="{A1BC487D-716F-45BA-8596-C664A1E2ECC6}" type="presOf" srcId="{BF0CDA3B-79EE-474C-AE5D-2BF42A8B16B7}" destId="{0E3FB97C-5D95-45A6-BF96-F6384649ADE0}" srcOrd="0" destOrd="0" presId="urn:microsoft.com/office/officeart/2008/layout/LinedList"/>
    <dgm:cxn modelId="{6B487598-78D4-40CC-A6F3-ED3C29FB8FFA}" type="presOf" srcId="{F5BBFE3C-1B66-4733-B041-55A8F0C770C2}" destId="{C3FF85DC-D54C-4166-8FC6-C2F133FA0F07}" srcOrd="0" destOrd="0" presId="urn:microsoft.com/office/officeart/2008/layout/LinedList"/>
    <dgm:cxn modelId="{CF957BA5-BF20-468A-A996-CFDE586813A1}" srcId="{08C20ADF-E4C6-4425-8A49-9BDE225C8664}" destId="{BC671E86-78BA-4072-943B-9B37C794D00F}" srcOrd="0" destOrd="0" parTransId="{40E90420-C9FB-4A08-AAF0-34553601A50C}" sibTransId="{B8D69ED6-E27A-417E-997A-DCEEE94A2E10}"/>
    <dgm:cxn modelId="{7364FDB5-F56F-45F2-B1E0-4B9E72DBD601}" srcId="{BC671E86-78BA-4072-943B-9B37C794D00F}" destId="{BF0CDA3B-79EE-474C-AE5D-2BF42A8B16B7}" srcOrd="0" destOrd="0" parTransId="{0820EF5C-4E9E-4E57-89CF-12E7CC9DF444}" sibTransId="{F1BBA5DF-D323-4B88-8ACC-3A97B770D42D}"/>
    <dgm:cxn modelId="{DDC781CB-4EA0-4385-B1B4-5E5083AA70BF}" type="presOf" srcId="{1990CEA7-5F9C-4425-9693-01F3ABBAB311}" destId="{A91A8A64-FF16-4CEC-9B23-F4925948C9CF}" srcOrd="0" destOrd="0" presId="urn:microsoft.com/office/officeart/2008/layout/LinedList"/>
    <dgm:cxn modelId="{3C00B8F3-0EEE-41CA-8B71-670D7C605036}" srcId="{BC671E86-78BA-4072-943B-9B37C794D00F}" destId="{C3634A7B-3248-441B-BFC5-FBD23B0F59EA}" srcOrd="1" destOrd="0" parTransId="{653E4F37-9939-4C54-9EB1-25FDFD5C7174}" sibTransId="{CB370687-BD42-429F-9F09-3D5A03519C75}"/>
    <dgm:cxn modelId="{057BE927-4CF2-4C9F-A4A7-AD75B8972103}" type="presParOf" srcId="{F4D12742-4B91-47FB-B859-0D7FEA3DDFA0}" destId="{EC9BC039-4D5C-49B5-B9FE-E5F3E95B8A95}" srcOrd="0" destOrd="0" presId="urn:microsoft.com/office/officeart/2008/layout/LinedList"/>
    <dgm:cxn modelId="{B1D82571-610F-46C7-A417-A9483A188A78}" type="presParOf" srcId="{F4D12742-4B91-47FB-B859-0D7FEA3DDFA0}" destId="{A718327E-045A-4B52-B5B8-713F6605860C}" srcOrd="1" destOrd="0" presId="urn:microsoft.com/office/officeart/2008/layout/LinedList"/>
    <dgm:cxn modelId="{8A2EA1C5-7676-4A5E-95F3-0D10AE9A5442}" type="presParOf" srcId="{A718327E-045A-4B52-B5B8-713F6605860C}" destId="{C74DF467-81EB-413D-9AA9-465A25EB784B}" srcOrd="0" destOrd="0" presId="urn:microsoft.com/office/officeart/2008/layout/LinedList"/>
    <dgm:cxn modelId="{3493D312-6611-434F-B697-3834F5B30479}" type="presParOf" srcId="{A718327E-045A-4B52-B5B8-713F6605860C}" destId="{9E946E0D-14EC-4783-ADDB-240050641FEF}" srcOrd="1" destOrd="0" presId="urn:microsoft.com/office/officeart/2008/layout/LinedList"/>
    <dgm:cxn modelId="{DEFE3EDA-A1A1-47CF-8884-29B46E427F30}" type="presParOf" srcId="{9E946E0D-14EC-4783-ADDB-240050641FEF}" destId="{73AFB292-3C5F-4B72-8890-1E0900F44F46}" srcOrd="0" destOrd="0" presId="urn:microsoft.com/office/officeart/2008/layout/LinedList"/>
    <dgm:cxn modelId="{3B0464AE-52FF-4A12-A600-6D44783BECEC}" type="presParOf" srcId="{9E946E0D-14EC-4783-ADDB-240050641FEF}" destId="{A160EC8B-CF11-45C0-A37B-B423005C33BE}" srcOrd="1" destOrd="0" presId="urn:microsoft.com/office/officeart/2008/layout/LinedList"/>
    <dgm:cxn modelId="{F3B87821-E050-45BB-B34E-AAFFCFE9DE31}" type="presParOf" srcId="{A160EC8B-CF11-45C0-A37B-B423005C33BE}" destId="{444BE26B-8977-4FC0-8F4F-25E12EFE3E49}" srcOrd="0" destOrd="0" presId="urn:microsoft.com/office/officeart/2008/layout/LinedList"/>
    <dgm:cxn modelId="{D4D40D81-A003-4C16-A7CA-02D7AC92A224}" type="presParOf" srcId="{A160EC8B-CF11-45C0-A37B-B423005C33BE}" destId="{0E3FB97C-5D95-45A6-BF96-F6384649ADE0}" srcOrd="1" destOrd="0" presId="urn:microsoft.com/office/officeart/2008/layout/LinedList"/>
    <dgm:cxn modelId="{58954385-2979-42C7-8FF0-4CD08E5E2CF0}" type="presParOf" srcId="{A160EC8B-CF11-45C0-A37B-B423005C33BE}" destId="{6F060296-BA51-4B46-BE2F-0A7F06BEB198}" srcOrd="2" destOrd="0" presId="urn:microsoft.com/office/officeart/2008/layout/LinedList"/>
    <dgm:cxn modelId="{A306018D-6DC0-4502-A942-E06331496778}" type="presParOf" srcId="{9E946E0D-14EC-4783-ADDB-240050641FEF}" destId="{FA79C21E-B393-4745-AF64-2322F5DE616E}" srcOrd="2" destOrd="0" presId="urn:microsoft.com/office/officeart/2008/layout/LinedList"/>
    <dgm:cxn modelId="{E3AC3D11-08E8-4EB5-81E8-81E3407B530F}" type="presParOf" srcId="{9E946E0D-14EC-4783-ADDB-240050641FEF}" destId="{053C0486-895C-4DC2-9476-20C05CE76A54}" srcOrd="3" destOrd="0" presId="urn:microsoft.com/office/officeart/2008/layout/LinedList"/>
    <dgm:cxn modelId="{EC42239B-F6D9-4E93-BA9C-58E4AA5A9514}" type="presParOf" srcId="{9E946E0D-14EC-4783-ADDB-240050641FEF}" destId="{561B95C3-25D6-438B-8E8C-CDCCADC6CFCF}" srcOrd="4" destOrd="0" presId="urn:microsoft.com/office/officeart/2008/layout/LinedList"/>
    <dgm:cxn modelId="{52072BCC-79BA-486C-AEAE-B964E293B336}" type="presParOf" srcId="{561B95C3-25D6-438B-8E8C-CDCCADC6CFCF}" destId="{D76CFA3C-BC31-4182-ABA5-A56547B33299}" srcOrd="0" destOrd="0" presId="urn:microsoft.com/office/officeart/2008/layout/LinedList"/>
    <dgm:cxn modelId="{1177D705-7698-4B69-91EA-7E69C3ADA7A0}" type="presParOf" srcId="{561B95C3-25D6-438B-8E8C-CDCCADC6CFCF}" destId="{4E0E359E-503B-45E7-BA7B-48557871797D}" srcOrd="1" destOrd="0" presId="urn:microsoft.com/office/officeart/2008/layout/LinedList"/>
    <dgm:cxn modelId="{8E8678A0-A0DA-4E21-B942-DC788C5FBD4A}" type="presParOf" srcId="{561B95C3-25D6-438B-8E8C-CDCCADC6CFCF}" destId="{4CF48A97-43D0-4C6A-BEEB-6442271CB84B}" srcOrd="2" destOrd="0" presId="urn:microsoft.com/office/officeart/2008/layout/LinedList"/>
    <dgm:cxn modelId="{6250BE2A-555B-442D-A86F-FAB07360DA53}" type="presParOf" srcId="{9E946E0D-14EC-4783-ADDB-240050641FEF}" destId="{A4F41D07-9D61-497B-AC08-9E50311D0748}" srcOrd="5" destOrd="0" presId="urn:microsoft.com/office/officeart/2008/layout/LinedList"/>
    <dgm:cxn modelId="{D029A498-858A-4DE6-BDCA-70618290AF4C}" type="presParOf" srcId="{9E946E0D-14EC-4783-ADDB-240050641FEF}" destId="{2A71D0DC-878C-4661-9E62-E64D8721CAF1}" srcOrd="6" destOrd="0" presId="urn:microsoft.com/office/officeart/2008/layout/LinedList"/>
    <dgm:cxn modelId="{114178AF-D4D1-4D8D-9C6A-B1623709431C}" type="presParOf" srcId="{9E946E0D-14EC-4783-ADDB-240050641FEF}" destId="{7B18E61C-DF9F-4008-AAD4-98CF4A380B31}" srcOrd="7" destOrd="0" presId="urn:microsoft.com/office/officeart/2008/layout/LinedList"/>
    <dgm:cxn modelId="{14D2EA49-F60A-4E19-99D3-1182A52B414B}" type="presParOf" srcId="{7B18E61C-DF9F-4008-AAD4-98CF4A380B31}" destId="{F3B203DE-A2CC-4D98-B036-E43B176FCCC1}" srcOrd="0" destOrd="0" presId="urn:microsoft.com/office/officeart/2008/layout/LinedList"/>
    <dgm:cxn modelId="{F13A40E2-1D7F-4F51-9F58-4E185A047DD4}" type="presParOf" srcId="{7B18E61C-DF9F-4008-AAD4-98CF4A380B31}" destId="{C3FF85DC-D54C-4166-8FC6-C2F133FA0F07}" srcOrd="1" destOrd="0" presId="urn:microsoft.com/office/officeart/2008/layout/LinedList"/>
    <dgm:cxn modelId="{61099246-8891-4938-ABE1-912EB5AC4364}" type="presParOf" srcId="{7B18E61C-DF9F-4008-AAD4-98CF4A380B31}" destId="{1177BAF5-4DB4-449E-B28D-4C6F45438DDC}" srcOrd="2" destOrd="0" presId="urn:microsoft.com/office/officeart/2008/layout/LinedList"/>
    <dgm:cxn modelId="{0D03E200-FFB3-437F-BF2A-D2B4CA92D873}" type="presParOf" srcId="{9E946E0D-14EC-4783-ADDB-240050641FEF}" destId="{8D3ED424-94A0-46E8-A8E0-B9E2EC52BF0D}" srcOrd="8" destOrd="0" presId="urn:microsoft.com/office/officeart/2008/layout/LinedList"/>
    <dgm:cxn modelId="{29823CD3-4865-4B9E-81E4-3B442CD18749}" type="presParOf" srcId="{9E946E0D-14EC-4783-ADDB-240050641FEF}" destId="{40FA7648-B06D-4ABA-AF0D-B70F1F9A8CFF}" srcOrd="9" destOrd="0" presId="urn:microsoft.com/office/officeart/2008/layout/LinedList"/>
    <dgm:cxn modelId="{E3C82EF3-95C4-4CC0-BC65-9E87A69DA497}" type="presParOf" srcId="{9E946E0D-14EC-4783-ADDB-240050641FEF}" destId="{DC5F8DE1-8CEA-4EBF-97D9-B5DE5AD9BF90}" srcOrd="10" destOrd="0" presId="urn:microsoft.com/office/officeart/2008/layout/LinedList"/>
    <dgm:cxn modelId="{B0607529-CC8C-4FDF-9FEC-31AD369F7D9E}" type="presParOf" srcId="{DC5F8DE1-8CEA-4EBF-97D9-B5DE5AD9BF90}" destId="{4467C1F8-497F-4E1A-8921-992D86EDEA51}" srcOrd="0" destOrd="0" presId="urn:microsoft.com/office/officeart/2008/layout/LinedList"/>
    <dgm:cxn modelId="{E4E11D12-7EBA-4864-8653-BA13F5FF4604}" type="presParOf" srcId="{DC5F8DE1-8CEA-4EBF-97D9-B5DE5AD9BF90}" destId="{A91A8A64-FF16-4CEC-9B23-F4925948C9CF}" srcOrd="1" destOrd="0" presId="urn:microsoft.com/office/officeart/2008/layout/LinedList"/>
    <dgm:cxn modelId="{16A08606-B1FC-4FDA-9DF4-99CB6794C3D9}" type="presParOf" srcId="{DC5F8DE1-8CEA-4EBF-97D9-B5DE5AD9BF90}" destId="{8D2718CD-6EB1-4DD5-9613-73EFE403FDFF}" srcOrd="2" destOrd="0" presId="urn:microsoft.com/office/officeart/2008/layout/LinedList"/>
    <dgm:cxn modelId="{9C556DCD-E198-46AE-87C9-949012DBA7B3}" type="presParOf" srcId="{9E946E0D-14EC-4783-ADDB-240050641FEF}" destId="{D4DAA800-2B29-447A-8247-0420BB3F9CCE}" srcOrd="11" destOrd="0" presId="urn:microsoft.com/office/officeart/2008/layout/LinedList"/>
    <dgm:cxn modelId="{DA80442A-693E-4E3C-BB53-E4B9419DD66A}" type="presParOf" srcId="{9E946E0D-14EC-4783-ADDB-240050641FEF}" destId="{C83992A0-9222-431E-A38F-6CCE95C2C8DB}" srcOrd="12" destOrd="0" presId="urn:microsoft.com/office/officeart/2008/layout/LinedList"/>
    <dgm:cxn modelId="{37DCDCB8-9F46-4C74-AEA6-C46B0A30F6E1}" type="presParOf" srcId="{9E946E0D-14EC-4783-ADDB-240050641FEF}" destId="{9FE89BAB-C1F7-47E9-8503-3DE480F0F7F5}" srcOrd="13" destOrd="0" presId="urn:microsoft.com/office/officeart/2008/layout/LinedList"/>
    <dgm:cxn modelId="{1B0BD50F-E786-4180-AC5A-EAADA3CE344C}" type="presParOf" srcId="{9FE89BAB-C1F7-47E9-8503-3DE480F0F7F5}" destId="{DF2505DF-1FAF-4BF8-A88C-D16D1917B766}" srcOrd="0" destOrd="0" presId="urn:microsoft.com/office/officeart/2008/layout/LinedList"/>
    <dgm:cxn modelId="{CD6F1656-66D6-4DF5-9D45-F29B78494B5E}" type="presParOf" srcId="{9FE89BAB-C1F7-47E9-8503-3DE480F0F7F5}" destId="{A2E34E14-5BA6-49FC-8746-A939D31D2201}" srcOrd="1" destOrd="0" presId="urn:microsoft.com/office/officeart/2008/layout/LinedList"/>
    <dgm:cxn modelId="{2628F53C-9E72-48E1-BF2B-1F6BD4ACB6BD}" type="presParOf" srcId="{9FE89BAB-C1F7-47E9-8503-3DE480F0F7F5}" destId="{D7252D85-0AEF-4827-93CE-05C3C2EE430B}" srcOrd="2" destOrd="0" presId="urn:microsoft.com/office/officeart/2008/layout/LinedList"/>
    <dgm:cxn modelId="{6A986969-D80B-4580-9072-5B9DFAE06791}" type="presParOf" srcId="{9E946E0D-14EC-4783-ADDB-240050641FEF}" destId="{5102B0C8-E1DB-4AE0-9B58-02F49B5B85B5}" srcOrd="14" destOrd="0" presId="urn:microsoft.com/office/officeart/2008/layout/LinedList"/>
    <dgm:cxn modelId="{A2934829-E49B-45F6-A6F6-763FDF0CA956}" type="presParOf" srcId="{9E946E0D-14EC-4783-ADDB-240050641FEF}" destId="{63DD1EE0-59D7-44A4-AEB9-C677B6412968}" srcOrd="15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4F29EF-C02C-4610-8613-655E2302BCAF}">
      <dsp:nvSpPr>
        <dsp:cNvPr id="0" name=""/>
        <dsp:cNvSpPr/>
      </dsp:nvSpPr>
      <dsp:spPr>
        <a:xfrm>
          <a:off x="0" y="430"/>
          <a:ext cx="8496443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0354892-1EEE-44FC-BC2D-CA907B74E09C}">
      <dsp:nvSpPr>
        <dsp:cNvPr id="0" name=""/>
        <dsp:cNvSpPr/>
      </dsp:nvSpPr>
      <dsp:spPr>
        <a:xfrm>
          <a:off x="0" y="430"/>
          <a:ext cx="8496443" cy="705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600" b="1" kern="1200" dirty="0">
              <a:solidFill>
                <a:srgbClr val="BED730"/>
              </a:solidFill>
              <a:latin typeface="Trebuchet MS" panose="020B0703020202090204" pitchFamily="34" charset="0"/>
            </a:rPr>
            <a:t>SIFY’S 8 BUSINESS PLATFORMS </a:t>
          </a:r>
          <a:endParaRPr lang="en-IN" sz="1600" b="1" kern="1200" cap="all" baseline="0" dirty="0">
            <a:solidFill>
              <a:schemeClr val="bg1"/>
            </a:solidFill>
            <a:latin typeface="Trebuchet MS" panose="020B0703020202090204" pitchFamily="34" charset="0"/>
          </a:endParaRPr>
        </a:p>
      </dsp:txBody>
      <dsp:txXfrm>
        <a:off x="0" y="430"/>
        <a:ext cx="8496443" cy="705630"/>
      </dsp:txXfrm>
    </dsp:sp>
    <dsp:sp modelId="{2FDDD170-40C6-4BF5-98C9-072FD05DD0EC}">
      <dsp:nvSpPr>
        <dsp:cNvPr id="0" name=""/>
        <dsp:cNvSpPr/>
      </dsp:nvSpPr>
      <dsp:spPr>
        <a:xfrm>
          <a:off x="0" y="706060"/>
          <a:ext cx="8496443" cy="0"/>
        </a:xfrm>
        <a:prstGeom prst="line">
          <a:avLst/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tint val="50000"/>
                <a:satMod val="300000"/>
              </a:schemeClr>
            </a:gs>
            <a:gs pos="35000">
              <a:schemeClr val="accent4">
                <a:hueOff val="-1116192"/>
                <a:satOff val="6725"/>
                <a:lumOff val="539"/>
                <a:alphaOff val="0"/>
                <a:tint val="37000"/>
                <a:satMod val="30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-1116192"/>
              <a:satOff val="6725"/>
              <a:lumOff val="539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E27A129-C292-4240-A424-99228874DD18}">
      <dsp:nvSpPr>
        <dsp:cNvPr id="0" name=""/>
        <dsp:cNvSpPr/>
      </dsp:nvSpPr>
      <dsp:spPr>
        <a:xfrm>
          <a:off x="0" y="706060"/>
          <a:ext cx="8496443" cy="705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600" b="1" kern="1200" dirty="0">
              <a:solidFill>
                <a:srgbClr val="BED730"/>
              </a:solidFill>
              <a:latin typeface="Trebuchet MS" panose="020B0703020202090204" pitchFamily="34" charset="0"/>
            </a:rPr>
            <a:t>SIFY’S CUSTOMER CONNECT GRID</a:t>
          </a:r>
          <a:endParaRPr lang="en-IN" sz="1600" b="1" kern="1200" cap="all" baseline="0" dirty="0">
            <a:solidFill>
              <a:schemeClr val="bg1"/>
            </a:solidFill>
            <a:latin typeface="Trebuchet MS" panose="020B0703020202090204" pitchFamily="34" charset="0"/>
          </a:endParaRPr>
        </a:p>
      </dsp:txBody>
      <dsp:txXfrm>
        <a:off x="0" y="706060"/>
        <a:ext cx="8496443" cy="705630"/>
      </dsp:txXfrm>
    </dsp:sp>
    <dsp:sp modelId="{792AB154-9056-427F-89B0-1799BED5D0A1}">
      <dsp:nvSpPr>
        <dsp:cNvPr id="0" name=""/>
        <dsp:cNvSpPr/>
      </dsp:nvSpPr>
      <dsp:spPr>
        <a:xfrm>
          <a:off x="0" y="1411690"/>
          <a:ext cx="8496443" cy="0"/>
        </a:xfrm>
        <a:prstGeom prst="line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F13365D-DE14-49B4-A0D2-8786E24ECDEF}">
      <dsp:nvSpPr>
        <dsp:cNvPr id="0" name=""/>
        <dsp:cNvSpPr/>
      </dsp:nvSpPr>
      <dsp:spPr>
        <a:xfrm>
          <a:off x="0" y="1411690"/>
          <a:ext cx="8496443" cy="705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600" b="1" kern="1200" dirty="0">
              <a:solidFill>
                <a:srgbClr val="BED730"/>
              </a:solidFill>
              <a:latin typeface="Trebuchet MS" panose="020B0703020202090204" pitchFamily="34" charset="0"/>
            </a:rPr>
            <a:t>SIFY MARKETPLACE</a:t>
          </a:r>
          <a:endParaRPr lang="en-IN" sz="1600" b="1" kern="1200" cap="all" baseline="0" dirty="0">
            <a:solidFill>
              <a:schemeClr val="bg1"/>
            </a:solidFill>
            <a:latin typeface="Trebuchet MS" panose="020B0703020202090204" pitchFamily="34" charset="0"/>
          </a:endParaRPr>
        </a:p>
      </dsp:txBody>
      <dsp:txXfrm>
        <a:off x="0" y="1411690"/>
        <a:ext cx="8496443" cy="705630"/>
      </dsp:txXfrm>
    </dsp:sp>
    <dsp:sp modelId="{E9D760FA-6C59-4498-A9CC-72A23765CDDB}">
      <dsp:nvSpPr>
        <dsp:cNvPr id="0" name=""/>
        <dsp:cNvSpPr/>
      </dsp:nvSpPr>
      <dsp:spPr>
        <a:xfrm>
          <a:off x="0" y="2117321"/>
          <a:ext cx="8496443" cy="0"/>
        </a:xfrm>
        <a:prstGeom prst="line">
          <a:avLst/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tint val="50000"/>
                <a:satMod val="300000"/>
              </a:schemeClr>
            </a:gs>
            <a:gs pos="35000">
              <a:schemeClr val="accent4">
                <a:hueOff val="-3348577"/>
                <a:satOff val="20174"/>
                <a:lumOff val="1617"/>
                <a:alphaOff val="0"/>
                <a:tint val="37000"/>
                <a:satMod val="30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-3348577"/>
              <a:satOff val="20174"/>
              <a:lumOff val="1617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7EE1746-1A07-4068-BBC3-9B12BDA6CE32}">
      <dsp:nvSpPr>
        <dsp:cNvPr id="0" name=""/>
        <dsp:cNvSpPr/>
      </dsp:nvSpPr>
      <dsp:spPr>
        <a:xfrm>
          <a:off x="0" y="2117321"/>
          <a:ext cx="8496443" cy="705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600" b="1" kern="1200" dirty="0">
              <a:solidFill>
                <a:srgbClr val="BED730"/>
              </a:solidFill>
              <a:latin typeface="Trebuchet MS" panose="020B0703020202090204" pitchFamily="34" charset="0"/>
            </a:rPr>
            <a:t>THE PLATFORMS </a:t>
          </a:r>
          <a:endParaRPr lang="en-IN" sz="1600" b="1" kern="1200" cap="all" baseline="0" dirty="0">
            <a:solidFill>
              <a:schemeClr val="bg1"/>
            </a:solidFill>
            <a:latin typeface="Trebuchet MS" panose="020B0703020202090204" pitchFamily="34" charset="0"/>
          </a:endParaRPr>
        </a:p>
      </dsp:txBody>
      <dsp:txXfrm>
        <a:off x="0" y="2117321"/>
        <a:ext cx="8496443" cy="705630"/>
      </dsp:txXfrm>
    </dsp:sp>
    <dsp:sp modelId="{3DC2E4FE-11E3-432F-8E15-8EBB07B74970}">
      <dsp:nvSpPr>
        <dsp:cNvPr id="0" name=""/>
        <dsp:cNvSpPr/>
      </dsp:nvSpPr>
      <dsp:spPr>
        <a:xfrm>
          <a:off x="0" y="2822951"/>
          <a:ext cx="8496443" cy="0"/>
        </a:xfrm>
        <a:prstGeom prst="lin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22D7CFA-7A1B-4E89-831B-4A77DFA8C78F}">
      <dsp:nvSpPr>
        <dsp:cNvPr id="0" name=""/>
        <dsp:cNvSpPr/>
      </dsp:nvSpPr>
      <dsp:spPr>
        <a:xfrm>
          <a:off x="0" y="2822951"/>
          <a:ext cx="8496443" cy="705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600" b="1" kern="1200" dirty="0">
              <a:solidFill>
                <a:srgbClr val="BED730"/>
              </a:solidFill>
              <a:latin typeface="Trebuchet MS" panose="020B0703020202090204" pitchFamily="34" charset="0"/>
            </a:rPr>
            <a:t>THE PROCESS </a:t>
          </a:r>
          <a:endParaRPr lang="en-IN" sz="1600" b="1" kern="1200" cap="all" baseline="0" dirty="0">
            <a:solidFill>
              <a:schemeClr val="bg1"/>
            </a:solidFill>
            <a:latin typeface="Trebuchet MS" panose="020B0703020202090204" pitchFamily="34" charset="0"/>
          </a:endParaRPr>
        </a:p>
      </dsp:txBody>
      <dsp:txXfrm>
        <a:off x="0" y="2822951"/>
        <a:ext cx="8496443" cy="70563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9BC039-4D5C-49B5-B9FE-E5F3E95B8A95}">
      <dsp:nvSpPr>
        <dsp:cNvPr id="0" name=""/>
        <dsp:cNvSpPr/>
      </dsp:nvSpPr>
      <dsp:spPr>
        <a:xfrm>
          <a:off x="0" y="8998"/>
          <a:ext cx="84963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4DF467-81EB-413D-9AA9-465A25EB784B}">
      <dsp:nvSpPr>
        <dsp:cNvPr id="0" name=""/>
        <dsp:cNvSpPr/>
      </dsp:nvSpPr>
      <dsp:spPr>
        <a:xfrm>
          <a:off x="0" y="0"/>
          <a:ext cx="1699260" cy="3529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rgbClr val="BED730"/>
              </a:solidFill>
            </a:rPr>
            <a:t>HIGHLIGHTS</a:t>
          </a:r>
          <a:endParaRPr lang="en-IN" sz="1200" b="1" kern="1200" dirty="0">
            <a:solidFill>
              <a:srgbClr val="BED730"/>
            </a:solidFill>
          </a:endParaRPr>
        </a:p>
      </dsp:txBody>
      <dsp:txXfrm>
        <a:off x="0" y="0"/>
        <a:ext cx="1699260" cy="3529013"/>
      </dsp:txXfrm>
    </dsp:sp>
    <dsp:sp modelId="{0E3FB97C-5D95-45A6-BF96-F6384649ADE0}">
      <dsp:nvSpPr>
        <dsp:cNvPr id="0" name=""/>
        <dsp:cNvSpPr/>
      </dsp:nvSpPr>
      <dsp:spPr>
        <a:xfrm>
          <a:off x="1826704" y="33256"/>
          <a:ext cx="6669595" cy="6651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Maintain Qtr-in-advance Renewal process standard</a:t>
          </a:r>
          <a:endParaRPr lang="en-IN" sz="1200" kern="1200" dirty="0">
            <a:solidFill>
              <a:schemeClr val="tx1"/>
            </a:solidFill>
          </a:endParaRPr>
        </a:p>
      </dsp:txBody>
      <dsp:txXfrm>
        <a:off x="1826704" y="33256"/>
        <a:ext cx="6669595" cy="665136"/>
      </dsp:txXfrm>
    </dsp:sp>
    <dsp:sp modelId="{FA79C21E-B393-4745-AF64-2322F5DE616E}">
      <dsp:nvSpPr>
        <dsp:cNvPr id="0" name=""/>
        <dsp:cNvSpPr/>
      </dsp:nvSpPr>
      <dsp:spPr>
        <a:xfrm>
          <a:off x="1699260" y="698393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0E359E-503B-45E7-BA7B-48557871797D}">
      <dsp:nvSpPr>
        <dsp:cNvPr id="0" name=""/>
        <dsp:cNvSpPr/>
      </dsp:nvSpPr>
      <dsp:spPr>
        <a:xfrm>
          <a:off x="1826704" y="731649"/>
          <a:ext cx="6669595" cy="6651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200" kern="1200" dirty="0">
              <a:solidFill>
                <a:schemeClr val="tx1"/>
              </a:solidFill>
            </a:rPr>
            <a:t>Renewals to be captured &amp; logged through OSC</a:t>
          </a:r>
        </a:p>
      </dsp:txBody>
      <dsp:txXfrm>
        <a:off x="1826704" y="731649"/>
        <a:ext cx="6669595" cy="665136"/>
      </dsp:txXfrm>
    </dsp:sp>
    <dsp:sp modelId="{A4F41D07-9D61-497B-AC08-9E50311D0748}">
      <dsp:nvSpPr>
        <dsp:cNvPr id="0" name=""/>
        <dsp:cNvSpPr/>
      </dsp:nvSpPr>
      <dsp:spPr>
        <a:xfrm>
          <a:off x="1699260" y="1396786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FF85DC-D54C-4166-8FC6-C2F133FA0F07}">
      <dsp:nvSpPr>
        <dsp:cNvPr id="0" name=""/>
        <dsp:cNvSpPr/>
      </dsp:nvSpPr>
      <dsp:spPr>
        <a:xfrm>
          <a:off x="1826704" y="1430042"/>
          <a:ext cx="6669595" cy="6651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CPQ generated Renewal Proposals to eliminate Order Login delays</a:t>
          </a:r>
          <a:endParaRPr lang="en-IN" sz="1200" kern="1200" dirty="0">
            <a:solidFill>
              <a:schemeClr val="tx1"/>
            </a:solidFill>
          </a:endParaRPr>
        </a:p>
      </dsp:txBody>
      <dsp:txXfrm>
        <a:off x="1826704" y="1430042"/>
        <a:ext cx="6669595" cy="665136"/>
      </dsp:txXfrm>
    </dsp:sp>
    <dsp:sp modelId="{8D3ED424-94A0-46E8-A8E0-B9E2EC52BF0D}">
      <dsp:nvSpPr>
        <dsp:cNvPr id="0" name=""/>
        <dsp:cNvSpPr/>
      </dsp:nvSpPr>
      <dsp:spPr>
        <a:xfrm>
          <a:off x="1699260" y="2095179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1A8A64-FF16-4CEC-9B23-F4925948C9CF}">
      <dsp:nvSpPr>
        <dsp:cNvPr id="0" name=""/>
        <dsp:cNvSpPr/>
      </dsp:nvSpPr>
      <dsp:spPr>
        <a:xfrm>
          <a:off x="1826704" y="2128435"/>
          <a:ext cx="6669595" cy="6651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200" kern="1200" dirty="0">
              <a:solidFill>
                <a:schemeClr val="tx1"/>
              </a:solidFill>
            </a:rPr>
            <a:t>Renewal delays due to additional Business opportunities to be completely restricted</a:t>
          </a:r>
        </a:p>
      </dsp:txBody>
      <dsp:txXfrm>
        <a:off x="1826704" y="2128435"/>
        <a:ext cx="6669595" cy="665136"/>
      </dsp:txXfrm>
    </dsp:sp>
    <dsp:sp modelId="{D4DAA800-2B29-447A-8247-0420BB3F9CCE}">
      <dsp:nvSpPr>
        <dsp:cNvPr id="0" name=""/>
        <dsp:cNvSpPr/>
      </dsp:nvSpPr>
      <dsp:spPr>
        <a:xfrm>
          <a:off x="1699260" y="2793572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E34E14-5BA6-49FC-8746-A939D31D2201}">
      <dsp:nvSpPr>
        <dsp:cNvPr id="0" name=""/>
        <dsp:cNvSpPr/>
      </dsp:nvSpPr>
      <dsp:spPr>
        <a:xfrm>
          <a:off x="1826704" y="2826829"/>
          <a:ext cx="6669595" cy="6651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Churn &amp; Service Discounts leading to Revenue erosion to be pro-actively addressed through high C-SAT Score </a:t>
          </a:r>
          <a:endParaRPr lang="en-IN" sz="1200" kern="1200" dirty="0">
            <a:solidFill>
              <a:schemeClr val="tx1"/>
            </a:solidFill>
          </a:endParaRPr>
        </a:p>
      </dsp:txBody>
      <dsp:txXfrm>
        <a:off x="1826704" y="2826829"/>
        <a:ext cx="6669595" cy="665136"/>
      </dsp:txXfrm>
    </dsp:sp>
    <dsp:sp modelId="{5102B0C8-E1DB-4AE0-9B58-02F49B5B85B5}">
      <dsp:nvSpPr>
        <dsp:cNvPr id="0" name=""/>
        <dsp:cNvSpPr/>
      </dsp:nvSpPr>
      <dsp:spPr>
        <a:xfrm>
          <a:off x="1699260" y="3491965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9BC039-4D5C-49B5-B9FE-E5F3E95B8A95}">
      <dsp:nvSpPr>
        <dsp:cNvPr id="0" name=""/>
        <dsp:cNvSpPr/>
      </dsp:nvSpPr>
      <dsp:spPr>
        <a:xfrm>
          <a:off x="0" y="10710"/>
          <a:ext cx="84963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4DF467-81EB-413D-9AA9-465A25EB784B}">
      <dsp:nvSpPr>
        <dsp:cNvPr id="0" name=""/>
        <dsp:cNvSpPr/>
      </dsp:nvSpPr>
      <dsp:spPr>
        <a:xfrm>
          <a:off x="0" y="1720"/>
          <a:ext cx="2166114" cy="35255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rgbClr val="BED730"/>
              </a:solidFill>
            </a:rPr>
            <a:t>HIGHLIGHTS</a:t>
          </a:r>
          <a:endParaRPr lang="en-IN" sz="1400" b="1" kern="1200" dirty="0">
            <a:solidFill>
              <a:srgbClr val="BED730"/>
            </a:solidFill>
          </a:endParaRPr>
        </a:p>
      </dsp:txBody>
      <dsp:txXfrm>
        <a:off x="0" y="1720"/>
        <a:ext cx="2166114" cy="3525572"/>
      </dsp:txXfrm>
    </dsp:sp>
    <dsp:sp modelId="{0E3FB97C-5D95-45A6-BF96-F6384649ADE0}">
      <dsp:nvSpPr>
        <dsp:cNvPr id="0" name=""/>
        <dsp:cNvSpPr/>
      </dsp:nvSpPr>
      <dsp:spPr>
        <a:xfrm>
          <a:off x="2284722" y="22551"/>
          <a:ext cx="6207152" cy="4166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Associate - Account Mapping</a:t>
          </a:r>
          <a:endParaRPr lang="en-IN" sz="1200" kern="1200" dirty="0">
            <a:solidFill>
              <a:schemeClr val="tx1"/>
            </a:solidFill>
          </a:endParaRPr>
        </a:p>
      </dsp:txBody>
      <dsp:txXfrm>
        <a:off x="2284722" y="22551"/>
        <a:ext cx="6207152" cy="416618"/>
      </dsp:txXfrm>
    </dsp:sp>
    <dsp:sp modelId="{FA79C21E-B393-4745-AF64-2322F5DE616E}">
      <dsp:nvSpPr>
        <dsp:cNvPr id="0" name=""/>
        <dsp:cNvSpPr/>
      </dsp:nvSpPr>
      <dsp:spPr>
        <a:xfrm>
          <a:off x="2166114" y="439169"/>
          <a:ext cx="632576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0E359E-503B-45E7-BA7B-48557871797D}">
      <dsp:nvSpPr>
        <dsp:cNvPr id="0" name=""/>
        <dsp:cNvSpPr/>
      </dsp:nvSpPr>
      <dsp:spPr>
        <a:xfrm>
          <a:off x="2284722" y="460000"/>
          <a:ext cx="6207152" cy="4166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AOP Vs Weekly Coverage insights</a:t>
          </a:r>
          <a:endParaRPr lang="en-IN" sz="1200" kern="1200" dirty="0">
            <a:solidFill>
              <a:schemeClr val="tx1"/>
            </a:solidFill>
          </a:endParaRPr>
        </a:p>
      </dsp:txBody>
      <dsp:txXfrm>
        <a:off x="2284722" y="460000"/>
        <a:ext cx="6207152" cy="416618"/>
      </dsp:txXfrm>
    </dsp:sp>
    <dsp:sp modelId="{A4F41D07-9D61-497B-AC08-9E50311D0748}">
      <dsp:nvSpPr>
        <dsp:cNvPr id="0" name=""/>
        <dsp:cNvSpPr/>
      </dsp:nvSpPr>
      <dsp:spPr>
        <a:xfrm>
          <a:off x="2166114" y="876618"/>
          <a:ext cx="632576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FF85DC-D54C-4166-8FC6-C2F133FA0F07}">
      <dsp:nvSpPr>
        <dsp:cNvPr id="0" name=""/>
        <dsp:cNvSpPr/>
      </dsp:nvSpPr>
      <dsp:spPr>
        <a:xfrm>
          <a:off x="2284722" y="897449"/>
          <a:ext cx="6207152" cy="4166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OEM Partner (Motion-wise) - Account coverage insights</a:t>
          </a:r>
          <a:endParaRPr lang="en-IN" sz="1200" kern="1200" dirty="0">
            <a:solidFill>
              <a:schemeClr val="tx1"/>
            </a:solidFill>
          </a:endParaRPr>
        </a:p>
      </dsp:txBody>
      <dsp:txXfrm>
        <a:off x="2284722" y="897449"/>
        <a:ext cx="6207152" cy="416618"/>
      </dsp:txXfrm>
    </dsp:sp>
    <dsp:sp modelId="{8D3ED424-94A0-46E8-A8E0-B9E2EC52BF0D}">
      <dsp:nvSpPr>
        <dsp:cNvPr id="0" name=""/>
        <dsp:cNvSpPr/>
      </dsp:nvSpPr>
      <dsp:spPr>
        <a:xfrm>
          <a:off x="2166114" y="1314067"/>
          <a:ext cx="632576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1A8A64-FF16-4CEC-9B23-F4925948C9CF}">
      <dsp:nvSpPr>
        <dsp:cNvPr id="0" name=""/>
        <dsp:cNvSpPr/>
      </dsp:nvSpPr>
      <dsp:spPr>
        <a:xfrm>
          <a:off x="2284722" y="1334898"/>
          <a:ext cx="6207152" cy="4166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200" kern="1200" dirty="0">
              <a:solidFill>
                <a:schemeClr val="tx1"/>
              </a:solidFill>
            </a:rPr>
            <a:t>Opportunity - Stakeholder tagging (Exec Team, CPOs, CROs, GTM, SA/EA)</a:t>
          </a:r>
        </a:p>
      </dsp:txBody>
      <dsp:txXfrm>
        <a:off x="2284722" y="1334898"/>
        <a:ext cx="6207152" cy="416618"/>
      </dsp:txXfrm>
    </dsp:sp>
    <dsp:sp modelId="{D4DAA800-2B29-447A-8247-0420BB3F9CCE}">
      <dsp:nvSpPr>
        <dsp:cNvPr id="0" name=""/>
        <dsp:cNvSpPr/>
      </dsp:nvSpPr>
      <dsp:spPr>
        <a:xfrm>
          <a:off x="2166114" y="1751516"/>
          <a:ext cx="632576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E34E14-5BA6-49FC-8746-A939D31D2201}">
      <dsp:nvSpPr>
        <dsp:cNvPr id="0" name=""/>
        <dsp:cNvSpPr/>
      </dsp:nvSpPr>
      <dsp:spPr>
        <a:xfrm>
          <a:off x="2284722" y="1772346"/>
          <a:ext cx="6207152" cy="4166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Customer Interaction MoM records</a:t>
          </a:r>
          <a:endParaRPr lang="en-IN" sz="1200" kern="1200" dirty="0">
            <a:solidFill>
              <a:schemeClr val="tx1"/>
            </a:solidFill>
          </a:endParaRPr>
        </a:p>
      </dsp:txBody>
      <dsp:txXfrm>
        <a:off x="2284722" y="1772346"/>
        <a:ext cx="6207152" cy="416618"/>
      </dsp:txXfrm>
    </dsp:sp>
    <dsp:sp modelId="{5102B0C8-E1DB-4AE0-9B58-02F49B5B85B5}">
      <dsp:nvSpPr>
        <dsp:cNvPr id="0" name=""/>
        <dsp:cNvSpPr/>
      </dsp:nvSpPr>
      <dsp:spPr>
        <a:xfrm>
          <a:off x="2166114" y="2188964"/>
          <a:ext cx="632576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E1504E-0174-40F0-B11D-5C74E63B52CA}">
      <dsp:nvSpPr>
        <dsp:cNvPr id="0" name=""/>
        <dsp:cNvSpPr/>
      </dsp:nvSpPr>
      <dsp:spPr>
        <a:xfrm>
          <a:off x="2284722" y="2209795"/>
          <a:ext cx="6207152" cy="4166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200" kern="1200" dirty="0">
              <a:solidFill>
                <a:schemeClr val="tx1"/>
              </a:solidFill>
            </a:rPr>
            <a:t>Eliminate effort duplication</a:t>
          </a:r>
        </a:p>
      </dsp:txBody>
      <dsp:txXfrm>
        <a:off x="2284722" y="2209795"/>
        <a:ext cx="6207152" cy="416618"/>
      </dsp:txXfrm>
    </dsp:sp>
    <dsp:sp modelId="{7519ECA7-2BB5-4109-87B5-756AE406E844}">
      <dsp:nvSpPr>
        <dsp:cNvPr id="0" name=""/>
        <dsp:cNvSpPr/>
      </dsp:nvSpPr>
      <dsp:spPr>
        <a:xfrm>
          <a:off x="2166114" y="2626413"/>
          <a:ext cx="632576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B6A665-EC58-46E3-8C08-2B2ED7FF8B8C}">
      <dsp:nvSpPr>
        <dsp:cNvPr id="0" name=""/>
        <dsp:cNvSpPr/>
      </dsp:nvSpPr>
      <dsp:spPr>
        <a:xfrm>
          <a:off x="2284722" y="2647244"/>
          <a:ext cx="6207152" cy="4166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5D Funnel Integration</a:t>
          </a:r>
          <a:endParaRPr lang="en-IN" sz="1200" kern="1200" dirty="0">
            <a:solidFill>
              <a:schemeClr val="tx1"/>
            </a:solidFill>
          </a:endParaRPr>
        </a:p>
      </dsp:txBody>
      <dsp:txXfrm>
        <a:off x="2284722" y="2647244"/>
        <a:ext cx="6207152" cy="416618"/>
      </dsp:txXfrm>
    </dsp:sp>
    <dsp:sp modelId="{53EF54E6-9D62-4D77-A860-42D08EB77760}">
      <dsp:nvSpPr>
        <dsp:cNvPr id="0" name=""/>
        <dsp:cNvSpPr/>
      </dsp:nvSpPr>
      <dsp:spPr>
        <a:xfrm>
          <a:off x="2166114" y="3063862"/>
          <a:ext cx="632576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A22630-1C20-42A6-A5FA-85C14A63D4BF}">
      <dsp:nvSpPr>
        <dsp:cNvPr id="0" name=""/>
        <dsp:cNvSpPr/>
      </dsp:nvSpPr>
      <dsp:spPr>
        <a:xfrm>
          <a:off x="2284722" y="3084693"/>
          <a:ext cx="6207152" cy="4166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200" kern="1200" dirty="0">
              <a:solidFill>
                <a:schemeClr val="tx1"/>
              </a:solidFill>
            </a:rPr>
            <a:t>Mobile App, Outlook &amp; Teams Integration</a:t>
          </a:r>
        </a:p>
      </dsp:txBody>
      <dsp:txXfrm>
        <a:off x="2284722" y="3084693"/>
        <a:ext cx="6207152" cy="416618"/>
      </dsp:txXfrm>
    </dsp:sp>
    <dsp:sp modelId="{387CC1B2-E8C3-4C76-9EA4-591133BF7A4B}">
      <dsp:nvSpPr>
        <dsp:cNvPr id="0" name=""/>
        <dsp:cNvSpPr/>
      </dsp:nvSpPr>
      <dsp:spPr>
        <a:xfrm>
          <a:off x="2166114" y="3501311"/>
          <a:ext cx="632576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9BC039-4D5C-49B5-B9FE-E5F3E95B8A95}">
      <dsp:nvSpPr>
        <dsp:cNvPr id="0" name=""/>
        <dsp:cNvSpPr/>
      </dsp:nvSpPr>
      <dsp:spPr>
        <a:xfrm>
          <a:off x="0" y="10710"/>
          <a:ext cx="84963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4DF467-81EB-413D-9AA9-465A25EB784B}">
      <dsp:nvSpPr>
        <dsp:cNvPr id="0" name=""/>
        <dsp:cNvSpPr/>
      </dsp:nvSpPr>
      <dsp:spPr>
        <a:xfrm>
          <a:off x="0" y="1720"/>
          <a:ext cx="3219663" cy="35255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rgbClr val="BED730"/>
              </a:solidFill>
            </a:rPr>
            <a:t>HIGHLIGHTS</a:t>
          </a:r>
          <a:endParaRPr lang="en-IN" sz="1400" b="1" kern="1200" dirty="0">
            <a:solidFill>
              <a:srgbClr val="BED730"/>
            </a:solidFill>
          </a:endParaRPr>
        </a:p>
      </dsp:txBody>
      <dsp:txXfrm>
        <a:off x="0" y="1720"/>
        <a:ext cx="3219663" cy="3525572"/>
      </dsp:txXfrm>
    </dsp:sp>
    <dsp:sp modelId="{0E3FB97C-5D95-45A6-BF96-F6384649ADE0}">
      <dsp:nvSpPr>
        <dsp:cNvPr id="0" name=""/>
        <dsp:cNvSpPr/>
      </dsp:nvSpPr>
      <dsp:spPr>
        <a:xfrm>
          <a:off x="3318482" y="43124"/>
          <a:ext cx="5171541" cy="8280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Building funnel goals to achieve predictable results </a:t>
          </a:r>
          <a:endParaRPr lang="en-IN" sz="1200" kern="1200" dirty="0">
            <a:solidFill>
              <a:schemeClr val="tx1"/>
            </a:solidFill>
          </a:endParaRPr>
        </a:p>
      </dsp:txBody>
      <dsp:txXfrm>
        <a:off x="3318482" y="43124"/>
        <a:ext cx="5171541" cy="828076"/>
      </dsp:txXfrm>
    </dsp:sp>
    <dsp:sp modelId="{FA79C21E-B393-4745-AF64-2322F5DE616E}">
      <dsp:nvSpPr>
        <dsp:cNvPr id="0" name=""/>
        <dsp:cNvSpPr/>
      </dsp:nvSpPr>
      <dsp:spPr>
        <a:xfrm>
          <a:off x="3219663" y="871200"/>
          <a:ext cx="527036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0E359E-503B-45E7-BA7B-48557871797D}">
      <dsp:nvSpPr>
        <dsp:cNvPr id="0" name=""/>
        <dsp:cNvSpPr/>
      </dsp:nvSpPr>
      <dsp:spPr>
        <a:xfrm>
          <a:off x="3318482" y="912604"/>
          <a:ext cx="5171541" cy="8280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200" kern="1200" dirty="0">
              <a:solidFill>
                <a:schemeClr val="tx1"/>
              </a:solidFill>
            </a:rPr>
            <a:t>‘Funnel-to-OB’ conversion customised basis Catalogue deals, Integrated deals and EE, EN, NN deals </a:t>
          </a:r>
          <a:r>
            <a:rPr lang="en-IN" sz="1200" i="1" kern="1200" dirty="0">
              <a:solidFill>
                <a:schemeClr val="tx1"/>
              </a:solidFill>
            </a:rPr>
            <a:t>(15% to 80%)</a:t>
          </a:r>
        </a:p>
      </dsp:txBody>
      <dsp:txXfrm>
        <a:off x="3318482" y="912604"/>
        <a:ext cx="5171541" cy="828076"/>
      </dsp:txXfrm>
    </dsp:sp>
    <dsp:sp modelId="{A4F41D07-9D61-497B-AC08-9E50311D0748}">
      <dsp:nvSpPr>
        <dsp:cNvPr id="0" name=""/>
        <dsp:cNvSpPr/>
      </dsp:nvSpPr>
      <dsp:spPr>
        <a:xfrm>
          <a:off x="3219663" y="1740681"/>
          <a:ext cx="527036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FF85DC-D54C-4166-8FC6-C2F133FA0F07}">
      <dsp:nvSpPr>
        <dsp:cNvPr id="0" name=""/>
        <dsp:cNvSpPr/>
      </dsp:nvSpPr>
      <dsp:spPr>
        <a:xfrm>
          <a:off x="3318482" y="1782085"/>
          <a:ext cx="5171541" cy="8280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Funnel goal criteria: Qtr-in-advance</a:t>
          </a:r>
          <a:endParaRPr lang="en-IN" sz="1200" kern="1200" dirty="0">
            <a:solidFill>
              <a:schemeClr val="tx1"/>
            </a:solidFill>
          </a:endParaRPr>
        </a:p>
      </dsp:txBody>
      <dsp:txXfrm>
        <a:off x="3318482" y="1782085"/>
        <a:ext cx="5171541" cy="828076"/>
      </dsp:txXfrm>
    </dsp:sp>
    <dsp:sp modelId="{8D3ED424-94A0-46E8-A8E0-B9E2EC52BF0D}">
      <dsp:nvSpPr>
        <dsp:cNvPr id="0" name=""/>
        <dsp:cNvSpPr/>
      </dsp:nvSpPr>
      <dsp:spPr>
        <a:xfrm>
          <a:off x="3219663" y="2610161"/>
          <a:ext cx="527036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1A8A64-FF16-4CEC-9B23-F4925948C9CF}">
      <dsp:nvSpPr>
        <dsp:cNvPr id="0" name=""/>
        <dsp:cNvSpPr/>
      </dsp:nvSpPr>
      <dsp:spPr>
        <a:xfrm>
          <a:off x="3318482" y="2651565"/>
          <a:ext cx="5171541" cy="8280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Account level Effort planning ~ Approach, Strategy &amp; Pitch</a:t>
          </a:r>
          <a:endParaRPr lang="en-IN" sz="1200" kern="1200" dirty="0">
            <a:solidFill>
              <a:schemeClr val="tx1"/>
            </a:solidFill>
          </a:endParaRPr>
        </a:p>
      </dsp:txBody>
      <dsp:txXfrm>
        <a:off x="3318482" y="2651565"/>
        <a:ext cx="5171541" cy="828076"/>
      </dsp:txXfrm>
    </dsp:sp>
    <dsp:sp modelId="{D4DAA800-2B29-447A-8247-0420BB3F9CCE}">
      <dsp:nvSpPr>
        <dsp:cNvPr id="0" name=""/>
        <dsp:cNvSpPr/>
      </dsp:nvSpPr>
      <dsp:spPr>
        <a:xfrm>
          <a:off x="3219663" y="3479642"/>
          <a:ext cx="527036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9BC039-4D5C-49B5-B9FE-E5F3E95B8A95}">
      <dsp:nvSpPr>
        <dsp:cNvPr id="0" name=""/>
        <dsp:cNvSpPr/>
      </dsp:nvSpPr>
      <dsp:spPr>
        <a:xfrm>
          <a:off x="0" y="8998"/>
          <a:ext cx="84963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4DF467-81EB-413D-9AA9-465A25EB784B}">
      <dsp:nvSpPr>
        <dsp:cNvPr id="0" name=""/>
        <dsp:cNvSpPr/>
      </dsp:nvSpPr>
      <dsp:spPr>
        <a:xfrm>
          <a:off x="0" y="0"/>
          <a:ext cx="1699260" cy="3529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rgbClr val="BED730"/>
              </a:solidFill>
            </a:rPr>
            <a:t>HIGHLIGHTS</a:t>
          </a:r>
          <a:endParaRPr lang="en-IN" sz="1200" b="1" kern="1200" dirty="0">
            <a:solidFill>
              <a:srgbClr val="BED730"/>
            </a:solidFill>
          </a:endParaRPr>
        </a:p>
      </dsp:txBody>
      <dsp:txXfrm>
        <a:off x="0" y="0"/>
        <a:ext cx="1699260" cy="3529013"/>
      </dsp:txXfrm>
    </dsp:sp>
    <dsp:sp modelId="{0E3FB97C-5D95-45A6-BF96-F6384649ADE0}">
      <dsp:nvSpPr>
        <dsp:cNvPr id="0" name=""/>
        <dsp:cNvSpPr/>
      </dsp:nvSpPr>
      <dsp:spPr>
        <a:xfrm>
          <a:off x="1826704" y="23822"/>
          <a:ext cx="6669595" cy="4764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Standard Partners across: Tech OEMs, Hyperscalers, Apps &amp; Digital</a:t>
          </a:r>
          <a:endParaRPr lang="en-IN" sz="1200" kern="1200" dirty="0">
            <a:solidFill>
              <a:schemeClr val="tx1"/>
            </a:solidFill>
          </a:endParaRPr>
        </a:p>
      </dsp:txBody>
      <dsp:txXfrm>
        <a:off x="1826704" y="23822"/>
        <a:ext cx="6669595" cy="476451"/>
      </dsp:txXfrm>
    </dsp:sp>
    <dsp:sp modelId="{FA79C21E-B393-4745-AF64-2322F5DE616E}">
      <dsp:nvSpPr>
        <dsp:cNvPr id="0" name=""/>
        <dsp:cNvSpPr/>
      </dsp:nvSpPr>
      <dsp:spPr>
        <a:xfrm>
          <a:off x="1699260" y="500273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0E359E-503B-45E7-BA7B-48557871797D}">
      <dsp:nvSpPr>
        <dsp:cNvPr id="0" name=""/>
        <dsp:cNvSpPr/>
      </dsp:nvSpPr>
      <dsp:spPr>
        <a:xfrm>
          <a:off x="1826704" y="524096"/>
          <a:ext cx="6669595" cy="4764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Partner-motions &amp; joint GTMs aligned with Sify Core services</a:t>
          </a:r>
          <a:endParaRPr lang="en-IN" sz="1200" kern="1200" dirty="0">
            <a:solidFill>
              <a:schemeClr val="tx1"/>
            </a:solidFill>
          </a:endParaRPr>
        </a:p>
      </dsp:txBody>
      <dsp:txXfrm>
        <a:off x="1826704" y="524096"/>
        <a:ext cx="6669595" cy="476451"/>
      </dsp:txXfrm>
    </dsp:sp>
    <dsp:sp modelId="{A4F41D07-9D61-497B-AC08-9E50311D0748}">
      <dsp:nvSpPr>
        <dsp:cNvPr id="0" name=""/>
        <dsp:cNvSpPr/>
      </dsp:nvSpPr>
      <dsp:spPr>
        <a:xfrm>
          <a:off x="1699260" y="1000547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FF85DC-D54C-4166-8FC6-C2F133FA0F07}">
      <dsp:nvSpPr>
        <dsp:cNvPr id="0" name=""/>
        <dsp:cNvSpPr/>
      </dsp:nvSpPr>
      <dsp:spPr>
        <a:xfrm>
          <a:off x="1826704" y="1024370"/>
          <a:ext cx="6669595" cy="4764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200" kern="1200" dirty="0">
              <a:solidFill>
                <a:schemeClr val="tx1"/>
              </a:solidFill>
            </a:rPr>
            <a:t>Partner motion-wise Accounts sign-off across sub-segments: Enterprise, Pub Sector &amp; Channels</a:t>
          </a:r>
        </a:p>
      </dsp:txBody>
      <dsp:txXfrm>
        <a:off x="1826704" y="1024370"/>
        <a:ext cx="6669595" cy="476451"/>
      </dsp:txXfrm>
    </dsp:sp>
    <dsp:sp modelId="{8D3ED424-94A0-46E8-A8E0-B9E2EC52BF0D}">
      <dsp:nvSpPr>
        <dsp:cNvPr id="0" name=""/>
        <dsp:cNvSpPr/>
      </dsp:nvSpPr>
      <dsp:spPr>
        <a:xfrm>
          <a:off x="1699260" y="1500821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1A8A64-FF16-4CEC-9B23-F4925948C9CF}">
      <dsp:nvSpPr>
        <dsp:cNvPr id="0" name=""/>
        <dsp:cNvSpPr/>
      </dsp:nvSpPr>
      <dsp:spPr>
        <a:xfrm>
          <a:off x="1826704" y="1524643"/>
          <a:ext cx="6669595" cy="4764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Key Partners:  Joint Nos goals incorporated within AOP FY24-25</a:t>
          </a:r>
          <a:endParaRPr lang="en-IN" sz="1200" kern="1200" dirty="0">
            <a:solidFill>
              <a:schemeClr val="tx1"/>
            </a:solidFill>
          </a:endParaRPr>
        </a:p>
      </dsp:txBody>
      <dsp:txXfrm>
        <a:off x="1826704" y="1524643"/>
        <a:ext cx="6669595" cy="476451"/>
      </dsp:txXfrm>
    </dsp:sp>
    <dsp:sp modelId="{D4DAA800-2B29-447A-8247-0420BB3F9CCE}">
      <dsp:nvSpPr>
        <dsp:cNvPr id="0" name=""/>
        <dsp:cNvSpPr/>
      </dsp:nvSpPr>
      <dsp:spPr>
        <a:xfrm>
          <a:off x="1699260" y="2001095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E34E14-5BA6-49FC-8746-A939D31D2201}">
      <dsp:nvSpPr>
        <dsp:cNvPr id="0" name=""/>
        <dsp:cNvSpPr/>
      </dsp:nvSpPr>
      <dsp:spPr>
        <a:xfrm>
          <a:off x="1826704" y="2024917"/>
          <a:ext cx="6669595" cy="4764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200" kern="1200" dirty="0">
              <a:solidFill>
                <a:schemeClr val="tx1"/>
              </a:solidFill>
            </a:rPr>
            <a:t>Region Interlock Calendar published Qtrly-in-advance: Fortnightly cadence</a:t>
          </a:r>
        </a:p>
      </dsp:txBody>
      <dsp:txXfrm>
        <a:off x="1826704" y="2024917"/>
        <a:ext cx="6669595" cy="476451"/>
      </dsp:txXfrm>
    </dsp:sp>
    <dsp:sp modelId="{5102B0C8-E1DB-4AE0-9B58-02F49B5B85B5}">
      <dsp:nvSpPr>
        <dsp:cNvPr id="0" name=""/>
        <dsp:cNvSpPr/>
      </dsp:nvSpPr>
      <dsp:spPr>
        <a:xfrm>
          <a:off x="1699260" y="2501368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E1504E-0174-40F0-B11D-5C74E63B52CA}">
      <dsp:nvSpPr>
        <dsp:cNvPr id="0" name=""/>
        <dsp:cNvSpPr/>
      </dsp:nvSpPr>
      <dsp:spPr>
        <a:xfrm>
          <a:off x="1826704" y="2525191"/>
          <a:ext cx="6669595" cy="4764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200" kern="1200" dirty="0">
              <a:solidFill>
                <a:schemeClr val="tx1"/>
              </a:solidFill>
            </a:rPr>
            <a:t>Opportunity-level Partner tagging in OSC: Weekly Funnel Addition &amp; Funnel Progress review </a:t>
          </a:r>
        </a:p>
      </dsp:txBody>
      <dsp:txXfrm>
        <a:off x="1826704" y="2525191"/>
        <a:ext cx="6669595" cy="476451"/>
      </dsp:txXfrm>
    </dsp:sp>
    <dsp:sp modelId="{7519ECA7-2BB5-4109-87B5-756AE406E844}">
      <dsp:nvSpPr>
        <dsp:cNvPr id="0" name=""/>
        <dsp:cNvSpPr/>
      </dsp:nvSpPr>
      <dsp:spPr>
        <a:xfrm>
          <a:off x="1699260" y="3001642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B6A665-EC58-46E3-8C08-2B2ED7FF8B8C}">
      <dsp:nvSpPr>
        <dsp:cNvPr id="0" name=""/>
        <dsp:cNvSpPr/>
      </dsp:nvSpPr>
      <dsp:spPr>
        <a:xfrm>
          <a:off x="1826704" y="3025465"/>
          <a:ext cx="6669595" cy="4764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Standard Partners: Auto updation of Catalogue &amp; Item codes in CPQ</a:t>
          </a:r>
          <a:endParaRPr lang="en-IN" sz="1200" kern="1200" dirty="0">
            <a:solidFill>
              <a:schemeClr val="tx1"/>
            </a:solidFill>
          </a:endParaRPr>
        </a:p>
      </dsp:txBody>
      <dsp:txXfrm>
        <a:off x="1826704" y="3025465"/>
        <a:ext cx="6669595" cy="476451"/>
      </dsp:txXfrm>
    </dsp:sp>
    <dsp:sp modelId="{53EF54E6-9D62-4D77-A860-42D08EB77760}">
      <dsp:nvSpPr>
        <dsp:cNvPr id="0" name=""/>
        <dsp:cNvSpPr/>
      </dsp:nvSpPr>
      <dsp:spPr>
        <a:xfrm>
          <a:off x="1699260" y="3501916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9BC039-4D5C-49B5-B9FE-E5F3E95B8A95}">
      <dsp:nvSpPr>
        <dsp:cNvPr id="0" name=""/>
        <dsp:cNvSpPr/>
      </dsp:nvSpPr>
      <dsp:spPr>
        <a:xfrm>
          <a:off x="0" y="8998"/>
          <a:ext cx="84963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4DF467-81EB-413D-9AA9-465A25EB784B}">
      <dsp:nvSpPr>
        <dsp:cNvPr id="0" name=""/>
        <dsp:cNvSpPr/>
      </dsp:nvSpPr>
      <dsp:spPr>
        <a:xfrm>
          <a:off x="0" y="0"/>
          <a:ext cx="1699260" cy="3529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rgbClr val="BED730"/>
              </a:solidFill>
            </a:rPr>
            <a:t>HIGHLIGHTS</a:t>
          </a:r>
          <a:endParaRPr lang="en-IN" sz="1200" b="1" kern="1200" dirty="0">
            <a:solidFill>
              <a:srgbClr val="BED730"/>
            </a:solidFill>
          </a:endParaRPr>
        </a:p>
      </dsp:txBody>
      <dsp:txXfrm>
        <a:off x="0" y="0"/>
        <a:ext cx="1699260" cy="3529013"/>
      </dsp:txXfrm>
    </dsp:sp>
    <dsp:sp modelId="{0E3FB97C-5D95-45A6-BF96-F6384649ADE0}">
      <dsp:nvSpPr>
        <dsp:cNvPr id="0" name=""/>
        <dsp:cNvSpPr/>
      </dsp:nvSpPr>
      <dsp:spPr>
        <a:xfrm>
          <a:off x="1826704" y="27785"/>
          <a:ext cx="6669595" cy="55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Opportunity management insights across 5D funnel stages: Biz Development, Qualified, Solutioning, Proposal, Negotiation</a:t>
          </a:r>
          <a:endParaRPr lang="en-IN" sz="1200" kern="1200" dirty="0">
            <a:solidFill>
              <a:schemeClr val="tx1"/>
            </a:solidFill>
          </a:endParaRPr>
        </a:p>
      </dsp:txBody>
      <dsp:txXfrm>
        <a:off x="1826704" y="27785"/>
        <a:ext cx="6669595" cy="555716"/>
      </dsp:txXfrm>
    </dsp:sp>
    <dsp:sp modelId="{FA79C21E-B393-4745-AF64-2322F5DE616E}">
      <dsp:nvSpPr>
        <dsp:cNvPr id="0" name=""/>
        <dsp:cNvSpPr/>
      </dsp:nvSpPr>
      <dsp:spPr>
        <a:xfrm>
          <a:off x="1699260" y="583501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0E359E-503B-45E7-BA7B-48557871797D}">
      <dsp:nvSpPr>
        <dsp:cNvPr id="0" name=""/>
        <dsp:cNvSpPr/>
      </dsp:nvSpPr>
      <dsp:spPr>
        <a:xfrm>
          <a:off x="1826704" y="611287"/>
          <a:ext cx="6669595" cy="55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200" kern="1200" dirty="0">
              <a:solidFill>
                <a:schemeClr val="tx1"/>
              </a:solidFill>
            </a:rPr>
            <a:t>Reports &amp; Analysis across: 3 Entities, 8 GTMs, LoBs &amp; Products, Regions &amp; Sales Segments, Core &amp; Partner services, Existing &amp; New Accounts </a:t>
          </a:r>
        </a:p>
      </dsp:txBody>
      <dsp:txXfrm>
        <a:off x="1826704" y="611287"/>
        <a:ext cx="6669595" cy="555716"/>
      </dsp:txXfrm>
    </dsp:sp>
    <dsp:sp modelId="{A4F41D07-9D61-497B-AC08-9E50311D0748}">
      <dsp:nvSpPr>
        <dsp:cNvPr id="0" name=""/>
        <dsp:cNvSpPr/>
      </dsp:nvSpPr>
      <dsp:spPr>
        <a:xfrm>
          <a:off x="1699260" y="1167003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FF85DC-D54C-4166-8FC6-C2F133FA0F07}">
      <dsp:nvSpPr>
        <dsp:cNvPr id="0" name=""/>
        <dsp:cNvSpPr/>
      </dsp:nvSpPr>
      <dsp:spPr>
        <a:xfrm>
          <a:off x="1826704" y="1194789"/>
          <a:ext cx="6669595" cy="55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200" kern="1200" dirty="0">
              <a:solidFill>
                <a:schemeClr val="tx1"/>
              </a:solidFill>
            </a:rPr>
            <a:t>New Funnel addition: Weekly analysis</a:t>
          </a:r>
        </a:p>
      </dsp:txBody>
      <dsp:txXfrm>
        <a:off x="1826704" y="1194789"/>
        <a:ext cx="6669595" cy="555716"/>
      </dsp:txXfrm>
    </dsp:sp>
    <dsp:sp modelId="{8D3ED424-94A0-46E8-A8E0-B9E2EC52BF0D}">
      <dsp:nvSpPr>
        <dsp:cNvPr id="0" name=""/>
        <dsp:cNvSpPr/>
      </dsp:nvSpPr>
      <dsp:spPr>
        <a:xfrm>
          <a:off x="1699260" y="1750505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1A8A64-FF16-4CEC-9B23-F4925948C9CF}">
      <dsp:nvSpPr>
        <dsp:cNvPr id="0" name=""/>
        <dsp:cNvSpPr/>
      </dsp:nvSpPr>
      <dsp:spPr>
        <a:xfrm>
          <a:off x="1826704" y="1778291"/>
          <a:ext cx="6669595" cy="55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200" kern="1200" dirty="0">
              <a:solidFill>
                <a:schemeClr val="tx1"/>
              </a:solidFill>
            </a:rPr>
            <a:t>Existing Funnel Ageing: Last updated, 180+ days, Overdue</a:t>
          </a:r>
        </a:p>
      </dsp:txBody>
      <dsp:txXfrm>
        <a:off x="1826704" y="1778291"/>
        <a:ext cx="6669595" cy="555716"/>
      </dsp:txXfrm>
    </dsp:sp>
    <dsp:sp modelId="{D4DAA800-2B29-447A-8247-0420BB3F9CCE}">
      <dsp:nvSpPr>
        <dsp:cNvPr id="0" name=""/>
        <dsp:cNvSpPr/>
      </dsp:nvSpPr>
      <dsp:spPr>
        <a:xfrm>
          <a:off x="1699260" y="2334007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E34E14-5BA6-49FC-8746-A939D31D2201}">
      <dsp:nvSpPr>
        <dsp:cNvPr id="0" name=""/>
        <dsp:cNvSpPr/>
      </dsp:nvSpPr>
      <dsp:spPr>
        <a:xfrm>
          <a:off x="1826704" y="2361793"/>
          <a:ext cx="6669595" cy="55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200" kern="1200" dirty="0">
              <a:solidFill>
                <a:schemeClr val="tx1"/>
              </a:solidFill>
            </a:rPr>
            <a:t>Lost &amp; Dropped: Funnel stage &amp; Reasons</a:t>
          </a:r>
        </a:p>
      </dsp:txBody>
      <dsp:txXfrm>
        <a:off x="1826704" y="2361793"/>
        <a:ext cx="6669595" cy="555716"/>
      </dsp:txXfrm>
    </dsp:sp>
    <dsp:sp modelId="{5102B0C8-E1DB-4AE0-9B58-02F49B5B85B5}">
      <dsp:nvSpPr>
        <dsp:cNvPr id="0" name=""/>
        <dsp:cNvSpPr/>
      </dsp:nvSpPr>
      <dsp:spPr>
        <a:xfrm>
          <a:off x="1699260" y="2917509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E1504E-0174-40F0-B11D-5C74E63B52CA}">
      <dsp:nvSpPr>
        <dsp:cNvPr id="0" name=""/>
        <dsp:cNvSpPr/>
      </dsp:nvSpPr>
      <dsp:spPr>
        <a:xfrm>
          <a:off x="1826704" y="2945295"/>
          <a:ext cx="6669595" cy="55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200" kern="1200" dirty="0">
              <a:solidFill>
                <a:schemeClr val="tx1"/>
              </a:solidFill>
            </a:rPr>
            <a:t>Conversion Ratio: AOP Vs Actual (Funnel &amp; PO-in-hand) </a:t>
          </a:r>
        </a:p>
      </dsp:txBody>
      <dsp:txXfrm>
        <a:off x="1826704" y="2945295"/>
        <a:ext cx="6669595" cy="555716"/>
      </dsp:txXfrm>
    </dsp:sp>
    <dsp:sp modelId="{7519ECA7-2BB5-4109-87B5-756AE406E844}">
      <dsp:nvSpPr>
        <dsp:cNvPr id="0" name=""/>
        <dsp:cNvSpPr/>
      </dsp:nvSpPr>
      <dsp:spPr>
        <a:xfrm>
          <a:off x="1699260" y="3501011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9BC039-4D5C-49B5-B9FE-E5F3E95B8A95}">
      <dsp:nvSpPr>
        <dsp:cNvPr id="0" name=""/>
        <dsp:cNvSpPr/>
      </dsp:nvSpPr>
      <dsp:spPr>
        <a:xfrm>
          <a:off x="0" y="8998"/>
          <a:ext cx="84963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4DF467-81EB-413D-9AA9-465A25EB784B}">
      <dsp:nvSpPr>
        <dsp:cNvPr id="0" name=""/>
        <dsp:cNvSpPr/>
      </dsp:nvSpPr>
      <dsp:spPr>
        <a:xfrm>
          <a:off x="0" y="0"/>
          <a:ext cx="1699260" cy="3529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rgbClr val="BED730"/>
              </a:solidFill>
            </a:rPr>
            <a:t>HIGHLIGHTS</a:t>
          </a:r>
          <a:endParaRPr lang="en-IN" sz="1200" b="1" kern="1200" dirty="0">
            <a:solidFill>
              <a:srgbClr val="BED730"/>
            </a:solidFill>
          </a:endParaRPr>
        </a:p>
      </dsp:txBody>
      <dsp:txXfrm>
        <a:off x="0" y="0"/>
        <a:ext cx="1699260" cy="3529013"/>
      </dsp:txXfrm>
    </dsp:sp>
    <dsp:sp modelId="{0E3FB97C-5D95-45A6-BF96-F6384649ADE0}">
      <dsp:nvSpPr>
        <dsp:cNvPr id="0" name=""/>
        <dsp:cNvSpPr/>
      </dsp:nvSpPr>
      <dsp:spPr>
        <a:xfrm>
          <a:off x="1826704" y="27785"/>
          <a:ext cx="6669595" cy="55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200" kern="1200" dirty="0">
              <a:solidFill>
                <a:schemeClr val="tx1">
                  <a:lumMod val="95000"/>
                </a:schemeClr>
              </a:solidFill>
            </a:rPr>
            <a:t>Enabling work-flow transparency during PO-to-1</a:t>
          </a:r>
          <a:r>
            <a:rPr lang="en-IN" sz="1200" kern="1200" baseline="30000" dirty="0">
              <a:solidFill>
                <a:schemeClr val="tx1">
                  <a:lumMod val="95000"/>
                </a:schemeClr>
              </a:solidFill>
            </a:rPr>
            <a:t>st</a:t>
          </a:r>
          <a:r>
            <a:rPr lang="en-IN" sz="1200" kern="1200" dirty="0">
              <a:solidFill>
                <a:schemeClr val="tx1">
                  <a:lumMod val="95000"/>
                </a:schemeClr>
              </a:solidFill>
            </a:rPr>
            <a:t> Billing stage</a:t>
          </a:r>
        </a:p>
      </dsp:txBody>
      <dsp:txXfrm>
        <a:off x="1826704" y="27785"/>
        <a:ext cx="6669595" cy="555716"/>
      </dsp:txXfrm>
    </dsp:sp>
    <dsp:sp modelId="{FA79C21E-B393-4745-AF64-2322F5DE616E}">
      <dsp:nvSpPr>
        <dsp:cNvPr id="0" name=""/>
        <dsp:cNvSpPr/>
      </dsp:nvSpPr>
      <dsp:spPr>
        <a:xfrm>
          <a:off x="1699260" y="583501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0E359E-503B-45E7-BA7B-48557871797D}">
      <dsp:nvSpPr>
        <dsp:cNvPr id="0" name=""/>
        <dsp:cNvSpPr/>
      </dsp:nvSpPr>
      <dsp:spPr>
        <a:xfrm>
          <a:off x="1826704" y="611287"/>
          <a:ext cx="6669595" cy="55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200" kern="1200" dirty="0">
              <a:solidFill>
                <a:schemeClr val="tx1">
                  <a:lumMod val="95000"/>
                </a:schemeClr>
              </a:solidFill>
            </a:rPr>
            <a:t>Eliminating PO login delays through CPQ adoption</a:t>
          </a:r>
        </a:p>
      </dsp:txBody>
      <dsp:txXfrm>
        <a:off x="1826704" y="611287"/>
        <a:ext cx="6669595" cy="555716"/>
      </dsp:txXfrm>
    </dsp:sp>
    <dsp:sp modelId="{A4F41D07-9D61-497B-AC08-9E50311D0748}">
      <dsp:nvSpPr>
        <dsp:cNvPr id="0" name=""/>
        <dsp:cNvSpPr/>
      </dsp:nvSpPr>
      <dsp:spPr>
        <a:xfrm>
          <a:off x="1699260" y="1167003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FF85DC-D54C-4166-8FC6-C2F133FA0F07}">
      <dsp:nvSpPr>
        <dsp:cNvPr id="0" name=""/>
        <dsp:cNvSpPr/>
      </dsp:nvSpPr>
      <dsp:spPr>
        <a:xfrm>
          <a:off x="1826704" y="1194789"/>
          <a:ext cx="6669595" cy="55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>
                  <a:lumMod val="95000"/>
                </a:schemeClr>
              </a:solidFill>
            </a:rPr>
            <a:t>Accelerated post-PO process with introduction of auto approvals for DOA price quotes</a:t>
          </a:r>
          <a:endParaRPr lang="en-IN" sz="1200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1826704" y="1194789"/>
        <a:ext cx="6669595" cy="555716"/>
      </dsp:txXfrm>
    </dsp:sp>
    <dsp:sp modelId="{8D3ED424-94A0-46E8-A8E0-B9E2EC52BF0D}">
      <dsp:nvSpPr>
        <dsp:cNvPr id="0" name=""/>
        <dsp:cNvSpPr/>
      </dsp:nvSpPr>
      <dsp:spPr>
        <a:xfrm>
          <a:off x="1699260" y="1750505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1A8A64-FF16-4CEC-9B23-F4925948C9CF}">
      <dsp:nvSpPr>
        <dsp:cNvPr id="0" name=""/>
        <dsp:cNvSpPr/>
      </dsp:nvSpPr>
      <dsp:spPr>
        <a:xfrm>
          <a:off x="1826704" y="1778291"/>
          <a:ext cx="6669595" cy="55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200" kern="1200" dirty="0">
              <a:solidFill>
                <a:schemeClr val="tx1">
                  <a:lumMod val="95000"/>
                </a:schemeClr>
              </a:solidFill>
            </a:rPr>
            <a:t>Defined TAT (Turn-around-time) for Catalogue &amp; Integrated orders deliveries</a:t>
          </a:r>
        </a:p>
      </dsp:txBody>
      <dsp:txXfrm>
        <a:off x="1826704" y="1778291"/>
        <a:ext cx="6669595" cy="555716"/>
      </dsp:txXfrm>
    </dsp:sp>
    <dsp:sp modelId="{D4DAA800-2B29-447A-8247-0420BB3F9CCE}">
      <dsp:nvSpPr>
        <dsp:cNvPr id="0" name=""/>
        <dsp:cNvSpPr/>
      </dsp:nvSpPr>
      <dsp:spPr>
        <a:xfrm>
          <a:off x="1699260" y="2334007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E34E14-5BA6-49FC-8746-A939D31D2201}">
      <dsp:nvSpPr>
        <dsp:cNvPr id="0" name=""/>
        <dsp:cNvSpPr/>
      </dsp:nvSpPr>
      <dsp:spPr>
        <a:xfrm>
          <a:off x="1826704" y="2361793"/>
          <a:ext cx="6669595" cy="55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>
                  <a:lumMod val="95000"/>
                </a:schemeClr>
              </a:solidFill>
            </a:rPr>
            <a:t>Weekly IR Sign-off Reports: Service activation/de-activation trigger</a:t>
          </a:r>
          <a:endParaRPr lang="en-IN" sz="1200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1826704" y="2361793"/>
        <a:ext cx="6669595" cy="555716"/>
      </dsp:txXfrm>
    </dsp:sp>
    <dsp:sp modelId="{5102B0C8-E1DB-4AE0-9B58-02F49B5B85B5}">
      <dsp:nvSpPr>
        <dsp:cNvPr id="0" name=""/>
        <dsp:cNvSpPr/>
      </dsp:nvSpPr>
      <dsp:spPr>
        <a:xfrm>
          <a:off x="1699260" y="2917509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E1504E-0174-40F0-B11D-5C74E63B52CA}">
      <dsp:nvSpPr>
        <dsp:cNvPr id="0" name=""/>
        <dsp:cNvSpPr/>
      </dsp:nvSpPr>
      <dsp:spPr>
        <a:xfrm>
          <a:off x="1826704" y="2945295"/>
          <a:ext cx="6669595" cy="55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>
                  <a:lumMod val="95000"/>
                </a:schemeClr>
              </a:solidFill>
            </a:rPr>
            <a:t>Qtrly Revenue Goal Vs Achievement Reports to relevant stakeholders</a:t>
          </a:r>
          <a:endParaRPr lang="en-IN" sz="1200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1826704" y="2945295"/>
        <a:ext cx="6669595" cy="555716"/>
      </dsp:txXfrm>
    </dsp:sp>
    <dsp:sp modelId="{7519ECA7-2BB5-4109-87B5-756AE406E844}">
      <dsp:nvSpPr>
        <dsp:cNvPr id="0" name=""/>
        <dsp:cNvSpPr/>
      </dsp:nvSpPr>
      <dsp:spPr>
        <a:xfrm>
          <a:off x="1699260" y="3501011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9BC039-4D5C-49B5-B9FE-E5F3E95B8A95}">
      <dsp:nvSpPr>
        <dsp:cNvPr id="0" name=""/>
        <dsp:cNvSpPr/>
      </dsp:nvSpPr>
      <dsp:spPr>
        <a:xfrm>
          <a:off x="0" y="8998"/>
          <a:ext cx="84963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4DF467-81EB-413D-9AA9-465A25EB784B}">
      <dsp:nvSpPr>
        <dsp:cNvPr id="0" name=""/>
        <dsp:cNvSpPr/>
      </dsp:nvSpPr>
      <dsp:spPr>
        <a:xfrm>
          <a:off x="0" y="0"/>
          <a:ext cx="1699260" cy="3529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BED730"/>
              </a:solidFill>
            </a:rPr>
            <a:t>HIGHLIGHTS</a:t>
          </a:r>
          <a:endParaRPr lang="en-IN" sz="1200" b="1" kern="1200" dirty="0">
            <a:solidFill>
              <a:srgbClr val="BED730"/>
            </a:solidFill>
          </a:endParaRPr>
        </a:p>
      </dsp:txBody>
      <dsp:txXfrm>
        <a:off x="0" y="0"/>
        <a:ext cx="1699260" cy="3529013"/>
      </dsp:txXfrm>
    </dsp:sp>
    <dsp:sp modelId="{0E3FB97C-5D95-45A6-BF96-F6384649ADE0}">
      <dsp:nvSpPr>
        <dsp:cNvPr id="0" name=""/>
        <dsp:cNvSpPr/>
      </dsp:nvSpPr>
      <dsp:spPr>
        <a:xfrm>
          <a:off x="1826704" y="27785"/>
          <a:ext cx="6669595" cy="55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Multi-service &amp; Partner-aligned opportunities (Value threshold to be defined)</a:t>
          </a:r>
          <a:endParaRPr lang="en-IN" sz="1200" kern="1200" dirty="0">
            <a:solidFill>
              <a:schemeClr val="tx1"/>
            </a:solidFill>
          </a:endParaRPr>
        </a:p>
      </dsp:txBody>
      <dsp:txXfrm>
        <a:off x="1826704" y="27785"/>
        <a:ext cx="6669595" cy="555716"/>
      </dsp:txXfrm>
    </dsp:sp>
    <dsp:sp modelId="{FA79C21E-B393-4745-AF64-2322F5DE616E}">
      <dsp:nvSpPr>
        <dsp:cNvPr id="0" name=""/>
        <dsp:cNvSpPr/>
      </dsp:nvSpPr>
      <dsp:spPr>
        <a:xfrm>
          <a:off x="1699260" y="583501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0E359E-503B-45E7-BA7B-48557871797D}">
      <dsp:nvSpPr>
        <dsp:cNvPr id="0" name=""/>
        <dsp:cNvSpPr/>
      </dsp:nvSpPr>
      <dsp:spPr>
        <a:xfrm>
          <a:off x="1826704" y="611287"/>
          <a:ext cx="6669595" cy="55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200" kern="1200" dirty="0">
              <a:solidFill>
                <a:schemeClr val="tx1"/>
              </a:solidFill>
            </a:rPr>
            <a:t>Sify’s Opportunity qualification criteria to be applied at 5D – Biz Development stage review</a:t>
          </a:r>
        </a:p>
      </dsp:txBody>
      <dsp:txXfrm>
        <a:off x="1826704" y="611287"/>
        <a:ext cx="6669595" cy="555716"/>
      </dsp:txXfrm>
    </dsp:sp>
    <dsp:sp modelId="{A4F41D07-9D61-497B-AC08-9E50311D0748}">
      <dsp:nvSpPr>
        <dsp:cNvPr id="0" name=""/>
        <dsp:cNvSpPr/>
      </dsp:nvSpPr>
      <dsp:spPr>
        <a:xfrm>
          <a:off x="1699260" y="1167003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FF85DC-D54C-4166-8FC6-C2F133FA0F07}">
      <dsp:nvSpPr>
        <dsp:cNvPr id="0" name=""/>
        <dsp:cNvSpPr/>
      </dsp:nvSpPr>
      <dsp:spPr>
        <a:xfrm>
          <a:off x="1826704" y="1194789"/>
          <a:ext cx="6669595" cy="55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1</a:t>
          </a:r>
          <a:r>
            <a:rPr lang="en-US" sz="1200" kern="1200" baseline="30000" dirty="0">
              <a:solidFill>
                <a:schemeClr val="tx1"/>
              </a:solidFill>
            </a:rPr>
            <a:t>st</a:t>
          </a:r>
          <a:r>
            <a:rPr lang="en-US" sz="1200" kern="1200" dirty="0">
              <a:solidFill>
                <a:schemeClr val="tx1"/>
              </a:solidFill>
            </a:rPr>
            <a:t> level Joint stakeholder review process – Sales, GTM/BD, Solutions, BSG, PMO &amp; Delivery </a:t>
          </a:r>
          <a:endParaRPr lang="en-IN" sz="1200" kern="1200" dirty="0">
            <a:solidFill>
              <a:schemeClr val="tx1"/>
            </a:solidFill>
          </a:endParaRPr>
        </a:p>
      </dsp:txBody>
      <dsp:txXfrm>
        <a:off x="1826704" y="1194789"/>
        <a:ext cx="6669595" cy="555716"/>
      </dsp:txXfrm>
    </dsp:sp>
    <dsp:sp modelId="{8D3ED424-94A0-46E8-A8E0-B9E2EC52BF0D}">
      <dsp:nvSpPr>
        <dsp:cNvPr id="0" name=""/>
        <dsp:cNvSpPr/>
      </dsp:nvSpPr>
      <dsp:spPr>
        <a:xfrm>
          <a:off x="1699260" y="1750505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1A8A64-FF16-4CEC-9B23-F4925948C9CF}">
      <dsp:nvSpPr>
        <dsp:cNvPr id="0" name=""/>
        <dsp:cNvSpPr/>
      </dsp:nvSpPr>
      <dsp:spPr>
        <a:xfrm>
          <a:off x="1826704" y="1778291"/>
          <a:ext cx="6669595" cy="55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Tech OEMs &amp; Service Partners to be identified and on-boarded from the Approved Partner List</a:t>
          </a:r>
          <a:endParaRPr lang="en-IN" sz="1200" kern="1200" dirty="0">
            <a:solidFill>
              <a:schemeClr val="tx1"/>
            </a:solidFill>
          </a:endParaRPr>
        </a:p>
      </dsp:txBody>
      <dsp:txXfrm>
        <a:off x="1826704" y="1778291"/>
        <a:ext cx="6669595" cy="555716"/>
      </dsp:txXfrm>
    </dsp:sp>
    <dsp:sp modelId="{D4DAA800-2B29-447A-8247-0420BB3F9CCE}">
      <dsp:nvSpPr>
        <dsp:cNvPr id="0" name=""/>
        <dsp:cNvSpPr/>
      </dsp:nvSpPr>
      <dsp:spPr>
        <a:xfrm>
          <a:off x="1699260" y="2334007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E34E14-5BA6-49FC-8746-A939D31D2201}">
      <dsp:nvSpPr>
        <dsp:cNvPr id="0" name=""/>
        <dsp:cNvSpPr/>
      </dsp:nvSpPr>
      <dsp:spPr>
        <a:xfrm>
          <a:off x="1826704" y="2361793"/>
          <a:ext cx="6669595" cy="55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SOW &amp; Customer Qualification Criteria to be understood, agreed &amp; signed during 5D – Qualification &amp; Solutioning stage  </a:t>
          </a:r>
          <a:endParaRPr lang="en-IN" sz="1200" kern="1200" dirty="0">
            <a:solidFill>
              <a:schemeClr val="tx1"/>
            </a:solidFill>
          </a:endParaRPr>
        </a:p>
      </dsp:txBody>
      <dsp:txXfrm>
        <a:off x="1826704" y="2361793"/>
        <a:ext cx="6669595" cy="555716"/>
      </dsp:txXfrm>
    </dsp:sp>
    <dsp:sp modelId="{5102B0C8-E1DB-4AE0-9B58-02F49B5B85B5}">
      <dsp:nvSpPr>
        <dsp:cNvPr id="0" name=""/>
        <dsp:cNvSpPr/>
      </dsp:nvSpPr>
      <dsp:spPr>
        <a:xfrm>
          <a:off x="1699260" y="2917509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E1504E-0174-40F0-B11D-5C74E63B52CA}">
      <dsp:nvSpPr>
        <dsp:cNvPr id="0" name=""/>
        <dsp:cNvSpPr/>
      </dsp:nvSpPr>
      <dsp:spPr>
        <a:xfrm>
          <a:off x="1826704" y="2945295"/>
          <a:ext cx="6669595" cy="55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Weekly ‘5D-Stage’ Report for common updation to all Leader stakeholders</a:t>
          </a:r>
          <a:endParaRPr lang="en-IN" sz="1200" kern="1200" dirty="0">
            <a:solidFill>
              <a:schemeClr val="tx1"/>
            </a:solidFill>
          </a:endParaRPr>
        </a:p>
      </dsp:txBody>
      <dsp:txXfrm>
        <a:off x="1826704" y="2945295"/>
        <a:ext cx="6669595" cy="555716"/>
      </dsp:txXfrm>
    </dsp:sp>
    <dsp:sp modelId="{7519ECA7-2BB5-4109-87B5-756AE406E844}">
      <dsp:nvSpPr>
        <dsp:cNvPr id="0" name=""/>
        <dsp:cNvSpPr/>
      </dsp:nvSpPr>
      <dsp:spPr>
        <a:xfrm>
          <a:off x="1699260" y="3501011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9BC039-4D5C-49B5-B9FE-E5F3E95B8A95}">
      <dsp:nvSpPr>
        <dsp:cNvPr id="0" name=""/>
        <dsp:cNvSpPr/>
      </dsp:nvSpPr>
      <dsp:spPr>
        <a:xfrm>
          <a:off x="0" y="8998"/>
          <a:ext cx="84963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4DF467-81EB-413D-9AA9-465A25EB784B}">
      <dsp:nvSpPr>
        <dsp:cNvPr id="0" name=""/>
        <dsp:cNvSpPr/>
      </dsp:nvSpPr>
      <dsp:spPr>
        <a:xfrm>
          <a:off x="0" y="0"/>
          <a:ext cx="1699260" cy="3529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rgbClr val="BED730"/>
              </a:solidFill>
            </a:rPr>
            <a:t>HIGHLIGHTS</a:t>
          </a:r>
          <a:endParaRPr lang="en-IN" sz="1200" b="1" kern="1200" dirty="0">
            <a:solidFill>
              <a:srgbClr val="BED730"/>
            </a:solidFill>
          </a:endParaRPr>
        </a:p>
      </dsp:txBody>
      <dsp:txXfrm>
        <a:off x="0" y="0"/>
        <a:ext cx="1699260" cy="3529013"/>
      </dsp:txXfrm>
    </dsp:sp>
    <dsp:sp modelId="{0E3FB97C-5D95-45A6-BF96-F6384649ADE0}">
      <dsp:nvSpPr>
        <dsp:cNvPr id="0" name=""/>
        <dsp:cNvSpPr/>
      </dsp:nvSpPr>
      <dsp:spPr>
        <a:xfrm>
          <a:off x="1826704" y="23822"/>
          <a:ext cx="6669595" cy="4764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Integrated opportunities management ensuring seamless delivery &amp; revenue milestone</a:t>
          </a:r>
          <a:endParaRPr lang="en-IN" sz="1200" kern="1200" dirty="0">
            <a:solidFill>
              <a:schemeClr val="tx1"/>
            </a:solidFill>
          </a:endParaRPr>
        </a:p>
      </dsp:txBody>
      <dsp:txXfrm>
        <a:off x="1826704" y="23822"/>
        <a:ext cx="6669595" cy="476451"/>
      </dsp:txXfrm>
    </dsp:sp>
    <dsp:sp modelId="{FA79C21E-B393-4745-AF64-2322F5DE616E}">
      <dsp:nvSpPr>
        <dsp:cNvPr id="0" name=""/>
        <dsp:cNvSpPr/>
      </dsp:nvSpPr>
      <dsp:spPr>
        <a:xfrm>
          <a:off x="1699260" y="500273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0E359E-503B-45E7-BA7B-48557871797D}">
      <dsp:nvSpPr>
        <dsp:cNvPr id="0" name=""/>
        <dsp:cNvSpPr/>
      </dsp:nvSpPr>
      <dsp:spPr>
        <a:xfrm>
          <a:off x="1826704" y="524096"/>
          <a:ext cx="6669595" cy="4764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Opportunity review at 5D - Qualification stage, highlighting challenges and eliminating point-of-failures</a:t>
          </a:r>
          <a:endParaRPr lang="en-IN" sz="1200" kern="1200" dirty="0">
            <a:solidFill>
              <a:schemeClr val="tx1"/>
            </a:solidFill>
          </a:endParaRPr>
        </a:p>
      </dsp:txBody>
      <dsp:txXfrm>
        <a:off x="1826704" y="524096"/>
        <a:ext cx="6669595" cy="476451"/>
      </dsp:txXfrm>
    </dsp:sp>
    <dsp:sp modelId="{A4F41D07-9D61-497B-AC08-9E50311D0748}">
      <dsp:nvSpPr>
        <dsp:cNvPr id="0" name=""/>
        <dsp:cNvSpPr/>
      </dsp:nvSpPr>
      <dsp:spPr>
        <a:xfrm>
          <a:off x="1699260" y="1000547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FF85DC-D54C-4166-8FC6-C2F133FA0F07}">
      <dsp:nvSpPr>
        <dsp:cNvPr id="0" name=""/>
        <dsp:cNvSpPr/>
      </dsp:nvSpPr>
      <dsp:spPr>
        <a:xfrm>
          <a:off x="1826704" y="1024370"/>
          <a:ext cx="6669595" cy="4764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I&amp;C (Implementation &amp; Configuration) Team identification and Project-wise mapping </a:t>
          </a:r>
          <a:endParaRPr lang="en-IN" sz="1200" kern="1200" dirty="0">
            <a:solidFill>
              <a:schemeClr val="tx1"/>
            </a:solidFill>
          </a:endParaRPr>
        </a:p>
      </dsp:txBody>
      <dsp:txXfrm>
        <a:off x="1826704" y="1024370"/>
        <a:ext cx="6669595" cy="476451"/>
      </dsp:txXfrm>
    </dsp:sp>
    <dsp:sp modelId="{8D3ED424-94A0-46E8-A8E0-B9E2EC52BF0D}">
      <dsp:nvSpPr>
        <dsp:cNvPr id="0" name=""/>
        <dsp:cNvSpPr/>
      </dsp:nvSpPr>
      <dsp:spPr>
        <a:xfrm>
          <a:off x="1699260" y="1500821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1A8A64-FF16-4CEC-9B23-F4925948C9CF}">
      <dsp:nvSpPr>
        <dsp:cNvPr id="0" name=""/>
        <dsp:cNvSpPr/>
      </dsp:nvSpPr>
      <dsp:spPr>
        <a:xfrm>
          <a:off x="1826704" y="1524643"/>
          <a:ext cx="6669595" cy="4764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Customer on-boarding &amp; Project kick-off templates and guidelines</a:t>
          </a:r>
          <a:endParaRPr lang="en-IN" sz="1200" kern="1200" dirty="0">
            <a:solidFill>
              <a:schemeClr val="tx1"/>
            </a:solidFill>
          </a:endParaRPr>
        </a:p>
      </dsp:txBody>
      <dsp:txXfrm>
        <a:off x="1826704" y="1524643"/>
        <a:ext cx="6669595" cy="476451"/>
      </dsp:txXfrm>
    </dsp:sp>
    <dsp:sp modelId="{D4DAA800-2B29-447A-8247-0420BB3F9CCE}">
      <dsp:nvSpPr>
        <dsp:cNvPr id="0" name=""/>
        <dsp:cNvSpPr/>
      </dsp:nvSpPr>
      <dsp:spPr>
        <a:xfrm>
          <a:off x="1699260" y="2001095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E34E14-5BA6-49FC-8746-A939D31D2201}">
      <dsp:nvSpPr>
        <dsp:cNvPr id="0" name=""/>
        <dsp:cNvSpPr/>
      </dsp:nvSpPr>
      <dsp:spPr>
        <a:xfrm>
          <a:off x="1826704" y="2024917"/>
          <a:ext cx="6669595" cy="4764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Project milestones progress &amp; achievement updation</a:t>
          </a:r>
          <a:endParaRPr lang="en-IN" sz="1200" kern="1200" dirty="0">
            <a:solidFill>
              <a:schemeClr val="tx1"/>
            </a:solidFill>
          </a:endParaRPr>
        </a:p>
      </dsp:txBody>
      <dsp:txXfrm>
        <a:off x="1826704" y="2024917"/>
        <a:ext cx="6669595" cy="476451"/>
      </dsp:txXfrm>
    </dsp:sp>
    <dsp:sp modelId="{5102B0C8-E1DB-4AE0-9B58-02F49B5B85B5}">
      <dsp:nvSpPr>
        <dsp:cNvPr id="0" name=""/>
        <dsp:cNvSpPr/>
      </dsp:nvSpPr>
      <dsp:spPr>
        <a:xfrm>
          <a:off x="1699260" y="2501368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E1504E-0174-40F0-B11D-5C74E63B52CA}">
      <dsp:nvSpPr>
        <dsp:cNvPr id="0" name=""/>
        <dsp:cNvSpPr/>
      </dsp:nvSpPr>
      <dsp:spPr>
        <a:xfrm>
          <a:off x="1826704" y="2525191"/>
          <a:ext cx="6669595" cy="4764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200" kern="1200" dirty="0">
              <a:solidFill>
                <a:schemeClr val="tx1"/>
              </a:solidFill>
            </a:rPr>
            <a:t>Project delays &amp; milestone failures highlighted weekly</a:t>
          </a:r>
        </a:p>
      </dsp:txBody>
      <dsp:txXfrm>
        <a:off x="1826704" y="2525191"/>
        <a:ext cx="6669595" cy="476451"/>
      </dsp:txXfrm>
    </dsp:sp>
    <dsp:sp modelId="{7519ECA7-2BB5-4109-87B5-756AE406E844}">
      <dsp:nvSpPr>
        <dsp:cNvPr id="0" name=""/>
        <dsp:cNvSpPr/>
      </dsp:nvSpPr>
      <dsp:spPr>
        <a:xfrm>
          <a:off x="1699260" y="3001642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B6A665-EC58-46E3-8C08-2B2ED7FF8B8C}">
      <dsp:nvSpPr>
        <dsp:cNvPr id="0" name=""/>
        <dsp:cNvSpPr/>
      </dsp:nvSpPr>
      <dsp:spPr>
        <a:xfrm>
          <a:off x="1826704" y="3025465"/>
          <a:ext cx="6669595" cy="4764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Project-wise Efficiency analysis: Financial impact Report (LDs &amp; Delayed Revenue realization) published --- ‘Entry Vs Exit Project Margin’</a:t>
          </a:r>
          <a:endParaRPr lang="en-IN" sz="1200" kern="1200" dirty="0">
            <a:solidFill>
              <a:schemeClr val="tx1"/>
            </a:solidFill>
          </a:endParaRPr>
        </a:p>
      </dsp:txBody>
      <dsp:txXfrm>
        <a:off x="1826704" y="3025465"/>
        <a:ext cx="6669595" cy="476451"/>
      </dsp:txXfrm>
    </dsp:sp>
    <dsp:sp modelId="{53EF54E6-9D62-4D77-A860-42D08EB77760}">
      <dsp:nvSpPr>
        <dsp:cNvPr id="0" name=""/>
        <dsp:cNvSpPr/>
      </dsp:nvSpPr>
      <dsp:spPr>
        <a:xfrm>
          <a:off x="1699260" y="3501916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9BC039-4D5C-49B5-B9FE-E5F3E95B8A95}">
      <dsp:nvSpPr>
        <dsp:cNvPr id="0" name=""/>
        <dsp:cNvSpPr/>
      </dsp:nvSpPr>
      <dsp:spPr>
        <a:xfrm>
          <a:off x="0" y="8998"/>
          <a:ext cx="84963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4DF467-81EB-413D-9AA9-465A25EB784B}">
      <dsp:nvSpPr>
        <dsp:cNvPr id="0" name=""/>
        <dsp:cNvSpPr/>
      </dsp:nvSpPr>
      <dsp:spPr>
        <a:xfrm>
          <a:off x="0" y="0"/>
          <a:ext cx="1699260" cy="3529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rgbClr val="BED730"/>
              </a:solidFill>
            </a:rPr>
            <a:t>HIGHLIGHTS</a:t>
          </a:r>
          <a:endParaRPr lang="en-IN" sz="1200" b="1" kern="1200" dirty="0">
            <a:solidFill>
              <a:srgbClr val="BED730"/>
            </a:solidFill>
          </a:endParaRPr>
        </a:p>
      </dsp:txBody>
      <dsp:txXfrm>
        <a:off x="0" y="0"/>
        <a:ext cx="1699260" cy="3529013"/>
      </dsp:txXfrm>
    </dsp:sp>
    <dsp:sp modelId="{0E3FB97C-5D95-45A6-BF96-F6384649ADE0}">
      <dsp:nvSpPr>
        <dsp:cNvPr id="0" name=""/>
        <dsp:cNvSpPr/>
      </dsp:nvSpPr>
      <dsp:spPr>
        <a:xfrm>
          <a:off x="1826704" y="33256"/>
          <a:ext cx="6669595" cy="6651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Mission: Achieve &amp; maintain ‘&lt;90 days Outstanding’ goal  </a:t>
          </a:r>
          <a:endParaRPr lang="en-IN" sz="1200" kern="1200" dirty="0">
            <a:solidFill>
              <a:schemeClr val="tx1"/>
            </a:solidFill>
          </a:endParaRPr>
        </a:p>
      </dsp:txBody>
      <dsp:txXfrm>
        <a:off x="1826704" y="33256"/>
        <a:ext cx="6669595" cy="665136"/>
      </dsp:txXfrm>
    </dsp:sp>
    <dsp:sp modelId="{FA79C21E-B393-4745-AF64-2322F5DE616E}">
      <dsp:nvSpPr>
        <dsp:cNvPr id="0" name=""/>
        <dsp:cNvSpPr/>
      </dsp:nvSpPr>
      <dsp:spPr>
        <a:xfrm>
          <a:off x="1699260" y="698393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0E359E-503B-45E7-BA7B-48557871797D}">
      <dsp:nvSpPr>
        <dsp:cNvPr id="0" name=""/>
        <dsp:cNvSpPr/>
      </dsp:nvSpPr>
      <dsp:spPr>
        <a:xfrm>
          <a:off x="1826704" y="731649"/>
          <a:ext cx="6669595" cy="6651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200" kern="1200" dirty="0">
              <a:solidFill>
                <a:schemeClr val="tx1"/>
              </a:solidFill>
            </a:rPr>
            <a:t>Re-defined Collection Policy for FY24-25 across Customer segments i.e. Govt &amp; Pub Sector, Large Enterprise, SMB, Channels &amp; ISPs</a:t>
          </a:r>
        </a:p>
      </dsp:txBody>
      <dsp:txXfrm>
        <a:off x="1826704" y="731649"/>
        <a:ext cx="6669595" cy="665136"/>
      </dsp:txXfrm>
    </dsp:sp>
    <dsp:sp modelId="{A4F41D07-9D61-497B-AC08-9E50311D0748}">
      <dsp:nvSpPr>
        <dsp:cNvPr id="0" name=""/>
        <dsp:cNvSpPr/>
      </dsp:nvSpPr>
      <dsp:spPr>
        <a:xfrm>
          <a:off x="1699260" y="1396786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FF85DC-D54C-4166-8FC6-C2F133FA0F07}">
      <dsp:nvSpPr>
        <dsp:cNvPr id="0" name=""/>
        <dsp:cNvSpPr/>
      </dsp:nvSpPr>
      <dsp:spPr>
        <a:xfrm>
          <a:off x="1826704" y="1430042"/>
          <a:ext cx="6669595" cy="6651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Distinct collection guidelines for Sify Core Services &amp; Partner services Eg. 15 days payment timeline for Hyperscaler services</a:t>
          </a:r>
          <a:endParaRPr lang="en-IN" sz="1200" kern="1200" dirty="0">
            <a:solidFill>
              <a:schemeClr val="tx1"/>
            </a:solidFill>
          </a:endParaRPr>
        </a:p>
      </dsp:txBody>
      <dsp:txXfrm>
        <a:off x="1826704" y="1430042"/>
        <a:ext cx="6669595" cy="665136"/>
      </dsp:txXfrm>
    </dsp:sp>
    <dsp:sp modelId="{8D3ED424-94A0-46E8-A8E0-B9E2EC52BF0D}">
      <dsp:nvSpPr>
        <dsp:cNvPr id="0" name=""/>
        <dsp:cNvSpPr/>
      </dsp:nvSpPr>
      <dsp:spPr>
        <a:xfrm>
          <a:off x="1699260" y="2095179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1A8A64-FF16-4CEC-9B23-F4925948C9CF}">
      <dsp:nvSpPr>
        <dsp:cNvPr id="0" name=""/>
        <dsp:cNvSpPr/>
      </dsp:nvSpPr>
      <dsp:spPr>
        <a:xfrm>
          <a:off x="1826704" y="2128435"/>
          <a:ext cx="6669595" cy="6651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Standard ‘Delayed Payment’ Alerts &amp; Timelines to be followed</a:t>
          </a:r>
          <a:endParaRPr lang="en-IN" sz="1200" kern="1200" dirty="0">
            <a:solidFill>
              <a:schemeClr val="tx1"/>
            </a:solidFill>
          </a:endParaRPr>
        </a:p>
      </dsp:txBody>
      <dsp:txXfrm>
        <a:off x="1826704" y="2128435"/>
        <a:ext cx="6669595" cy="665136"/>
      </dsp:txXfrm>
    </dsp:sp>
    <dsp:sp modelId="{D4DAA800-2B29-447A-8247-0420BB3F9CCE}">
      <dsp:nvSpPr>
        <dsp:cNvPr id="0" name=""/>
        <dsp:cNvSpPr/>
      </dsp:nvSpPr>
      <dsp:spPr>
        <a:xfrm>
          <a:off x="1699260" y="2793572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E34E14-5BA6-49FC-8746-A939D31D2201}">
      <dsp:nvSpPr>
        <dsp:cNvPr id="0" name=""/>
        <dsp:cNvSpPr/>
      </dsp:nvSpPr>
      <dsp:spPr>
        <a:xfrm>
          <a:off x="1826704" y="2826829"/>
          <a:ext cx="6669595" cy="6651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Auto-disconnection policy adherence as per standard Payment terms or RFP criteria</a:t>
          </a:r>
          <a:endParaRPr lang="en-IN" sz="1200" kern="1200" dirty="0">
            <a:solidFill>
              <a:schemeClr val="tx1"/>
            </a:solidFill>
          </a:endParaRPr>
        </a:p>
      </dsp:txBody>
      <dsp:txXfrm>
        <a:off x="1826704" y="2826829"/>
        <a:ext cx="6669595" cy="665136"/>
      </dsp:txXfrm>
    </dsp:sp>
    <dsp:sp modelId="{5102B0C8-E1DB-4AE0-9B58-02F49B5B85B5}">
      <dsp:nvSpPr>
        <dsp:cNvPr id="0" name=""/>
        <dsp:cNvSpPr/>
      </dsp:nvSpPr>
      <dsp:spPr>
        <a:xfrm>
          <a:off x="1699260" y="3491965"/>
          <a:ext cx="67970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4BCEF6-6F43-434C-A6AA-C014CDB88E4E}" type="datetimeFigureOut">
              <a:rPr lang="en-IN" smtClean="0"/>
              <a:t>15/04/24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C4C098-6AEA-4396-B319-3ED2BCD6ADD7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17762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Put Agenda Slide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C4C098-6AEA-4396-B319-3ED2BCD6ADD7}" type="slidenum">
              <a:rPr lang="en-IN" smtClean="0"/>
              <a:t>1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00646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Put Agenda Slide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C4C098-6AEA-4396-B319-3ED2BCD6ADD7}" type="slidenum">
              <a:rPr lang="en-IN" smtClean="0"/>
              <a:t>2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012508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5A46C-A1A7-4E9C-8330-2D54FC2AD1E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159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2A93D0-E888-5A92-A695-ECA4A762E3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6DF45EB-52D3-6506-6FA4-F2EB144D05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3F25F43-F2A1-CA06-1E7F-90B1C476DA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Put Agenda Slide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EB345F-6908-C7C0-5274-026CF8BF71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C4C098-6AEA-4396-B319-3ED2BCD6ADD7}" type="slidenum">
              <a:rPr lang="en-IN" smtClean="0"/>
              <a:t>31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96211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jpeg"/><Relationship Id="rId16" Type="http://schemas.microsoft.com/office/2007/relationships/hdphoto" Target="../media/hdphoto1.wdp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sv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field with lights at night&#10;&#10;Description automatically generated">
            <a:extLst>
              <a:ext uri="{FF2B5EF4-FFF2-40B4-BE49-F238E27FC236}">
                <a16:creationId xmlns:a16="http://schemas.microsoft.com/office/drawing/2014/main" id="{27170E70-BDAE-2E4E-4D9E-DF088100B5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8" name="Text Placeholder 16">
            <a:extLst>
              <a:ext uri="{FF2B5EF4-FFF2-40B4-BE49-F238E27FC236}">
                <a16:creationId xmlns:a16="http://schemas.microsoft.com/office/drawing/2014/main" id="{A0043FE2-98C6-40A8-A25D-C92BA3A47DC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4098" y="1813432"/>
            <a:ext cx="8486052" cy="432001"/>
          </a:xfrm>
        </p:spPr>
        <p:txBody>
          <a:bodyPr>
            <a:noAutofit/>
          </a:bodyPr>
          <a:lstStyle>
            <a:lvl1pPr marL="0" indent="0" algn="l">
              <a:lnSpc>
                <a:spcPts val="3400"/>
              </a:lnSpc>
              <a:spcBef>
                <a:spcPts val="0"/>
              </a:spcBef>
              <a:buNone/>
              <a:defRPr sz="32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OF THE SLIDE - LINE ONE</a:t>
            </a:r>
            <a:endParaRPr lang="en-IN" dirty="0"/>
          </a:p>
        </p:txBody>
      </p:sp>
      <p:sp>
        <p:nvSpPr>
          <p:cNvPr id="29" name="Text Placeholder 16">
            <a:extLst>
              <a:ext uri="{FF2B5EF4-FFF2-40B4-BE49-F238E27FC236}">
                <a16:creationId xmlns:a16="http://schemas.microsoft.com/office/drawing/2014/main" id="{AB770F6E-1524-4A33-82FC-93CB64C2692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099" y="2909117"/>
            <a:ext cx="4058514" cy="611597"/>
          </a:xfrm>
        </p:spPr>
        <p:txBody>
          <a:bodyPr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800" b="1" cap="none" baseline="0">
                <a:solidFill>
                  <a:srgbClr val="BED730"/>
                </a:solidFill>
              </a:defRPr>
            </a:lvl1pPr>
          </a:lstStyle>
          <a:p>
            <a:pPr lvl="0"/>
            <a:r>
              <a:rPr lang="en-US" dirty="0"/>
              <a:t>Sub Title </a:t>
            </a:r>
          </a:p>
        </p:txBody>
      </p:sp>
      <p:sp>
        <p:nvSpPr>
          <p:cNvPr id="30" name="Text Placeholder 16">
            <a:extLst>
              <a:ext uri="{FF2B5EF4-FFF2-40B4-BE49-F238E27FC236}">
                <a16:creationId xmlns:a16="http://schemas.microsoft.com/office/drawing/2014/main" id="{155CA787-D36C-48A9-A94B-D13C3645EBA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4100" y="4449324"/>
            <a:ext cx="4058514" cy="277103"/>
          </a:xfrm>
        </p:spPr>
        <p:txBody>
          <a:bodyPr anchor="t">
            <a:noAutofit/>
          </a:bodyPr>
          <a:lstStyle>
            <a:lvl1pPr marL="0" indent="0">
              <a:lnSpc>
                <a:spcPts val="1800"/>
              </a:lnSpc>
              <a:buNone/>
              <a:defRPr sz="900" b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r>
              <a:rPr lang="en-US" dirty="0"/>
              <a:t>Month 2024</a:t>
            </a:r>
          </a:p>
        </p:txBody>
      </p:sp>
      <p:pic>
        <p:nvPicPr>
          <p:cNvPr id="2" name="Picture 1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DAE6D720-0988-3D8D-6230-99B8F0D9BBD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F319A35-7E27-541D-9773-B613F73F37E5}"/>
              </a:ext>
            </a:extLst>
          </p:cNvPr>
          <p:cNvSpPr txBox="1"/>
          <p:nvPr userDrawn="1"/>
        </p:nvSpPr>
        <p:spPr>
          <a:xfrm>
            <a:off x="6626181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C363D9E0-9944-B365-5D89-C8E90EC4064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4098" y="2286471"/>
            <a:ext cx="8486051" cy="277103"/>
          </a:xfrm>
        </p:spPr>
        <p:txBody>
          <a:bodyPr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2000" b="1" cap="none" baseline="0">
                <a:solidFill>
                  <a:srgbClr val="BED730"/>
                </a:solidFill>
              </a:defRPr>
            </a:lvl1pPr>
          </a:lstStyle>
          <a:p>
            <a:pPr lvl="0"/>
            <a:r>
              <a:rPr lang="en-US" dirty="0"/>
              <a:t>Sub Title </a:t>
            </a:r>
          </a:p>
        </p:txBody>
      </p:sp>
    </p:spTree>
    <p:extLst>
      <p:ext uri="{BB962C8B-B14F-4D97-AF65-F5344CB8AC3E}">
        <p14:creationId xmlns:p14="http://schemas.microsoft.com/office/powerpoint/2010/main" val="235961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ner Page Whi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4">
            <a:extLst>
              <a:ext uri="{FF2B5EF4-FFF2-40B4-BE49-F238E27FC236}">
                <a16:creationId xmlns:a16="http://schemas.microsoft.com/office/drawing/2014/main" id="{84601352-D74E-D226-05C0-6BEB858CCF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1512" y="159135"/>
            <a:ext cx="6979640" cy="461655"/>
          </a:xfrm>
        </p:spPr>
        <p:txBody>
          <a:bodyPr/>
          <a:lstStyle>
            <a:lvl1pPr>
              <a:defRPr sz="2400" baseline="0">
                <a:solidFill>
                  <a:schemeClr val="tx1"/>
                </a:solidFill>
                <a:latin typeface="TheSansOffice" panose="020B0503040302060204" pitchFamily="34" charset="0"/>
              </a:defRPr>
            </a:lvl1pPr>
          </a:lstStyle>
          <a:p>
            <a:r>
              <a:rPr lang="en-US" dirty="0"/>
              <a:t>TITLE OF THE SLIDE GOES HERE</a:t>
            </a:r>
          </a:p>
        </p:txBody>
      </p:sp>
      <p:pic>
        <p:nvPicPr>
          <p:cNvPr id="2" name="Picture 1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5BB42033-9377-0FD6-9B22-F137DE80FE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D86A2B5-8882-64E1-10E0-9387000CAA5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23" y="4752876"/>
            <a:ext cx="9146323" cy="3906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F1EE7DC-B8B1-4E48-3F9D-6E242BC91976}"/>
              </a:ext>
            </a:extLst>
          </p:cNvPr>
          <p:cNvSpPr txBox="1"/>
          <p:nvPr userDrawn="1"/>
        </p:nvSpPr>
        <p:spPr>
          <a:xfrm>
            <a:off x="6626181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tx1">
                    <a:lumMod val="8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32796644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257DB89-CFDA-370A-F43F-545BC20B5C25}"/>
              </a:ext>
            </a:extLst>
          </p:cNvPr>
          <p:cNvSpPr/>
          <p:nvPr userDrawn="1"/>
        </p:nvSpPr>
        <p:spPr>
          <a:xfrm>
            <a:off x="-2322" y="0"/>
            <a:ext cx="9143999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800" dirty="0">
              <a:latin typeface="TheSansOffice" panose="020B0503040302060204" pitchFamily="34" charset="0"/>
            </a:endParaRPr>
          </a:p>
        </p:txBody>
      </p:sp>
      <p:sp>
        <p:nvSpPr>
          <p:cNvPr id="12" name="Title 4">
            <a:extLst>
              <a:ext uri="{FF2B5EF4-FFF2-40B4-BE49-F238E27FC236}">
                <a16:creationId xmlns:a16="http://schemas.microsoft.com/office/drawing/2014/main" id="{84601352-D74E-D226-05C0-6BEB858CCF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1" y="154215"/>
            <a:ext cx="7693099" cy="461655"/>
          </a:xfrm>
        </p:spPr>
        <p:txBody>
          <a:bodyPr/>
          <a:lstStyle>
            <a:lvl1pPr>
              <a:defRPr sz="2400" baseline="0">
                <a:solidFill>
                  <a:schemeClr val="bg1"/>
                </a:solidFill>
                <a:latin typeface="TheSansOffice" panose="020B0503040302060204" pitchFamily="34" charset="0"/>
              </a:defRPr>
            </a:lvl1pPr>
          </a:lstStyle>
          <a:p>
            <a:r>
              <a:rPr lang="en-US" dirty="0"/>
              <a:t>TITLE OF THE SLIDE GOES HERE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2F2A3D-271D-C6D4-F99E-2C1C6C51B0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23" y="4752876"/>
            <a:ext cx="9146323" cy="390624"/>
          </a:xfrm>
          <a:prstGeom prst="rect">
            <a:avLst/>
          </a:prstGeom>
        </p:spPr>
      </p:pic>
      <p:pic>
        <p:nvPicPr>
          <p:cNvPr id="2" name="Picture 1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F68453D2-DABA-E1DF-3231-02FF8861F56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3C3E3B0-F051-A2D1-80E6-F7FB2ABE2BEA}"/>
              </a:ext>
            </a:extLst>
          </p:cNvPr>
          <p:cNvSpPr txBox="1"/>
          <p:nvPr userDrawn="1"/>
        </p:nvSpPr>
        <p:spPr>
          <a:xfrm>
            <a:off x="6626181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3389861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eperato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football field with lights at night&#10;&#10;Description automatically generated">
            <a:extLst>
              <a:ext uri="{FF2B5EF4-FFF2-40B4-BE49-F238E27FC236}">
                <a16:creationId xmlns:a16="http://schemas.microsoft.com/office/drawing/2014/main" id="{E31B5FEC-2280-F57E-0937-3BF289AD91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06" y="1"/>
            <a:ext cx="9157011" cy="5150819"/>
          </a:xfrm>
          <a:prstGeom prst="rect">
            <a:avLst/>
          </a:prstGeom>
        </p:spPr>
      </p:pic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27F25071-BBB9-47AC-A5E5-4FA1422313E0}"/>
              </a:ext>
            </a:extLst>
          </p:cNvPr>
          <p:cNvSpPr/>
          <p:nvPr userDrawn="1"/>
        </p:nvSpPr>
        <p:spPr>
          <a:xfrm>
            <a:off x="6195273" y="2015776"/>
            <a:ext cx="394916" cy="394916"/>
          </a:xfrm>
          <a:prstGeom prst="flowChartConnector">
            <a:avLst/>
          </a:prstGeom>
          <a:solidFill>
            <a:srgbClr val="FFFFFF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800" dirty="0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14FA2173-C01F-499E-9EC4-47F068652B3F}"/>
              </a:ext>
            </a:extLst>
          </p:cNvPr>
          <p:cNvSpPr/>
          <p:nvPr userDrawn="1"/>
        </p:nvSpPr>
        <p:spPr>
          <a:xfrm>
            <a:off x="6240114" y="2444897"/>
            <a:ext cx="305232" cy="305232"/>
          </a:xfrm>
          <a:prstGeom prst="flowChartConnector">
            <a:avLst/>
          </a:prstGeom>
          <a:solidFill>
            <a:srgbClr val="FFFFFF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CD2564-24FC-1333-E767-A9B7D7E255B7}"/>
              </a:ext>
            </a:extLst>
          </p:cNvPr>
          <p:cNvSpPr/>
          <p:nvPr userDrawn="1"/>
        </p:nvSpPr>
        <p:spPr>
          <a:xfrm>
            <a:off x="-6506" y="3125351"/>
            <a:ext cx="9157011" cy="1080000"/>
          </a:xfrm>
          <a:prstGeom prst="rect">
            <a:avLst/>
          </a:prstGeom>
          <a:solidFill>
            <a:srgbClr val="000000">
              <a:alpha val="60000"/>
            </a:srgbClr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heSansOffice" panose="020B0503040302060204"/>
              <a:ea typeface="+mn-ea"/>
              <a:cs typeface="+mn-cs"/>
              <a:sym typeface="Arial"/>
              <a:rtl val="0"/>
            </a:endParaRP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F20C6DDB-ECD9-4134-AD1E-3F734F6944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2224" y="3282826"/>
            <a:ext cx="8499553" cy="765050"/>
          </a:xfrm>
        </p:spPr>
        <p:txBody>
          <a:bodyPr anchor="ctr">
            <a:norm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400" b="1" cap="all" baseline="0">
                <a:solidFill>
                  <a:srgbClr val="BED730"/>
                </a:solidFill>
              </a:defRPr>
            </a:lvl1pPr>
          </a:lstStyle>
          <a:p>
            <a:pPr lvl="0"/>
            <a:r>
              <a:rPr lang="en-US" dirty="0"/>
              <a:t>Section separator</a:t>
            </a:r>
          </a:p>
        </p:txBody>
      </p:sp>
      <p:pic>
        <p:nvPicPr>
          <p:cNvPr id="3" name="Picture 2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32CE0AE6-910C-E074-50BE-AD9EB8682F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F35BC11-80ED-CB16-6F3B-E828E4AA00A8}"/>
              </a:ext>
            </a:extLst>
          </p:cNvPr>
          <p:cNvSpPr txBox="1"/>
          <p:nvPr userDrawn="1"/>
        </p:nvSpPr>
        <p:spPr>
          <a:xfrm>
            <a:off x="6626181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3956647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eperato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field with lights at night&#10;&#10;Description automatically generated">
            <a:extLst>
              <a:ext uri="{FF2B5EF4-FFF2-40B4-BE49-F238E27FC236}">
                <a16:creationId xmlns:a16="http://schemas.microsoft.com/office/drawing/2014/main" id="{629BF09F-9F6D-3433-3F41-A6FB6DAD2A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9157011" cy="5150819"/>
          </a:xfrm>
          <a:prstGeom prst="rect">
            <a:avLst/>
          </a:prstGeom>
        </p:spPr>
      </p:pic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27F25071-BBB9-47AC-A5E5-4FA1422313E0}"/>
              </a:ext>
            </a:extLst>
          </p:cNvPr>
          <p:cNvSpPr/>
          <p:nvPr userDrawn="1"/>
        </p:nvSpPr>
        <p:spPr>
          <a:xfrm>
            <a:off x="6195273" y="2015776"/>
            <a:ext cx="394916" cy="394916"/>
          </a:xfrm>
          <a:prstGeom prst="flowChartConnector">
            <a:avLst/>
          </a:prstGeom>
          <a:solidFill>
            <a:srgbClr val="FFFFFF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800" dirty="0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14FA2173-C01F-499E-9EC4-47F068652B3F}"/>
              </a:ext>
            </a:extLst>
          </p:cNvPr>
          <p:cNvSpPr/>
          <p:nvPr userDrawn="1"/>
        </p:nvSpPr>
        <p:spPr>
          <a:xfrm>
            <a:off x="6240114" y="2444897"/>
            <a:ext cx="305232" cy="305232"/>
          </a:xfrm>
          <a:prstGeom prst="flowChartConnector">
            <a:avLst/>
          </a:prstGeom>
          <a:solidFill>
            <a:srgbClr val="FFFFFF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800" dirty="0"/>
          </a:p>
        </p:txBody>
      </p:sp>
      <p:pic>
        <p:nvPicPr>
          <p:cNvPr id="7" name="Picture 6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7BF11300-14E2-BE39-0A28-077D52B9328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11B4621-0AA6-A57E-D0C5-EAFAF66EC836}"/>
              </a:ext>
            </a:extLst>
          </p:cNvPr>
          <p:cNvSpPr txBox="1"/>
          <p:nvPr userDrawn="1"/>
        </p:nvSpPr>
        <p:spPr>
          <a:xfrm>
            <a:off x="6626181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CD7B09F-D6D3-FD14-5059-2C571D461149}"/>
              </a:ext>
            </a:extLst>
          </p:cNvPr>
          <p:cNvSpPr/>
          <p:nvPr userDrawn="1"/>
        </p:nvSpPr>
        <p:spPr>
          <a:xfrm>
            <a:off x="-6506" y="3125351"/>
            <a:ext cx="9157011" cy="1080000"/>
          </a:xfrm>
          <a:prstGeom prst="rect">
            <a:avLst/>
          </a:prstGeom>
          <a:solidFill>
            <a:srgbClr val="000000">
              <a:alpha val="60000"/>
            </a:srgbClr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heSansOffice" panose="020B0503040302060204"/>
              <a:ea typeface="+mn-ea"/>
              <a:cs typeface="+mn-cs"/>
              <a:sym typeface="Arial"/>
              <a:rtl val="0"/>
            </a:endParaRP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486F4550-5E6D-526C-2F2F-6E2CDEB1ECD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2224" y="3282826"/>
            <a:ext cx="8499553" cy="765050"/>
          </a:xfrm>
        </p:spPr>
        <p:txBody>
          <a:bodyPr anchor="ctr">
            <a:norm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400" b="1" cap="all" baseline="0">
                <a:solidFill>
                  <a:srgbClr val="BED730"/>
                </a:solidFill>
              </a:defRPr>
            </a:lvl1pPr>
          </a:lstStyle>
          <a:p>
            <a:pPr lvl="0"/>
            <a:r>
              <a:rPr lang="en-US" dirty="0"/>
              <a:t>Section separator</a:t>
            </a:r>
          </a:p>
        </p:txBody>
      </p:sp>
    </p:spTree>
    <p:extLst>
      <p:ext uri="{BB962C8B-B14F-4D97-AF65-F5344CB8AC3E}">
        <p14:creationId xmlns:p14="http://schemas.microsoft.com/office/powerpoint/2010/main" val="1166974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3C9276E-EC44-DAE9-B5DB-16B542DDB587}"/>
              </a:ext>
            </a:extLst>
          </p:cNvPr>
          <p:cNvSpPr/>
          <p:nvPr userDrawn="1"/>
        </p:nvSpPr>
        <p:spPr>
          <a:xfrm>
            <a:off x="-2322" y="0"/>
            <a:ext cx="9143999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800" dirty="0">
              <a:latin typeface="TheSansOffice" panose="020B050304030206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7D6215-D645-7822-5959-113D2FD8B2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23" y="4752876"/>
            <a:ext cx="9146323" cy="3906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316916-5F96-3A6F-82AA-A68B1A993C70}"/>
              </a:ext>
            </a:extLst>
          </p:cNvPr>
          <p:cNvSpPr txBox="1"/>
          <p:nvPr userDrawn="1"/>
        </p:nvSpPr>
        <p:spPr>
          <a:xfrm>
            <a:off x="6626181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3151445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een field with lights at night&#10;&#10;Description automatically generated">
            <a:extLst>
              <a:ext uri="{FF2B5EF4-FFF2-40B4-BE49-F238E27FC236}">
                <a16:creationId xmlns:a16="http://schemas.microsoft.com/office/drawing/2014/main" id="{D7EB2A36-B6ED-FD4E-7E07-E4BE2BE85A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C0A67D8-6E67-1BD8-8A40-F761EF101E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52267" y="6093245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355" rtl="0" eaLnBrk="1" latinLnBrk="0" hangingPunct="1">
              <a:defRPr sz="1050" kern="1200">
                <a:solidFill>
                  <a:schemeClr val="tx1"/>
                </a:solidFill>
                <a:latin typeface="TheSansOffice" panose="020B0503040302060204"/>
                <a:ea typeface="+mn-ea"/>
                <a:cs typeface="+mn-cs"/>
              </a:defRPr>
            </a:lvl1pPr>
            <a:lvl2pPr marL="457178" algn="l" defTabSz="91435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5" algn="l" defTabSz="91435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2" algn="l" defTabSz="91435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9" algn="l" defTabSz="91435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6" algn="l" defTabSz="91435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4" algn="l" defTabSz="91435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algn="l" defTabSz="91435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8" algn="l" defTabSz="91435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Internal | Confidential</a:t>
            </a:r>
          </a:p>
        </p:txBody>
      </p:sp>
      <p:pic>
        <p:nvPicPr>
          <p:cNvPr id="2" name="Picture 1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B5909F32-001B-4A11-AEEB-EF5395D1C3B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95866AD-EDD6-5AA4-1B89-E73700C64FC2}"/>
              </a:ext>
            </a:extLst>
          </p:cNvPr>
          <p:cNvSpPr txBox="1"/>
          <p:nvPr userDrawn="1"/>
        </p:nvSpPr>
        <p:spPr>
          <a:xfrm>
            <a:off x="6626181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E77E26A-20A1-2EAF-982F-C832843967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2" y="165408"/>
            <a:ext cx="7693099" cy="461655"/>
          </a:xfrm>
        </p:spPr>
        <p:txBody>
          <a:bodyPr/>
          <a:lstStyle>
            <a:lvl1pPr>
              <a:defRPr sz="2400" baseline="0">
                <a:solidFill>
                  <a:schemeClr val="bg1"/>
                </a:solidFill>
                <a:latin typeface="TheSansOffice" panose="020B0503040302060204" pitchFamily="34" charset="0"/>
              </a:defRPr>
            </a:lvl1pPr>
          </a:lstStyle>
          <a:p>
            <a:r>
              <a:rPr lang="en-US" dirty="0"/>
              <a:t>TITLE OF THE SLIDE GOES HERE</a:t>
            </a:r>
          </a:p>
        </p:txBody>
      </p:sp>
    </p:spTree>
    <p:extLst>
      <p:ext uri="{BB962C8B-B14F-4D97-AF65-F5344CB8AC3E}">
        <p14:creationId xmlns:p14="http://schemas.microsoft.com/office/powerpoint/2010/main" val="3173326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G with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een field with lights at night&#10;&#10;Description automatically generated">
            <a:extLst>
              <a:ext uri="{FF2B5EF4-FFF2-40B4-BE49-F238E27FC236}">
                <a16:creationId xmlns:a16="http://schemas.microsoft.com/office/drawing/2014/main" id="{D7EB2A36-B6ED-FD4E-7E07-E4BE2BE85A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C0A67D8-6E67-1BD8-8A40-F761EF101E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52267" y="6093245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355" rtl="0" eaLnBrk="1" latinLnBrk="0" hangingPunct="1">
              <a:defRPr sz="1050" kern="1200">
                <a:solidFill>
                  <a:schemeClr val="tx1"/>
                </a:solidFill>
                <a:latin typeface="TheSansOffice" panose="020B0503040302060204"/>
                <a:ea typeface="+mn-ea"/>
                <a:cs typeface="+mn-cs"/>
              </a:defRPr>
            </a:lvl1pPr>
            <a:lvl2pPr marL="457178" algn="l" defTabSz="91435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5" algn="l" defTabSz="91435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2" algn="l" defTabSz="91435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9" algn="l" defTabSz="91435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6" algn="l" defTabSz="91435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4" algn="l" defTabSz="91435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algn="l" defTabSz="91435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8" algn="l" defTabSz="91435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Internal | Confidential</a:t>
            </a:r>
          </a:p>
        </p:txBody>
      </p:sp>
      <p:pic>
        <p:nvPicPr>
          <p:cNvPr id="2" name="Picture 1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B5909F32-001B-4A11-AEEB-EF5395D1C3B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95866AD-EDD6-5AA4-1B89-E73700C64FC2}"/>
              </a:ext>
            </a:extLst>
          </p:cNvPr>
          <p:cNvSpPr txBox="1"/>
          <p:nvPr userDrawn="1"/>
        </p:nvSpPr>
        <p:spPr>
          <a:xfrm>
            <a:off x="6626181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929700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een field with lights at night&#10;&#10;Description automatically generated">
            <a:extLst>
              <a:ext uri="{FF2B5EF4-FFF2-40B4-BE49-F238E27FC236}">
                <a16:creationId xmlns:a16="http://schemas.microsoft.com/office/drawing/2014/main" id="{D7EB2A36-B6ED-FD4E-7E07-E4BE2BE85A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E217FAA8-7903-790F-C8AF-A654546B8EE2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923753" y="2443228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C278B4-91F7-1397-FF2D-04C038E41577}"/>
              </a:ext>
            </a:extLst>
          </p:cNvPr>
          <p:cNvSpPr txBox="1"/>
          <p:nvPr userDrawn="1"/>
        </p:nvSpPr>
        <p:spPr>
          <a:xfrm>
            <a:off x="609404" y="3024738"/>
            <a:ext cx="11330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Network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Infra Services</a:t>
            </a:r>
            <a:endParaRPr lang="en-US" sz="675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B180DF8B-8246-7BBB-1D51-0A7997F9CA64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1821464" y="2458136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BC2D28-0D54-251E-1D85-B8C121038C5A}"/>
              </a:ext>
            </a:extLst>
          </p:cNvPr>
          <p:cNvSpPr txBox="1"/>
          <p:nvPr userDrawn="1"/>
        </p:nvSpPr>
        <p:spPr>
          <a:xfrm>
            <a:off x="1418398" y="3019579"/>
            <a:ext cx="13129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pt-BR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Data Center</a:t>
            </a:r>
          </a:p>
          <a:p>
            <a:pPr algn="ctr" defTabSz="514312">
              <a:defRPr/>
            </a:pPr>
            <a:r>
              <a:rPr lang="pt-BR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Colo Services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2" name="Flowchart: Connector 11">
            <a:extLst>
              <a:ext uri="{FF2B5EF4-FFF2-40B4-BE49-F238E27FC236}">
                <a16:creationId xmlns:a16="http://schemas.microsoft.com/office/drawing/2014/main" id="{D1DEF801-78D7-8DFC-0C38-272A8D98EF78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3658286" y="2467900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CC2D12-B199-C442-790C-823302A66B0C}"/>
              </a:ext>
            </a:extLst>
          </p:cNvPr>
          <p:cNvSpPr txBox="1"/>
          <p:nvPr userDrawn="1"/>
        </p:nvSpPr>
        <p:spPr>
          <a:xfrm>
            <a:off x="3306386" y="3024738"/>
            <a:ext cx="124199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Network Digital 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Managed Services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4" name="Flowchart: Connector 13">
            <a:extLst>
              <a:ext uri="{FF2B5EF4-FFF2-40B4-BE49-F238E27FC236}">
                <a16:creationId xmlns:a16="http://schemas.microsoft.com/office/drawing/2014/main" id="{F3E55518-8652-B520-19AB-CDFACF181A72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4634985" y="2445154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3C430B1-3B83-EFB6-3F1D-2012E266974A}"/>
              </a:ext>
            </a:extLst>
          </p:cNvPr>
          <p:cNvSpPr txBox="1"/>
          <p:nvPr userDrawn="1"/>
        </p:nvSpPr>
        <p:spPr>
          <a:xfrm>
            <a:off x="4274045" y="3014349"/>
            <a:ext cx="13129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Cloud &amp; IT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Managed Services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D6903430-A5C6-2F4B-929D-91B4A5CDCC58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5636939" y="2475353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233261-5F6C-636F-31BF-D14D8B6C8E10}"/>
              </a:ext>
            </a:extLst>
          </p:cNvPr>
          <p:cNvSpPr txBox="1"/>
          <p:nvPr userDrawn="1"/>
        </p:nvSpPr>
        <p:spPr>
          <a:xfrm>
            <a:off x="5249081" y="3024738"/>
            <a:ext cx="131862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Security 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Managed Services</a:t>
            </a:r>
            <a:endParaRPr lang="en-US" sz="675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EA112DF0-B262-786E-98C3-AFAC8571B6E5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6628955" y="2450682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7AF911-1D1E-E3D3-DBFE-BAF04E419C52}"/>
              </a:ext>
            </a:extLst>
          </p:cNvPr>
          <p:cNvSpPr txBox="1"/>
          <p:nvPr userDrawn="1"/>
        </p:nvSpPr>
        <p:spPr>
          <a:xfrm>
            <a:off x="6235119" y="3035126"/>
            <a:ext cx="12806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Digital Apps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Managed Services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C2984C21-A098-4F6A-0C5C-69A11A01F7EC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7635901" y="2450681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7542BF6-F898-468C-F075-7098579A5791}"/>
              </a:ext>
            </a:extLst>
          </p:cNvPr>
          <p:cNvSpPr txBox="1"/>
          <p:nvPr userDrawn="1"/>
        </p:nvSpPr>
        <p:spPr>
          <a:xfrm>
            <a:off x="7288115" y="3042094"/>
            <a:ext cx="132806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Industry Apps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Managed Services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11338728-2DC8-66B8-DD1E-39B7B8EF2AB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13250" y="2552907"/>
            <a:ext cx="410045" cy="374389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CF5E2255-BE2B-0B6F-3530-A93459144BC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68689" y="2590199"/>
            <a:ext cx="251389" cy="334642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A3B1AB72-670A-F637-35D9-5F5B0180ED99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30448" y="2551074"/>
            <a:ext cx="296267" cy="334642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225DAF83-E320-A602-5BD3-5FD43E48B82E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720225" y="2558528"/>
            <a:ext cx="332707" cy="334642"/>
          </a:xfrm>
          <a:prstGeom prst="rect">
            <a:avLst/>
          </a:prstGeom>
        </p:spPr>
      </p:pic>
      <p:pic>
        <p:nvPicPr>
          <p:cNvPr id="43" name="Picture 42" descr="A logo with text on it&#10;&#10;Description automatically generated">
            <a:extLst>
              <a:ext uri="{FF2B5EF4-FFF2-40B4-BE49-F238E27FC236}">
                <a16:creationId xmlns:a16="http://schemas.microsoft.com/office/drawing/2014/main" id="{48DDC583-E728-1A32-193A-E480084C49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52" b="36304"/>
          <a:stretch/>
        </p:blipFill>
        <p:spPr>
          <a:xfrm>
            <a:off x="3262983" y="522361"/>
            <a:ext cx="2793678" cy="1492175"/>
          </a:xfrm>
          <a:prstGeom prst="rect">
            <a:avLst/>
          </a:prstGeom>
        </p:spPr>
      </p:pic>
      <p:sp>
        <p:nvSpPr>
          <p:cNvPr id="44" name="Flowchart: Connector 43">
            <a:extLst>
              <a:ext uri="{FF2B5EF4-FFF2-40B4-BE49-F238E27FC236}">
                <a16:creationId xmlns:a16="http://schemas.microsoft.com/office/drawing/2014/main" id="{87873065-4753-3C66-0452-C6C1CC4565CF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2706442" y="2445154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128BF29-7E3A-69BC-5756-28F62F6C1CF9}"/>
              </a:ext>
            </a:extLst>
          </p:cNvPr>
          <p:cNvSpPr txBox="1"/>
          <p:nvPr userDrawn="1"/>
        </p:nvSpPr>
        <p:spPr>
          <a:xfrm>
            <a:off x="2324874" y="3014349"/>
            <a:ext cx="13129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CloudInfinit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Ent Cloud Infra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30" name="Picture 2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740E80F-D35B-3E6B-7D1C-8F9B8734812D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581" y="2573334"/>
            <a:ext cx="404697" cy="346379"/>
          </a:xfrm>
          <a:prstGeom prst="rect">
            <a:avLst/>
          </a:prstGeom>
        </p:spPr>
      </p:pic>
      <p:pic>
        <p:nvPicPr>
          <p:cNvPr id="33" name="Picture 3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AAA699B-A95F-310B-7182-AFB2A3CD2DC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300" y="2535749"/>
            <a:ext cx="384392" cy="369318"/>
          </a:xfrm>
          <a:prstGeom prst="rect">
            <a:avLst/>
          </a:prstGeom>
        </p:spPr>
      </p:pic>
      <p:pic>
        <p:nvPicPr>
          <p:cNvPr id="36" name="Picture 3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DF44C8E-F398-3A14-81BA-584A148DD34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572" y="2525958"/>
            <a:ext cx="342065" cy="35662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9FF288F-82AC-672C-B624-FA08F7665612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-500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72066" y="2583469"/>
            <a:ext cx="404178" cy="25494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40CFBD6-7D4E-7356-2005-8B476C6753E0}"/>
              </a:ext>
            </a:extLst>
          </p:cNvPr>
          <p:cNvSpPr txBox="1"/>
          <p:nvPr userDrawn="1"/>
        </p:nvSpPr>
        <p:spPr>
          <a:xfrm>
            <a:off x="6626181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16077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Page Whi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4">
            <a:extLst>
              <a:ext uri="{FF2B5EF4-FFF2-40B4-BE49-F238E27FC236}">
                <a16:creationId xmlns:a16="http://schemas.microsoft.com/office/drawing/2014/main" id="{84601352-D74E-D226-05C0-6BEB858CCF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999" y="159135"/>
            <a:ext cx="7637153" cy="461655"/>
          </a:xfrm>
        </p:spPr>
        <p:txBody>
          <a:bodyPr/>
          <a:lstStyle>
            <a:lvl1pPr>
              <a:defRPr sz="2400" baseline="0">
                <a:solidFill>
                  <a:schemeClr val="tx1"/>
                </a:solidFill>
                <a:latin typeface="TheSansOffice" panose="020B0503040302060204" pitchFamily="34" charset="0"/>
              </a:defRPr>
            </a:lvl1pPr>
          </a:lstStyle>
          <a:p>
            <a:r>
              <a:rPr lang="en-US" dirty="0"/>
              <a:t>TITLE OF THE SLIDE GOES HERE</a:t>
            </a:r>
          </a:p>
        </p:txBody>
      </p:sp>
      <p:pic>
        <p:nvPicPr>
          <p:cNvPr id="2" name="Picture 1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5BB42033-9377-0FD6-9B22-F137DE80FE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D86A2B5-8882-64E1-10E0-9387000CAA5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23" y="4752876"/>
            <a:ext cx="9146323" cy="3906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F1EE7DC-B8B1-4E48-3F9D-6E242BC91976}"/>
              </a:ext>
            </a:extLst>
          </p:cNvPr>
          <p:cNvSpPr txBox="1"/>
          <p:nvPr userDrawn="1"/>
        </p:nvSpPr>
        <p:spPr>
          <a:xfrm>
            <a:off x="6626181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tx1">
                    <a:lumMod val="8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16802613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000" y="987426"/>
            <a:ext cx="8496150" cy="3529012"/>
          </a:xfrm>
          <a:prstGeom prst="rect">
            <a:avLst/>
          </a:prstGeom>
        </p:spPr>
        <p:txBody>
          <a:bodyPr vert="horz" lIns="0" tIns="0" rIns="91428" bIns="45715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Title Placeholder 11"/>
          <p:cNvSpPr>
            <a:spLocks noGrp="1"/>
          </p:cNvSpPr>
          <p:nvPr>
            <p:ph type="title"/>
          </p:nvPr>
        </p:nvSpPr>
        <p:spPr>
          <a:xfrm>
            <a:off x="324000" y="211572"/>
            <a:ext cx="8496150" cy="461655"/>
          </a:xfrm>
          <a:prstGeom prst="rect">
            <a:avLst/>
          </a:prstGeom>
        </p:spPr>
        <p:txBody>
          <a:bodyPr vert="horz" wrap="square" lIns="0" tIns="45715" rIns="91428" bIns="45715" rtlCol="0" anchor="ctr">
            <a:spAutoFit/>
          </a:bodyPr>
          <a:lstStyle/>
          <a:p>
            <a:pPr marL="0" marR="0" lvl="0" indent="0" algn="l" defTabSz="91426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TITLE OF THE SLIDE GOES HERE</a:t>
            </a:r>
          </a:p>
        </p:txBody>
      </p:sp>
    </p:spTree>
    <p:extLst>
      <p:ext uri="{BB962C8B-B14F-4D97-AF65-F5344CB8AC3E}">
        <p14:creationId xmlns:p14="http://schemas.microsoft.com/office/powerpoint/2010/main" val="3989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3" r:id="rId8"/>
    <p:sldLayoutId id="2147483671" r:id="rId9"/>
    <p:sldLayoutId id="2147483672" r:id="rId10"/>
  </p:sldLayoutIdLst>
  <p:txStyles>
    <p:titleStyle>
      <a:lvl1pPr algn="l" defTabSz="914264" rtl="0" eaLnBrk="1" latinLnBrk="0" hangingPunct="1">
        <a:spcBef>
          <a:spcPct val="0"/>
        </a:spcBef>
        <a:buNone/>
        <a:defRPr kumimoji="0" lang="en-US" sz="2400" b="1" i="0" u="none" strike="noStrike" kern="1200" cap="all" spc="0" normalizeH="0" baseline="0" noProof="0" dirty="0" smtClean="0">
          <a:ln>
            <a:noFill/>
          </a:ln>
          <a:solidFill>
            <a:schemeClr val="tx2">
              <a:lumMod val="75000"/>
            </a:schemeClr>
          </a:solidFill>
          <a:effectLst/>
          <a:uLnTx/>
          <a:uFillTx/>
          <a:latin typeface="TheSansOffice" panose="020B0503040302060204" pitchFamily="34" charset="0"/>
          <a:ea typeface="+mj-ea"/>
          <a:cs typeface="+mj-cs"/>
        </a:defRPr>
      </a:lvl1pPr>
    </p:titleStyle>
    <p:bodyStyle>
      <a:lvl1pPr marL="226766" indent="-226766" algn="l" defTabSz="914264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600" kern="1200">
          <a:solidFill>
            <a:srgbClr val="595959"/>
          </a:solidFill>
          <a:latin typeface="TheSansOffice" panose="020B0503040302060204" pitchFamily="34" charset="0"/>
          <a:ea typeface="+mn-ea"/>
          <a:cs typeface="+mn-cs"/>
        </a:defRPr>
      </a:lvl1pPr>
      <a:lvl2pPr marL="568715" indent="-285707" algn="l" defTabSz="914264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rgbClr val="595959"/>
          </a:solidFill>
          <a:latin typeface="TheSansOffice" panose="020B0503040302060204" pitchFamily="34" charset="0"/>
          <a:ea typeface="+mn-ea"/>
          <a:cs typeface="+mn-cs"/>
        </a:defRPr>
      </a:lvl2pPr>
      <a:lvl3pPr marL="1142828" indent="-228566" algn="l" defTabSz="914264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200" kern="1200">
          <a:solidFill>
            <a:srgbClr val="595959"/>
          </a:solidFill>
          <a:latin typeface="Trebuchet MS" pitchFamily="34" charset="0"/>
          <a:ea typeface="+mn-ea"/>
          <a:cs typeface="+mn-cs"/>
        </a:defRPr>
      </a:lvl3pPr>
      <a:lvl4pPr marL="1599960" indent="-228566" algn="l" defTabSz="914264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100" kern="1200">
          <a:solidFill>
            <a:srgbClr val="595959"/>
          </a:solidFill>
          <a:latin typeface="Trebuchet MS" pitchFamily="34" charset="0"/>
          <a:ea typeface="+mn-ea"/>
          <a:cs typeface="+mn-cs"/>
        </a:defRPr>
      </a:lvl4pPr>
      <a:lvl5pPr marL="2057092" indent="-228566" algn="l" defTabSz="914264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»"/>
        <a:defRPr sz="1100" kern="1200">
          <a:solidFill>
            <a:srgbClr val="595959"/>
          </a:solidFill>
          <a:latin typeface="Trebuchet MS" pitchFamily="34" charset="0"/>
          <a:ea typeface="+mn-ea"/>
          <a:cs typeface="+mn-cs"/>
        </a:defRPr>
      </a:lvl5pPr>
      <a:lvl6pPr marL="2514224" indent="-228566" algn="l" defTabSz="91426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55" indent="-228566" algn="l" defTabSz="91426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86" indent="-228566" algn="l" defTabSz="91426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18" indent="-228566" algn="l" defTabSz="91426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4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5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6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8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8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21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5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orient="horz" pos="1620" userDrawn="1">
          <p15:clr>
            <a:srgbClr val="F26B43"/>
          </p15:clr>
        </p15:guide>
        <p15:guide id="3" pos="2767" userDrawn="1">
          <p15:clr>
            <a:srgbClr val="F26B43"/>
          </p15:clr>
        </p15:guide>
        <p15:guide id="4" pos="2993" userDrawn="1">
          <p15:clr>
            <a:srgbClr val="F26B43"/>
          </p15:clr>
        </p15:guide>
        <p15:guide id="5" pos="204" userDrawn="1">
          <p15:clr>
            <a:srgbClr val="F26B43"/>
          </p15:clr>
        </p15:guide>
        <p15:guide id="6" pos="5556" userDrawn="1">
          <p15:clr>
            <a:srgbClr val="F26B43"/>
          </p15:clr>
        </p15:guide>
        <p15:guide id="7" orient="horz" pos="2845" userDrawn="1">
          <p15:clr>
            <a:srgbClr val="F26B43"/>
          </p15:clr>
        </p15:guide>
        <p15:guide id="8" orient="horz" pos="622" userDrawn="1">
          <p15:clr>
            <a:srgbClr val="F26B43"/>
          </p15:clr>
        </p15:guide>
        <p15:guide id="9" orient="horz" pos="39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13" Type="http://schemas.openxmlformats.org/officeDocument/2006/relationships/image" Target="../media/image31.png"/><Relationship Id="rId18" Type="http://schemas.openxmlformats.org/officeDocument/2006/relationships/image" Target="../media/image3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svg"/><Relationship Id="rId17" Type="http://schemas.openxmlformats.org/officeDocument/2006/relationships/image" Target="../media/image35.png"/><Relationship Id="rId2" Type="http://schemas.openxmlformats.org/officeDocument/2006/relationships/image" Target="../media/image20.png"/><Relationship Id="rId16" Type="http://schemas.openxmlformats.org/officeDocument/2006/relationships/image" Target="../media/image34.svg"/><Relationship Id="rId20" Type="http://schemas.openxmlformats.org/officeDocument/2006/relationships/image" Target="../media/image38.sv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4.sv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5" Type="http://schemas.openxmlformats.org/officeDocument/2006/relationships/image" Target="../media/image33.png"/><Relationship Id="rId10" Type="http://schemas.openxmlformats.org/officeDocument/2006/relationships/image" Target="../media/image28.svg"/><Relationship Id="rId19" Type="http://schemas.openxmlformats.org/officeDocument/2006/relationships/image" Target="../media/image37.png"/><Relationship Id="rId4" Type="http://schemas.openxmlformats.org/officeDocument/2006/relationships/image" Target="../media/image22.svg"/><Relationship Id="rId9" Type="http://schemas.openxmlformats.org/officeDocument/2006/relationships/image" Target="../media/image27.png"/><Relationship Id="rId14" Type="http://schemas.openxmlformats.org/officeDocument/2006/relationships/image" Target="../media/image32.sv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40.svg"/><Relationship Id="rId7" Type="http://schemas.openxmlformats.org/officeDocument/2006/relationships/diagramColors" Target="../diagrams/colors2.xm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0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svg"/><Relationship Id="rId13" Type="http://schemas.openxmlformats.org/officeDocument/2006/relationships/image" Target="../media/image50.png"/><Relationship Id="rId18" Type="http://schemas.openxmlformats.org/officeDocument/2006/relationships/image" Target="../media/image28.svg"/><Relationship Id="rId3" Type="http://schemas.openxmlformats.org/officeDocument/2006/relationships/image" Target="../media/image42.png"/><Relationship Id="rId7" Type="http://schemas.openxmlformats.org/officeDocument/2006/relationships/image" Target="../media/image37.png"/><Relationship Id="rId12" Type="http://schemas.openxmlformats.org/officeDocument/2006/relationships/image" Target="../media/image49.svg"/><Relationship Id="rId17" Type="http://schemas.openxmlformats.org/officeDocument/2006/relationships/image" Target="../media/image27.png"/><Relationship Id="rId2" Type="http://schemas.openxmlformats.org/officeDocument/2006/relationships/image" Target="../media/image41.png"/><Relationship Id="rId16" Type="http://schemas.openxmlformats.org/officeDocument/2006/relationships/image" Target="../media/image53.svg"/><Relationship Id="rId20" Type="http://schemas.openxmlformats.org/officeDocument/2006/relationships/image" Target="../media/image30.sv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5.svg"/><Relationship Id="rId11" Type="http://schemas.openxmlformats.org/officeDocument/2006/relationships/image" Target="../media/image48.png"/><Relationship Id="rId5" Type="http://schemas.openxmlformats.org/officeDocument/2006/relationships/image" Target="../media/image44.png"/><Relationship Id="rId15" Type="http://schemas.openxmlformats.org/officeDocument/2006/relationships/image" Target="../media/image52.png"/><Relationship Id="rId10" Type="http://schemas.openxmlformats.org/officeDocument/2006/relationships/image" Target="../media/image47.svg"/><Relationship Id="rId19" Type="http://schemas.openxmlformats.org/officeDocument/2006/relationships/image" Target="../media/image29.png"/><Relationship Id="rId4" Type="http://schemas.openxmlformats.org/officeDocument/2006/relationships/image" Target="../media/image43.svg"/><Relationship Id="rId9" Type="http://schemas.openxmlformats.org/officeDocument/2006/relationships/image" Target="../media/image46.png"/><Relationship Id="rId14" Type="http://schemas.openxmlformats.org/officeDocument/2006/relationships/image" Target="../media/image51.sv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55.svg"/><Relationship Id="rId7" Type="http://schemas.openxmlformats.org/officeDocument/2006/relationships/diagramColors" Target="../diagrams/colors3.xm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0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svg"/><Relationship Id="rId13" Type="http://schemas.openxmlformats.org/officeDocument/2006/relationships/image" Target="../media/image67.png"/><Relationship Id="rId18" Type="http://schemas.openxmlformats.org/officeDocument/2006/relationships/image" Target="../media/image28.sv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12" Type="http://schemas.openxmlformats.org/officeDocument/2006/relationships/image" Target="../media/image66.svg"/><Relationship Id="rId17" Type="http://schemas.openxmlformats.org/officeDocument/2006/relationships/image" Target="../media/image27.png"/><Relationship Id="rId2" Type="http://schemas.openxmlformats.org/officeDocument/2006/relationships/image" Target="../media/image56.png"/><Relationship Id="rId16" Type="http://schemas.openxmlformats.org/officeDocument/2006/relationships/image" Target="../media/image70.svg"/><Relationship Id="rId20" Type="http://schemas.openxmlformats.org/officeDocument/2006/relationships/image" Target="../media/image30.sv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0.svg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5" Type="http://schemas.openxmlformats.org/officeDocument/2006/relationships/image" Target="../media/image69.png"/><Relationship Id="rId10" Type="http://schemas.openxmlformats.org/officeDocument/2006/relationships/image" Target="../media/image64.svg"/><Relationship Id="rId19" Type="http://schemas.openxmlformats.org/officeDocument/2006/relationships/image" Target="../media/image29.png"/><Relationship Id="rId4" Type="http://schemas.openxmlformats.org/officeDocument/2006/relationships/image" Target="../media/image58.svg"/><Relationship Id="rId9" Type="http://schemas.openxmlformats.org/officeDocument/2006/relationships/image" Target="../media/image63.png"/><Relationship Id="rId14" Type="http://schemas.openxmlformats.org/officeDocument/2006/relationships/image" Target="../media/image68.sv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72.svg"/><Relationship Id="rId7" Type="http://schemas.openxmlformats.org/officeDocument/2006/relationships/diagramColors" Target="../diagrams/colors4.xml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0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svg"/><Relationship Id="rId13" Type="http://schemas.openxmlformats.org/officeDocument/2006/relationships/image" Target="../media/image84.png"/><Relationship Id="rId18" Type="http://schemas.openxmlformats.org/officeDocument/2006/relationships/image" Target="../media/image28.sv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12" Type="http://schemas.openxmlformats.org/officeDocument/2006/relationships/image" Target="../media/image83.svg"/><Relationship Id="rId17" Type="http://schemas.openxmlformats.org/officeDocument/2006/relationships/image" Target="../media/image27.png"/><Relationship Id="rId2" Type="http://schemas.openxmlformats.org/officeDocument/2006/relationships/image" Target="../media/image73.png"/><Relationship Id="rId16" Type="http://schemas.openxmlformats.org/officeDocument/2006/relationships/image" Target="../media/image87.svg"/><Relationship Id="rId20" Type="http://schemas.openxmlformats.org/officeDocument/2006/relationships/image" Target="../media/image30.sv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7.svg"/><Relationship Id="rId11" Type="http://schemas.openxmlformats.org/officeDocument/2006/relationships/image" Target="../media/image82.png"/><Relationship Id="rId5" Type="http://schemas.openxmlformats.org/officeDocument/2006/relationships/image" Target="../media/image76.png"/><Relationship Id="rId15" Type="http://schemas.openxmlformats.org/officeDocument/2006/relationships/image" Target="../media/image86.png"/><Relationship Id="rId10" Type="http://schemas.openxmlformats.org/officeDocument/2006/relationships/image" Target="../media/image81.svg"/><Relationship Id="rId19" Type="http://schemas.openxmlformats.org/officeDocument/2006/relationships/image" Target="../media/image29.png"/><Relationship Id="rId4" Type="http://schemas.openxmlformats.org/officeDocument/2006/relationships/image" Target="../media/image75.svg"/><Relationship Id="rId9" Type="http://schemas.openxmlformats.org/officeDocument/2006/relationships/image" Target="../media/image80.png"/><Relationship Id="rId14" Type="http://schemas.openxmlformats.org/officeDocument/2006/relationships/image" Target="../media/image85.svg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89.svg"/><Relationship Id="rId7" Type="http://schemas.openxmlformats.org/officeDocument/2006/relationships/diagramColors" Target="../diagrams/colors5.xml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0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13" Type="http://schemas.openxmlformats.org/officeDocument/2006/relationships/image" Target="../media/image83.svg"/><Relationship Id="rId18" Type="http://schemas.openxmlformats.org/officeDocument/2006/relationships/image" Target="../media/image27.png"/><Relationship Id="rId3" Type="http://schemas.openxmlformats.org/officeDocument/2006/relationships/image" Target="../media/image75.svg"/><Relationship Id="rId7" Type="http://schemas.openxmlformats.org/officeDocument/2006/relationships/image" Target="../media/image79.svg"/><Relationship Id="rId12" Type="http://schemas.openxmlformats.org/officeDocument/2006/relationships/image" Target="../media/image82.png"/><Relationship Id="rId17" Type="http://schemas.openxmlformats.org/officeDocument/2006/relationships/image" Target="../media/image87.svg"/><Relationship Id="rId2" Type="http://schemas.openxmlformats.org/officeDocument/2006/relationships/image" Target="../media/image74.png"/><Relationship Id="rId16" Type="http://schemas.openxmlformats.org/officeDocument/2006/relationships/image" Target="../media/image86.png"/><Relationship Id="rId20" Type="http://schemas.openxmlformats.org/officeDocument/2006/relationships/image" Target="../media/image9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8.png"/><Relationship Id="rId11" Type="http://schemas.openxmlformats.org/officeDocument/2006/relationships/image" Target="../media/image93.svg"/><Relationship Id="rId5" Type="http://schemas.openxmlformats.org/officeDocument/2006/relationships/image" Target="../media/image77.svg"/><Relationship Id="rId15" Type="http://schemas.openxmlformats.org/officeDocument/2006/relationships/image" Target="../media/image85.svg"/><Relationship Id="rId10" Type="http://schemas.openxmlformats.org/officeDocument/2006/relationships/image" Target="../media/image92.png"/><Relationship Id="rId19" Type="http://schemas.openxmlformats.org/officeDocument/2006/relationships/image" Target="../media/image28.svg"/><Relationship Id="rId4" Type="http://schemas.openxmlformats.org/officeDocument/2006/relationships/image" Target="../media/image76.png"/><Relationship Id="rId9" Type="http://schemas.openxmlformats.org/officeDocument/2006/relationships/image" Target="../media/image91.svg"/><Relationship Id="rId14" Type="http://schemas.openxmlformats.org/officeDocument/2006/relationships/image" Target="../media/image84.png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96.svg"/><Relationship Id="rId7" Type="http://schemas.openxmlformats.org/officeDocument/2006/relationships/diagramColors" Target="../diagrams/colors6.xml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0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svg"/><Relationship Id="rId13" Type="http://schemas.openxmlformats.org/officeDocument/2006/relationships/image" Target="../media/image82.png"/><Relationship Id="rId18" Type="http://schemas.openxmlformats.org/officeDocument/2006/relationships/image" Target="../media/image87.sv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12" Type="http://schemas.openxmlformats.org/officeDocument/2006/relationships/image" Target="../media/image99.svg"/><Relationship Id="rId17" Type="http://schemas.openxmlformats.org/officeDocument/2006/relationships/image" Target="../media/image86.png"/><Relationship Id="rId2" Type="http://schemas.openxmlformats.org/officeDocument/2006/relationships/image" Target="../media/image97.png"/><Relationship Id="rId16" Type="http://schemas.openxmlformats.org/officeDocument/2006/relationships/image" Target="../media/image85.svg"/><Relationship Id="rId20" Type="http://schemas.openxmlformats.org/officeDocument/2006/relationships/image" Target="../media/image30.sv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7.svg"/><Relationship Id="rId11" Type="http://schemas.openxmlformats.org/officeDocument/2006/relationships/image" Target="../media/image98.png"/><Relationship Id="rId5" Type="http://schemas.openxmlformats.org/officeDocument/2006/relationships/image" Target="../media/image76.png"/><Relationship Id="rId15" Type="http://schemas.openxmlformats.org/officeDocument/2006/relationships/image" Target="../media/image84.png"/><Relationship Id="rId10" Type="http://schemas.openxmlformats.org/officeDocument/2006/relationships/image" Target="../media/image91.svg"/><Relationship Id="rId19" Type="http://schemas.openxmlformats.org/officeDocument/2006/relationships/image" Target="../media/image29.png"/><Relationship Id="rId4" Type="http://schemas.openxmlformats.org/officeDocument/2006/relationships/image" Target="../media/image75.svg"/><Relationship Id="rId9" Type="http://schemas.openxmlformats.org/officeDocument/2006/relationships/image" Target="../media/image90.png"/><Relationship Id="rId14" Type="http://schemas.openxmlformats.org/officeDocument/2006/relationships/image" Target="../media/image83.svg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101.svg"/><Relationship Id="rId7" Type="http://schemas.openxmlformats.org/officeDocument/2006/relationships/diagramColors" Target="../diagrams/colors7.xml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0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svg"/><Relationship Id="rId13" Type="http://schemas.openxmlformats.org/officeDocument/2006/relationships/image" Target="../media/image84.png"/><Relationship Id="rId18" Type="http://schemas.openxmlformats.org/officeDocument/2006/relationships/image" Target="../media/image28.sv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12" Type="http://schemas.openxmlformats.org/officeDocument/2006/relationships/image" Target="../media/image104.svg"/><Relationship Id="rId17" Type="http://schemas.openxmlformats.org/officeDocument/2006/relationships/image" Target="../media/image27.png"/><Relationship Id="rId2" Type="http://schemas.openxmlformats.org/officeDocument/2006/relationships/image" Target="../media/image102.png"/><Relationship Id="rId16" Type="http://schemas.openxmlformats.org/officeDocument/2006/relationships/image" Target="../media/image87.svg"/><Relationship Id="rId20" Type="http://schemas.openxmlformats.org/officeDocument/2006/relationships/image" Target="../media/image30.sv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7.svg"/><Relationship Id="rId11" Type="http://schemas.openxmlformats.org/officeDocument/2006/relationships/image" Target="../media/image103.png"/><Relationship Id="rId5" Type="http://schemas.openxmlformats.org/officeDocument/2006/relationships/image" Target="../media/image76.png"/><Relationship Id="rId15" Type="http://schemas.openxmlformats.org/officeDocument/2006/relationships/image" Target="../media/image86.png"/><Relationship Id="rId10" Type="http://schemas.openxmlformats.org/officeDocument/2006/relationships/image" Target="../media/image91.svg"/><Relationship Id="rId19" Type="http://schemas.openxmlformats.org/officeDocument/2006/relationships/image" Target="../media/image29.png"/><Relationship Id="rId4" Type="http://schemas.openxmlformats.org/officeDocument/2006/relationships/image" Target="../media/image75.svg"/><Relationship Id="rId9" Type="http://schemas.openxmlformats.org/officeDocument/2006/relationships/image" Target="../media/image90.png"/><Relationship Id="rId14" Type="http://schemas.openxmlformats.org/officeDocument/2006/relationships/image" Target="../media/image85.svg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106.svg"/><Relationship Id="rId7" Type="http://schemas.openxmlformats.org/officeDocument/2006/relationships/diagramColors" Target="../diagrams/colors8.xml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0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svg"/><Relationship Id="rId13" Type="http://schemas.openxmlformats.org/officeDocument/2006/relationships/image" Target="../media/image108.png"/><Relationship Id="rId18" Type="http://schemas.openxmlformats.org/officeDocument/2006/relationships/image" Target="../media/image28.sv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12" Type="http://schemas.openxmlformats.org/officeDocument/2006/relationships/image" Target="../media/image83.svg"/><Relationship Id="rId17" Type="http://schemas.openxmlformats.org/officeDocument/2006/relationships/image" Target="../media/image27.png"/><Relationship Id="rId2" Type="http://schemas.openxmlformats.org/officeDocument/2006/relationships/image" Target="../media/image107.png"/><Relationship Id="rId16" Type="http://schemas.openxmlformats.org/officeDocument/2006/relationships/image" Target="../media/image87.svg"/><Relationship Id="rId20" Type="http://schemas.openxmlformats.org/officeDocument/2006/relationships/image" Target="../media/image30.sv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7.svg"/><Relationship Id="rId11" Type="http://schemas.openxmlformats.org/officeDocument/2006/relationships/image" Target="../media/image82.png"/><Relationship Id="rId5" Type="http://schemas.openxmlformats.org/officeDocument/2006/relationships/image" Target="../media/image76.png"/><Relationship Id="rId15" Type="http://schemas.openxmlformats.org/officeDocument/2006/relationships/image" Target="../media/image86.png"/><Relationship Id="rId10" Type="http://schemas.openxmlformats.org/officeDocument/2006/relationships/image" Target="../media/image91.svg"/><Relationship Id="rId19" Type="http://schemas.openxmlformats.org/officeDocument/2006/relationships/image" Target="../media/image29.png"/><Relationship Id="rId4" Type="http://schemas.openxmlformats.org/officeDocument/2006/relationships/image" Target="../media/image75.svg"/><Relationship Id="rId9" Type="http://schemas.openxmlformats.org/officeDocument/2006/relationships/image" Target="../media/image90.png"/><Relationship Id="rId14" Type="http://schemas.openxmlformats.org/officeDocument/2006/relationships/image" Target="../media/image109.svg"/></Relationships>
</file>

<file path=ppt/slides/_rels/slide2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111.svg"/><Relationship Id="rId7" Type="http://schemas.openxmlformats.org/officeDocument/2006/relationships/diagramColors" Target="../diagrams/colors9.xml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0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svg"/><Relationship Id="rId13" Type="http://schemas.openxmlformats.org/officeDocument/2006/relationships/image" Target="../media/image84.png"/><Relationship Id="rId18" Type="http://schemas.openxmlformats.org/officeDocument/2006/relationships/image" Target="../media/image28.sv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12" Type="http://schemas.openxmlformats.org/officeDocument/2006/relationships/image" Target="../media/image83.svg"/><Relationship Id="rId17" Type="http://schemas.openxmlformats.org/officeDocument/2006/relationships/image" Target="../media/image27.png"/><Relationship Id="rId2" Type="http://schemas.openxmlformats.org/officeDocument/2006/relationships/image" Target="../media/image112.png"/><Relationship Id="rId16" Type="http://schemas.openxmlformats.org/officeDocument/2006/relationships/image" Target="../media/image114.svg"/><Relationship Id="rId20" Type="http://schemas.openxmlformats.org/officeDocument/2006/relationships/image" Target="../media/image30.sv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7.svg"/><Relationship Id="rId11" Type="http://schemas.openxmlformats.org/officeDocument/2006/relationships/image" Target="../media/image82.png"/><Relationship Id="rId5" Type="http://schemas.openxmlformats.org/officeDocument/2006/relationships/image" Target="../media/image76.png"/><Relationship Id="rId15" Type="http://schemas.openxmlformats.org/officeDocument/2006/relationships/image" Target="../media/image113.png"/><Relationship Id="rId10" Type="http://schemas.openxmlformats.org/officeDocument/2006/relationships/image" Target="../media/image91.svg"/><Relationship Id="rId19" Type="http://schemas.openxmlformats.org/officeDocument/2006/relationships/image" Target="../media/image29.png"/><Relationship Id="rId4" Type="http://schemas.openxmlformats.org/officeDocument/2006/relationships/image" Target="../media/image75.svg"/><Relationship Id="rId9" Type="http://schemas.openxmlformats.org/officeDocument/2006/relationships/image" Target="../media/image90.png"/><Relationship Id="rId14" Type="http://schemas.openxmlformats.org/officeDocument/2006/relationships/image" Target="../media/image85.svg"/></Relationships>
</file>

<file path=ppt/slides/_rels/slide2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116.svg"/><Relationship Id="rId7" Type="http://schemas.openxmlformats.org/officeDocument/2006/relationships/diagramColors" Target="../diagrams/colors10.xml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10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svg"/><Relationship Id="rId13" Type="http://schemas.openxmlformats.org/officeDocument/2006/relationships/image" Target="../media/image92.png"/><Relationship Id="rId18" Type="http://schemas.openxmlformats.org/officeDocument/2006/relationships/image" Target="../media/image109.svg"/><Relationship Id="rId3" Type="http://schemas.openxmlformats.org/officeDocument/2006/relationships/image" Target="../media/image21.png"/><Relationship Id="rId21" Type="http://schemas.openxmlformats.org/officeDocument/2006/relationships/image" Target="../media/image119.png"/><Relationship Id="rId7" Type="http://schemas.openxmlformats.org/officeDocument/2006/relationships/image" Target="../media/image117.png"/><Relationship Id="rId12" Type="http://schemas.openxmlformats.org/officeDocument/2006/relationships/image" Target="../media/image99.svg"/><Relationship Id="rId17" Type="http://schemas.openxmlformats.org/officeDocument/2006/relationships/image" Target="../media/image108.png"/><Relationship Id="rId2" Type="http://schemas.openxmlformats.org/officeDocument/2006/relationships/image" Target="../media/image112.png"/><Relationship Id="rId16" Type="http://schemas.openxmlformats.org/officeDocument/2006/relationships/image" Target="../media/image104.svg"/><Relationship Id="rId20" Type="http://schemas.openxmlformats.org/officeDocument/2006/relationships/image" Target="../media/image114.sv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5.svg"/><Relationship Id="rId11" Type="http://schemas.openxmlformats.org/officeDocument/2006/relationships/image" Target="../media/image98.png"/><Relationship Id="rId5" Type="http://schemas.openxmlformats.org/officeDocument/2006/relationships/image" Target="../media/image44.png"/><Relationship Id="rId15" Type="http://schemas.openxmlformats.org/officeDocument/2006/relationships/image" Target="../media/image103.png"/><Relationship Id="rId10" Type="http://schemas.openxmlformats.org/officeDocument/2006/relationships/image" Target="../media/image81.svg"/><Relationship Id="rId19" Type="http://schemas.openxmlformats.org/officeDocument/2006/relationships/image" Target="../media/image113.png"/><Relationship Id="rId4" Type="http://schemas.openxmlformats.org/officeDocument/2006/relationships/image" Target="../media/image22.svg"/><Relationship Id="rId9" Type="http://schemas.openxmlformats.org/officeDocument/2006/relationships/image" Target="../media/image80.png"/><Relationship Id="rId14" Type="http://schemas.openxmlformats.org/officeDocument/2006/relationships/image" Target="../media/image93.svg"/><Relationship Id="rId22" Type="http://schemas.openxmlformats.org/officeDocument/2006/relationships/image" Target="../media/image120.sv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2.svg"/><Relationship Id="rId7" Type="http://schemas.openxmlformats.org/officeDocument/2006/relationships/image" Target="../media/image8.svg"/><Relationship Id="rId12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4.svg"/><Relationship Id="rId5" Type="http://schemas.openxmlformats.org/officeDocument/2006/relationships/image" Target="../media/image17.png"/><Relationship Id="rId10" Type="http://schemas.openxmlformats.org/officeDocument/2006/relationships/image" Target="../media/image13.png"/><Relationship Id="rId4" Type="http://schemas.openxmlformats.org/officeDocument/2006/relationships/image" Target="../media/image18.png"/><Relationship Id="rId9" Type="http://schemas.openxmlformats.org/officeDocument/2006/relationships/image" Target="../media/image10.sv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89D96258-06D7-7B83-740E-9BC19A3518F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098" y="1813432"/>
            <a:ext cx="8486052" cy="432001"/>
          </a:xfrm>
        </p:spPr>
        <p:txBody>
          <a:bodyPr/>
          <a:lstStyle/>
          <a:p>
            <a:r>
              <a:rPr lang="en-US" dirty="0"/>
              <a:t>BUSINESS OPERATIONS </a:t>
            </a:r>
            <a:r>
              <a:rPr lang="en-US" sz="2400" dirty="0"/>
              <a:t>– PLATFORMS &amp; PROCESS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547BCFE-869E-B60E-4C6B-F11727C6C0A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34099" y="2909117"/>
            <a:ext cx="4058514" cy="611597"/>
          </a:xfrm>
        </p:spPr>
        <p:txBody>
          <a:bodyPr/>
          <a:lstStyle/>
          <a:p>
            <a:r>
              <a:rPr lang="en-US" dirty="0"/>
              <a:t>Aman Mehra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00AE0C8-EC3D-F4AE-31DC-D72788A36D3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100" y="4449324"/>
            <a:ext cx="4058514" cy="277103"/>
          </a:xfrm>
        </p:spPr>
        <p:txBody>
          <a:bodyPr/>
          <a:lstStyle/>
          <a:p>
            <a:r>
              <a:rPr lang="en-US" dirty="0"/>
              <a:t>01/04/24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BF940C7-4D62-BA24-B68C-6848D98AD46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34098" y="2286471"/>
            <a:ext cx="8486051" cy="277103"/>
          </a:xfrm>
        </p:spPr>
        <p:txBody>
          <a:bodyPr/>
          <a:lstStyle/>
          <a:p>
            <a:r>
              <a:rPr lang="en-US" dirty="0"/>
              <a:t>Transparency, Teamwork, Transformation</a:t>
            </a:r>
          </a:p>
        </p:txBody>
      </p:sp>
    </p:spTree>
    <p:extLst>
      <p:ext uri="{BB962C8B-B14F-4D97-AF65-F5344CB8AC3E}">
        <p14:creationId xmlns:p14="http://schemas.microsoft.com/office/powerpoint/2010/main" val="3167140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E664AB-190D-2AA9-C822-C777544EFE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2172432-43AC-20E1-EB5B-913877E6CE48}"/>
              </a:ext>
            </a:extLst>
          </p:cNvPr>
          <p:cNvSpPr/>
          <p:nvPr/>
        </p:nvSpPr>
        <p:spPr>
          <a:xfrm>
            <a:off x="3538727" y="987425"/>
            <a:ext cx="2066544" cy="859400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STANDARD CATALOGUE</a:t>
            </a:r>
            <a:endParaRPr lang="en-IN" sz="1200" b="1" dirty="0">
              <a:solidFill>
                <a:schemeClr val="bg1"/>
              </a:solidFill>
            </a:endParaRPr>
          </a:p>
          <a:p>
            <a:pPr algn="ctr"/>
            <a:r>
              <a:rPr lang="en-IN" sz="1200" b="1" dirty="0">
                <a:solidFill>
                  <a:schemeClr val="bg1"/>
                </a:solidFill>
              </a:rPr>
              <a:t>STANDARD OEMs</a:t>
            </a:r>
          </a:p>
          <a:p>
            <a:pPr algn="ctr"/>
            <a:r>
              <a:rPr lang="en-IN" sz="1200" b="1" dirty="0">
                <a:solidFill>
                  <a:schemeClr val="bg1"/>
                </a:solidFill>
              </a:rPr>
              <a:t>STANDARD PROPOSALs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15BA7F9-586E-1DCA-0B9C-617E8FD348BD}"/>
              </a:ext>
            </a:extLst>
          </p:cNvPr>
          <p:cNvSpPr/>
          <p:nvPr/>
        </p:nvSpPr>
        <p:spPr>
          <a:xfrm>
            <a:off x="1048070" y="2027748"/>
            <a:ext cx="2066544" cy="859400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1200" b="1" dirty="0">
                <a:solidFill>
                  <a:schemeClr val="bg1"/>
                </a:solidFill>
              </a:rPr>
              <a:t>OSC INTEGRATED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370A007-A459-98E2-478A-7199499C73CA}"/>
              </a:ext>
            </a:extLst>
          </p:cNvPr>
          <p:cNvSpPr/>
          <p:nvPr/>
        </p:nvSpPr>
        <p:spPr>
          <a:xfrm>
            <a:off x="6029386" y="2027747"/>
            <a:ext cx="2066544" cy="859399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1200" b="1" dirty="0">
                <a:solidFill>
                  <a:schemeClr val="bg1"/>
                </a:solidFill>
              </a:rPr>
              <a:t>ONE CLICK</a:t>
            </a:r>
          </a:p>
          <a:p>
            <a:pPr lvl="0" algn="ctr"/>
            <a:r>
              <a:rPr lang="en-US" sz="1200" b="1" dirty="0">
                <a:solidFill>
                  <a:schemeClr val="bg1"/>
                </a:solidFill>
              </a:rPr>
              <a:t>ORDER LOGIN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592B91D-7EA1-9A27-3992-591FFBC19CD7}"/>
              </a:ext>
            </a:extLst>
          </p:cNvPr>
          <p:cNvSpPr/>
          <p:nvPr/>
        </p:nvSpPr>
        <p:spPr>
          <a:xfrm>
            <a:off x="2201189" y="3068070"/>
            <a:ext cx="2066544" cy="859400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1200" b="1" dirty="0">
                <a:solidFill>
                  <a:schemeClr val="bg1"/>
                </a:solidFill>
              </a:rPr>
              <a:t>FASTER DELIVERY,</a:t>
            </a:r>
          </a:p>
          <a:p>
            <a:pPr lvl="0" algn="ctr"/>
            <a:r>
              <a:rPr lang="en-US" sz="1200" b="1" dirty="0">
                <a:solidFill>
                  <a:schemeClr val="bg1"/>
                </a:solidFill>
              </a:rPr>
              <a:t>ACCELERATED REVENUE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1A9252C-E473-024F-8352-E4A66B744C9B}"/>
              </a:ext>
            </a:extLst>
          </p:cNvPr>
          <p:cNvSpPr/>
          <p:nvPr/>
        </p:nvSpPr>
        <p:spPr>
          <a:xfrm>
            <a:off x="4876269" y="3062162"/>
            <a:ext cx="2066544" cy="859400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1200" b="1" dirty="0">
                <a:solidFill>
                  <a:schemeClr val="bg1"/>
                </a:solidFill>
              </a:rPr>
              <a:t>HIGH </a:t>
            </a:r>
          </a:p>
          <a:p>
            <a:pPr lvl="0" algn="ctr"/>
            <a:r>
              <a:rPr lang="en-US" sz="1200" b="1" dirty="0">
                <a:solidFill>
                  <a:schemeClr val="bg1"/>
                </a:solidFill>
              </a:rPr>
              <a:t>CUSTOMER SATISFACTION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A4BBA92-3291-17B8-7F62-DEDC80313822}"/>
              </a:ext>
            </a:extLst>
          </p:cNvPr>
          <p:cNvSpPr/>
          <p:nvPr/>
        </p:nvSpPr>
        <p:spPr>
          <a:xfrm>
            <a:off x="3538727" y="2027748"/>
            <a:ext cx="2066544" cy="859399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1200" b="1" dirty="0">
                <a:solidFill>
                  <a:schemeClr val="bg1"/>
                </a:solidFill>
              </a:rPr>
              <a:t>BUDGETARY PROPOSAL</a:t>
            </a:r>
          </a:p>
          <a:p>
            <a:pPr lvl="0" algn="ctr"/>
            <a:r>
              <a:rPr lang="en-US" sz="1200" b="1" dirty="0">
                <a:solidFill>
                  <a:schemeClr val="bg1"/>
                </a:solidFill>
              </a:rPr>
              <a:t>TO</a:t>
            </a:r>
          </a:p>
          <a:p>
            <a:pPr lvl="0" algn="ctr"/>
            <a:r>
              <a:rPr lang="en-US" sz="1200" b="1" dirty="0">
                <a:solidFill>
                  <a:schemeClr val="bg1"/>
                </a:solidFill>
              </a:rPr>
              <a:t>FINAL PROPOSAL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6705C90-E662-C768-F4D2-22014229A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154215"/>
            <a:ext cx="7693099" cy="461655"/>
          </a:xfrm>
        </p:spPr>
        <p:txBody>
          <a:bodyPr/>
          <a:lstStyle/>
          <a:p>
            <a:r>
              <a:rPr lang="en-US" dirty="0"/>
              <a:t>SIFY CPQ</a:t>
            </a:r>
            <a:endParaRPr lang="en-IN" dirty="0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7A3EED29-3627-E69F-81AB-F7FF0EB94ACB}"/>
              </a:ext>
            </a:extLst>
          </p:cNvPr>
          <p:cNvSpPr/>
          <p:nvPr/>
        </p:nvSpPr>
        <p:spPr>
          <a:xfrm>
            <a:off x="2624387" y="4144277"/>
            <a:ext cx="3895225" cy="372161"/>
          </a:xfrm>
          <a:prstGeom prst="roundRect">
            <a:avLst>
              <a:gd name="adj" fmla="val 50000"/>
            </a:avLst>
          </a:prstGeom>
          <a:solidFill>
            <a:srgbClr val="BED730"/>
          </a:solidFill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CPQ Proposal Factory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2B03BD-02F3-8DC6-92B2-9FEF7C553A16}"/>
              </a:ext>
            </a:extLst>
          </p:cNvPr>
          <p:cNvSpPr txBox="1"/>
          <p:nvPr/>
        </p:nvSpPr>
        <p:spPr>
          <a:xfrm>
            <a:off x="323850" y="556797"/>
            <a:ext cx="84963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/>
              <a:t>(Configure Price Quote)… Go Green, Go Paperless!!</a:t>
            </a:r>
          </a:p>
        </p:txBody>
      </p:sp>
    </p:spTree>
    <p:extLst>
      <p:ext uri="{BB962C8B-B14F-4D97-AF65-F5344CB8AC3E}">
        <p14:creationId xmlns:p14="http://schemas.microsoft.com/office/powerpoint/2010/main" val="55051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4" grpId="0" animBg="1"/>
      <p:bldP spid="15" grpId="0" animBg="1"/>
      <p:bldP spid="2" grpId="0" animBg="1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4C6A295A-75F8-0CB5-C271-26A91BCB8A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2224" y="3282826"/>
            <a:ext cx="8499553" cy="765050"/>
          </a:xfrm>
        </p:spPr>
        <p:txBody>
          <a:bodyPr>
            <a:normAutofit/>
          </a:bodyPr>
          <a:lstStyle/>
          <a:p>
            <a:r>
              <a:rPr lang="en-US" dirty="0"/>
              <a:t>THE PROCESS</a:t>
            </a:r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1CB54E-8482-0A4E-202A-27B48E1603C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6057900" y="4570413"/>
            <a:ext cx="3086100" cy="2730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425606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CD8E86-7589-DB03-451E-181DD4AD4A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E90E21C-BEA7-A09D-0777-D54752120F6F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260817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5AAA958-5FB9-9C9A-E878-3651EB5D2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999" y="159135"/>
            <a:ext cx="7637153" cy="461655"/>
          </a:xfrm>
        </p:spPr>
        <p:txBody>
          <a:bodyPr/>
          <a:lstStyle/>
          <a:p>
            <a:r>
              <a:rPr lang="en-US" dirty="0"/>
              <a:t>ONESIFY: DCR</a:t>
            </a:r>
            <a:endParaRPr lang="en-IN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6EBCE1E-3230-82D9-A676-9918833DBC87}"/>
              </a:ext>
            </a:extLst>
          </p:cNvPr>
          <p:cNvCxnSpPr>
            <a:cxnSpLocks/>
          </p:cNvCxnSpPr>
          <p:nvPr/>
        </p:nvCxnSpPr>
        <p:spPr>
          <a:xfrm flipV="1">
            <a:off x="8836" y="2545538"/>
            <a:ext cx="8347982" cy="1810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2772CBC3-65DF-3D33-7F81-F7CA52F3902C}"/>
              </a:ext>
            </a:extLst>
          </p:cNvPr>
          <p:cNvSpPr/>
          <p:nvPr/>
        </p:nvSpPr>
        <p:spPr>
          <a:xfrm>
            <a:off x="4389024" y="247575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A89308F-4A47-CA9B-1168-0D33BD4ED51A}"/>
              </a:ext>
            </a:extLst>
          </p:cNvPr>
          <p:cNvSpPr/>
          <p:nvPr/>
        </p:nvSpPr>
        <p:spPr>
          <a:xfrm>
            <a:off x="787183" y="2472062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78A572D-F0AF-F7F4-1BCC-56A520097766}"/>
              </a:ext>
            </a:extLst>
          </p:cNvPr>
          <p:cNvGrpSpPr/>
          <p:nvPr/>
        </p:nvGrpSpPr>
        <p:grpSpPr>
          <a:xfrm>
            <a:off x="401599" y="882064"/>
            <a:ext cx="963168" cy="1589999"/>
            <a:chOff x="4028829" y="922896"/>
            <a:chExt cx="963168" cy="1589999"/>
          </a:xfrm>
          <a:solidFill>
            <a:srgbClr val="BED730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12C68D92-8058-00B3-B9DC-2BE114AA53B7}"/>
                </a:ext>
              </a:extLst>
            </p:cNvPr>
            <p:cNvSpPr/>
            <p:nvPr/>
          </p:nvSpPr>
          <p:spPr>
            <a:xfrm>
              <a:off x="4028829" y="922896"/>
              <a:ext cx="963168" cy="915923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  <a:p>
              <a:pPr algn="ctr"/>
              <a:endParaRPr lang="en-US" sz="900" dirty="0">
                <a:solidFill>
                  <a:schemeClr val="bg1"/>
                </a:solidFill>
              </a:endParaRPr>
            </a:p>
            <a:p>
              <a:pPr algn="ctr"/>
              <a:r>
                <a:rPr lang="en-US" sz="900" b="1" dirty="0">
                  <a:solidFill>
                    <a:schemeClr val="bg1"/>
                  </a:solidFill>
                </a:rPr>
                <a:t>OneSify:</a:t>
              </a:r>
            </a:p>
            <a:p>
              <a:pPr algn="ctr"/>
              <a:r>
                <a:rPr lang="en-US" sz="900" b="1" dirty="0">
                  <a:solidFill>
                    <a:schemeClr val="bg1"/>
                  </a:solidFill>
                </a:rPr>
                <a:t>DCR</a:t>
              </a:r>
              <a:endParaRPr lang="en-IN" sz="900" b="1" dirty="0">
                <a:solidFill>
                  <a:schemeClr val="bg1"/>
                </a:solidFill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19EA5B18-C7E7-2325-7277-A4C2C25428CE}"/>
                </a:ext>
              </a:extLst>
            </p:cNvPr>
            <p:cNvCxnSpPr>
              <a:cxnSpLocks/>
              <a:stCxn id="15" idx="0"/>
              <a:endCxn id="29" idx="4"/>
            </p:cNvCxnSpPr>
            <p:nvPr/>
          </p:nvCxnSpPr>
          <p:spPr>
            <a:xfrm flipV="1">
              <a:off x="4510413" y="1838819"/>
              <a:ext cx="0" cy="674076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1" name="Graphic 30" descr="Speaker phone outline">
              <a:extLst>
                <a:ext uri="{FF2B5EF4-FFF2-40B4-BE49-F238E27FC236}">
                  <a16:creationId xmlns:a16="http://schemas.microsoft.com/office/drawing/2014/main" id="{5D3D081D-431A-D8DF-E449-18C11975C57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323296" y="1013853"/>
              <a:ext cx="374234" cy="374234"/>
            </a:xfrm>
            <a:prstGeom prst="rect">
              <a:avLst/>
            </a:prstGeom>
          </p:spPr>
        </p:pic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972A7A7D-CE17-DA3A-E60F-C6C8A0CC594D}"/>
              </a:ext>
            </a:extLst>
          </p:cNvPr>
          <p:cNvSpPr/>
          <p:nvPr/>
        </p:nvSpPr>
        <p:spPr>
          <a:xfrm>
            <a:off x="1703815" y="246817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5ED1D0A-B2BE-C8D0-289A-C741B94F3D69}"/>
              </a:ext>
            </a:extLst>
          </p:cNvPr>
          <p:cNvGrpSpPr/>
          <p:nvPr/>
        </p:nvGrpSpPr>
        <p:grpSpPr>
          <a:xfrm>
            <a:off x="1318231" y="2660171"/>
            <a:ext cx="963168" cy="1621031"/>
            <a:chOff x="5186844" y="819748"/>
            <a:chExt cx="963168" cy="1621031"/>
          </a:xfrm>
          <a:solidFill>
            <a:schemeClr val="bg1">
              <a:lumMod val="85000"/>
              <a:lumOff val="15000"/>
            </a:schemeClr>
          </a:solidFill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E0C73CF-5946-7303-710C-0FC519A1CB12}"/>
                </a:ext>
              </a:extLst>
            </p:cNvPr>
            <p:cNvSpPr/>
            <p:nvPr/>
          </p:nvSpPr>
          <p:spPr>
            <a:xfrm>
              <a:off x="5186844" y="1524856"/>
              <a:ext cx="963168" cy="915923"/>
            </a:xfrm>
            <a:prstGeom prst="ellipse">
              <a:avLst/>
            </a:prstGeom>
            <a:grpFill/>
            <a:ln w="12700"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endParaRPr lang="en-US" sz="9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endParaRPr lang="en-US" sz="8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OneSify:</a:t>
              </a:r>
            </a:p>
            <a:p>
              <a:pPr algn="ctr"/>
              <a:r>
                <a: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Funnel Goal</a:t>
              </a:r>
              <a:endParaRPr lang="en-IN" sz="8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54DDB5B1-3AAD-1AC6-E43C-C3F1C29B05FC}"/>
                </a:ext>
              </a:extLst>
            </p:cNvPr>
            <p:cNvCxnSpPr>
              <a:cxnSpLocks/>
              <a:stCxn id="16" idx="4"/>
              <a:endCxn id="39" idx="0"/>
            </p:cNvCxnSpPr>
            <p:nvPr/>
          </p:nvCxnSpPr>
          <p:spPr>
            <a:xfrm>
              <a:off x="5668428" y="819748"/>
              <a:ext cx="0" cy="705108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1" name="Graphic 40" descr="Bar graph with upward trend outline">
              <a:extLst>
                <a:ext uri="{FF2B5EF4-FFF2-40B4-BE49-F238E27FC236}">
                  <a16:creationId xmlns:a16="http://schemas.microsoft.com/office/drawing/2014/main" id="{EC06A78B-64A4-8024-8C40-6F2C3797F2F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470464" y="1567739"/>
              <a:ext cx="400099" cy="400099"/>
            </a:xfrm>
            <a:prstGeom prst="rect">
              <a:avLst/>
            </a:prstGeom>
          </p:spPr>
        </p:pic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FD128BC0-8950-8F4E-02FC-54CCEA612232}"/>
              </a:ext>
            </a:extLst>
          </p:cNvPr>
          <p:cNvSpPr/>
          <p:nvPr/>
        </p:nvSpPr>
        <p:spPr>
          <a:xfrm>
            <a:off x="2633222" y="246817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8094403-356C-10C3-D2A6-32A13C537D22}"/>
              </a:ext>
            </a:extLst>
          </p:cNvPr>
          <p:cNvSpPr/>
          <p:nvPr/>
        </p:nvSpPr>
        <p:spPr>
          <a:xfrm>
            <a:off x="3547804" y="2479548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1FE1D566-19BB-5D28-3FBE-3C226D63F0B0}"/>
              </a:ext>
            </a:extLst>
          </p:cNvPr>
          <p:cNvGrpSpPr/>
          <p:nvPr/>
        </p:nvGrpSpPr>
        <p:grpSpPr>
          <a:xfrm>
            <a:off x="3162220" y="2671549"/>
            <a:ext cx="963168" cy="1602253"/>
            <a:chOff x="3162220" y="2671548"/>
            <a:chExt cx="963168" cy="1602253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88AEC6F1-D889-7CCA-8B70-F8976233640D}"/>
                </a:ext>
              </a:extLst>
            </p:cNvPr>
            <p:cNvGrpSpPr/>
            <p:nvPr/>
          </p:nvGrpSpPr>
          <p:grpSpPr>
            <a:xfrm>
              <a:off x="3162220" y="3357878"/>
              <a:ext cx="963168" cy="915923"/>
              <a:chOff x="5194554" y="2733754"/>
              <a:chExt cx="963168" cy="915923"/>
            </a:xfrm>
            <a:grpFill/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F05B5B61-BCA2-0EEF-C7A6-A5C0DBF09880}"/>
                  </a:ext>
                </a:extLst>
              </p:cNvPr>
              <p:cNvSpPr/>
              <p:nvPr/>
            </p:nvSpPr>
            <p:spPr>
              <a:xfrm>
                <a:off x="5194554" y="2733754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LTO</a:t>
                </a:r>
              </a:p>
              <a:p>
                <a:pPr algn="ctr"/>
                <a:r>
                  <a:rPr lang="en-US" sz="7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(Lead-to-Order)</a:t>
                </a:r>
                <a:endParaRPr lang="en-IN" sz="7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54" name="Graphic 53" descr="Filter outline">
                <a:extLst>
                  <a:ext uri="{FF2B5EF4-FFF2-40B4-BE49-F238E27FC236}">
                    <a16:creationId xmlns:a16="http://schemas.microsoft.com/office/drawing/2014/main" id="{A1A4B876-E3C2-B44C-19F9-85FB37299C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5498526" y="2816675"/>
                <a:ext cx="365064" cy="365064"/>
              </a:xfrm>
              <a:prstGeom prst="rect">
                <a:avLst/>
              </a:prstGeom>
            </p:spPr>
          </p:pic>
        </p:grp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7E661752-173A-8D1E-A97B-124AC0B27E74}"/>
                </a:ext>
              </a:extLst>
            </p:cNvPr>
            <p:cNvCxnSpPr>
              <a:stCxn id="52" idx="0"/>
              <a:endCxn id="18" idx="4"/>
            </p:cNvCxnSpPr>
            <p:nvPr/>
          </p:nvCxnSpPr>
          <p:spPr>
            <a:xfrm flipV="1">
              <a:off x="3643804" y="2671548"/>
              <a:ext cx="0" cy="686330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48B06DBC-F3A8-5A17-382F-ED5A3A7F5BBF}"/>
              </a:ext>
            </a:extLst>
          </p:cNvPr>
          <p:cNvGrpSpPr/>
          <p:nvPr/>
        </p:nvGrpSpPr>
        <p:grpSpPr>
          <a:xfrm>
            <a:off x="4896452" y="2684327"/>
            <a:ext cx="963168" cy="1599347"/>
            <a:chOff x="6528602" y="3579102"/>
            <a:chExt cx="1284224" cy="2132463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A5B32B42-A5F6-362D-EC37-97C84FA9E58A}"/>
                </a:ext>
              </a:extLst>
            </p:cNvPr>
            <p:cNvGrpSpPr/>
            <p:nvPr/>
          </p:nvGrpSpPr>
          <p:grpSpPr>
            <a:xfrm>
              <a:off x="6528602" y="4490334"/>
              <a:ext cx="1284224" cy="1221231"/>
              <a:chOff x="5118354" y="3973684"/>
              <a:chExt cx="963168" cy="915923"/>
            </a:xfrm>
            <a:solidFill>
              <a:schemeClr val="bg1">
                <a:lumMod val="85000"/>
                <a:lumOff val="15000"/>
              </a:schemeClr>
            </a:solidFill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2C376E2B-6C2D-87B2-25A2-C0155B1FA070}"/>
                  </a:ext>
                </a:extLst>
              </p:cNvPr>
              <p:cNvSpPr/>
              <p:nvPr/>
            </p:nvSpPr>
            <p:spPr>
              <a:xfrm>
                <a:off x="5118354" y="3973684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Integrated</a:t>
                </a:r>
                <a:endParaRPr lang="en-IN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60" name="Graphic 59" descr="Puzzle pieces outline">
                <a:extLst>
                  <a:ext uri="{FF2B5EF4-FFF2-40B4-BE49-F238E27FC236}">
                    <a16:creationId xmlns:a16="http://schemas.microsoft.com/office/drawing/2014/main" id="{1844720B-56F7-5F81-42D8-7FD8E779BC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5400548" y="4035028"/>
                <a:ext cx="398779" cy="398779"/>
              </a:xfrm>
              <a:prstGeom prst="rect">
                <a:avLst/>
              </a:prstGeom>
            </p:spPr>
          </p:pic>
        </p:grp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C31FAE7C-40CF-5977-2D34-7353B84A1E9E}"/>
                </a:ext>
              </a:extLst>
            </p:cNvPr>
            <p:cNvCxnSpPr/>
            <p:nvPr/>
          </p:nvCxnSpPr>
          <p:spPr>
            <a:xfrm>
              <a:off x="7167682" y="3579102"/>
              <a:ext cx="3031" cy="889129"/>
            </a:xfrm>
            <a:prstGeom prst="line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solidFill>
                <a:schemeClr val="bg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AEFFEA66-5445-3DAB-5A06-BCF652414BE8}"/>
              </a:ext>
            </a:extLst>
          </p:cNvPr>
          <p:cNvSpPr/>
          <p:nvPr/>
        </p:nvSpPr>
        <p:spPr>
          <a:xfrm>
            <a:off x="5286423" y="247575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525BD80-96E6-94F1-0D50-5A54F965505B}"/>
              </a:ext>
            </a:extLst>
          </p:cNvPr>
          <p:cNvGrpSpPr/>
          <p:nvPr/>
        </p:nvGrpSpPr>
        <p:grpSpPr>
          <a:xfrm>
            <a:off x="3997755" y="865495"/>
            <a:ext cx="963168" cy="1589999"/>
            <a:chOff x="5330340" y="1153994"/>
            <a:chExt cx="1284224" cy="2119998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FBD19A12-061D-EDFA-56D4-0D85C1C34B04}"/>
                </a:ext>
              </a:extLst>
            </p:cNvPr>
            <p:cNvGrpSpPr/>
            <p:nvPr/>
          </p:nvGrpSpPr>
          <p:grpSpPr>
            <a:xfrm>
              <a:off x="5330340" y="1153994"/>
              <a:ext cx="1284224" cy="1221230"/>
              <a:chOff x="4017264" y="3422756"/>
              <a:chExt cx="963168" cy="915923"/>
            </a:xfrm>
            <a:solidFill>
              <a:schemeClr val="bg1">
                <a:lumMod val="85000"/>
                <a:lumOff val="15000"/>
              </a:schemeClr>
            </a:solidFill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81D29F6E-4BC1-D7BE-EF56-E49C2238F965}"/>
                  </a:ext>
                </a:extLst>
              </p:cNvPr>
              <p:cNvSpPr/>
              <p:nvPr/>
            </p:nvSpPr>
            <p:spPr>
              <a:xfrm>
                <a:off x="4017264" y="3422756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OTC</a:t>
                </a:r>
              </a:p>
              <a:p>
                <a:pPr algn="ctr"/>
                <a:r>
                  <a:rPr lang="en-US" sz="7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(Order-to-Cash)</a:t>
                </a:r>
                <a:endParaRPr lang="en-IN" sz="7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71" name="Graphic 70" descr="Cycle with people outline">
                <a:extLst>
                  <a:ext uri="{FF2B5EF4-FFF2-40B4-BE49-F238E27FC236}">
                    <a16:creationId xmlns:a16="http://schemas.microsoft.com/office/drawing/2014/main" id="{E12A37BB-212E-5AD3-681C-2FFB01DBAB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4297728" y="3459878"/>
                <a:ext cx="393466" cy="393466"/>
              </a:xfrm>
              <a:prstGeom prst="rect">
                <a:avLst/>
              </a:prstGeom>
            </p:spPr>
          </p:pic>
        </p:grp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30E9A7B8-21AF-3716-D503-786667AFB165}"/>
                </a:ext>
              </a:extLst>
            </p:cNvPr>
            <p:cNvCxnSpPr/>
            <p:nvPr/>
          </p:nvCxnSpPr>
          <p:spPr>
            <a:xfrm flipV="1">
              <a:off x="5966602" y="2358885"/>
              <a:ext cx="0" cy="915107"/>
            </a:xfrm>
            <a:prstGeom prst="line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Oval 20">
            <a:extLst>
              <a:ext uri="{FF2B5EF4-FFF2-40B4-BE49-F238E27FC236}">
                <a16:creationId xmlns:a16="http://schemas.microsoft.com/office/drawing/2014/main" id="{81D7A766-B035-D01A-06B3-8FD35BD4BD65}"/>
              </a:ext>
            </a:extLst>
          </p:cNvPr>
          <p:cNvSpPr/>
          <p:nvPr/>
        </p:nvSpPr>
        <p:spPr>
          <a:xfrm>
            <a:off x="6164768" y="246817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2EE0366D-307D-6179-0C38-F2E8B0639FC9}"/>
              </a:ext>
            </a:extLst>
          </p:cNvPr>
          <p:cNvGrpSpPr/>
          <p:nvPr/>
        </p:nvGrpSpPr>
        <p:grpSpPr>
          <a:xfrm>
            <a:off x="5779184" y="895008"/>
            <a:ext cx="963168" cy="1576960"/>
            <a:chOff x="5779184" y="895008"/>
            <a:chExt cx="963168" cy="1576960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7B3EB936-D35E-6764-5F43-C56BA10E22D5}"/>
                </a:ext>
              </a:extLst>
            </p:cNvPr>
            <p:cNvGrpSpPr/>
            <p:nvPr/>
          </p:nvGrpSpPr>
          <p:grpSpPr>
            <a:xfrm>
              <a:off x="5779184" y="895008"/>
              <a:ext cx="963168" cy="915923"/>
              <a:chOff x="2760726" y="3973684"/>
              <a:chExt cx="963168" cy="915923"/>
            </a:xfrm>
            <a:grpFill/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259388A6-64A2-57FE-2E6E-AF12E14912F0}"/>
                  </a:ext>
                </a:extLst>
              </p:cNvPr>
              <p:cNvSpPr/>
              <p:nvPr/>
            </p:nvSpPr>
            <p:spPr>
              <a:xfrm>
                <a:off x="2760726" y="3973684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PMO</a:t>
                </a:r>
                <a:endParaRPr lang="en-IN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76" name="Graphic 75" descr="Clipboard Partially Checked outline">
                <a:extLst>
                  <a:ext uri="{FF2B5EF4-FFF2-40B4-BE49-F238E27FC236}">
                    <a16:creationId xmlns:a16="http://schemas.microsoft.com/office/drawing/2014/main" id="{5D8AAF55-D01C-0209-544C-11CFFBEA15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3036824" y="4068508"/>
                <a:ext cx="408857" cy="408857"/>
              </a:xfrm>
              <a:prstGeom prst="rect">
                <a:avLst/>
              </a:prstGeom>
            </p:spPr>
          </p:pic>
        </p:grp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D9671E25-881C-9DE9-CF28-8AABF78B7687}"/>
                </a:ext>
              </a:extLst>
            </p:cNvPr>
            <p:cNvCxnSpPr/>
            <p:nvPr/>
          </p:nvCxnSpPr>
          <p:spPr>
            <a:xfrm>
              <a:off x="6251671" y="1805121"/>
              <a:ext cx="2273" cy="666847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DB21C72E-9124-2CBC-0AA1-73A1BAA6EB9F}"/>
              </a:ext>
            </a:extLst>
          </p:cNvPr>
          <p:cNvSpPr/>
          <p:nvPr/>
        </p:nvSpPr>
        <p:spPr>
          <a:xfrm>
            <a:off x="7080842" y="2459698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A6DA57F0-1512-798B-AAD9-AA3C90CDB1D5}"/>
              </a:ext>
            </a:extLst>
          </p:cNvPr>
          <p:cNvGrpSpPr/>
          <p:nvPr/>
        </p:nvGrpSpPr>
        <p:grpSpPr>
          <a:xfrm>
            <a:off x="6695258" y="2651699"/>
            <a:ext cx="963168" cy="1606051"/>
            <a:chOff x="6695258" y="2651698"/>
            <a:chExt cx="963168" cy="1606051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73DB0757-5612-E98A-2456-CDF2F2F93FEE}"/>
                </a:ext>
              </a:extLst>
            </p:cNvPr>
            <p:cNvGrpSpPr/>
            <p:nvPr/>
          </p:nvGrpSpPr>
          <p:grpSpPr>
            <a:xfrm>
              <a:off x="6695258" y="3341826"/>
              <a:ext cx="963168" cy="915923"/>
              <a:chOff x="2854071" y="2733753"/>
              <a:chExt cx="963168" cy="915923"/>
            </a:xfrm>
            <a:grpFill/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422E42ED-F4D3-37A7-3DAF-5111FF924656}"/>
                  </a:ext>
                </a:extLst>
              </p:cNvPr>
              <p:cNvSpPr/>
              <p:nvPr/>
            </p:nvSpPr>
            <p:spPr>
              <a:xfrm>
                <a:off x="2854071" y="2733753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7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Collections</a:t>
                </a:r>
                <a:endParaRPr lang="en-IN" sz="7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81" name="Graphic 80" descr="Rupee outline">
                <a:extLst>
                  <a:ext uri="{FF2B5EF4-FFF2-40B4-BE49-F238E27FC236}">
                    <a16:creationId xmlns:a16="http://schemas.microsoft.com/office/drawing/2014/main" id="{21887D21-B80C-33A0-F4C4-BFCA4EE8F8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p:blipFill>
            <p:spPr>
              <a:xfrm>
                <a:off x="3168265" y="2845358"/>
                <a:ext cx="345996" cy="345996"/>
              </a:xfrm>
              <a:prstGeom prst="rect">
                <a:avLst/>
              </a:prstGeom>
            </p:spPr>
          </p:pic>
        </p:grp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1BB1266E-E199-FF73-23EB-33285FC20460}"/>
                </a:ext>
              </a:extLst>
            </p:cNvPr>
            <p:cNvCxnSpPr/>
            <p:nvPr/>
          </p:nvCxnSpPr>
          <p:spPr>
            <a:xfrm flipV="1">
              <a:off x="7176842" y="2651698"/>
              <a:ext cx="0" cy="686330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2FE9A17C-1293-A9A7-E415-0777CA98F14A}"/>
              </a:ext>
            </a:extLst>
          </p:cNvPr>
          <p:cNvSpPr/>
          <p:nvPr/>
        </p:nvSpPr>
        <p:spPr>
          <a:xfrm>
            <a:off x="7876982" y="2459525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DBB33CCB-C5A7-E63B-AB21-2BAACF2A9087}"/>
              </a:ext>
            </a:extLst>
          </p:cNvPr>
          <p:cNvGrpSpPr/>
          <p:nvPr/>
        </p:nvGrpSpPr>
        <p:grpSpPr>
          <a:xfrm>
            <a:off x="7495945" y="869527"/>
            <a:ext cx="963168" cy="1585967"/>
            <a:chOff x="7495945" y="869526"/>
            <a:chExt cx="963168" cy="1585967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4A038B32-017E-3CD4-17FF-93BC507A5185}"/>
                </a:ext>
              </a:extLst>
            </p:cNvPr>
            <p:cNvGrpSpPr/>
            <p:nvPr/>
          </p:nvGrpSpPr>
          <p:grpSpPr>
            <a:xfrm>
              <a:off x="7495945" y="869526"/>
              <a:ext cx="963168" cy="915923"/>
              <a:chOff x="2839974" y="1493825"/>
              <a:chExt cx="963168" cy="915923"/>
            </a:xfrm>
            <a:grpFill/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85AC68F1-5888-85AF-E35E-DB3C44708017}"/>
                  </a:ext>
                </a:extLst>
              </p:cNvPr>
              <p:cNvSpPr/>
              <p:nvPr/>
            </p:nvSpPr>
            <p:spPr>
              <a:xfrm>
                <a:off x="2839974" y="1493825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Renewals</a:t>
                </a:r>
                <a:endParaRPr lang="en-IN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86" name="Graphic 85" descr="Repeat outline">
                <a:extLst>
                  <a:ext uri="{FF2B5EF4-FFF2-40B4-BE49-F238E27FC236}">
                    <a16:creationId xmlns:a16="http://schemas.microsoft.com/office/drawing/2014/main" id="{6EED4C2D-1B97-A3A7-98DB-C499980B2D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8"/>
                  </a:ext>
                </a:extLst>
              </a:blip>
              <a:stretch>
                <a:fillRect/>
              </a:stretch>
            </p:blipFill>
            <p:spPr>
              <a:xfrm>
                <a:off x="3145155" y="1592738"/>
                <a:ext cx="352806" cy="352806"/>
              </a:xfrm>
              <a:prstGeom prst="rect">
                <a:avLst/>
              </a:prstGeom>
            </p:spPr>
          </p:pic>
        </p:grp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17493CA2-690B-B239-1CA0-DECE174C9C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72982" y="1781417"/>
              <a:ext cx="0" cy="674076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EE94E20-BA65-EC1A-114A-2EDE4DBE6D74}"/>
              </a:ext>
            </a:extLst>
          </p:cNvPr>
          <p:cNvGrpSpPr/>
          <p:nvPr/>
        </p:nvGrpSpPr>
        <p:grpSpPr>
          <a:xfrm>
            <a:off x="2245365" y="885400"/>
            <a:ext cx="963168" cy="1582770"/>
            <a:chOff x="2245365" y="885400"/>
            <a:chExt cx="963168" cy="1582770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2D39CFE-DC57-8FEC-7660-40755823FC9B}"/>
                </a:ext>
              </a:extLst>
            </p:cNvPr>
            <p:cNvGrpSpPr/>
            <p:nvPr/>
          </p:nvGrpSpPr>
          <p:grpSpPr>
            <a:xfrm>
              <a:off x="2245365" y="885400"/>
              <a:ext cx="963168" cy="915923"/>
              <a:chOff x="2110221" y="311410"/>
              <a:chExt cx="963168" cy="915923"/>
            </a:xfrm>
            <a:grpFill/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3598F447-89A0-F1D2-07C5-FFFA91BDA397}"/>
                  </a:ext>
                </a:extLst>
              </p:cNvPr>
              <p:cNvSpPr/>
              <p:nvPr/>
            </p:nvSpPr>
            <p:spPr>
              <a:xfrm>
                <a:off x="2110221" y="311410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65000"/>
                    <a:lumOff val="3500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Alliance</a:t>
                </a:r>
                <a:endParaRPr lang="en-IN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10" name="Graphic 9" descr="Handshake outline">
                <a:extLst>
                  <a:ext uri="{FF2B5EF4-FFF2-40B4-BE49-F238E27FC236}">
                    <a16:creationId xmlns:a16="http://schemas.microsoft.com/office/drawing/2014/main" id="{34CFB021-AE9F-2156-BEE9-D7E0F96DA9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0"/>
                  </a:ext>
                </a:extLst>
              </a:blip>
              <a:stretch>
                <a:fillRect/>
              </a:stretch>
            </p:blipFill>
            <p:spPr>
              <a:xfrm>
                <a:off x="2383892" y="378881"/>
                <a:ext cx="400099" cy="400099"/>
              </a:xfrm>
              <a:prstGeom prst="rect">
                <a:avLst/>
              </a:prstGeom>
            </p:spPr>
          </p:pic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8C5C88E1-D2FE-7D72-983E-C96ADA07FFA5}"/>
                </a:ext>
              </a:extLst>
            </p:cNvPr>
            <p:cNvCxnSpPr>
              <a:stCxn id="9" idx="4"/>
            </p:cNvCxnSpPr>
            <p:nvPr/>
          </p:nvCxnSpPr>
          <p:spPr>
            <a:xfrm>
              <a:off x="2726949" y="1801323"/>
              <a:ext cx="2273" cy="666847"/>
            </a:xfrm>
            <a:prstGeom prst="line">
              <a:avLst/>
            </a:prstGeom>
            <a:grpFill/>
            <a:ln>
              <a:solidFill>
                <a:schemeClr val="bg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6533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BC11A-ADB6-6757-DF4D-5BE3C5D83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ONE SIFY: DCR</a:t>
            </a:r>
            <a:endParaRPr lang="en-IN" dirty="0"/>
          </a:p>
        </p:txBody>
      </p:sp>
      <p:pic>
        <p:nvPicPr>
          <p:cNvPr id="3" name="Graphic 2" descr="Speaker phone outline">
            <a:extLst>
              <a:ext uri="{FF2B5EF4-FFF2-40B4-BE49-F238E27FC236}">
                <a16:creationId xmlns:a16="http://schemas.microsoft.com/office/drawing/2014/main" id="{363437F3-1687-F08B-81B6-BC885ECDD1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850" y="87063"/>
            <a:ext cx="540000" cy="540000"/>
          </a:xfrm>
          <a:prstGeom prst="rect">
            <a:avLst/>
          </a:prstGeom>
        </p:spPr>
      </p:pic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B22B9B1-98E8-096B-3AB5-D43E6FBF661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53560829"/>
              </p:ext>
            </p:extLst>
          </p:nvPr>
        </p:nvGraphicFramePr>
        <p:xfrm>
          <a:off x="323850" y="987425"/>
          <a:ext cx="8496300" cy="3529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81400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78EA21-5B36-63DD-180A-F54AA18B1D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computer&#10;&#10;Description automatically generated">
            <a:extLst>
              <a:ext uri="{FF2B5EF4-FFF2-40B4-BE49-F238E27FC236}">
                <a16:creationId xmlns:a16="http://schemas.microsoft.com/office/drawing/2014/main" id="{9180B1CC-28D5-8A84-F89B-79994C3C80A5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6" y="0"/>
            <a:ext cx="8251982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3F36A20-DB52-EB5F-4FB8-05425F6AB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999" y="159135"/>
            <a:ext cx="7637153" cy="461655"/>
          </a:xfrm>
        </p:spPr>
        <p:txBody>
          <a:bodyPr/>
          <a:lstStyle/>
          <a:p>
            <a:r>
              <a:rPr lang="en-US" dirty="0"/>
              <a:t>ONESIFY: FUNNEL</a:t>
            </a:r>
            <a:endParaRPr lang="en-IN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8A2C96C-83C8-4F06-58AA-7B14524255E5}"/>
              </a:ext>
            </a:extLst>
          </p:cNvPr>
          <p:cNvCxnSpPr>
            <a:cxnSpLocks/>
          </p:cNvCxnSpPr>
          <p:nvPr/>
        </p:nvCxnSpPr>
        <p:spPr>
          <a:xfrm flipV="1">
            <a:off x="8836" y="2545538"/>
            <a:ext cx="8347982" cy="1810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AE3B4D11-01DD-3B93-D7DE-93F4393640A2}"/>
              </a:ext>
            </a:extLst>
          </p:cNvPr>
          <p:cNvSpPr/>
          <p:nvPr/>
        </p:nvSpPr>
        <p:spPr>
          <a:xfrm>
            <a:off x="4389024" y="247575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DDC98CA-042C-65F5-A770-98B3677B3319}"/>
              </a:ext>
            </a:extLst>
          </p:cNvPr>
          <p:cNvSpPr/>
          <p:nvPr/>
        </p:nvSpPr>
        <p:spPr>
          <a:xfrm>
            <a:off x="787183" y="2472062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A166988-159D-3A97-1724-528393BE08E0}"/>
              </a:ext>
            </a:extLst>
          </p:cNvPr>
          <p:cNvGrpSpPr/>
          <p:nvPr/>
        </p:nvGrpSpPr>
        <p:grpSpPr>
          <a:xfrm>
            <a:off x="401599" y="882064"/>
            <a:ext cx="963168" cy="1589999"/>
            <a:chOff x="4028829" y="922896"/>
            <a:chExt cx="963168" cy="1589999"/>
          </a:xfrm>
          <a:solidFill>
            <a:schemeClr val="bg1">
              <a:lumMod val="85000"/>
              <a:lumOff val="15000"/>
            </a:schemeClr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619F80E0-040C-2D5E-B193-AA6CBE0B777E}"/>
                </a:ext>
              </a:extLst>
            </p:cNvPr>
            <p:cNvSpPr/>
            <p:nvPr/>
          </p:nvSpPr>
          <p:spPr>
            <a:xfrm>
              <a:off x="4028829" y="922896"/>
              <a:ext cx="963168" cy="915923"/>
            </a:xfrm>
            <a:prstGeom prst="ellipse">
              <a:avLst/>
            </a:prstGeom>
            <a:grpFill/>
            <a:ln w="12700">
              <a:solidFill>
                <a:schemeClr val="bg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endParaRPr lang="en-US" sz="9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OneSify:</a:t>
              </a:r>
            </a:p>
            <a:p>
              <a:pPr algn="ctr"/>
              <a:r>
                <a: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DCR</a:t>
              </a:r>
              <a:endParaRPr lang="en-IN" sz="8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F93E832-6338-F3F8-B6CF-2395A558DF45}"/>
                </a:ext>
              </a:extLst>
            </p:cNvPr>
            <p:cNvCxnSpPr>
              <a:cxnSpLocks/>
              <a:stCxn id="15" idx="0"/>
              <a:endCxn id="29" idx="4"/>
            </p:cNvCxnSpPr>
            <p:nvPr/>
          </p:nvCxnSpPr>
          <p:spPr>
            <a:xfrm flipV="1">
              <a:off x="4510413" y="1838819"/>
              <a:ext cx="0" cy="674076"/>
            </a:xfrm>
            <a:prstGeom prst="line">
              <a:avLst/>
            </a:prstGeom>
            <a:grpFill/>
            <a:ln>
              <a:solidFill>
                <a:schemeClr val="bg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1" name="Graphic 30" descr="Speaker phone outline">
              <a:extLst>
                <a:ext uri="{FF2B5EF4-FFF2-40B4-BE49-F238E27FC236}">
                  <a16:creationId xmlns:a16="http://schemas.microsoft.com/office/drawing/2014/main" id="{CD42CE99-998A-7927-F212-C1910418FF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323296" y="1013853"/>
              <a:ext cx="374234" cy="374234"/>
            </a:xfrm>
            <a:prstGeom prst="rect">
              <a:avLst/>
            </a:prstGeom>
          </p:spPr>
        </p:pic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DD35330F-B6F7-1E16-13FE-463E1021CA23}"/>
              </a:ext>
            </a:extLst>
          </p:cNvPr>
          <p:cNvSpPr/>
          <p:nvPr/>
        </p:nvSpPr>
        <p:spPr>
          <a:xfrm>
            <a:off x="1703815" y="246817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C0F462B-82F9-0623-D71D-3DB0F6C194D3}"/>
              </a:ext>
            </a:extLst>
          </p:cNvPr>
          <p:cNvGrpSpPr/>
          <p:nvPr/>
        </p:nvGrpSpPr>
        <p:grpSpPr>
          <a:xfrm>
            <a:off x="1318231" y="2660171"/>
            <a:ext cx="963168" cy="1621031"/>
            <a:chOff x="5186844" y="819748"/>
            <a:chExt cx="963168" cy="1621031"/>
          </a:xfrm>
          <a:solidFill>
            <a:srgbClr val="BED730"/>
          </a:solidFill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65D3FE0-B843-FB45-9E86-749BE31938A5}"/>
                </a:ext>
              </a:extLst>
            </p:cNvPr>
            <p:cNvSpPr/>
            <p:nvPr/>
          </p:nvSpPr>
          <p:spPr>
            <a:xfrm>
              <a:off x="5186844" y="1524856"/>
              <a:ext cx="963168" cy="915923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  <a:p>
              <a:pPr algn="ctr"/>
              <a:endParaRPr lang="en-US" sz="900" dirty="0">
                <a:solidFill>
                  <a:schemeClr val="bg1"/>
                </a:solidFill>
              </a:endParaRPr>
            </a:p>
            <a:p>
              <a:pPr algn="ctr"/>
              <a:endParaRPr lang="en-US" sz="800" dirty="0">
                <a:solidFill>
                  <a:schemeClr val="bg1"/>
                </a:solidFill>
              </a:endParaRPr>
            </a:p>
            <a:p>
              <a:pPr algn="ctr"/>
              <a:r>
                <a:rPr lang="en-US" sz="900" b="1" dirty="0">
                  <a:solidFill>
                    <a:schemeClr val="bg1"/>
                  </a:solidFill>
                </a:rPr>
                <a:t>OneSify:</a:t>
              </a:r>
            </a:p>
            <a:p>
              <a:pPr algn="ctr"/>
              <a:r>
                <a:rPr lang="en-US" sz="900" b="1" dirty="0">
                  <a:solidFill>
                    <a:schemeClr val="bg1"/>
                  </a:solidFill>
                </a:rPr>
                <a:t>Funnel</a:t>
              </a:r>
              <a:endParaRPr lang="en-IN" sz="900" b="1" dirty="0">
                <a:solidFill>
                  <a:schemeClr val="bg1"/>
                </a:solidFill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0D34C8C6-0846-D863-75D9-4123443B3610}"/>
                </a:ext>
              </a:extLst>
            </p:cNvPr>
            <p:cNvCxnSpPr>
              <a:cxnSpLocks/>
              <a:stCxn id="16" idx="4"/>
              <a:endCxn id="39" idx="0"/>
            </p:cNvCxnSpPr>
            <p:nvPr/>
          </p:nvCxnSpPr>
          <p:spPr>
            <a:xfrm>
              <a:off x="5668428" y="819748"/>
              <a:ext cx="0" cy="705108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1" name="Graphic 40" descr="Bar graph with upward trend outline">
              <a:extLst>
                <a:ext uri="{FF2B5EF4-FFF2-40B4-BE49-F238E27FC236}">
                  <a16:creationId xmlns:a16="http://schemas.microsoft.com/office/drawing/2014/main" id="{286F354D-91B8-3FB0-83A4-F8653B3639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470464" y="1567739"/>
              <a:ext cx="400099" cy="400099"/>
            </a:xfrm>
            <a:prstGeom prst="rect">
              <a:avLst/>
            </a:prstGeom>
          </p:spPr>
        </p:pic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B702804D-AD67-820E-6F77-B62D387DBB91}"/>
              </a:ext>
            </a:extLst>
          </p:cNvPr>
          <p:cNvSpPr/>
          <p:nvPr/>
        </p:nvSpPr>
        <p:spPr>
          <a:xfrm>
            <a:off x="2633222" y="246817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08F0CDD5-E020-F7C5-5497-C6B933C08455}"/>
              </a:ext>
            </a:extLst>
          </p:cNvPr>
          <p:cNvGrpSpPr/>
          <p:nvPr/>
        </p:nvGrpSpPr>
        <p:grpSpPr>
          <a:xfrm>
            <a:off x="2245365" y="885400"/>
            <a:ext cx="963168" cy="1582770"/>
            <a:chOff x="2245365" y="885400"/>
            <a:chExt cx="963168" cy="1582770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31B6A957-EA59-EAC6-94BE-1B1103813D57}"/>
                </a:ext>
              </a:extLst>
            </p:cNvPr>
            <p:cNvGrpSpPr/>
            <p:nvPr/>
          </p:nvGrpSpPr>
          <p:grpSpPr>
            <a:xfrm>
              <a:off x="2245365" y="885400"/>
              <a:ext cx="963168" cy="915923"/>
              <a:chOff x="2110221" y="311410"/>
              <a:chExt cx="963168" cy="915923"/>
            </a:xfrm>
            <a:grpFill/>
          </p:grpSpPr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18F303D6-D9A6-BC3B-EFBE-89AC03AF9755}"/>
                  </a:ext>
                </a:extLst>
              </p:cNvPr>
              <p:cNvSpPr/>
              <p:nvPr/>
            </p:nvSpPr>
            <p:spPr>
              <a:xfrm>
                <a:off x="2110221" y="311410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65000"/>
                    <a:lumOff val="3500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Alliance</a:t>
                </a:r>
                <a:endParaRPr lang="en-IN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47" name="Graphic 46" descr="Handshake outline">
                <a:extLst>
                  <a:ext uri="{FF2B5EF4-FFF2-40B4-BE49-F238E27FC236}">
                    <a16:creationId xmlns:a16="http://schemas.microsoft.com/office/drawing/2014/main" id="{23A441BF-3246-BB03-7DC6-68871ED9E1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2383892" y="378881"/>
                <a:ext cx="400099" cy="400099"/>
              </a:xfrm>
              <a:prstGeom prst="rect">
                <a:avLst/>
              </a:prstGeom>
            </p:spPr>
          </p:pic>
        </p:grp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5C021FCF-675A-56F7-A93A-3A31A48D1062}"/>
                </a:ext>
              </a:extLst>
            </p:cNvPr>
            <p:cNvCxnSpPr>
              <a:stCxn id="46" idx="4"/>
              <a:endCxn id="17" idx="0"/>
            </p:cNvCxnSpPr>
            <p:nvPr/>
          </p:nvCxnSpPr>
          <p:spPr>
            <a:xfrm>
              <a:off x="2726949" y="1801323"/>
              <a:ext cx="2273" cy="666847"/>
            </a:xfrm>
            <a:prstGeom prst="line">
              <a:avLst/>
            </a:prstGeom>
            <a:grpFill/>
            <a:ln>
              <a:solidFill>
                <a:schemeClr val="bg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85BFA140-D767-2465-841E-F988ED58ABFF}"/>
              </a:ext>
            </a:extLst>
          </p:cNvPr>
          <p:cNvSpPr/>
          <p:nvPr/>
        </p:nvSpPr>
        <p:spPr>
          <a:xfrm>
            <a:off x="3547804" y="2479548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493AF3D3-3E4D-5A95-92FC-829314E9C2E3}"/>
              </a:ext>
            </a:extLst>
          </p:cNvPr>
          <p:cNvGrpSpPr/>
          <p:nvPr/>
        </p:nvGrpSpPr>
        <p:grpSpPr>
          <a:xfrm>
            <a:off x="3162220" y="2671549"/>
            <a:ext cx="963168" cy="1602253"/>
            <a:chOff x="3162220" y="2671548"/>
            <a:chExt cx="963168" cy="1602253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09CA7A61-6A0F-E806-4A8B-2F3555D2286C}"/>
                </a:ext>
              </a:extLst>
            </p:cNvPr>
            <p:cNvGrpSpPr/>
            <p:nvPr/>
          </p:nvGrpSpPr>
          <p:grpSpPr>
            <a:xfrm>
              <a:off x="3162220" y="3357878"/>
              <a:ext cx="963168" cy="915923"/>
              <a:chOff x="5194554" y="2733754"/>
              <a:chExt cx="963168" cy="915923"/>
            </a:xfrm>
            <a:grpFill/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A1406284-8B1B-470F-2F46-2543BB470498}"/>
                  </a:ext>
                </a:extLst>
              </p:cNvPr>
              <p:cNvSpPr/>
              <p:nvPr/>
            </p:nvSpPr>
            <p:spPr>
              <a:xfrm>
                <a:off x="5194554" y="2733754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LTO</a:t>
                </a:r>
              </a:p>
              <a:p>
                <a:pPr algn="ctr"/>
                <a:r>
                  <a:rPr lang="en-US" sz="7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(Lead-to-Order)</a:t>
                </a:r>
                <a:endParaRPr lang="en-IN" sz="7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54" name="Graphic 53" descr="Filter outline">
                <a:extLst>
                  <a:ext uri="{FF2B5EF4-FFF2-40B4-BE49-F238E27FC236}">
                    <a16:creationId xmlns:a16="http://schemas.microsoft.com/office/drawing/2014/main" id="{C5625351-0E42-244F-7DDA-E7C97822D7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5498526" y="2816675"/>
                <a:ext cx="365064" cy="365064"/>
              </a:xfrm>
              <a:prstGeom prst="rect">
                <a:avLst/>
              </a:prstGeom>
            </p:spPr>
          </p:pic>
        </p:grp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FCE48E79-1D45-3491-6DFD-C75F6617D2EE}"/>
                </a:ext>
              </a:extLst>
            </p:cNvPr>
            <p:cNvCxnSpPr>
              <a:stCxn id="52" idx="0"/>
              <a:endCxn id="18" idx="4"/>
            </p:cNvCxnSpPr>
            <p:nvPr/>
          </p:nvCxnSpPr>
          <p:spPr>
            <a:xfrm flipV="1">
              <a:off x="3643804" y="2671548"/>
              <a:ext cx="0" cy="686330"/>
            </a:xfrm>
            <a:prstGeom prst="line">
              <a:avLst/>
            </a:prstGeom>
            <a:grpFill/>
            <a:ln>
              <a:solidFill>
                <a:schemeClr val="bg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A5B1A094-9730-A549-6216-E0CAB04161C2}"/>
              </a:ext>
            </a:extLst>
          </p:cNvPr>
          <p:cNvSpPr/>
          <p:nvPr/>
        </p:nvSpPr>
        <p:spPr>
          <a:xfrm>
            <a:off x="5286423" y="247575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598059B-79D2-EB29-20F7-B12091A5D9B1}"/>
              </a:ext>
            </a:extLst>
          </p:cNvPr>
          <p:cNvSpPr/>
          <p:nvPr/>
        </p:nvSpPr>
        <p:spPr>
          <a:xfrm>
            <a:off x="6164768" y="246817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7652B3D-E138-B7BC-21B1-0845FC355A23}"/>
              </a:ext>
            </a:extLst>
          </p:cNvPr>
          <p:cNvGrpSpPr/>
          <p:nvPr/>
        </p:nvGrpSpPr>
        <p:grpSpPr>
          <a:xfrm>
            <a:off x="5779184" y="895008"/>
            <a:ext cx="963168" cy="1576960"/>
            <a:chOff x="5779184" y="895008"/>
            <a:chExt cx="963168" cy="1576960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4E0EF6F9-3CA4-DB7B-0911-D0ECAE8977E1}"/>
                </a:ext>
              </a:extLst>
            </p:cNvPr>
            <p:cNvGrpSpPr/>
            <p:nvPr/>
          </p:nvGrpSpPr>
          <p:grpSpPr>
            <a:xfrm>
              <a:off x="5779184" y="895008"/>
              <a:ext cx="963168" cy="915923"/>
              <a:chOff x="2760726" y="3973684"/>
              <a:chExt cx="963168" cy="915923"/>
            </a:xfrm>
            <a:grpFill/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ACB0C567-E35B-CABF-D968-AB314DFBC332}"/>
                  </a:ext>
                </a:extLst>
              </p:cNvPr>
              <p:cNvSpPr/>
              <p:nvPr/>
            </p:nvSpPr>
            <p:spPr>
              <a:xfrm>
                <a:off x="2760726" y="3973684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65000"/>
                    <a:lumOff val="3500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PMO</a:t>
                </a:r>
                <a:endParaRPr lang="en-IN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76" name="Graphic 75" descr="Clipboard Partially Checked outline">
                <a:extLst>
                  <a:ext uri="{FF2B5EF4-FFF2-40B4-BE49-F238E27FC236}">
                    <a16:creationId xmlns:a16="http://schemas.microsoft.com/office/drawing/2014/main" id="{A94AAB77-0848-829E-7D50-F53DB00106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3036824" y="4068508"/>
                <a:ext cx="408857" cy="408857"/>
              </a:xfrm>
              <a:prstGeom prst="rect">
                <a:avLst/>
              </a:prstGeom>
            </p:spPr>
          </p:pic>
        </p:grp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95289AD3-51DC-86B1-5BAB-44B1443C44A4}"/>
                </a:ext>
              </a:extLst>
            </p:cNvPr>
            <p:cNvCxnSpPr/>
            <p:nvPr/>
          </p:nvCxnSpPr>
          <p:spPr>
            <a:xfrm>
              <a:off x="6251671" y="1805121"/>
              <a:ext cx="2273" cy="666847"/>
            </a:xfrm>
            <a:prstGeom prst="line">
              <a:avLst/>
            </a:prstGeom>
            <a:grpFill/>
            <a:ln>
              <a:solidFill>
                <a:schemeClr val="bg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CBD5E04B-347A-FFAE-9974-4CAEED848DAA}"/>
              </a:ext>
            </a:extLst>
          </p:cNvPr>
          <p:cNvSpPr/>
          <p:nvPr/>
        </p:nvSpPr>
        <p:spPr>
          <a:xfrm>
            <a:off x="7080842" y="2459698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D5DEE01F-3A38-B0D0-8C66-687C848D03D3}"/>
              </a:ext>
            </a:extLst>
          </p:cNvPr>
          <p:cNvGrpSpPr/>
          <p:nvPr/>
        </p:nvGrpSpPr>
        <p:grpSpPr>
          <a:xfrm>
            <a:off x="6695258" y="2651699"/>
            <a:ext cx="963168" cy="1606051"/>
            <a:chOff x="6695258" y="2651698"/>
            <a:chExt cx="963168" cy="1606051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A1C0E308-F59F-8755-85BE-E772D9C3AC2A}"/>
                </a:ext>
              </a:extLst>
            </p:cNvPr>
            <p:cNvGrpSpPr/>
            <p:nvPr/>
          </p:nvGrpSpPr>
          <p:grpSpPr>
            <a:xfrm>
              <a:off x="6695258" y="3341826"/>
              <a:ext cx="963168" cy="915923"/>
              <a:chOff x="2854071" y="2733753"/>
              <a:chExt cx="963168" cy="915923"/>
            </a:xfrm>
            <a:grpFill/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0F5E49F4-2661-2D33-8732-1320CD114EE7}"/>
                  </a:ext>
                </a:extLst>
              </p:cNvPr>
              <p:cNvSpPr/>
              <p:nvPr/>
            </p:nvSpPr>
            <p:spPr>
              <a:xfrm>
                <a:off x="2854071" y="2733753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7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Collections</a:t>
                </a:r>
                <a:endParaRPr lang="en-IN" sz="7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81" name="Graphic 80" descr="Rupee outline">
                <a:extLst>
                  <a:ext uri="{FF2B5EF4-FFF2-40B4-BE49-F238E27FC236}">
                    <a16:creationId xmlns:a16="http://schemas.microsoft.com/office/drawing/2014/main" id="{64B79A7A-606E-30D8-6A1C-389E0BDAC2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3168265" y="2845358"/>
                <a:ext cx="345996" cy="345996"/>
              </a:xfrm>
              <a:prstGeom prst="rect">
                <a:avLst/>
              </a:prstGeom>
            </p:spPr>
          </p:pic>
        </p:grp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54813F81-8FA5-34F1-4162-68891B71B549}"/>
                </a:ext>
              </a:extLst>
            </p:cNvPr>
            <p:cNvCxnSpPr/>
            <p:nvPr/>
          </p:nvCxnSpPr>
          <p:spPr>
            <a:xfrm flipV="1">
              <a:off x="7176842" y="2651698"/>
              <a:ext cx="0" cy="686330"/>
            </a:xfrm>
            <a:prstGeom prst="line">
              <a:avLst/>
            </a:prstGeom>
            <a:grpFill/>
            <a:ln>
              <a:solidFill>
                <a:schemeClr val="bg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DFF4E8DF-43EE-EA50-B34E-E9DC537E936E}"/>
              </a:ext>
            </a:extLst>
          </p:cNvPr>
          <p:cNvSpPr/>
          <p:nvPr/>
        </p:nvSpPr>
        <p:spPr>
          <a:xfrm>
            <a:off x="7876982" y="2459525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D1EE1EFA-6223-FEAD-3E03-68C1B3FD7CBC}"/>
              </a:ext>
            </a:extLst>
          </p:cNvPr>
          <p:cNvGrpSpPr/>
          <p:nvPr/>
        </p:nvGrpSpPr>
        <p:grpSpPr>
          <a:xfrm>
            <a:off x="7495945" y="869527"/>
            <a:ext cx="963168" cy="1585967"/>
            <a:chOff x="7495945" y="869526"/>
            <a:chExt cx="963168" cy="1585967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31B3F28E-65A4-6913-EA31-01C1236B0E21}"/>
                </a:ext>
              </a:extLst>
            </p:cNvPr>
            <p:cNvGrpSpPr/>
            <p:nvPr/>
          </p:nvGrpSpPr>
          <p:grpSpPr>
            <a:xfrm>
              <a:off x="7495945" y="869526"/>
              <a:ext cx="963168" cy="915923"/>
              <a:chOff x="2839974" y="1493825"/>
              <a:chExt cx="963168" cy="915923"/>
            </a:xfrm>
            <a:grpFill/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54A37DAE-AF8C-34FF-9A69-874D6B298C86}"/>
                  </a:ext>
                </a:extLst>
              </p:cNvPr>
              <p:cNvSpPr/>
              <p:nvPr/>
            </p:nvSpPr>
            <p:spPr>
              <a:xfrm>
                <a:off x="2839974" y="1493825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Renewals</a:t>
                </a:r>
                <a:endParaRPr lang="en-IN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86" name="Graphic 85" descr="Repeat outline">
                <a:extLst>
                  <a:ext uri="{FF2B5EF4-FFF2-40B4-BE49-F238E27FC236}">
                    <a16:creationId xmlns:a16="http://schemas.microsoft.com/office/drawing/2014/main" id="{04D7D519-33F8-FA96-D3AF-46354F58C0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p:blipFill>
            <p:spPr>
              <a:xfrm>
                <a:off x="3145155" y="1592738"/>
                <a:ext cx="352806" cy="352806"/>
              </a:xfrm>
              <a:prstGeom prst="rect">
                <a:avLst/>
              </a:prstGeom>
            </p:spPr>
          </p:pic>
        </p:grp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991FDCF4-6656-7B07-D4ED-76CFD7CB5B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72982" y="1781417"/>
              <a:ext cx="0" cy="674076"/>
            </a:xfrm>
            <a:prstGeom prst="line">
              <a:avLst/>
            </a:prstGeom>
            <a:grpFill/>
            <a:ln>
              <a:solidFill>
                <a:schemeClr val="bg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3FD6EC08-C16A-718D-A2F6-D0C3BC5DEA0C}"/>
              </a:ext>
            </a:extLst>
          </p:cNvPr>
          <p:cNvGrpSpPr/>
          <p:nvPr/>
        </p:nvGrpSpPr>
        <p:grpSpPr>
          <a:xfrm>
            <a:off x="4896452" y="2684327"/>
            <a:ext cx="963168" cy="1599347"/>
            <a:chOff x="6528602" y="3579102"/>
            <a:chExt cx="1284224" cy="213246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41E8CDB-E423-9C3C-EE61-57BAABD5C97E}"/>
                </a:ext>
              </a:extLst>
            </p:cNvPr>
            <p:cNvGrpSpPr/>
            <p:nvPr/>
          </p:nvGrpSpPr>
          <p:grpSpPr>
            <a:xfrm>
              <a:off x="6528602" y="4490334"/>
              <a:ext cx="1284224" cy="1221231"/>
              <a:chOff x="5118354" y="3973684"/>
              <a:chExt cx="963168" cy="915923"/>
            </a:xfrm>
            <a:solidFill>
              <a:schemeClr val="bg1">
                <a:lumMod val="85000"/>
                <a:lumOff val="15000"/>
              </a:schemeClr>
            </a:solidFill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017AB509-FCFB-404F-7175-C4D2A28F4DD4}"/>
                  </a:ext>
                </a:extLst>
              </p:cNvPr>
              <p:cNvSpPr/>
              <p:nvPr/>
            </p:nvSpPr>
            <p:spPr>
              <a:xfrm>
                <a:off x="5118354" y="3973684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Integrated</a:t>
                </a:r>
                <a:endParaRPr lang="en-IN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9" name="Graphic 8" descr="Puzzle pieces outline">
                <a:extLst>
                  <a:ext uri="{FF2B5EF4-FFF2-40B4-BE49-F238E27FC236}">
                    <a16:creationId xmlns:a16="http://schemas.microsoft.com/office/drawing/2014/main" id="{8C496C00-8494-3D6B-9392-D763D58582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8"/>
                  </a:ext>
                </a:extLst>
              </a:blip>
              <a:stretch>
                <a:fillRect/>
              </a:stretch>
            </p:blipFill>
            <p:spPr>
              <a:xfrm>
                <a:off x="5400548" y="4035028"/>
                <a:ext cx="398779" cy="398779"/>
              </a:xfrm>
              <a:prstGeom prst="rect">
                <a:avLst/>
              </a:prstGeom>
            </p:spPr>
          </p:pic>
        </p:grp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281C997-2B7B-90C0-5146-DC7741F9245A}"/>
                </a:ext>
              </a:extLst>
            </p:cNvPr>
            <p:cNvCxnSpPr/>
            <p:nvPr/>
          </p:nvCxnSpPr>
          <p:spPr>
            <a:xfrm>
              <a:off x="7167682" y="3579102"/>
              <a:ext cx="3031" cy="889129"/>
            </a:xfrm>
            <a:prstGeom prst="line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solidFill>
                <a:schemeClr val="bg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B7BE1A7-387A-3C04-0BBB-38963D846473}"/>
              </a:ext>
            </a:extLst>
          </p:cNvPr>
          <p:cNvGrpSpPr/>
          <p:nvPr/>
        </p:nvGrpSpPr>
        <p:grpSpPr>
          <a:xfrm>
            <a:off x="3997755" y="865495"/>
            <a:ext cx="963168" cy="1589999"/>
            <a:chOff x="5330340" y="1153994"/>
            <a:chExt cx="1284224" cy="211999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3798CBD5-3822-5A32-4B46-73BF5FEDA67A}"/>
                </a:ext>
              </a:extLst>
            </p:cNvPr>
            <p:cNvGrpSpPr/>
            <p:nvPr/>
          </p:nvGrpSpPr>
          <p:grpSpPr>
            <a:xfrm>
              <a:off x="5330340" y="1153994"/>
              <a:ext cx="1284224" cy="1221230"/>
              <a:chOff x="4017264" y="3422756"/>
              <a:chExt cx="963168" cy="915923"/>
            </a:xfrm>
            <a:solidFill>
              <a:schemeClr val="bg1">
                <a:lumMod val="85000"/>
                <a:lumOff val="15000"/>
              </a:schemeClr>
            </a:solidFill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34A7BAE1-530D-699C-E4DE-70B2BAE32C70}"/>
                  </a:ext>
                </a:extLst>
              </p:cNvPr>
              <p:cNvSpPr/>
              <p:nvPr/>
            </p:nvSpPr>
            <p:spPr>
              <a:xfrm>
                <a:off x="4017264" y="3422756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OTC</a:t>
                </a:r>
              </a:p>
              <a:p>
                <a:pPr algn="ctr"/>
                <a:r>
                  <a:rPr lang="en-US" sz="7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(Order-to-Cash)</a:t>
                </a:r>
                <a:endParaRPr lang="en-IN" sz="7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24" name="Graphic 23" descr="Cycle with people outline">
                <a:extLst>
                  <a:ext uri="{FF2B5EF4-FFF2-40B4-BE49-F238E27FC236}">
                    <a16:creationId xmlns:a16="http://schemas.microsoft.com/office/drawing/2014/main" id="{55CF3DC6-4FAC-A4C5-6EC0-027B946BD3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0"/>
                  </a:ext>
                </a:extLst>
              </a:blip>
              <a:stretch>
                <a:fillRect/>
              </a:stretch>
            </p:blipFill>
            <p:spPr>
              <a:xfrm>
                <a:off x="4297728" y="3459878"/>
                <a:ext cx="393466" cy="393466"/>
              </a:xfrm>
              <a:prstGeom prst="rect">
                <a:avLst/>
              </a:prstGeom>
            </p:spPr>
          </p:pic>
        </p:grp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90BFBE0-7A4A-7AD6-7740-08D773C79A8F}"/>
                </a:ext>
              </a:extLst>
            </p:cNvPr>
            <p:cNvCxnSpPr/>
            <p:nvPr/>
          </p:nvCxnSpPr>
          <p:spPr>
            <a:xfrm flipV="1">
              <a:off x="5966602" y="2358885"/>
              <a:ext cx="0" cy="915107"/>
            </a:xfrm>
            <a:prstGeom prst="line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93325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71598E-0F03-19A1-9AFA-CFF402B28C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E1AE8-E7EF-5B33-AC1E-8176EC506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ONE SIFY: FUNNEL</a:t>
            </a:r>
            <a:endParaRPr lang="en-IN" dirty="0"/>
          </a:p>
        </p:txBody>
      </p:sp>
      <p:pic>
        <p:nvPicPr>
          <p:cNvPr id="5" name="Graphic 4" descr="Bar graph with upward trend outline">
            <a:extLst>
              <a:ext uri="{FF2B5EF4-FFF2-40B4-BE49-F238E27FC236}">
                <a16:creationId xmlns:a16="http://schemas.microsoft.com/office/drawing/2014/main" id="{0297DEFD-EEB0-31E6-D8EA-484C6E3F68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850" y="87063"/>
            <a:ext cx="540000" cy="540000"/>
          </a:xfrm>
          <a:prstGeom prst="rect">
            <a:avLst/>
          </a:prstGeom>
        </p:spPr>
      </p:pic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35051547-D0EA-A7E7-1B5E-3DE1EBAEB1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59539864"/>
              </p:ext>
            </p:extLst>
          </p:nvPr>
        </p:nvGraphicFramePr>
        <p:xfrm>
          <a:off x="323850" y="987425"/>
          <a:ext cx="8496300" cy="3529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766652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FCD7D7-CEEF-9E12-17CE-AEFD27109C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yellow and black bridge&#10;&#10;Description automatically generated with medium confidence">
            <a:extLst>
              <a:ext uri="{FF2B5EF4-FFF2-40B4-BE49-F238E27FC236}">
                <a16:creationId xmlns:a16="http://schemas.microsoft.com/office/drawing/2014/main" id="{158199E1-0190-0DD3-58A3-B6DD9DC43223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6" y="0"/>
            <a:ext cx="8251982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598BDC-BCA9-73F9-FF8C-0B70F0E7C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999" y="159135"/>
            <a:ext cx="7637153" cy="461655"/>
          </a:xfrm>
        </p:spPr>
        <p:txBody>
          <a:bodyPr/>
          <a:lstStyle/>
          <a:p>
            <a:r>
              <a:rPr lang="en-US" dirty="0"/>
              <a:t>ONESIFY: ALLIANCE</a:t>
            </a:r>
            <a:endParaRPr lang="en-IN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4010CBD-4A7F-8C38-9BE2-1AB76463DFBD}"/>
              </a:ext>
            </a:extLst>
          </p:cNvPr>
          <p:cNvCxnSpPr>
            <a:cxnSpLocks/>
          </p:cNvCxnSpPr>
          <p:nvPr/>
        </p:nvCxnSpPr>
        <p:spPr>
          <a:xfrm flipV="1">
            <a:off x="8836" y="2545538"/>
            <a:ext cx="8347982" cy="1810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D7C46671-F417-1F01-B733-4C23752B1ACB}"/>
              </a:ext>
            </a:extLst>
          </p:cNvPr>
          <p:cNvSpPr/>
          <p:nvPr/>
        </p:nvSpPr>
        <p:spPr>
          <a:xfrm>
            <a:off x="4389024" y="247575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C6B4FA3-E724-EBBC-F876-42DB439FEBC1}"/>
              </a:ext>
            </a:extLst>
          </p:cNvPr>
          <p:cNvSpPr/>
          <p:nvPr/>
        </p:nvSpPr>
        <p:spPr>
          <a:xfrm>
            <a:off x="787183" y="2472062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8CAE390-5DFE-961D-23BB-8C5329E110E9}"/>
              </a:ext>
            </a:extLst>
          </p:cNvPr>
          <p:cNvGrpSpPr/>
          <p:nvPr/>
        </p:nvGrpSpPr>
        <p:grpSpPr>
          <a:xfrm>
            <a:off x="401599" y="882064"/>
            <a:ext cx="963168" cy="1589999"/>
            <a:chOff x="4028829" y="922896"/>
            <a:chExt cx="963168" cy="1589999"/>
          </a:xfrm>
          <a:solidFill>
            <a:schemeClr val="bg1">
              <a:lumMod val="85000"/>
              <a:lumOff val="15000"/>
            </a:schemeClr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998C118C-F401-EFD3-6EB3-315B39F77CBB}"/>
                </a:ext>
              </a:extLst>
            </p:cNvPr>
            <p:cNvSpPr/>
            <p:nvPr/>
          </p:nvSpPr>
          <p:spPr>
            <a:xfrm>
              <a:off x="4028829" y="922896"/>
              <a:ext cx="963168" cy="915923"/>
            </a:xfrm>
            <a:prstGeom prst="ellipse">
              <a:avLst/>
            </a:prstGeom>
            <a:grpFill/>
            <a:ln w="12700"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endParaRPr lang="en-US" sz="9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OneSify:</a:t>
              </a:r>
            </a:p>
            <a:p>
              <a:pPr algn="ctr"/>
              <a:r>
                <a: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DCR</a:t>
              </a:r>
              <a:endParaRPr lang="en-IN" sz="8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A83C74C-FFBC-93EB-F48F-77AF2BEF20D0}"/>
                </a:ext>
              </a:extLst>
            </p:cNvPr>
            <p:cNvCxnSpPr>
              <a:cxnSpLocks/>
              <a:stCxn id="15" idx="0"/>
              <a:endCxn id="29" idx="4"/>
            </p:cNvCxnSpPr>
            <p:nvPr/>
          </p:nvCxnSpPr>
          <p:spPr>
            <a:xfrm flipV="1">
              <a:off x="4510413" y="1838819"/>
              <a:ext cx="0" cy="674076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1" name="Graphic 30" descr="Speaker phone outline">
              <a:extLst>
                <a:ext uri="{FF2B5EF4-FFF2-40B4-BE49-F238E27FC236}">
                  <a16:creationId xmlns:a16="http://schemas.microsoft.com/office/drawing/2014/main" id="{19DB5764-F844-45EA-B456-DC54B0F6DC7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323296" y="1013853"/>
              <a:ext cx="374234" cy="374234"/>
            </a:xfrm>
            <a:prstGeom prst="rect">
              <a:avLst/>
            </a:prstGeom>
          </p:spPr>
        </p:pic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496CD9C0-99A8-24F8-EE27-9592A9A526A5}"/>
              </a:ext>
            </a:extLst>
          </p:cNvPr>
          <p:cNvSpPr/>
          <p:nvPr/>
        </p:nvSpPr>
        <p:spPr>
          <a:xfrm>
            <a:off x="1703815" y="246817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683A3C9-4ACC-2138-EDE6-4EE3262899B1}"/>
              </a:ext>
            </a:extLst>
          </p:cNvPr>
          <p:cNvGrpSpPr/>
          <p:nvPr/>
        </p:nvGrpSpPr>
        <p:grpSpPr>
          <a:xfrm>
            <a:off x="1318231" y="2660171"/>
            <a:ext cx="963168" cy="1621031"/>
            <a:chOff x="5186844" y="819748"/>
            <a:chExt cx="963168" cy="1621031"/>
          </a:xfrm>
          <a:solidFill>
            <a:schemeClr val="bg1">
              <a:lumMod val="85000"/>
              <a:lumOff val="15000"/>
            </a:schemeClr>
          </a:solidFill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5F0B936-06D4-F0C0-A00A-10599D22B133}"/>
                </a:ext>
              </a:extLst>
            </p:cNvPr>
            <p:cNvSpPr/>
            <p:nvPr/>
          </p:nvSpPr>
          <p:spPr>
            <a:xfrm>
              <a:off x="5186844" y="1524856"/>
              <a:ext cx="963168" cy="915923"/>
            </a:xfrm>
            <a:prstGeom prst="ellipse">
              <a:avLst/>
            </a:prstGeom>
            <a:grpFill/>
            <a:ln w="12700"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endParaRPr lang="en-US" sz="9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endParaRPr lang="en-US" sz="8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OneSify:</a:t>
              </a:r>
            </a:p>
            <a:p>
              <a:pPr algn="ctr"/>
              <a:r>
                <a: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Funnel Goal</a:t>
              </a:r>
              <a:endParaRPr lang="en-IN" sz="8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57BDB3DB-EBFB-9BA2-6860-BAA1C238FFF3}"/>
                </a:ext>
              </a:extLst>
            </p:cNvPr>
            <p:cNvCxnSpPr>
              <a:cxnSpLocks/>
              <a:stCxn id="16" idx="4"/>
              <a:endCxn id="39" idx="0"/>
            </p:cNvCxnSpPr>
            <p:nvPr/>
          </p:nvCxnSpPr>
          <p:spPr>
            <a:xfrm>
              <a:off x="5668428" y="819748"/>
              <a:ext cx="0" cy="705108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1" name="Graphic 40" descr="Bar graph with upward trend outline">
              <a:extLst>
                <a:ext uri="{FF2B5EF4-FFF2-40B4-BE49-F238E27FC236}">
                  <a16:creationId xmlns:a16="http://schemas.microsoft.com/office/drawing/2014/main" id="{E518A767-A85E-5CA1-9FB6-FA64935F9DD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470464" y="1567739"/>
              <a:ext cx="400099" cy="400099"/>
            </a:xfrm>
            <a:prstGeom prst="rect">
              <a:avLst/>
            </a:prstGeom>
          </p:spPr>
        </p:pic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AF9FEBB2-A18B-347D-43FE-710A963748BF}"/>
              </a:ext>
            </a:extLst>
          </p:cNvPr>
          <p:cNvSpPr/>
          <p:nvPr/>
        </p:nvSpPr>
        <p:spPr>
          <a:xfrm>
            <a:off x="2633222" y="246817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74C4406D-29F6-8127-70A6-07BB1FD9EF6C}"/>
              </a:ext>
            </a:extLst>
          </p:cNvPr>
          <p:cNvGrpSpPr/>
          <p:nvPr/>
        </p:nvGrpSpPr>
        <p:grpSpPr>
          <a:xfrm>
            <a:off x="2245365" y="885400"/>
            <a:ext cx="963168" cy="1582770"/>
            <a:chOff x="2245365" y="885400"/>
            <a:chExt cx="963168" cy="1582770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026DEB80-1BA0-5D8A-BFED-DBD090F9F6A5}"/>
                </a:ext>
              </a:extLst>
            </p:cNvPr>
            <p:cNvGrpSpPr/>
            <p:nvPr/>
          </p:nvGrpSpPr>
          <p:grpSpPr>
            <a:xfrm>
              <a:off x="2245365" y="885400"/>
              <a:ext cx="963168" cy="915923"/>
              <a:chOff x="2110221" y="311410"/>
              <a:chExt cx="963168" cy="915923"/>
            </a:xfrm>
            <a:solidFill>
              <a:srgbClr val="BED730"/>
            </a:solidFill>
          </p:grpSpPr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76BCB701-DEEF-4DF6-A9D5-3EA1B18A8FE3}"/>
                  </a:ext>
                </a:extLst>
              </p:cNvPr>
              <p:cNvSpPr/>
              <p:nvPr/>
            </p:nvSpPr>
            <p:spPr>
              <a:xfrm>
                <a:off x="2110221" y="311410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prstDash val="lgDash"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/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900" b="1" dirty="0">
                    <a:solidFill>
                      <a:schemeClr val="bg1"/>
                    </a:solidFill>
                  </a:rPr>
                  <a:t>OneSify:</a:t>
                </a:r>
              </a:p>
              <a:p>
                <a:pPr algn="ctr"/>
                <a:r>
                  <a:rPr lang="en-US" sz="900" b="1" dirty="0">
                    <a:solidFill>
                      <a:schemeClr val="bg1"/>
                    </a:solidFill>
                  </a:rPr>
                  <a:t>Alliance</a:t>
                </a:r>
                <a:endParaRPr lang="en-IN" sz="788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47" name="Graphic 46" descr="Handshake outline">
                <a:extLst>
                  <a:ext uri="{FF2B5EF4-FFF2-40B4-BE49-F238E27FC236}">
                    <a16:creationId xmlns:a16="http://schemas.microsoft.com/office/drawing/2014/main" id="{D6BE30E9-177B-11DA-70AA-AEB29EEFF9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2383892" y="378881"/>
                <a:ext cx="400099" cy="400099"/>
              </a:xfrm>
              <a:prstGeom prst="rect">
                <a:avLst/>
              </a:prstGeom>
            </p:spPr>
          </p:pic>
        </p:grp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48E723EA-4418-B2E9-5535-C59263602560}"/>
                </a:ext>
              </a:extLst>
            </p:cNvPr>
            <p:cNvCxnSpPr>
              <a:stCxn id="46" idx="4"/>
              <a:endCxn id="17" idx="0"/>
            </p:cNvCxnSpPr>
            <p:nvPr/>
          </p:nvCxnSpPr>
          <p:spPr>
            <a:xfrm>
              <a:off x="2726949" y="1801323"/>
              <a:ext cx="2273" cy="666847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699A715C-3CEE-4C71-3CDD-82A7A017044D}"/>
              </a:ext>
            </a:extLst>
          </p:cNvPr>
          <p:cNvSpPr/>
          <p:nvPr/>
        </p:nvSpPr>
        <p:spPr>
          <a:xfrm>
            <a:off x="3547804" y="2479548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1A7C4540-887A-6993-7B03-860F428347E4}"/>
              </a:ext>
            </a:extLst>
          </p:cNvPr>
          <p:cNvGrpSpPr/>
          <p:nvPr/>
        </p:nvGrpSpPr>
        <p:grpSpPr>
          <a:xfrm>
            <a:off x="3162220" y="2671549"/>
            <a:ext cx="963168" cy="1602253"/>
            <a:chOff x="3162220" y="2671548"/>
            <a:chExt cx="963168" cy="1602253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CEA6BD56-57A1-DC45-251B-A1EC796B865B}"/>
                </a:ext>
              </a:extLst>
            </p:cNvPr>
            <p:cNvGrpSpPr/>
            <p:nvPr/>
          </p:nvGrpSpPr>
          <p:grpSpPr>
            <a:xfrm>
              <a:off x="3162220" y="3357878"/>
              <a:ext cx="963168" cy="915923"/>
              <a:chOff x="5194554" y="2733754"/>
              <a:chExt cx="963168" cy="915923"/>
            </a:xfrm>
            <a:grpFill/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BBAF8358-D454-AF56-C9D2-71984CCA998A}"/>
                  </a:ext>
                </a:extLst>
              </p:cNvPr>
              <p:cNvSpPr/>
              <p:nvPr/>
            </p:nvSpPr>
            <p:spPr>
              <a:xfrm>
                <a:off x="5194554" y="2733754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LTO</a:t>
                </a:r>
              </a:p>
              <a:p>
                <a:pPr algn="ctr"/>
                <a:r>
                  <a:rPr lang="en-US" sz="7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(Lead-to-Order)</a:t>
                </a:r>
                <a:endParaRPr lang="en-IN" sz="7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54" name="Graphic 53" descr="Filter outline">
                <a:extLst>
                  <a:ext uri="{FF2B5EF4-FFF2-40B4-BE49-F238E27FC236}">
                    <a16:creationId xmlns:a16="http://schemas.microsoft.com/office/drawing/2014/main" id="{3787B25E-5129-2C52-6A42-25B450BF14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5498526" y="2816675"/>
                <a:ext cx="365064" cy="365064"/>
              </a:xfrm>
              <a:prstGeom prst="rect">
                <a:avLst/>
              </a:prstGeom>
            </p:spPr>
          </p:pic>
        </p:grp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392BFC5-6CC1-33B1-D5CB-E2A580F6FD52}"/>
                </a:ext>
              </a:extLst>
            </p:cNvPr>
            <p:cNvCxnSpPr>
              <a:stCxn id="52" idx="0"/>
              <a:endCxn id="18" idx="4"/>
            </p:cNvCxnSpPr>
            <p:nvPr/>
          </p:nvCxnSpPr>
          <p:spPr>
            <a:xfrm flipV="1">
              <a:off x="3643804" y="2671548"/>
              <a:ext cx="0" cy="686330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BD442435-FD43-3E05-3CFE-934BDB2F3329}"/>
              </a:ext>
            </a:extLst>
          </p:cNvPr>
          <p:cNvSpPr/>
          <p:nvPr/>
        </p:nvSpPr>
        <p:spPr>
          <a:xfrm>
            <a:off x="5286423" y="247575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219E1ECD-4F99-CC98-B584-62E91619C7DF}"/>
              </a:ext>
            </a:extLst>
          </p:cNvPr>
          <p:cNvSpPr/>
          <p:nvPr/>
        </p:nvSpPr>
        <p:spPr>
          <a:xfrm>
            <a:off x="6164768" y="246817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F4D590E-EACE-F4DC-437C-403C0AB8700F}"/>
              </a:ext>
            </a:extLst>
          </p:cNvPr>
          <p:cNvGrpSpPr/>
          <p:nvPr/>
        </p:nvGrpSpPr>
        <p:grpSpPr>
          <a:xfrm>
            <a:off x="5779184" y="895008"/>
            <a:ext cx="963168" cy="1576960"/>
            <a:chOff x="5779184" y="895008"/>
            <a:chExt cx="963168" cy="1576960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6FF9BF1D-82CE-8E2E-EC0B-5D3F7F3BAFEE}"/>
                </a:ext>
              </a:extLst>
            </p:cNvPr>
            <p:cNvGrpSpPr/>
            <p:nvPr/>
          </p:nvGrpSpPr>
          <p:grpSpPr>
            <a:xfrm>
              <a:off x="5779184" y="895008"/>
              <a:ext cx="963168" cy="915923"/>
              <a:chOff x="2760726" y="3973684"/>
              <a:chExt cx="963168" cy="915923"/>
            </a:xfrm>
            <a:grpFill/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F42DD230-E282-A48A-181E-66B5E34DE043}"/>
                  </a:ext>
                </a:extLst>
              </p:cNvPr>
              <p:cNvSpPr/>
              <p:nvPr/>
            </p:nvSpPr>
            <p:spPr>
              <a:xfrm>
                <a:off x="2760726" y="3973684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PMO</a:t>
                </a:r>
                <a:endParaRPr lang="en-IN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76" name="Graphic 75" descr="Clipboard Partially Checked outline">
                <a:extLst>
                  <a:ext uri="{FF2B5EF4-FFF2-40B4-BE49-F238E27FC236}">
                    <a16:creationId xmlns:a16="http://schemas.microsoft.com/office/drawing/2014/main" id="{06661CA3-A5E5-FAB4-442F-E6B77010B7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3036824" y="4068508"/>
                <a:ext cx="408857" cy="408857"/>
              </a:xfrm>
              <a:prstGeom prst="rect">
                <a:avLst/>
              </a:prstGeom>
            </p:spPr>
          </p:pic>
        </p:grp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0EEA104-89D4-F832-72BF-E9AF21570F50}"/>
                </a:ext>
              </a:extLst>
            </p:cNvPr>
            <p:cNvCxnSpPr/>
            <p:nvPr/>
          </p:nvCxnSpPr>
          <p:spPr>
            <a:xfrm>
              <a:off x="6251671" y="1805121"/>
              <a:ext cx="2273" cy="666847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2557125A-283A-D9E1-D395-08A80B9C27E5}"/>
              </a:ext>
            </a:extLst>
          </p:cNvPr>
          <p:cNvSpPr/>
          <p:nvPr/>
        </p:nvSpPr>
        <p:spPr>
          <a:xfrm>
            <a:off x="7080842" y="2459698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7DF1A8B8-4246-26B9-CF91-B434CA7693D4}"/>
              </a:ext>
            </a:extLst>
          </p:cNvPr>
          <p:cNvGrpSpPr/>
          <p:nvPr/>
        </p:nvGrpSpPr>
        <p:grpSpPr>
          <a:xfrm>
            <a:off x="6695258" y="2651699"/>
            <a:ext cx="963168" cy="1606051"/>
            <a:chOff x="6695258" y="2651698"/>
            <a:chExt cx="963168" cy="1606051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7558309-9A6D-3599-041C-C12864DF8E41}"/>
                </a:ext>
              </a:extLst>
            </p:cNvPr>
            <p:cNvGrpSpPr/>
            <p:nvPr/>
          </p:nvGrpSpPr>
          <p:grpSpPr>
            <a:xfrm>
              <a:off x="6695258" y="3341826"/>
              <a:ext cx="963168" cy="915923"/>
              <a:chOff x="2854071" y="2733753"/>
              <a:chExt cx="963168" cy="915923"/>
            </a:xfrm>
            <a:grpFill/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9429A9CC-992B-ADE2-53DE-69957AECC615}"/>
                  </a:ext>
                </a:extLst>
              </p:cNvPr>
              <p:cNvSpPr/>
              <p:nvPr/>
            </p:nvSpPr>
            <p:spPr>
              <a:xfrm>
                <a:off x="2854071" y="2733753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7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Collections</a:t>
                </a:r>
                <a:endParaRPr lang="en-IN" sz="7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81" name="Graphic 80" descr="Rupee outline">
                <a:extLst>
                  <a:ext uri="{FF2B5EF4-FFF2-40B4-BE49-F238E27FC236}">
                    <a16:creationId xmlns:a16="http://schemas.microsoft.com/office/drawing/2014/main" id="{BFC88ED6-E896-1918-58B7-8E60DC2DB4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3168265" y="2845358"/>
                <a:ext cx="345996" cy="345996"/>
              </a:xfrm>
              <a:prstGeom prst="rect">
                <a:avLst/>
              </a:prstGeom>
            </p:spPr>
          </p:pic>
        </p:grp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887A2909-8FCC-399E-B902-3C0A4AA66693}"/>
                </a:ext>
              </a:extLst>
            </p:cNvPr>
            <p:cNvCxnSpPr/>
            <p:nvPr/>
          </p:nvCxnSpPr>
          <p:spPr>
            <a:xfrm flipV="1">
              <a:off x="7176842" y="2651698"/>
              <a:ext cx="0" cy="686330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F603C27A-18BD-570E-3B20-BDA5D5DCF761}"/>
              </a:ext>
            </a:extLst>
          </p:cNvPr>
          <p:cNvSpPr/>
          <p:nvPr/>
        </p:nvSpPr>
        <p:spPr>
          <a:xfrm>
            <a:off x="7876982" y="2459525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1FD4FB0-13F2-2768-7DAF-EBC8A141DA11}"/>
              </a:ext>
            </a:extLst>
          </p:cNvPr>
          <p:cNvGrpSpPr/>
          <p:nvPr/>
        </p:nvGrpSpPr>
        <p:grpSpPr>
          <a:xfrm>
            <a:off x="7495945" y="869527"/>
            <a:ext cx="963168" cy="1585967"/>
            <a:chOff x="7495945" y="869526"/>
            <a:chExt cx="963168" cy="1585967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583B4C16-E19E-CE72-EC76-D6DB8DF6F5D8}"/>
                </a:ext>
              </a:extLst>
            </p:cNvPr>
            <p:cNvGrpSpPr/>
            <p:nvPr/>
          </p:nvGrpSpPr>
          <p:grpSpPr>
            <a:xfrm>
              <a:off x="7495945" y="869526"/>
              <a:ext cx="963168" cy="915923"/>
              <a:chOff x="2839974" y="1493825"/>
              <a:chExt cx="963168" cy="915923"/>
            </a:xfrm>
            <a:grpFill/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88FF0B44-4EE9-5F92-035F-F3645382DB21}"/>
                  </a:ext>
                </a:extLst>
              </p:cNvPr>
              <p:cNvSpPr/>
              <p:nvPr/>
            </p:nvSpPr>
            <p:spPr>
              <a:xfrm>
                <a:off x="2839974" y="1493825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Renewals</a:t>
                </a:r>
                <a:endParaRPr lang="en-IN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86" name="Graphic 85" descr="Repeat outline">
                <a:extLst>
                  <a:ext uri="{FF2B5EF4-FFF2-40B4-BE49-F238E27FC236}">
                    <a16:creationId xmlns:a16="http://schemas.microsoft.com/office/drawing/2014/main" id="{A051E0CE-F359-1E14-C4F5-280610A98F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p:blipFill>
            <p:spPr>
              <a:xfrm>
                <a:off x="3145155" y="1592738"/>
                <a:ext cx="352806" cy="352806"/>
              </a:xfrm>
              <a:prstGeom prst="rect">
                <a:avLst/>
              </a:prstGeom>
            </p:spPr>
          </p:pic>
        </p:grp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7F73A1C5-43AA-2147-63A9-E4E36FFEF12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72982" y="1781417"/>
              <a:ext cx="0" cy="674076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1C10093C-4316-3671-94F9-8281C529472E}"/>
              </a:ext>
            </a:extLst>
          </p:cNvPr>
          <p:cNvGrpSpPr/>
          <p:nvPr/>
        </p:nvGrpSpPr>
        <p:grpSpPr>
          <a:xfrm>
            <a:off x="4896452" y="2684327"/>
            <a:ext cx="963168" cy="1599347"/>
            <a:chOff x="6528602" y="3579102"/>
            <a:chExt cx="1284224" cy="213246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E9580D80-EF87-50E4-9BA0-AFEABD32C382}"/>
                </a:ext>
              </a:extLst>
            </p:cNvPr>
            <p:cNvGrpSpPr/>
            <p:nvPr/>
          </p:nvGrpSpPr>
          <p:grpSpPr>
            <a:xfrm>
              <a:off x="6528602" y="4490334"/>
              <a:ext cx="1284224" cy="1221231"/>
              <a:chOff x="5118354" y="3973684"/>
              <a:chExt cx="963168" cy="915923"/>
            </a:xfrm>
            <a:solidFill>
              <a:schemeClr val="bg1">
                <a:lumMod val="85000"/>
                <a:lumOff val="15000"/>
              </a:schemeClr>
            </a:solidFill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55D231E2-806D-B47F-48AE-15402CFAE902}"/>
                  </a:ext>
                </a:extLst>
              </p:cNvPr>
              <p:cNvSpPr/>
              <p:nvPr/>
            </p:nvSpPr>
            <p:spPr>
              <a:xfrm>
                <a:off x="5118354" y="3973684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Integrated</a:t>
                </a:r>
                <a:endParaRPr lang="en-IN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9" name="Graphic 8" descr="Puzzle pieces outline">
                <a:extLst>
                  <a:ext uri="{FF2B5EF4-FFF2-40B4-BE49-F238E27FC236}">
                    <a16:creationId xmlns:a16="http://schemas.microsoft.com/office/drawing/2014/main" id="{C896CC38-E7A9-49B9-CA54-6523EB0BD0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8"/>
                  </a:ext>
                </a:extLst>
              </a:blip>
              <a:stretch>
                <a:fillRect/>
              </a:stretch>
            </p:blipFill>
            <p:spPr>
              <a:xfrm>
                <a:off x="5400548" y="4035028"/>
                <a:ext cx="398779" cy="398779"/>
              </a:xfrm>
              <a:prstGeom prst="rect">
                <a:avLst/>
              </a:prstGeom>
            </p:spPr>
          </p:pic>
        </p:grp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496CD9D-FA88-9736-C2CE-026D6F81EA8D}"/>
                </a:ext>
              </a:extLst>
            </p:cNvPr>
            <p:cNvCxnSpPr/>
            <p:nvPr/>
          </p:nvCxnSpPr>
          <p:spPr>
            <a:xfrm>
              <a:off x="7167682" y="3579102"/>
              <a:ext cx="3031" cy="889129"/>
            </a:xfrm>
            <a:prstGeom prst="line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solidFill>
                <a:schemeClr val="bg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53E633EB-FC3B-A517-9EB0-BFC61AFAAAF9}"/>
              </a:ext>
            </a:extLst>
          </p:cNvPr>
          <p:cNvGrpSpPr/>
          <p:nvPr/>
        </p:nvGrpSpPr>
        <p:grpSpPr>
          <a:xfrm>
            <a:off x="3997755" y="865495"/>
            <a:ext cx="963168" cy="1589999"/>
            <a:chOff x="5330340" y="1153994"/>
            <a:chExt cx="1284224" cy="211999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BA00330-8FD0-A036-EEED-47DBC3C85C0A}"/>
                </a:ext>
              </a:extLst>
            </p:cNvPr>
            <p:cNvGrpSpPr/>
            <p:nvPr/>
          </p:nvGrpSpPr>
          <p:grpSpPr>
            <a:xfrm>
              <a:off x="5330340" y="1153994"/>
              <a:ext cx="1284224" cy="1221230"/>
              <a:chOff x="4017264" y="3422756"/>
              <a:chExt cx="963168" cy="915923"/>
            </a:xfrm>
            <a:solidFill>
              <a:schemeClr val="bg1">
                <a:lumMod val="85000"/>
                <a:lumOff val="15000"/>
              </a:schemeClr>
            </a:solidFill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562B6AE0-F3A0-55B6-26B3-48DC7DC1C44F}"/>
                  </a:ext>
                </a:extLst>
              </p:cNvPr>
              <p:cNvSpPr/>
              <p:nvPr/>
            </p:nvSpPr>
            <p:spPr>
              <a:xfrm>
                <a:off x="4017264" y="3422756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OTC</a:t>
                </a:r>
              </a:p>
              <a:p>
                <a:pPr algn="ctr"/>
                <a:r>
                  <a:rPr lang="en-US" sz="7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(Order-to-Cash)</a:t>
                </a:r>
                <a:endParaRPr lang="en-IN" sz="7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24" name="Graphic 23" descr="Cycle with people outline">
                <a:extLst>
                  <a:ext uri="{FF2B5EF4-FFF2-40B4-BE49-F238E27FC236}">
                    <a16:creationId xmlns:a16="http://schemas.microsoft.com/office/drawing/2014/main" id="{9151D227-1B85-A5ED-FD6D-C0466AF8BB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0"/>
                  </a:ext>
                </a:extLst>
              </a:blip>
              <a:stretch>
                <a:fillRect/>
              </a:stretch>
            </p:blipFill>
            <p:spPr>
              <a:xfrm>
                <a:off x="4297728" y="3459878"/>
                <a:ext cx="393466" cy="393466"/>
              </a:xfrm>
              <a:prstGeom prst="rect">
                <a:avLst/>
              </a:prstGeom>
            </p:spPr>
          </p:pic>
        </p:grp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EDF92CC-9C33-9EC4-5236-8112DDAFC441}"/>
                </a:ext>
              </a:extLst>
            </p:cNvPr>
            <p:cNvCxnSpPr/>
            <p:nvPr/>
          </p:nvCxnSpPr>
          <p:spPr>
            <a:xfrm flipV="1">
              <a:off x="5966602" y="2358885"/>
              <a:ext cx="0" cy="915107"/>
            </a:xfrm>
            <a:prstGeom prst="line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4315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3BC88F-DA0E-5B3A-ACC9-01C9645353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5F6DC-218B-EE50-6804-A1CD7B0FC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ONE SIFY: ALLIANCE</a:t>
            </a:r>
            <a:endParaRPr lang="en-IN" dirty="0"/>
          </a:p>
        </p:txBody>
      </p:sp>
      <p:pic>
        <p:nvPicPr>
          <p:cNvPr id="3" name="Graphic 2" descr="Handshake outline">
            <a:extLst>
              <a:ext uri="{FF2B5EF4-FFF2-40B4-BE49-F238E27FC236}">
                <a16:creationId xmlns:a16="http://schemas.microsoft.com/office/drawing/2014/main" id="{F2A5C069-B708-CE9E-BD9C-917CF56AD9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850" y="119962"/>
            <a:ext cx="540000" cy="540000"/>
          </a:xfrm>
          <a:prstGeom prst="rect">
            <a:avLst/>
          </a:prstGeom>
        </p:spPr>
      </p:pic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30B0C31-8F2A-DA3A-DB44-F846D187EEC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43999040"/>
              </p:ext>
            </p:extLst>
          </p:nvPr>
        </p:nvGraphicFramePr>
        <p:xfrm>
          <a:off x="323850" y="987425"/>
          <a:ext cx="8496300" cy="3529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8075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7E00A1-73B9-066D-B6D7-41F9E34574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ridge with pillars and a black background&#10;&#10;Description automatically generated">
            <a:extLst>
              <a:ext uri="{FF2B5EF4-FFF2-40B4-BE49-F238E27FC236}">
                <a16:creationId xmlns:a16="http://schemas.microsoft.com/office/drawing/2014/main" id="{82F71422-7286-6AEA-4C51-B547DA9925E2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6" y="-8112"/>
            <a:ext cx="8251982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C5AC84E-5865-3980-535A-46BB736B8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999" y="159135"/>
            <a:ext cx="7637153" cy="461655"/>
          </a:xfrm>
        </p:spPr>
        <p:txBody>
          <a:bodyPr/>
          <a:lstStyle/>
          <a:p>
            <a:r>
              <a:rPr lang="en-US" dirty="0"/>
              <a:t>ONESIFY: LTO (LEAD-TO-ORDER)</a:t>
            </a:r>
            <a:endParaRPr lang="en-IN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B186828-D1A4-65DC-86DD-447CCAEF6B7C}"/>
              </a:ext>
            </a:extLst>
          </p:cNvPr>
          <p:cNvCxnSpPr>
            <a:cxnSpLocks/>
          </p:cNvCxnSpPr>
          <p:nvPr/>
        </p:nvCxnSpPr>
        <p:spPr>
          <a:xfrm flipV="1">
            <a:off x="8836" y="2545538"/>
            <a:ext cx="8347982" cy="1810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EE52082F-64C4-E3DB-7F8E-3B8BFBF42583}"/>
              </a:ext>
            </a:extLst>
          </p:cNvPr>
          <p:cNvSpPr/>
          <p:nvPr/>
        </p:nvSpPr>
        <p:spPr>
          <a:xfrm>
            <a:off x="4389024" y="247575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DF94E1C-DE0D-C9AC-F012-9D30BCA4667F}"/>
              </a:ext>
            </a:extLst>
          </p:cNvPr>
          <p:cNvSpPr/>
          <p:nvPr/>
        </p:nvSpPr>
        <p:spPr>
          <a:xfrm>
            <a:off x="787183" y="2472062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32B2AE2-DE37-F724-5410-9CE61BC0B4A9}"/>
              </a:ext>
            </a:extLst>
          </p:cNvPr>
          <p:cNvGrpSpPr/>
          <p:nvPr/>
        </p:nvGrpSpPr>
        <p:grpSpPr>
          <a:xfrm>
            <a:off x="401599" y="882064"/>
            <a:ext cx="963168" cy="1589999"/>
            <a:chOff x="4028829" y="922896"/>
            <a:chExt cx="963168" cy="1589999"/>
          </a:xfrm>
          <a:solidFill>
            <a:schemeClr val="bg1">
              <a:lumMod val="85000"/>
              <a:lumOff val="15000"/>
            </a:schemeClr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DF1A6E82-7022-7F9F-2C60-6F138E29103F}"/>
                </a:ext>
              </a:extLst>
            </p:cNvPr>
            <p:cNvSpPr/>
            <p:nvPr/>
          </p:nvSpPr>
          <p:spPr>
            <a:xfrm>
              <a:off x="4028829" y="922896"/>
              <a:ext cx="963168" cy="915923"/>
            </a:xfrm>
            <a:prstGeom prst="ellipse">
              <a:avLst/>
            </a:prstGeom>
            <a:grpFill/>
            <a:ln w="12700"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endParaRPr lang="en-US" sz="9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OneSify:</a:t>
              </a:r>
            </a:p>
            <a:p>
              <a:pPr algn="ctr"/>
              <a:r>
                <a: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DCR</a:t>
              </a:r>
              <a:endParaRPr lang="en-IN" sz="8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E34D636-B9B1-2744-6806-FA4C28C7255D}"/>
                </a:ext>
              </a:extLst>
            </p:cNvPr>
            <p:cNvCxnSpPr>
              <a:cxnSpLocks/>
              <a:stCxn id="15" idx="0"/>
              <a:endCxn id="29" idx="4"/>
            </p:cNvCxnSpPr>
            <p:nvPr/>
          </p:nvCxnSpPr>
          <p:spPr>
            <a:xfrm flipV="1">
              <a:off x="4510413" y="1838819"/>
              <a:ext cx="0" cy="674076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1" name="Graphic 30" descr="Speaker phone outline">
              <a:extLst>
                <a:ext uri="{FF2B5EF4-FFF2-40B4-BE49-F238E27FC236}">
                  <a16:creationId xmlns:a16="http://schemas.microsoft.com/office/drawing/2014/main" id="{17B51F66-D84F-CA8D-ECAE-223E50AE54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323296" y="1013853"/>
              <a:ext cx="374234" cy="374234"/>
            </a:xfrm>
            <a:prstGeom prst="rect">
              <a:avLst/>
            </a:prstGeom>
          </p:spPr>
        </p:pic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17B2E2D4-1FC9-F353-C2C5-E7C82660618E}"/>
              </a:ext>
            </a:extLst>
          </p:cNvPr>
          <p:cNvSpPr/>
          <p:nvPr/>
        </p:nvSpPr>
        <p:spPr>
          <a:xfrm>
            <a:off x="1703815" y="246817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AEBCA2A-588D-DD6F-8743-2123173323AA}"/>
              </a:ext>
            </a:extLst>
          </p:cNvPr>
          <p:cNvGrpSpPr/>
          <p:nvPr/>
        </p:nvGrpSpPr>
        <p:grpSpPr>
          <a:xfrm>
            <a:off x="1318231" y="2660171"/>
            <a:ext cx="963168" cy="1621031"/>
            <a:chOff x="5186844" y="819748"/>
            <a:chExt cx="963168" cy="1621031"/>
          </a:xfrm>
          <a:solidFill>
            <a:schemeClr val="bg1">
              <a:lumMod val="85000"/>
              <a:lumOff val="15000"/>
            </a:schemeClr>
          </a:solidFill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98B713B-9FF6-AA92-E0A0-9B94B7D11EEB}"/>
                </a:ext>
              </a:extLst>
            </p:cNvPr>
            <p:cNvSpPr/>
            <p:nvPr/>
          </p:nvSpPr>
          <p:spPr>
            <a:xfrm>
              <a:off x="5186844" y="1524856"/>
              <a:ext cx="963168" cy="915923"/>
            </a:xfrm>
            <a:prstGeom prst="ellipse">
              <a:avLst/>
            </a:prstGeom>
            <a:grpFill/>
            <a:ln w="12700"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endParaRPr lang="en-US" sz="9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endParaRPr lang="en-US" sz="8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OneSify:</a:t>
              </a:r>
            </a:p>
            <a:p>
              <a:pPr algn="ctr"/>
              <a:r>
                <a: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Funnel Goal</a:t>
              </a:r>
              <a:endParaRPr lang="en-IN" sz="8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78A11C01-FBBD-C4D3-59E1-E40E411ED495}"/>
                </a:ext>
              </a:extLst>
            </p:cNvPr>
            <p:cNvCxnSpPr>
              <a:cxnSpLocks/>
              <a:stCxn id="16" idx="4"/>
              <a:endCxn id="39" idx="0"/>
            </p:cNvCxnSpPr>
            <p:nvPr/>
          </p:nvCxnSpPr>
          <p:spPr>
            <a:xfrm>
              <a:off x="5668428" y="819748"/>
              <a:ext cx="0" cy="705108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1" name="Graphic 40" descr="Bar graph with upward trend outline">
              <a:extLst>
                <a:ext uri="{FF2B5EF4-FFF2-40B4-BE49-F238E27FC236}">
                  <a16:creationId xmlns:a16="http://schemas.microsoft.com/office/drawing/2014/main" id="{08CB5AA7-B50C-5C4C-3B69-5E61D3962C8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470464" y="1567739"/>
              <a:ext cx="400099" cy="400099"/>
            </a:xfrm>
            <a:prstGeom prst="rect">
              <a:avLst/>
            </a:prstGeom>
          </p:spPr>
        </p:pic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DD5F3E3E-FAD5-66C3-0E5B-99775ED6B869}"/>
              </a:ext>
            </a:extLst>
          </p:cNvPr>
          <p:cNvSpPr/>
          <p:nvPr/>
        </p:nvSpPr>
        <p:spPr>
          <a:xfrm>
            <a:off x="2633222" y="246817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16448BC5-60F4-6DA8-D6C0-C606B8C8A3BB}"/>
              </a:ext>
            </a:extLst>
          </p:cNvPr>
          <p:cNvGrpSpPr/>
          <p:nvPr/>
        </p:nvGrpSpPr>
        <p:grpSpPr>
          <a:xfrm>
            <a:off x="2245365" y="885400"/>
            <a:ext cx="963168" cy="1582770"/>
            <a:chOff x="2245365" y="885400"/>
            <a:chExt cx="963168" cy="1582770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ECD72142-DD59-A477-604B-09C664FA09C2}"/>
                </a:ext>
              </a:extLst>
            </p:cNvPr>
            <p:cNvGrpSpPr/>
            <p:nvPr/>
          </p:nvGrpSpPr>
          <p:grpSpPr>
            <a:xfrm>
              <a:off x="2245365" y="885400"/>
              <a:ext cx="963168" cy="915923"/>
              <a:chOff x="2110221" y="311410"/>
              <a:chExt cx="963168" cy="915923"/>
            </a:xfrm>
            <a:grpFill/>
          </p:grpSpPr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08E1C0F2-B230-6975-D900-69E931DAE9D4}"/>
                  </a:ext>
                </a:extLst>
              </p:cNvPr>
              <p:cNvSpPr/>
              <p:nvPr/>
            </p:nvSpPr>
            <p:spPr>
              <a:xfrm>
                <a:off x="2110221" y="311410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Alliance</a:t>
                </a:r>
                <a:endParaRPr lang="en-IN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47" name="Graphic 46" descr="Handshake outline">
                <a:extLst>
                  <a:ext uri="{FF2B5EF4-FFF2-40B4-BE49-F238E27FC236}">
                    <a16:creationId xmlns:a16="http://schemas.microsoft.com/office/drawing/2014/main" id="{179E9001-D7C3-513C-2218-93AEAC5EA4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2383892" y="378881"/>
                <a:ext cx="400099" cy="400099"/>
              </a:xfrm>
              <a:prstGeom prst="rect">
                <a:avLst/>
              </a:prstGeom>
            </p:spPr>
          </p:pic>
        </p:grp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7C86ADED-9995-C0EA-BB43-00BB41B208FD}"/>
                </a:ext>
              </a:extLst>
            </p:cNvPr>
            <p:cNvCxnSpPr>
              <a:stCxn id="46" idx="4"/>
              <a:endCxn id="17" idx="0"/>
            </p:cNvCxnSpPr>
            <p:nvPr/>
          </p:nvCxnSpPr>
          <p:spPr>
            <a:xfrm>
              <a:off x="2726949" y="1801323"/>
              <a:ext cx="2273" cy="666847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38EE7AAF-6C63-46C9-34F4-3313BB5EAD9F}"/>
              </a:ext>
            </a:extLst>
          </p:cNvPr>
          <p:cNvSpPr/>
          <p:nvPr/>
        </p:nvSpPr>
        <p:spPr>
          <a:xfrm>
            <a:off x="3547804" y="2479548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223D87D8-CBA8-8583-574D-CCAEC64DB49A}"/>
              </a:ext>
            </a:extLst>
          </p:cNvPr>
          <p:cNvGrpSpPr/>
          <p:nvPr/>
        </p:nvGrpSpPr>
        <p:grpSpPr>
          <a:xfrm>
            <a:off x="3162220" y="2671549"/>
            <a:ext cx="963168" cy="1602253"/>
            <a:chOff x="3162220" y="2671548"/>
            <a:chExt cx="963168" cy="1602253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542851F4-78F2-2C42-94BD-83869669FD10}"/>
                </a:ext>
              </a:extLst>
            </p:cNvPr>
            <p:cNvGrpSpPr/>
            <p:nvPr/>
          </p:nvGrpSpPr>
          <p:grpSpPr>
            <a:xfrm>
              <a:off x="3162220" y="3357878"/>
              <a:ext cx="963168" cy="915923"/>
              <a:chOff x="5194554" y="2733754"/>
              <a:chExt cx="963168" cy="915923"/>
            </a:xfrm>
            <a:solidFill>
              <a:srgbClr val="BED730"/>
            </a:solidFill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0E472F35-225D-BCBF-3B91-005D40733258}"/>
                  </a:ext>
                </a:extLst>
              </p:cNvPr>
              <p:cNvSpPr/>
              <p:nvPr/>
            </p:nvSpPr>
            <p:spPr>
              <a:xfrm>
                <a:off x="5194554" y="2733754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tx1">
                    <a:lumMod val="95000"/>
                  </a:schemeClr>
                </a:solidFill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solidFill>
                    <a:schemeClr val="bg1"/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/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900" b="1" dirty="0">
                    <a:solidFill>
                      <a:schemeClr val="bg1"/>
                    </a:solidFill>
                  </a:rPr>
                  <a:t>OneSify:</a:t>
                </a:r>
              </a:p>
              <a:p>
                <a:pPr algn="ctr"/>
                <a:r>
                  <a:rPr lang="en-US" sz="900" b="1" dirty="0">
                    <a:solidFill>
                      <a:schemeClr val="bg1"/>
                    </a:solidFill>
                  </a:rPr>
                  <a:t>LTO</a:t>
                </a:r>
              </a:p>
              <a:p>
                <a:pPr algn="ctr"/>
                <a:r>
                  <a:rPr lang="en-US" sz="800" b="1" dirty="0">
                    <a:solidFill>
                      <a:schemeClr val="bg1"/>
                    </a:solidFill>
                  </a:rPr>
                  <a:t>(Lead-to-Order)</a:t>
                </a:r>
                <a:endParaRPr lang="en-IN" sz="800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54" name="Graphic 53" descr="Filter outline">
                <a:extLst>
                  <a:ext uri="{FF2B5EF4-FFF2-40B4-BE49-F238E27FC236}">
                    <a16:creationId xmlns:a16="http://schemas.microsoft.com/office/drawing/2014/main" id="{46A0A207-76C2-AEE2-2755-B770CDFAA5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5498526" y="2816675"/>
                <a:ext cx="365064" cy="365064"/>
              </a:xfrm>
              <a:prstGeom prst="rect">
                <a:avLst/>
              </a:prstGeom>
            </p:spPr>
          </p:pic>
        </p:grp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5EC9636-879D-39A9-78BE-6162C0C407B7}"/>
                </a:ext>
              </a:extLst>
            </p:cNvPr>
            <p:cNvCxnSpPr>
              <a:stCxn id="52" idx="0"/>
              <a:endCxn id="18" idx="4"/>
            </p:cNvCxnSpPr>
            <p:nvPr/>
          </p:nvCxnSpPr>
          <p:spPr>
            <a:xfrm flipV="1">
              <a:off x="3643804" y="2671548"/>
              <a:ext cx="0" cy="686330"/>
            </a:xfrm>
            <a:prstGeom prst="line">
              <a:avLst/>
            </a:prstGeom>
            <a:ln>
              <a:solidFill>
                <a:schemeClr val="tx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8F27ADCE-9620-68A7-ADA8-0324CD96B0EF}"/>
              </a:ext>
            </a:extLst>
          </p:cNvPr>
          <p:cNvSpPr/>
          <p:nvPr/>
        </p:nvSpPr>
        <p:spPr>
          <a:xfrm>
            <a:off x="5286423" y="247575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5197151-1BEE-F712-21AB-973DBE386370}"/>
              </a:ext>
            </a:extLst>
          </p:cNvPr>
          <p:cNvSpPr/>
          <p:nvPr/>
        </p:nvSpPr>
        <p:spPr>
          <a:xfrm>
            <a:off x="6164768" y="246817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7F6FD05-92C8-0859-A673-0EC3C911FDD6}"/>
              </a:ext>
            </a:extLst>
          </p:cNvPr>
          <p:cNvGrpSpPr/>
          <p:nvPr/>
        </p:nvGrpSpPr>
        <p:grpSpPr>
          <a:xfrm>
            <a:off x="5779184" y="895008"/>
            <a:ext cx="963168" cy="1576960"/>
            <a:chOff x="5779184" y="895008"/>
            <a:chExt cx="963168" cy="1576960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3687B8EF-71E4-A87A-7E47-45625DDA6371}"/>
                </a:ext>
              </a:extLst>
            </p:cNvPr>
            <p:cNvGrpSpPr/>
            <p:nvPr/>
          </p:nvGrpSpPr>
          <p:grpSpPr>
            <a:xfrm>
              <a:off x="5779184" y="895008"/>
              <a:ext cx="963168" cy="915923"/>
              <a:chOff x="2760726" y="3973684"/>
              <a:chExt cx="963168" cy="915923"/>
            </a:xfrm>
            <a:grpFill/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85288D92-ECDA-F74B-D0E4-7A54B382C9F5}"/>
                  </a:ext>
                </a:extLst>
              </p:cNvPr>
              <p:cNvSpPr/>
              <p:nvPr/>
            </p:nvSpPr>
            <p:spPr>
              <a:xfrm>
                <a:off x="2760726" y="3973684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PMO</a:t>
                </a:r>
                <a:endParaRPr lang="en-IN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76" name="Graphic 75" descr="Clipboard Partially Checked outline">
                <a:extLst>
                  <a:ext uri="{FF2B5EF4-FFF2-40B4-BE49-F238E27FC236}">
                    <a16:creationId xmlns:a16="http://schemas.microsoft.com/office/drawing/2014/main" id="{A885FB01-44DC-1F35-CDED-8416127A70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3036824" y="4068508"/>
                <a:ext cx="408857" cy="408857"/>
              </a:xfrm>
              <a:prstGeom prst="rect">
                <a:avLst/>
              </a:prstGeom>
            </p:spPr>
          </p:pic>
        </p:grp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5A5010D1-5B81-2B49-0234-70BBFB2FF451}"/>
                </a:ext>
              </a:extLst>
            </p:cNvPr>
            <p:cNvCxnSpPr/>
            <p:nvPr/>
          </p:nvCxnSpPr>
          <p:spPr>
            <a:xfrm>
              <a:off x="6251671" y="1805121"/>
              <a:ext cx="2273" cy="666847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0220771E-2874-029B-547D-BE59C8F16ACC}"/>
              </a:ext>
            </a:extLst>
          </p:cNvPr>
          <p:cNvSpPr/>
          <p:nvPr/>
        </p:nvSpPr>
        <p:spPr>
          <a:xfrm>
            <a:off x="7080842" y="2459698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C26FC7ED-BD0F-AD2A-B947-1FA0C7EEA878}"/>
              </a:ext>
            </a:extLst>
          </p:cNvPr>
          <p:cNvGrpSpPr/>
          <p:nvPr/>
        </p:nvGrpSpPr>
        <p:grpSpPr>
          <a:xfrm>
            <a:off x="6695258" y="2651699"/>
            <a:ext cx="963168" cy="1606051"/>
            <a:chOff x="6695258" y="2651698"/>
            <a:chExt cx="963168" cy="1606051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0739F7E9-6D78-C684-9E23-B69410B62D28}"/>
                </a:ext>
              </a:extLst>
            </p:cNvPr>
            <p:cNvGrpSpPr/>
            <p:nvPr/>
          </p:nvGrpSpPr>
          <p:grpSpPr>
            <a:xfrm>
              <a:off x="6695258" y="3341826"/>
              <a:ext cx="963168" cy="915923"/>
              <a:chOff x="2854071" y="2733753"/>
              <a:chExt cx="963168" cy="915923"/>
            </a:xfrm>
            <a:grpFill/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F6D5C8DE-9CAB-5870-930D-20A4DB154B3E}"/>
                  </a:ext>
                </a:extLst>
              </p:cNvPr>
              <p:cNvSpPr/>
              <p:nvPr/>
            </p:nvSpPr>
            <p:spPr>
              <a:xfrm>
                <a:off x="2854071" y="2733753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7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Collections</a:t>
                </a:r>
                <a:endParaRPr lang="en-IN" sz="7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81" name="Graphic 80" descr="Rupee outline">
                <a:extLst>
                  <a:ext uri="{FF2B5EF4-FFF2-40B4-BE49-F238E27FC236}">
                    <a16:creationId xmlns:a16="http://schemas.microsoft.com/office/drawing/2014/main" id="{7F9E1067-61D2-D51D-7777-98970218D1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3168265" y="2845358"/>
                <a:ext cx="345996" cy="345996"/>
              </a:xfrm>
              <a:prstGeom prst="rect">
                <a:avLst/>
              </a:prstGeom>
            </p:spPr>
          </p:pic>
        </p:grp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8C6ECB0E-401E-9789-CDC3-219E6C05FBCB}"/>
                </a:ext>
              </a:extLst>
            </p:cNvPr>
            <p:cNvCxnSpPr/>
            <p:nvPr/>
          </p:nvCxnSpPr>
          <p:spPr>
            <a:xfrm flipV="1">
              <a:off x="7176842" y="2651698"/>
              <a:ext cx="0" cy="686330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9EEE1335-2D70-26FB-1CB0-570577E51F92}"/>
              </a:ext>
            </a:extLst>
          </p:cNvPr>
          <p:cNvSpPr/>
          <p:nvPr/>
        </p:nvSpPr>
        <p:spPr>
          <a:xfrm>
            <a:off x="7876982" y="2459525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2165D776-AE76-55E1-B550-D356E74AA6A9}"/>
              </a:ext>
            </a:extLst>
          </p:cNvPr>
          <p:cNvGrpSpPr/>
          <p:nvPr/>
        </p:nvGrpSpPr>
        <p:grpSpPr>
          <a:xfrm>
            <a:off x="7495945" y="869527"/>
            <a:ext cx="963168" cy="1585967"/>
            <a:chOff x="7495945" y="869526"/>
            <a:chExt cx="963168" cy="1585967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2B12297D-8B2F-F49C-290D-01307EFFA55B}"/>
                </a:ext>
              </a:extLst>
            </p:cNvPr>
            <p:cNvGrpSpPr/>
            <p:nvPr/>
          </p:nvGrpSpPr>
          <p:grpSpPr>
            <a:xfrm>
              <a:off x="7495945" y="869526"/>
              <a:ext cx="963168" cy="915923"/>
              <a:chOff x="2839974" y="1493825"/>
              <a:chExt cx="963168" cy="915923"/>
            </a:xfrm>
            <a:grpFill/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7659028A-9007-32F1-72D8-C0310330191B}"/>
                  </a:ext>
                </a:extLst>
              </p:cNvPr>
              <p:cNvSpPr/>
              <p:nvPr/>
            </p:nvSpPr>
            <p:spPr>
              <a:xfrm>
                <a:off x="2839974" y="1493825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Renewals</a:t>
                </a:r>
                <a:endParaRPr lang="en-IN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86" name="Graphic 85" descr="Repeat outline">
                <a:extLst>
                  <a:ext uri="{FF2B5EF4-FFF2-40B4-BE49-F238E27FC236}">
                    <a16:creationId xmlns:a16="http://schemas.microsoft.com/office/drawing/2014/main" id="{2D9F2EEE-0F74-8F2C-A3DA-2B2669CA78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p:blipFill>
            <p:spPr>
              <a:xfrm>
                <a:off x="3145155" y="1592738"/>
                <a:ext cx="352806" cy="352806"/>
              </a:xfrm>
              <a:prstGeom prst="rect">
                <a:avLst/>
              </a:prstGeom>
            </p:spPr>
          </p:pic>
        </p:grp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F1A58021-3446-7044-EF5A-5F86F9B742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72982" y="1781417"/>
              <a:ext cx="0" cy="674076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34B09830-6181-8255-B8BD-4A237D8FA221}"/>
              </a:ext>
            </a:extLst>
          </p:cNvPr>
          <p:cNvGrpSpPr/>
          <p:nvPr/>
        </p:nvGrpSpPr>
        <p:grpSpPr>
          <a:xfrm>
            <a:off x="4896452" y="2684327"/>
            <a:ext cx="963168" cy="1599347"/>
            <a:chOff x="6528602" y="3579102"/>
            <a:chExt cx="1284224" cy="213246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4E909156-F0E6-986E-2DD1-7BE221B4E3DB}"/>
                </a:ext>
              </a:extLst>
            </p:cNvPr>
            <p:cNvGrpSpPr/>
            <p:nvPr/>
          </p:nvGrpSpPr>
          <p:grpSpPr>
            <a:xfrm>
              <a:off x="6528602" y="4490334"/>
              <a:ext cx="1284224" cy="1221231"/>
              <a:chOff x="5118354" y="3973684"/>
              <a:chExt cx="963168" cy="915923"/>
            </a:xfrm>
            <a:solidFill>
              <a:schemeClr val="bg1">
                <a:lumMod val="85000"/>
                <a:lumOff val="15000"/>
              </a:schemeClr>
            </a:solidFill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96B10C73-492E-F348-647D-4F93D20CFA4A}"/>
                  </a:ext>
                </a:extLst>
              </p:cNvPr>
              <p:cNvSpPr/>
              <p:nvPr/>
            </p:nvSpPr>
            <p:spPr>
              <a:xfrm>
                <a:off x="5118354" y="3973684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Integrated</a:t>
                </a:r>
                <a:endParaRPr lang="en-IN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9" name="Graphic 8" descr="Puzzle pieces outline">
                <a:extLst>
                  <a:ext uri="{FF2B5EF4-FFF2-40B4-BE49-F238E27FC236}">
                    <a16:creationId xmlns:a16="http://schemas.microsoft.com/office/drawing/2014/main" id="{45929E83-9A31-9FDA-FD28-59C2B7C321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8"/>
                  </a:ext>
                </a:extLst>
              </a:blip>
              <a:stretch>
                <a:fillRect/>
              </a:stretch>
            </p:blipFill>
            <p:spPr>
              <a:xfrm>
                <a:off x="5400548" y="4035028"/>
                <a:ext cx="398779" cy="398779"/>
              </a:xfrm>
              <a:prstGeom prst="rect">
                <a:avLst/>
              </a:prstGeom>
            </p:spPr>
          </p:pic>
        </p:grp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7039CD6-9226-F9B3-8507-4CDAFDE86D9D}"/>
                </a:ext>
              </a:extLst>
            </p:cNvPr>
            <p:cNvCxnSpPr/>
            <p:nvPr/>
          </p:nvCxnSpPr>
          <p:spPr>
            <a:xfrm>
              <a:off x="7167682" y="3579102"/>
              <a:ext cx="3031" cy="889129"/>
            </a:xfrm>
            <a:prstGeom prst="line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solidFill>
                <a:schemeClr val="bg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2A53F35-C32B-9C7A-E105-AA2BBFF370EB}"/>
              </a:ext>
            </a:extLst>
          </p:cNvPr>
          <p:cNvGrpSpPr/>
          <p:nvPr/>
        </p:nvGrpSpPr>
        <p:grpSpPr>
          <a:xfrm>
            <a:off x="3997755" y="865495"/>
            <a:ext cx="963168" cy="1589999"/>
            <a:chOff x="5330340" y="1153994"/>
            <a:chExt cx="1284224" cy="211999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9E52F9C-4807-15C0-350F-5243E6D847CD}"/>
                </a:ext>
              </a:extLst>
            </p:cNvPr>
            <p:cNvGrpSpPr/>
            <p:nvPr/>
          </p:nvGrpSpPr>
          <p:grpSpPr>
            <a:xfrm>
              <a:off x="5330340" y="1153994"/>
              <a:ext cx="1284224" cy="1221230"/>
              <a:chOff x="4017264" y="3422756"/>
              <a:chExt cx="963168" cy="915923"/>
            </a:xfrm>
            <a:solidFill>
              <a:schemeClr val="bg1">
                <a:lumMod val="85000"/>
                <a:lumOff val="15000"/>
              </a:schemeClr>
            </a:solidFill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88F79DCC-740A-4F8C-9D8F-1C7906C076CE}"/>
                  </a:ext>
                </a:extLst>
              </p:cNvPr>
              <p:cNvSpPr/>
              <p:nvPr/>
            </p:nvSpPr>
            <p:spPr>
              <a:xfrm>
                <a:off x="4017264" y="3422756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OTC</a:t>
                </a:r>
              </a:p>
              <a:p>
                <a:pPr algn="ctr"/>
                <a:r>
                  <a:rPr lang="en-US" sz="7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(Order-to-Cash)</a:t>
                </a:r>
                <a:endParaRPr lang="en-IN" sz="7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24" name="Graphic 23" descr="Cycle with people outline">
                <a:extLst>
                  <a:ext uri="{FF2B5EF4-FFF2-40B4-BE49-F238E27FC236}">
                    <a16:creationId xmlns:a16="http://schemas.microsoft.com/office/drawing/2014/main" id="{1428891E-3277-934F-AB37-5CEAAD0534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0"/>
                  </a:ext>
                </a:extLst>
              </a:blip>
              <a:stretch>
                <a:fillRect/>
              </a:stretch>
            </p:blipFill>
            <p:spPr>
              <a:xfrm>
                <a:off x="4297728" y="3459878"/>
                <a:ext cx="393466" cy="393466"/>
              </a:xfrm>
              <a:prstGeom prst="rect">
                <a:avLst/>
              </a:prstGeom>
            </p:spPr>
          </p:pic>
        </p:grp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D60AA1F-2C9D-29ED-8573-AC7213AE3C9D}"/>
                </a:ext>
              </a:extLst>
            </p:cNvPr>
            <p:cNvCxnSpPr/>
            <p:nvPr/>
          </p:nvCxnSpPr>
          <p:spPr>
            <a:xfrm flipV="1">
              <a:off x="5966602" y="2358885"/>
              <a:ext cx="0" cy="915107"/>
            </a:xfrm>
            <a:prstGeom prst="line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6489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7A4DED-EC4E-FBA7-1B67-247D818B62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FAFB9-79D7-41AD-B0B9-98D31E7B2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ONE SIFY: LTO (LEAD-TO-ORDER)</a:t>
            </a:r>
            <a:endParaRPr lang="en-IN" dirty="0"/>
          </a:p>
        </p:txBody>
      </p:sp>
      <p:pic>
        <p:nvPicPr>
          <p:cNvPr id="3" name="Graphic 2" descr="Filter outline">
            <a:extLst>
              <a:ext uri="{FF2B5EF4-FFF2-40B4-BE49-F238E27FC236}">
                <a16:creationId xmlns:a16="http://schemas.microsoft.com/office/drawing/2014/main" id="{BDE6057A-DCCE-AF25-595A-6CEB899811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850" y="159135"/>
            <a:ext cx="539123" cy="539123"/>
          </a:xfrm>
          <a:prstGeom prst="rect">
            <a:avLst/>
          </a:prstGeom>
        </p:spPr>
      </p:pic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78C3AEBD-EF8E-AC3A-6584-0B8159BDAC3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31260215"/>
              </p:ext>
            </p:extLst>
          </p:nvPr>
        </p:nvGraphicFramePr>
        <p:xfrm>
          <a:off x="323850" y="987425"/>
          <a:ext cx="8496300" cy="3529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2099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37575-792F-9660-C204-E5FC546BB1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Internal | Confidential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6EBB6B-7A84-1E87-3430-B88BB2586ABF}"/>
              </a:ext>
            </a:extLst>
          </p:cNvPr>
          <p:cNvSpPr txBox="1"/>
          <p:nvPr/>
        </p:nvSpPr>
        <p:spPr>
          <a:xfrm>
            <a:off x="323850" y="2756950"/>
            <a:ext cx="8496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BED730"/>
                </a:solidFill>
              </a:rPr>
              <a:t>- RAJU VEGESNA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0D8A7B-43B1-ABBF-72AF-B65C8E5D22F1}"/>
              </a:ext>
            </a:extLst>
          </p:cNvPr>
          <p:cNvSpPr txBox="1"/>
          <p:nvPr/>
        </p:nvSpPr>
        <p:spPr>
          <a:xfrm>
            <a:off x="323850" y="1186755"/>
            <a:ext cx="84963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en-US" sz="2800" i="1" dirty="0">
                <a:solidFill>
                  <a:schemeClr val="bg1"/>
                </a:solidFill>
              </a:rPr>
              <a:t>SALES IS A </a:t>
            </a:r>
            <a:r>
              <a:rPr lang="en-US" sz="2800" b="1" i="1" dirty="0">
                <a:solidFill>
                  <a:srgbClr val="BED730"/>
                </a:solidFill>
              </a:rPr>
              <a:t>PROCESS</a:t>
            </a:r>
            <a:r>
              <a:rPr lang="en-US" sz="2800" i="1" dirty="0">
                <a:solidFill>
                  <a:schemeClr val="bg1"/>
                </a:solidFill>
              </a:rPr>
              <a:t>. </a:t>
            </a:r>
          </a:p>
          <a:p>
            <a:pPr marL="0" indent="0" algn="ctr">
              <a:buNone/>
            </a:pPr>
            <a:r>
              <a:rPr lang="en-US" sz="2800" i="1" dirty="0">
                <a:solidFill>
                  <a:schemeClr val="bg1"/>
                </a:solidFill>
              </a:rPr>
              <a:t>EXECUTED WITH OPERATIONAL DISCIPLINE,</a:t>
            </a:r>
          </a:p>
          <a:p>
            <a:pPr marL="0" indent="0" algn="ctr">
              <a:buNone/>
            </a:pPr>
            <a:r>
              <a:rPr lang="en-US" sz="2800" i="1" dirty="0">
                <a:solidFill>
                  <a:schemeClr val="bg1"/>
                </a:solidFill>
              </a:rPr>
              <a:t>DELIVERS CONSISTENT SUCCESS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245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69AF65-50B1-24D0-5706-71AE17B5F0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4DFFC-C66D-4D41-EC76-C5A6398D5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999" y="159135"/>
            <a:ext cx="7637153" cy="461655"/>
          </a:xfrm>
        </p:spPr>
        <p:txBody>
          <a:bodyPr/>
          <a:lstStyle/>
          <a:p>
            <a:r>
              <a:rPr lang="en-US" dirty="0"/>
              <a:t>ONESIFY: OTC (ORDER-TO-CASH)</a:t>
            </a:r>
            <a:endParaRPr lang="en-IN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0CFBA11-FB1B-A123-D5D3-5906F507AC16}"/>
              </a:ext>
            </a:extLst>
          </p:cNvPr>
          <p:cNvCxnSpPr>
            <a:cxnSpLocks/>
          </p:cNvCxnSpPr>
          <p:nvPr/>
        </p:nvCxnSpPr>
        <p:spPr>
          <a:xfrm flipV="1">
            <a:off x="8836" y="2545538"/>
            <a:ext cx="8347982" cy="1810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5FDE0BD9-57F3-4285-EA4A-1879CB3420F3}"/>
              </a:ext>
            </a:extLst>
          </p:cNvPr>
          <p:cNvSpPr/>
          <p:nvPr/>
        </p:nvSpPr>
        <p:spPr>
          <a:xfrm>
            <a:off x="4389024" y="247575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32083E-B34F-FBB5-60C5-1451CAC7578C}"/>
              </a:ext>
            </a:extLst>
          </p:cNvPr>
          <p:cNvSpPr/>
          <p:nvPr/>
        </p:nvSpPr>
        <p:spPr>
          <a:xfrm>
            <a:off x="787183" y="2472062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B1C312D-4879-D8F5-9900-5C7DC5E482B8}"/>
              </a:ext>
            </a:extLst>
          </p:cNvPr>
          <p:cNvGrpSpPr/>
          <p:nvPr/>
        </p:nvGrpSpPr>
        <p:grpSpPr>
          <a:xfrm>
            <a:off x="401599" y="882064"/>
            <a:ext cx="963168" cy="1589999"/>
            <a:chOff x="4028829" y="922896"/>
            <a:chExt cx="963168" cy="1589999"/>
          </a:xfrm>
          <a:solidFill>
            <a:schemeClr val="bg1">
              <a:lumMod val="85000"/>
              <a:lumOff val="15000"/>
            </a:schemeClr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57AD117-4725-801D-1CC6-60194F6E3031}"/>
                </a:ext>
              </a:extLst>
            </p:cNvPr>
            <p:cNvSpPr/>
            <p:nvPr/>
          </p:nvSpPr>
          <p:spPr>
            <a:xfrm>
              <a:off x="4028829" y="922896"/>
              <a:ext cx="963168" cy="915923"/>
            </a:xfrm>
            <a:prstGeom prst="ellipse">
              <a:avLst/>
            </a:prstGeom>
            <a:grpFill/>
            <a:ln w="12700"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endParaRPr lang="en-US" sz="9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OneSify:</a:t>
              </a:r>
            </a:p>
            <a:p>
              <a:pPr algn="ctr"/>
              <a:r>
                <a: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DCR</a:t>
              </a:r>
              <a:endParaRPr lang="en-IN" sz="8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215EDBD-EBBA-CE1B-003F-15BD0BB13156}"/>
                </a:ext>
              </a:extLst>
            </p:cNvPr>
            <p:cNvCxnSpPr>
              <a:cxnSpLocks/>
              <a:stCxn id="15" idx="0"/>
              <a:endCxn id="29" idx="4"/>
            </p:cNvCxnSpPr>
            <p:nvPr/>
          </p:nvCxnSpPr>
          <p:spPr>
            <a:xfrm flipV="1">
              <a:off x="4510413" y="1838819"/>
              <a:ext cx="0" cy="674076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1" name="Graphic 30" descr="Speaker phone outline">
              <a:extLst>
                <a:ext uri="{FF2B5EF4-FFF2-40B4-BE49-F238E27FC236}">
                  <a16:creationId xmlns:a16="http://schemas.microsoft.com/office/drawing/2014/main" id="{9F15C1D0-8FA1-DF50-EF96-A0400965B1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323296" y="1013853"/>
              <a:ext cx="374234" cy="374234"/>
            </a:xfrm>
            <a:prstGeom prst="rect">
              <a:avLst/>
            </a:prstGeom>
          </p:spPr>
        </p:pic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D19AF304-5D98-1296-F9BC-014919A56BE8}"/>
              </a:ext>
            </a:extLst>
          </p:cNvPr>
          <p:cNvSpPr/>
          <p:nvPr/>
        </p:nvSpPr>
        <p:spPr>
          <a:xfrm>
            <a:off x="1703815" y="246817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CEDCEDC-C118-C9FF-E055-C4D41DAB6B41}"/>
              </a:ext>
            </a:extLst>
          </p:cNvPr>
          <p:cNvGrpSpPr/>
          <p:nvPr/>
        </p:nvGrpSpPr>
        <p:grpSpPr>
          <a:xfrm>
            <a:off x="1318231" y="2660171"/>
            <a:ext cx="963168" cy="1621031"/>
            <a:chOff x="5186844" y="819748"/>
            <a:chExt cx="963168" cy="1621031"/>
          </a:xfrm>
          <a:solidFill>
            <a:schemeClr val="bg1">
              <a:lumMod val="85000"/>
              <a:lumOff val="15000"/>
            </a:schemeClr>
          </a:solidFill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01FA268-51F6-433E-CC7E-6D0826E0029A}"/>
                </a:ext>
              </a:extLst>
            </p:cNvPr>
            <p:cNvSpPr/>
            <p:nvPr/>
          </p:nvSpPr>
          <p:spPr>
            <a:xfrm>
              <a:off x="5186844" y="1524856"/>
              <a:ext cx="963168" cy="915923"/>
            </a:xfrm>
            <a:prstGeom prst="ellipse">
              <a:avLst/>
            </a:prstGeom>
            <a:grpFill/>
            <a:ln w="12700"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endParaRPr lang="en-US" sz="9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endParaRPr lang="en-US" sz="8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OneSify:</a:t>
              </a:r>
            </a:p>
            <a:p>
              <a:pPr algn="ctr"/>
              <a:r>
                <a: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Funnel Goal</a:t>
              </a:r>
              <a:endParaRPr lang="en-IN" sz="8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529F9D46-8642-BF10-FFA8-14518CAA1863}"/>
                </a:ext>
              </a:extLst>
            </p:cNvPr>
            <p:cNvCxnSpPr>
              <a:cxnSpLocks/>
              <a:stCxn id="16" idx="4"/>
              <a:endCxn id="39" idx="0"/>
            </p:cNvCxnSpPr>
            <p:nvPr/>
          </p:nvCxnSpPr>
          <p:spPr>
            <a:xfrm>
              <a:off x="5668428" y="819748"/>
              <a:ext cx="0" cy="705108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1" name="Graphic 40" descr="Bar graph with upward trend outline">
              <a:extLst>
                <a:ext uri="{FF2B5EF4-FFF2-40B4-BE49-F238E27FC236}">
                  <a16:creationId xmlns:a16="http://schemas.microsoft.com/office/drawing/2014/main" id="{C80157A0-E129-5BBE-2180-B601B75727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470464" y="1567739"/>
              <a:ext cx="400099" cy="400099"/>
            </a:xfrm>
            <a:prstGeom prst="rect">
              <a:avLst/>
            </a:prstGeom>
          </p:spPr>
        </p:pic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94E6B3FF-B4CA-01E4-C6B5-7B3BA8B7AF49}"/>
              </a:ext>
            </a:extLst>
          </p:cNvPr>
          <p:cNvSpPr/>
          <p:nvPr/>
        </p:nvSpPr>
        <p:spPr>
          <a:xfrm>
            <a:off x="2633222" y="246817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9A998ED9-2827-BCE0-F6FF-5914D1E802C5}"/>
              </a:ext>
            </a:extLst>
          </p:cNvPr>
          <p:cNvGrpSpPr/>
          <p:nvPr/>
        </p:nvGrpSpPr>
        <p:grpSpPr>
          <a:xfrm>
            <a:off x="2245365" y="885400"/>
            <a:ext cx="963168" cy="1582770"/>
            <a:chOff x="2245365" y="885400"/>
            <a:chExt cx="963168" cy="1582770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EAF73AFE-F486-E13E-620B-A3109C2BD1B2}"/>
                </a:ext>
              </a:extLst>
            </p:cNvPr>
            <p:cNvGrpSpPr/>
            <p:nvPr/>
          </p:nvGrpSpPr>
          <p:grpSpPr>
            <a:xfrm>
              <a:off x="2245365" y="885400"/>
              <a:ext cx="963168" cy="915923"/>
              <a:chOff x="2110221" y="311410"/>
              <a:chExt cx="963168" cy="915923"/>
            </a:xfrm>
            <a:grpFill/>
          </p:grpSpPr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AB343D06-0C03-81CE-2D62-6E88353C4E16}"/>
                  </a:ext>
                </a:extLst>
              </p:cNvPr>
              <p:cNvSpPr/>
              <p:nvPr/>
            </p:nvSpPr>
            <p:spPr>
              <a:xfrm>
                <a:off x="2110221" y="311410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Alliance</a:t>
                </a:r>
                <a:endParaRPr lang="en-IN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47" name="Graphic 46" descr="Handshake outline">
                <a:extLst>
                  <a:ext uri="{FF2B5EF4-FFF2-40B4-BE49-F238E27FC236}">
                    <a16:creationId xmlns:a16="http://schemas.microsoft.com/office/drawing/2014/main" id="{CE3A6144-0ED3-29B3-FCFD-AF7C8E6B3F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2383892" y="378881"/>
                <a:ext cx="400099" cy="400099"/>
              </a:xfrm>
              <a:prstGeom prst="rect">
                <a:avLst/>
              </a:prstGeom>
            </p:spPr>
          </p:pic>
        </p:grp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449AD3B0-96FD-C942-433D-BA193E169666}"/>
                </a:ext>
              </a:extLst>
            </p:cNvPr>
            <p:cNvCxnSpPr>
              <a:stCxn id="46" idx="4"/>
              <a:endCxn id="17" idx="0"/>
            </p:cNvCxnSpPr>
            <p:nvPr/>
          </p:nvCxnSpPr>
          <p:spPr>
            <a:xfrm>
              <a:off x="2726949" y="1801323"/>
              <a:ext cx="2273" cy="666847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2B4315B8-09EA-3A64-C482-8564832E409A}"/>
              </a:ext>
            </a:extLst>
          </p:cNvPr>
          <p:cNvSpPr/>
          <p:nvPr/>
        </p:nvSpPr>
        <p:spPr>
          <a:xfrm>
            <a:off x="3547804" y="2479548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A12C5384-62BA-11C3-D67C-8ED422EF679D}"/>
              </a:ext>
            </a:extLst>
          </p:cNvPr>
          <p:cNvGrpSpPr/>
          <p:nvPr/>
        </p:nvGrpSpPr>
        <p:grpSpPr>
          <a:xfrm>
            <a:off x="3162220" y="2671549"/>
            <a:ext cx="963168" cy="1602253"/>
            <a:chOff x="3162220" y="2671548"/>
            <a:chExt cx="963168" cy="1602253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F85B5BE6-07A4-6CB0-B1B0-9651428AC9ED}"/>
                </a:ext>
              </a:extLst>
            </p:cNvPr>
            <p:cNvGrpSpPr/>
            <p:nvPr/>
          </p:nvGrpSpPr>
          <p:grpSpPr>
            <a:xfrm>
              <a:off x="3162220" y="3357878"/>
              <a:ext cx="963168" cy="915923"/>
              <a:chOff x="5194554" y="2733754"/>
              <a:chExt cx="963168" cy="915923"/>
            </a:xfrm>
            <a:grpFill/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890DF570-5FD7-EB10-90E3-0A5D357A4523}"/>
                  </a:ext>
                </a:extLst>
              </p:cNvPr>
              <p:cNvSpPr/>
              <p:nvPr/>
            </p:nvSpPr>
            <p:spPr>
              <a:xfrm>
                <a:off x="5194554" y="2733754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LTO</a:t>
                </a:r>
              </a:p>
              <a:p>
                <a:pPr algn="ctr"/>
                <a:r>
                  <a:rPr lang="en-US" sz="7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(Lead-to-Order)</a:t>
                </a:r>
                <a:endParaRPr lang="en-IN" sz="7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54" name="Graphic 53" descr="Filter outline">
                <a:extLst>
                  <a:ext uri="{FF2B5EF4-FFF2-40B4-BE49-F238E27FC236}">
                    <a16:creationId xmlns:a16="http://schemas.microsoft.com/office/drawing/2014/main" id="{A6FDADB3-4A6C-29ED-D1C7-78DEC4274E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5498526" y="2816675"/>
                <a:ext cx="365064" cy="365064"/>
              </a:xfrm>
              <a:prstGeom prst="rect">
                <a:avLst/>
              </a:prstGeom>
            </p:spPr>
          </p:pic>
        </p:grp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801C7480-E274-1348-BCAE-F1B365EFEC5C}"/>
                </a:ext>
              </a:extLst>
            </p:cNvPr>
            <p:cNvCxnSpPr>
              <a:stCxn id="52" idx="0"/>
              <a:endCxn id="18" idx="4"/>
            </p:cNvCxnSpPr>
            <p:nvPr/>
          </p:nvCxnSpPr>
          <p:spPr>
            <a:xfrm flipV="1">
              <a:off x="3643804" y="2671548"/>
              <a:ext cx="0" cy="686330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2B11EFFB-99DD-BC58-B4A9-E027DF091B81}"/>
              </a:ext>
            </a:extLst>
          </p:cNvPr>
          <p:cNvSpPr/>
          <p:nvPr/>
        </p:nvSpPr>
        <p:spPr>
          <a:xfrm>
            <a:off x="5286423" y="247575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37F2C42-F8D2-5F7A-31C7-3BBA3E12B914}"/>
              </a:ext>
            </a:extLst>
          </p:cNvPr>
          <p:cNvGrpSpPr/>
          <p:nvPr/>
        </p:nvGrpSpPr>
        <p:grpSpPr>
          <a:xfrm>
            <a:off x="4003440" y="886002"/>
            <a:ext cx="963168" cy="1569492"/>
            <a:chOff x="5337920" y="1181336"/>
            <a:chExt cx="1284224" cy="2092656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9EFC1C16-82F7-4037-7670-4419035A5F7B}"/>
                </a:ext>
              </a:extLst>
            </p:cNvPr>
            <p:cNvGrpSpPr/>
            <p:nvPr/>
          </p:nvGrpSpPr>
          <p:grpSpPr>
            <a:xfrm>
              <a:off x="5337920" y="1181336"/>
              <a:ext cx="1284224" cy="1221230"/>
              <a:chOff x="4017264" y="3422756"/>
              <a:chExt cx="963168" cy="915923"/>
            </a:xfrm>
            <a:solidFill>
              <a:srgbClr val="BED730"/>
            </a:solidFill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17FAB4C5-C954-BF53-F81E-6B50F8BD3B20}"/>
                  </a:ext>
                </a:extLst>
              </p:cNvPr>
              <p:cNvSpPr/>
              <p:nvPr/>
            </p:nvSpPr>
            <p:spPr>
              <a:xfrm>
                <a:off x="4017264" y="3422756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/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/>
                  </a:solidFill>
                </a:endParaRPr>
              </a:p>
              <a:p>
                <a:pPr algn="ctr"/>
                <a:endParaRPr lang="en-US" sz="825" b="1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900" b="1" dirty="0">
                    <a:solidFill>
                      <a:schemeClr val="bg1"/>
                    </a:solidFill>
                  </a:rPr>
                  <a:t>OneSify:</a:t>
                </a:r>
              </a:p>
              <a:p>
                <a:pPr algn="ctr"/>
                <a:r>
                  <a:rPr lang="en-US" sz="900" b="1" dirty="0">
                    <a:solidFill>
                      <a:schemeClr val="bg1"/>
                    </a:solidFill>
                  </a:rPr>
                  <a:t>OTC</a:t>
                </a:r>
              </a:p>
              <a:p>
                <a:pPr algn="ctr"/>
                <a:r>
                  <a:rPr lang="en-US" sz="750" b="1" dirty="0">
                    <a:solidFill>
                      <a:schemeClr val="bg1"/>
                    </a:solidFill>
                  </a:rPr>
                  <a:t>(Order-to-Cash)</a:t>
                </a:r>
                <a:endParaRPr lang="en-IN" sz="750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71" name="Graphic 70" descr="Cycle with people outline">
                <a:extLst>
                  <a:ext uri="{FF2B5EF4-FFF2-40B4-BE49-F238E27FC236}">
                    <a16:creationId xmlns:a16="http://schemas.microsoft.com/office/drawing/2014/main" id="{4EEA3303-DB8A-CA19-C37A-9E480BE7FF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4297728" y="3459878"/>
                <a:ext cx="393466" cy="393466"/>
              </a:xfrm>
              <a:prstGeom prst="rect">
                <a:avLst/>
              </a:prstGeom>
            </p:spPr>
          </p:pic>
        </p:grp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9954690D-72C3-55F7-8BFE-10468A555C3B}"/>
                </a:ext>
              </a:extLst>
            </p:cNvPr>
            <p:cNvCxnSpPr/>
            <p:nvPr/>
          </p:nvCxnSpPr>
          <p:spPr>
            <a:xfrm flipV="1">
              <a:off x="5966351" y="2358885"/>
              <a:ext cx="0" cy="915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Oval 20">
            <a:extLst>
              <a:ext uri="{FF2B5EF4-FFF2-40B4-BE49-F238E27FC236}">
                <a16:creationId xmlns:a16="http://schemas.microsoft.com/office/drawing/2014/main" id="{D55388EF-5CFF-2970-391D-9145A9AD6A22}"/>
              </a:ext>
            </a:extLst>
          </p:cNvPr>
          <p:cNvSpPr/>
          <p:nvPr/>
        </p:nvSpPr>
        <p:spPr>
          <a:xfrm>
            <a:off x="6164768" y="246817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CCD7139-4C42-B1CC-4BA9-746D9C90997B}"/>
              </a:ext>
            </a:extLst>
          </p:cNvPr>
          <p:cNvGrpSpPr/>
          <p:nvPr/>
        </p:nvGrpSpPr>
        <p:grpSpPr>
          <a:xfrm>
            <a:off x="5779184" y="895008"/>
            <a:ext cx="963168" cy="1576960"/>
            <a:chOff x="5779184" y="895008"/>
            <a:chExt cx="963168" cy="1576960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5456211E-4751-D6FE-3533-D15BE3A66347}"/>
                </a:ext>
              </a:extLst>
            </p:cNvPr>
            <p:cNvGrpSpPr/>
            <p:nvPr/>
          </p:nvGrpSpPr>
          <p:grpSpPr>
            <a:xfrm>
              <a:off x="5779184" y="895008"/>
              <a:ext cx="963168" cy="915923"/>
              <a:chOff x="2760726" y="3973684"/>
              <a:chExt cx="963168" cy="915923"/>
            </a:xfrm>
            <a:grpFill/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96B4F29-13B2-6DDB-8257-6ADD3253F201}"/>
                  </a:ext>
                </a:extLst>
              </p:cNvPr>
              <p:cNvSpPr/>
              <p:nvPr/>
            </p:nvSpPr>
            <p:spPr>
              <a:xfrm>
                <a:off x="2760726" y="3973684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PMO</a:t>
                </a:r>
                <a:endParaRPr lang="en-IN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76" name="Graphic 75" descr="Clipboard Partially Checked outline">
                <a:extLst>
                  <a:ext uri="{FF2B5EF4-FFF2-40B4-BE49-F238E27FC236}">
                    <a16:creationId xmlns:a16="http://schemas.microsoft.com/office/drawing/2014/main" id="{F323C215-A940-A04F-AA12-858FF3CB1C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3036824" y="4068508"/>
                <a:ext cx="408857" cy="408857"/>
              </a:xfrm>
              <a:prstGeom prst="rect">
                <a:avLst/>
              </a:prstGeom>
            </p:spPr>
          </p:pic>
        </p:grp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857836B5-B57C-07F5-6F32-64792CCC81F5}"/>
                </a:ext>
              </a:extLst>
            </p:cNvPr>
            <p:cNvCxnSpPr/>
            <p:nvPr/>
          </p:nvCxnSpPr>
          <p:spPr>
            <a:xfrm>
              <a:off x="6251671" y="1805121"/>
              <a:ext cx="2273" cy="666847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15B75C55-4D7E-2628-B349-986108AC11FC}"/>
              </a:ext>
            </a:extLst>
          </p:cNvPr>
          <p:cNvSpPr/>
          <p:nvPr/>
        </p:nvSpPr>
        <p:spPr>
          <a:xfrm>
            <a:off x="7080842" y="2459698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20059147-3559-730B-CBF5-B9D97AC78036}"/>
              </a:ext>
            </a:extLst>
          </p:cNvPr>
          <p:cNvGrpSpPr/>
          <p:nvPr/>
        </p:nvGrpSpPr>
        <p:grpSpPr>
          <a:xfrm>
            <a:off x="6695258" y="2651699"/>
            <a:ext cx="963168" cy="1606051"/>
            <a:chOff x="6695258" y="2651698"/>
            <a:chExt cx="963168" cy="1606051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C5420F99-BBFB-92B9-ECE1-2FACD6086F81}"/>
                </a:ext>
              </a:extLst>
            </p:cNvPr>
            <p:cNvGrpSpPr/>
            <p:nvPr/>
          </p:nvGrpSpPr>
          <p:grpSpPr>
            <a:xfrm>
              <a:off x="6695258" y="3341826"/>
              <a:ext cx="963168" cy="915923"/>
              <a:chOff x="2854071" y="2733753"/>
              <a:chExt cx="963168" cy="915923"/>
            </a:xfrm>
            <a:grpFill/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46564093-55A1-7667-7278-13C3FFF61F6F}"/>
                  </a:ext>
                </a:extLst>
              </p:cNvPr>
              <p:cNvSpPr/>
              <p:nvPr/>
            </p:nvSpPr>
            <p:spPr>
              <a:xfrm>
                <a:off x="2854071" y="2733753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7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Collections</a:t>
                </a:r>
                <a:endParaRPr lang="en-IN" sz="7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81" name="Graphic 80" descr="Rupee outline">
                <a:extLst>
                  <a:ext uri="{FF2B5EF4-FFF2-40B4-BE49-F238E27FC236}">
                    <a16:creationId xmlns:a16="http://schemas.microsoft.com/office/drawing/2014/main" id="{369B0074-DAC8-6301-C061-821FA12C24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p:blipFill>
            <p:spPr>
              <a:xfrm>
                <a:off x="3168265" y="2845358"/>
                <a:ext cx="345996" cy="345996"/>
              </a:xfrm>
              <a:prstGeom prst="rect">
                <a:avLst/>
              </a:prstGeom>
            </p:spPr>
          </p:pic>
        </p:grp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BBF6BF24-C6C5-6768-E53D-0C39BD476ECD}"/>
                </a:ext>
              </a:extLst>
            </p:cNvPr>
            <p:cNvCxnSpPr/>
            <p:nvPr/>
          </p:nvCxnSpPr>
          <p:spPr>
            <a:xfrm flipV="1">
              <a:off x="7176842" y="2651698"/>
              <a:ext cx="0" cy="686330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7BC179D6-476C-BDDD-209F-467A77C1758E}"/>
              </a:ext>
            </a:extLst>
          </p:cNvPr>
          <p:cNvSpPr/>
          <p:nvPr/>
        </p:nvSpPr>
        <p:spPr>
          <a:xfrm>
            <a:off x="7876982" y="2459525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C3387D8-3B1F-088D-E236-2D0C3108CD54}"/>
              </a:ext>
            </a:extLst>
          </p:cNvPr>
          <p:cNvGrpSpPr/>
          <p:nvPr/>
        </p:nvGrpSpPr>
        <p:grpSpPr>
          <a:xfrm>
            <a:off x="7495945" y="869527"/>
            <a:ext cx="963168" cy="1585967"/>
            <a:chOff x="7495945" y="869526"/>
            <a:chExt cx="963168" cy="1585967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82EE4962-EBCB-7FCF-F2F5-117F9497A2D6}"/>
                </a:ext>
              </a:extLst>
            </p:cNvPr>
            <p:cNvGrpSpPr/>
            <p:nvPr/>
          </p:nvGrpSpPr>
          <p:grpSpPr>
            <a:xfrm>
              <a:off x="7495945" y="869526"/>
              <a:ext cx="963168" cy="915923"/>
              <a:chOff x="2839974" y="1493825"/>
              <a:chExt cx="963168" cy="915923"/>
            </a:xfrm>
            <a:grpFill/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7EE55848-D75D-CD45-EB0B-4B5DA7DDFE45}"/>
                  </a:ext>
                </a:extLst>
              </p:cNvPr>
              <p:cNvSpPr/>
              <p:nvPr/>
            </p:nvSpPr>
            <p:spPr>
              <a:xfrm>
                <a:off x="2839974" y="1493825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Renewals</a:t>
                </a:r>
                <a:endParaRPr lang="en-IN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86" name="Graphic 85" descr="Repeat outline">
                <a:extLst>
                  <a:ext uri="{FF2B5EF4-FFF2-40B4-BE49-F238E27FC236}">
                    <a16:creationId xmlns:a16="http://schemas.microsoft.com/office/drawing/2014/main" id="{3E4995DB-268A-E64D-725C-7E8ED101A4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p:blipFill>
            <p:spPr>
              <a:xfrm>
                <a:off x="3145155" y="1592738"/>
                <a:ext cx="352806" cy="352806"/>
              </a:xfrm>
              <a:prstGeom prst="rect">
                <a:avLst/>
              </a:prstGeom>
            </p:spPr>
          </p:pic>
        </p:grp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05FA1DD6-B79D-E35D-9744-E9460A745E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72982" y="1781417"/>
              <a:ext cx="0" cy="674076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94CB2F59-25AB-700E-8500-4E09AE5EC336}"/>
              </a:ext>
            </a:extLst>
          </p:cNvPr>
          <p:cNvGrpSpPr/>
          <p:nvPr/>
        </p:nvGrpSpPr>
        <p:grpSpPr>
          <a:xfrm>
            <a:off x="4896452" y="2684327"/>
            <a:ext cx="963168" cy="1599347"/>
            <a:chOff x="6528602" y="3579102"/>
            <a:chExt cx="1284224" cy="213246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ACCDD54-5987-D964-51D7-527DE88C51DC}"/>
                </a:ext>
              </a:extLst>
            </p:cNvPr>
            <p:cNvGrpSpPr/>
            <p:nvPr/>
          </p:nvGrpSpPr>
          <p:grpSpPr>
            <a:xfrm>
              <a:off x="6528602" y="4490334"/>
              <a:ext cx="1284224" cy="1221231"/>
              <a:chOff x="5118354" y="3973684"/>
              <a:chExt cx="963168" cy="915923"/>
            </a:xfrm>
            <a:solidFill>
              <a:schemeClr val="bg1">
                <a:lumMod val="85000"/>
                <a:lumOff val="15000"/>
              </a:schemeClr>
            </a:solidFill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46E5F435-E331-474C-C9F6-1E025C555040}"/>
                  </a:ext>
                </a:extLst>
              </p:cNvPr>
              <p:cNvSpPr/>
              <p:nvPr/>
            </p:nvSpPr>
            <p:spPr>
              <a:xfrm>
                <a:off x="5118354" y="3973684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Integrated</a:t>
                </a:r>
                <a:endParaRPr lang="en-IN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9" name="Graphic 8" descr="Puzzle pieces outline">
                <a:extLst>
                  <a:ext uri="{FF2B5EF4-FFF2-40B4-BE49-F238E27FC236}">
                    <a16:creationId xmlns:a16="http://schemas.microsoft.com/office/drawing/2014/main" id="{EABD3056-E5E9-9662-57A5-FE35F9A55F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tretch>
                <a:fillRect/>
              </a:stretch>
            </p:blipFill>
            <p:spPr>
              <a:xfrm>
                <a:off x="5400548" y="4035028"/>
                <a:ext cx="398779" cy="398779"/>
              </a:xfrm>
              <a:prstGeom prst="rect">
                <a:avLst/>
              </a:prstGeom>
            </p:spPr>
          </p:pic>
        </p:grp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72EF731-C1FF-BEB3-E732-364D6CDC57F8}"/>
                </a:ext>
              </a:extLst>
            </p:cNvPr>
            <p:cNvCxnSpPr/>
            <p:nvPr/>
          </p:nvCxnSpPr>
          <p:spPr>
            <a:xfrm>
              <a:off x="7167682" y="3579102"/>
              <a:ext cx="3031" cy="889129"/>
            </a:xfrm>
            <a:prstGeom prst="line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solidFill>
                <a:schemeClr val="bg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" name="Picture 25" descr="A yellow and black bridge&#10;&#10;Description automatically generated">
            <a:extLst>
              <a:ext uri="{FF2B5EF4-FFF2-40B4-BE49-F238E27FC236}">
                <a16:creationId xmlns:a16="http://schemas.microsoft.com/office/drawing/2014/main" id="{F5098D5C-F798-796F-A1A0-37343E233B27}"/>
              </a:ext>
            </a:extLst>
          </p:cNvPr>
          <p:cNvPicPr>
            <a:picLocks noChangeAspect="1"/>
          </p:cNvPicPr>
          <p:nvPr/>
        </p:nvPicPr>
        <p:blipFill>
          <a:blip r:embed="rId20">
            <a:grayscl/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815393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13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91CDBB-0E74-3FAD-BCD7-5284324F3B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7A215-764C-1374-648A-694ED542B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ONE SIFY: OTC (ORDER-TO-CASH)</a:t>
            </a:r>
            <a:endParaRPr lang="en-IN" dirty="0"/>
          </a:p>
        </p:txBody>
      </p:sp>
      <p:pic>
        <p:nvPicPr>
          <p:cNvPr id="5" name="Graphic 4" descr="Cycle with people outline">
            <a:extLst>
              <a:ext uri="{FF2B5EF4-FFF2-40B4-BE49-F238E27FC236}">
                <a16:creationId xmlns:a16="http://schemas.microsoft.com/office/drawing/2014/main" id="{DD76A2FE-2546-9868-01F0-FB8990F3F9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850" y="119962"/>
            <a:ext cx="540000" cy="540000"/>
          </a:xfrm>
          <a:prstGeom prst="rect">
            <a:avLst/>
          </a:prstGeom>
        </p:spPr>
      </p:pic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6B52ECF4-3BD3-D3A5-106F-4BDF21A2C8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78397017"/>
              </p:ext>
            </p:extLst>
          </p:nvPr>
        </p:nvGraphicFramePr>
        <p:xfrm>
          <a:off x="323850" y="987425"/>
          <a:ext cx="8496300" cy="3529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68314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9CA022-869B-5179-4537-97F4AB80F8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yellow and black bridge&#10;&#10;Description automatically generated">
            <a:extLst>
              <a:ext uri="{FF2B5EF4-FFF2-40B4-BE49-F238E27FC236}">
                <a16:creationId xmlns:a16="http://schemas.microsoft.com/office/drawing/2014/main" id="{BBB91CAC-3ED3-E17B-8577-80456C006011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6" y="0"/>
            <a:ext cx="8145097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EDF5789-AA1D-DA31-8105-9F9A60AE9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999" y="159135"/>
            <a:ext cx="7637153" cy="461655"/>
          </a:xfrm>
        </p:spPr>
        <p:txBody>
          <a:bodyPr/>
          <a:lstStyle/>
          <a:p>
            <a:r>
              <a:rPr lang="en-US" dirty="0"/>
              <a:t>ONESIFY: INTEGRATED</a:t>
            </a:r>
            <a:endParaRPr lang="en-IN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1D585DA-5FEC-B9F0-76BA-AD44DA2E0C40}"/>
              </a:ext>
            </a:extLst>
          </p:cNvPr>
          <p:cNvCxnSpPr>
            <a:cxnSpLocks/>
          </p:cNvCxnSpPr>
          <p:nvPr/>
        </p:nvCxnSpPr>
        <p:spPr>
          <a:xfrm flipV="1">
            <a:off x="8836" y="2545538"/>
            <a:ext cx="8347982" cy="1810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9297FF27-5A26-3DC6-D86F-523B62D54309}"/>
              </a:ext>
            </a:extLst>
          </p:cNvPr>
          <p:cNvSpPr/>
          <p:nvPr/>
        </p:nvSpPr>
        <p:spPr>
          <a:xfrm>
            <a:off x="4389024" y="247575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E8E7FA-10C4-E4ED-C3CA-78EC6342E5F6}"/>
              </a:ext>
            </a:extLst>
          </p:cNvPr>
          <p:cNvSpPr/>
          <p:nvPr/>
        </p:nvSpPr>
        <p:spPr>
          <a:xfrm>
            <a:off x="787183" y="2472062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3345B5F-0B18-1155-096E-081759502E3D}"/>
              </a:ext>
            </a:extLst>
          </p:cNvPr>
          <p:cNvGrpSpPr/>
          <p:nvPr/>
        </p:nvGrpSpPr>
        <p:grpSpPr>
          <a:xfrm>
            <a:off x="401599" y="882064"/>
            <a:ext cx="963168" cy="1589999"/>
            <a:chOff x="4028829" y="922896"/>
            <a:chExt cx="963168" cy="1589999"/>
          </a:xfrm>
          <a:solidFill>
            <a:schemeClr val="bg1">
              <a:lumMod val="85000"/>
              <a:lumOff val="15000"/>
            </a:schemeClr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1CE6CA71-07E4-DF44-771B-DBF1EC5EC299}"/>
                </a:ext>
              </a:extLst>
            </p:cNvPr>
            <p:cNvSpPr/>
            <p:nvPr/>
          </p:nvSpPr>
          <p:spPr>
            <a:xfrm>
              <a:off x="4028829" y="922896"/>
              <a:ext cx="963168" cy="915923"/>
            </a:xfrm>
            <a:prstGeom prst="ellipse">
              <a:avLst/>
            </a:prstGeom>
            <a:grpFill/>
            <a:ln w="12700"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endParaRPr lang="en-US" sz="9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OneSify:</a:t>
              </a:r>
            </a:p>
            <a:p>
              <a:pPr algn="ctr"/>
              <a:r>
                <a: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DCR</a:t>
              </a:r>
              <a:endParaRPr lang="en-IN" sz="8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9C212F2-42D9-D571-ED30-52BCFB67B95C}"/>
                </a:ext>
              </a:extLst>
            </p:cNvPr>
            <p:cNvCxnSpPr>
              <a:cxnSpLocks/>
              <a:stCxn id="15" idx="0"/>
              <a:endCxn id="29" idx="4"/>
            </p:cNvCxnSpPr>
            <p:nvPr/>
          </p:nvCxnSpPr>
          <p:spPr>
            <a:xfrm flipV="1">
              <a:off x="4510413" y="1838819"/>
              <a:ext cx="0" cy="674076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1" name="Graphic 30" descr="Speaker phone outline">
              <a:extLst>
                <a:ext uri="{FF2B5EF4-FFF2-40B4-BE49-F238E27FC236}">
                  <a16:creationId xmlns:a16="http://schemas.microsoft.com/office/drawing/2014/main" id="{D5BAAE30-E38B-EA1C-EE30-6428B7CDDE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323296" y="1013853"/>
              <a:ext cx="374234" cy="374234"/>
            </a:xfrm>
            <a:prstGeom prst="rect">
              <a:avLst/>
            </a:prstGeom>
          </p:spPr>
        </p:pic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C25F5D82-89BF-6519-4AE6-FCBACFB429DE}"/>
              </a:ext>
            </a:extLst>
          </p:cNvPr>
          <p:cNvSpPr/>
          <p:nvPr/>
        </p:nvSpPr>
        <p:spPr>
          <a:xfrm>
            <a:off x="1703815" y="246817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A27EE9B-76EA-FAC6-60D3-3B4EF52E9586}"/>
              </a:ext>
            </a:extLst>
          </p:cNvPr>
          <p:cNvGrpSpPr/>
          <p:nvPr/>
        </p:nvGrpSpPr>
        <p:grpSpPr>
          <a:xfrm>
            <a:off x="1318231" y="2660171"/>
            <a:ext cx="963168" cy="1621030"/>
            <a:chOff x="5186844" y="819749"/>
            <a:chExt cx="963168" cy="1621030"/>
          </a:xfrm>
          <a:solidFill>
            <a:schemeClr val="bg1">
              <a:lumMod val="85000"/>
              <a:lumOff val="15000"/>
            </a:schemeClr>
          </a:solidFill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590FD38-A258-B728-7122-B3DCC10CC757}"/>
                </a:ext>
              </a:extLst>
            </p:cNvPr>
            <p:cNvSpPr/>
            <p:nvPr/>
          </p:nvSpPr>
          <p:spPr>
            <a:xfrm>
              <a:off x="5186844" y="1524856"/>
              <a:ext cx="963168" cy="915923"/>
            </a:xfrm>
            <a:prstGeom prst="ellipse">
              <a:avLst/>
            </a:prstGeom>
            <a:grpFill/>
            <a:ln w="12700"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endParaRPr lang="en-US" sz="9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endParaRPr lang="en-US" sz="8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OneSify:</a:t>
              </a:r>
            </a:p>
            <a:p>
              <a:pPr algn="ctr"/>
              <a:r>
                <a: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Funnel Goal</a:t>
              </a:r>
              <a:endParaRPr lang="en-IN" sz="8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A308F28B-E0D4-2C52-9FD7-BAF862DF803E}"/>
                </a:ext>
              </a:extLst>
            </p:cNvPr>
            <p:cNvCxnSpPr>
              <a:cxnSpLocks/>
              <a:stCxn id="16" idx="4"/>
              <a:endCxn id="39" idx="0"/>
            </p:cNvCxnSpPr>
            <p:nvPr/>
          </p:nvCxnSpPr>
          <p:spPr>
            <a:xfrm>
              <a:off x="5668428" y="819748"/>
              <a:ext cx="0" cy="705108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1" name="Graphic 40" descr="Bar graph with upward trend outline">
              <a:extLst>
                <a:ext uri="{FF2B5EF4-FFF2-40B4-BE49-F238E27FC236}">
                  <a16:creationId xmlns:a16="http://schemas.microsoft.com/office/drawing/2014/main" id="{73FE6F2D-64A0-CA17-5E6F-7B9E1BF400B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470464" y="1567739"/>
              <a:ext cx="400099" cy="400099"/>
            </a:xfrm>
            <a:prstGeom prst="rect">
              <a:avLst/>
            </a:prstGeom>
          </p:spPr>
        </p:pic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EF0F4773-DE98-D486-2CD1-F89D2CA2F4AE}"/>
              </a:ext>
            </a:extLst>
          </p:cNvPr>
          <p:cNvSpPr/>
          <p:nvPr/>
        </p:nvSpPr>
        <p:spPr>
          <a:xfrm>
            <a:off x="2633222" y="246817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AE816A02-E5DD-8487-6BBB-5A666CE26D5A}"/>
              </a:ext>
            </a:extLst>
          </p:cNvPr>
          <p:cNvGrpSpPr/>
          <p:nvPr/>
        </p:nvGrpSpPr>
        <p:grpSpPr>
          <a:xfrm>
            <a:off x="2245365" y="885400"/>
            <a:ext cx="963168" cy="1582770"/>
            <a:chOff x="2245365" y="885400"/>
            <a:chExt cx="963168" cy="1582770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F7A8F912-1A0A-0D41-51B4-B4A91B689F7B}"/>
                </a:ext>
              </a:extLst>
            </p:cNvPr>
            <p:cNvGrpSpPr/>
            <p:nvPr/>
          </p:nvGrpSpPr>
          <p:grpSpPr>
            <a:xfrm>
              <a:off x="2245365" y="885400"/>
              <a:ext cx="963168" cy="915923"/>
              <a:chOff x="2110221" y="311410"/>
              <a:chExt cx="963168" cy="915923"/>
            </a:xfrm>
            <a:grpFill/>
          </p:grpSpPr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7D5182B4-0962-6997-FDEB-A78338033B9C}"/>
                  </a:ext>
                </a:extLst>
              </p:cNvPr>
              <p:cNvSpPr/>
              <p:nvPr/>
            </p:nvSpPr>
            <p:spPr>
              <a:xfrm>
                <a:off x="2110221" y="311410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Alliance</a:t>
                </a:r>
                <a:endParaRPr lang="en-IN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47" name="Graphic 46" descr="Handshake outline">
                <a:extLst>
                  <a:ext uri="{FF2B5EF4-FFF2-40B4-BE49-F238E27FC236}">
                    <a16:creationId xmlns:a16="http://schemas.microsoft.com/office/drawing/2014/main" id="{A727A8DA-2C45-9958-D144-DF6B64C7BA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2383892" y="378881"/>
                <a:ext cx="400099" cy="400099"/>
              </a:xfrm>
              <a:prstGeom prst="rect">
                <a:avLst/>
              </a:prstGeom>
            </p:spPr>
          </p:pic>
        </p:grp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2443800D-0726-843F-D827-B562CF703065}"/>
                </a:ext>
              </a:extLst>
            </p:cNvPr>
            <p:cNvCxnSpPr>
              <a:stCxn id="46" idx="4"/>
              <a:endCxn id="17" idx="0"/>
            </p:cNvCxnSpPr>
            <p:nvPr/>
          </p:nvCxnSpPr>
          <p:spPr>
            <a:xfrm>
              <a:off x="2726949" y="1801323"/>
              <a:ext cx="2273" cy="666847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5CABBB12-E608-7A33-35CF-C7D79DE9E00D}"/>
              </a:ext>
            </a:extLst>
          </p:cNvPr>
          <p:cNvSpPr/>
          <p:nvPr/>
        </p:nvSpPr>
        <p:spPr>
          <a:xfrm>
            <a:off x="3547804" y="2479548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5638A295-8F15-11A4-123A-0FEEF6C9A689}"/>
              </a:ext>
            </a:extLst>
          </p:cNvPr>
          <p:cNvGrpSpPr/>
          <p:nvPr/>
        </p:nvGrpSpPr>
        <p:grpSpPr>
          <a:xfrm>
            <a:off x="3162220" y="2671549"/>
            <a:ext cx="963168" cy="1602251"/>
            <a:chOff x="3162220" y="2671549"/>
            <a:chExt cx="963168" cy="1602252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476AFDC1-D167-818A-347B-7E14EEF2B6F9}"/>
                </a:ext>
              </a:extLst>
            </p:cNvPr>
            <p:cNvGrpSpPr/>
            <p:nvPr/>
          </p:nvGrpSpPr>
          <p:grpSpPr>
            <a:xfrm>
              <a:off x="3162220" y="3357878"/>
              <a:ext cx="963168" cy="915923"/>
              <a:chOff x="5194554" y="2733754"/>
              <a:chExt cx="963168" cy="915923"/>
            </a:xfrm>
            <a:grpFill/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8DE8FCD0-5FFC-7B0B-1F76-5E3BF09484CB}"/>
                  </a:ext>
                </a:extLst>
              </p:cNvPr>
              <p:cNvSpPr/>
              <p:nvPr/>
            </p:nvSpPr>
            <p:spPr>
              <a:xfrm>
                <a:off x="5194554" y="2733754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LTO</a:t>
                </a:r>
              </a:p>
              <a:p>
                <a:pPr algn="ctr"/>
                <a:r>
                  <a:rPr lang="en-US" sz="7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(Lead-to-Order)</a:t>
                </a:r>
                <a:endParaRPr lang="en-IN" sz="7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54" name="Graphic 53" descr="Filter outline">
                <a:extLst>
                  <a:ext uri="{FF2B5EF4-FFF2-40B4-BE49-F238E27FC236}">
                    <a16:creationId xmlns:a16="http://schemas.microsoft.com/office/drawing/2014/main" id="{075D15F8-B339-BDC6-4D3C-806019CAAE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5498526" y="2816675"/>
                <a:ext cx="365064" cy="365064"/>
              </a:xfrm>
              <a:prstGeom prst="rect">
                <a:avLst/>
              </a:prstGeom>
            </p:spPr>
          </p:pic>
        </p:grp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8CDE6FBC-EB04-72D2-5FBE-D8EB122737F3}"/>
                </a:ext>
              </a:extLst>
            </p:cNvPr>
            <p:cNvCxnSpPr>
              <a:stCxn id="52" idx="0"/>
              <a:endCxn id="18" idx="4"/>
            </p:cNvCxnSpPr>
            <p:nvPr/>
          </p:nvCxnSpPr>
          <p:spPr>
            <a:xfrm flipV="1">
              <a:off x="3643804" y="2671548"/>
              <a:ext cx="0" cy="686330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2D357F1-F3D0-54AF-CF5F-DF6386C01FC1}"/>
              </a:ext>
            </a:extLst>
          </p:cNvPr>
          <p:cNvGrpSpPr/>
          <p:nvPr/>
        </p:nvGrpSpPr>
        <p:grpSpPr>
          <a:xfrm>
            <a:off x="4899240" y="3338029"/>
            <a:ext cx="963168" cy="915923"/>
            <a:chOff x="5118354" y="3973684"/>
            <a:chExt cx="963168" cy="915923"/>
          </a:xfrm>
          <a:solidFill>
            <a:srgbClr val="BED730"/>
          </a:solidFill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CB53FFC-3B5B-2D76-370A-44507DB295F4}"/>
                </a:ext>
              </a:extLst>
            </p:cNvPr>
            <p:cNvSpPr/>
            <p:nvPr/>
          </p:nvSpPr>
          <p:spPr>
            <a:xfrm>
              <a:off x="5118354" y="3973684"/>
              <a:ext cx="963168" cy="915923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prstDash val="lgDash"/>
            </a:ln>
            <a:effectLst>
              <a:glow rad="2286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  <a:p>
              <a:pPr algn="ctr"/>
              <a:endParaRPr lang="en-US" sz="900" dirty="0">
                <a:solidFill>
                  <a:schemeClr val="bg1"/>
                </a:solidFill>
              </a:endParaRPr>
            </a:p>
            <a:p>
              <a:pPr algn="ctr"/>
              <a:r>
                <a:rPr lang="en-US" sz="825" b="1" dirty="0">
                  <a:solidFill>
                    <a:schemeClr val="bg1"/>
                  </a:solidFill>
                </a:rPr>
                <a:t>OneSify:</a:t>
              </a:r>
            </a:p>
            <a:p>
              <a:pPr algn="ctr"/>
              <a:r>
                <a:rPr lang="en-US" sz="800" b="1" dirty="0">
                  <a:solidFill>
                    <a:schemeClr val="bg1"/>
                  </a:solidFill>
                </a:rPr>
                <a:t>Integrated</a:t>
              </a:r>
              <a:endParaRPr lang="en-IN" sz="800" b="1" dirty="0">
                <a:solidFill>
                  <a:schemeClr val="bg1"/>
                </a:solidFill>
              </a:endParaRPr>
            </a:p>
          </p:txBody>
        </p:sp>
        <p:pic>
          <p:nvPicPr>
            <p:cNvPr id="60" name="Graphic 59" descr="Puzzle pieces outline">
              <a:extLst>
                <a:ext uri="{FF2B5EF4-FFF2-40B4-BE49-F238E27FC236}">
                  <a16:creationId xmlns:a16="http://schemas.microsoft.com/office/drawing/2014/main" id="{18060D4C-450E-6F9C-BD6C-227AFF0B028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5400548" y="4035028"/>
              <a:ext cx="398779" cy="398779"/>
            </a:xfrm>
            <a:prstGeom prst="rect">
              <a:avLst/>
            </a:prstGeom>
          </p:spPr>
        </p:pic>
      </p:grp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29618938-F3BA-89CD-2DC5-E03E68647D62}"/>
              </a:ext>
            </a:extLst>
          </p:cNvPr>
          <p:cNvCxnSpPr/>
          <p:nvPr/>
        </p:nvCxnSpPr>
        <p:spPr>
          <a:xfrm>
            <a:off x="5380825" y="2679300"/>
            <a:ext cx="2273" cy="66684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6B9709D9-FBC5-964E-67CB-EB852D0D21EA}"/>
              </a:ext>
            </a:extLst>
          </p:cNvPr>
          <p:cNvSpPr/>
          <p:nvPr/>
        </p:nvSpPr>
        <p:spPr>
          <a:xfrm>
            <a:off x="5286423" y="247575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3825CFD-5ABD-6B36-0AA9-B4D6C8C3C93B}"/>
              </a:ext>
            </a:extLst>
          </p:cNvPr>
          <p:cNvSpPr/>
          <p:nvPr/>
        </p:nvSpPr>
        <p:spPr>
          <a:xfrm>
            <a:off x="6164768" y="246817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5E07111-71BB-D172-32B5-D8318FE6095F}"/>
              </a:ext>
            </a:extLst>
          </p:cNvPr>
          <p:cNvGrpSpPr/>
          <p:nvPr/>
        </p:nvGrpSpPr>
        <p:grpSpPr>
          <a:xfrm>
            <a:off x="5779184" y="895008"/>
            <a:ext cx="963168" cy="1576960"/>
            <a:chOff x="5779184" y="895008"/>
            <a:chExt cx="963168" cy="1576960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291BB2A7-C9B3-F4D8-7D80-F9D91AE035CB}"/>
                </a:ext>
              </a:extLst>
            </p:cNvPr>
            <p:cNvGrpSpPr/>
            <p:nvPr/>
          </p:nvGrpSpPr>
          <p:grpSpPr>
            <a:xfrm>
              <a:off x="5779184" y="895008"/>
              <a:ext cx="963168" cy="915923"/>
              <a:chOff x="2760726" y="3973684"/>
              <a:chExt cx="963168" cy="915923"/>
            </a:xfrm>
            <a:grpFill/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011A87B-C1BF-4BAA-F9CD-E94E020ED3EC}"/>
                  </a:ext>
                </a:extLst>
              </p:cNvPr>
              <p:cNvSpPr/>
              <p:nvPr/>
            </p:nvSpPr>
            <p:spPr>
              <a:xfrm>
                <a:off x="2760726" y="3973684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PMO</a:t>
                </a:r>
                <a:endParaRPr lang="en-IN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76" name="Graphic 75" descr="Clipboard Partially Checked outline">
                <a:extLst>
                  <a:ext uri="{FF2B5EF4-FFF2-40B4-BE49-F238E27FC236}">
                    <a16:creationId xmlns:a16="http://schemas.microsoft.com/office/drawing/2014/main" id="{3B7F091F-7A09-97FA-58FA-1E4EF3C04C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3036824" y="4068508"/>
                <a:ext cx="408857" cy="408857"/>
              </a:xfrm>
              <a:prstGeom prst="rect">
                <a:avLst/>
              </a:prstGeom>
            </p:spPr>
          </p:pic>
        </p:grp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55802713-290F-E0BE-AE6F-B9F4C5EB4556}"/>
                </a:ext>
              </a:extLst>
            </p:cNvPr>
            <p:cNvCxnSpPr/>
            <p:nvPr/>
          </p:nvCxnSpPr>
          <p:spPr>
            <a:xfrm>
              <a:off x="6251671" y="1805121"/>
              <a:ext cx="2273" cy="666847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25B4DFDA-4E58-B1E5-7BFD-67D9E62A4526}"/>
              </a:ext>
            </a:extLst>
          </p:cNvPr>
          <p:cNvSpPr/>
          <p:nvPr/>
        </p:nvSpPr>
        <p:spPr>
          <a:xfrm>
            <a:off x="7080842" y="2459698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D91818C9-3594-916A-C06E-49E1EDFD3AC1}"/>
              </a:ext>
            </a:extLst>
          </p:cNvPr>
          <p:cNvGrpSpPr/>
          <p:nvPr/>
        </p:nvGrpSpPr>
        <p:grpSpPr>
          <a:xfrm>
            <a:off x="6695258" y="2651699"/>
            <a:ext cx="963168" cy="1606051"/>
            <a:chOff x="6695258" y="2651698"/>
            <a:chExt cx="963168" cy="1606051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C0285002-28FA-C4FB-0994-B32EEE035A1A}"/>
                </a:ext>
              </a:extLst>
            </p:cNvPr>
            <p:cNvGrpSpPr/>
            <p:nvPr/>
          </p:nvGrpSpPr>
          <p:grpSpPr>
            <a:xfrm>
              <a:off x="6695258" y="3341826"/>
              <a:ext cx="963168" cy="915923"/>
              <a:chOff x="2854071" y="2733753"/>
              <a:chExt cx="963168" cy="915923"/>
            </a:xfrm>
            <a:grpFill/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3D18697E-65DF-AFB5-CF75-F77CB8EFDCD5}"/>
                  </a:ext>
                </a:extLst>
              </p:cNvPr>
              <p:cNvSpPr/>
              <p:nvPr/>
            </p:nvSpPr>
            <p:spPr>
              <a:xfrm>
                <a:off x="2854071" y="2733753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7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Collections</a:t>
                </a:r>
                <a:endParaRPr lang="en-IN" sz="7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81" name="Graphic 80" descr="Rupee outline">
                <a:extLst>
                  <a:ext uri="{FF2B5EF4-FFF2-40B4-BE49-F238E27FC236}">
                    <a16:creationId xmlns:a16="http://schemas.microsoft.com/office/drawing/2014/main" id="{F334524E-7F15-044E-A365-7769BD28CF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p:blipFill>
            <p:spPr>
              <a:xfrm>
                <a:off x="3168265" y="2845358"/>
                <a:ext cx="345996" cy="345996"/>
              </a:xfrm>
              <a:prstGeom prst="rect">
                <a:avLst/>
              </a:prstGeom>
            </p:spPr>
          </p:pic>
        </p:grp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6F0F1D22-82C8-960C-B358-4A1D02CCF3C2}"/>
                </a:ext>
              </a:extLst>
            </p:cNvPr>
            <p:cNvCxnSpPr/>
            <p:nvPr/>
          </p:nvCxnSpPr>
          <p:spPr>
            <a:xfrm flipV="1">
              <a:off x="7176842" y="2651698"/>
              <a:ext cx="0" cy="686330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0EAA74DF-04B6-E7E1-1A1A-B1F457FF2A85}"/>
              </a:ext>
            </a:extLst>
          </p:cNvPr>
          <p:cNvSpPr/>
          <p:nvPr/>
        </p:nvSpPr>
        <p:spPr>
          <a:xfrm>
            <a:off x="7876982" y="2459525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78F6A37-3B07-AB7D-F206-759CABA82670}"/>
              </a:ext>
            </a:extLst>
          </p:cNvPr>
          <p:cNvGrpSpPr/>
          <p:nvPr/>
        </p:nvGrpSpPr>
        <p:grpSpPr>
          <a:xfrm>
            <a:off x="7495945" y="869527"/>
            <a:ext cx="963168" cy="1585967"/>
            <a:chOff x="7495945" y="869526"/>
            <a:chExt cx="963168" cy="1585967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AE6EA9C4-E975-3AEA-495B-59B139468D22}"/>
                </a:ext>
              </a:extLst>
            </p:cNvPr>
            <p:cNvGrpSpPr/>
            <p:nvPr/>
          </p:nvGrpSpPr>
          <p:grpSpPr>
            <a:xfrm>
              <a:off x="7495945" y="869526"/>
              <a:ext cx="963168" cy="915923"/>
              <a:chOff x="2839974" y="1493825"/>
              <a:chExt cx="963168" cy="915923"/>
            </a:xfrm>
            <a:grpFill/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BAF1FECC-878A-71DF-D977-25AF8D30080F}"/>
                  </a:ext>
                </a:extLst>
              </p:cNvPr>
              <p:cNvSpPr/>
              <p:nvPr/>
            </p:nvSpPr>
            <p:spPr>
              <a:xfrm>
                <a:off x="2839974" y="1493825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Renewals</a:t>
                </a:r>
                <a:endParaRPr lang="en-IN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86" name="Graphic 85" descr="Repeat outline">
                <a:extLst>
                  <a:ext uri="{FF2B5EF4-FFF2-40B4-BE49-F238E27FC236}">
                    <a16:creationId xmlns:a16="http://schemas.microsoft.com/office/drawing/2014/main" id="{F62AD439-9082-721B-D633-E62504D03B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8"/>
                  </a:ext>
                </a:extLst>
              </a:blip>
              <a:stretch>
                <a:fillRect/>
              </a:stretch>
            </p:blipFill>
            <p:spPr>
              <a:xfrm>
                <a:off x="3145155" y="1592738"/>
                <a:ext cx="352806" cy="352806"/>
              </a:xfrm>
              <a:prstGeom prst="rect">
                <a:avLst/>
              </a:prstGeom>
            </p:spPr>
          </p:pic>
        </p:grp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10072C1A-8B22-37AD-25A9-83BC5CBDF7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72982" y="1781417"/>
              <a:ext cx="0" cy="674076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665B7E-5C13-F015-FE60-8D73670D3C06}"/>
              </a:ext>
            </a:extLst>
          </p:cNvPr>
          <p:cNvGrpSpPr/>
          <p:nvPr/>
        </p:nvGrpSpPr>
        <p:grpSpPr>
          <a:xfrm>
            <a:off x="3997755" y="865495"/>
            <a:ext cx="963168" cy="1589999"/>
            <a:chOff x="5330340" y="1153994"/>
            <a:chExt cx="1284224" cy="211999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5D200200-E824-A416-EEDA-65792E6F5EF8}"/>
                </a:ext>
              </a:extLst>
            </p:cNvPr>
            <p:cNvGrpSpPr/>
            <p:nvPr/>
          </p:nvGrpSpPr>
          <p:grpSpPr>
            <a:xfrm>
              <a:off x="5330340" y="1153994"/>
              <a:ext cx="1284224" cy="1221230"/>
              <a:chOff x="4017264" y="3422756"/>
              <a:chExt cx="963168" cy="915923"/>
            </a:xfrm>
            <a:solidFill>
              <a:schemeClr val="bg1">
                <a:lumMod val="85000"/>
                <a:lumOff val="15000"/>
              </a:schemeClr>
            </a:solidFill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6543F23-8FE8-EC29-3CD3-66195BDEEF2B}"/>
                  </a:ext>
                </a:extLst>
              </p:cNvPr>
              <p:cNvSpPr/>
              <p:nvPr/>
            </p:nvSpPr>
            <p:spPr>
              <a:xfrm>
                <a:off x="4017264" y="3422756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OTC</a:t>
                </a:r>
              </a:p>
              <a:p>
                <a:pPr algn="ctr"/>
                <a:r>
                  <a:rPr lang="en-US" sz="7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(Order-to-Cash)</a:t>
                </a:r>
                <a:endParaRPr lang="en-IN" sz="7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24" name="Graphic 23" descr="Cycle with people outline">
                <a:extLst>
                  <a:ext uri="{FF2B5EF4-FFF2-40B4-BE49-F238E27FC236}">
                    <a16:creationId xmlns:a16="http://schemas.microsoft.com/office/drawing/2014/main" id="{4EF28379-0399-3BFD-8A8E-E6A57E0962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0"/>
                  </a:ext>
                </a:extLst>
              </a:blip>
              <a:stretch>
                <a:fillRect/>
              </a:stretch>
            </p:blipFill>
            <p:spPr>
              <a:xfrm>
                <a:off x="4297728" y="3459878"/>
                <a:ext cx="393466" cy="393466"/>
              </a:xfrm>
              <a:prstGeom prst="rect">
                <a:avLst/>
              </a:prstGeom>
            </p:spPr>
          </p:pic>
        </p:grp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8FE14E20-D145-F0C3-0E2E-4DF2093F7766}"/>
                </a:ext>
              </a:extLst>
            </p:cNvPr>
            <p:cNvCxnSpPr/>
            <p:nvPr/>
          </p:nvCxnSpPr>
          <p:spPr>
            <a:xfrm flipV="1">
              <a:off x="5966602" y="2358885"/>
              <a:ext cx="0" cy="915107"/>
            </a:xfrm>
            <a:prstGeom prst="line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684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F4F98E-247C-BFDE-D06D-B06B0669EB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E8541-B721-60F2-93F3-EE52D9223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ONE SIFY: INTEGRATED</a:t>
            </a:r>
            <a:endParaRPr lang="en-IN" dirty="0"/>
          </a:p>
        </p:txBody>
      </p:sp>
      <p:pic>
        <p:nvPicPr>
          <p:cNvPr id="3" name="Graphic 2" descr="Puzzle pieces outline">
            <a:extLst>
              <a:ext uri="{FF2B5EF4-FFF2-40B4-BE49-F238E27FC236}">
                <a16:creationId xmlns:a16="http://schemas.microsoft.com/office/drawing/2014/main" id="{03442DA3-776A-D2CE-94DA-5DC5072AEA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850" y="106096"/>
            <a:ext cx="540000" cy="540000"/>
          </a:xfrm>
          <a:prstGeom prst="rect">
            <a:avLst/>
          </a:prstGeom>
        </p:spPr>
      </p:pic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54797FB1-E5EC-FDBB-7FD4-24882A8A11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52390431"/>
              </p:ext>
            </p:extLst>
          </p:nvPr>
        </p:nvGraphicFramePr>
        <p:xfrm>
          <a:off x="323850" y="987425"/>
          <a:ext cx="8496300" cy="3529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76704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31B5A3-7EEA-1441-2816-DC5AE3704C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yellow and black bridge&#10;&#10;Description automatically generated">
            <a:extLst>
              <a:ext uri="{FF2B5EF4-FFF2-40B4-BE49-F238E27FC236}">
                <a16:creationId xmlns:a16="http://schemas.microsoft.com/office/drawing/2014/main" id="{BF681884-BFA8-EB29-07C4-E392B36AC760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153932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3E9DD46-98D9-73BC-9203-148AA7620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999" y="159135"/>
            <a:ext cx="7637153" cy="461655"/>
          </a:xfrm>
        </p:spPr>
        <p:txBody>
          <a:bodyPr/>
          <a:lstStyle/>
          <a:p>
            <a:r>
              <a:rPr lang="en-US" dirty="0"/>
              <a:t>ONESIFY: PMO</a:t>
            </a:r>
            <a:endParaRPr lang="en-IN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07D504A-3055-6E61-160E-3287CC72612D}"/>
              </a:ext>
            </a:extLst>
          </p:cNvPr>
          <p:cNvCxnSpPr>
            <a:cxnSpLocks/>
          </p:cNvCxnSpPr>
          <p:nvPr/>
        </p:nvCxnSpPr>
        <p:spPr>
          <a:xfrm flipV="1">
            <a:off x="8836" y="2545538"/>
            <a:ext cx="8347982" cy="1810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AC66C45B-2AD4-1C73-E264-BC3DCBF25428}"/>
              </a:ext>
            </a:extLst>
          </p:cNvPr>
          <p:cNvSpPr/>
          <p:nvPr/>
        </p:nvSpPr>
        <p:spPr>
          <a:xfrm>
            <a:off x="4389024" y="247575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CCDDF37-BF00-F8A0-33FB-B3DC1FDFCEFA}"/>
              </a:ext>
            </a:extLst>
          </p:cNvPr>
          <p:cNvSpPr/>
          <p:nvPr/>
        </p:nvSpPr>
        <p:spPr>
          <a:xfrm>
            <a:off x="787183" y="2472062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72109E8-C839-4CC3-21EF-A0EE6ADA5FB6}"/>
              </a:ext>
            </a:extLst>
          </p:cNvPr>
          <p:cNvGrpSpPr/>
          <p:nvPr/>
        </p:nvGrpSpPr>
        <p:grpSpPr>
          <a:xfrm>
            <a:off x="401599" y="882064"/>
            <a:ext cx="963168" cy="1589999"/>
            <a:chOff x="4028829" y="922896"/>
            <a:chExt cx="963168" cy="1589999"/>
          </a:xfrm>
          <a:solidFill>
            <a:schemeClr val="bg1">
              <a:lumMod val="85000"/>
              <a:lumOff val="15000"/>
            </a:schemeClr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97FB4A43-BE56-E4C8-BFAA-1FBA4D624D44}"/>
                </a:ext>
              </a:extLst>
            </p:cNvPr>
            <p:cNvSpPr/>
            <p:nvPr/>
          </p:nvSpPr>
          <p:spPr>
            <a:xfrm>
              <a:off x="4028829" y="922896"/>
              <a:ext cx="963168" cy="915923"/>
            </a:xfrm>
            <a:prstGeom prst="ellipse">
              <a:avLst/>
            </a:prstGeom>
            <a:grpFill/>
            <a:ln w="12700"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endParaRPr lang="en-US" sz="9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OneSify:</a:t>
              </a:r>
            </a:p>
            <a:p>
              <a:pPr algn="ctr"/>
              <a:r>
                <a: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DCR</a:t>
              </a:r>
              <a:endParaRPr lang="en-IN" sz="8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891944A-1105-8143-FF3C-79335BE0A0C1}"/>
                </a:ext>
              </a:extLst>
            </p:cNvPr>
            <p:cNvCxnSpPr>
              <a:cxnSpLocks/>
              <a:stCxn id="15" idx="0"/>
              <a:endCxn id="29" idx="4"/>
            </p:cNvCxnSpPr>
            <p:nvPr/>
          </p:nvCxnSpPr>
          <p:spPr>
            <a:xfrm flipV="1">
              <a:off x="4510413" y="1838819"/>
              <a:ext cx="0" cy="674076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1" name="Graphic 30" descr="Speaker phone outline">
              <a:extLst>
                <a:ext uri="{FF2B5EF4-FFF2-40B4-BE49-F238E27FC236}">
                  <a16:creationId xmlns:a16="http://schemas.microsoft.com/office/drawing/2014/main" id="{946DAA71-C35C-5360-C26B-E253C76CD6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323296" y="1013853"/>
              <a:ext cx="374234" cy="374234"/>
            </a:xfrm>
            <a:prstGeom prst="rect">
              <a:avLst/>
            </a:prstGeom>
          </p:spPr>
        </p:pic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497B4453-F42C-4033-5B2B-549C5D93CBB8}"/>
              </a:ext>
            </a:extLst>
          </p:cNvPr>
          <p:cNvSpPr/>
          <p:nvPr/>
        </p:nvSpPr>
        <p:spPr>
          <a:xfrm>
            <a:off x="1703815" y="246817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3EC8355-C5D8-F48B-91B8-5F04F962D5D8}"/>
              </a:ext>
            </a:extLst>
          </p:cNvPr>
          <p:cNvGrpSpPr/>
          <p:nvPr/>
        </p:nvGrpSpPr>
        <p:grpSpPr>
          <a:xfrm>
            <a:off x="1318231" y="2660171"/>
            <a:ext cx="963168" cy="1621031"/>
            <a:chOff x="5186844" y="819748"/>
            <a:chExt cx="963168" cy="1621031"/>
          </a:xfrm>
          <a:solidFill>
            <a:schemeClr val="bg1">
              <a:lumMod val="85000"/>
              <a:lumOff val="15000"/>
            </a:schemeClr>
          </a:solidFill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1762850E-33C2-0F1C-71BC-CC539B099169}"/>
                </a:ext>
              </a:extLst>
            </p:cNvPr>
            <p:cNvSpPr/>
            <p:nvPr/>
          </p:nvSpPr>
          <p:spPr>
            <a:xfrm>
              <a:off x="5186844" y="1524856"/>
              <a:ext cx="963168" cy="915923"/>
            </a:xfrm>
            <a:prstGeom prst="ellipse">
              <a:avLst/>
            </a:prstGeom>
            <a:grpFill/>
            <a:ln w="12700"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endParaRPr lang="en-US" sz="9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endParaRPr lang="en-US" sz="8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OneSify:</a:t>
              </a:r>
            </a:p>
            <a:p>
              <a:pPr algn="ctr"/>
              <a:r>
                <a: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Funnel Goal</a:t>
              </a:r>
              <a:endParaRPr lang="en-IN" sz="8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231918B6-EE65-A582-526C-3CCC10B11D07}"/>
                </a:ext>
              </a:extLst>
            </p:cNvPr>
            <p:cNvCxnSpPr>
              <a:cxnSpLocks/>
              <a:stCxn id="16" idx="4"/>
              <a:endCxn id="39" idx="0"/>
            </p:cNvCxnSpPr>
            <p:nvPr/>
          </p:nvCxnSpPr>
          <p:spPr>
            <a:xfrm>
              <a:off x="5668428" y="819748"/>
              <a:ext cx="0" cy="705108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1" name="Graphic 40" descr="Bar graph with upward trend outline">
              <a:extLst>
                <a:ext uri="{FF2B5EF4-FFF2-40B4-BE49-F238E27FC236}">
                  <a16:creationId xmlns:a16="http://schemas.microsoft.com/office/drawing/2014/main" id="{7D9F54D0-01F8-9DA9-D02F-B4FDF5BDBE4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470464" y="1567739"/>
              <a:ext cx="400099" cy="400099"/>
            </a:xfrm>
            <a:prstGeom prst="rect">
              <a:avLst/>
            </a:prstGeom>
          </p:spPr>
        </p:pic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E2CD0CA8-1F98-059F-3D0E-2777298E4B3E}"/>
              </a:ext>
            </a:extLst>
          </p:cNvPr>
          <p:cNvSpPr/>
          <p:nvPr/>
        </p:nvSpPr>
        <p:spPr>
          <a:xfrm>
            <a:off x="2633222" y="246817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2FB01BD2-AF18-F070-2078-6D5D6953292D}"/>
              </a:ext>
            </a:extLst>
          </p:cNvPr>
          <p:cNvGrpSpPr/>
          <p:nvPr/>
        </p:nvGrpSpPr>
        <p:grpSpPr>
          <a:xfrm>
            <a:off x="2245365" y="885400"/>
            <a:ext cx="963168" cy="1582770"/>
            <a:chOff x="2245365" y="885400"/>
            <a:chExt cx="963168" cy="1582770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2A8C8DD-1943-7A44-3F65-697B3887230F}"/>
                </a:ext>
              </a:extLst>
            </p:cNvPr>
            <p:cNvGrpSpPr/>
            <p:nvPr/>
          </p:nvGrpSpPr>
          <p:grpSpPr>
            <a:xfrm>
              <a:off x="2245365" y="885400"/>
              <a:ext cx="963168" cy="915923"/>
              <a:chOff x="2110221" y="311410"/>
              <a:chExt cx="963168" cy="915923"/>
            </a:xfrm>
            <a:grpFill/>
          </p:grpSpPr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75552DC3-324E-946D-20F0-8AB4D2D74FA4}"/>
                  </a:ext>
                </a:extLst>
              </p:cNvPr>
              <p:cNvSpPr/>
              <p:nvPr/>
            </p:nvSpPr>
            <p:spPr>
              <a:xfrm>
                <a:off x="2110221" y="311410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Alliance</a:t>
                </a:r>
                <a:endParaRPr lang="en-IN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47" name="Graphic 46" descr="Handshake outline">
                <a:extLst>
                  <a:ext uri="{FF2B5EF4-FFF2-40B4-BE49-F238E27FC236}">
                    <a16:creationId xmlns:a16="http://schemas.microsoft.com/office/drawing/2014/main" id="{F7B032BA-D6CC-3C8E-1412-0CE38A6720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2383892" y="378881"/>
                <a:ext cx="400099" cy="400099"/>
              </a:xfrm>
              <a:prstGeom prst="rect">
                <a:avLst/>
              </a:prstGeom>
            </p:spPr>
          </p:pic>
        </p:grp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F69F7AF7-03E9-15CA-97E5-A524CFB3DDE6}"/>
                </a:ext>
              </a:extLst>
            </p:cNvPr>
            <p:cNvCxnSpPr>
              <a:stCxn id="46" idx="4"/>
              <a:endCxn id="17" idx="0"/>
            </p:cNvCxnSpPr>
            <p:nvPr/>
          </p:nvCxnSpPr>
          <p:spPr>
            <a:xfrm>
              <a:off x="2726949" y="1801323"/>
              <a:ext cx="2273" cy="666847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F06E4535-C8DA-059B-BCB6-388662B42C91}"/>
              </a:ext>
            </a:extLst>
          </p:cNvPr>
          <p:cNvSpPr/>
          <p:nvPr/>
        </p:nvSpPr>
        <p:spPr>
          <a:xfrm>
            <a:off x="3547804" y="2479548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AD4655E2-6FE1-0CCD-0B5A-606B93904B5B}"/>
              </a:ext>
            </a:extLst>
          </p:cNvPr>
          <p:cNvGrpSpPr/>
          <p:nvPr/>
        </p:nvGrpSpPr>
        <p:grpSpPr>
          <a:xfrm>
            <a:off x="3162220" y="2671549"/>
            <a:ext cx="963168" cy="1602253"/>
            <a:chOff x="3162220" y="2671548"/>
            <a:chExt cx="963168" cy="1602253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303CDEE2-025A-0E6B-7039-BACC1C1D469A}"/>
                </a:ext>
              </a:extLst>
            </p:cNvPr>
            <p:cNvGrpSpPr/>
            <p:nvPr/>
          </p:nvGrpSpPr>
          <p:grpSpPr>
            <a:xfrm>
              <a:off x="3162220" y="3357878"/>
              <a:ext cx="963168" cy="915923"/>
              <a:chOff x="5194554" y="2733754"/>
              <a:chExt cx="963168" cy="915923"/>
            </a:xfrm>
            <a:grpFill/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02BE306C-C654-4E4B-2D40-0D344AAA717E}"/>
                  </a:ext>
                </a:extLst>
              </p:cNvPr>
              <p:cNvSpPr/>
              <p:nvPr/>
            </p:nvSpPr>
            <p:spPr>
              <a:xfrm>
                <a:off x="5194554" y="2733754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LTO</a:t>
                </a:r>
              </a:p>
              <a:p>
                <a:pPr algn="ctr"/>
                <a:r>
                  <a:rPr lang="en-US" sz="7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(Lead-to-Order)</a:t>
                </a:r>
                <a:endParaRPr lang="en-IN" sz="7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54" name="Graphic 53" descr="Filter outline">
                <a:extLst>
                  <a:ext uri="{FF2B5EF4-FFF2-40B4-BE49-F238E27FC236}">
                    <a16:creationId xmlns:a16="http://schemas.microsoft.com/office/drawing/2014/main" id="{CF8E0CE8-D6E1-8CC0-8AB5-D27B4AA5AC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5498526" y="2816675"/>
                <a:ext cx="365064" cy="365064"/>
              </a:xfrm>
              <a:prstGeom prst="rect">
                <a:avLst/>
              </a:prstGeom>
            </p:spPr>
          </p:pic>
        </p:grp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176C917D-E155-2F3D-F732-380AA935AAF0}"/>
                </a:ext>
              </a:extLst>
            </p:cNvPr>
            <p:cNvCxnSpPr>
              <a:stCxn id="52" idx="0"/>
              <a:endCxn id="18" idx="4"/>
            </p:cNvCxnSpPr>
            <p:nvPr/>
          </p:nvCxnSpPr>
          <p:spPr>
            <a:xfrm flipV="1">
              <a:off x="3643804" y="2671548"/>
              <a:ext cx="0" cy="686330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93A6DF58-A109-9573-01C5-E547D2E4DBC1}"/>
              </a:ext>
            </a:extLst>
          </p:cNvPr>
          <p:cNvSpPr/>
          <p:nvPr/>
        </p:nvSpPr>
        <p:spPr>
          <a:xfrm>
            <a:off x="5286423" y="247575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D695429-94A0-5988-6090-DEB49E7AA199}"/>
              </a:ext>
            </a:extLst>
          </p:cNvPr>
          <p:cNvSpPr/>
          <p:nvPr/>
        </p:nvSpPr>
        <p:spPr>
          <a:xfrm>
            <a:off x="6164768" y="246817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72E8D47-74D0-BAEC-2668-D4B430E37299}"/>
              </a:ext>
            </a:extLst>
          </p:cNvPr>
          <p:cNvGrpSpPr/>
          <p:nvPr/>
        </p:nvGrpSpPr>
        <p:grpSpPr>
          <a:xfrm>
            <a:off x="5779184" y="895008"/>
            <a:ext cx="963168" cy="1576960"/>
            <a:chOff x="5779184" y="895008"/>
            <a:chExt cx="963168" cy="1576960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5D6B2F48-17EB-9EB1-9604-A62C4BEEAA30}"/>
                </a:ext>
              </a:extLst>
            </p:cNvPr>
            <p:cNvGrpSpPr/>
            <p:nvPr/>
          </p:nvGrpSpPr>
          <p:grpSpPr>
            <a:xfrm>
              <a:off x="5779184" y="895008"/>
              <a:ext cx="963168" cy="915923"/>
              <a:chOff x="2760726" y="3973684"/>
              <a:chExt cx="963168" cy="915923"/>
            </a:xfrm>
            <a:solidFill>
              <a:srgbClr val="BED730"/>
            </a:solidFill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8E1F5862-D567-5D11-AA23-DAC6F3094327}"/>
                  </a:ext>
                </a:extLst>
              </p:cNvPr>
              <p:cNvSpPr/>
              <p:nvPr/>
            </p:nvSpPr>
            <p:spPr>
              <a:xfrm>
                <a:off x="2760726" y="3973684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prstDash val="lgDash"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/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/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900" b="1" dirty="0">
                    <a:solidFill>
                      <a:schemeClr val="bg1"/>
                    </a:solidFill>
                  </a:rPr>
                  <a:t>OneSify:</a:t>
                </a:r>
              </a:p>
              <a:p>
                <a:pPr algn="ctr"/>
                <a:r>
                  <a:rPr lang="en-US" sz="900" b="1" dirty="0">
                    <a:solidFill>
                      <a:schemeClr val="bg1"/>
                    </a:solidFill>
                  </a:rPr>
                  <a:t>PMO</a:t>
                </a:r>
                <a:endParaRPr lang="en-IN" sz="900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76" name="Graphic 75" descr="Clipboard Partially Checked outline">
                <a:extLst>
                  <a:ext uri="{FF2B5EF4-FFF2-40B4-BE49-F238E27FC236}">
                    <a16:creationId xmlns:a16="http://schemas.microsoft.com/office/drawing/2014/main" id="{9A53E9AA-3265-D96D-BC91-4286941E45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3036824" y="4068508"/>
                <a:ext cx="408857" cy="408857"/>
              </a:xfrm>
              <a:prstGeom prst="rect">
                <a:avLst/>
              </a:prstGeom>
            </p:spPr>
          </p:pic>
        </p:grp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2CEF06BD-29A5-4365-B927-D67A2799C2D0}"/>
                </a:ext>
              </a:extLst>
            </p:cNvPr>
            <p:cNvCxnSpPr/>
            <p:nvPr/>
          </p:nvCxnSpPr>
          <p:spPr>
            <a:xfrm>
              <a:off x="6251671" y="1805121"/>
              <a:ext cx="2273" cy="666847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4483E374-340E-3C4F-062C-8488A94F8995}"/>
              </a:ext>
            </a:extLst>
          </p:cNvPr>
          <p:cNvSpPr/>
          <p:nvPr/>
        </p:nvSpPr>
        <p:spPr>
          <a:xfrm>
            <a:off x="7080842" y="2459698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A8BDBE61-36FA-2FCD-DF42-D3E6C107CDDD}"/>
              </a:ext>
            </a:extLst>
          </p:cNvPr>
          <p:cNvGrpSpPr/>
          <p:nvPr/>
        </p:nvGrpSpPr>
        <p:grpSpPr>
          <a:xfrm>
            <a:off x="6695258" y="2651699"/>
            <a:ext cx="963168" cy="1606051"/>
            <a:chOff x="6695258" y="2651698"/>
            <a:chExt cx="963168" cy="1606051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54137868-00B0-DE3D-FE79-EE2CACE3D962}"/>
                </a:ext>
              </a:extLst>
            </p:cNvPr>
            <p:cNvGrpSpPr/>
            <p:nvPr/>
          </p:nvGrpSpPr>
          <p:grpSpPr>
            <a:xfrm>
              <a:off x="6695258" y="3341826"/>
              <a:ext cx="963168" cy="915923"/>
              <a:chOff x="2854071" y="2733753"/>
              <a:chExt cx="963168" cy="915923"/>
            </a:xfrm>
            <a:grpFill/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61B8CA1C-3C12-D276-84CC-9AB5F11804EC}"/>
                  </a:ext>
                </a:extLst>
              </p:cNvPr>
              <p:cNvSpPr/>
              <p:nvPr/>
            </p:nvSpPr>
            <p:spPr>
              <a:xfrm>
                <a:off x="2854071" y="2733753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7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Collections</a:t>
                </a:r>
                <a:endParaRPr lang="en-IN" sz="7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81" name="Graphic 80" descr="Rupee outline">
                <a:extLst>
                  <a:ext uri="{FF2B5EF4-FFF2-40B4-BE49-F238E27FC236}">
                    <a16:creationId xmlns:a16="http://schemas.microsoft.com/office/drawing/2014/main" id="{E0963D85-6D1C-AD5D-5C7D-52FBE77ED6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3168265" y="2845358"/>
                <a:ext cx="345996" cy="345996"/>
              </a:xfrm>
              <a:prstGeom prst="rect">
                <a:avLst/>
              </a:prstGeom>
            </p:spPr>
          </p:pic>
        </p:grp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9309C46F-EB96-4C89-DA5D-6EA1C52E04C9}"/>
                </a:ext>
              </a:extLst>
            </p:cNvPr>
            <p:cNvCxnSpPr/>
            <p:nvPr/>
          </p:nvCxnSpPr>
          <p:spPr>
            <a:xfrm flipV="1">
              <a:off x="7176842" y="2651698"/>
              <a:ext cx="0" cy="686330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69331C8D-745C-B774-5AC2-69C6459BA01D}"/>
              </a:ext>
            </a:extLst>
          </p:cNvPr>
          <p:cNvSpPr/>
          <p:nvPr/>
        </p:nvSpPr>
        <p:spPr>
          <a:xfrm>
            <a:off x="7876982" y="2459525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125989CE-A476-275A-E4DC-EB6267CFA213}"/>
              </a:ext>
            </a:extLst>
          </p:cNvPr>
          <p:cNvGrpSpPr/>
          <p:nvPr/>
        </p:nvGrpSpPr>
        <p:grpSpPr>
          <a:xfrm>
            <a:off x="7495945" y="869527"/>
            <a:ext cx="963168" cy="1585967"/>
            <a:chOff x="7495945" y="869526"/>
            <a:chExt cx="963168" cy="1585967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9123F81B-2036-8D5B-FCE6-D047F81C855C}"/>
                </a:ext>
              </a:extLst>
            </p:cNvPr>
            <p:cNvGrpSpPr/>
            <p:nvPr/>
          </p:nvGrpSpPr>
          <p:grpSpPr>
            <a:xfrm>
              <a:off x="7495945" y="869526"/>
              <a:ext cx="963168" cy="915923"/>
              <a:chOff x="2839974" y="1493825"/>
              <a:chExt cx="963168" cy="915923"/>
            </a:xfrm>
            <a:grpFill/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A7311E15-B8D0-0FE9-A445-016017CF7830}"/>
                  </a:ext>
                </a:extLst>
              </p:cNvPr>
              <p:cNvSpPr/>
              <p:nvPr/>
            </p:nvSpPr>
            <p:spPr>
              <a:xfrm>
                <a:off x="2839974" y="1493825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Renewals</a:t>
                </a:r>
                <a:endParaRPr lang="en-IN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86" name="Graphic 85" descr="Repeat outline">
                <a:extLst>
                  <a:ext uri="{FF2B5EF4-FFF2-40B4-BE49-F238E27FC236}">
                    <a16:creationId xmlns:a16="http://schemas.microsoft.com/office/drawing/2014/main" id="{DA82F5DA-264E-1929-7CAB-C60D44781D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p:blipFill>
            <p:spPr>
              <a:xfrm>
                <a:off x="3145155" y="1592738"/>
                <a:ext cx="352806" cy="352806"/>
              </a:xfrm>
              <a:prstGeom prst="rect">
                <a:avLst/>
              </a:prstGeom>
            </p:spPr>
          </p:pic>
        </p:grp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8FBCC584-214A-1B6D-FF20-20856F8E976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72982" y="1781417"/>
              <a:ext cx="0" cy="674076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FD24D41-35DF-7F62-9B02-677FFCEF4006}"/>
              </a:ext>
            </a:extLst>
          </p:cNvPr>
          <p:cNvGrpSpPr/>
          <p:nvPr/>
        </p:nvGrpSpPr>
        <p:grpSpPr>
          <a:xfrm>
            <a:off x="4896452" y="2684327"/>
            <a:ext cx="963168" cy="1599347"/>
            <a:chOff x="6528602" y="3579102"/>
            <a:chExt cx="1284224" cy="213246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D464AFC8-1798-49F2-55D2-F63691376AD1}"/>
                </a:ext>
              </a:extLst>
            </p:cNvPr>
            <p:cNvGrpSpPr/>
            <p:nvPr/>
          </p:nvGrpSpPr>
          <p:grpSpPr>
            <a:xfrm>
              <a:off x="6528602" y="4490334"/>
              <a:ext cx="1284224" cy="1221231"/>
              <a:chOff x="5118354" y="3973684"/>
              <a:chExt cx="963168" cy="915923"/>
            </a:xfrm>
            <a:solidFill>
              <a:schemeClr val="bg1">
                <a:lumMod val="85000"/>
                <a:lumOff val="15000"/>
              </a:schemeClr>
            </a:solidFill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71E2C83F-ED66-3140-4624-310EE6CCB438}"/>
                  </a:ext>
                </a:extLst>
              </p:cNvPr>
              <p:cNvSpPr/>
              <p:nvPr/>
            </p:nvSpPr>
            <p:spPr>
              <a:xfrm>
                <a:off x="5118354" y="3973684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Integrated</a:t>
                </a:r>
                <a:endParaRPr lang="en-IN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9" name="Graphic 8" descr="Puzzle pieces outline">
                <a:extLst>
                  <a:ext uri="{FF2B5EF4-FFF2-40B4-BE49-F238E27FC236}">
                    <a16:creationId xmlns:a16="http://schemas.microsoft.com/office/drawing/2014/main" id="{ABDEE0AC-251C-7506-4B68-AF52AE6FD3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8"/>
                  </a:ext>
                </a:extLst>
              </a:blip>
              <a:stretch>
                <a:fillRect/>
              </a:stretch>
            </p:blipFill>
            <p:spPr>
              <a:xfrm>
                <a:off x="5400548" y="4035028"/>
                <a:ext cx="398779" cy="398779"/>
              </a:xfrm>
              <a:prstGeom prst="rect">
                <a:avLst/>
              </a:prstGeom>
            </p:spPr>
          </p:pic>
        </p:grp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0FA9EB1-F101-E80E-EE87-18E2A1732178}"/>
                </a:ext>
              </a:extLst>
            </p:cNvPr>
            <p:cNvCxnSpPr/>
            <p:nvPr/>
          </p:nvCxnSpPr>
          <p:spPr>
            <a:xfrm>
              <a:off x="7167682" y="3579102"/>
              <a:ext cx="3031" cy="889129"/>
            </a:xfrm>
            <a:prstGeom prst="line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solidFill>
                <a:schemeClr val="bg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9101022-EA2A-62CE-3D41-0AFD6BA7952C}"/>
              </a:ext>
            </a:extLst>
          </p:cNvPr>
          <p:cNvGrpSpPr/>
          <p:nvPr/>
        </p:nvGrpSpPr>
        <p:grpSpPr>
          <a:xfrm>
            <a:off x="3997755" y="865495"/>
            <a:ext cx="963168" cy="1589999"/>
            <a:chOff x="5330340" y="1153994"/>
            <a:chExt cx="1284224" cy="211999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833F045F-A650-54FA-D454-03C0C4AC2C04}"/>
                </a:ext>
              </a:extLst>
            </p:cNvPr>
            <p:cNvGrpSpPr/>
            <p:nvPr/>
          </p:nvGrpSpPr>
          <p:grpSpPr>
            <a:xfrm>
              <a:off x="5330340" y="1153994"/>
              <a:ext cx="1284224" cy="1221230"/>
              <a:chOff x="4017264" y="3422756"/>
              <a:chExt cx="963168" cy="915923"/>
            </a:xfrm>
            <a:solidFill>
              <a:schemeClr val="bg1">
                <a:lumMod val="85000"/>
                <a:lumOff val="15000"/>
              </a:schemeClr>
            </a:solidFill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6908E09F-24DB-D5F5-5938-054E2A8C9D74}"/>
                  </a:ext>
                </a:extLst>
              </p:cNvPr>
              <p:cNvSpPr/>
              <p:nvPr/>
            </p:nvSpPr>
            <p:spPr>
              <a:xfrm>
                <a:off x="4017264" y="3422756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OTC</a:t>
                </a:r>
              </a:p>
              <a:p>
                <a:pPr algn="ctr"/>
                <a:r>
                  <a:rPr lang="en-US" sz="7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(Order-to-Cash)</a:t>
                </a:r>
                <a:endParaRPr lang="en-IN" sz="7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24" name="Graphic 23" descr="Cycle with people outline">
                <a:extLst>
                  <a:ext uri="{FF2B5EF4-FFF2-40B4-BE49-F238E27FC236}">
                    <a16:creationId xmlns:a16="http://schemas.microsoft.com/office/drawing/2014/main" id="{13594BFB-E31F-07F0-F202-B15183D76D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0"/>
                  </a:ext>
                </a:extLst>
              </a:blip>
              <a:stretch>
                <a:fillRect/>
              </a:stretch>
            </p:blipFill>
            <p:spPr>
              <a:xfrm>
                <a:off x="4297728" y="3459878"/>
                <a:ext cx="393466" cy="393466"/>
              </a:xfrm>
              <a:prstGeom prst="rect">
                <a:avLst/>
              </a:prstGeom>
            </p:spPr>
          </p:pic>
        </p:grp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C632D20-1F1F-2FD8-842D-21A69BD11010}"/>
                </a:ext>
              </a:extLst>
            </p:cNvPr>
            <p:cNvCxnSpPr/>
            <p:nvPr/>
          </p:nvCxnSpPr>
          <p:spPr>
            <a:xfrm flipV="1">
              <a:off x="5966602" y="2358885"/>
              <a:ext cx="0" cy="915107"/>
            </a:xfrm>
            <a:prstGeom prst="line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73540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DD2CD5-BC95-B2FB-103D-697C59FC69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5BCC9-C44A-B493-FF72-747FE6A7D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ONE SIFY: PMO</a:t>
            </a:r>
            <a:endParaRPr lang="en-IN" dirty="0"/>
          </a:p>
        </p:txBody>
      </p:sp>
      <p:pic>
        <p:nvPicPr>
          <p:cNvPr id="5" name="Graphic 4" descr="Clipboard Partially Checked outline">
            <a:extLst>
              <a:ext uri="{FF2B5EF4-FFF2-40B4-BE49-F238E27FC236}">
                <a16:creationId xmlns:a16="http://schemas.microsoft.com/office/drawing/2014/main" id="{06BA7943-D8DC-6475-22DD-8C7BA63A18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850" y="119962"/>
            <a:ext cx="540000" cy="540000"/>
          </a:xfrm>
          <a:prstGeom prst="rect">
            <a:avLst/>
          </a:prstGeom>
        </p:spPr>
      </p:pic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5AF04A73-FD85-D1D8-4ECD-1258D8390D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06217139"/>
              </p:ext>
            </p:extLst>
          </p:nvPr>
        </p:nvGraphicFramePr>
        <p:xfrm>
          <a:off x="323850" y="987425"/>
          <a:ext cx="8496300" cy="3529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976375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B97507-83C7-1952-1EE3-15926D33F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yellow bridge with pillars&#10;&#10;Description automatically generated with medium confidence">
            <a:extLst>
              <a:ext uri="{FF2B5EF4-FFF2-40B4-BE49-F238E27FC236}">
                <a16:creationId xmlns:a16="http://schemas.microsoft.com/office/drawing/2014/main" id="{F473BFB1-427A-79FB-261A-55F61318F80F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6" y="0"/>
            <a:ext cx="8251982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4F08F3-04F9-8D6A-3DDD-64831A6E5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999" y="159135"/>
            <a:ext cx="7637153" cy="461655"/>
          </a:xfrm>
        </p:spPr>
        <p:txBody>
          <a:bodyPr/>
          <a:lstStyle/>
          <a:p>
            <a:r>
              <a:rPr lang="en-US" dirty="0"/>
              <a:t>ONESIFY: COLLECTIONS</a:t>
            </a:r>
            <a:endParaRPr lang="en-IN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A03D4E8-2A27-8B89-C09D-C3CC387B0995}"/>
              </a:ext>
            </a:extLst>
          </p:cNvPr>
          <p:cNvCxnSpPr>
            <a:cxnSpLocks/>
          </p:cNvCxnSpPr>
          <p:nvPr/>
        </p:nvCxnSpPr>
        <p:spPr>
          <a:xfrm flipV="1">
            <a:off x="8836" y="2545538"/>
            <a:ext cx="8347982" cy="1810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A6CC3FAA-0772-0D6C-1AC0-381A39BED7D8}"/>
              </a:ext>
            </a:extLst>
          </p:cNvPr>
          <p:cNvSpPr/>
          <p:nvPr/>
        </p:nvSpPr>
        <p:spPr>
          <a:xfrm>
            <a:off x="4389024" y="247575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C3ABF12-7635-EADE-F5D3-1872D4760E14}"/>
              </a:ext>
            </a:extLst>
          </p:cNvPr>
          <p:cNvSpPr/>
          <p:nvPr/>
        </p:nvSpPr>
        <p:spPr>
          <a:xfrm>
            <a:off x="787183" y="2472062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1242A9C-B77A-8FEB-7271-E80D01DD9165}"/>
              </a:ext>
            </a:extLst>
          </p:cNvPr>
          <p:cNvGrpSpPr/>
          <p:nvPr/>
        </p:nvGrpSpPr>
        <p:grpSpPr>
          <a:xfrm>
            <a:off x="401599" y="882064"/>
            <a:ext cx="963168" cy="1589999"/>
            <a:chOff x="4028829" y="922896"/>
            <a:chExt cx="963168" cy="1589999"/>
          </a:xfrm>
          <a:solidFill>
            <a:schemeClr val="bg1">
              <a:lumMod val="85000"/>
              <a:lumOff val="15000"/>
            </a:schemeClr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23F6123-E165-77A5-BECE-7F37363639F9}"/>
                </a:ext>
              </a:extLst>
            </p:cNvPr>
            <p:cNvSpPr/>
            <p:nvPr/>
          </p:nvSpPr>
          <p:spPr>
            <a:xfrm>
              <a:off x="4028829" y="922896"/>
              <a:ext cx="963168" cy="915923"/>
            </a:xfrm>
            <a:prstGeom prst="ellipse">
              <a:avLst/>
            </a:prstGeom>
            <a:grpFill/>
            <a:ln w="12700"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endParaRPr lang="en-US" sz="9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OneSify:</a:t>
              </a:r>
            </a:p>
            <a:p>
              <a:pPr algn="ctr"/>
              <a:r>
                <a: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DCR</a:t>
              </a:r>
              <a:endParaRPr lang="en-IN" sz="8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B914F71-2C1A-E475-E425-0F94F7AF5F55}"/>
                </a:ext>
              </a:extLst>
            </p:cNvPr>
            <p:cNvCxnSpPr>
              <a:cxnSpLocks/>
              <a:stCxn id="15" idx="0"/>
              <a:endCxn id="29" idx="4"/>
            </p:cNvCxnSpPr>
            <p:nvPr/>
          </p:nvCxnSpPr>
          <p:spPr>
            <a:xfrm flipV="1">
              <a:off x="4510413" y="1838819"/>
              <a:ext cx="0" cy="674076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1" name="Graphic 30" descr="Speaker phone outline">
              <a:extLst>
                <a:ext uri="{FF2B5EF4-FFF2-40B4-BE49-F238E27FC236}">
                  <a16:creationId xmlns:a16="http://schemas.microsoft.com/office/drawing/2014/main" id="{926166EE-D0CA-689F-14E9-2597AAA596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323296" y="1013853"/>
              <a:ext cx="374234" cy="374234"/>
            </a:xfrm>
            <a:prstGeom prst="rect">
              <a:avLst/>
            </a:prstGeom>
          </p:spPr>
        </p:pic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A2B7EBC4-D64B-229C-EEA6-0DC0C2690180}"/>
              </a:ext>
            </a:extLst>
          </p:cNvPr>
          <p:cNvSpPr/>
          <p:nvPr/>
        </p:nvSpPr>
        <p:spPr>
          <a:xfrm>
            <a:off x="1703815" y="246817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7C2D25E-BB2A-F12E-9772-2CBAA57BC0F2}"/>
              </a:ext>
            </a:extLst>
          </p:cNvPr>
          <p:cNvGrpSpPr/>
          <p:nvPr/>
        </p:nvGrpSpPr>
        <p:grpSpPr>
          <a:xfrm>
            <a:off x="1318231" y="2660171"/>
            <a:ext cx="963168" cy="1621031"/>
            <a:chOff x="5186844" y="819748"/>
            <a:chExt cx="963168" cy="1621031"/>
          </a:xfrm>
          <a:solidFill>
            <a:schemeClr val="bg1">
              <a:lumMod val="85000"/>
              <a:lumOff val="15000"/>
            </a:schemeClr>
          </a:solidFill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377A4E2-3FA8-02D2-19DE-7108CEC70D1B}"/>
                </a:ext>
              </a:extLst>
            </p:cNvPr>
            <p:cNvSpPr/>
            <p:nvPr/>
          </p:nvSpPr>
          <p:spPr>
            <a:xfrm>
              <a:off x="5186844" y="1524856"/>
              <a:ext cx="963168" cy="915923"/>
            </a:xfrm>
            <a:prstGeom prst="ellipse">
              <a:avLst/>
            </a:prstGeom>
            <a:grpFill/>
            <a:ln w="12700"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endParaRPr lang="en-US" sz="9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endParaRPr lang="en-US" sz="8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OneSify:</a:t>
              </a:r>
            </a:p>
            <a:p>
              <a:pPr algn="ctr"/>
              <a:r>
                <a: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Funnel Goal</a:t>
              </a:r>
              <a:endParaRPr lang="en-IN" sz="8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D038BAA5-82BF-D615-5EE5-50CF5056F0EC}"/>
                </a:ext>
              </a:extLst>
            </p:cNvPr>
            <p:cNvCxnSpPr>
              <a:cxnSpLocks/>
              <a:stCxn id="16" idx="4"/>
              <a:endCxn id="39" idx="0"/>
            </p:cNvCxnSpPr>
            <p:nvPr/>
          </p:nvCxnSpPr>
          <p:spPr>
            <a:xfrm>
              <a:off x="5668428" y="819748"/>
              <a:ext cx="0" cy="705108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1" name="Graphic 40" descr="Bar graph with upward trend outline">
              <a:extLst>
                <a:ext uri="{FF2B5EF4-FFF2-40B4-BE49-F238E27FC236}">
                  <a16:creationId xmlns:a16="http://schemas.microsoft.com/office/drawing/2014/main" id="{03299316-5093-9769-2038-0CC6EFCD4D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470464" y="1567739"/>
              <a:ext cx="400099" cy="400099"/>
            </a:xfrm>
            <a:prstGeom prst="rect">
              <a:avLst/>
            </a:prstGeom>
          </p:spPr>
        </p:pic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7D05D8EC-466B-5973-AE4C-4FFB80DD136B}"/>
              </a:ext>
            </a:extLst>
          </p:cNvPr>
          <p:cNvSpPr/>
          <p:nvPr/>
        </p:nvSpPr>
        <p:spPr>
          <a:xfrm>
            <a:off x="2633222" y="246817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1225EDFA-FE50-AFB8-4D72-D1FAAE4AFB49}"/>
              </a:ext>
            </a:extLst>
          </p:cNvPr>
          <p:cNvGrpSpPr/>
          <p:nvPr/>
        </p:nvGrpSpPr>
        <p:grpSpPr>
          <a:xfrm>
            <a:off x="2245365" y="885400"/>
            <a:ext cx="963168" cy="1582770"/>
            <a:chOff x="2245365" y="885400"/>
            <a:chExt cx="963168" cy="1582770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C253591B-771E-9675-695E-2528F71BD812}"/>
                </a:ext>
              </a:extLst>
            </p:cNvPr>
            <p:cNvGrpSpPr/>
            <p:nvPr/>
          </p:nvGrpSpPr>
          <p:grpSpPr>
            <a:xfrm>
              <a:off x="2245365" y="885400"/>
              <a:ext cx="963168" cy="915923"/>
              <a:chOff x="2110221" y="311410"/>
              <a:chExt cx="963168" cy="915923"/>
            </a:xfrm>
            <a:grpFill/>
          </p:grpSpPr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E32A31F8-42F5-32F0-E343-BCA295C5F569}"/>
                  </a:ext>
                </a:extLst>
              </p:cNvPr>
              <p:cNvSpPr/>
              <p:nvPr/>
            </p:nvSpPr>
            <p:spPr>
              <a:xfrm>
                <a:off x="2110221" y="311410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Alliance</a:t>
                </a:r>
                <a:endParaRPr lang="en-IN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47" name="Graphic 46" descr="Handshake outline">
                <a:extLst>
                  <a:ext uri="{FF2B5EF4-FFF2-40B4-BE49-F238E27FC236}">
                    <a16:creationId xmlns:a16="http://schemas.microsoft.com/office/drawing/2014/main" id="{8E43AE21-DADE-C985-0D7F-EC024D8FB7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2383892" y="378881"/>
                <a:ext cx="400099" cy="400099"/>
              </a:xfrm>
              <a:prstGeom prst="rect">
                <a:avLst/>
              </a:prstGeom>
            </p:spPr>
          </p:pic>
        </p:grp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C90FF513-DD78-49DF-87CD-7458AD7552A0}"/>
                </a:ext>
              </a:extLst>
            </p:cNvPr>
            <p:cNvCxnSpPr>
              <a:stCxn id="46" idx="4"/>
              <a:endCxn id="17" idx="0"/>
            </p:cNvCxnSpPr>
            <p:nvPr/>
          </p:nvCxnSpPr>
          <p:spPr>
            <a:xfrm>
              <a:off x="2726949" y="1801323"/>
              <a:ext cx="2273" cy="666847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BBCA6925-D00B-AFDF-97D1-9D4992C89AAF}"/>
              </a:ext>
            </a:extLst>
          </p:cNvPr>
          <p:cNvSpPr/>
          <p:nvPr/>
        </p:nvSpPr>
        <p:spPr>
          <a:xfrm>
            <a:off x="3547804" y="2479548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371EBD9-843F-C4DC-422A-DA48EEEDA184}"/>
              </a:ext>
            </a:extLst>
          </p:cNvPr>
          <p:cNvGrpSpPr/>
          <p:nvPr/>
        </p:nvGrpSpPr>
        <p:grpSpPr>
          <a:xfrm>
            <a:off x="3162220" y="2671549"/>
            <a:ext cx="963168" cy="1602253"/>
            <a:chOff x="3162220" y="2671548"/>
            <a:chExt cx="963168" cy="1602253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73845E4E-6047-AABE-2F82-CEB723171A4E}"/>
                </a:ext>
              </a:extLst>
            </p:cNvPr>
            <p:cNvGrpSpPr/>
            <p:nvPr/>
          </p:nvGrpSpPr>
          <p:grpSpPr>
            <a:xfrm>
              <a:off x="3162220" y="3357878"/>
              <a:ext cx="963168" cy="915923"/>
              <a:chOff x="5194554" y="2733754"/>
              <a:chExt cx="963168" cy="915923"/>
            </a:xfrm>
            <a:grpFill/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0C34D604-3BDE-6877-CF1F-6FC209E2EF69}"/>
                  </a:ext>
                </a:extLst>
              </p:cNvPr>
              <p:cNvSpPr/>
              <p:nvPr/>
            </p:nvSpPr>
            <p:spPr>
              <a:xfrm>
                <a:off x="5194554" y="2733754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LTO</a:t>
                </a:r>
              </a:p>
              <a:p>
                <a:pPr algn="ctr"/>
                <a:r>
                  <a:rPr lang="en-US" sz="7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(Lead-to-Order)</a:t>
                </a:r>
                <a:endParaRPr lang="en-IN" sz="7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54" name="Graphic 53" descr="Filter outline">
                <a:extLst>
                  <a:ext uri="{FF2B5EF4-FFF2-40B4-BE49-F238E27FC236}">
                    <a16:creationId xmlns:a16="http://schemas.microsoft.com/office/drawing/2014/main" id="{73E27930-7BE1-0150-6613-D393DA3A68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5498526" y="2816675"/>
                <a:ext cx="365064" cy="365064"/>
              </a:xfrm>
              <a:prstGeom prst="rect">
                <a:avLst/>
              </a:prstGeom>
            </p:spPr>
          </p:pic>
        </p:grp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E352FA97-32C7-2E24-A3A7-02BF76E0885F}"/>
                </a:ext>
              </a:extLst>
            </p:cNvPr>
            <p:cNvCxnSpPr>
              <a:stCxn id="52" idx="0"/>
              <a:endCxn id="18" idx="4"/>
            </p:cNvCxnSpPr>
            <p:nvPr/>
          </p:nvCxnSpPr>
          <p:spPr>
            <a:xfrm flipV="1">
              <a:off x="3643804" y="2671548"/>
              <a:ext cx="0" cy="686330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4CD99A40-1A3D-13A7-1EDD-336082B25AB2}"/>
              </a:ext>
            </a:extLst>
          </p:cNvPr>
          <p:cNvSpPr/>
          <p:nvPr/>
        </p:nvSpPr>
        <p:spPr>
          <a:xfrm>
            <a:off x="5286423" y="247575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E0065CE-2870-1053-D800-5CF275B7A634}"/>
              </a:ext>
            </a:extLst>
          </p:cNvPr>
          <p:cNvSpPr/>
          <p:nvPr/>
        </p:nvSpPr>
        <p:spPr>
          <a:xfrm>
            <a:off x="6164768" y="246817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175B9E9-8E30-3E5E-C379-A9196BD74171}"/>
              </a:ext>
            </a:extLst>
          </p:cNvPr>
          <p:cNvGrpSpPr/>
          <p:nvPr/>
        </p:nvGrpSpPr>
        <p:grpSpPr>
          <a:xfrm>
            <a:off x="5779184" y="895008"/>
            <a:ext cx="963168" cy="1576960"/>
            <a:chOff x="5779184" y="895008"/>
            <a:chExt cx="963168" cy="1576960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1F2E0D4C-7062-4581-4ED3-A37204EC3933}"/>
                </a:ext>
              </a:extLst>
            </p:cNvPr>
            <p:cNvGrpSpPr/>
            <p:nvPr/>
          </p:nvGrpSpPr>
          <p:grpSpPr>
            <a:xfrm>
              <a:off x="5779184" y="895008"/>
              <a:ext cx="963168" cy="915923"/>
              <a:chOff x="2760726" y="3973684"/>
              <a:chExt cx="963168" cy="915923"/>
            </a:xfrm>
            <a:grpFill/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A3A79C30-7C07-F071-383B-C04E831AF54C}"/>
                  </a:ext>
                </a:extLst>
              </p:cNvPr>
              <p:cNvSpPr/>
              <p:nvPr/>
            </p:nvSpPr>
            <p:spPr>
              <a:xfrm>
                <a:off x="2760726" y="3973684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PMO</a:t>
                </a:r>
                <a:endParaRPr lang="en-IN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76" name="Graphic 75" descr="Clipboard Partially Checked outline">
                <a:extLst>
                  <a:ext uri="{FF2B5EF4-FFF2-40B4-BE49-F238E27FC236}">
                    <a16:creationId xmlns:a16="http://schemas.microsoft.com/office/drawing/2014/main" id="{A18A7768-360C-8184-AFBF-CD13089A4C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3036824" y="4068508"/>
                <a:ext cx="408857" cy="408857"/>
              </a:xfrm>
              <a:prstGeom prst="rect">
                <a:avLst/>
              </a:prstGeom>
            </p:spPr>
          </p:pic>
        </p:grp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6465CCB-CC75-A01E-E383-DCA9CC250A9D}"/>
                </a:ext>
              </a:extLst>
            </p:cNvPr>
            <p:cNvCxnSpPr/>
            <p:nvPr/>
          </p:nvCxnSpPr>
          <p:spPr>
            <a:xfrm>
              <a:off x="6251671" y="1805121"/>
              <a:ext cx="2273" cy="666847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1A87174B-D270-DDAE-87A2-3CD669C00AAE}"/>
              </a:ext>
            </a:extLst>
          </p:cNvPr>
          <p:cNvSpPr/>
          <p:nvPr/>
        </p:nvSpPr>
        <p:spPr>
          <a:xfrm>
            <a:off x="7080842" y="2459698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52898494-6655-2ECC-C3F1-4FE8AA999E0C}"/>
              </a:ext>
            </a:extLst>
          </p:cNvPr>
          <p:cNvGrpSpPr/>
          <p:nvPr/>
        </p:nvGrpSpPr>
        <p:grpSpPr>
          <a:xfrm>
            <a:off x="6695258" y="2651699"/>
            <a:ext cx="963168" cy="1606051"/>
            <a:chOff x="6695258" y="2651698"/>
            <a:chExt cx="963168" cy="1606051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06F7EE7F-3FF1-D77F-0C69-306942292412}"/>
                </a:ext>
              </a:extLst>
            </p:cNvPr>
            <p:cNvGrpSpPr/>
            <p:nvPr/>
          </p:nvGrpSpPr>
          <p:grpSpPr>
            <a:xfrm>
              <a:off x="6695258" y="3341826"/>
              <a:ext cx="963168" cy="915923"/>
              <a:chOff x="2854071" y="2733753"/>
              <a:chExt cx="963168" cy="915923"/>
            </a:xfrm>
            <a:solidFill>
              <a:srgbClr val="BED730"/>
            </a:solidFill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8CF84458-C7F3-58BE-E47B-14E76F5ECB89}"/>
                  </a:ext>
                </a:extLst>
              </p:cNvPr>
              <p:cNvSpPr/>
              <p:nvPr/>
            </p:nvSpPr>
            <p:spPr>
              <a:xfrm>
                <a:off x="2854071" y="2733753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solidFill>
                    <a:schemeClr val="bg1"/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825" b="1" dirty="0">
                    <a:solidFill>
                      <a:schemeClr val="bg1"/>
                    </a:solidFill>
                  </a:rPr>
                  <a:t>OneSify:</a:t>
                </a:r>
              </a:p>
              <a:p>
                <a:pPr algn="ctr"/>
                <a:r>
                  <a:rPr lang="en-US" sz="750" b="1" dirty="0">
                    <a:solidFill>
                      <a:schemeClr val="bg1"/>
                    </a:solidFill>
                  </a:rPr>
                  <a:t>Collections</a:t>
                </a:r>
                <a:endParaRPr lang="en-IN" sz="750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81" name="Graphic 80" descr="Rupee outline">
                <a:extLst>
                  <a:ext uri="{FF2B5EF4-FFF2-40B4-BE49-F238E27FC236}">
                    <a16:creationId xmlns:a16="http://schemas.microsoft.com/office/drawing/2014/main" id="{43943C05-4D11-5E3E-9F8F-31BDC85A8F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3168265" y="2845358"/>
                <a:ext cx="345996" cy="345996"/>
              </a:xfrm>
              <a:prstGeom prst="rect">
                <a:avLst/>
              </a:prstGeom>
            </p:spPr>
          </p:pic>
        </p:grp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1E821F57-2C77-644D-36C6-8817CAEFDC24}"/>
                </a:ext>
              </a:extLst>
            </p:cNvPr>
            <p:cNvCxnSpPr/>
            <p:nvPr/>
          </p:nvCxnSpPr>
          <p:spPr>
            <a:xfrm flipV="1">
              <a:off x="7176842" y="2651698"/>
              <a:ext cx="0" cy="6863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61A6DC48-D333-95A7-D559-1BEDD91651A6}"/>
              </a:ext>
            </a:extLst>
          </p:cNvPr>
          <p:cNvSpPr/>
          <p:nvPr/>
        </p:nvSpPr>
        <p:spPr>
          <a:xfrm>
            <a:off x="7876982" y="2459525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8ECE555F-F8E3-4470-DAED-726A2CB61E8C}"/>
              </a:ext>
            </a:extLst>
          </p:cNvPr>
          <p:cNvGrpSpPr/>
          <p:nvPr/>
        </p:nvGrpSpPr>
        <p:grpSpPr>
          <a:xfrm>
            <a:off x="7495945" y="869527"/>
            <a:ext cx="963168" cy="1585967"/>
            <a:chOff x="7495945" y="869526"/>
            <a:chExt cx="963168" cy="1585967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0DA7EEF6-AD6B-68BD-BED8-5429D764E3D7}"/>
                </a:ext>
              </a:extLst>
            </p:cNvPr>
            <p:cNvGrpSpPr/>
            <p:nvPr/>
          </p:nvGrpSpPr>
          <p:grpSpPr>
            <a:xfrm>
              <a:off x="7495945" y="869526"/>
              <a:ext cx="963168" cy="915923"/>
              <a:chOff x="2839974" y="1493825"/>
              <a:chExt cx="963168" cy="915923"/>
            </a:xfrm>
            <a:grpFill/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2E017E96-477B-620B-4DB8-946F328DCAD6}"/>
                  </a:ext>
                </a:extLst>
              </p:cNvPr>
              <p:cNvSpPr/>
              <p:nvPr/>
            </p:nvSpPr>
            <p:spPr>
              <a:xfrm>
                <a:off x="2839974" y="1493825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Renewals</a:t>
                </a:r>
                <a:endParaRPr lang="en-IN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86" name="Graphic 85" descr="Repeat outline">
                <a:extLst>
                  <a:ext uri="{FF2B5EF4-FFF2-40B4-BE49-F238E27FC236}">
                    <a16:creationId xmlns:a16="http://schemas.microsoft.com/office/drawing/2014/main" id="{95D31EF9-0D3C-7557-CCAB-FD0ACD64F2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p:blipFill>
            <p:spPr>
              <a:xfrm>
                <a:off x="3145155" y="1592738"/>
                <a:ext cx="352806" cy="352806"/>
              </a:xfrm>
              <a:prstGeom prst="rect">
                <a:avLst/>
              </a:prstGeom>
            </p:spPr>
          </p:pic>
        </p:grp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DA6A81EF-18BF-BAE5-281C-D61AD324D9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72982" y="1781417"/>
              <a:ext cx="0" cy="674076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A358063-EAF7-EB7E-E55C-40FE211DB97D}"/>
              </a:ext>
            </a:extLst>
          </p:cNvPr>
          <p:cNvGrpSpPr/>
          <p:nvPr/>
        </p:nvGrpSpPr>
        <p:grpSpPr>
          <a:xfrm>
            <a:off x="4896452" y="2684327"/>
            <a:ext cx="963168" cy="1599347"/>
            <a:chOff x="6528602" y="3579102"/>
            <a:chExt cx="1284224" cy="213246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4DCF78E-CF6C-EDD9-6B2A-34AE7912DA1D}"/>
                </a:ext>
              </a:extLst>
            </p:cNvPr>
            <p:cNvGrpSpPr/>
            <p:nvPr/>
          </p:nvGrpSpPr>
          <p:grpSpPr>
            <a:xfrm>
              <a:off x="6528602" y="4490334"/>
              <a:ext cx="1284224" cy="1221231"/>
              <a:chOff x="5118354" y="3973684"/>
              <a:chExt cx="963168" cy="915923"/>
            </a:xfrm>
            <a:solidFill>
              <a:schemeClr val="bg1">
                <a:lumMod val="85000"/>
                <a:lumOff val="15000"/>
              </a:schemeClr>
            </a:solidFill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2660E6B3-D7B5-F57D-4E88-FC2BFC88E63B}"/>
                  </a:ext>
                </a:extLst>
              </p:cNvPr>
              <p:cNvSpPr/>
              <p:nvPr/>
            </p:nvSpPr>
            <p:spPr>
              <a:xfrm>
                <a:off x="5118354" y="3973684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Integrated</a:t>
                </a:r>
                <a:endParaRPr lang="en-IN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9" name="Graphic 8" descr="Puzzle pieces outline">
                <a:extLst>
                  <a:ext uri="{FF2B5EF4-FFF2-40B4-BE49-F238E27FC236}">
                    <a16:creationId xmlns:a16="http://schemas.microsoft.com/office/drawing/2014/main" id="{14DA6FA2-22DC-9A1E-972D-C6DBB2D829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8"/>
                  </a:ext>
                </a:extLst>
              </a:blip>
              <a:stretch>
                <a:fillRect/>
              </a:stretch>
            </p:blipFill>
            <p:spPr>
              <a:xfrm>
                <a:off x="5400548" y="4035028"/>
                <a:ext cx="398779" cy="398779"/>
              </a:xfrm>
              <a:prstGeom prst="rect">
                <a:avLst/>
              </a:prstGeom>
            </p:spPr>
          </p:pic>
        </p:grp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D22C13D-DBD3-F5EB-3EC7-2F760CC36E14}"/>
                </a:ext>
              </a:extLst>
            </p:cNvPr>
            <p:cNvCxnSpPr/>
            <p:nvPr/>
          </p:nvCxnSpPr>
          <p:spPr>
            <a:xfrm>
              <a:off x="7167682" y="3579102"/>
              <a:ext cx="3031" cy="889129"/>
            </a:xfrm>
            <a:prstGeom prst="line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solidFill>
                <a:schemeClr val="bg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964DE50-03C8-19EE-B2EE-1A49ECACFE05}"/>
              </a:ext>
            </a:extLst>
          </p:cNvPr>
          <p:cNvGrpSpPr/>
          <p:nvPr/>
        </p:nvGrpSpPr>
        <p:grpSpPr>
          <a:xfrm>
            <a:off x="3997755" y="865495"/>
            <a:ext cx="963168" cy="1589999"/>
            <a:chOff x="5330340" y="1153994"/>
            <a:chExt cx="1284224" cy="211999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95F1EA9-FA08-7014-FB45-37D4190124A9}"/>
                </a:ext>
              </a:extLst>
            </p:cNvPr>
            <p:cNvGrpSpPr/>
            <p:nvPr/>
          </p:nvGrpSpPr>
          <p:grpSpPr>
            <a:xfrm>
              <a:off x="5330340" y="1153994"/>
              <a:ext cx="1284224" cy="1221230"/>
              <a:chOff x="4017264" y="3422756"/>
              <a:chExt cx="963168" cy="915923"/>
            </a:xfrm>
            <a:solidFill>
              <a:schemeClr val="bg1">
                <a:lumMod val="85000"/>
                <a:lumOff val="15000"/>
              </a:schemeClr>
            </a:solidFill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E42C2D4B-EED4-C093-84D4-F68972A69270}"/>
                  </a:ext>
                </a:extLst>
              </p:cNvPr>
              <p:cNvSpPr/>
              <p:nvPr/>
            </p:nvSpPr>
            <p:spPr>
              <a:xfrm>
                <a:off x="4017264" y="3422756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OTC</a:t>
                </a:r>
              </a:p>
              <a:p>
                <a:pPr algn="ctr"/>
                <a:r>
                  <a:rPr lang="en-US" sz="7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(Order-to-Cash)</a:t>
                </a:r>
                <a:endParaRPr lang="en-IN" sz="7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24" name="Graphic 23" descr="Cycle with people outline">
                <a:extLst>
                  <a:ext uri="{FF2B5EF4-FFF2-40B4-BE49-F238E27FC236}">
                    <a16:creationId xmlns:a16="http://schemas.microsoft.com/office/drawing/2014/main" id="{F2FCFDFA-EA96-346B-9D75-92077B9AAE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0"/>
                  </a:ext>
                </a:extLst>
              </a:blip>
              <a:stretch>
                <a:fillRect/>
              </a:stretch>
            </p:blipFill>
            <p:spPr>
              <a:xfrm>
                <a:off x="4297728" y="3459878"/>
                <a:ext cx="393466" cy="393466"/>
              </a:xfrm>
              <a:prstGeom prst="rect">
                <a:avLst/>
              </a:prstGeom>
            </p:spPr>
          </p:pic>
        </p:grp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C6B3032-7D92-4AD4-69C4-2B2D08B68FCA}"/>
                </a:ext>
              </a:extLst>
            </p:cNvPr>
            <p:cNvCxnSpPr/>
            <p:nvPr/>
          </p:nvCxnSpPr>
          <p:spPr>
            <a:xfrm flipV="1">
              <a:off x="5966602" y="2358885"/>
              <a:ext cx="0" cy="915107"/>
            </a:xfrm>
            <a:prstGeom prst="line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09977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41D528-1C23-8445-6B6A-CDB44C7368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4B24B-A930-2FCD-7CFE-9E24FEE60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ONE SIFY: COLLECTIONS</a:t>
            </a:r>
            <a:endParaRPr lang="en-IN" dirty="0"/>
          </a:p>
        </p:txBody>
      </p:sp>
      <p:pic>
        <p:nvPicPr>
          <p:cNvPr id="3" name="Graphic 2" descr="Rupee outline">
            <a:extLst>
              <a:ext uri="{FF2B5EF4-FFF2-40B4-BE49-F238E27FC236}">
                <a16:creationId xmlns:a16="http://schemas.microsoft.com/office/drawing/2014/main" id="{5219417A-5F7B-9580-E334-A53662E429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850" y="119962"/>
            <a:ext cx="540000" cy="540000"/>
          </a:xfrm>
          <a:prstGeom prst="rect">
            <a:avLst/>
          </a:prstGeom>
        </p:spPr>
      </p:pic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808E611F-AD6F-49CD-6F05-19E7D07D732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80016350"/>
              </p:ext>
            </p:extLst>
          </p:nvPr>
        </p:nvGraphicFramePr>
        <p:xfrm>
          <a:off x="323850" y="987425"/>
          <a:ext cx="8496300" cy="3529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6048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E0DCB7-0341-2CD6-783C-73B19A81AC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yellow bridge with pillars&#10;&#10;Description automatically generated with medium confidence">
            <a:extLst>
              <a:ext uri="{FF2B5EF4-FFF2-40B4-BE49-F238E27FC236}">
                <a16:creationId xmlns:a16="http://schemas.microsoft.com/office/drawing/2014/main" id="{8D4E0255-8C68-3D27-1876-01EC7BD9F5CA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5" y="0"/>
            <a:ext cx="8450278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2AFCD8-D972-E386-FF48-536AD8D6A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999" y="159135"/>
            <a:ext cx="7637153" cy="461655"/>
          </a:xfrm>
        </p:spPr>
        <p:txBody>
          <a:bodyPr/>
          <a:lstStyle/>
          <a:p>
            <a:r>
              <a:rPr lang="en-US" dirty="0"/>
              <a:t>ONESIFY: RENEWALS</a:t>
            </a:r>
            <a:endParaRPr lang="en-IN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E2C8638-896C-6B96-79A4-55EAACFBB8F7}"/>
              </a:ext>
            </a:extLst>
          </p:cNvPr>
          <p:cNvCxnSpPr>
            <a:cxnSpLocks/>
          </p:cNvCxnSpPr>
          <p:nvPr/>
        </p:nvCxnSpPr>
        <p:spPr>
          <a:xfrm flipV="1">
            <a:off x="8836" y="2545538"/>
            <a:ext cx="8347982" cy="1810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494508A5-1D61-ECD4-7CE9-8C5DFBBBDF20}"/>
              </a:ext>
            </a:extLst>
          </p:cNvPr>
          <p:cNvSpPr/>
          <p:nvPr/>
        </p:nvSpPr>
        <p:spPr>
          <a:xfrm>
            <a:off x="4389024" y="247575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C82359A-0390-7F17-626D-4A9F51FD612B}"/>
              </a:ext>
            </a:extLst>
          </p:cNvPr>
          <p:cNvSpPr/>
          <p:nvPr/>
        </p:nvSpPr>
        <p:spPr>
          <a:xfrm>
            <a:off x="787183" y="2472062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4C98FB8-CA5B-1CFC-3CDA-2343E2860751}"/>
              </a:ext>
            </a:extLst>
          </p:cNvPr>
          <p:cNvGrpSpPr/>
          <p:nvPr/>
        </p:nvGrpSpPr>
        <p:grpSpPr>
          <a:xfrm>
            <a:off x="401599" y="882064"/>
            <a:ext cx="963168" cy="1589999"/>
            <a:chOff x="4028829" y="922896"/>
            <a:chExt cx="963168" cy="1589999"/>
          </a:xfrm>
          <a:solidFill>
            <a:schemeClr val="bg1">
              <a:lumMod val="85000"/>
              <a:lumOff val="15000"/>
            </a:schemeClr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68073D6E-3F03-3ABF-E75E-9C051DBCDC14}"/>
                </a:ext>
              </a:extLst>
            </p:cNvPr>
            <p:cNvSpPr/>
            <p:nvPr/>
          </p:nvSpPr>
          <p:spPr>
            <a:xfrm>
              <a:off x="4028829" y="922896"/>
              <a:ext cx="963168" cy="915923"/>
            </a:xfrm>
            <a:prstGeom prst="ellipse">
              <a:avLst/>
            </a:prstGeom>
            <a:grpFill/>
            <a:ln w="12700"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endParaRPr lang="en-US" sz="9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OneSify:</a:t>
              </a:r>
            </a:p>
            <a:p>
              <a:pPr algn="ctr"/>
              <a:r>
                <a: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DCR</a:t>
              </a:r>
              <a:endParaRPr lang="en-IN" sz="8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6DF6162-6384-C7B4-F668-A4BEC13E5137}"/>
                </a:ext>
              </a:extLst>
            </p:cNvPr>
            <p:cNvCxnSpPr>
              <a:cxnSpLocks/>
              <a:stCxn id="15" idx="0"/>
              <a:endCxn id="29" idx="4"/>
            </p:cNvCxnSpPr>
            <p:nvPr/>
          </p:nvCxnSpPr>
          <p:spPr>
            <a:xfrm flipV="1">
              <a:off x="4510413" y="1838819"/>
              <a:ext cx="0" cy="674076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1" name="Graphic 30" descr="Speaker phone outline">
              <a:extLst>
                <a:ext uri="{FF2B5EF4-FFF2-40B4-BE49-F238E27FC236}">
                  <a16:creationId xmlns:a16="http://schemas.microsoft.com/office/drawing/2014/main" id="{7225708C-DDF9-15AF-0BCE-AD2E08EA21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323296" y="1013853"/>
              <a:ext cx="374234" cy="374234"/>
            </a:xfrm>
            <a:prstGeom prst="rect">
              <a:avLst/>
            </a:prstGeom>
          </p:spPr>
        </p:pic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D2DD6BA5-7081-D36B-DD7A-F94E53DF76EC}"/>
              </a:ext>
            </a:extLst>
          </p:cNvPr>
          <p:cNvSpPr/>
          <p:nvPr/>
        </p:nvSpPr>
        <p:spPr>
          <a:xfrm>
            <a:off x="1703815" y="246817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2BAF89A-E3E2-C13B-B7BD-92D7A83EC715}"/>
              </a:ext>
            </a:extLst>
          </p:cNvPr>
          <p:cNvGrpSpPr/>
          <p:nvPr/>
        </p:nvGrpSpPr>
        <p:grpSpPr>
          <a:xfrm>
            <a:off x="1318231" y="2660171"/>
            <a:ext cx="963168" cy="1621031"/>
            <a:chOff x="5186844" y="819748"/>
            <a:chExt cx="963168" cy="1621031"/>
          </a:xfrm>
          <a:solidFill>
            <a:schemeClr val="bg1">
              <a:lumMod val="85000"/>
              <a:lumOff val="15000"/>
            </a:schemeClr>
          </a:solidFill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D71010D-11CB-1FC7-83DA-887A2BB65341}"/>
                </a:ext>
              </a:extLst>
            </p:cNvPr>
            <p:cNvSpPr/>
            <p:nvPr/>
          </p:nvSpPr>
          <p:spPr>
            <a:xfrm>
              <a:off x="5186844" y="1524856"/>
              <a:ext cx="963168" cy="915923"/>
            </a:xfrm>
            <a:prstGeom prst="ellipse">
              <a:avLst/>
            </a:prstGeom>
            <a:grpFill/>
            <a:ln w="12700"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endParaRPr lang="en-US" sz="9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endParaRPr lang="en-US" sz="8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OneSify:</a:t>
              </a:r>
            </a:p>
            <a:p>
              <a:pPr algn="ctr"/>
              <a:r>
                <a: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rPr>
                <a:t>Funnel Goal</a:t>
              </a:r>
              <a:endParaRPr lang="en-IN" sz="800" dirty="0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97D6B316-9CDF-427E-71EC-EE8AD2D3E9D4}"/>
                </a:ext>
              </a:extLst>
            </p:cNvPr>
            <p:cNvCxnSpPr>
              <a:cxnSpLocks/>
              <a:stCxn id="16" idx="4"/>
              <a:endCxn id="39" idx="0"/>
            </p:cNvCxnSpPr>
            <p:nvPr/>
          </p:nvCxnSpPr>
          <p:spPr>
            <a:xfrm>
              <a:off x="5668428" y="819748"/>
              <a:ext cx="0" cy="705108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1" name="Graphic 40" descr="Bar graph with upward trend outline">
              <a:extLst>
                <a:ext uri="{FF2B5EF4-FFF2-40B4-BE49-F238E27FC236}">
                  <a16:creationId xmlns:a16="http://schemas.microsoft.com/office/drawing/2014/main" id="{7BA1514A-ABD8-29F4-DED6-10526A24AEE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470464" y="1567739"/>
              <a:ext cx="400099" cy="400099"/>
            </a:xfrm>
            <a:prstGeom prst="rect">
              <a:avLst/>
            </a:prstGeom>
          </p:spPr>
        </p:pic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C2EA204A-707E-FEE8-8C4B-8486D9A2D071}"/>
              </a:ext>
            </a:extLst>
          </p:cNvPr>
          <p:cNvSpPr/>
          <p:nvPr/>
        </p:nvSpPr>
        <p:spPr>
          <a:xfrm>
            <a:off x="2633222" y="246817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09593ADD-A744-16D4-7E99-515EBD48A165}"/>
              </a:ext>
            </a:extLst>
          </p:cNvPr>
          <p:cNvGrpSpPr/>
          <p:nvPr/>
        </p:nvGrpSpPr>
        <p:grpSpPr>
          <a:xfrm>
            <a:off x="2245365" y="885400"/>
            <a:ext cx="963168" cy="1582770"/>
            <a:chOff x="2245365" y="885400"/>
            <a:chExt cx="963168" cy="1582770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34F7F9D-1555-1D23-F839-2B30D4727320}"/>
                </a:ext>
              </a:extLst>
            </p:cNvPr>
            <p:cNvGrpSpPr/>
            <p:nvPr/>
          </p:nvGrpSpPr>
          <p:grpSpPr>
            <a:xfrm>
              <a:off x="2245365" y="885400"/>
              <a:ext cx="963168" cy="915923"/>
              <a:chOff x="2110221" y="311410"/>
              <a:chExt cx="963168" cy="915923"/>
            </a:xfrm>
            <a:grpFill/>
          </p:grpSpPr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D99A90E5-FF95-DDA8-F16D-96C450B6C48C}"/>
                  </a:ext>
                </a:extLst>
              </p:cNvPr>
              <p:cNvSpPr/>
              <p:nvPr/>
            </p:nvSpPr>
            <p:spPr>
              <a:xfrm>
                <a:off x="2110221" y="311410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Alliance</a:t>
                </a:r>
                <a:endParaRPr lang="en-IN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47" name="Graphic 46" descr="Handshake outline">
                <a:extLst>
                  <a:ext uri="{FF2B5EF4-FFF2-40B4-BE49-F238E27FC236}">
                    <a16:creationId xmlns:a16="http://schemas.microsoft.com/office/drawing/2014/main" id="{8FED9990-7310-C2F4-3A63-CEF470C4A4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2383892" y="378881"/>
                <a:ext cx="400099" cy="400099"/>
              </a:xfrm>
              <a:prstGeom prst="rect">
                <a:avLst/>
              </a:prstGeom>
            </p:spPr>
          </p:pic>
        </p:grp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DC77D8E5-35F1-C5C1-3A4F-E003416EAC4F}"/>
                </a:ext>
              </a:extLst>
            </p:cNvPr>
            <p:cNvCxnSpPr>
              <a:stCxn id="46" idx="4"/>
              <a:endCxn id="17" idx="0"/>
            </p:cNvCxnSpPr>
            <p:nvPr/>
          </p:nvCxnSpPr>
          <p:spPr>
            <a:xfrm>
              <a:off x="2726949" y="1801323"/>
              <a:ext cx="2273" cy="666847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D04CA83C-725F-B3A6-0C7D-A12D16545CF3}"/>
              </a:ext>
            </a:extLst>
          </p:cNvPr>
          <p:cNvSpPr/>
          <p:nvPr/>
        </p:nvSpPr>
        <p:spPr>
          <a:xfrm>
            <a:off x="3547804" y="2479548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474D0630-C08B-A42E-AF9F-66F32D604A92}"/>
              </a:ext>
            </a:extLst>
          </p:cNvPr>
          <p:cNvGrpSpPr/>
          <p:nvPr/>
        </p:nvGrpSpPr>
        <p:grpSpPr>
          <a:xfrm>
            <a:off x="3162220" y="2671549"/>
            <a:ext cx="963168" cy="1602253"/>
            <a:chOff x="3162220" y="2671548"/>
            <a:chExt cx="963168" cy="1602253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A1DFA968-41B8-94C8-D1EB-31167805931B}"/>
                </a:ext>
              </a:extLst>
            </p:cNvPr>
            <p:cNvGrpSpPr/>
            <p:nvPr/>
          </p:nvGrpSpPr>
          <p:grpSpPr>
            <a:xfrm>
              <a:off x="3162220" y="3357878"/>
              <a:ext cx="963168" cy="915923"/>
              <a:chOff x="5194554" y="2733754"/>
              <a:chExt cx="963168" cy="915923"/>
            </a:xfrm>
            <a:grpFill/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E79EA1B5-7E50-EC4A-BB21-A7DD94BC469C}"/>
                  </a:ext>
                </a:extLst>
              </p:cNvPr>
              <p:cNvSpPr/>
              <p:nvPr/>
            </p:nvSpPr>
            <p:spPr>
              <a:xfrm>
                <a:off x="5194554" y="2733754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LTO</a:t>
                </a:r>
              </a:p>
              <a:p>
                <a:pPr algn="ctr"/>
                <a:r>
                  <a:rPr lang="en-US" sz="7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(Lead-to-Order)</a:t>
                </a:r>
                <a:endParaRPr lang="en-IN" sz="7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54" name="Graphic 53" descr="Filter outline">
                <a:extLst>
                  <a:ext uri="{FF2B5EF4-FFF2-40B4-BE49-F238E27FC236}">
                    <a16:creationId xmlns:a16="http://schemas.microsoft.com/office/drawing/2014/main" id="{30BBC780-0731-3C27-5213-D5F28D0B0E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5498526" y="2816675"/>
                <a:ext cx="365064" cy="365064"/>
              </a:xfrm>
              <a:prstGeom prst="rect">
                <a:avLst/>
              </a:prstGeom>
            </p:spPr>
          </p:pic>
        </p:grp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21922A96-C3C1-039D-492F-E287A51D829F}"/>
                </a:ext>
              </a:extLst>
            </p:cNvPr>
            <p:cNvCxnSpPr>
              <a:stCxn id="52" idx="0"/>
              <a:endCxn id="18" idx="4"/>
            </p:cNvCxnSpPr>
            <p:nvPr/>
          </p:nvCxnSpPr>
          <p:spPr>
            <a:xfrm flipV="1">
              <a:off x="3643804" y="2671548"/>
              <a:ext cx="0" cy="686330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DBA57F31-053F-9110-3D3E-AAF1A30BD24D}"/>
              </a:ext>
            </a:extLst>
          </p:cNvPr>
          <p:cNvSpPr/>
          <p:nvPr/>
        </p:nvSpPr>
        <p:spPr>
          <a:xfrm>
            <a:off x="5286423" y="247575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3818A4B-40C4-9156-45B4-6E3A9E9E3563}"/>
              </a:ext>
            </a:extLst>
          </p:cNvPr>
          <p:cNvSpPr/>
          <p:nvPr/>
        </p:nvSpPr>
        <p:spPr>
          <a:xfrm>
            <a:off x="6164768" y="2468170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53A8461-CBF8-6DBF-DD8C-A62414D6E393}"/>
              </a:ext>
            </a:extLst>
          </p:cNvPr>
          <p:cNvGrpSpPr/>
          <p:nvPr/>
        </p:nvGrpSpPr>
        <p:grpSpPr>
          <a:xfrm>
            <a:off x="5779184" y="895008"/>
            <a:ext cx="963168" cy="1576960"/>
            <a:chOff x="5779184" y="895008"/>
            <a:chExt cx="963168" cy="1576960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D12FDF3A-2FEF-0316-4A0A-4900F4C94C2D}"/>
                </a:ext>
              </a:extLst>
            </p:cNvPr>
            <p:cNvGrpSpPr/>
            <p:nvPr/>
          </p:nvGrpSpPr>
          <p:grpSpPr>
            <a:xfrm>
              <a:off x="5779184" y="895008"/>
              <a:ext cx="963168" cy="915923"/>
              <a:chOff x="2760726" y="3973684"/>
              <a:chExt cx="963168" cy="915923"/>
            </a:xfrm>
            <a:grpFill/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6ED99865-A23F-D108-3DAE-9CA15FF1B5D9}"/>
                  </a:ext>
                </a:extLst>
              </p:cNvPr>
              <p:cNvSpPr/>
              <p:nvPr/>
            </p:nvSpPr>
            <p:spPr>
              <a:xfrm>
                <a:off x="2760726" y="3973684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PMO</a:t>
                </a:r>
                <a:endParaRPr lang="en-IN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76" name="Graphic 75" descr="Clipboard Partially Checked outline">
                <a:extLst>
                  <a:ext uri="{FF2B5EF4-FFF2-40B4-BE49-F238E27FC236}">
                    <a16:creationId xmlns:a16="http://schemas.microsoft.com/office/drawing/2014/main" id="{8788F179-D17F-E746-90B0-7C3DF31F96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3036824" y="4068508"/>
                <a:ext cx="408857" cy="408857"/>
              </a:xfrm>
              <a:prstGeom prst="rect">
                <a:avLst/>
              </a:prstGeom>
            </p:spPr>
          </p:pic>
        </p:grp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E039E37F-BEF7-6993-6132-F01274CD65E0}"/>
                </a:ext>
              </a:extLst>
            </p:cNvPr>
            <p:cNvCxnSpPr/>
            <p:nvPr/>
          </p:nvCxnSpPr>
          <p:spPr>
            <a:xfrm>
              <a:off x="6251671" y="1805121"/>
              <a:ext cx="2273" cy="666847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0216DAEC-6009-8D96-CF66-EBC8012D5B57}"/>
              </a:ext>
            </a:extLst>
          </p:cNvPr>
          <p:cNvSpPr/>
          <p:nvPr/>
        </p:nvSpPr>
        <p:spPr>
          <a:xfrm>
            <a:off x="7080842" y="2459698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ED6C3ACE-1418-EAE2-8DF1-C78BA905B5D5}"/>
              </a:ext>
            </a:extLst>
          </p:cNvPr>
          <p:cNvGrpSpPr/>
          <p:nvPr/>
        </p:nvGrpSpPr>
        <p:grpSpPr>
          <a:xfrm>
            <a:off x="6695258" y="2651699"/>
            <a:ext cx="963168" cy="1606051"/>
            <a:chOff x="6695258" y="2651698"/>
            <a:chExt cx="963168" cy="1606051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5D97AA11-8B2B-7A65-FB13-92167EDA6AF8}"/>
                </a:ext>
              </a:extLst>
            </p:cNvPr>
            <p:cNvGrpSpPr/>
            <p:nvPr/>
          </p:nvGrpSpPr>
          <p:grpSpPr>
            <a:xfrm>
              <a:off x="6695258" y="3341826"/>
              <a:ext cx="963168" cy="915923"/>
              <a:chOff x="2854071" y="2733753"/>
              <a:chExt cx="963168" cy="915923"/>
            </a:xfrm>
            <a:grpFill/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AB736AE9-DBEF-A679-B63D-EFDE93283C4F}"/>
                  </a:ext>
                </a:extLst>
              </p:cNvPr>
              <p:cNvSpPr/>
              <p:nvPr/>
            </p:nvSpPr>
            <p:spPr>
              <a:xfrm>
                <a:off x="2854071" y="2733753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7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Collections</a:t>
                </a:r>
                <a:endParaRPr lang="en-IN" sz="7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81" name="Graphic 80" descr="Rupee outline">
                <a:extLst>
                  <a:ext uri="{FF2B5EF4-FFF2-40B4-BE49-F238E27FC236}">
                    <a16:creationId xmlns:a16="http://schemas.microsoft.com/office/drawing/2014/main" id="{46FCF5B5-1FB5-15D0-A466-92CE817EE4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3168265" y="2845358"/>
                <a:ext cx="345996" cy="345996"/>
              </a:xfrm>
              <a:prstGeom prst="rect">
                <a:avLst/>
              </a:prstGeom>
            </p:spPr>
          </p:pic>
        </p:grp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A3D01B8B-91B7-6963-39E7-A59E40BC1A81}"/>
                </a:ext>
              </a:extLst>
            </p:cNvPr>
            <p:cNvCxnSpPr/>
            <p:nvPr/>
          </p:nvCxnSpPr>
          <p:spPr>
            <a:xfrm flipV="1">
              <a:off x="7176842" y="2651698"/>
              <a:ext cx="0" cy="686330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9DE70E1C-237D-CEB7-87E0-08DA48B4273C}"/>
              </a:ext>
            </a:extLst>
          </p:cNvPr>
          <p:cNvSpPr/>
          <p:nvPr/>
        </p:nvSpPr>
        <p:spPr>
          <a:xfrm>
            <a:off x="7876982" y="2459525"/>
            <a:ext cx="192000" cy="19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8">
              <a:defRPr/>
            </a:pPr>
            <a:endParaRPr lang="en-IN" sz="2400" dirty="0">
              <a:solidFill>
                <a:prstClr val="white"/>
              </a:solidFill>
              <a:latin typeface="TheSansOffice" panose="020B0503040302060204" pitchFamily="34" charset="0"/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CCED1BE5-6044-928C-F87A-98F05AE6081C}"/>
              </a:ext>
            </a:extLst>
          </p:cNvPr>
          <p:cNvGrpSpPr/>
          <p:nvPr/>
        </p:nvGrpSpPr>
        <p:grpSpPr>
          <a:xfrm>
            <a:off x="7495945" y="869527"/>
            <a:ext cx="963168" cy="1585967"/>
            <a:chOff x="7495945" y="869526"/>
            <a:chExt cx="963168" cy="1585967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F20398CF-23B4-20FE-1BDA-5E4DE3AF98A4}"/>
                </a:ext>
              </a:extLst>
            </p:cNvPr>
            <p:cNvGrpSpPr/>
            <p:nvPr/>
          </p:nvGrpSpPr>
          <p:grpSpPr>
            <a:xfrm>
              <a:off x="7495945" y="869526"/>
              <a:ext cx="963168" cy="915923"/>
              <a:chOff x="2839974" y="1493825"/>
              <a:chExt cx="963168" cy="915923"/>
            </a:xfrm>
            <a:solidFill>
              <a:srgbClr val="BED730"/>
            </a:solidFill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93A1B1FC-C982-ED57-BBCA-AE2A5B5C25DA}"/>
                  </a:ext>
                </a:extLst>
              </p:cNvPr>
              <p:cNvSpPr/>
              <p:nvPr/>
            </p:nvSpPr>
            <p:spPr>
              <a:xfrm>
                <a:off x="2839974" y="1493825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/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900" b="1" dirty="0">
                    <a:solidFill>
                      <a:schemeClr val="bg1"/>
                    </a:solidFill>
                  </a:rPr>
                  <a:t>OneSify:</a:t>
                </a:r>
              </a:p>
              <a:p>
                <a:pPr algn="ctr"/>
                <a:r>
                  <a:rPr lang="en-US" sz="800" b="1" dirty="0">
                    <a:solidFill>
                      <a:schemeClr val="bg1"/>
                    </a:solidFill>
                  </a:rPr>
                  <a:t>Renewals</a:t>
                </a:r>
                <a:endParaRPr lang="en-IN" sz="800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86" name="Graphic 85" descr="Repeat outline">
                <a:extLst>
                  <a:ext uri="{FF2B5EF4-FFF2-40B4-BE49-F238E27FC236}">
                    <a16:creationId xmlns:a16="http://schemas.microsoft.com/office/drawing/2014/main" id="{B426C891-DEEA-EA1B-EC1E-0487B0BA82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p:blipFill>
            <p:spPr>
              <a:xfrm>
                <a:off x="3145155" y="1592738"/>
                <a:ext cx="352806" cy="352806"/>
              </a:xfrm>
              <a:prstGeom prst="rect">
                <a:avLst/>
              </a:prstGeom>
            </p:spPr>
          </p:pic>
        </p:grp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A2C5F2FD-727C-F077-F007-A7C7240C96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72982" y="1781417"/>
              <a:ext cx="0" cy="674076"/>
            </a:xfrm>
            <a:prstGeom prst="line">
              <a:avLst/>
            </a:prstGeom>
            <a:solidFill>
              <a:srgbClr val="BED73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724ADFC-2BA9-6F86-5F2A-681582D9CA83}"/>
              </a:ext>
            </a:extLst>
          </p:cNvPr>
          <p:cNvGrpSpPr/>
          <p:nvPr/>
        </p:nvGrpSpPr>
        <p:grpSpPr>
          <a:xfrm>
            <a:off x="4896452" y="2684327"/>
            <a:ext cx="963168" cy="1599347"/>
            <a:chOff x="6528602" y="3579102"/>
            <a:chExt cx="1284224" cy="213246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94D1AC4-FAD6-3FBB-0B41-59E70EC0C576}"/>
                </a:ext>
              </a:extLst>
            </p:cNvPr>
            <p:cNvGrpSpPr/>
            <p:nvPr/>
          </p:nvGrpSpPr>
          <p:grpSpPr>
            <a:xfrm>
              <a:off x="6528602" y="4490334"/>
              <a:ext cx="1284224" cy="1221231"/>
              <a:chOff x="5118354" y="3973684"/>
              <a:chExt cx="963168" cy="915923"/>
            </a:xfrm>
            <a:solidFill>
              <a:schemeClr val="bg1">
                <a:lumMod val="85000"/>
                <a:lumOff val="15000"/>
              </a:schemeClr>
            </a:solidFill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057D178B-29A2-3A4B-9309-CF596837109F}"/>
                  </a:ext>
                </a:extLst>
              </p:cNvPr>
              <p:cNvSpPr/>
              <p:nvPr/>
            </p:nvSpPr>
            <p:spPr>
              <a:xfrm>
                <a:off x="5118354" y="3973684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Integrated</a:t>
                </a:r>
                <a:endParaRPr lang="en-IN" sz="8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9" name="Graphic 8" descr="Puzzle pieces outline">
                <a:extLst>
                  <a:ext uri="{FF2B5EF4-FFF2-40B4-BE49-F238E27FC236}">
                    <a16:creationId xmlns:a16="http://schemas.microsoft.com/office/drawing/2014/main" id="{C3FF5E49-9E71-22B6-23F5-2FD1C760EC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8"/>
                  </a:ext>
                </a:extLst>
              </a:blip>
              <a:stretch>
                <a:fillRect/>
              </a:stretch>
            </p:blipFill>
            <p:spPr>
              <a:xfrm>
                <a:off x="5400548" y="4035028"/>
                <a:ext cx="398779" cy="398779"/>
              </a:xfrm>
              <a:prstGeom prst="rect">
                <a:avLst/>
              </a:prstGeom>
            </p:spPr>
          </p:pic>
        </p:grp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F34B095-5DAC-9921-C2D0-3D07F2EA1DC2}"/>
                </a:ext>
              </a:extLst>
            </p:cNvPr>
            <p:cNvCxnSpPr/>
            <p:nvPr/>
          </p:nvCxnSpPr>
          <p:spPr>
            <a:xfrm>
              <a:off x="7167682" y="3579102"/>
              <a:ext cx="3031" cy="889129"/>
            </a:xfrm>
            <a:prstGeom prst="line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solidFill>
                <a:schemeClr val="bg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12041C9C-D857-BEAF-049E-847EF6F9BA98}"/>
              </a:ext>
            </a:extLst>
          </p:cNvPr>
          <p:cNvGrpSpPr/>
          <p:nvPr/>
        </p:nvGrpSpPr>
        <p:grpSpPr>
          <a:xfrm>
            <a:off x="3997755" y="865495"/>
            <a:ext cx="963168" cy="1589999"/>
            <a:chOff x="5330340" y="1153994"/>
            <a:chExt cx="1284224" cy="211999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895645E3-A7C4-83A7-894A-3DE05E085BBF}"/>
                </a:ext>
              </a:extLst>
            </p:cNvPr>
            <p:cNvGrpSpPr/>
            <p:nvPr/>
          </p:nvGrpSpPr>
          <p:grpSpPr>
            <a:xfrm>
              <a:off x="5330340" y="1153994"/>
              <a:ext cx="1284224" cy="1221230"/>
              <a:chOff x="4017264" y="3422756"/>
              <a:chExt cx="963168" cy="915923"/>
            </a:xfrm>
            <a:solidFill>
              <a:schemeClr val="bg1">
                <a:lumMod val="85000"/>
                <a:lumOff val="15000"/>
              </a:schemeClr>
            </a:solidFill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CB7C56BA-433A-EE86-1B51-DD572D07C849}"/>
                  </a:ext>
                </a:extLst>
              </p:cNvPr>
              <p:cNvSpPr/>
              <p:nvPr/>
            </p:nvSpPr>
            <p:spPr>
              <a:xfrm>
                <a:off x="4017264" y="3422756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OTC</a:t>
                </a:r>
              </a:p>
              <a:p>
                <a:pPr algn="ctr"/>
                <a:r>
                  <a:rPr lang="en-US" sz="7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</a:rPr>
                  <a:t>(Order-to-Cash)</a:t>
                </a:r>
                <a:endParaRPr lang="en-IN" sz="700" dirty="0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pic>
            <p:nvPicPr>
              <p:cNvPr id="24" name="Graphic 23" descr="Cycle with people outline">
                <a:extLst>
                  <a:ext uri="{FF2B5EF4-FFF2-40B4-BE49-F238E27FC236}">
                    <a16:creationId xmlns:a16="http://schemas.microsoft.com/office/drawing/2014/main" id="{946183B6-149A-1D40-6DB1-2791867087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0"/>
                  </a:ext>
                </a:extLst>
              </a:blip>
              <a:stretch>
                <a:fillRect/>
              </a:stretch>
            </p:blipFill>
            <p:spPr>
              <a:xfrm>
                <a:off x="4297728" y="3459878"/>
                <a:ext cx="393466" cy="393466"/>
              </a:xfrm>
              <a:prstGeom prst="rect">
                <a:avLst/>
              </a:prstGeom>
            </p:spPr>
          </p:pic>
        </p:grp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90C1BE8-3686-C541-82CD-81F5195BE201}"/>
                </a:ext>
              </a:extLst>
            </p:cNvPr>
            <p:cNvCxnSpPr/>
            <p:nvPr/>
          </p:nvCxnSpPr>
          <p:spPr>
            <a:xfrm flipV="1">
              <a:off x="5966602" y="2358885"/>
              <a:ext cx="0" cy="915107"/>
            </a:xfrm>
            <a:prstGeom prst="line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41879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7623AA-6AFA-497E-03FD-997F7A609C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CA3CD-AAC9-134B-57CE-78D85F846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ONE SIFY: RENEWALS</a:t>
            </a:r>
            <a:endParaRPr lang="en-IN" dirty="0"/>
          </a:p>
        </p:txBody>
      </p:sp>
      <p:pic>
        <p:nvPicPr>
          <p:cNvPr id="5" name="Graphic 4" descr="Repeat outline">
            <a:extLst>
              <a:ext uri="{FF2B5EF4-FFF2-40B4-BE49-F238E27FC236}">
                <a16:creationId xmlns:a16="http://schemas.microsoft.com/office/drawing/2014/main" id="{44C33F5D-2D99-9FB2-C3E3-E02C8470A7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850" y="159135"/>
            <a:ext cx="540000" cy="540000"/>
          </a:xfrm>
          <a:prstGeom prst="rect">
            <a:avLst/>
          </a:prstGeom>
        </p:spPr>
      </p:pic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A3F00285-3372-9AA8-8126-D697AF20465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4896332"/>
              </p:ext>
            </p:extLst>
          </p:nvPr>
        </p:nvGraphicFramePr>
        <p:xfrm>
          <a:off x="323850" y="987425"/>
          <a:ext cx="8496300" cy="3529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258014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4001" y="154215"/>
            <a:ext cx="7693099" cy="461655"/>
          </a:xfrm>
        </p:spPr>
        <p:txBody>
          <a:bodyPr>
            <a:normAutofit/>
          </a:bodyPr>
          <a:lstStyle/>
          <a:p>
            <a:r>
              <a:rPr lang="en-IN" dirty="0"/>
              <a:t>agenda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A83F0A34-5AA6-4D8C-B891-466A5691E0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21103264"/>
              </p:ext>
            </p:extLst>
          </p:nvPr>
        </p:nvGraphicFramePr>
        <p:xfrm>
          <a:off x="323999" y="987427"/>
          <a:ext cx="8496443" cy="35290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2881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CC09B3-4D7F-235E-6C3B-3BB25518EA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yellow bridge with pillars&#10;&#10;Description automatically generated with medium confidence">
            <a:extLst>
              <a:ext uri="{FF2B5EF4-FFF2-40B4-BE49-F238E27FC236}">
                <a16:creationId xmlns:a16="http://schemas.microsoft.com/office/drawing/2014/main" id="{02108C83-879F-2842-8908-E7E7F5758AFA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8513613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402EC93-8B04-DE15-AFEE-D1DC63644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999" y="159135"/>
            <a:ext cx="7637153" cy="461655"/>
          </a:xfrm>
        </p:spPr>
        <p:txBody>
          <a:bodyPr/>
          <a:lstStyle/>
          <a:p>
            <a:r>
              <a:rPr lang="en-US" dirty="0"/>
              <a:t>THE PROCESS</a:t>
            </a:r>
            <a:endParaRPr lang="en-IN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C69B7DC-6742-5001-F6FB-C8D6929B750E}"/>
              </a:ext>
            </a:extLst>
          </p:cNvPr>
          <p:cNvCxnSpPr>
            <a:cxnSpLocks/>
          </p:cNvCxnSpPr>
          <p:nvPr/>
        </p:nvCxnSpPr>
        <p:spPr>
          <a:xfrm>
            <a:off x="8836" y="2563638"/>
            <a:ext cx="8247925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5069C13F-D104-9E00-3A25-648925569417}"/>
              </a:ext>
            </a:extLst>
          </p:cNvPr>
          <p:cNvGrpSpPr/>
          <p:nvPr/>
        </p:nvGrpSpPr>
        <p:grpSpPr>
          <a:xfrm>
            <a:off x="202433" y="882064"/>
            <a:ext cx="963168" cy="1781999"/>
            <a:chOff x="1004304" y="885751"/>
            <a:chExt cx="963168" cy="1781999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A4B7EBA6-45AA-5979-9DE1-98D80BBFFCBD}"/>
                </a:ext>
              </a:extLst>
            </p:cNvPr>
            <p:cNvSpPr/>
            <p:nvPr/>
          </p:nvSpPr>
          <p:spPr>
            <a:xfrm>
              <a:off x="1389888" y="2475750"/>
              <a:ext cx="192000" cy="192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988">
                <a:defRPr/>
              </a:pPr>
              <a:endParaRPr lang="en-IN" sz="2400" dirty="0">
                <a:solidFill>
                  <a:schemeClr val="bg1"/>
                </a:solidFill>
                <a:latin typeface="TheSansOffice" panose="020B0503040302060204" pitchFamily="34" charset="0"/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4203FED4-DD18-BEBD-BC83-8D960C2E912C}"/>
                </a:ext>
              </a:extLst>
            </p:cNvPr>
            <p:cNvGrpSpPr/>
            <p:nvPr/>
          </p:nvGrpSpPr>
          <p:grpSpPr>
            <a:xfrm>
              <a:off x="1004304" y="885751"/>
              <a:ext cx="963168" cy="1589999"/>
              <a:chOff x="4028829" y="922896"/>
              <a:chExt cx="963168" cy="1589999"/>
            </a:xfrm>
            <a:solidFill>
              <a:srgbClr val="BED730"/>
            </a:solidFill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FE7CD4F2-CF7C-E18C-77BD-A3061DE3A550}"/>
                  </a:ext>
                </a:extLst>
              </p:cNvPr>
              <p:cNvSpPr/>
              <p:nvPr/>
            </p:nvSpPr>
            <p:spPr>
              <a:xfrm>
                <a:off x="4028829" y="922896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/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DCR</a:t>
                </a:r>
                <a:endParaRPr lang="en-IN" sz="800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898414D8-6AF0-688F-BD73-018D8FA83E68}"/>
                  </a:ext>
                </a:extLst>
              </p:cNvPr>
              <p:cNvCxnSpPr>
                <a:cxnSpLocks/>
                <a:stCxn id="15" idx="0"/>
                <a:endCxn id="29" idx="4"/>
              </p:cNvCxnSpPr>
              <p:nvPr/>
            </p:nvCxnSpPr>
            <p:spPr>
              <a:xfrm flipV="1">
                <a:off x="4510413" y="1838819"/>
                <a:ext cx="0" cy="67407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1" name="Graphic 30" descr="Speaker phone outline">
                <a:extLst>
                  <a:ext uri="{FF2B5EF4-FFF2-40B4-BE49-F238E27FC236}">
                    <a16:creationId xmlns:a16="http://schemas.microsoft.com/office/drawing/2014/main" id="{AAC84DE5-D8EC-98A0-C303-BAF4A858E8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4323296" y="1013853"/>
                <a:ext cx="374234" cy="374234"/>
              </a:xfrm>
              <a:prstGeom prst="rect">
                <a:avLst/>
              </a:prstGeom>
            </p:spPr>
          </p:pic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53BCADA-C4A4-4BA9-37D9-4C8070BBDC2F}"/>
              </a:ext>
            </a:extLst>
          </p:cNvPr>
          <p:cNvGrpSpPr/>
          <p:nvPr/>
        </p:nvGrpSpPr>
        <p:grpSpPr>
          <a:xfrm>
            <a:off x="1037588" y="2468171"/>
            <a:ext cx="963168" cy="1813031"/>
            <a:chOff x="1754088" y="2475750"/>
            <a:chExt cx="963168" cy="1813031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8FCFDE06-8E94-06C8-65C8-E87DF94F1176}"/>
                </a:ext>
              </a:extLst>
            </p:cNvPr>
            <p:cNvSpPr/>
            <p:nvPr/>
          </p:nvSpPr>
          <p:spPr>
            <a:xfrm>
              <a:off x="2139672" y="2475750"/>
              <a:ext cx="192000" cy="192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988">
                <a:defRPr/>
              </a:pPr>
              <a:endParaRPr lang="en-IN" sz="2400" dirty="0">
                <a:solidFill>
                  <a:schemeClr val="bg1"/>
                </a:solidFill>
                <a:latin typeface="TheSansOffice" panose="020B0503040302060204" pitchFamily="34" charset="0"/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77321E0A-22C4-1203-585A-53BA1E670558}"/>
                </a:ext>
              </a:extLst>
            </p:cNvPr>
            <p:cNvGrpSpPr/>
            <p:nvPr/>
          </p:nvGrpSpPr>
          <p:grpSpPr>
            <a:xfrm>
              <a:off x="1754088" y="2667750"/>
              <a:ext cx="963168" cy="1621031"/>
              <a:chOff x="5186844" y="819748"/>
              <a:chExt cx="963168" cy="1621031"/>
            </a:xfrm>
            <a:solidFill>
              <a:srgbClr val="BED730"/>
            </a:solidFill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B937135D-FB78-B161-5A9C-42F7CB64F237}"/>
                  </a:ext>
                </a:extLst>
              </p:cNvPr>
              <p:cNvSpPr/>
              <p:nvPr/>
            </p:nvSpPr>
            <p:spPr>
              <a:xfrm>
                <a:off x="5186844" y="1524856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/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/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Funnel Goal</a:t>
                </a:r>
                <a:endParaRPr lang="en-IN" sz="800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48174D7E-8804-4577-7D9B-BDDFD25F242F}"/>
                  </a:ext>
                </a:extLst>
              </p:cNvPr>
              <p:cNvCxnSpPr>
                <a:cxnSpLocks/>
                <a:stCxn id="16" idx="4"/>
                <a:endCxn id="39" idx="0"/>
              </p:cNvCxnSpPr>
              <p:nvPr/>
            </p:nvCxnSpPr>
            <p:spPr>
              <a:xfrm>
                <a:off x="5668428" y="819748"/>
                <a:ext cx="0" cy="70510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1" name="Graphic 40" descr="Bar graph with upward trend outline">
                <a:extLst>
                  <a:ext uri="{FF2B5EF4-FFF2-40B4-BE49-F238E27FC236}">
                    <a16:creationId xmlns:a16="http://schemas.microsoft.com/office/drawing/2014/main" id="{6F5912A5-4EE1-35B9-1FF2-B064CD301F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5470464" y="1567739"/>
                <a:ext cx="400099" cy="400099"/>
              </a:xfrm>
              <a:prstGeom prst="rect">
                <a:avLst/>
              </a:prstGeom>
            </p:spPr>
          </p:pic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88A0BBD-2F78-C80F-05B3-78951245CFAB}"/>
              </a:ext>
            </a:extLst>
          </p:cNvPr>
          <p:cNvGrpSpPr/>
          <p:nvPr/>
        </p:nvGrpSpPr>
        <p:grpSpPr>
          <a:xfrm>
            <a:off x="1937563" y="885400"/>
            <a:ext cx="963168" cy="1774770"/>
            <a:chOff x="2501599" y="892980"/>
            <a:chExt cx="963168" cy="177477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B53BF2D-7E08-254C-4CFB-C3FE611FE233}"/>
                </a:ext>
              </a:extLst>
            </p:cNvPr>
            <p:cNvSpPr/>
            <p:nvPr/>
          </p:nvSpPr>
          <p:spPr>
            <a:xfrm>
              <a:off x="2889456" y="2475750"/>
              <a:ext cx="192000" cy="192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988">
                <a:defRPr/>
              </a:pPr>
              <a:endParaRPr lang="en-IN" sz="2400" dirty="0">
                <a:solidFill>
                  <a:schemeClr val="bg1"/>
                </a:solidFill>
                <a:latin typeface="TheSansOffice" panose="020B0503040302060204" pitchFamily="34" charset="0"/>
              </a:endParaRP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8618E736-7C06-7334-3BAE-BF6F8CC49136}"/>
                </a:ext>
              </a:extLst>
            </p:cNvPr>
            <p:cNvGrpSpPr/>
            <p:nvPr/>
          </p:nvGrpSpPr>
          <p:grpSpPr>
            <a:xfrm>
              <a:off x="2501599" y="892980"/>
              <a:ext cx="963168" cy="915923"/>
              <a:chOff x="2110221" y="311410"/>
              <a:chExt cx="963168" cy="915923"/>
            </a:xfrm>
            <a:solidFill>
              <a:srgbClr val="BED730"/>
            </a:solidFill>
          </p:grpSpPr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E3352D6A-0B39-856D-D6F6-08D18547F73F}"/>
                  </a:ext>
                </a:extLst>
              </p:cNvPr>
              <p:cNvSpPr/>
              <p:nvPr/>
            </p:nvSpPr>
            <p:spPr>
              <a:xfrm>
                <a:off x="2110221" y="311410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/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Alliance</a:t>
                </a:r>
                <a:endParaRPr lang="en-IN" sz="800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47" name="Graphic 46" descr="Handshake outline">
                <a:extLst>
                  <a:ext uri="{FF2B5EF4-FFF2-40B4-BE49-F238E27FC236}">
                    <a16:creationId xmlns:a16="http://schemas.microsoft.com/office/drawing/2014/main" id="{685A8097-9C9E-F627-00B3-7B998A63E2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2383892" y="378881"/>
                <a:ext cx="400099" cy="400099"/>
              </a:xfrm>
              <a:prstGeom prst="rect">
                <a:avLst/>
              </a:prstGeom>
            </p:spPr>
          </p:pic>
        </p:grp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1454CA24-3F88-BB80-03D2-07E0428D4366}"/>
                </a:ext>
              </a:extLst>
            </p:cNvPr>
            <p:cNvCxnSpPr>
              <a:stCxn id="46" idx="4"/>
              <a:endCxn id="17" idx="0"/>
            </p:cNvCxnSpPr>
            <p:nvPr/>
          </p:nvCxnSpPr>
          <p:spPr>
            <a:xfrm>
              <a:off x="2983183" y="1808903"/>
              <a:ext cx="2273" cy="666847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9484D7F-8988-FF2A-5C5E-2A63F4BDD884}"/>
              </a:ext>
            </a:extLst>
          </p:cNvPr>
          <p:cNvGrpSpPr/>
          <p:nvPr/>
        </p:nvGrpSpPr>
        <p:grpSpPr>
          <a:xfrm>
            <a:off x="2881577" y="2479549"/>
            <a:ext cx="963168" cy="1794253"/>
            <a:chOff x="3253656" y="2479548"/>
            <a:chExt cx="963168" cy="179425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7720769-FD45-2963-90D1-18B2A1E87734}"/>
                </a:ext>
              </a:extLst>
            </p:cNvPr>
            <p:cNvSpPr/>
            <p:nvPr/>
          </p:nvSpPr>
          <p:spPr>
            <a:xfrm>
              <a:off x="3639240" y="2479548"/>
              <a:ext cx="192000" cy="192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988">
                <a:defRPr/>
              </a:pPr>
              <a:endParaRPr lang="en-IN" sz="2400" dirty="0">
                <a:solidFill>
                  <a:schemeClr val="bg1"/>
                </a:solidFill>
                <a:latin typeface="TheSansOffice" panose="020B0503040302060204" pitchFamily="34" charset="0"/>
              </a:endParaRPr>
            </a:p>
          </p:txBody>
        </p: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016E20F4-F198-9643-041E-084AD098C366}"/>
                </a:ext>
              </a:extLst>
            </p:cNvPr>
            <p:cNvGrpSpPr/>
            <p:nvPr/>
          </p:nvGrpSpPr>
          <p:grpSpPr>
            <a:xfrm>
              <a:off x="3253656" y="3357878"/>
              <a:ext cx="963168" cy="915923"/>
              <a:chOff x="5194554" y="2733754"/>
              <a:chExt cx="963168" cy="915923"/>
            </a:xfrm>
            <a:solidFill>
              <a:srgbClr val="BED730"/>
            </a:solidFill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C7E925A1-E78A-7DD8-B7C3-7306F1310179}"/>
                  </a:ext>
                </a:extLst>
              </p:cNvPr>
              <p:cNvSpPr/>
              <p:nvPr/>
            </p:nvSpPr>
            <p:spPr>
              <a:xfrm>
                <a:off x="5194554" y="2733754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solidFill>
                    <a:schemeClr val="bg1"/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/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LTO</a:t>
                </a:r>
              </a:p>
              <a:p>
                <a:pPr algn="ctr"/>
                <a:r>
                  <a:rPr lang="en-US" sz="700" dirty="0">
                    <a:solidFill>
                      <a:schemeClr val="bg1"/>
                    </a:solidFill>
                  </a:rPr>
                  <a:t>(Lead-to-Order)</a:t>
                </a:r>
                <a:endParaRPr lang="en-IN" sz="700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54" name="Graphic 53" descr="Filter outline">
                <a:extLst>
                  <a:ext uri="{FF2B5EF4-FFF2-40B4-BE49-F238E27FC236}">
                    <a16:creationId xmlns:a16="http://schemas.microsoft.com/office/drawing/2014/main" id="{0CAADD61-D6CD-4CC7-6A5A-AD785E16F4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5498526" y="2816675"/>
                <a:ext cx="365064" cy="365064"/>
              </a:xfrm>
              <a:prstGeom prst="rect">
                <a:avLst/>
              </a:prstGeom>
            </p:spPr>
          </p:pic>
        </p:grp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8DD8235-CD02-7E5E-A729-F3755D6D5D51}"/>
                </a:ext>
              </a:extLst>
            </p:cNvPr>
            <p:cNvCxnSpPr>
              <a:stCxn id="52" idx="0"/>
              <a:endCxn id="18" idx="4"/>
            </p:cNvCxnSpPr>
            <p:nvPr/>
          </p:nvCxnSpPr>
          <p:spPr>
            <a:xfrm flipV="1">
              <a:off x="3735240" y="2671548"/>
              <a:ext cx="0" cy="6863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E9B1E5C-7F56-1984-EAB7-A27B05C84CC4}"/>
              </a:ext>
            </a:extLst>
          </p:cNvPr>
          <p:cNvGrpSpPr/>
          <p:nvPr/>
        </p:nvGrpSpPr>
        <p:grpSpPr>
          <a:xfrm>
            <a:off x="4621244" y="2475751"/>
            <a:ext cx="963168" cy="1775444"/>
            <a:chOff x="6161659" y="3301001"/>
            <a:chExt cx="1284224" cy="2367258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97CB6563-A108-933E-6A13-51CA2F6B128C}"/>
                </a:ext>
              </a:extLst>
            </p:cNvPr>
            <p:cNvGrpSpPr/>
            <p:nvPr/>
          </p:nvGrpSpPr>
          <p:grpSpPr>
            <a:xfrm>
              <a:off x="6161659" y="4447029"/>
              <a:ext cx="1284224" cy="1221230"/>
              <a:chOff x="5118354" y="3973684"/>
              <a:chExt cx="963168" cy="915923"/>
            </a:xfrm>
            <a:solidFill>
              <a:srgbClr val="BED730"/>
            </a:solidFill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6C7DBDC6-4A89-DE5B-AD91-9A1A999E0512}"/>
                  </a:ext>
                </a:extLst>
              </p:cNvPr>
              <p:cNvSpPr/>
              <p:nvPr/>
            </p:nvSpPr>
            <p:spPr>
              <a:xfrm>
                <a:off x="5118354" y="3973684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/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Integrated</a:t>
                </a:r>
                <a:endParaRPr lang="en-IN" sz="800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60" name="Graphic 59" descr="Puzzle pieces outline">
                <a:extLst>
                  <a:ext uri="{FF2B5EF4-FFF2-40B4-BE49-F238E27FC236}">
                    <a16:creationId xmlns:a16="http://schemas.microsoft.com/office/drawing/2014/main" id="{3857EE53-B3DB-D4AF-8FFB-58B679DA32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5400548" y="4035028"/>
                <a:ext cx="398779" cy="398779"/>
              </a:xfrm>
              <a:prstGeom prst="rect">
                <a:avLst/>
              </a:prstGeom>
            </p:spPr>
          </p:pic>
        </p:grp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D426005F-7892-FAA7-1763-086B905BC6CD}"/>
                </a:ext>
              </a:extLst>
            </p:cNvPr>
            <p:cNvCxnSpPr/>
            <p:nvPr/>
          </p:nvCxnSpPr>
          <p:spPr>
            <a:xfrm>
              <a:off x="6803771" y="3561576"/>
              <a:ext cx="3031" cy="889129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82C9BCAB-998E-CD14-6371-F7D5CD2F1701}"/>
                </a:ext>
              </a:extLst>
            </p:cNvPr>
            <p:cNvSpPr/>
            <p:nvPr/>
          </p:nvSpPr>
          <p:spPr>
            <a:xfrm>
              <a:off x="6686444" y="3301001"/>
              <a:ext cx="256000" cy="256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988">
                <a:defRPr/>
              </a:pPr>
              <a:endParaRPr lang="en-IN" sz="2400" dirty="0">
                <a:solidFill>
                  <a:schemeClr val="bg1"/>
                </a:solidFill>
                <a:latin typeface="TheSansOffice" panose="020B0503040302060204" pitchFamily="34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61B2D4B-A524-316F-380D-80AE0BF63181}"/>
              </a:ext>
            </a:extLst>
          </p:cNvPr>
          <p:cNvGrpSpPr/>
          <p:nvPr/>
        </p:nvGrpSpPr>
        <p:grpSpPr>
          <a:xfrm>
            <a:off x="3775223" y="865496"/>
            <a:ext cx="963168" cy="1794674"/>
            <a:chOff x="5033631" y="1153994"/>
            <a:chExt cx="1284224" cy="239289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BCB9498-2571-F5A6-3FFA-FCCC88B22A09}"/>
                </a:ext>
              </a:extLst>
            </p:cNvPr>
            <p:cNvSpPr/>
            <p:nvPr/>
          </p:nvSpPr>
          <p:spPr>
            <a:xfrm>
              <a:off x="5547743" y="3290893"/>
              <a:ext cx="256000" cy="256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988">
                <a:defRPr/>
              </a:pPr>
              <a:endParaRPr lang="en-IN" sz="2400" dirty="0">
                <a:solidFill>
                  <a:schemeClr val="bg1"/>
                </a:solidFill>
                <a:latin typeface="TheSansOffice" panose="020B0503040302060204" pitchFamily="34" charset="0"/>
              </a:endParaRPr>
            </a:p>
          </p:txBody>
        </p: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550F18F0-852C-F300-0DDF-541623740E78}"/>
                </a:ext>
              </a:extLst>
            </p:cNvPr>
            <p:cNvGrpSpPr/>
            <p:nvPr/>
          </p:nvGrpSpPr>
          <p:grpSpPr>
            <a:xfrm>
              <a:off x="5033631" y="1153994"/>
              <a:ext cx="1284224" cy="1221230"/>
              <a:chOff x="4017264" y="3422756"/>
              <a:chExt cx="963168" cy="915923"/>
            </a:xfrm>
            <a:solidFill>
              <a:srgbClr val="BED730"/>
            </a:solidFill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3A2CE7D2-86D4-1AC1-CEB6-055A7FFE43F6}"/>
                  </a:ext>
                </a:extLst>
              </p:cNvPr>
              <p:cNvSpPr/>
              <p:nvPr/>
            </p:nvSpPr>
            <p:spPr>
              <a:xfrm>
                <a:off x="4017264" y="3422756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/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OTC</a:t>
                </a:r>
              </a:p>
              <a:p>
                <a:pPr algn="ctr"/>
                <a:r>
                  <a:rPr lang="en-US" sz="700" dirty="0">
                    <a:solidFill>
                      <a:schemeClr val="bg1"/>
                    </a:solidFill>
                  </a:rPr>
                  <a:t>(Order-to-Cash)</a:t>
                </a:r>
                <a:endParaRPr lang="en-IN" sz="700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71" name="Graphic 70" descr="Cycle with people outline">
                <a:extLst>
                  <a:ext uri="{FF2B5EF4-FFF2-40B4-BE49-F238E27FC236}">
                    <a16:creationId xmlns:a16="http://schemas.microsoft.com/office/drawing/2014/main" id="{1AAE33C1-DDC6-B438-94B0-4FF45725C5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4297728" y="3459878"/>
                <a:ext cx="393466" cy="393466"/>
              </a:xfrm>
              <a:prstGeom prst="rect">
                <a:avLst/>
              </a:prstGeom>
            </p:spPr>
          </p:pic>
        </p:grp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6304CE51-E7AC-548E-25B0-B5F7F7D897B6}"/>
                </a:ext>
              </a:extLst>
            </p:cNvPr>
            <p:cNvCxnSpPr/>
            <p:nvPr/>
          </p:nvCxnSpPr>
          <p:spPr>
            <a:xfrm flipV="1">
              <a:off x="5663711" y="2375786"/>
              <a:ext cx="0" cy="915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C133754-0442-55FD-E78F-152AB15BB466}"/>
              </a:ext>
            </a:extLst>
          </p:cNvPr>
          <p:cNvGrpSpPr/>
          <p:nvPr/>
        </p:nvGrpSpPr>
        <p:grpSpPr>
          <a:xfrm>
            <a:off x="5489488" y="895008"/>
            <a:ext cx="963168" cy="1765162"/>
            <a:chOff x="5503008" y="902588"/>
            <a:chExt cx="963168" cy="1765162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B65F6BF5-810D-E777-7365-85EDB54BCCBF}"/>
                </a:ext>
              </a:extLst>
            </p:cNvPr>
            <p:cNvSpPr/>
            <p:nvPr/>
          </p:nvSpPr>
          <p:spPr>
            <a:xfrm>
              <a:off x="5888592" y="2475750"/>
              <a:ext cx="192000" cy="192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988">
                <a:defRPr/>
              </a:pPr>
              <a:endParaRPr lang="en-IN" sz="2400" dirty="0">
                <a:solidFill>
                  <a:schemeClr val="bg1"/>
                </a:solidFill>
                <a:latin typeface="TheSansOffice" panose="020B0503040302060204" pitchFamily="34" charset="0"/>
              </a:endParaRPr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1CF56997-E091-6530-2F74-B701F7185BB3}"/>
                </a:ext>
              </a:extLst>
            </p:cNvPr>
            <p:cNvGrpSpPr/>
            <p:nvPr/>
          </p:nvGrpSpPr>
          <p:grpSpPr>
            <a:xfrm>
              <a:off x="5503008" y="902588"/>
              <a:ext cx="963168" cy="915923"/>
              <a:chOff x="2760726" y="3973684"/>
              <a:chExt cx="963168" cy="915923"/>
            </a:xfrm>
            <a:solidFill>
              <a:srgbClr val="BED730"/>
            </a:solidFill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2D0D3414-F625-4E24-D272-CE23D6FFECD4}"/>
                  </a:ext>
                </a:extLst>
              </p:cNvPr>
              <p:cNvSpPr/>
              <p:nvPr/>
            </p:nvSpPr>
            <p:spPr>
              <a:xfrm>
                <a:off x="2760726" y="3973684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/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/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PMO</a:t>
                </a:r>
                <a:endParaRPr lang="en-IN" sz="800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76" name="Graphic 75" descr="Clipboard Partially Checked outline">
                <a:extLst>
                  <a:ext uri="{FF2B5EF4-FFF2-40B4-BE49-F238E27FC236}">
                    <a16:creationId xmlns:a16="http://schemas.microsoft.com/office/drawing/2014/main" id="{2CDDD326-BCAB-9D82-71D4-6C49F623C2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p:blipFill>
            <p:spPr>
              <a:xfrm>
                <a:off x="3036824" y="4068508"/>
                <a:ext cx="408857" cy="408857"/>
              </a:xfrm>
              <a:prstGeom prst="rect">
                <a:avLst/>
              </a:prstGeom>
            </p:spPr>
          </p:pic>
        </p:grp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B7309A-18D5-FDFB-E69F-E6858F6177E5}"/>
                </a:ext>
              </a:extLst>
            </p:cNvPr>
            <p:cNvCxnSpPr/>
            <p:nvPr/>
          </p:nvCxnSpPr>
          <p:spPr>
            <a:xfrm>
              <a:off x="5975495" y="1812701"/>
              <a:ext cx="2273" cy="666847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7A997161-9F9B-E3D6-E4A0-9AAD683CB04F}"/>
              </a:ext>
            </a:extLst>
          </p:cNvPr>
          <p:cNvGrpSpPr/>
          <p:nvPr/>
        </p:nvGrpSpPr>
        <p:grpSpPr>
          <a:xfrm>
            <a:off x="6351244" y="2459699"/>
            <a:ext cx="963168" cy="1798051"/>
            <a:chOff x="6252792" y="2475750"/>
            <a:chExt cx="963168" cy="1798051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90C0ABE-2E72-BFAF-6663-AF030EEBEA76}"/>
                </a:ext>
              </a:extLst>
            </p:cNvPr>
            <p:cNvSpPr/>
            <p:nvPr/>
          </p:nvSpPr>
          <p:spPr>
            <a:xfrm>
              <a:off x="6638376" y="2475750"/>
              <a:ext cx="192000" cy="192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988">
                <a:defRPr/>
              </a:pPr>
              <a:endParaRPr lang="en-IN" sz="2400" dirty="0">
                <a:solidFill>
                  <a:schemeClr val="bg1"/>
                </a:solidFill>
                <a:latin typeface="TheSansOffice" panose="020B0503040302060204" pitchFamily="34" charset="0"/>
              </a:endParaRPr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7FEA8719-FFEE-6FA1-988D-AE6DF2B7FE8E}"/>
                </a:ext>
              </a:extLst>
            </p:cNvPr>
            <p:cNvGrpSpPr/>
            <p:nvPr/>
          </p:nvGrpSpPr>
          <p:grpSpPr>
            <a:xfrm>
              <a:off x="6252792" y="3357878"/>
              <a:ext cx="963168" cy="915923"/>
              <a:chOff x="2854071" y="2733753"/>
              <a:chExt cx="963168" cy="915923"/>
            </a:xfrm>
            <a:solidFill>
              <a:srgbClr val="BED730"/>
            </a:solidFill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5DA1CDD0-90AE-E89A-7009-694DE662361F}"/>
                  </a:ext>
                </a:extLst>
              </p:cNvPr>
              <p:cNvSpPr/>
              <p:nvPr/>
            </p:nvSpPr>
            <p:spPr>
              <a:xfrm>
                <a:off x="2854071" y="2733753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solidFill>
                    <a:schemeClr val="bg1"/>
                  </a:solidFill>
                </a:endParaRPr>
              </a:p>
              <a:p>
                <a:pPr algn="ctr"/>
                <a:endParaRPr lang="en-US" sz="800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OneSify:</a:t>
                </a:r>
              </a:p>
              <a:p>
                <a:pPr algn="ctr"/>
                <a:r>
                  <a:rPr lang="en-US" sz="700" dirty="0">
                    <a:solidFill>
                      <a:schemeClr val="bg1"/>
                    </a:solidFill>
                  </a:rPr>
                  <a:t>Collections</a:t>
                </a:r>
                <a:endParaRPr lang="en-IN" sz="700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81" name="Graphic 80" descr="Rupee outline">
                <a:extLst>
                  <a:ext uri="{FF2B5EF4-FFF2-40B4-BE49-F238E27FC236}">
                    <a16:creationId xmlns:a16="http://schemas.microsoft.com/office/drawing/2014/main" id="{BDB1DA24-3BCB-5FB9-5CFA-827828292C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8"/>
                  </a:ext>
                </a:extLst>
              </a:blip>
              <a:stretch>
                <a:fillRect/>
              </a:stretch>
            </p:blipFill>
            <p:spPr>
              <a:xfrm>
                <a:off x="3168265" y="2845358"/>
                <a:ext cx="345996" cy="345996"/>
              </a:xfrm>
              <a:prstGeom prst="rect">
                <a:avLst/>
              </a:prstGeom>
            </p:spPr>
          </p:pic>
        </p:grp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5A4EB496-4E74-FA02-2FBD-0A6CA8990560}"/>
                </a:ext>
              </a:extLst>
            </p:cNvPr>
            <p:cNvCxnSpPr/>
            <p:nvPr/>
          </p:nvCxnSpPr>
          <p:spPr>
            <a:xfrm flipV="1">
              <a:off x="6734376" y="2667750"/>
              <a:ext cx="0" cy="6863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5D3EE2E4-36D9-F4A9-76CD-5D7010C21A64}"/>
              </a:ext>
            </a:extLst>
          </p:cNvPr>
          <p:cNvGrpSpPr/>
          <p:nvPr/>
        </p:nvGrpSpPr>
        <p:grpSpPr>
          <a:xfrm>
            <a:off x="7179090" y="869527"/>
            <a:ext cx="963168" cy="1781999"/>
            <a:chOff x="7007123" y="885751"/>
            <a:chExt cx="963168" cy="1781999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6B1B421-C68F-C550-39D6-5560209DABB2}"/>
                </a:ext>
              </a:extLst>
            </p:cNvPr>
            <p:cNvSpPr/>
            <p:nvPr/>
          </p:nvSpPr>
          <p:spPr>
            <a:xfrm>
              <a:off x="7388160" y="2475750"/>
              <a:ext cx="192000" cy="192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988">
                <a:defRPr/>
              </a:pPr>
              <a:endParaRPr lang="en-IN" sz="2400" dirty="0">
                <a:solidFill>
                  <a:schemeClr val="bg1"/>
                </a:solidFill>
                <a:latin typeface="TheSansOffice" panose="020B0503040302060204" pitchFamily="34" charset="0"/>
              </a:endParaRPr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11DD963C-4258-4270-B184-94F9C95FF2DA}"/>
                </a:ext>
              </a:extLst>
            </p:cNvPr>
            <p:cNvGrpSpPr/>
            <p:nvPr/>
          </p:nvGrpSpPr>
          <p:grpSpPr>
            <a:xfrm>
              <a:off x="7007123" y="885751"/>
              <a:ext cx="963168" cy="915923"/>
              <a:chOff x="2839974" y="1493825"/>
              <a:chExt cx="963168" cy="915923"/>
            </a:xfrm>
            <a:solidFill>
              <a:srgbClr val="BED730"/>
            </a:solidFill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1E35CC47-E4DA-7924-5980-42FB10F0A33B}"/>
                  </a:ext>
                </a:extLst>
              </p:cNvPr>
              <p:cNvSpPr/>
              <p:nvPr/>
            </p:nvSpPr>
            <p:spPr>
              <a:xfrm>
                <a:off x="2839974" y="1493825"/>
                <a:ext cx="963168" cy="915923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bg1"/>
                  </a:solidFill>
                </a:endParaRPr>
              </a:p>
              <a:p>
                <a:pPr algn="ctr"/>
                <a:endParaRPr lang="en-US" sz="900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OneSify:</a:t>
                </a:r>
              </a:p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Renewals</a:t>
                </a:r>
                <a:endParaRPr lang="en-IN" sz="800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86" name="Graphic 85" descr="Repeat outline">
                <a:extLst>
                  <a:ext uri="{FF2B5EF4-FFF2-40B4-BE49-F238E27FC236}">
                    <a16:creationId xmlns:a16="http://schemas.microsoft.com/office/drawing/2014/main" id="{C176E59F-3F3D-49F7-2ABB-E980D84A7F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0"/>
                  </a:ext>
                </a:extLst>
              </a:blip>
              <a:stretch>
                <a:fillRect/>
              </a:stretch>
            </p:blipFill>
            <p:spPr>
              <a:xfrm>
                <a:off x="3145155" y="1592738"/>
                <a:ext cx="352806" cy="352806"/>
              </a:xfrm>
              <a:prstGeom prst="rect">
                <a:avLst/>
              </a:prstGeom>
            </p:spPr>
          </p:pic>
        </p:grp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5045BF4F-5167-CC5A-8DD4-47A04A4830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84160" y="1797642"/>
              <a:ext cx="0" cy="674076"/>
            </a:xfrm>
            <a:prstGeom prst="line">
              <a:avLst/>
            </a:prstGeom>
            <a:solidFill>
              <a:srgbClr val="BED73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2" name="Graphic 31" descr="Thumbs up sign outline">
            <a:extLst>
              <a:ext uri="{FF2B5EF4-FFF2-40B4-BE49-F238E27FC236}">
                <a16:creationId xmlns:a16="http://schemas.microsoft.com/office/drawing/2014/main" id="{D57648BA-9ADC-4151-01D3-BD8761612CF4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8383427" y="2268797"/>
            <a:ext cx="573456" cy="573456"/>
          </a:xfrm>
          <a:prstGeom prst="rect">
            <a:avLst/>
          </a:prstGeom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23AB4B2-5AF3-9259-5D1F-6BDC8F46E13A}"/>
              </a:ext>
            </a:extLst>
          </p:cNvPr>
          <p:cNvSpPr txBox="1"/>
          <p:nvPr/>
        </p:nvSpPr>
        <p:spPr>
          <a:xfrm>
            <a:off x="323999" y="4330727"/>
            <a:ext cx="8562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en-US" sz="1800" i="1" dirty="0"/>
              <a:t>BUILDING BRIDGES FOR BETTER BUSINESS OUTCOMES</a:t>
            </a:r>
          </a:p>
        </p:txBody>
      </p:sp>
    </p:spTree>
    <p:extLst>
      <p:ext uri="{BB962C8B-B14F-4D97-AF65-F5344CB8AC3E}">
        <p14:creationId xmlns:p14="http://schemas.microsoft.com/office/powerpoint/2010/main" val="2220941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B95D50-BF50-FB8F-788F-5ED17EA658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F5FA97-2C28-624F-3677-427E5BEAF5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Internal | Confidential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09CAB4F-B27D-C090-D6CB-8B7C1F4501CA}"/>
              </a:ext>
            </a:extLst>
          </p:cNvPr>
          <p:cNvSpPr txBox="1"/>
          <p:nvPr/>
        </p:nvSpPr>
        <p:spPr>
          <a:xfrm>
            <a:off x="323850" y="1786920"/>
            <a:ext cx="8562698" cy="1132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2400" i="1" dirty="0">
                <a:solidFill>
                  <a:schemeClr val="bg1"/>
                </a:solidFill>
              </a:rPr>
              <a:t>EMPOWER YOUR PEERS, ENERGISE THE PROCESS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2400" i="1" dirty="0">
                <a:solidFill>
                  <a:schemeClr val="bg1"/>
                </a:solidFill>
              </a:rPr>
              <a:t>DO NOT BE A </a:t>
            </a:r>
            <a:r>
              <a:rPr lang="en-US" sz="2400" b="1" i="1" dirty="0">
                <a:solidFill>
                  <a:srgbClr val="BED730"/>
                </a:solidFill>
              </a:rPr>
              <a:t>HEADCOUNT</a:t>
            </a:r>
            <a:r>
              <a:rPr lang="en-US" sz="2400" i="1" dirty="0">
                <a:solidFill>
                  <a:schemeClr val="bg1"/>
                </a:solidFill>
              </a:rPr>
              <a:t>, MAKE YOUR HEAD COUNT!!</a:t>
            </a:r>
          </a:p>
        </p:txBody>
      </p:sp>
    </p:spTree>
    <p:extLst>
      <p:ext uri="{BB962C8B-B14F-4D97-AF65-F5344CB8AC3E}">
        <p14:creationId xmlns:p14="http://schemas.microsoft.com/office/powerpoint/2010/main" val="672177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784D8D8-0962-4084-9672-FB321A6A7A50}"/>
              </a:ext>
            </a:extLst>
          </p:cNvPr>
          <p:cNvSpPr txBox="1"/>
          <p:nvPr/>
        </p:nvSpPr>
        <p:spPr>
          <a:xfrm>
            <a:off x="323851" y="3900764"/>
            <a:ext cx="8496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B9D300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Thank You</a:t>
            </a:r>
            <a:endParaRPr kumimoji="0" lang="en-IN" sz="3200" b="0" i="0" u="none" strike="noStrike" kern="1200" cap="none" spc="0" normalizeH="0" baseline="0" noProof="0" dirty="0">
              <a:ln>
                <a:noFill/>
              </a:ln>
              <a:solidFill>
                <a:srgbClr val="B9D300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006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0886D7-E4F4-B563-B700-75F77F917C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1D5BBEA4-1595-691E-02D1-CE0B31C6ACCB}"/>
              </a:ext>
            </a:extLst>
          </p:cNvPr>
          <p:cNvGrpSpPr/>
          <p:nvPr/>
        </p:nvGrpSpPr>
        <p:grpSpPr>
          <a:xfrm>
            <a:off x="168172" y="987425"/>
            <a:ext cx="1255812" cy="3528277"/>
            <a:chOff x="168172" y="987425"/>
            <a:chExt cx="1255812" cy="3528277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E64490AD-6F80-8A8F-8C81-7E43451EC9E1}"/>
                </a:ext>
              </a:extLst>
            </p:cNvPr>
            <p:cNvGrpSpPr/>
            <p:nvPr/>
          </p:nvGrpSpPr>
          <p:grpSpPr>
            <a:xfrm>
              <a:off x="168172" y="987425"/>
              <a:ext cx="1255812" cy="3528277"/>
              <a:chOff x="546342" y="1328059"/>
              <a:chExt cx="1510692" cy="4244377"/>
            </a:xfrm>
          </p:grpSpPr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0CAE7C1F-D9FE-92EB-70C8-D8A25F465D7C}"/>
                  </a:ext>
                </a:extLst>
              </p:cNvPr>
              <p:cNvGrpSpPr/>
              <p:nvPr/>
            </p:nvGrpSpPr>
            <p:grpSpPr>
              <a:xfrm>
                <a:off x="546342" y="1433418"/>
                <a:ext cx="1510692" cy="1238202"/>
                <a:chOff x="1710122" y="1492793"/>
                <a:chExt cx="1510692" cy="1238202"/>
              </a:xfrm>
            </p:grpSpPr>
            <p:sp>
              <p:nvSpPr>
                <p:cNvPr id="33" name="Flowchart: Connector 32">
                  <a:extLst>
                    <a:ext uri="{FF2B5EF4-FFF2-40B4-BE49-F238E27FC236}">
                      <a16:creationId xmlns:a16="http://schemas.microsoft.com/office/drawing/2014/main" id="{F425033F-EF14-97AC-1091-A2F6EC7CF30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700000">
                  <a:off x="2147392" y="1492793"/>
                  <a:ext cx="713902" cy="713902"/>
                </a:xfrm>
                <a:prstGeom prst="flowChartConnector">
                  <a:avLst/>
                </a:prstGeom>
                <a:solidFill>
                  <a:srgbClr val="BED730"/>
                </a:solidFill>
                <a:ln w="3175">
                  <a:solidFill>
                    <a:schemeClr val="bg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514312">
                    <a:defRPr/>
                  </a:pPr>
                  <a:endParaRPr lang="en-IN" dirty="0">
                    <a:solidFill>
                      <a:prstClr val="white"/>
                    </a:solidFill>
                    <a:latin typeface="Trebuchet MS"/>
                  </a:endParaRPr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958A6B8E-BD2C-9B89-3D9F-E0FD8E75F9BC}"/>
                    </a:ext>
                  </a:extLst>
                </p:cNvPr>
                <p:cNvSpPr txBox="1"/>
                <p:nvPr/>
              </p:nvSpPr>
              <p:spPr>
                <a:xfrm>
                  <a:off x="1710122" y="2286703"/>
                  <a:ext cx="1510692" cy="4442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514312">
                    <a:defRPr/>
                  </a:pPr>
                  <a:r>
                    <a:rPr lang="en-IN" sz="900" b="1" dirty="0">
                      <a:solidFill>
                        <a:srgbClr val="BED730"/>
                      </a:solidFill>
                      <a:latin typeface="Trebuchet MS" panose="020B0603020202020204" pitchFamily="34" charset="0"/>
                    </a:rPr>
                    <a:t>Network</a:t>
                  </a:r>
                </a:p>
                <a:p>
                  <a:pPr algn="ctr" defTabSz="514312">
                    <a:defRPr/>
                  </a:pPr>
                  <a:r>
                    <a:rPr lang="en-IN" sz="900" b="1" dirty="0">
                      <a:solidFill>
                        <a:srgbClr val="BED730"/>
                      </a:solidFill>
                      <a:latin typeface="Trebuchet MS" panose="020B0603020202020204" pitchFamily="34" charset="0"/>
                    </a:rPr>
                    <a:t>Infra Services</a:t>
                  </a:r>
                  <a:endParaRPr lang="en-US" sz="900" dirty="0">
                    <a:solidFill>
                      <a:srgbClr val="BED730"/>
                    </a:solidFill>
                    <a:latin typeface="Trebuchet MS" panose="020B0603020202020204" pitchFamily="34" charset="0"/>
                  </a:endParaRPr>
                </a:p>
              </p:txBody>
            </p:sp>
            <p:pic>
              <p:nvPicPr>
                <p:cNvPr id="49" name="Graphic 48">
                  <a:extLst>
                    <a:ext uri="{FF2B5EF4-FFF2-40B4-BE49-F238E27FC236}">
                      <a16:creationId xmlns:a16="http://schemas.microsoft.com/office/drawing/2014/main" id="{C4C3F2DA-B740-48B3-D806-28FF30C7523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97711" y="1626650"/>
                  <a:ext cx="395022" cy="446189"/>
                </a:xfrm>
                <a:prstGeom prst="rect">
                  <a:avLst/>
                </a:prstGeom>
              </p:spPr>
            </p:pic>
          </p:grp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09353FC6-8855-DD93-1BEA-017933ABF907}"/>
                  </a:ext>
                </a:extLst>
              </p:cNvPr>
              <p:cNvSpPr/>
              <p:nvPr/>
            </p:nvSpPr>
            <p:spPr>
              <a:xfrm>
                <a:off x="749662" y="1328059"/>
                <a:ext cx="1176466" cy="4244377"/>
              </a:xfrm>
              <a:prstGeom prst="rect">
                <a:avLst/>
              </a:prstGeom>
              <a:noFill/>
              <a:ln w="9525">
                <a:solidFill>
                  <a:schemeClr val="accent1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013" dirty="0"/>
              </a:p>
            </p:txBody>
          </p:sp>
        </p:grp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C54609D5-EB0B-5CA6-496B-BE6B6373DEFD}"/>
                </a:ext>
              </a:extLst>
            </p:cNvPr>
            <p:cNvSpPr txBox="1"/>
            <p:nvPr/>
          </p:nvSpPr>
          <p:spPr>
            <a:xfrm>
              <a:off x="337189" y="2262524"/>
              <a:ext cx="970388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>
                      <a:lumMod val="85000"/>
                    </a:schemeClr>
                  </a:solidFill>
                </a:rPr>
                <a:t>WAN</a:t>
              </a:r>
            </a:p>
            <a:p>
              <a:pPr algn="ctr"/>
              <a:endParaRPr lang="en-US" sz="900" dirty="0">
                <a:solidFill>
                  <a:schemeClr val="bg1">
                    <a:lumMod val="85000"/>
                  </a:schemeClr>
                </a:solidFill>
              </a:endParaRPr>
            </a:p>
            <a:p>
              <a:pPr algn="ctr"/>
              <a:r>
                <a:rPr lang="en-US" sz="900" dirty="0">
                  <a:solidFill>
                    <a:schemeClr val="bg1">
                      <a:lumMod val="85000"/>
                    </a:schemeClr>
                  </a:solidFill>
                </a:rPr>
                <a:t>Communication-as-a-Service</a:t>
              </a:r>
            </a:p>
            <a:p>
              <a:pPr algn="ctr"/>
              <a:endParaRPr lang="en-US" sz="900" dirty="0">
                <a:solidFill>
                  <a:schemeClr val="bg1">
                    <a:lumMod val="85000"/>
                  </a:schemeClr>
                </a:solidFill>
              </a:endParaRPr>
            </a:p>
            <a:p>
              <a:pPr algn="ctr"/>
              <a:r>
                <a:rPr lang="en-US" sz="900" dirty="0">
                  <a:solidFill>
                    <a:schemeClr val="bg1">
                      <a:lumMod val="85000"/>
                    </a:schemeClr>
                  </a:solidFill>
                </a:rPr>
                <a:t>Voice &amp; Messaging</a:t>
              </a:r>
              <a:endParaRPr lang="en-IN" sz="9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3AEAB352-6844-D480-AB67-91863F95F5FA}"/>
              </a:ext>
            </a:extLst>
          </p:cNvPr>
          <p:cNvGrpSpPr/>
          <p:nvPr/>
        </p:nvGrpSpPr>
        <p:grpSpPr>
          <a:xfrm>
            <a:off x="1133558" y="987425"/>
            <a:ext cx="1455233" cy="3528277"/>
            <a:chOff x="1133558" y="987425"/>
            <a:chExt cx="1455233" cy="3528277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634A8848-8759-2817-AF25-95933CF82ECD}"/>
                </a:ext>
              </a:extLst>
            </p:cNvPr>
            <p:cNvGrpSpPr/>
            <p:nvPr/>
          </p:nvGrpSpPr>
          <p:grpSpPr>
            <a:xfrm>
              <a:off x="1133558" y="987425"/>
              <a:ext cx="1455233" cy="3528277"/>
              <a:chOff x="1707663" y="1328059"/>
              <a:chExt cx="1750588" cy="4244377"/>
            </a:xfrm>
          </p:grpSpPr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18213792-B6D0-178E-B947-55527DC3066B}"/>
                  </a:ext>
                </a:extLst>
              </p:cNvPr>
              <p:cNvGrpSpPr/>
              <p:nvPr/>
            </p:nvGrpSpPr>
            <p:grpSpPr>
              <a:xfrm>
                <a:off x="1707663" y="1444254"/>
                <a:ext cx="1750588" cy="1236932"/>
                <a:chOff x="2574557" y="1543717"/>
                <a:chExt cx="1750588" cy="1236932"/>
              </a:xfrm>
            </p:grpSpPr>
            <p:sp>
              <p:nvSpPr>
                <p:cNvPr id="35" name="Flowchart: Connector 34">
                  <a:extLst>
                    <a:ext uri="{FF2B5EF4-FFF2-40B4-BE49-F238E27FC236}">
                      <a16:creationId xmlns:a16="http://schemas.microsoft.com/office/drawing/2014/main" id="{7E72FDFA-240E-2BA3-C4F1-43C208B628A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700000">
                  <a:off x="3099564" y="1543717"/>
                  <a:ext cx="713902" cy="713902"/>
                </a:xfrm>
                <a:prstGeom prst="flowChartConnector">
                  <a:avLst/>
                </a:prstGeom>
                <a:solidFill>
                  <a:srgbClr val="BED730"/>
                </a:solidFill>
                <a:ln w="3175">
                  <a:solidFill>
                    <a:schemeClr val="bg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514312">
                    <a:defRPr/>
                  </a:pPr>
                  <a:endParaRPr lang="en-IN" dirty="0">
                    <a:solidFill>
                      <a:prstClr val="white"/>
                    </a:solidFill>
                    <a:latin typeface="Trebuchet MS"/>
                  </a:endParaRPr>
                </a:p>
              </p:txBody>
            </p: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F1C4BC31-AB87-041A-779A-4814D373B0DE}"/>
                    </a:ext>
                  </a:extLst>
                </p:cNvPr>
                <p:cNvSpPr txBox="1"/>
                <p:nvPr/>
              </p:nvSpPr>
              <p:spPr>
                <a:xfrm>
                  <a:off x="2574557" y="2334202"/>
                  <a:ext cx="1750588" cy="44644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514312">
                    <a:defRPr/>
                  </a:pPr>
                  <a:r>
                    <a:rPr lang="pt-BR" sz="900" b="1" dirty="0">
                      <a:solidFill>
                        <a:srgbClr val="BED730"/>
                      </a:solidFill>
                      <a:latin typeface="Trebuchet MS" panose="020B0603020202020204" pitchFamily="34" charset="0"/>
                    </a:rPr>
                    <a:t>Data Center</a:t>
                  </a:r>
                </a:p>
                <a:p>
                  <a:pPr algn="ctr" defTabSz="514312">
                    <a:defRPr/>
                  </a:pPr>
                  <a:r>
                    <a:rPr lang="pt-BR" sz="900" b="1" dirty="0">
                      <a:solidFill>
                        <a:srgbClr val="BED730"/>
                      </a:solidFill>
                      <a:latin typeface="Trebuchet MS" panose="020B0603020202020204" pitchFamily="34" charset="0"/>
                    </a:rPr>
                    <a:t>Colo Services</a:t>
                  </a:r>
                  <a:endParaRPr lang="en-US" sz="900" b="1" dirty="0">
                    <a:solidFill>
                      <a:srgbClr val="BED730"/>
                    </a:solidFill>
                    <a:latin typeface="Trebuchet MS" panose="020B0603020202020204" pitchFamily="34" charset="0"/>
                  </a:endParaRPr>
                </a:p>
              </p:txBody>
            </p:sp>
            <p:pic>
              <p:nvPicPr>
                <p:cNvPr id="56" name="Picture 55" descr="A black background with a black square&#10;&#10;Description automatically generated with medium confidence">
                  <a:extLst>
                    <a:ext uri="{FF2B5EF4-FFF2-40B4-BE49-F238E27FC236}">
                      <a16:creationId xmlns:a16="http://schemas.microsoft.com/office/drawing/2014/main" id="{251047D5-0EBD-E152-EEA4-1377B4F3973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225040" y="1634145"/>
                  <a:ext cx="456087" cy="475495"/>
                </a:xfrm>
                <a:prstGeom prst="rect">
                  <a:avLst/>
                </a:prstGeom>
              </p:spPr>
            </p:pic>
          </p:grp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778A8D2B-CC29-5B0A-A544-ED3BACF1AD09}"/>
                  </a:ext>
                </a:extLst>
              </p:cNvPr>
              <p:cNvSpPr/>
              <p:nvPr/>
            </p:nvSpPr>
            <p:spPr>
              <a:xfrm>
                <a:off x="1994724" y="1328059"/>
                <a:ext cx="1176466" cy="4244377"/>
              </a:xfrm>
              <a:prstGeom prst="rect">
                <a:avLst/>
              </a:prstGeom>
              <a:noFill/>
              <a:ln w="6350">
                <a:solidFill>
                  <a:schemeClr val="accent1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013" dirty="0"/>
              </a:p>
            </p:txBody>
          </p:sp>
        </p:grp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694ED3F5-8A08-96D0-974C-B32F8DFDDE67}"/>
                </a:ext>
              </a:extLst>
            </p:cNvPr>
            <p:cNvSpPr txBox="1"/>
            <p:nvPr/>
          </p:nvSpPr>
          <p:spPr>
            <a:xfrm>
              <a:off x="1391131" y="2262524"/>
              <a:ext cx="97038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>
                      <a:lumMod val="85000"/>
                    </a:schemeClr>
                  </a:solidFill>
                </a:rPr>
                <a:t>COLO</a:t>
              </a:r>
              <a:endParaRPr lang="en-IN" sz="9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8C8DB64C-097C-AADD-740A-29973AC25B59}"/>
              </a:ext>
            </a:extLst>
          </p:cNvPr>
          <p:cNvGrpSpPr/>
          <p:nvPr/>
        </p:nvGrpSpPr>
        <p:grpSpPr>
          <a:xfrm>
            <a:off x="2165147" y="987425"/>
            <a:ext cx="1455233" cy="3528277"/>
            <a:chOff x="2948623" y="1328058"/>
            <a:chExt cx="1750588" cy="4244377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9B664B63-D746-F7D0-D17C-5B10ECB828C1}"/>
                </a:ext>
              </a:extLst>
            </p:cNvPr>
            <p:cNvGrpSpPr/>
            <p:nvPr/>
          </p:nvGrpSpPr>
          <p:grpSpPr>
            <a:xfrm>
              <a:off x="2948623" y="1427262"/>
              <a:ext cx="1750588" cy="1263675"/>
              <a:chOff x="3554833" y="1526408"/>
              <a:chExt cx="1750588" cy="1263675"/>
            </a:xfrm>
          </p:grpSpPr>
          <p:sp>
            <p:nvSpPr>
              <p:cNvPr id="51" name="Flowchart: Connector 50">
                <a:extLst>
                  <a:ext uri="{FF2B5EF4-FFF2-40B4-BE49-F238E27FC236}">
                    <a16:creationId xmlns:a16="http://schemas.microsoft.com/office/drawing/2014/main" id="{713D682F-E119-871D-1023-9D6B3072697F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700000">
                <a:off x="4070309" y="1526408"/>
                <a:ext cx="713902" cy="713902"/>
              </a:xfrm>
              <a:prstGeom prst="flowChartConnector">
                <a:avLst/>
              </a:prstGeom>
              <a:solidFill>
                <a:srgbClr val="BED730"/>
              </a:solidFill>
              <a:ln w="3175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514312">
                  <a:defRPr/>
                </a:pPr>
                <a:endParaRPr lang="en-IN" dirty="0">
                  <a:solidFill>
                    <a:prstClr val="white"/>
                  </a:solidFill>
                  <a:latin typeface="Trebuchet MS"/>
                </a:endParaRP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846CAC56-440B-D0E3-F5EF-57B833F1004B}"/>
                  </a:ext>
                </a:extLst>
              </p:cNvPr>
              <p:cNvSpPr txBox="1"/>
              <p:nvPr/>
            </p:nvSpPr>
            <p:spPr>
              <a:xfrm>
                <a:off x="3554833" y="2343636"/>
                <a:ext cx="1750588" cy="4464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514312">
                  <a:defRPr/>
                </a:pPr>
                <a:r>
                  <a:rPr lang="en-IN" sz="900" b="1" dirty="0">
                    <a:solidFill>
                      <a:srgbClr val="BED730"/>
                    </a:solidFill>
                    <a:latin typeface="Trebuchet MS" panose="020B0603020202020204" pitchFamily="34" charset="0"/>
                  </a:rPr>
                  <a:t>CloudInfinit</a:t>
                </a:r>
              </a:p>
              <a:p>
                <a:pPr algn="ctr" defTabSz="514312">
                  <a:defRPr/>
                </a:pPr>
                <a:r>
                  <a:rPr lang="en-IN" sz="900" b="1" dirty="0">
                    <a:solidFill>
                      <a:srgbClr val="BED730"/>
                    </a:solidFill>
                    <a:latin typeface="Trebuchet MS" panose="020B0603020202020204" pitchFamily="34" charset="0"/>
                  </a:rPr>
                  <a:t>Ent Cloud Infra</a:t>
                </a:r>
                <a:endParaRPr lang="en-US" sz="900" b="1" dirty="0">
                  <a:solidFill>
                    <a:srgbClr val="BED730"/>
                  </a:solidFill>
                  <a:latin typeface="Trebuchet MS" panose="020B0603020202020204" pitchFamily="34" charset="0"/>
                </a:endParaRPr>
              </a:p>
            </p:txBody>
          </p:sp>
          <p:pic>
            <p:nvPicPr>
              <p:cNvPr id="55" name="Picture 54" descr="A black background with a black square&#10;&#10;Description automatically generated with medium confidence">
                <a:extLst>
                  <a:ext uri="{FF2B5EF4-FFF2-40B4-BE49-F238E27FC236}">
                    <a16:creationId xmlns:a16="http://schemas.microsoft.com/office/drawing/2014/main" id="{904FE4E4-D80D-AE9E-5CCD-91E198BAF7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68915" y="1626650"/>
                <a:ext cx="512523" cy="492424"/>
              </a:xfrm>
              <a:prstGeom prst="rect">
                <a:avLst/>
              </a:prstGeom>
            </p:spPr>
          </p:pic>
        </p:grp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4FB3E989-2F64-165A-6643-DE5056B148D7}"/>
                </a:ext>
              </a:extLst>
            </p:cNvPr>
            <p:cNvSpPr/>
            <p:nvPr/>
          </p:nvSpPr>
          <p:spPr>
            <a:xfrm>
              <a:off x="3241187" y="1328058"/>
              <a:ext cx="1176466" cy="4244377"/>
            </a:xfrm>
            <a:prstGeom prst="rect">
              <a:avLst/>
            </a:prstGeom>
            <a:noFill/>
            <a:ln w="6350">
              <a:solidFill>
                <a:schemeClr val="accent1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13" dirty="0"/>
            </a:p>
          </p:txBody>
        </p: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C6873983-EE31-7763-10AC-B15686E7C95C}"/>
              </a:ext>
            </a:extLst>
          </p:cNvPr>
          <p:cNvSpPr txBox="1"/>
          <p:nvPr/>
        </p:nvSpPr>
        <p:spPr>
          <a:xfrm>
            <a:off x="2415938" y="2262523"/>
            <a:ext cx="9703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1">
                    <a:lumMod val="85000"/>
                  </a:schemeClr>
                </a:solidFill>
              </a:rPr>
              <a:t>CloudInfinit</a:t>
            </a:r>
            <a:endParaRPr lang="en-IN" sz="900" dirty="0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34B4AAE-2AF8-E315-C7A7-2A012C3F9DF7}"/>
              </a:ext>
            </a:extLst>
          </p:cNvPr>
          <p:cNvGrpSpPr/>
          <p:nvPr/>
        </p:nvGrpSpPr>
        <p:grpSpPr>
          <a:xfrm>
            <a:off x="3248705" y="987425"/>
            <a:ext cx="1376596" cy="3528277"/>
            <a:chOff x="3248705" y="987425"/>
            <a:chExt cx="1376596" cy="3528277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F97F425B-9E49-6B5E-966D-C65596202EA5}"/>
                </a:ext>
              </a:extLst>
            </p:cNvPr>
            <p:cNvGrpSpPr/>
            <p:nvPr/>
          </p:nvGrpSpPr>
          <p:grpSpPr>
            <a:xfrm>
              <a:off x="3248705" y="987425"/>
              <a:ext cx="1376596" cy="3528277"/>
              <a:chOff x="4252101" y="1328058"/>
              <a:chExt cx="1655990" cy="4244377"/>
            </a:xfrm>
          </p:grpSpPr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92975580-888A-F50D-9628-CE83D0B86719}"/>
                  </a:ext>
                </a:extLst>
              </p:cNvPr>
              <p:cNvGrpSpPr/>
              <p:nvPr/>
            </p:nvGrpSpPr>
            <p:grpSpPr>
              <a:xfrm>
                <a:off x="4252101" y="1452449"/>
                <a:ext cx="1655990" cy="1259540"/>
                <a:chOff x="4633366" y="1556735"/>
                <a:chExt cx="1655990" cy="1259540"/>
              </a:xfrm>
            </p:grpSpPr>
            <p:sp>
              <p:nvSpPr>
                <p:cNvPr id="37" name="Flowchart: Connector 36">
                  <a:extLst>
                    <a:ext uri="{FF2B5EF4-FFF2-40B4-BE49-F238E27FC236}">
                      <a16:creationId xmlns:a16="http://schemas.microsoft.com/office/drawing/2014/main" id="{6D3F8519-3ED3-E347-0A06-FFAED295680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700000">
                  <a:off x="5114713" y="1556735"/>
                  <a:ext cx="713902" cy="713902"/>
                </a:xfrm>
                <a:prstGeom prst="flowChartConnector">
                  <a:avLst/>
                </a:prstGeom>
                <a:solidFill>
                  <a:srgbClr val="BED730"/>
                </a:solidFill>
                <a:ln w="3175">
                  <a:solidFill>
                    <a:schemeClr val="bg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514312">
                    <a:defRPr/>
                  </a:pPr>
                  <a:endParaRPr lang="en-IN" dirty="0">
                    <a:solidFill>
                      <a:prstClr val="white"/>
                    </a:solidFill>
                    <a:latin typeface="Trebuchet MS"/>
                  </a:endParaRPr>
                </a:p>
              </p:txBody>
            </p: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931816D8-1DE1-FDC7-2E55-79874C89ED8F}"/>
                    </a:ext>
                  </a:extLst>
                </p:cNvPr>
                <p:cNvSpPr txBox="1"/>
                <p:nvPr/>
              </p:nvSpPr>
              <p:spPr>
                <a:xfrm>
                  <a:off x="4633366" y="2371983"/>
                  <a:ext cx="1655990" cy="4442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514312">
                    <a:defRPr/>
                  </a:pPr>
                  <a:r>
                    <a:rPr lang="en-IN" sz="900" b="1" dirty="0">
                      <a:solidFill>
                        <a:srgbClr val="BED730"/>
                      </a:solidFill>
                      <a:latin typeface="Trebuchet MS" panose="020B0603020202020204" pitchFamily="34" charset="0"/>
                    </a:rPr>
                    <a:t>Network Digital </a:t>
                  </a:r>
                </a:p>
                <a:p>
                  <a:pPr algn="ctr" defTabSz="514312">
                    <a:defRPr/>
                  </a:pPr>
                  <a:r>
                    <a:rPr lang="en-IN" sz="900" b="1" dirty="0">
                      <a:solidFill>
                        <a:srgbClr val="BED730"/>
                      </a:solidFill>
                      <a:latin typeface="Trebuchet MS" panose="020B0603020202020204" pitchFamily="34" charset="0"/>
                    </a:rPr>
                    <a:t>Managed Services</a:t>
                  </a:r>
                  <a:endParaRPr lang="en-US" sz="900" b="1" dirty="0">
                    <a:solidFill>
                      <a:srgbClr val="BED730"/>
                    </a:solidFill>
                    <a:latin typeface="Trebuchet MS" panose="020B0603020202020204" pitchFamily="34" charset="0"/>
                  </a:endParaRPr>
                </a:p>
              </p:txBody>
            </p:sp>
            <p:pic>
              <p:nvPicPr>
                <p:cNvPr id="47" name="Graphic 46">
                  <a:extLst>
                    <a:ext uri="{FF2B5EF4-FFF2-40B4-BE49-F238E27FC236}">
                      <a16:creationId xmlns:a16="http://schemas.microsoft.com/office/drawing/2014/main" id="{680C7551-3BFD-A19A-8207-AD4B902A31A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7998" y="1670077"/>
                  <a:ext cx="546727" cy="499185"/>
                </a:xfrm>
                <a:prstGeom prst="rect">
                  <a:avLst/>
                </a:prstGeom>
              </p:spPr>
            </p:pic>
          </p:grp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C61990D5-3CFF-1BE7-C556-53E25E5161D3}"/>
                  </a:ext>
                </a:extLst>
              </p:cNvPr>
              <p:cNvSpPr/>
              <p:nvPr/>
            </p:nvSpPr>
            <p:spPr>
              <a:xfrm>
                <a:off x="4485789" y="1328058"/>
                <a:ext cx="1176466" cy="4244377"/>
              </a:xfrm>
              <a:prstGeom prst="rect">
                <a:avLst/>
              </a:prstGeom>
              <a:noFill/>
              <a:ln w="6350">
                <a:solidFill>
                  <a:schemeClr val="accent1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013" dirty="0"/>
              </a:p>
            </p:txBody>
          </p:sp>
        </p:grp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20543007-B2F1-C1C5-59DC-663122A23DDC}"/>
                </a:ext>
              </a:extLst>
            </p:cNvPr>
            <p:cNvSpPr txBox="1"/>
            <p:nvPr/>
          </p:nvSpPr>
          <p:spPr>
            <a:xfrm>
              <a:off x="3457479" y="2134331"/>
              <a:ext cx="970388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>
                      <a:lumMod val="85000"/>
                    </a:schemeClr>
                  </a:solidFill>
                </a:rPr>
                <a:t>Network Managed Service</a:t>
              </a:r>
            </a:p>
            <a:p>
              <a:pPr algn="ctr"/>
              <a:endParaRPr lang="en-US" sz="900" dirty="0">
                <a:solidFill>
                  <a:schemeClr val="bg1">
                    <a:lumMod val="85000"/>
                  </a:schemeClr>
                </a:solidFill>
              </a:endParaRPr>
            </a:p>
            <a:p>
              <a:pPr algn="ctr"/>
              <a:r>
                <a:rPr lang="en-US" sz="900" dirty="0">
                  <a:solidFill>
                    <a:schemeClr val="bg1">
                      <a:lumMod val="85000"/>
                    </a:schemeClr>
                  </a:solidFill>
                </a:rPr>
                <a:t>Network Integration Services</a:t>
              </a:r>
            </a:p>
            <a:p>
              <a:pPr algn="ctr"/>
              <a:endParaRPr lang="en-US" sz="900" dirty="0">
                <a:solidFill>
                  <a:schemeClr val="bg1">
                    <a:lumMod val="85000"/>
                  </a:schemeClr>
                </a:solidFill>
              </a:endParaRPr>
            </a:p>
            <a:p>
              <a:pPr algn="ctr"/>
              <a:r>
                <a:rPr lang="en-US" sz="900" dirty="0">
                  <a:solidFill>
                    <a:schemeClr val="bg1">
                      <a:lumMod val="85000"/>
                    </a:schemeClr>
                  </a:solidFill>
                </a:rPr>
                <a:t>Collaboration Integration Services</a:t>
              </a:r>
            </a:p>
            <a:p>
              <a:pPr algn="ctr"/>
              <a:endParaRPr lang="en-US" sz="9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B9B40D96-9337-EE55-FF83-509BE41B4445}"/>
              </a:ext>
            </a:extLst>
          </p:cNvPr>
          <p:cNvGrpSpPr/>
          <p:nvPr/>
        </p:nvGrpSpPr>
        <p:grpSpPr>
          <a:xfrm>
            <a:off x="4254241" y="987425"/>
            <a:ext cx="1455233" cy="3528277"/>
            <a:chOff x="4254241" y="987425"/>
            <a:chExt cx="1455233" cy="3528277"/>
          </a:xfrm>
        </p:grpSpPr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A2D8B72A-81B2-E2B1-200D-4FEC8F73C8CF}"/>
                </a:ext>
              </a:extLst>
            </p:cNvPr>
            <p:cNvGrpSpPr/>
            <p:nvPr/>
          </p:nvGrpSpPr>
          <p:grpSpPr>
            <a:xfrm>
              <a:off x="4254241" y="987425"/>
              <a:ext cx="1455233" cy="3528277"/>
              <a:chOff x="5461721" y="1328058"/>
              <a:chExt cx="1750588" cy="4244377"/>
            </a:xfrm>
          </p:grpSpPr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AFB5555F-7E62-AB1F-F546-C53BF014633F}"/>
                  </a:ext>
                </a:extLst>
              </p:cNvPr>
              <p:cNvGrpSpPr/>
              <p:nvPr/>
            </p:nvGrpSpPr>
            <p:grpSpPr>
              <a:xfrm>
                <a:off x="5461721" y="1451550"/>
                <a:ext cx="1750588" cy="1261522"/>
                <a:chOff x="5614964" y="1526408"/>
                <a:chExt cx="1750588" cy="1261522"/>
              </a:xfrm>
            </p:grpSpPr>
            <p:sp>
              <p:nvSpPr>
                <p:cNvPr id="39" name="Flowchart: Connector 38">
                  <a:extLst>
                    <a:ext uri="{FF2B5EF4-FFF2-40B4-BE49-F238E27FC236}">
                      <a16:creationId xmlns:a16="http://schemas.microsoft.com/office/drawing/2014/main" id="{67EB4A3E-FC3E-4FFA-2FF3-F403E992B2A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700000">
                  <a:off x="6138011" y="1526408"/>
                  <a:ext cx="713902" cy="713902"/>
                </a:xfrm>
                <a:prstGeom prst="flowChartConnector">
                  <a:avLst/>
                </a:prstGeom>
                <a:solidFill>
                  <a:srgbClr val="BED730"/>
                </a:solidFill>
                <a:ln w="3175">
                  <a:solidFill>
                    <a:schemeClr val="bg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514312">
                    <a:defRPr/>
                  </a:pPr>
                  <a:endParaRPr lang="en-IN" dirty="0">
                    <a:solidFill>
                      <a:prstClr val="white"/>
                    </a:solidFill>
                    <a:latin typeface="Trebuchet MS"/>
                  </a:endParaRPr>
                </a:p>
              </p:txBody>
            </p: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59ECB693-2E55-54E0-95F9-F62D7D1E88FA}"/>
                    </a:ext>
                  </a:extLst>
                </p:cNvPr>
                <p:cNvSpPr txBox="1"/>
                <p:nvPr/>
              </p:nvSpPr>
              <p:spPr>
                <a:xfrm>
                  <a:off x="5614964" y="2343638"/>
                  <a:ext cx="1750588" cy="4442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514312">
                    <a:defRPr/>
                  </a:pPr>
                  <a:r>
                    <a:rPr lang="en-IN" sz="900" b="1" dirty="0">
                      <a:solidFill>
                        <a:srgbClr val="BED730"/>
                      </a:solidFill>
                      <a:latin typeface="Trebuchet MS" panose="020B0603020202020204" pitchFamily="34" charset="0"/>
                    </a:rPr>
                    <a:t>Cloud &amp; IT</a:t>
                  </a:r>
                </a:p>
                <a:p>
                  <a:pPr algn="ctr" defTabSz="514312">
                    <a:defRPr/>
                  </a:pPr>
                  <a:r>
                    <a:rPr lang="en-IN" sz="900" b="1" dirty="0">
                      <a:solidFill>
                        <a:srgbClr val="BED730"/>
                      </a:solidFill>
                      <a:latin typeface="Trebuchet MS" panose="020B0603020202020204" pitchFamily="34" charset="0"/>
                    </a:rPr>
                    <a:t>Managed Services</a:t>
                  </a:r>
                  <a:endParaRPr lang="en-US" sz="900" b="1" dirty="0">
                    <a:solidFill>
                      <a:srgbClr val="BED730"/>
                    </a:solidFill>
                    <a:latin typeface="Trebuchet MS" panose="020B0603020202020204" pitchFamily="34" charset="0"/>
                  </a:endParaRPr>
                </a:p>
              </p:txBody>
            </p:sp>
            <p:pic>
              <p:nvPicPr>
                <p:cNvPr id="54" name="Picture 53" descr="A black background with a black square&#10;&#10;Description automatically generated with medium confidence">
                  <a:extLst>
                    <a:ext uri="{FF2B5EF4-FFF2-40B4-BE49-F238E27FC236}">
                      <a16:creationId xmlns:a16="http://schemas.microsoft.com/office/drawing/2014/main" id="{9D185351-CC28-5C8C-1419-A943ABA875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3096" y="1647201"/>
                  <a:ext cx="512523" cy="492424"/>
                </a:xfrm>
                <a:prstGeom prst="rect">
                  <a:avLst/>
                </a:prstGeom>
              </p:spPr>
            </p:pic>
          </p:grp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947EF1E3-A8CB-80A6-8ECD-E4460488B230}"/>
                  </a:ext>
                </a:extLst>
              </p:cNvPr>
              <p:cNvSpPr/>
              <p:nvPr/>
            </p:nvSpPr>
            <p:spPr>
              <a:xfrm>
                <a:off x="5739978" y="1328058"/>
                <a:ext cx="1176466" cy="4244377"/>
              </a:xfrm>
              <a:prstGeom prst="rect">
                <a:avLst/>
              </a:prstGeom>
              <a:noFill/>
              <a:ln w="6350">
                <a:solidFill>
                  <a:schemeClr val="accent1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013" dirty="0"/>
              </a:p>
            </p:txBody>
          </p:sp>
        </p:grp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18012FB2-F60E-472D-0413-BBFAC29493AE}"/>
                </a:ext>
              </a:extLst>
            </p:cNvPr>
            <p:cNvSpPr txBox="1"/>
            <p:nvPr/>
          </p:nvSpPr>
          <p:spPr>
            <a:xfrm>
              <a:off x="4479289" y="2135076"/>
              <a:ext cx="970388" cy="18928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>
                      <a:lumMod val="85000"/>
                    </a:schemeClr>
                  </a:solidFill>
                </a:rPr>
                <a:t>Managed Services</a:t>
              </a:r>
            </a:p>
            <a:p>
              <a:pPr algn="ctr"/>
              <a:endParaRPr lang="en-US" sz="900" dirty="0">
                <a:solidFill>
                  <a:schemeClr val="bg1">
                    <a:lumMod val="85000"/>
                  </a:schemeClr>
                </a:solidFill>
              </a:endParaRPr>
            </a:p>
            <a:p>
              <a:pPr algn="ctr"/>
              <a:r>
                <a:rPr lang="en-US" sz="900" dirty="0">
                  <a:solidFill>
                    <a:schemeClr val="bg1">
                      <a:lumMod val="85000"/>
                    </a:schemeClr>
                  </a:solidFill>
                </a:rPr>
                <a:t>AWS</a:t>
              </a:r>
            </a:p>
            <a:p>
              <a:pPr algn="ctr"/>
              <a:r>
                <a:rPr lang="en-US" sz="900" dirty="0">
                  <a:solidFill>
                    <a:schemeClr val="bg1">
                      <a:lumMod val="85000"/>
                    </a:schemeClr>
                  </a:solidFill>
                </a:rPr>
                <a:t>Azure</a:t>
              </a:r>
            </a:p>
            <a:p>
              <a:pPr algn="ctr"/>
              <a:r>
                <a:rPr lang="en-US" sz="900" dirty="0">
                  <a:solidFill>
                    <a:schemeClr val="bg1">
                      <a:lumMod val="85000"/>
                    </a:schemeClr>
                  </a:solidFill>
                </a:rPr>
                <a:t>GCP</a:t>
              </a:r>
            </a:p>
            <a:p>
              <a:pPr algn="ctr"/>
              <a:r>
                <a:rPr lang="en-US" sz="900" dirty="0">
                  <a:solidFill>
                    <a:schemeClr val="bg1">
                      <a:lumMod val="85000"/>
                    </a:schemeClr>
                  </a:solidFill>
                </a:rPr>
                <a:t>Oracle</a:t>
              </a:r>
            </a:p>
            <a:p>
              <a:pPr algn="ctr"/>
              <a:r>
                <a:rPr lang="en-US" sz="900" dirty="0">
                  <a:solidFill>
                    <a:schemeClr val="bg1">
                      <a:lumMod val="85000"/>
                    </a:schemeClr>
                  </a:solidFill>
                </a:rPr>
                <a:t>CDN</a:t>
              </a:r>
            </a:p>
            <a:p>
              <a:pPr algn="ctr"/>
              <a:endParaRPr lang="en-US" sz="900" dirty="0">
                <a:solidFill>
                  <a:schemeClr val="bg1">
                    <a:lumMod val="85000"/>
                  </a:schemeClr>
                </a:solidFill>
              </a:endParaRPr>
            </a:p>
            <a:p>
              <a:pPr algn="ctr"/>
              <a:r>
                <a:rPr lang="en-US" sz="900" dirty="0">
                  <a:solidFill>
                    <a:schemeClr val="bg1">
                      <a:lumMod val="85000"/>
                    </a:schemeClr>
                  </a:solidFill>
                </a:rPr>
                <a:t>DC Integration Services (DC-IT/ Non-IT)</a:t>
              </a:r>
            </a:p>
            <a:p>
              <a:pPr algn="ctr"/>
              <a:endParaRPr lang="en-US" sz="9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847D0A02-3893-2EDF-D713-6D689864B04C}"/>
              </a:ext>
            </a:extLst>
          </p:cNvPr>
          <p:cNvGrpSpPr/>
          <p:nvPr/>
        </p:nvGrpSpPr>
        <p:grpSpPr>
          <a:xfrm>
            <a:off x="5285214" y="987425"/>
            <a:ext cx="1461538" cy="3528277"/>
            <a:chOff x="5285214" y="987425"/>
            <a:chExt cx="1461538" cy="3528277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718ED441-A16E-8AAA-A231-AFA281669167}"/>
                </a:ext>
              </a:extLst>
            </p:cNvPr>
            <p:cNvGrpSpPr/>
            <p:nvPr/>
          </p:nvGrpSpPr>
          <p:grpSpPr>
            <a:xfrm>
              <a:off x="5285214" y="987425"/>
              <a:ext cx="1461538" cy="3528277"/>
              <a:chOff x="6701941" y="1328058"/>
              <a:chExt cx="1758172" cy="4244377"/>
            </a:xfrm>
          </p:grpSpPr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5EF12A2C-9E0A-28DC-85C3-165EC28D0EB0}"/>
                  </a:ext>
                </a:extLst>
              </p:cNvPr>
              <p:cNvGrpSpPr/>
              <p:nvPr/>
            </p:nvGrpSpPr>
            <p:grpSpPr>
              <a:xfrm>
                <a:off x="6701941" y="1441058"/>
                <a:ext cx="1758172" cy="1260824"/>
                <a:chOff x="6673707" y="1566673"/>
                <a:chExt cx="1758172" cy="1260824"/>
              </a:xfrm>
            </p:grpSpPr>
            <p:sp>
              <p:nvSpPr>
                <p:cNvPr id="41" name="Flowchart: Connector 40">
                  <a:extLst>
                    <a:ext uri="{FF2B5EF4-FFF2-40B4-BE49-F238E27FC236}">
                      <a16:creationId xmlns:a16="http://schemas.microsoft.com/office/drawing/2014/main" id="{8C5A9D86-F9FD-AFD7-DA68-2535329FD19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700000">
                  <a:off x="7194981" y="1566673"/>
                  <a:ext cx="713902" cy="713902"/>
                </a:xfrm>
                <a:prstGeom prst="flowChartConnector">
                  <a:avLst/>
                </a:prstGeom>
                <a:solidFill>
                  <a:srgbClr val="BED730"/>
                </a:solidFill>
                <a:ln w="3175">
                  <a:solidFill>
                    <a:schemeClr val="bg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514312">
                    <a:defRPr/>
                  </a:pPr>
                  <a:endParaRPr lang="en-IN" dirty="0">
                    <a:solidFill>
                      <a:prstClr val="white"/>
                    </a:solidFill>
                    <a:latin typeface="Trebuchet MS"/>
                  </a:endParaRPr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A348C27F-2954-E5AD-0AD1-ED8629C97908}"/>
                    </a:ext>
                  </a:extLst>
                </p:cNvPr>
                <p:cNvSpPr txBox="1"/>
                <p:nvPr/>
              </p:nvSpPr>
              <p:spPr>
                <a:xfrm>
                  <a:off x="6673707" y="2383205"/>
                  <a:ext cx="1758172" cy="4442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514312">
                    <a:defRPr/>
                  </a:pPr>
                  <a:r>
                    <a:rPr lang="en-IN" sz="900" b="1" dirty="0">
                      <a:solidFill>
                        <a:srgbClr val="BED730"/>
                      </a:solidFill>
                      <a:latin typeface="Trebuchet MS" panose="020B0603020202020204" pitchFamily="34" charset="0"/>
                    </a:rPr>
                    <a:t>Security </a:t>
                  </a:r>
                </a:p>
                <a:p>
                  <a:pPr algn="ctr" defTabSz="514312">
                    <a:defRPr/>
                  </a:pPr>
                  <a:r>
                    <a:rPr lang="en-IN" sz="900" b="1" dirty="0">
                      <a:solidFill>
                        <a:srgbClr val="BED730"/>
                      </a:solidFill>
                      <a:latin typeface="Trebuchet MS" panose="020B0603020202020204" pitchFamily="34" charset="0"/>
                    </a:rPr>
                    <a:t>Managed Services</a:t>
                  </a:r>
                  <a:endParaRPr lang="en-US" sz="900" dirty="0">
                    <a:solidFill>
                      <a:srgbClr val="BED730"/>
                    </a:solidFill>
                    <a:latin typeface="Trebuchet MS" panose="020B0603020202020204" pitchFamily="34" charset="0"/>
                  </a:endParaRPr>
                </a:p>
              </p:txBody>
            </p:sp>
            <p:pic>
              <p:nvPicPr>
                <p:cNvPr id="48" name="Graphic 47">
                  <a:extLst>
                    <a:ext uri="{FF2B5EF4-FFF2-40B4-BE49-F238E27FC236}">
                      <a16:creationId xmlns:a16="http://schemas.microsoft.com/office/drawing/2014/main" id="{37CB7E35-B665-416E-CB13-B9E14C39E8A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370648" y="1719800"/>
                  <a:ext cx="335185" cy="446189"/>
                </a:xfrm>
                <a:prstGeom prst="rect">
                  <a:avLst/>
                </a:prstGeom>
              </p:spPr>
            </p:pic>
          </p:grp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75EEBBFC-E5CF-AE31-BB8E-146DC69D9A87}"/>
                  </a:ext>
                </a:extLst>
              </p:cNvPr>
              <p:cNvSpPr/>
              <p:nvPr/>
            </p:nvSpPr>
            <p:spPr>
              <a:xfrm>
                <a:off x="6989412" y="1328058"/>
                <a:ext cx="1176466" cy="4244377"/>
              </a:xfrm>
              <a:prstGeom prst="rect">
                <a:avLst/>
              </a:prstGeom>
              <a:noFill/>
              <a:ln w="6350">
                <a:solidFill>
                  <a:schemeClr val="accent1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013" dirty="0"/>
              </a:p>
            </p:txBody>
          </p:sp>
        </p:grp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621E4C0E-C6E5-8924-787E-971378849768}"/>
                </a:ext>
              </a:extLst>
            </p:cNvPr>
            <p:cNvSpPr txBox="1"/>
            <p:nvPr/>
          </p:nvSpPr>
          <p:spPr>
            <a:xfrm>
              <a:off x="5514288" y="2262523"/>
              <a:ext cx="97038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>
                      <a:lumMod val="85000"/>
                    </a:schemeClr>
                  </a:solidFill>
                </a:rPr>
                <a:t>Security Integration Services</a:t>
              </a:r>
            </a:p>
            <a:p>
              <a:pPr algn="ctr"/>
              <a:endParaRPr lang="en-US" sz="900" dirty="0">
                <a:solidFill>
                  <a:schemeClr val="bg1">
                    <a:lumMod val="85000"/>
                  </a:schemeClr>
                </a:solidFill>
              </a:endParaRPr>
            </a:p>
            <a:p>
              <a:pPr algn="ctr"/>
              <a:r>
                <a:rPr lang="en-US" sz="900" dirty="0">
                  <a:solidFill>
                    <a:schemeClr val="bg1">
                      <a:lumMod val="85000"/>
                    </a:schemeClr>
                  </a:solidFill>
                </a:rPr>
                <a:t>CDN- Security</a:t>
              </a:r>
              <a:endParaRPr lang="en-IN" sz="900" dirty="0">
                <a:solidFill>
                  <a:schemeClr val="bg1">
                    <a:lumMod val="85000"/>
                  </a:schemeClr>
                </a:solidFill>
              </a:endParaRPr>
            </a:p>
            <a:p>
              <a:pPr algn="ctr"/>
              <a:endParaRPr lang="en-IN" sz="900" dirty="0">
                <a:solidFill>
                  <a:schemeClr val="bg1">
                    <a:lumMod val="85000"/>
                  </a:schemeClr>
                </a:solidFill>
              </a:endParaRPr>
            </a:p>
            <a:p>
              <a:pPr algn="ctr"/>
              <a:r>
                <a:rPr lang="en-IN" sz="900" dirty="0">
                  <a:solidFill>
                    <a:schemeClr val="bg1">
                      <a:lumMod val="85000"/>
                    </a:schemeClr>
                  </a:solidFill>
                </a:rPr>
                <a:t>Cybersecurity Services</a:t>
              </a:r>
              <a:endParaRPr lang="en-US" sz="9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DC940CE-99B3-15F5-F942-37528B90B93E}"/>
              </a:ext>
            </a:extLst>
          </p:cNvPr>
          <p:cNvGrpSpPr/>
          <p:nvPr/>
        </p:nvGrpSpPr>
        <p:grpSpPr>
          <a:xfrm>
            <a:off x="6364522" y="988161"/>
            <a:ext cx="1419454" cy="3528277"/>
            <a:chOff x="6364522" y="988161"/>
            <a:chExt cx="1419454" cy="3528277"/>
          </a:xfrm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46C67993-B2D4-A1B7-2217-A9DE69E88BBA}"/>
                </a:ext>
              </a:extLst>
            </p:cNvPr>
            <p:cNvGrpSpPr/>
            <p:nvPr/>
          </p:nvGrpSpPr>
          <p:grpSpPr>
            <a:xfrm>
              <a:off x="6364522" y="988161"/>
              <a:ext cx="1419454" cy="3528277"/>
              <a:chOff x="8000305" y="1328944"/>
              <a:chExt cx="1707546" cy="4244377"/>
            </a:xfrm>
          </p:grpSpPr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17949D4F-1A9F-8BED-1EDC-6F62D8E55D53}"/>
                  </a:ext>
                </a:extLst>
              </p:cNvPr>
              <p:cNvGrpSpPr/>
              <p:nvPr/>
            </p:nvGrpSpPr>
            <p:grpSpPr>
              <a:xfrm>
                <a:off x="8000305" y="1442212"/>
                <a:ext cx="1707546" cy="1273904"/>
                <a:chOff x="7677511" y="1533778"/>
                <a:chExt cx="1707546" cy="1273904"/>
              </a:xfrm>
            </p:grpSpPr>
            <p:sp>
              <p:nvSpPr>
                <p:cNvPr id="43" name="Flowchart: Connector 42">
                  <a:extLst>
                    <a:ext uri="{FF2B5EF4-FFF2-40B4-BE49-F238E27FC236}">
                      <a16:creationId xmlns:a16="http://schemas.microsoft.com/office/drawing/2014/main" id="{DD33B300-6463-187A-DFC7-13EF7C7DA2A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700000">
                  <a:off x="8192211" y="1533778"/>
                  <a:ext cx="713902" cy="713902"/>
                </a:xfrm>
                <a:prstGeom prst="flowChartConnector">
                  <a:avLst/>
                </a:prstGeom>
                <a:solidFill>
                  <a:srgbClr val="BED730"/>
                </a:solidFill>
                <a:ln w="3175">
                  <a:solidFill>
                    <a:schemeClr val="bg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514312">
                    <a:defRPr/>
                  </a:pPr>
                  <a:endParaRPr lang="en-IN" dirty="0">
                    <a:solidFill>
                      <a:prstClr val="white"/>
                    </a:solidFill>
                    <a:latin typeface="Trebuchet MS"/>
                  </a:endParaRP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90B3F9B2-A6F2-E2B8-7C86-FC62DF3E26C6}"/>
                    </a:ext>
                  </a:extLst>
                </p:cNvPr>
                <p:cNvSpPr txBox="1"/>
                <p:nvPr/>
              </p:nvSpPr>
              <p:spPr>
                <a:xfrm>
                  <a:off x="7677511" y="2363390"/>
                  <a:ext cx="1707546" cy="4442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514312">
                    <a:defRPr/>
                  </a:pPr>
                  <a:r>
                    <a:rPr lang="en-IN" sz="900" b="1" dirty="0">
                      <a:solidFill>
                        <a:srgbClr val="BED730"/>
                      </a:solidFill>
                      <a:latin typeface="Trebuchet MS" panose="020B0603020202020204" pitchFamily="34" charset="0"/>
                    </a:rPr>
                    <a:t>Digital Apps</a:t>
                  </a:r>
                </a:p>
                <a:p>
                  <a:pPr algn="ctr" defTabSz="514312">
                    <a:defRPr/>
                  </a:pPr>
                  <a:r>
                    <a:rPr lang="en-IN" sz="900" b="1" dirty="0">
                      <a:solidFill>
                        <a:srgbClr val="BED730"/>
                      </a:solidFill>
                      <a:latin typeface="Trebuchet MS" panose="020B0603020202020204" pitchFamily="34" charset="0"/>
                    </a:rPr>
                    <a:t>Managed Services</a:t>
                  </a:r>
                  <a:endParaRPr lang="en-US" sz="900" b="1" dirty="0">
                    <a:solidFill>
                      <a:srgbClr val="BED730"/>
                    </a:solidFill>
                    <a:latin typeface="Trebuchet MS" panose="020B0603020202020204" pitchFamily="34" charset="0"/>
                  </a:endParaRPr>
                </a:p>
              </p:txBody>
            </p:sp>
            <p:pic>
              <p:nvPicPr>
                <p:cNvPr id="50" name="Graphic 49">
                  <a:extLst>
                    <a:ext uri="{FF2B5EF4-FFF2-40B4-BE49-F238E27FC236}">
                      <a16:creationId xmlns:a16="http://schemas.microsoft.com/office/drawing/2014/main" id="{34CD99A9-207B-F83E-DE56-3BB11726FF7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313903" y="1677572"/>
                  <a:ext cx="443609" cy="446189"/>
                </a:xfrm>
                <a:prstGeom prst="rect">
                  <a:avLst/>
                </a:prstGeom>
              </p:spPr>
            </p:pic>
          </p:grp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37224DAD-3DC2-4A9F-0737-49A042F3CB67}"/>
                  </a:ext>
                </a:extLst>
              </p:cNvPr>
              <p:cNvSpPr/>
              <p:nvPr/>
            </p:nvSpPr>
            <p:spPr>
              <a:xfrm>
                <a:off x="8265845" y="1328944"/>
                <a:ext cx="1176466" cy="4244377"/>
              </a:xfrm>
              <a:prstGeom prst="rect">
                <a:avLst/>
              </a:prstGeom>
              <a:noFill/>
              <a:ln w="6350">
                <a:solidFill>
                  <a:schemeClr val="accent1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013" dirty="0"/>
              </a:p>
            </p:txBody>
          </p:sp>
        </p:grp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61CEC5DA-B432-5AE0-4D05-E856B4CDB189}"/>
                </a:ext>
              </a:extLst>
            </p:cNvPr>
            <p:cNvSpPr txBox="1"/>
            <p:nvPr/>
          </p:nvSpPr>
          <p:spPr>
            <a:xfrm>
              <a:off x="6589054" y="2260969"/>
              <a:ext cx="970388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>
                      <a:lumMod val="85000"/>
                    </a:schemeClr>
                  </a:solidFill>
                </a:rPr>
                <a:t>Infinit Digital </a:t>
              </a:r>
            </a:p>
            <a:p>
              <a:pPr algn="ctr"/>
              <a:endParaRPr lang="en-US" sz="900" dirty="0">
                <a:solidFill>
                  <a:schemeClr val="bg1">
                    <a:lumMod val="85000"/>
                  </a:schemeClr>
                </a:solidFill>
              </a:endParaRPr>
            </a:p>
            <a:p>
              <a:pPr algn="ctr"/>
              <a:r>
                <a:rPr lang="en-US" sz="900" dirty="0">
                  <a:solidFill>
                    <a:schemeClr val="bg1">
                      <a:lumMod val="85000"/>
                    </a:schemeClr>
                  </a:solidFill>
                </a:rPr>
                <a:t>Forum Digital</a:t>
              </a:r>
            </a:p>
            <a:p>
              <a:pPr algn="ctr"/>
              <a:endParaRPr lang="en-US" sz="900" dirty="0">
                <a:solidFill>
                  <a:schemeClr val="bg1">
                    <a:lumMod val="85000"/>
                  </a:schemeClr>
                </a:solidFill>
              </a:endParaRPr>
            </a:p>
            <a:p>
              <a:pPr algn="ctr"/>
              <a:r>
                <a:rPr lang="en-US" sz="900" dirty="0">
                  <a:solidFill>
                    <a:schemeClr val="bg1">
                      <a:lumMod val="85000"/>
                    </a:schemeClr>
                  </a:solidFill>
                </a:rPr>
                <a:t>Online Assessment</a:t>
              </a:r>
              <a:endParaRPr lang="en-IN" sz="900" dirty="0">
                <a:solidFill>
                  <a:schemeClr val="bg1">
                    <a:lumMod val="85000"/>
                  </a:schemeClr>
                </a:solidFill>
              </a:endParaRPr>
            </a:p>
            <a:p>
              <a:pPr algn="ctr"/>
              <a:endParaRPr lang="en-IN" sz="900" dirty="0">
                <a:solidFill>
                  <a:schemeClr val="bg1">
                    <a:lumMod val="85000"/>
                  </a:schemeClr>
                </a:solidFill>
              </a:endParaRPr>
            </a:p>
            <a:p>
              <a:pPr algn="ctr"/>
              <a:r>
                <a:rPr lang="en-IN" sz="900" dirty="0">
                  <a:solidFill>
                    <a:schemeClr val="bg1">
                      <a:lumMod val="85000"/>
                    </a:schemeClr>
                  </a:solidFill>
                </a:rPr>
                <a:t>IOT</a:t>
              </a:r>
            </a:p>
            <a:p>
              <a:pPr algn="ctr"/>
              <a:endParaRPr lang="en-IN" sz="900" dirty="0">
                <a:solidFill>
                  <a:schemeClr val="bg1">
                    <a:lumMod val="85000"/>
                  </a:schemeClr>
                </a:solidFill>
              </a:endParaRPr>
            </a:p>
            <a:p>
              <a:pPr algn="ctr"/>
              <a:r>
                <a:rPr lang="en-IN" sz="900" dirty="0">
                  <a:solidFill>
                    <a:schemeClr val="bg1">
                      <a:lumMod val="85000"/>
                    </a:schemeClr>
                  </a:solidFill>
                </a:rPr>
                <a:t>E- Learning</a:t>
              </a:r>
              <a:endParaRPr lang="en-US" sz="9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5BE5AE9-7BD9-CDE4-6525-5FDF4E5CB824}"/>
              </a:ext>
            </a:extLst>
          </p:cNvPr>
          <p:cNvGrpSpPr/>
          <p:nvPr/>
        </p:nvGrpSpPr>
        <p:grpSpPr>
          <a:xfrm>
            <a:off x="7395744" y="987425"/>
            <a:ext cx="1471998" cy="3528277"/>
            <a:chOff x="7395744" y="987425"/>
            <a:chExt cx="1471998" cy="3528277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2BC3C654-772D-E19E-7277-930BCE2648A3}"/>
                </a:ext>
              </a:extLst>
            </p:cNvPr>
            <p:cNvGrpSpPr/>
            <p:nvPr/>
          </p:nvGrpSpPr>
          <p:grpSpPr>
            <a:xfrm>
              <a:off x="7395744" y="987425"/>
              <a:ext cx="1471998" cy="3528277"/>
              <a:chOff x="9240824" y="1328058"/>
              <a:chExt cx="1770755" cy="4244377"/>
            </a:xfrm>
          </p:grpSpPr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D8BEC172-0CD4-209F-CC9A-0D7BDACA604E}"/>
                  </a:ext>
                </a:extLst>
              </p:cNvPr>
              <p:cNvGrpSpPr/>
              <p:nvPr/>
            </p:nvGrpSpPr>
            <p:grpSpPr>
              <a:xfrm>
                <a:off x="9240824" y="1466901"/>
                <a:ext cx="1770755" cy="1245089"/>
                <a:chOff x="8553691" y="1533777"/>
                <a:chExt cx="1770755" cy="1245089"/>
              </a:xfrm>
            </p:grpSpPr>
            <p:sp>
              <p:nvSpPr>
                <p:cNvPr id="45" name="Flowchart: Connector 44">
                  <a:extLst>
                    <a:ext uri="{FF2B5EF4-FFF2-40B4-BE49-F238E27FC236}">
                      <a16:creationId xmlns:a16="http://schemas.microsoft.com/office/drawing/2014/main" id="{FCEA0D7A-60A1-5FBF-2C31-A2973223D8B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700000">
                  <a:off x="9077609" y="1533777"/>
                  <a:ext cx="713902" cy="713902"/>
                </a:xfrm>
                <a:prstGeom prst="flowChartConnector">
                  <a:avLst/>
                </a:prstGeom>
                <a:solidFill>
                  <a:srgbClr val="BED730"/>
                </a:solidFill>
                <a:ln w="3175">
                  <a:solidFill>
                    <a:schemeClr val="bg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514312">
                    <a:defRPr/>
                  </a:pPr>
                  <a:endParaRPr lang="en-IN" dirty="0">
                    <a:solidFill>
                      <a:prstClr val="white"/>
                    </a:solidFill>
                    <a:latin typeface="Trebuchet MS"/>
                  </a:endParaRPr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2E6A3C12-BF2A-6460-6089-31EF896DA8BA}"/>
                    </a:ext>
                  </a:extLst>
                </p:cNvPr>
                <p:cNvSpPr txBox="1"/>
                <p:nvPr/>
              </p:nvSpPr>
              <p:spPr>
                <a:xfrm>
                  <a:off x="8553691" y="2334574"/>
                  <a:ext cx="1770755" cy="4442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514312">
                    <a:defRPr/>
                  </a:pPr>
                  <a:r>
                    <a:rPr lang="en-IN" sz="900" b="1" dirty="0">
                      <a:solidFill>
                        <a:srgbClr val="BED730"/>
                      </a:solidFill>
                      <a:latin typeface="Trebuchet MS" panose="020B0603020202020204" pitchFamily="34" charset="0"/>
                    </a:rPr>
                    <a:t>Industry Apps</a:t>
                  </a:r>
                </a:p>
                <a:p>
                  <a:pPr algn="ctr" defTabSz="514312">
                    <a:defRPr/>
                  </a:pPr>
                  <a:r>
                    <a:rPr lang="en-IN" sz="900" b="1" dirty="0">
                      <a:solidFill>
                        <a:srgbClr val="BED730"/>
                      </a:solidFill>
                      <a:latin typeface="Trebuchet MS" panose="020B0603020202020204" pitchFamily="34" charset="0"/>
                    </a:rPr>
                    <a:t>Managed Services</a:t>
                  </a:r>
                  <a:endParaRPr lang="en-US" sz="900" b="1" dirty="0">
                    <a:solidFill>
                      <a:srgbClr val="BED730"/>
                    </a:solidFill>
                    <a:latin typeface="Trebuchet MS" panose="020B0603020202020204" pitchFamily="34" charset="0"/>
                  </a:endParaRPr>
                </a:p>
              </p:txBody>
            </p:sp>
            <p:pic>
              <p:nvPicPr>
                <p:cNvPr id="53" name="Picture 52" descr="A black background with a black square&#10;&#10;Description automatically generated with medium confidence">
                  <a:extLst>
                    <a:ext uri="{FF2B5EF4-FFF2-40B4-BE49-F238E27FC236}">
                      <a16:creationId xmlns:a16="http://schemas.microsoft.com/office/drawing/2014/main" id="{C5AF078A-F6BA-BA1A-CFFB-6769F698D20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157182" y="1697315"/>
                  <a:ext cx="539596" cy="461838"/>
                </a:xfrm>
                <a:prstGeom prst="rect">
                  <a:avLst/>
                </a:prstGeom>
              </p:spPr>
            </p:pic>
          </p:grp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B586A7F7-E943-290E-22E4-8407B5919E03}"/>
                  </a:ext>
                </a:extLst>
              </p:cNvPr>
              <p:cNvSpPr/>
              <p:nvPr/>
            </p:nvSpPr>
            <p:spPr>
              <a:xfrm>
                <a:off x="9540878" y="1328058"/>
                <a:ext cx="1176466" cy="4244377"/>
              </a:xfrm>
              <a:prstGeom prst="rect">
                <a:avLst/>
              </a:prstGeom>
              <a:noFill/>
              <a:ln w="6350">
                <a:solidFill>
                  <a:schemeClr val="accent1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013" dirty="0"/>
              </a:p>
            </p:txBody>
          </p:sp>
        </p:grp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7FCEECF4-2544-1363-18B2-7343FFE127B9}"/>
                </a:ext>
              </a:extLst>
            </p:cNvPr>
            <p:cNvSpPr txBox="1"/>
            <p:nvPr/>
          </p:nvSpPr>
          <p:spPr>
            <a:xfrm>
              <a:off x="7633935" y="2260969"/>
              <a:ext cx="970388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>
                      <a:lumMod val="85000"/>
                    </a:schemeClr>
                  </a:solidFill>
                </a:rPr>
                <a:t>Microsoft</a:t>
              </a:r>
            </a:p>
            <a:p>
              <a:pPr algn="ctr"/>
              <a:endParaRPr lang="en-US" sz="900" dirty="0">
                <a:solidFill>
                  <a:schemeClr val="bg1">
                    <a:lumMod val="85000"/>
                  </a:schemeClr>
                </a:solidFill>
              </a:endParaRPr>
            </a:p>
            <a:p>
              <a:pPr algn="ctr"/>
              <a:r>
                <a:rPr lang="en-US" sz="900" dirty="0">
                  <a:solidFill>
                    <a:schemeClr val="bg1">
                      <a:lumMod val="85000"/>
                    </a:schemeClr>
                  </a:solidFill>
                </a:rPr>
                <a:t>Oracle</a:t>
              </a:r>
            </a:p>
            <a:p>
              <a:pPr algn="ctr"/>
              <a:endParaRPr lang="en-US" sz="900" dirty="0">
                <a:solidFill>
                  <a:schemeClr val="bg1">
                    <a:lumMod val="85000"/>
                  </a:schemeClr>
                </a:solidFill>
              </a:endParaRPr>
            </a:p>
            <a:p>
              <a:pPr algn="ctr"/>
              <a:r>
                <a:rPr lang="en-US" sz="900" dirty="0">
                  <a:solidFill>
                    <a:schemeClr val="bg1">
                      <a:lumMod val="85000"/>
                    </a:schemeClr>
                  </a:solidFill>
                </a:rPr>
                <a:t>SAP</a:t>
              </a:r>
            </a:p>
          </p:txBody>
        </p:sp>
      </p:grpSp>
      <p:sp>
        <p:nvSpPr>
          <p:cNvPr id="12" name="Title 11">
            <a:extLst>
              <a:ext uri="{FF2B5EF4-FFF2-40B4-BE49-F238E27FC236}">
                <a16:creationId xmlns:a16="http://schemas.microsoft.com/office/drawing/2014/main" id="{CB82D9F5-E18A-C4B5-45C9-9A98B410B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154215"/>
            <a:ext cx="7693099" cy="461655"/>
          </a:xfrm>
        </p:spPr>
        <p:txBody>
          <a:bodyPr/>
          <a:lstStyle/>
          <a:p>
            <a:r>
              <a:rPr lang="en-US" dirty="0"/>
              <a:t>SIFY’S 8 BUSINESS PLATFORMS</a:t>
            </a:r>
          </a:p>
        </p:txBody>
      </p:sp>
    </p:spTree>
    <p:extLst>
      <p:ext uri="{BB962C8B-B14F-4D97-AF65-F5344CB8AC3E}">
        <p14:creationId xmlns:p14="http://schemas.microsoft.com/office/powerpoint/2010/main" val="251051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C0BDBD-1ABB-E826-E2D7-BE951FDA03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0014E6D-4506-5C89-367E-F1FF7E879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154215"/>
            <a:ext cx="7693099" cy="461655"/>
          </a:xfrm>
        </p:spPr>
        <p:txBody>
          <a:bodyPr/>
          <a:lstStyle/>
          <a:p>
            <a:r>
              <a:rPr lang="en-US" dirty="0"/>
              <a:t>SIFY’S CUSTOMER CONNECT GRID</a:t>
            </a:r>
            <a:endParaRPr lang="en-IN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C8FE056-76A8-4D7F-40AA-C2365680CCB2}"/>
              </a:ext>
            </a:extLst>
          </p:cNvPr>
          <p:cNvSpPr/>
          <p:nvPr/>
        </p:nvSpPr>
        <p:spPr>
          <a:xfrm>
            <a:off x="2226623" y="1211283"/>
            <a:ext cx="2668684" cy="391886"/>
          </a:xfrm>
          <a:prstGeom prst="rect">
            <a:avLst/>
          </a:prstGeom>
          <a:noFill/>
          <a:ln>
            <a:solidFill>
              <a:srgbClr val="BED73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chemeClr val="bg1">
                    <a:lumMod val="85000"/>
                  </a:schemeClr>
                </a:solidFill>
              </a:rPr>
              <a:t>DIRECT</a:t>
            </a:r>
            <a:endParaRPr lang="en-IN" sz="15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7C64F5E-88E8-E618-9D94-42823C1E1C62}"/>
              </a:ext>
            </a:extLst>
          </p:cNvPr>
          <p:cNvSpPr/>
          <p:nvPr/>
        </p:nvSpPr>
        <p:spPr>
          <a:xfrm>
            <a:off x="5281846" y="1211283"/>
            <a:ext cx="2668684" cy="391886"/>
          </a:xfrm>
          <a:prstGeom prst="rect">
            <a:avLst/>
          </a:prstGeom>
          <a:noFill/>
          <a:ln>
            <a:solidFill>
              <a:srgbClr val="BED73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chemeClr val="bg1">
                    <a:lumMod val="85000"/>
                  </a:schemeClr>
                </a:solidFill>
              </a:rPr>
              <a:t>INDIRECT</a:t>
            </a:r>
            <a:endParaRPr lang="en-IN" sz="15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F0E2F9-3A2B-0D51-1CC5-F935177BEDB2}"/>
              </a:ext>
            </a:extLst>
          </p:cNvPr>
          <p:cNvSpPr txBox="1"/>
          <p:nvPr/>
        </p:nvSpPr>
        <p:spPr>
          <a:xfrm>
            <a:off x="474396" y="1268727"/>
            <a:ext cx="1697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BED730"/>
                </a:solidFill>
              </a:rPr>
              <a:t>APPROACH</a:t>
            </a:r>
            <a:endParaRPr lang="en-IN" sz="1200" dirty="0">
              <a:solidFill>
                <a:srgbClr val="BED73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F1F2B06-918E-C5FA-C3F8-45ECB88BD6C6}"/>
              </a:ext>
            </a:extLst>
          </p:cNvPr>
          <p:cNvSpPr/>
          <p:nvPr/>
        </p:nvSpPr>
        <p:spPr>
          <a:xfrm>
            <a:off x="5281846" y="1690571"/>
            <a:ext cx="2668684" cy="391886"/>
          </a:xfrm>
          <a:prstGeom prst="rect">
            <a:avLst/>
          </a:prstGeom>
          <a:noFill/>
          <a:ln>
            <a:solidFill>
              <a:srgbClr val="BED73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chemeClr val="bg1">
                    <a:lumMod val="85000"/>
                  </a:schemeClr>
                </a:solidFill>
              </a:rPr>
              <a:t>CHANNELS</a:t>
            </a:r>
            <a:endParaRPr lang="en-IN" sz="15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515A107-1C79-146E-DBA4-E2DFB469F7EE}"/>
              </a:ext>
            </a:extLst>
          </p:cNvPr>
          <p:cNvSpPr/>
          <p:nvPr/>
        </p:nvSpPr>
        <p:spPr>
          <a:xfrm>
            <a:off x="2226623" y="1690571"/>
            <a:ext cx="1220191" cy="391886"/>
          </a:xfrm>
          <a:prstGeom prst="rect">
            <a:avLst/>
          </a:prstGeom>
          <a:noFill/>
          <a:ln>
            <a:solidFill>
              <a:srgbClr val="BED73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chemeClr val="bg1">
                    <a:lumMod val="85000"/>
                  </a:schemeClr>
                </a:solidFill>
              </a:rPr>
              <a:t>HUNTING</a:t>
            </a:r>
            <a:endParaRPr lang="en-IN" sz="15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11FB271-6855-38E5-2FF3-694245040C2C}"/>
              </a:ext>
            </a:extLst>
          </p:cNvPr>
          <p:cNvSpPr/>
          <p:nvPr/>
        </p:nvSpPr>
        <p:spPr>
          <a:xfrm>
            <a:off x="3678697" y="1690571"/>
            <a:ext cx="1220191" cy="391886"/>
          </a:xfrm>
          <a:prstGeom prst="rect">
            <a:avLst/>
          </a:prstGeom>
          <a:noFill/>
          <a:ln>
            <a:solidFill>
              <a:srgbClr val="BED73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chemeClr val="bg1">
                    <a:lumMod val="85000"/>
                  </a:schemeClr>
                </a:solidFill>
              </a:rPr>
              <a:t>FARMING</a:t>
            </a:r>
            <a:endParaRPr lang="en-IN" sz="15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3D812C-DF0B-3CF3-8E03-E75F788253DD}"/>
              </a:ext>
            </a:extLst>
          </p:cNvPr>
          <p:cNvSpPr txBox="1"/>
          <p:nvPr/>
        </p:nvSpPr>
        <p:spPr>
          <a:xfrm>
            <a:off x="474396" y="1748015"/>
            <a:ext cx="1697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BED730"/>
                </a:solidFill>
              </a:rPr>
              <a:t>CATEGORY</a:t>
            </a:r>
            <a:endParaRPr lang="en-IN" sz="1200" dirty="0">
              <a:solidFill>
                <a:srgbClr val="BED73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D10BC71-C37F-CCFA-5C94-87E63AAB21E0}"/>
              </a:ext>
            </a:extLst>
          </p:cNvPr>
          <p:cNvSpPr/>
          <p:nvPr/>
        </p:nvSpPr>
        <p:spPr>
          <a:xfrm>
            <a:off x="2226624" y="2647370"/>
            <a:ext cx="1220191" cy="391886"/>
          </a:xfrm>
          <a:prstGeom prst="rect">
            <a:avLst/>
          </a:prstGeom>
          <a:noFill/>
          <a:ln>
            <a:solidFill>
              <a:srgbClr val="BED73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chemeClr val="bg1">
                    <a:lumMod val="85000"/>
                  </a:schemeClr>
                </a:solidFill>
              </a:rPr>
              <a:t>AM</a:t>
            </a:r>
            <a:endParaRPr lang="en-IN" sz="15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E19925E-A099-2CCB-5A02-D5BCA99F279E}"/>
              </a:ext>
            </a:extLst>
          </p:cNvPr>
          <p:cNvSpPr/>
          <p:nvPr/>
        </p:nvSpPr>
        <p:spPr>
          <a:xfrm>
            <a:off x="3678698" y="2647370"/>
            <a:ext cx="1220191" cy="391886"/>
          </a:xfrm>
          <a:prstGeom prst="rect">
            <a:avLst/>
          </a:prstGeom>
          <a:noFill/>
          <a:ln>
            <a:solidFill>
              <a:srgbClr val="BED73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chemeClr val="bg1">
                    <a:lumMod val="85000"/>
                  </a:schemeClr>
                </a:solidFill>
              </a:rPr>
              <a:t>CX</a:t>
            </a:r>
            <a:endParaRPr lang="en-IN" sz="15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76EB3F7-96EB-9406-9409-63B6D96D12A8}"/>
              </a:ext>
            </a:extLst>
          </p:cNvPr>
          <p:cNvSpPr/>
          <p:nvPr/>
        </p:nvSpPr>
        <p:spPr>
          <a:xfrm>
            <a:off x="5281846" y="2636237"/>
            <a:ext cx="2668684" cy="391886"/>
          </a:xfrm>
          <a:prstGeom prst="rect">
            <a:avLst/>
          </a:prstGeom>
          <a:noFill/>
          <a:ln>
            <a:solidFill>
              <a:srgbClr val="BED73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500" b="1" dirty="0">
                <a:solidFill>
                  <a:schemeClr val="bg1">
                    <a:lumMod val="85000"/>
                  </a:schemeClr>
                </a:solidFill>
              </a:rPr>
              <a:t>PBM</a:t>
            </a:r>
            <a:endParaRPr lang="en-IN" sz="15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B99F0B-5D19-3155-A224-772A16243B78}"/>
              </a:ext>
            </a:extLst>
          </p:cNvPr>
          <p:cNvSpPr/>
          <p:nvPr/>
        </p:nvSpPr>
        <p:spPr>
          <a:xfrm>
            <a:off x="2226624" y="2169859"/>
            <a:ext cx="5723906" cy="391886"/>
          </a:xfrm>
          <a:prstGeom prst="rect">
            <a:avLst/>
          </a:prstGeom>
          <a:noFill/>
          <a:ln>
            <a:solidFill>
              <a:srgbClr val="BED73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chemeClr val="bg1">
                    <a:lumMod val="85000"/>
                  </a:schemeClr>
                </a:solidFill>
              </a:rPr>
              <a:t>INSIDE SALES</a:t>
            </a:r>
            <a:endParaRPr lang="en-IN" sz="15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E786C1D-29CA-DDE3-0675-E14CA0D3DE47}"/>
              </a:ext>
            </a:extLst>
          </p:cNvPr>
          <p:cNvSpPr txBox="1"/>
          <p:nvPr/>
        </p:nvSpPr>
        <p:spPr>
          <a:xfrm>
            <a:off x="474396" y="2227303"/>
            <a:ext cx="1697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BED730"/>
                </a:solidFill>
              </a:rPr>
              <a:t>OUTREACH</a:t>
            </a:r>
            <a:endParaRPr lang="en-IN" sz="1200" dirty="0">
              <a:solidFill>
                <a:srgbClr val="BED73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0C952F7-6B07-FF1D-9617-6F4ABA362EF8}"/>
              </a:ext>
            </a:extLst>
          </p:cNvPr>
          <p:cNvSpPr txBox="1"/>
          <p:nvPr/>
        </p:nvSpPr>
        <p:spPr>
          <a:xfrm>
            <a:off x="474396" y="2702673"/>
            <a:ext cx="1697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BED730"/>
                </a:solidFill>
              </a:rPr>
              <a:t>SALES</a:t>
            </a:r>
            <a:endParaRPr lang="en-IN" sz="1200" dirty="0">
              <a:solidFill>
                <a:srgbClr val="BED730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995E0EC-490F-947F-62F8-AD975A370631}"/>
              </a:ext>
            </a:extLst>
          </p:cNvPr>
          <p:cNvSpPr/>
          <p:nvPr/>
        </p:nvSpPr>
        <p:spPr>
          <a:xfrm>
            <a:off x="2226623" y="3113748"/>
            <a:ext cx="5723906" cy="391886"/>
          </a:xfrm>
          <a:prstGeom prst="rect">
            <a:avLst/>
          </a:prstGeom>
          <a:noFill/>
          <a:ln>
            <a:solidFill>
              <a:srgbClr val="BED73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chemeClr val="bg1">
                    <a:lumMod val="85000"/>
                  </a:schemeClr>
                </a:solidFill>
              </a:rPr>
              <a:t>GTM</a:t>
            </a:r>
            <a:endParaRPr lang="en-IN" sz="15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19440FD-856F-FA0D-FA3D-5D1782C682DB}"/>
              </a:ext>
            </a:extLst>
          </p:cNvPr>
          <p:cNvSpPr txBox="1"/>
          <p:nvPr/>
        </p:nvSpPr>
        <p:spPr>
          <a:xfrm>
            <a:off x="214771" y="3171192"/>
            <a:ext cx="195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BED730"/>
                </a:solidFill>
              </a:rPr>
              <a:t>BUSINESS DEVELOPMENT</a:t>
            </a:r>
            <a:endParaRPr lang="en-IN" sz="1200" dirty="0">
              <a:solidFill>
                <a:srgbClr val="BED730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218B0BD-392A-4816-B8D9-17EAED202AB3}"/>
              </a:ext>
            </a:extLst>
          </p:cNvPr>
          <p:cNvSpPr/>
          <p:nvPr/>
        </p:nvSpPr>
        <p:spPr>
          <a:xfrm>
            <a:off x="2226623" y="3593036"/>
            <a:ext cx="5723906" cy="391886"/>
          </a:xfrm>
          <a:prstGeom prst="rect">
            <a:avLst/>
          </a:prstGeom>
          <a:noFill/>
          <a:ln>
            <a:solidFill>
              <a:srgbClr val="BED73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chemeClr val="bg1">
                    <a:lumMod val="85000"/>
                  </a:schemeClr>
                </a:solidFill>
              </a:rPr>
              <a:t>CX</a:t>
            </a:r>
            <a:endParaRPr lang="en-IN" sz="15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78C885-22EE-F5A9-D6AC-B61E5549E1F4}"/>
              </a:ext>
            </a:extLst>
          </p:cNvPr>
          <p:cNvSpPr txBox="1"/>
          <p:nvPr/>
        </p:nvSpPr>
        <p:spPr>
          <a:xfrm>
            <a:off x="214771" y="3650480"/>
            <a:ext cx="195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BED730"/>
                </a:solidFill>
              </a:rPr>
              <a:t>CUSTOMER SUCCESS</a:t>
            </a:r>
            <a:endParaRPr lang="en-IN" sz="1200" dirty="0">
              <a:solidFill>
                <a:srgbClr val="BED73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342BCC4-14B0-787F-B639-F958D5FA96F2}"/>
              </a:ext>
            </a:extLst>
          </p:cNvPr>
          <p:cNvSpPr/>
          <p:nvPr/>
        </p:nvSpPr>
        <p:spPr>
          <a:xfrm>
            <a:off x="2226623" y="4070547"/>
            <a:ext cx="5723906" cy="524441"/>
          </a:xfrm>
          <a:prstGeom prst="rect">
            <a:avLst/>
          </a:prstGeom>
          <a:solidFill>
            <a:srgbClr val="BED73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b="1" dirty="0"/>
              <a:t>SIFY MARKETPLACE</a:t>
            </a:r>
          </a:p>
          <a:p>
            <a:pPr algn="ctr"/>
            <a:r>
              <a:rPr lang="en-US" sz="900" dirty="0"/>
              <a:t>(Network Services, DC Colo &amp; CI)</a:t>
            </a:r>
            <a:endParaRPr lang="en-IN" sz="900" dirty="0"/>
          </a:p>
        </p:txBody>
      </p:sp>
    </p:spTree>
    <p:extLst>
      <p:ext uri="{BB962C8B-B14F-4D97-AF65-F5344CB8AC3E}">
        <p14:creationId xmlns:p14="http://schemas.microsoft.com/office/powerpoint/2010/main" val="2569651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6" grpId="0" animBg="1"/>
      <p:bldP spid="8" grpId="0" animBg="1"/>
      <p:bldP spid="9" grpId="0" animBg="1"/>
      <p:bldP spid="10" grpId="0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 animBg="1"/>
      <p:bldP spid="18" grpId="0"/>
      <p:bldP spid="19" grpId="0" animBg="1"/>
      <p:bldP spid="20" grpId="0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2F6839-FE46-D8B0-5E84-2A86E82D61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A3A724A-131F-9816-5948-99CC756CE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154215"/>
            <a:ext cx="7693099" cy="461655"/>
          </a:xfrm>
        </p:spPr>
        <p:txBody>
          <a:bodyPr/>
          <a:lstStyle/>
          <a:p>
            <a:r>
              <a:rPr lang="en-US" dirty="0"/>
              <a:t>WHAT IS SIFY MARKETPLACE</a:t>
            </a:r>
            <a:endParaRPr lang="en-IN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42B4EBC-B3B4-B75D-D03B-490D3652EBF5}"/>
              </a:ext>
            </a:extLst>
          </p:cNvPr>
          <p:cNvSpPr/>
          <p:nvPr/>
        </p:nvSpPr>
        <p:spPr>
          <a:xfrm>
            <a:off x="820319" y="987425"/>
            <a:ext cx="2066544" cy="1080000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BED730"/>
                </a:solidFill>
              </a:rPr>
              <a:t>SELF-SERVICE PORTAL</a:t>
            </a:r>
            <a:endParaRPr lang="en-IN" sz="1400" b="1" dirty="0">
              <a:solidFill>
                <a:srgbClr val="BED730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39DF4B4-3028-5C9A-341C-32F1EA7CE6F0}"/>
              </a:ext>
            </a:extLst>
          </p:cNvPr>
          <p:cNvSpPr/>
          <p:nvPr/>
        </p:nvSpPr>
        <p:spPr>
          <a:xfrm>
            <a:off x="3585389" y="987425"/>
            <a:ext cx="2066544" cy="1080000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IN" sz="1013" b="1" dirty="0">
                <a:solidFill>
                  <a:schemeClr val="bg1"/>
                </a:solidFill>
              </a:rPr>
              <a:t>PEOPLE LESS, PAPER LESS</a:t>
            </a:r>
          </a:p>
          <a:p>
            <a:pPr lvl="0" algn="ctr"/>
            <a:r>
              <a:rPr lang="en-IN" sz="1400" b="1" dirty="0">
                <a:solidFill>
                  <a:srgbClr val="BED730"/>
                </a:solidFill>
              </a:rPr>
              <a:t>EXPERIENCE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DE3E077-8C6A-84ED-6992-4E0FE146F13C}"/>
              </a:ext>
            </a:extLst>
          </p:cNvPr>
          <p:cNvSpPr/>
          <p:nvPr/>
        </p:nvSpPr>
        <p:spPr>
          <a:xfrm>
            <a:off x="2886863" y="2206558"/>
            <a:ext cx="3426290" cy="1080000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1400" b="1" dirty="0">
                <a:solidFill>
                  <a:srgbClr val="BED730"/>
                </a:solidFill>
              </a:rPr>
              <a:t>3 LoBs, 30 SERVICES ++</a:t>
            </a:r>
          </a:p>
          <a:p>
            <a:pPr lvl="0" algn="ctr"/>
            <a:r>
              <a:rPr lang="en-US" sz="1200" dirty="0">
                <a:solidFill>
                  <a:schemeClr val="bg1"/>
                </a:solidFill>
              </a:rPr>
              <a:t>(NETWORK, DC COLO, CI)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06E0AC9-C5BB-97C7-B59A-878A18CD1D3D}"/>
              </a:ext>
            </a:extLst>
          </p:cNvPr>
          <p:cNvSpPr/>
          <p:nvPr/>
        </p:nvSpPr>
        <p:spPr>
          <a:xfrm>
            <a:off x="826129" y="3444229"/>
            <a:ext cx="2066544" cy="1080000"/>
          </a:xfrm>
          <a:prstGeom prst="roundRect">
            <a:avLst/>
          </a:prstGeom>
          <a:solidFill>
            <a:schemeClr val="accent5">
              <a:lumMod val="75000"/>
              <a:alpha val="80000"/>
            </a:schemeClr>
          </a:solidFill>
          <a:ln w="6350">
            <a:solidFill>
              <a:schemeClr val="accent1">
                <a:lumMod val="7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1400" b="1" dirty="0">
                <a:solidFill>
                  <a:srgbClr val="BED730"/>
                </a:solidFill>
              </a:rPr>
              <a:t>CUSTOMER 360° VIEW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9F5EC7F-4A6B-68CC-F306-F95D7420DF04}"/>
              </a:ext>
            </a:extLst>
          </p:cNvPr>
          <p:cNvSpPr/>
          <p:nvPr/>
        </p:nvSpPr>
        <p:spPr>
          <a:xfrm>
            <a:off x="6313153" y="3436438"/>
            <a:ext cx="2066544" cy="1080000"/>
          </a:xfrm>
          <a:prstGeom prst="roundRect">
            <a:avLst/>
          </a:prstGeom>
          <a:solidFill>
            <a:schemeClr val="accent5">
              <a:lumMod val="75000"/>
              <a:alpha val="80000"/>
            </a:schemeClr>
          </a:solidFill>
          <a:ln w="6350">
            <a:solidFill>
              <a:schemeClr val="accent1">
                <a:lumMod val="7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1400" b="1" dirty="0">
                <a:solidFill>
                  <a:srgbClr val="BED730"/>
                </a:solidFill>
              </a:rPr>
              <a:t>CHANNEL PARTNER</a:t>
            </a:r>
          </a:p>
          <a:p>
            <a:pPr lvl="0" algn="ctr"/>
            <a:r>
              <a:rPr lang="en-US" sz="1400" b="1" dirty="0">
                <a:solidFill>
                  <a:srgbClr val="BED730"/>
                </a:solidFill>
              </a:rPr>
              <a:t>MODULE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8E4B0374-B4C0-0B32-49BC-15D9AC6F041C}"/>
              </a:ext>
            </a:extLst>
          </p:cNvPr>
          <p:cNvSpPr/>
          <p:nvPr/>
        </p:nvSpPr>
        <p:spPr>
          <a:xfrm>
            <a:off x="3585389" y="3434960"/>
            <a:ext cx="2066544" cy="1080000"/>
          </a:xfrm>
          <a:prstGeom prst="roundRect">
            <a:avLst/>
          </a:prstGeom>
          <a:solidFill>
            <a:schemeClr val="accent5">
              <a:lumMod val="75000"/>
              <a:alpha val="80000"/>
            </a:schemeClr>
          </a:solidFill>
          <a:ln w="6350">
            <a:solidFill>
              <a:schemeClr val="accent1">
                <a:lumMod val="7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1400" b="1" dirty="0">
                <a:solidFill>
                  <a:srgbClr val="BED730"/>
                </a:solidFill>
              </a:rPr>
              <a:t>OSC INTEGRATION</a:t>
            </a:r>
          </a:p>
        </p:txBody>
      </p:sp>
      <p:sp>
        <p:nvSpPr>
          <p:cNvPr id="2" name="Rectangle: Rounded Corners 4">
            <a:extLst>
              <a:ext uri="{FF2B5EF4-FFF2-40B4-BE49-F238E27FC236}">
                <a16:creationId xmlns:a16="http://schemas.microsoft.com/office/drawing/2014/main" id="{4E907425-5BDF-FC3A-E972-79FEA529368B}"/>
              </a:ext>
            </a:extLst>
          </p:cNvPr>
          <p:cNvSpPr/>
          <p:nvPr/>
        </p:nvSpPr>
        <p:spPr>
          <a:xfrm>
            <a:off x="6313153" y="990513"/>
            <a:ext cx="2066544" cy="1080000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IN" sz="1013" b="1" dirty="0">
                <a:solidFill>
                  <a:schemeClr val="bg1"/>
                </a:solidFill>
              </a:rPr>
              <a:t>PO-to-DELIVERY</a:t>
            </a:r>
          </a:p>
          <a:p>
            <a:pPr lvl="0" algn="ctr"/>
            <a:r>
              <a:rPr lang="en-IN" sz="1400" b="1" dirty="0">
                <a:solidFill>
                  <a:srgbClr val="BED730"/>
                </a:solidFill>
              </a:rPr>
              <a:t>REAL TIME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FDE730-376B-CBF9-2D59-5714B61CFBA5}"/>
              </a:ext>
            </a:extLst>
          </p:cNvPr>
          <p:cNvSpPr txBox="1"/>
          <p:nvPr/>
        </p:nvSpPr>
        <p:spPr>
          <a:xfrm>
            <a:off x="323850" y="556797"/>
            <a:ext cx="84963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85000"/>
                  </a:schemeClr>
                </a:solidFill>
              </a:rPr>
              <a:t>(https://www.sifytechnologies.com/marketplace/)</a:t>
            </a:r>
          </a:p>
        </p:txBody>
      </p:sp>
    </p:spTree>
    <p:extLst>
      <p:ext uri="{BB962C8B-B14F-4D97-AF65-F5344CB8AC3E}">
        <p14:creationId xmlns:p14="http://schemas.microsoft.com/office/powerpoint/2010/main" val="3020955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13" grpId="0" animBg="1"/>
      <p:bldP spid="17" grpId="0" animBg="1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2F6839-FE46-D8B0-5E84-2A86E82D61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A3A724A-131F-9816-5948-99CC756CE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154215"/>
            <a:ext cx="7693099" cy="461655"/>
          </a:xfrm>
        </p:spPr>
        <p:txBody>
          <a:bodyPr/>
          <a:lstStyle/>
          <a:p>
            <a:r>
              <a:rPr lang="en-US" dirty="0"/>
              <a:t>WHY SIFY MARKETPLACE</a:t>
            </a:r>
            <a:endParaRPr lang="en-IN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42B4EBC-B3B4-B75D-D03B-490D3652EBF5}"/>
              </a:ext>
            </a:extLst>
          </p:cNvPr>
          <p:cNvSpPr/>
          <p:nvPr/>
        </p:nvSpPr>
        <p:spPr>
          <a:xfrm>
            <a:off x="848120" y="987425"/>
            <a:ext cx="2066544" cy="1080000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rgbClr val="BED730"/>
                </a:solidFill>
              </a:rPr>
              <a:t>FY22-23</a:t>
            </a:r>
          </a:p>
          <a:p>
            <a:pPr algn="ctr"/>
            <a:r>
              <a:rPr lang="en-US" sz="1500" b="1" dirty="0">
                <a:solidFill>
                  <a:srgbClr val="BED730"/>
                </a:solidFill>
              </a:rPr>
              <a:t>24,577 </a:t>
            </a:r>
            <a:r>
              <a:rPr lang="en-US" sz="900" b="1" dirty="0">
                <a:solidFill>
                  <a:schemeClr val="bg1"/>
                </a:solidFill>
              </a:rPr>
              <a:t>ORDER TRANSACTIONS</a:t>
            </a:r>
            <a:endParaRPr lang="en-IN" sz="788" b="1" dirty="0">
              <a:solidFill>
                <a:schemeClr val="bg1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39DF4B4-3028-5C9A-341C-32F1EA7CE6F0}"/>
              </a:ext>
            </a:extLst>
          </p:cNvPr>
          <p:cNvSpPr/>
          <p:nvPr/>
        </p:nvSpPr>
        <p:spPr>
          <a:xfrm>
            <a:off x="3585389" y="987425"/>
            <a:ext cx="2066544" cy="1080000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IN" sz="1500" b="1" dirty="0">
                <a:solidFill>
                  <a:srgbClr val="BED730"/>
                </a:solidFill>
              </a:rPr>
              <a:t>12,101</a:t>
            </a:r>
          </a:p>
          <a:p>
            <a:pPr lvl="0" algn="ctr"/>
            <a:r>
              <a:rPr lang="en-IN" sz="1200" b="1" dirty="0">
                <a:solidFill>
                  <a:schemeClr val="bg1"/>
                </a:solidFill>
              </a:rPr>
              <a:t>DOMESTIC VPN</a:t>
            </a:r>
          </a:p>
          <a:p>
            <a:pPr lvl="0" algn="ctr"/>
            <a:r>
              <a:rPr lang="en-IN" sz="1050" b="1" dirty="0">
                <a:solidFill>
                  <a:schemeClr val="bg1"/>
                </a:solidFill>
              </a:rPr>
              <a:t>(50%)</a:t>
            </a:r>
            <a:r>
              <a:rPr lang="en-IN" sz="15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DE3E077-8C6A-84ED-6992-4E0FE146F13C}"/>
              </a:ext>
            </a:extLst>
          </p:cNvPr>
          <p:cNvSpPr/>
          <p:nvPr/>
        </p:nvSpPr>
        <p:spPr>
          <a:xfrm>
            <a:off x="2105187" y="2206093"/>
            <a:ext cx="2066544" cy="1080000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1200" b="1" dirty="0">
                <a:solidFill>
                  <a:schemeClr val="bg1"/>
                </a:solidFill>
              </a:rPr>
              <a:t>EXISTING CUSTOMERs</a:t>
            </a:r>
          </a:p>
          <a:p>
            <a:pPr lvl="0" algn="ctr"/>
            <a:r>
              <a:rPr lang="en-US" sz="1500" b="1" dirty="0">
                <a:solidFill>
                  <a:srgbClr val="BED730"/>
                </a:solidFill>
              </a:rPr>
              <a:t>3700+</a:t>
            </a:r>
            <a:endParaRPr lang="en-US" sz="1200" dirty="0">
              <a:solidFill>
                <a:srgbClr val="BED730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06E0AC9-C5BB-97C7-B59A-878A18CD1D3D}"/>
              </a:ext>
            </a:extLst>
          </p:cNvPr>
          <p:cNvSpPr/>
          <p:nvPr/>
        </p:nvSpPr>
        <p:spPr>
          <a:xfrm>
            <a:off x="4972269" y="2206094"/>
            <a:ext cx="2066544" cy="1080000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1200" b="1" dirty="0">
                <a:solidFill>
                  <a:schemeClr val="bg1"/>
                </a:solidFill>
              </a:rPr>
              <a:t>PROSPECTIVE CUSTOMERs</a:t>
            </a:r>
          </a:p>
          <a:p>
            <a:pPr lvl="0" algn="ctr"/>
            <a:r>
              <a:rPr lang="en-US" sz="1500" b="1" dirty="0">
                <a:solidFill>
                  <a:srgbClr val="BED730"/>
                </a:solidFill>
              </a:rPr>
              <a:t>4300+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9F5EC7F-4A6B-68CC-F306-F95D7420DF04}"/>
              </a:ext>
            </a:extLst>
          </p:cNvPr>
          <p:cNvSpPr/>
          <p:nvPr/>
        </p:nvSpPr>
        <p:spPr>
          <a:xfrm>
            <a:off x="848120" y="3435788"/>
            <a:ext cx="2066544" cy="1080000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1500" b="1" dirty="0">
                <a:solidFill>
                  <a:srgbClr val="BED730"/>
                </a:solidFill>
              </a:rPr>
              <a:t>SIFY MARKETPLACE</a:t>
            </a:r>
          </a:p>
          <a:p>
            <a:pPr lvl="0" algn="ctr"/>
            <a:r>
              <a:rPr lang="en-US" sz="1200" b="1" dirty="0">
                <a:solidFill>
                  <a:schemeClr val="bg1"/>
                </a:solidFill>
              </a:rPr>
              <a:t>VOLUME BASED BUSINESS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690219F-FF63-D0A0-CCA6-B36CC48841B3}"/>
              </a:ext>
            </a:extLst>
          </p:cNvPr>
          <p:cNvSpPr/>
          <p:nvPr/>
        </p:nvSpPr>
        <p:spPr>
          <a:xfrm>
            <a:off x="6327884" y="3435788"/>
            <a:ext cx="2066544" cy="1080000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1500" b="1" dirty="0">
                <a:solidFill>
                  <a:srgbClr val="BED730"/>
                </a:solidFill>
              </a:rPr>
              <a:t>SIFY SALES TEAM</a:t>
            </a:r>
            <a:endParaRPr lang="en-US" sz="1200" b="1" dirty="0">
              <a:solidFill>
                <a:srgbClr val="BED730"/>
              </a:solidFill>
            </a:endParaRPr>
          </a:p>
          <a:p>
            <a:pPr lvl="0" algn="ctr"/>
            <a:r>
              <a:rPr lang="en-US" sz="1200" b="1" dirty="0">
                <a:solidFill>
                  <a:schemeClr val="bg1"/>
                </a:solidFill>
              </a:rPr>
              <a:t>VALUE BASED BUSINESS</a:t>
            </a:r>
          </a:p>
        </p:txBody>
      </p:sp>
      <p:sp>
        <p:nvSpPr>
          <p:cNvPr id="2" name="Rectangle: Rounded Corners 15">
            <a:extLst>
              <a:ext uri="{FF2B5EF4-FFF2-40B4-BE49-F238E27FC236}">
                <a16:creationId xmlns:a16="http://schemas.microsoft.com/office/drawing/2014/main" id="{709547AA-FE00-1B07-4FB4-9F08EA4F77B2}"/>
              </a:ext>
            </a:extLst>
          </p:cNvPr>
          <p:cNvSpPr/>
          <p:nvPr/>
        </p:nvSpPr>
        <p:spPr>
          <a:xfrm>
            <a:off x="6303882" y="998451"/>
            <a:ext cx="2066544" cy="1080000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IN" sz="1500" b="1" dirty="0">
                <a:solidFill>
                  <a:srgbClr val="BED730"/>
                </a:solidFill>
              </a:rPr>
              <a:t>7942</a:t>
            </a:r>
          </a:p>
          <a:p>
            <a:pPr lvl="0" algn="ctr"/>
            <a:r>
              <a:rPr lang="en-IN" sz="1200" b="1" dirty="0">
                <a:solidFill>
                  <a:schemeClr val="bg1"/>
                </a:solidFill>
              </a:rPr>
              <a:t>‘EE’ TRANSACTIONS</a:t>
            </a:r>
          </a:p>
          <a:p>
            <a:pPr lvl="0" algn="ctr"/>
            <a:r>
              <a:rPr lang="en-IN" sz="1050" b="1" dirty="0">
                <a:solidFill>
                  <a:schemeClr val="bg1"/>
                </a:solidFill>
              </a:rPr>
              <a:t>(30%)</a:t>
            </a:r>
            <a:r>
              <a:rPr lang="en-IN" sz="1200" b="1" dirty="0">
                <a:solidFill>
                  <a:schemeClr val="bg1"/>
                </a:solidFill>
              </a:rPr>
              <a:t> </a:t>
            </a:r>
            <a:endParaRPr lang="en-US" sz="1200" dirty="0">
              <a:solidFill>
                <a:schemeClr val="bg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BE08869-17E1-1265-C893-2A57B215BD0F}"/>
              </a:ext>
            </a:extLst>
          </p:cNvPr>
          <p:cNvGrpSpPr/>
          <p:nvPr/>
        </p:nvGrpSpPr>
        <p:grpSpPr>
          <a:xfrm>
            <a:off x="3225114" y="3829756"/>
            <a:ext cx="2817341" cy="305830"/>
            <a:chOff x="3225114" y="3829756"/>
            <a:chExt cx="2817341" cy="305830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4FD82416-37CF-9D13-16DE-9098A90B6CF0}"/>
                </a:ext>
              </a:extLst>
            </p:cNvPr>
            <p:cNvCxnSpPr/>
            <p:nvPr/>
          </p:nvCxnSpPr>
          <p:spPr>
            <a:xfrm>
              <a:off x="3234382" y="3829756"/>
              <a:ext cx="2808073" cy="0"/>
            </a:xfrm>
            <a:prstGeom prst="straightConnector1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7FE9A090-EAB5-0F74-B339-DD41436935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25114" y="4135586"/>
              <a:ext cx="2808073" cy="0"/>
            </a:xfrm>
            <a:prstGeom prst="straightConnector1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70533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13" grpId="0" animBg="1"/>
      <p:bldP spid="16" grpId="0" animBg="1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90F6B6-16EA-39A2-424C-D01E9B8C0A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6069638-0EF6-FF0F-1871-9C683CE64D1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2224" y="3282826"/>
            <a:ext cx="8499553" cy="765050"/>
          </a:xfrm>
        </p:spPr>
        <p:txBody>
          <a:bodyPr>
            <a:normAutofit/>
          </a:bodyPr>
          <a:lstStyle/>
          <a:p>
            <a:r>
              <a:rPr lang="en-US" dirty="0"/>
              <a:t>THE PlatformS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7338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07E80C-08F1-10ED-8EE2-65794922CF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346B59D-43E6-B4C0-F4A6-D00CB2472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154215"/>
            <a:ext cx="7693099" cy="461655"/>
          </a:xfrm>
        </p:spPr>
        <p:txBody>
          <a:bodyPr/>
          <a:lstStyle/>
          <a:p>
            <a:r>
              <a:rPr lang="en-US" dirty="0"/>
              <a:t>SIFY OSC</a:t>
            </a:r>
            <a:endParaRPr lang="en-IN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0CA3468-11E7-7A61-D2AA-039815888847}"/>
              </a:ext>
            </a:extLst>
          </p:cNvPr>
          <p:cNvSpPr/>
          <p:nvPr/>
        </p:nvSpPr>
        <p:spPr>
          <a:xfrm>
            <a:off x="3600669" y="987425"/>
            <a:ext cx="2066544" cy="1080000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rgbClr val="BED730"/>
                </a:solidFill>
              </a:rPr>
              <a:t>CUSTOMER MEETING MODULE</a:t>
            </a:r>
          </a:p>
          <a:p>
            <a:pPr algn="ctr"/>
            <a:r>
              <a:rPr lang="en-US" sz="1013" b="1" dirty="0">
                <a:solidFill>
                  <a:schemeClr val="bg1"/>
                </a:solidFill>
              </a:rPr>
              <a:t>(DCR)</a:t>
            </a:r>
            <a:endParaRPr lang="en-IN" sz="1013" b="1" dirty="0">
              <a:solidFill>
                <a:schemeClr val="bg1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A9572F2-F0A6-36F2-FA6B-9B5863C67D1F}"/>
              </a:ext>
            </a:extLst>
          </p:cNvPr>
          <p:cNvSpPr/>
          <p:nvPr/>
        </p:nvSpPr>
        <p:spPr>
          <a:xfrm>
            <a:off x="826129" y="995024"/>
            <a:ext cx="2066544" cy="1080000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IN" sz="1200" b="1" dirty="0">
                <a:solidFill>
                  <a:srgbClr val="BED730"/>
                </a:solidFill>
              </a:rPr>
              <a:t>ACCOUNT MANAGEMENT</a:t>
            </a:r>
          </a:p>
          <a:p>
            <a:pPr lvl="0" algn="ctr"/>
            <a:r>
              <a:rPr lang="en-IN" sz="1200" b="1" dirty="0">
                <a:solidFill>
                  <a:srgbClr val="BED730"/>
                </a:solidFill>
              </a:rPr>
              <a:t>MODULE</a:t>
            </a:r>
          </a:p>
          <a:p>
            <a:pPr lvl="0" algn="ctr"/>
            <a:r>
              <a:rPr lang="en-IN" sz="1013" b="1" dirty="0">
                <a:solidFill>
                  <a:schemeClr val="bg1"/>
                </a:solidFill>
              </a:rPr>
              <a:t>(CONTACTS, KAM)</a:t>
            </a:r>
            <a:endParaRPr lang="en-IN" sz="1200" b="1" dirty="0">
              <a:solidFill>
                <a:schemeClr val="bg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9AD4FE5-B63B-1244-EFE4-E641C4C1BE12}"/>
              </a:ext>
            </a:extLst>
          </p:cNvPr>
          <p:cNvSpPr/>
          <p:nvPr/>
        </p:nvSpPr>
        <p:spPr>
          <a:xfrm>
            <a:off x="3600669" y="3436438"/>
            <a:ext cx="2066544" cy="1080000"/>
          </a:xfrm>
          <a:prstGeom prst="roundRect">
            <a:avLst/>
          </a:prstGeom>
          <a:solidFill>
            <a:srgbClr val="31859C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1200" b="1" dirty="0">
                <a:solidFill>
                  <a:schemeClr val="bg1"/>
                </a:solidFill>
              </a:rPr>
              <a:t>COVERAGE ANALYSIS</a:t>
            </a:r>
          </a:p>
          <a:p>
            <a:pPr lvl="0" algn="ctr"/>
            <a:r>
              <a:rPr lang="en-US" sz="1200" b="1" dirty="0">
                <a:solidFill>
                  <a:schemeClr val="bg1"/>
                </a:solidFill>
              </a:rPr>
              <a:t>INSIGHTS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6D9B6BE-5162-DFA8-4128-2F0FA27A7BFE}"/>
              </a:ext>
            </a:extLst>
          </p:cNvPr>
          <p:cNvSpPr/>
          <p:nvPr/>
        </p:nvSpPr>
        <p:spPr>
          <a:xfrm>
            <a:off x="2892673" y="2211931"/>
            <a:ext cx="3435212" cy="1080000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1500" b="1" dirty="0">
                <a:solidFill>
                  <a:srgbClr val="BED730"/>
                </a:solidFill>
              </a:rPr>
              <a:t>FY24-25</a:t>
            </a:r>
          </a:p>
          <a:p>
            <a:pPr lvl="0" algn="ctr"/>
            <a:r>
              <a:rPr lang="en-US" sz="1500" b="1" dirty="0">
                <a:solidFill>
                  <a:srgbClr val="BED730"/>
                </a:solidFill>
              </a:rPr>
              <a:t>AOP INTEGRATION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E2A411C-4D46-F629-6CCE-DFEB002B4B60}"/>
              </a:ext>
            </a:extLst>
          </p:cNvPr>
          <p:cNvSpPr/>
          <p:nvPr/>
        </p:nvSpPr>
        <p:spPr>
          <a:xfrm>
            <a:off x="6327884" y="995024"/>
            <a:ext cx="2066544" cy="1080000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1200" b="1" dirty="0">
                <a:solidFill>
                  <a:srgbClr val="BED730"/>
                </a:solidFill>
              </a:rPr>
              <a:t>OPPORTUNITY MANAGEMENT</a:t>
            </a:r>
          </a:p>
          <a:p>
            <a:pPr lvl="0" algn="ctr"/>
            <a:r>
              <a:rPr lang="en-US" sz="1200" b="1" dirty="0">
                <a:solidFill>
                  <a:srgbClr val="BED730"/>
                </a:solidFill>
              </a:rPr>
              <a:t>MODULE</a:t>
            </a:r>
          </a:p>
          <a:p>
            <a:pPr lvl="0" algn="ctr"/>
            <a:r>
              <a:rPr lang="en-US" sz="1013" b="1" dirty="0">
                <a:solidFill>
                  <a:schemeClr val="bg1"/>
                </a:solidFill>
              </a:rPr>
              <a:t>(5D FUNNEL)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876D9552-8631-2723-B6F9-8BBE2F7CD645}"/>
              </a:ext>
            </a:extLst>
          </p:cNvPr>
          <p:cNvSpPr/>
          <p:nvPr/>
        </p:nvSpPr>
        <p:spPr>
          <a:xfrm>
            <a:off x="6327884" y="3436438"/>
            <a:ext cx="2066544" cy="1080000"/>
          </a:xfrm>
          <a:prstGeom prst="roundRect">
            <a:avLst/>
          </a:prstGeom>
          <a:solidFill>
            <a:srgbClr val="31859C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1200" b="1" dirty="0">
                <a:solidFill>
                  <a:schemeClr val="bg1"/>
                </a:solidFill>
              </a:rPr>
              <a:t>EFFICIENCY ANALYSIS</a:t>
            </a:r>
          </a:p>
          <a:p>
            <a:pPr lvl="0" algn="ctr"/>
            <a:r>
              <a:rPr lang="en-US" sz="1200" b="1" dirty="0">
                <a:solidFill>
                  <a:schemeClr val="bg1"/>
                </a:solidFill>
              </a:rPr>
              <a:t>INSIGHTS</a:t>
            </a:r>
          </a:p>
        </p:txBody>
      </p:sp>
      <p:sp>
        <p:nvSpPr>
          <p:cNvPr id="2" name="Rectangle: Rounded Corners 16">
            <a:extLst>
              <a:ext uri="{FF2B5EF4-FFF2-40B4-BE49-F238E27FC236}">
                <a16:creationId xmlns:a16="http://schemas.microsoft.com/office/drawing/2014/main" id="{1B73F26A-F4BC-315A-2D3E-7B3EE1FB16F1}"/>
              </a:ext>
            </a:extLst>
          </p:cNvPr>
          <p:cNvSpPr/>
          <p:nvPr/>
        </p:nvSpPr>
        <p:spPr>
          <a:xfrm>
            <a:off x="826129" y="3428838"/>
            <a:ext cx="2066544" cy="1080000"/>
          </a:xfrm>
          <a:prstGeom prst="roundRect">
            <a:avLst/>
          </a:prstGeom>
          <a:solidFill>
            <a:srgbClr val="31859C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1200" b="1" dirty="0">
                <a:solidFill>
                  <a:schemeClr val="bg1"/>
                </a:solidFill>
              </a:rPr>
              <a:t>RENEWAL &amp; RECEIVABLES INSIGHTS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130743-C32D-D30F-B39A-9C5C4F4A08AD}"/>
              </a:ext>
            </a:extLst>
          </p:cNvPr>
          <p:cNvSpPr txBox="1"/>
          <p:nvPr/>
        </p:nvSpPr>
        <p:spPr>
          <a:xfrm>
            <a:off x="323850" y="556797"/>
            <a:ext cx="8496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/>
              <a:t>(Oracle Sales Cloud)… Enabling Effort, Enhancing Outcome!!</a:t>
            </a:r>
          </a:p>
        </p:txBody>
      </p:sp>
    </p:spTree>
    <p:extLst>
      <p:ext uri="{BB962C8B-B14F-4D97-AF65-F5344CB8AC3E}">
        <p14:creationId xmlns:p14="http://schemas.microsoft.com/office/powerpoint/2010/main" val="3651623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9" grpId="0" animBg="1"/>
      <p:bldP spid="13" grpId="0" animBg="1"/>
      <p:bldP spid="16" grpId="0" animBg="1"/>
      <p:bldP spid="17" grpId="0" animBg="1"/>
      <p:bldP spid="2" grpId="0" animBg="1"/>
    </p:bldLst>
  </p:timing>
</p:sld>
</file>

<file path=ppt/theme/theme1.xml><?xml version="1.0" encoding="utf-8"?>
<a:theme xmlns:a="http://schemas.openxmlformats.org/drawingml/2006/main" name="Sify Theme Nov20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fy New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ify Theme 11102018" id="{5D34ADB0-9B4B-4AC9-89EB-6B867DA4F5E7}" vid="{13943DAD-321F-49F1-803A-50B168C71F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1387</TotalTime>
  <Words>1431</Words>
  <Application>Microsoft Macintosh PowerPoint</Application>
  <PresentationFormat>On-screen Show (16:9)</PresentationFormat>
  <Paragraphs>663</Paragraphs>
  <Slides>32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TheSansOffice</vt:lpstr>
      <vt:lpstr>Trebuchet MS</vt:lpstr>
      <vt:lpstr>Sify Theme Nov20</vt:lpstr>
      <vt:lpstr>PowerPoint Presentation</vt:lpstr>
      <vt:lpstr>PowerPoint Presentation</vt:lpstr>
      <vt:lpstr>agenda</vt:lpstr>
      <vt:lpstr>SIFY’S 8 BUSINESS PLATFORMS</vt:lpstr>
      <vt:lpstr>SIFY’S CUSTOMER CONNECT GRID</vt:lpstr>
      <vt:lpstr>WHAT IS SIFY MARKETPLACE</vt:lpstr>
      <vt:lpstr>WHY SIFY MARKETPLACE</vt:lpstr>
      <vt:lpstr>PowerPoint Presentation</vt:lpstr>
      <vt:lpstr>SIFY OSC</vt:lpstr>
      <vt:lpstr>SIFY CPQ</vt:lpstr>
      <vt:lpstr>PowerPoint Presentation</vt:lpstr>
      <vt:lpstr>ONESIFY: DCR</vt:lpstr>
      <vt:lpstr>ONE SIFY: DCR</vt:lpstr>
      <vt:lpstr>ONESIFY: FUNNEL</vt:lpstr>
      <vt:lpstr>ONE SIFY: FUNNEL</vt:lpstr>
      <vt:lpstr>ONESIFY: ALLIANCE</vt:lpstr>
      <vt:lpstr>ONE SIFY: ALLIANCE</vt:lpstr>
      <vt:lpstr>ONESIFY: LTO (LEAD-TO-ORDER)</vt:lpstr>
      <vt:lpstr>ONE SIFY: LTO (LEAD-TO-ORDER)</vt:lpstr>
      <vt:lpstr>ONESIFY: OTC (ORDER-TO-CASH)</vt:lpstr>
      <vt:lpstr>ONE SIFY: OTC (ORDER-TO-CASH)</vt:lpstr>
      <vt:lpstr>ONESIFY: INTEGRATED</vt:lpstr>
      <vt:lpstr>ONE SIFY: INTEGRATED</vt:lpstr>
      <vt:lpstr>ONESIFY: PMO</vt:lpstr>
      <vt:lpstr>ONE SIFY: PMO</vt:lpstr>
      <vt:lpstr>ONESIFY: COLLECTIONS</vt:lpstr>
      <vt:lpstr>ONE SIFY: COLLECTIONS</vt:lpstr>
      <vt:lpstr>ONESIFY: RENEWALS</vt:lpstr>
      <vt:lpstr>ONE SIFY: RENEWALS</vt:lpstr>
      <vt:lpstr>THE PROCESS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Binju, Rashi</dc:creator>
  <cp:lastModifiedBy>Nizar Ahamed A R</cp:lastModifiedBy>
  <cp:revision>19</cp:revision>
  <dcterms:created xsi:type="dcterms:W3CDTF">2024-03-27T09:19:02Z</dcterms:created>
  <dcterms:modified xsi:type="dcterms:W3CDTF">2024-04-15T07:13:44Z</dcterms:modified>
</cp:coreProperties>
</file>