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17"/>
  </p:notesMasterIdLst>
  <p:handoutMasterIdLst>
    <p:handoutMasterId r:id="rId18"/>
  </p:handoutMasterIdLst>
  <p:sldIdLst>
    <p:sldId id="256" r:id="rId2"/>
    <p:sldId id="2147311116" r:id="rId3"/>
    <p:sldId id="266" r:id="rId4"/>
    <p:sldId id="267" r:id="rId5"/>
    <p:sldId id="2076136897" r:id="rId6"/>
    <p:sldId id="2076137264" r:id="rId7"/>
    <p:sldId id="2076137261" r:id="rId8"/>
    <p:sldId id="2076137267" r:id="rId9"/>
    <p:sldId id="2076137262" r:id="rId10"/>
    <p:sldId id="2076137251" r:id="rId11"/>
    <p:sldId id="2076137252" r:id="rId12"/>
    <p:sldId id="2076137253" r:id="rId13"/>
    <p:sldId id="2076137254" r:id="rId14"/>
    <p:sldId id="2147311117" r:id="rId15"/>
    <p:sldId id="260" r:id="rId16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12A282A-77C1-4DAE-9784-65B28FBDD4F5}">
          <p14:sldIdLst>
            <p14:sldId id="256"/>
            <p14:sldId id="2147311116"/>
            <p14:sldId id="266"/>
            <p14:sldId id="267"/>
            <p14:sldId id="2076136897"/>
            <p14:sldId id="2076137264"/>
            <p14:sldId id="2076137261"/>
            <p14:sldId id="2076137267"/>
            <p14:sldId id="2076137262"/>
            <p14:sldId id="2076137251"/>
            <p14:sldId id="2076137252"/>
            <p14:sldId id="2076137253"/>
            <p14:sldId id="2076137254"/>
            <p14:sldId id="2147311117"/>
            <p14:sldId id="26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D730"/>
    <a:srgbClr val="10253F"/>
    <a:srgbClr val="CCFF66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09F28D-B150-4FB3-B711-0158C7C4DFC9}" v="152" dt="2024-04-01T05:33:52.206"/>
  </p1510:revLst>
</p1510:revInfo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41" autoAdjust="0"/>
    <p:restoredTop sz="94660"/>
  </p:normalViewPr>
  <p:slideViewPr>
    <p:cSldViewPr snapToGrid="0">
      <p:cViewPr varScale="1">
        <p:scale>
          <a:sx n="157" d="100"/>
          <a:sy n="157" d="100"/>
        </p:scale>
        <p:origin x="184" y="9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8" d="100"/>
          <a:sy n="48" d="100"/>
        </p:scale>
        <p:origin x="2752" y="3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ombit Roy" userId="c756c23c-bc98-4e37-a5fe-728e205ffcc6" providerId="ADAL" clId="{E2618D4F-712F-47FF-8E72-BA843EFA3827}"/>
    <pc:docChg chg="modSld">
      <pc:chgData name="Shombit Roy" userId="c756c23c-bc98-4e37-a5fe-728e205ffcc6" providerId="ADAL" clId="{E2618D4F-712F-47FF-8E72-BA843EFA3827}" dt="2024-04-01T06:00:01.321" v="7" actId="1076"/>
      <pc:docMkLst>
        <pc:docMk/>
      </pc:docMkLst>
      <pc:sldChg chg="modSp mod">
        <pc:chgData name="Shombit Roy" userId="c756c23c-bc98-4e37-a5fe-728e205ffcc6" providerId="ADAL" clId="{E2618D4F-712F-47FF-8E72-BA843EFA3827}" dt="2024-04-01T05:59:41.991" v="4" actId="1076"/>
        <pc:sldMkLst>
          <pc:docMk/>
          <pc:sldMk cId="2059868521" sldId="2076137251"/>
        </pc:sldMkLst>
        <pc:spChg chg="mod">
          <ac:chgData name="Shombit Roy" userId="c756c23c-bc98-4e37-a5fe-728e205ffcc6" providerId="ADAL" clId="{E2618D4F-712F-47FF-8E72-BA843EFA3827}" dt="2024-04-01T05:59:41.991" v="4" actId="1076"/>
          <ac:spMkLst>
            <pc:docMk/>
            <pc:sldMk cId="2059868521" sldId="2076137251"/>
            <ac:spMk id="2" creationId="{61016B7C-A387-6020-9752-2076738099D8}"/>
          </ac:spMkLst>
        </pc:spChg>
      </pc:sldChg>
      <pc:sldChg chg="modSp mod">
        <pc:chgData name="Shombit Roy" userId="c756c23c-bc98-4e37-a5fe-728e205ffcc6" providerId="ADAL" clId="{E2618D4F-712F-47FF-8E72-BA843EFA3827}" dt="2024-04-01T05:59:35.580" v="3" actId="1076"/>
        <pc:sldMkLst>
          <pc:docMk/>
          <pc:sldMk cId="3903664693" sldId="2076137252"/>
        </pc:sldMkLst>
        <pc:spChg chg="mod">
          <ac:chgData name="Shombit Roy" userId="c756c23c-bc98-4e37-a5fe-728e205ffcc6" providerId="ADAL" clId="{E2618D4F-712F-47FF-8E72-BA843EFA3827}" dt="2024-04-01T05:59:35.580" v="3" actId="1076"/>
          <ac:spMkLst>
            <pc:docMk/>
            <pc:sldMk cId="3903664693" sldId="2076137252"/>
            <ac:spMk id="2" creationId="{61016B7C-A387-6020-9752-2076738099D8}"/>
          </ac:spMkLst>
        </pc:spChg>
      </pc:sldChg>
      <pc:sldChg chg="modSp mod">
        <pc:chgData name="Shombit Roy" userId="c756c23c-bc98-4e37-a5fe-728e205ffcc6" providerId="ADAL" clId="{E2618D4F-712F-47FF-8E72-BA843EFA3827}" dt="2024-04-01T05:59:26.545" v="2" actId="1076"/>
        <pc:sldMkLst>
          <pc:docMk/>
          <pc:sldMk cId="959533148" sldId="2076137253"/>
        </pc:sldMkLst>
        <pc:spChg chg="mod">
          <ac:chgData name="Shombit Roy" userId="c756c23c-bc98-4e37-a5fe-728e205ffcc6" providerId="ADAL" clId="{E2618D4F-712F-47FF-8E72-BA843EFA3827}" dt="2024-04-01T05:59:26.545" v="2" actId="1076"/>
          <ac:spMkLst>
            <pc:docMk/>
            <pc:sldMk cId="959533148" sldId="2076137253"/>
            <ac:spMk id="2" creationId="{61016B7C-A387-6020-9752-2076738099D8}"/>
          </ac:spMkLst>
        </pc:spChg>
      </pc:sldChg>
      <pc:sldChg chg="modSp mod">
        <pc:chgData name="Shombit Roy" userId="c756c23c-bc98-4e37-a5fe-728e205ffcc6" providerId="ADAL" clId="{E2618D4F-712F-47FF-8E72-BA843EFA3827}" dt="2024-04-01T05:59:19.100" v="1" actId="1076"/>
        <pc:sldMkLst>
          <pc:docMk/>
          <pc:sldMk cId="1696113457" sldId="2076137254"/>
        </pc:sldMkLst>
        <pc:spChg chg="mod">
          <ac:chgData name="Shombit Roy" userId="c756c23c-bc98-4e37-a5fe-728e205ffcc6" providerId="ADAL" clId="{E2618D4F-712F-47FF-8E72-BA843EFA3827}" dt="2024-04-01T05:59:19.100" v="1" actId="1076"/>
          <ac:spMkLst>
            <pc:docMk/>
            <pc:sldMk cId="1696113457" sldId="2076137254"/>
            <ac:spMk id="2" creationId="{61016B7C-A387-6020-9752-2076738099D8}"/>
          </ac:spMkLst>
        </pc:spChg>
      </pc:sldChg>
      <pc:sldChg chg="modSp mod">
        <pc:chgData name="Shombit Roy" userId="c756c23c-bc98-4e37-a5fe-728e205ffcc6" providerId="ADAL" clId="{E2618D4F-712F-47FF-8E72-BA843EFA3827}" dt="2024-04-01T05:59:12.765" v="0" actId="1076"/>
        <pc:sldMkLst>
          <pc:docMk/>
          <pc:sldMk cId="3750984069" sldId="2076137255"/>
        </pc:sldMkLst>
        <pc:spChg chg="mod">
          <ac:chgData name="Shombit Roy" userId="c756c23c-bc98-4e37-a5fe-728e205ffcc6" providerId="ADAL" clId="{E2618D4F-712F-47FF-8E72-BA843EFA3827}" dt="2024-04-01T05:59:12.765" v="0" actId="1076"/>
          <ac:spMkLst>
            <pc:docMk/>
            <pc:sldMk cId="3750984069" sldId="2076137255"/>
            <ac:spMk id="2" creationId="{61016B7C-A387-6020-9752-2076738099D8}"/>
          </ac:spMkLst>
        </pc:spChg>
      </pc:sldChg>
      <pc:sldChg chg="modSp mod">
        <pc:chgData name="Shombit Roy" userId="c756c23c-bc98-4e37-a5fe-728e205ffcc6" providerId="ADAL" clId="{E2618D4F-712F-47FF-8E72-BA843EFA3827}" dt="2024-04-01T05:59:54.740" v="6" actId="1076"/>
        <pc:sldMkLst>
          <pc:docMk/>
          <pc:sldMk cId="2231829748" sldId="2076137261"/>
        </pc:sldMkLst>
        <pc:spChg chg="mod">
          <ac:chgData name="Shombit Roy" userId="c756c23c-bc98-4e37-a5fe-728e205ffcc6" providerId="ADAL" clId="{E2618D4F-712F-47FF-8E72-BA843EFA3827}" dt="2024-04-01T05:59:54.740" v="6" actId="1076"/>
          <ac:spMkLst>
            <pc:docMk/>
            <pc:sldMk cId="2231829748" sldId="2076137261"/>
            <ac:spMk id="5" creationId="{4422D0A3-C66C-BD6F-C893-998BF1A96183}"/>
          </ac:spMkLst>
        </pc:spChg>
      </pc:sldChg>
      <pc:sldChg chg="modSp mod">
        <pc:chgData name="Shombit Roy" userId="c756c23c-bc98-4e37-a5fe-728e205ffcc6" providerId="ADAL" clId="{E2618D4F-712F-47FF-8E72-BA843EFA3827}" dt="2024-04-01T05:59:48.110" v="5" actId="1076"/>
        <pc:sldMkLst>
          <pc:docMk/>
          <pc:sldMk cId="582526992" sldId="2076137262"/>
        </pc:sldMkLst>
        <pc:spChg chg="mod">
          <ac:chgData name="Shombit Roy" userId="c756c23c-bc98-4e37-a5fe-728e205ffcc6" providerId="ADAL" clId="{E2618D4F-712F-47FF-8E72-BA843EFA3827}" dt="2024-04-01T05:59:48.110" v="5" actId="1076"/>
          <ac:spMkLst>
            <pc:docMk/>
            <pc:sldMk cId="582526992" sldId="2076137262"/>
            <ac:spMk id="2" creationId="{61016B7C-A387-6020-9752-2076738099D8}"/>
          </ac:spMkLst>
        </pc:spChg>
      </pc:sldChg>
      <pc:sldChg chg="modSp mod">
        <pc:chgData name="Shombit Roy" userId="c756c23c-bc98-4e37-a5fe-728e205ffcc6" providerId="ADAL" clId="{E2618D4F-712F-47FF-8E72-BA843EFA3827}" dt="2024-04-01T06:00:01.321" v="7" actId="1076"/>
        <pc:sldMkLst>
          <pc:docMk/>
          <pc:sldMk cId="4181626929" sldId="2076137264"/>
        </pc:sldMkLst>
        <pc:spChg chg="mod">
          <ac:chgData name="Shombit Roy" userId="c756c23c-bc98-4e37-a5fe-728e205ffcc6" providerId="ADAL" clId="{E2618D4F-712F-47FF-8E72-BA843EFA3827}" dt="2024-04-01T06:00:01.321" v="7" actId="1076"/>
          <ac:spMkLst>
            <pc:docMk/>
            <pc:sldMk cId="4181626929" sldId="2076137264"/>
            <ac:spMk id="2" creationId="{61016B7C-A387-6020-9752-2076738099D8}"/>
          </ac:spMkLst>
        </pc:spChg>
      </pc:sldChg>
    </pc:docChg>
  </pc:docChgLst>
  <pc:docChgLst>
    <pc:chgData name="Susai Nayagaraj S" userId="e5b62e6c-69ca-44a6-a68d-e3213e758e62" providerId="ADAL" clId="{A809F28D-B150-4FB3-B711-0158C7C4DFC9}"/>
    <pc:docChg chg="undo custSel addSld delSld modSld sldOrd modSection">
      <pc:chgData name="Susai Nayagaraj S" userId="e5b62e6c-69ca-44a6-a68d-e3213e758e62" providerId="ADAL" clId="{A809F28D-B150-4FB3-B711-0158C7C4DFC9}" dt="2024-04-01T05:33:52.206" v="875" actId="207"/>
      <pc:docMkLst>
        <pc:docMk/>
      </pc:docMkLst>
      <pc:sldChg chg="addSp delSp modSp mod">
        <pc:chgData name="Susai Nayagaraj S" userId="e5b62e6c-69ca-44a6-a68d-e3213e758e62" providerId="ADAL" clId="{A809F28D-B150-4FB3-B711-0158C7C4DFC9}" dt="2024-04-01T05:25:50.451" v="741" actId="478"/>
        <pc:sldMkLst>
          <pc:docMk/>
          <pc:sldMk cId="3167140657" sldId="256"/>
        </pc:sldMkLst>
        <pc:spChg chg="mod">
          <ac:chgData name="Susai Nayagaraj S" userId="e5b62e6c-69ca-44a6-a68d-e3213e758e62" providerId="ADAL" clId="{A809F28D-B150-4FB3-B711-0158C7C4DFC9}" dt="2024-04-01T05:08:54.180" v="94" actId="1076"/>
          <ac:spMkLst>
            <pc:docMk/>
            <pc:sldMk cId="3167140657" sldId="256"/>
            <ac:spMk id="2" creationId="{322A4E46-3157-D617-B1A7-0203FF709E60}"/>
          </ac:spMkLst>
        </pc:spChg>
        <pc:spChg chg="add del mod">
          <ac:chgData name="Susai Nayagaraj S" userId="e5b62e6c-69ca-44a6-a68d-e3213e758e62" providerId="ADAL" clId="{A809F28D-B150-4FB3-B711-0158C7C4DFC9}" dt="2024-04-01T05:25:50.451" v="741" actId="478"/>
          <ac:spMkLst>
            <pc:docMk/>
            <pc:sldMk cId="3167140657" sldId="256"/>
            <ac:spMk id="3" creationId="{EC3A274B-B09C-428A-2CBE-8B8F4292E8F6}"/>
          </ac:spMkLst>
        </pc:spChg>
      </pc:sldChg>
      <pc:sldChg chg="ord">
        <pc:chgData name="Susai Nayagaraj S" userId="e5b62e6c-69ca-44a6-a68d-e3213e758e62" providerId="ADAL" clId="{A809F28D-B150-4FB3-B711-0158C7C4DFC9}" dt="2024-04-01T05:15:03.744" v="517"/>
        <pc:sldMkLst>
          <pc:docMk/>
          <pc:sldMk cId="3200063138" sldId="260"/>
        </pc:sldMkLst>
      </pc:sldChg>
      <pc:sldChg chg="modSp add del mod">
        <pc:chgData name="Susai Nayagaraj S" userId="e5b62e6c-69ca-44a6-a68d-e3213e758e62" providerId="ADAL" clId="{A809F28D-B150-4FB3-B711-0158C7C4DFC9}" dt="2024-04-01T05:13:10.564" v="454" actId="2696"/>
        <pc:sldMkLst>
          <pc:docMk/>
          <pc:sldMk cId="61629516" sldId="263"/>
        </pc:sldMkLst>
        <pc:spChg chg="mod">
          <ac:chgData name="Susai Nayagaraj S" userId="e5b62e6c-69ca-44a6-a68d-e3213e758e62" providerId="ADAL" clId="{A809F28D-B150-4FB3-B711-0158C7C4DFC9}" dt="2024-04-01T05:12:55.908" v="449"/>
          <ac:spMkLst>
            <pc:docMk/>
            <pc:sldMk cId="61629516" sldId="263"/>
            <ac:spMk id="5" creationId="{4D0EA24A-A6CF-BD7A-2E9F-F058FF94F31A}"/>
          </ac:spMkLst>
        </pc:spChg>
      </pc:sldChg>
      <pc:sldChg chg="add del">
        <pc:chgData name="Susai Nayagaraj S" userId="e5b62e6c-69ca-44a6-a68d-e3213e758e62" providerId="ADAL" clId="{A809F28D-B150-4FB3-B711-0158C7C4DFC9}" dt="2024-04-01T05:13:05.899" v="452"/>
        <pc:sldMkLst>
          <pc:docMk/>
          <pc:sldMk cId="66677110" sldId="263"/>
        </pc:sldMkLst>
      </pc:sldChg>
      <pc:sldChg chg="del">
        <pc:chgData name="Susai Nayagaraj S" userId="e5b62e6c-69ca-44a6-a68d-e3213e758e62" providerId="ADAL" clId="{A809F28D-B150-4FB3-B711-0158C7C4DFC9}" dt="2024-04-01T05:14:16.194" v="492" actId="2696"/>
        <pc:sldMkLst>
          <pc:docMk/>
          <pc:sldMk cId="356583023" sldId="265"/>
        </pc:sldMkLst>
      </pc:sldChg>
      <pc:sldChg chg="addSp delSp modSp mod modAnim">
        <pc:chgData name="Susai Nayagaraj S" userId="e5b62e6c-69ca-44a6-a68d-e3213e758e62" providerId="ADAL" clId="{A809F28D-B150-4FB3-B711-0158C7C4DFC9}" dt="2024-04-01T05:33:52.206" v="875" actId="207"/>
        <pc:sldMkLst>
          <pc:docMk/>
          <pc:sldMk cId="3550485626" sldId="266"/>
        </pc:sldMkLst>
        <pc:spChg chg="del">
          <ac:chgData name="Susai Nayagaraj S" userId="e5b62e6c-69ca-44a6-a68d-e3213e758e62" providerId="ADAL" clId="{A809F28D-B150-4FB3-B711-0158C7C4DFC9}" dt="2024-04-01T05:10:44.040" v="292" actId="21"/>
          <ac:spMkLst>
            <pc:docMk/>
            <pc:sldMk cId="3550485626" sldId="266"/>
            <ac:spMk id="3" creationId="{4FC94D8E-0B26-045B-E9EC-B5154C8EFE23}"/>
          </ac:spMkLst>
        </pc:spChg>
        <pc:spChg chg="mod">
          <ac:chgData name="Susai Nayagaraj S" userId="e5b62e6c-69ca-44a6-a68d-e3213e758e62" providerId="ADAL" clId="{A809F28D-B150-4FB3-B711-0158C7C4DFC9}" dt="2024-04-01T05:10:28.224" v="290" actId="20577"/>
          <ac:spMkLst>
            <pc:docMk/>
            <pc:sldMk cId="3550485626" sldId="266"/>
            <ac:spMk id="4" creationId="{86ACE863-A62F-B80C-3A21-AE3095C973BA}"/>
          </ac:spMkLst>
        </pc:spChg>
        <pc:spChg chg="add del mod">
          <ac:chgData name="Susai Nayagaraj S" userId="e5b62e6c-69ca-44a6-a68d-e3213e758e62" providerId="ADAL" clId="{A809F28D-B150-4FB3-B711-0158C7C4DFC9}" dt="2024-04-01T05:10:51.398" v="293" actId="21"/>
          <ac:spMkLst>
            <pc:docMk/>
            <pc:sldMk cId="3550485626" sldId="266"/>
            <ac:spMk id="5" creationId="{172810FA-C5C6-94D0-3ECA-02E84C1B213A}"/>
          </ac:spMkLst>
        </pc:spChg>
        <pc:spChg chg="add mod">
          <ac:chgData name="Susai Nayagaraj S" userId="e5b62e6c-69ca-44a6-a68d-e3213e758e62" providerId="ADAL" clId="{A809F28D-B150-4FB3-B711-0158C7C4DFC9}" dt="2024-04-01T05:12:46.587" v="448" actId="1038"/>
          <ac:spMkLst>
            <pc:docMk/>
            <pc:sldMk cId="3550485626" sldId="266"/>
            <ac:spMk id="6" creationId="{F5EAEC1D-EF2C-305E-5E3C-88A4478A7581}"/>
          </ac:spMkLst>
        </pc:spChg>
        <pc:spChg chg="add mod">
          <ac:chgData name="Susai Nayagaraj S" userId="e5b62e6c-69ca-44a6-a68d-e3213e758e62" providerId="ADAL" clId="{A809F28D-B150-4FB3-B711-0158C7C4DFC9}" dt="2024-04-01T05:12:46.587" v="448" actId="1038"/>
          <ac:spMkLst>
            <pc:docMk/>
            <pc:sldMk cId="3550485626" sldId="266"/>
            <ac:spMk id="7" creationId="{F0082605-DABB-0DD5-5139-2B4830450388}"/>
          </ac:spMkLst>
        </pc:spChg>
        <pc:spChg chg="add mod">
          <ac:chgData name="Susai Nayagaraj S" userId="e5b62e6c-69ca-44a6-a68d-e3213e758e62" providerId="ADAL" clId="{A809F28D-B150-4FB3-B711-0158C7C4DFC9}" dt="2024-04-01T05:12:46.587" v="448" actId="1038"/>
          <ac:spMkLst>
            <pc:docMk/>
            <pc:sldMk cId="3550485626" sldId="266"/>
            <ac:spMk id="8" creationId="{4C1E3A59-4497-67EC-BC17-9AF1AAE5AA84}"/>
          </ac:spMkLst>
        </pc:spChg>
        <pc:spChg chg="add mod">
          <ac:chgData name="Susai Nayagaraj S" userId="e5b62e6c-69ca-44a6-a68d-e3213e758e62" providerId="ADAL" clId="{A809F28D-B150-4FB3-B711-0158C7C4DFC9}" dt="2024-04-01T05:12:46.587" v="448" actId="1038"/>
          <ac:spMkLst>
            <pc:docMk/>
            <pc:sldMk cId="3550485626" sldId="266"/>
            <ac:spMk id="9" creationId="{9AED3FDF-5E45-A02B-9A6D-73BCE78C5DB4}"/>
          </ac:spMkLst>
        </pc:spChg>
        <pc:spChg chg="add mod">
          <ac:chgData name="Susai Nayagaraj S" userId="e5b62e6c-69ca-44a6-a68d-e3213e758e62" providerId="ADAL" clId="{A809F28D-B150-4FB3-B711-0158C7C4DFC9}" dt="2024-04-01T05:12:46.587" v="448" actId="1038"/>
          <ac:spMkLst>
            <pc:docMk/>
            <pc:sldMk cId="3550485626" sldId="266"/>
            <ac:spMk id="10" creationId="{2780C0D2-45BA-810F-8F54-D9AC08F79F44}"/>
          </ac:spMkLst>
        </pc:spChg>
        <pc:spChg chg="add mod">
          <ac:chgData name="Susai Nayagaraj S" userId="e5b62e6c-69ca-44a6-a68d-e3213e758e62" providerId="ADAL" clId="{A809F28D-B150-4FB3-B711-0158C7C4DFC9}" dt="2024-04-01T05:33:52.206" v="875" actId="207"/>
          <ac:spMkLst>
            <pc:docMk/>
            <pc:sldMk cId="3550485626" sldId="266"/>
            <ac:spMk id="11" creationId="{723ECBEB-BFE5-3F64-8146-BD3D4999F958}"/>
          </ac:spMkLst>
        </pc:spChg>
      </pc:sldChg>
      <pc:sldChg chg="addSp delSp modSp mod">
        <pc:chgData name="Susai Nayagaraj S" userId="e5b62e6c-69ca-44a6-a68d-e3213e758e62" providerId="ADAL" clId="{A809F28D-B150-4FB3-B711-0158C7C4DFC9}" dt="2024-04-01T05:33:44.957" v="874" actId="207"/>
        <pc:sldMkLst>
          <pc:docMk/>
          <pc:sldMk cId="3506595534" sldId="267"/>
        </pc:sldMkLst>
        <pc:spChg chg="mod">
          <ac:chgData name="Susai Nayagaraj S" userId="e5b62e6c-69ca-44a6-a68d-e3213e758e62" providerId="ADAL" clId="{A809F28D-B150-4FB3-B711-0158C7C4DFC9}" dt="2024-04-01T05:13:16.173" v="473" actId="20577"/>
          <ac:spMkLst>
            <pc:docMk/>
            <pc:sldMk cId="3506595534" sldId="267"/>
            <ac:spMk id="2" creationId="{E77B2FE3-D54E-4801-E2CC-5C8E60574730}"/>
          </ac:spMkLst>
        </pc:spChg>
        <pc:spChg chg="del">
          <ac:chgData name="Susai Nayagaraj S" userId="e5b62e6c-69ca-44a6-a68d-e3213e758e62" providerId="ADAL" clId="{A809F28D-B150-4FB3-B711-0158C7C4DFC9}" dt="2024-04-01T05:13:26.636" v="475" actId="21"/>
          <ac:spMkLst>
            <pc:docMk/>
            <pc:sldMk cId="3506595534" sldId="267"/>
            <ac:spMk id="4" creationId="{FA949522-95A2-55B0-5D47-347314A203EF}"/>
          </ac:spMkLst>
        </pc:spChg>
        <pc:spChg chg="add mod">
          <ac:chgData name="Susai Nayagaraj S" userId="e5b62e6c-69ca-44a6-a68d-e3213e758e62" providerId="ADAL" clId="{A809F28D-B150-4FB3-B711-0158C7C4DFC9}" dt="2024-04-01T05:33:44.957" v="874" actId="207"/>
          <ac:spMkLst>
            <pc:docMk/>
            <pc:sldMk cId="3506595534" sldId="267"/>
            <ac:spMk id="5" creationId="{B8B6292B-4C5A-130E-DF9F-E15CE46B4D2E}"/>
          </ac:spMkLst>
        </pc:spChg>
        <pc:spChg chg="add mod">
          <ac:chgData name="Susai Nayagaraj S" userId="e5b62e6c-69ca-44a6-a68d-e3213e758e62" providerId="ADAL" clId="{A809F28D-B150-4FB3-B711-0158C7C4DFC9}" dt="2024-04-01T05:14:04.579" v="488" actId="1076"/>
          <ac:spMkLst>
            <pc:docMk/>
            <pc:sldMk cId="3506595534" sldId="267"/>
            <ac:spMk id="6" creationId="{61B70923-36E6-2EF6-646C-7B31EB8A8A5C}"/>
          </ac:spMkLst>
        </pc:spChg>
      </pc:sldChg>
      <pc:sldChg chg="modSp mod">
        <pc:chgData name="Susai Nayagaraj S" userId="e5b62e6c-69ca-44a6-a68d-e3213e758e62" providerId="ADAL" clId="{A809F28D-B150-4FB3-B711-0158C7C4DFC9}" dt="2024-04-01T05:10:14.785" v="288" actId="20577"/>
        <pc:sldMkLst>
          <pc:docMk/>
          <pc:sldMk cId="3658951301" sldId="268"/>
        </pc:sldMkLst>
        <pc:spChg chg="mod">
          <ac:chgData name="Susai Nayagaraj S" userId="e5b62e6c-69ca-44a6-a68d-e3213e758e62" providerId="ADAL" clId="{A809F28D-B150-4FB3-B711-0158C7C4DFC9}" dt="2024-04-01T05:09:14.887" v="109" actId="20577"/>
          <ac:spMkLst>
            <pc:docMk/>
            <pc:sldMk cId="3658951301" sldId="268"/>
            <ac:spMk id="4" creationId="{BC7D9B04-B557-C4FB-3604-E6429466927C}"/>
          </ac:spMkLst>
        </pc:spChg>
        <pc:spChg chg="mod">
          <ac:chgData name="Susai Nayagaraj S" userId="e5b62e6c-69ca-44a6-a68d-e3213e758e62" providerId="ADAL" clId="{A809F28D-B150-4FB3-B711-0158C7C4DFC9}" dt="2024-04-01T05:09:23.557" v="139" actId="20577"/>
          <ac:spMkLst>
            <pc:docMk/>
            <pc:sldMk cId="3658951301" sldId="268"/>
            <ac:spMk id="5" creationId="{DC95FF22-EB7D-7003-10E9-FFF155AD55C6}"/>
          </ac:spMkLst>
        </pc:spChg>
        <pc:spChg chg="mod">
          <ac:chgData name="Susai Nayagaraj S" userId="e5b62e6c-69ca-44a6-a68d-e3213e758e62" providerId="ADAL" clId="{A809F28D-B150-4FB3-B711-0158C7C4DFC9}" dt="2024-04-01T05:09:31.867" v="158" actId="20577"/>
          <ac:spMkLst>
            <pc:docMk/>
            <pc:sldMk cId="3658951301" sldId="268"/>
            <ac:spMk id="6" creationId="{9940FFA2-ADE0-8FDB-380E-E850577E010B}"/>
          </ac:spMkLst>
        </pc:spChg>
        <pc:spChg chg="mod">
          <ac:chgData name="Susai Nayagaraj S" userId="e5b62e6c-69ca-44a6-a68d-e3213e758e62" providerId="ADAL" clId="{A809F28D-B150-4FB3-B711-0158C7C4DFC9}" dt="2024-04-01T05:09:47.357" v="204" actId="20577"/>
          <ac:spMkLst>
            <pc:docMk/>
            <pc:sldMk cId="3658951301" sldId="268"/>
            <ac:spMk id="7" creationId="{5DEA15BD-A73A-B9BB-3DEE-75829096FA34}"/>
          </ac:spMkLst>
        </pc:spChg>
        <pc:spChg chg="mod">
          <ac:chgData name="Susai Nayagaraj S" userId="e5b62e6c-69ca-44a6-a68d-e3213e758e62" providerId="ADAL" clId="{A809F28D-B150-4FB3-B711-0158C7C4DFC9}" dt="2024-04-01T05:10:01.714" v="251" actId="20577"/>
          <ac:spMkLst>
            <pc:docMk/>
            <pc:sldMk cId="3658951301" sldId="268"/>
            <ac:spMk id="8" creationId="{F1F02FB2-0AA7-3516-5D8A-0A5BD510BD98}"/>
          </ac:spMkLst>
        </pc:spChg>
        <pc:spChg chg="mod">
          <ac:chgData name="Susai Nayagaraj S" userId="e5b62e6c-69ca-44a6-a68d-e3213e758e62" providerId="ADAL" clId="{A809F28D-B150-4FB3-B711-0158C7C4DFC9}" dt="2024-04-01T05:10:09.882" v="272" actId="20577"/>
          <ac:spMkLst>
            <pc:docMk/>
            <pc:sldMk cId="3658951301" sldId="268"/>
            <ac:spMk id="9" creationId="{ABB945CC-6CE5-347F-3AEB-856A84E6B70A}"/>
          </ac:spMkLst>
        </pc:spChg>
        <pc:spChg chg="mod">
          <ac:chgData name="Susai Nayagaraj S" userId="e5b62e6c-69ca-44a6-a68d-e3213e758e62" providerId="ADAL" clId="{A809F28D-B150-4FB3-B711-0158C7C4DFC9}" dt="2024-04-01T05:10:14.785" v="288" actId="20577"/>
          <ac:spMkLst>
            <pc:docMk/>
            <pc:sldMk cId="3658951301" sldId="268"/>
            <ac:spMk id="10" creationId="{87AA487B-E777-5656-34BA-DBFF53D46183}"/>
          </ac:spMkLst>
        </pc:spChg>
      </pc:sldChg>
      <pc:sldChg chg="add del">
        <pc:chgData name="Susai Nayagaraj S" userId="e5b62e6c-69ca-44a6-a68d-e3213e758e62" providerId="ADAL" clId="{A809F28D-B150-4FB3-B711-0158C7C4DFC9}" dt="2024-04-01T05:15:05.549" v="518" actId="47"/>
        <pc:sldMkLst>
          <pc:docMk/>
          <pc:sldMk cId="3586811290" sldId="2076136879"/>
        </pc:sldMkLst>
      </pc:sldChg>
      <pc:sldChg chg="addSp delSp modSp add mod setBg delDesignElem">
        <pc:chgData name="Susai Nayagaraj S" userId="e5b62e6c-69ca-44a6-a68d-e3213e758e62" providerId="ADAL" clId="{A809F28D-B150-4FB3-B711-0158C7C4DFC9}" dt="2024-04-01T05:27:31.403" v="754" actId="207"/>
        <pc:sldMkLst>
          <pc:docMk/>
          <pc:sldMk cId="1429148040" sldId="2076136897"/>
        </pc:sldMkLst>
        <pc:spChg chg="mod">
          <ac:chgData name="Susai Nayagaraj S" userId="e5b62e6c-69ca-44a6-a68d-e3213e758e62" providerId="ADAL" clId="{A809F28D-B150-4FB3-B711-0158C7C4DFC9}" dt="2024-04-01T05:23:50.696" v="720" actId="14100"/>
          <ac:spMkLst>
            <pc:docMk/>
            <pc:sldMk cId="1429148040" sldId="2076136897"/>
            <ac:spMk id="2" creationId="{E50984C4-A505-0772-930E-C5415C9228AE}"/>
          </ac:spMkLst>
        </pc:spChg>
        <pc:spChg chg="add del mod">
          <ac:chgData name="Susai Nayagaraj S" userId="e5b62e6c-69ca-44a6-a68d-e3213e758e62" providerId="ADAL" clId="{A809F28D-B150-4FB3-B711-0158C7C4DFC9}" dt="2024-04-01T05:24:02.722" v="732" actId="21"/>
          <ac:spMkLst>
            <pc:docMk/>
            <pc:sldMk cId="1429148040" sldId="2076136897"/>
            <ac:spMk id="4" creationId="{621BE208-37C9-9B2C-3667-88D8D7AC25F3}"/>
          </ac:spMkLst>
        </pc:spChg>
        <pc:spChg chg="add">
          <ac:chgData name="Susai Nayagaraj S" userId="e5b62e6c-69ca-44a6-a68d-e3213e758e62" providerId="ADAL" clId="{A809F28D-B150-4FB3-B711-0158C7C4DFC9}" dt="2024-04-01T05:20:43.119" v="667" actId="26606"/>
          <ac:spMkLst>
            <pc:docMk/>
            <pc:sldMk cId="1429148040" sldId="2076136897"/>
            <ac:spMk id="12" creationId="{9B7AD9F6-8CE7-4299-8FC6-328F4DCD3FF9}"/>
          </ac:spMkLst>
        </pc:spChg>
        <pc:spChg chg="add">
          <ac:chgData name="Susai Nayagaraj S" userId="e5b62e6c-69ca-44a6-a68d-e3213e758e62" providerId="ADAL" clId="{A809F28D-B150-4FB3-B711-0158C7C4DFC9}" dt="2024-04-01T05:20:43.119" v="667" actId="26606"/>
          <ac:spMkLst>
            <pc:docMk/>
            <pc:sldMk cId="1429148040" sldId="2076136897"/>
            <ac:spMk id="14" creationId="{F49775AF-8896-43EE-92C6-83497D6DC56F}"/>
          </ac:spMkLst>
        </pc:spChg>
        <pc:spChg chg="del">
          <ac:chgData name="Susai Nayagaraj S" userId="e5b62e6c-69ca-44a6-a68d-e3213e758e62" providerId="ADAL" clId="{A809F28D-B150-4FB3-B711-0158C7C4DFC9}" dt="2024-04-01T05:14:13.256" v="490"/>
          <ac:spMkLst>
            <pc:docMk/>
            <pc:sldMk cId="1429148040" sldId="2076136897"/>
            <ac:spMk id="17" creationId="{7517A47C-B2E5-4B79-8061-D74B1311AF6E}"/>
          </ac:spMkLst>
        </pc:spChg>
        <pc:spChg chg="del">
          <ac:chgData name="Susai Nayagaraj S" userId="e5b62e6c-69ca-44a6-a68d-e3213e758e62" providerId="ADAL" clId="{A809F28D-B150-4FB3-B711-0158C7C4DFC9}" dt="2024-04-01T05:14:13.256" v="490"/>
          <ac:spMkLst>
            <pc:docMk/>
            <pc:sldMk cId="1429148040" sldId="2076136897"/>
            <ac:spMk id="19" creationId="{C505E780-2083-4CB5-A42A-5E0E2908ECC3}"/>
          </ac:spMkLst>
        </pc:spChg>
        <pc:spChg chg="del">
          <ac:chgData name="Susai Nayagaraj S" userId="e5b62e6c-69ca-44a6-a68d-e3213e758e62" providerId="ADAL" clId="{A809F28D-B150-4FB3-B711-0158C7C4DFC9}" dt="2024-04-01T05:14:13.256" v="490"/>
          <ac:spMkLst>
            <pc:docMk/>
            <pc:sldMk cId="1429148040" sldId="2076136897"/>
            <ac:spMk id="24" creationId="{D2C0AE1C-0118-41AE-8A10-7CDCBF10E96F}"/>
          </ac:spMkLst>
        </pc:spChg>
        <pc:spChg chg="del">
          <ac:chgData name="Susai Nayagaraj S" userId="e5b62e6c-69ca-44a6-a68d-e3213e758e62" providerId="ADAL" clId="{A809F28D-B150-4FB3-B711-0158C7C4DFC9}" dt="2024-04-01T05:14:13.256" v="490"/>
          <ac:spMkLst>
            <pc:docMk/>
            <pc:sldMk cId="1429148040" sldId="2076136897"/>
            <ac:spMk id="25" creationId="{463EEC44-1BA3-44ED-81FC-A644B04B2A44}"/>
          </ac:spMkLst>
        </pc:spChg>
        <pc:graphicFrameChg chg="mod ord modGraphic">
          <ac:chgData name="Susai Nayagaraj S" userId="e5b62e6c-69ca-44a6-a68d-e3213e758e62" providerId="ADAL" clId="{A809F28D-B150-4FB3-B711-0158C7C4DFC9}" dt="2024-04-01T05:27:31.403" v="754" actId="207"/>
          <ac:graphicFrameMkLst>
            <pc:docMk/>
            <pc:sldMk cId="1429148040" sldId="2076136897"/>
            <ac:graphicFrameMk id="7" creationId="{E7B61EE6-5EC4-71E4-7B3A-500DFB06FEBB}"/>
          </ac:graphicFrameMkLst>
        </pc:graphicFrameChg>
        <pc:picChg chg="del">
          <ac:chgData name="Susai Nayagaraj S" userId="e5b62e6c-69ca-44a6-a68d-e3213e758e62" providerId="ADAL" clId="{A809F28D-B150-4FB3-B711-0158C7C4DFC9}" dt="2024-04-01T05:17:47.666" v="625" actId="478"/>
          <ac:picMkLst>
            <pc:docMk/>
            <pc:sldMk cId="1429148040" sldId="2076136897"/>
            <ac:picMk id="3" creationId="{CEEC008D-3ABC-1C16-80DC-787C4D59D7ED}"/>
          </ac:picMkLst>
        </pc:picChg>
        <pc:picChg chg="del">
          <ac:chgData name="Susai Nayagaraj S" userId="e5b62e6c-69ca-44a6-a68d-e3213e758e62" providerId="ADAL" clId="{A809F28D-B150-4FB3-B711-0158C7C4DFC9}" dt="2024-04-01T05:17:38.899" v="624" actId="478"/>
          <ac:picMkLst>
            <pc:docMk/>
            <pc:sldMk cId="1429148040" sldId="2076136897"/>
            <ac:picMk id="5" creationId="{5166EDD2-348F-CB52-14BD-5B8D7CCE09D2}"/>
          </ac:picMkLst>
        </pc:picChg>
      </pc:sldChg>
      <pc:sldChg chg="delSp modSp add mod setBg delDesignElem">
        <pc:chgData name="Susai Nayagaraj S" userId="e5b62e6c-69ca-44a6-a68d-e3213e758e62" providerId="ADAL" clId="{A809F28D-B150-4FB3-B711-0158C7C4DFC9}" dt="2024-04-01T05:24:35.473" v="736" actId="478"/>
        <pc:sldMkLst>
          <pc:docMk/>
          <pc:sldMk cId="2059868521" sldId="2076137251"/>
        </pc:sldMkLst>
        <pc:spChg chg="del mod">
          <ac:chgData name="Susai Nayagaraj S" userId="e5b62e6c-69ca-44a6-a68d-e3213e758e62" providerId="ADAL" clId="{A809F28D-B150-4FB3-B711-0158C7C4DFC9}" dt="2024-04-01T05:24:35.473" v="736" actId="478"/>
          <ac:spMkLst>
            <pc:docMk/>
            <pc:sldMk cId="2059868521" sldId="2076137251"/>
            <ac:spMk id="4" creationId="{72E10597-DCA0-E50F-B61D-FC1CF3651131}"/>
          </ac:spMkLst>
        </pc:spChg>
        <pc:grpChg chg="del">
          <ac:chgData name="Susai Nayagaraj S" userId="e5b62e6c-69ca-44a6-a68d-e3213e758e62" providerId="ADAL" clId="{A809F28D-B150-4FB3-B711-0158C7C4DFC9}" dt="2024-04-01T05:14:55.055" v="507"/>
          <ac:grpSpMkLst>
            <pc:docMk/>
            <pc:sldMk cId="2059868521" sldId="2076137251"/>
            <ac:grpSpMk id="45" creationId="{1E5539EC-8CB8-002F-68C6-678840282659}"/>
          </ac:grpSpMkLst>
        </pc:grpChg>
        <pc:picChg chg="del">
          <ac:chgData name="Susai Nayagaraj S" userId="e5b62e6c-69ca-44a6-a68d-e3213e758e62" providerId="ADAL" clId="{A809F28D-B150-4FB3-B711-0158C7C4DFC9}" dt="2024-04-01T05:18:11.603" v="632" actId="478"/>
          <ac:picMkLst>
            <pc:docMk/>
            <pc:sldMk cId="2059868521" sldId="2076137251"/>
            <ac:picMk id="8" creationId="{F5C574DD-F32A-6ED5-DD9B-23C6B5E65618}"/>
          </ac:picMkLst>
        </pc:picChg>
        <pc:picChg chg="del">
          <ac:chgData name="Susai Nayagaraj S" userId="e5b62e6c-69ca-44a6-a68d-e3213e758e62" providerId="ADAL" clId="{A809F28D-B150-4FB3-B711-0158C7C4DFC9}" dt="2024-04-01T05:18:13.205" v="633" actId="478"/>
          <ac:picMkLst>
            <pc:docMk/>
            <pc:sldMk cId="2059868521" sldId="2076137251"/>
            <ac:picMk id="9" creationId="{3A579610-20E2-6559-98F3-312CD72FE29E}"/>
          </ac:picMkLst>
        </pc:picChg>
      </pc:sldChg>
      <pc:sldChg chg="delSp modSp add mod setBg delDesignElem">
        <pc:chgData name="Susai Nayagaraj S" userId="e5b62e6c-69ca-44a6-a68d-e3213e758e62" providerId="ADAL" clId="{A809F28D-B150-4FB3-B711-0158C7C4DFC9}" dt="2024-04-01T05:24:48.087" v="737" actId="478"/>
        <pc:sldMkLst>
          <pc:docMk/>
          <pc:sldMk cId="3903664693" sldId="2076137252"/>
        </pc:sldMkLst>
        <pc:spChg chg="del mod">
          <ac:chgData name="Susai Nayagaraj S" userId="e5b62e6c-69ca-44a6-a68d-e3213e758e62" providerId="ADAL" clId="{A809F28D-B150-4FB3-B711-0158C7C4DFC9}" dt="2024-04-01T05:24:48.087" v="737" actId="478"/>
          <ac:spMkLst>
            <pc:docMk/>
            <pc:sldMk cId="3903664693" sldId="2076137252"/>
            <ac:spMk id="4" creationId="{72E10597-DCA0-E50F-B61D-FC1CF3651131}"/>
          </ac:spMkLst>
        </pc:spChg>
        <pc:grpChg chg="del">
          <ac:chgData name="Susai Nayagaraj S" userId="e5b62e6c-69ca-44a6-a68d-e3213e758e62" providerId="ADAL" clId="{A809F28D-B150-4FB3-B711-0158C7C4DFC9}" dt="2024-04-01T05:14:55.055" v="507"/>
          <ac:grpSpMkLst>
            <pc:docMk/>
            <pc:sldMk cId="3903664693" sldId="2076137252"/>
            <ac:grpSpMk id="45" creationId="{1E5539EC-8CB8-002F-68C6-678840282659}"/>
          </ac:grpSpMkLst>
        </pc:grpChg>
        <pc:picChg chg="del">
          <ac:chgData name="Susai Nayagaraj S" userId="e5b62e6c-69ca-44a6-a68d-e3213e758e62" providerId="ADAL" clId="{A809F28D-B150-4FB3-B711-0158C7C4DFC9}" dt="2024-04-01T05:18:16.326" v="634" actId="478"/>
          <ac:picMkLst>
            <pc:docMk/>
            <pc:sldMk cId="3903664693" sldId="2076137252"/>
            <ac:picMk id="5" creationId="{54CB3EAB-404F-ADFD-FCC3-B33BC8032419}"/>
          </ac:picMkLst>
        </pc:picChg>
        <pc:picChg chg="del">
          <ac:chgData name="Susai Nayagaraj S" userId="e5b62e6c-69ca-44a6-a68d-e3213e758e62" providerId="ADAL" clId="{A809F28D-B150-4FB3-B711-0158C7C4DFC9}" dt="2024-04-01T05:18:17.864" v="635" actId="478"/>
          <ac:picMkLst>
            <pc:docMk/>
            <pc:sldMk cId="3903664693" sldId="2076137252"/>
            <ac:picMk id="6" creationId="{652D1F93-6C51-67F5-4337-0E6DB584DE0B}"/>
          </ac:picMkLst>
        </pc:picChg>
      </pc:sldChg>
      <pc:sldChg chg="delSp modSp add mod setBg delDesignElem">
        <pc:chgData name="Susai Nayagaraj S" userId="e5b62e6c-69ca-44a6-a68d-e3213e758e62" providerId="ADAL" clId="{A809F28D-B150-4FB3-B711-0158C7C4DFC9}" dt="2024-04-01T05:24:52.242" v="738" actId="478"/>
        <pc:sldMkLst>
          <pc:docMk/>
          <pc:sldMk cId="959533148" sldId="2076137253"/>
        </pc:sldMkLst>
        <pc:spChg chg="mod">
          <ac:chgData name="Susai Nayagaraj S" userId="e5b62e6c-69ca-44a6-a68d-e3213e758e62" providerId="ADAL" clId="{A809F28D-B150-4FB3-B711-0158C7C4DFC9}" dt="2024-04-01T05:16:39.068" v="619" actId="207"/>
          <ac:spMkLst>
            <pc:docMk/>
            <pc:sldMk cId="959533148" sldId="2076137253"/>
            <ac:spMk id="2" creationId="{61016B7C-A387-6020-9752-2076738099D8}"/>
          </ac:spMkLst>
        </pc:spChg>
        <pc:spChg chg="del mod">
          <ac:chgData name="Susai Nayagaraj S" userId="e5b62e6c-69ca-44a6-a68d-e3213e758e62" providerId="ADAL" clId="{A809F28D-B150-4FB3-B711-0158C7C4DFC9}" dt="2024-04-01T05:24:52.242" v="738" actId="478"/>
          <ac:spMkLst>
            <pc:docMk/>
            <pc:sldMk cId="959533148" sldId="2076137253"/>
            <ac:spMk id="4" creationId="{72E10597-DCA0-E50F-B61D-FC1CF3651131}"/>
          </ac:spMkLst>
        </pc:spChg>
        <pc:grpChg chg="del">
          <ac:chgData name="Susai Nayagaraj S" userId="e5b62e6c-69ca-44a6-a68d-e3213e758e62" providerId="ADAL" clId="{A809F28D-B150-4FB3-B711-0158C7C4DFC9}" dt="2024-04-01T05:14:55.055" v="507"/>
          <ac:grpSpMkLst>
            <pc:docMk/>
            <pc:sldMk cId="959533148" sldId="2076137253"/>
            <ac:grpSpMk id="45" creationId="{1E5539EC-8CB8-002F-68C6-678840282659}"/>
          </ac:grpSpMkLst>
        </pc:grpChg>
        <pc:picChg chg="del">
          <ac:chgData name="Susai Nayagaraj S" userId="e5b62e6c-69ca-44a6-a68d-e3213e758e62" providerId="ADAL" clId="{A809F28D-B150-4FB3-B711-0158C7C4DFC9}" dt="2024-04-01T05:18:20.502" v="636" actId="478"/>
          <ac:picMkLst>
            <pc:docMk/>
            <pc:sldMk cId="959533148" sldId="2076137253"/>
            <ac:picMk id="8" creationId="{B3D67751-39AD-E58A-9015-FC0935DA53D4}"/>
          </ac:picMkLst>
        </pc:picChg>
        <pc:picChg chg="del">
          <ac:chgData name="Susai Nayagaraj S" userId="e5b62e6c-69ca-44a6-a68d-e3213e758e62" providerId="ADAL" clId="{A809F28D-B150-4FB3-B711-0158C7C4DFC9}" dt="2024-04-01T05:18:21.939" v="637" actId="478"/>
          <ac:picMkLst>
            <pc:docMk/>
            <pc:sldMk cId="959533148" sldId="2076137253"/>
            <ac:picMk id="9" creationId="{45EBE9E6-F0F1-4CB2-E1C7-F5FC991375F9}"/>
          </ac:picMkLst>
        </pc:picChg>
      </pc:sldChg>
      <pc:sldChg chg="delSp modSp add mod setBg delDesignElem">
        <pc:chgData name="Susai Nayagaraj S" userId="e5b62e6c-69ca-44a6-a68d-e3213e758e62" providerId="ADAL" clId="{A809F28D-B150-4FB3-B711-0158C7C4DFC9}" dt="2024-04-01T05:24:59.698" v="739" actId="478"/>
        <pc:sldMkLst>
          <pc:docMk/>
          <pc:sldMk cId="1696113457" sldId="2076137254"/>
        </pc:sldMkLst>
        <pc:spChg chg="mod">
          <ac:chgData name="Susai Nayagaraj S" userId="e5b62e6c-69ca-44a6-a68d-e3213e758e62" providerId="ADAL" clId="{A809F28D-B150-4FB3-B711-0158C7C4DFC9}" dt="2024-04-01T05:16:42.550" v="620" actId="207"/>
          <ac:spMkLst>
            <pc:docMk/>
            <pc:sldMk cId="1696113457" sldId="2076137254"/>
            <ac:spMk id="2" creationId="{61016B7C-A387-6020-9752-2076738099D8}"/>
          </ac:spMkLst>
        </pc:spChg>
        <pc:spChg chg="del mod">
          <ac:chgData name="Susai Nayagaraj S" userId="e5b62e6c-69ca-44a6-a68d-e3213e758e62" providerId="ADAL" clId="{A809F28D-B150-4FB3-B711-0158C7C4DFC9}" dt="2024-04-01T05:24:59.698" v="739" actId="478"/>
          <ac:spMkLst>
            <pc:docMk/>
            <pc:sldMk cId="1696113457" sldId="2076137254"/>
            <ac:spMk id="4" creationId="{72E10597-DCA0-E50F-B61D-FC1CF3651131}"/>
          </ac:spMkLst>
        </pc:spChg>
        <pc:grpChg chg="del">
          <ac:chgData name="Susai Nayagaraj S" userId="e5b62e6c-69ca-44a6-a68d-e3213e758e62" providerId="ADAL" clId="{A809F28D-B150-4FB3-B711-0158C7C4DFC9}" dt="2024-04-01T05:14:55.055" v="507"/>
          <ac:grpSpMkLst>
            <pc:docMk/>
            <pc:sldMk cId="1696113457" sldId="2076137254"/>
            <ac:grpSpMk id="45" creationId="{1E5539EC-8CB8-002F-68C6-678840282659}"/>
          </ac:grpSpMkLst>
        </pc:grpChg>
        <pc:picChg chg="del">
          <ac:chgData name="Susai Nayagaraj S" userId="e5b62e6c-69ca-44a6-a68d-e3213e758e62" providerId="ADAL" clId="{A809F28D-B150-4FB3-B711-0158C7C4DFC9}" dt="2024-04-01T05:18:26.928" v="638" actId="478"/>
          <ac:picMkLst>
            <pc:docMk/>
            <pc:sldMk cId="1696113457" sldId="2076137254"/>
            <ac:picMk id="9" creationId="{A252D9C1-B517-C4EE-386F-307227CF1C05}"/>
          </ac:picMkLst>
        </pc:picChg>
        <pc:picChg chg="del">
          <ac:chgData name="Susai Nayagaraj S" userId="e5b62e6c-69ca-44a6-a68d-e3213e758e62" providerId="ADAL" clId="{A809F28D-B150-4FB3-B711-0158C7C4DFC9}" dt="2024-04-01T05:18:28.266" v="639" actId="478"/>
          <ac:picMkLst>
            <pc:docMk/>
            <pc:sldMk cId="1696113457" sldId="2076137254"/>
            <ac:picMk id="10" creationId="{84CB86E5-3876-4CDD-6955-628F35948DEF}"/>
          </ac:picMkLst>
        </pc:picChg>
      </pc:sldChg>
      <pc:sldChg chg="delSp modSp add mod setBg delDesignElem">
        <pc:chgData name="Susai Nayagaraj S" userId="e5b62e6c-69ca-44a6-a68d-e3213e758e62" providerId="ADAL" clId="{A809F28D-B150-4FB3-B711-0158C7C4DFC9}" dt="2024-04-01T05:32:15.090" v="871" actId="313"/>
        <pc:sldMkLst>
          <pc:docMk/>
          <pc:sldMk cId="3750984069" sldId="2076137255"/>
        </pc:sldMkLst>
        <pc:spChg chg="mod">
          <ac:chgData name="Susai Nayagaraj S" userId="e5b62e6c-69ca-44a6-a68d-e3213e758e62" providerId="ADAL" clId="{A809F28D-B150-4FB3-B711-0158C7C4DFC9}" dt="2024-04-01T05:16:45.587" v="621" actId="207"/>
          <ac:spMkLst>
            <pc:docMk/>
            <pc:sldMk cId="3750984069" sldId="2076137255"/>
            <ac:spMk id="2" creationId="{61016B7C-A387-6020-9752-2076738099D8}"/>
          </ac:spMkLst>
        </pc:spChg>
        <pc:spChg chg="del mod">
          <ac:chgData name="Susai Nayagaraj S" userId="e5b62e6c-69ca-44a6-a68d-e3213e758e62" providerId="ADAL" clId="{A809F28D-B150-4FB3-B711-0158C7C4DFC9}" dt="2024-04-01T05:25:03.275" v="740" actId="478"/>
          <ac:spMkLst>
            <pc:docMk/>
            <pc:sldMk cId="3750984069" sldId="2076137255"/>
            <ac:spMk id="4" creationId="{72E10597-DCA0-E50F-B61D-FC1CF3651131}"/>
          </ac:spMkLst>
        </pc:spChg>
        <pc:grpChg chg="del">
          <ac:chgData name="Susai Nayagaraj S" userId="e5b62e6c-69ca-44a6-a68d-e3213e758e62" providerId="ADAL" clId="{A809F28D-B150-4FB3-B711-0158C7C4DFC9}" dt="2024-04-01T05:14:55.055" v="507"/>
          <ac:grpSpMkLst>
            <pc:docMk/>
            <pc:sldMk cId="3750984069" sldId="2076137255"/>
            <ac:grpSpMk id="45" creationId="{1E5539EC-8CB8-002F-68C6-678840282659}"/>
          </ac:grpSpMkLst>
        </pc:grpChg>
        <pc:graphicFrameChg chg="modGraphic">
          <ac:chgData name="Susai Nayagaraj S" userId="e5b62e6c-69ca-44a6-a68d-e3213e758e62" providerId="ADAL" clId="{A809F28D-B150-4FB3-B711-0158C7C4DFC9}" dt="2024-04-01T05:32:15.090" v="871" actId="313"/>
          <ac:graphicFrameMkLst>
            <pc:docMk/>
            <pc:sldMk cId="3750984069" sldId="2076137255"/>
            <ac:graphicFrameMk id="5" creationId="{5C4DC1FC-E78A-B345-A8DD-5B15D43CE030}"/>
          </ac:graphicFrameMkLst>
        </pc:graphicFrameChg>
        <pc:picChg chg="del">
          <ac:chgData name="Susai Nayagaraj S" userId="e5b62e6c-69ca-44a6-a68d-e3213e758e62" providerId="ADAL" clId="{A809F28D-B150-4FB3-B711-0158C7C4DFC9}" dt="2024-04-01T05:18:30.657" v="640" actId="478"/>
          <ac:picMkLst>
            <pc:docMk/>
            <pc:sldMk cId="3750984069" sldId="2076137255"/>
            <ac:picMk id="9" creationId="{A252D9C1-B517-C4EE-386F-307227CF1C05}"/>
          </ac:picMkLst>
        </pc:picChg>
        <pc:picChg chg="del">
          <ac:chgData name="Susai Nayagaraj S" userId="e5b62e6c-69ca-44a6-a68d-e3213e758e62" providerId="ADAL" clId="{A809F28D-B150-4FB3-B711-0158C7C4DFC9}" dt="2024-04-01T05:18:32.042" v="641" actId="478"/>
          <ac:picMkLst>
            <pc:docMk/>
            <pc:sldMk cId="3750984069" sldId="2076137255"/>
            <ac:picMk id="10" creationId="{84CB86E5-3876-4CDD-6955-628F35948DEF}"/>
          </ac:picMkLst>
        </pc:picChg>
      </pc:sldChg>
      <pc:sldChg chg="addSp delSp modSp add mod setBg setClrOvrMap delDesignElem">
        <pc:chgData name="Susai Nayagaraj S" userId="e5b62e6c-69ca-44a6-a68d-e3213e758e62" providerId="ADAL" clId="{A809F28D-B150-4FB3-B711-0158C7C4DFC9}" dt="2024-04-01T05:31:30.143" v="847" actId="692"/>
        <pc:sldMkLst>
          <pc:docMk/>
          <pc:sldMk cId="2231829748" sldId="2076137261"/>
        </pc:sldMkLst>
        <pc:spChg chg="mod">
          <ac:chgData name="Susai Nayagaraj S" userId="e5b62e6c-69ca-44a6-a68d-e3213e758e62" providerId="ADAL" clId="{A809F28D-B150-4FB3-B711-0158C7C4DFC9}" dt="2024-04-01T05:20:39.307" v="664" actId="26606"/>
          <ac:spMkLst>
            <pc:docMk/>
            <pc:sldMk cId="2231829748" sldId="2076137261"/>
            <ac:spMk id="2" creationId="{61016B7C-A387-6020-9752-2076738099D8}"/>
          </ac:spMkLst>
        </pc:spChg>
        <pc:spChg chg="add del mod">
          <ac:chgData name="Susai Nayagaraj S" userId="e5b62e6c-69ca-44a6-a68d-e3213e758e62" providerId="ADAL" clId="{A809F28D-B150-4FB3-B711-0158C7C4DFC9}" dt="2024-04-01T05:24:13.848" v="733" actId="21"/>
          <ac:spMkLst>
            <pc:docMk/>
            <pc:sldMk cId="2231829748" sldId="2076137261"/>
            <ac:spMk id="4" creationId="{72E10597-DCA0-E50F-B61D-FC1CF3651131}"/>
          </ac:spMkLst>
        </pc:spChg>
        <pc:spChg chg="add mod">
          <ac:chgData name="Susai Nayagaraj S" userId="e5b62e6c-69ca-44a6-a68d-e3213e758e62" providerId="ADAL" clId="{A809F28D-B150-4FB3-B711-0158C7C4DFC9}" dt="2024-04-01T05:30:27.262" v="791" actId="1076"/>
          <ac:spMkLst>
            <pc:docMk/>
            <pc:sldMk cId="2231829748" sldId="2076137261"/>
            <ac:spMk id="5" creationId="{4422D0A3-C66C-BD6F-C893-998BF1A96183}"/>
          </ac:spMkLst>
        </pc:spChg>
        <pc:spChg chg="add del">
          <ac:chgData name="Susai Nayagaraj S" userId="e5b62e6c-69ca-44a6-a68d-e3213e758e62" providerId="ADAL" clId="{A809F28D-B150-4FB3-B711-0158C7C4DFC9}" dt="2024-04-01T05:20:18.551" v="656" actId="26606"/>
          <ac:spMkLst>
            <pc:docMk/>
            <pc:sldMk cId="2231829748" sldId="2076137261"/>
            <ac:spMk id="11" creationId="{53B021B3-DE93-4AB7-8A18-CF5F1CED88B8}"/>
          </ac:spMkLst>
        </pc:spChg>
        <pc:spChg chg="add del">
          <ac:chgData name="Susai Nayagaraj S" userId="e5b62e6c-69ca-44a6-a68d-e3213e758e62" providerId="ADAL" clId="{A809F28D-B150-4FB3-B711-0158C7C4DFC9}" dt="2024-04-01T05:20:18.551" v="656" actId="26606"/>
          <ac:spMkLst>
            <pc:docMk/>
            <pc:sldMk cId="2231829748" sldId="2076137261"/>
            <ac:spMk id="13" creationId="{52D502E5-F6B4-4D58-B4AE-FC466FF15EE8}"/>
          </ac:spMkLst>
        </pc:spChg>
        <pc:spChg chg="add del">
          <ac:chgData name="Susai Nayagaraj S" userId="e5b62e6c-69ca-44a6-a68d-e3213e758e62" providerId="ADAL" clId="{A809F28D-B150-4FB3-B711-0158C7C4DFC9}" dt="2024-04-01T05:20:18.551" v="656" actId="26606"/>
          <ac:spMkLst>
            <pc:docMk/>
            <pc:sldMk cId="2231829748" sldId="2076137261"/>
            <ac:spMk id="15" creationId="{9DECDBF4-02B6-4BB4-B65B-B8107AD6A9E8}"/>
          </ac:spMkLst>
        </pc:spChg>
        <pc:spChg chg="add del">
          <ac:chgData name="Susai Nayagaraj S" userId="e5b62e6c-69ca-44a6-a68d-e3213e758e62" providerId="ADAL" clId="{A809F28D-B150-4FB3-B711-0158C7C4DFC9}" dt="2024-04-01T05:20:20.153" v="658" actId="26606"/>
          <ac:spMkLst>
            <pc:docMk/>
            <pc:sldMk cId="2231829748" sldId="2076137261"/>
            <ac:spMk id="17" creationId="{063BBA22-50EA-4C4D-BE05-F1CE4E63AA56}"/>
          </ac:spMkLst>
        </pc:spChg>
        <pc:spChg chg="add del">
          <ac:chgData name="Susai Nayagaraj S" userId="e5b62e6c-69ca-44a6-a68d-e3213e758e62" providerId="ADAL" clId="{A809F28D-B150-4FB3-B711-0158C7C4DFC9}" dt="2024-04-01T05:20:20.153" v="658" actId="26606"/>
          <ac:spMkLst>
            <pc:docMk/>
            <pc:sldMk cId="2231829748" sldId="2076137261"/>
            <ac:spMk id="18" creationId="{BACC6370-2D7E-4714-9D71-7542949D7D5D}"/>
          </ac:spMkLst>
        </pc:spChg>
        <pc:spChg chg="add del">
          <ac:chgData name="Susai Nayagaraj S" userId="e5b62e6c-69ca-44a6-a68d-e3213e758e62" providerId="ADAL" clId="{A809F28D-B150-4FB3-B711-0158C7C4DFC9}" dt="2024-04-01T05:20:20.153" v="658" actId="26606"/>
          <ac:spMkLst>
            <pc:docMk/>
            <pc:sldMk cId="2231829748" sldId="2076137261"/>
            <ac:spMk id="19" creationId="{F68B3F68-107C-434F-AA38-110D5EA91B85}"/>
          </ac:spMkLst>
        </pc:spChg>
        <pc:spChg chg="add del">
          <ac:chgData name="Susai Nayagaraj S" userId="e5b62e6c-69ca-44a6-a68d-e3213e758e62" providerId="ADAL" clId="{A809F28D-B150-4FB3-B711-0158C7C4DFC9}" dt="2024-04-01T05:20:20.153" v="658" actId="26606"/>
          <ac:spMkLst>
            <pc:docMk/>
            <pc:sldMk cId="2231829748" sldId="2076137261"/>
            <ac:spMk id="20" creationId="{AAD0DBB9-1A4B-4391-81D4-CB19F9AB918A}"/>
          </ac:spMkLst>
        </pc:spChg>
        <pc:spChg chg="add del">
          <ac:chgData name="Susai Nayagaraj S" userId="e5b62e6c-69ca-44a6-a68d-e3213e758e62" providerId="ADAL" clId="{A809F28D-B150-4FB3-B711-0158C7C4DFC9}" dt="2024-04-01T05:20:25.275" v="660" actId="26606"/>
          <ac:spMkLst>
            <pc:docMk/>
            <pc:sldMk cId="2231829748" sldId="2076137261"/>
            <ac:spMk id="22" creationId="{924D84CD-5280-4B52-B96E-8EDAA2B20C51}"/>
          </ac:spMkLst>
        </pc:spChg>
        <pc:spChg chg="add del">
          <ac:chgData name="Susai Nayagaraj S" userId="e5b62e6c-69ca-44a6-a68d-e3213e758e62" providerId="ADAL" clId="{A809F28D-B150-4FB3-B711-0158C7C4DFC9}" dt="2024-04-01T05:20:25.275" v="660" actId="26606"/>
          <ac:spMkLst>
            <pc:docMk/>
            <pc:sldMk cId="2231829748" sldId="2076137261"/>
            <ac:spMk id="23" creationId="{3E65D517-46E4-8037-A63D-629DE1253A89}"/>
          </ac:spMkLst>
        </pc:spChg>
        <pc:spChg chg="add del">
          <ac:chgData name="Susai Nayagaraj S" userId="e5b62e6c-69ca-44a6-a68d-e3213e758e62" providerId="ADAL" clId="{A809F28D-B150-4FB3-B711-0158C7C4DFC9}" dt="2024-04-01T05:20:36.982" v="662" actId="26606"/>
          <ac:spMkLst>
            <pc:docMk/>
            <pc:sldMk cId="2231829748" sldId="2076137261"/>
            <ac:spMk id="25" creationId="{35DB3719-6FDC-4E5D-891D-FF40B7300F64}"/>
          </ac:spMkLst>
        </pc:spChg>
        <pc:spChg chg="add del">
          <ac:chgData name="Susai Nayagaraj S" userId="e5b62e6c-69ca-44a6-a68d-e3213e758e62" providerId="ADAL" clId="{A809F28D-B150-4FB3-B711-0158C7C4DFC9}" dt="2024-04-01T05:20:36.982" v="662" actId="26606"/>
          <ac:spMkLst>
            <pc:docMk/>
            <pc:sldMk cId="2231829748" sldId="2076137261"/>
            <ac:spMk id="26" creationId="{E0CBAC23-2E3F-4A90-BA59-F8299F6A5439}"/>
          </ac:spMkLst>
        </pc:spChg>
        <pc:spChg chg="add del">
          <ac:chgData name="Susai Nayagaraj S" userId="e5b62e6c-69ca-44a6-a68d-e3213e758e62" providerId="ADAL" clId="{A809F28D-B150-4FB3-B711-0158C7C4DFC9}" dt="2024-04-01T05:20:39.307" v="664" actId="26606"/>
          <ac:spMkLst>
            <pc:docMk/>
            <pc:sldMk cId="2231829748" sldId="2076137261"/>
            <ac:spMk id="28" creationId="{9D8233B0-41B5-4D9A-AEEC-13DB66A8C9B5}"/>
          </ac:spMkLst>
        </pc:spChg>
        <pc:spChg chg="add del">
          <ac:chgData name="Susai Nayagaraj S" userId="e5b62e6c-69ca-44a6-a68d-e3213e758e62" providerId="ADAL" clId="{A809F28D-B150-4FB3-B711-0158C7C4DFC9}" dt="2024-04-01T05:20:39.307" v="664" actId="26606"/>
          <ac:spMkLst>
            <pc:docMk/>
            <pc:sldMk cId="2231829748" sldId="2076137261"/>
            <ac:spMk id="31" creationId="{E659831F-0D9A-4C63-9EBB-8435B85A440F}"/>
          </ac:spMkLst>
        </pc:spChg>
        <pc:grpChg chg="add del">
          <ac:chgData name="Susai Nayagaraj S" userId="e5b62e6c-69ca-44a6-a68d-e3213e758e62" providerId="ADAL" clId="{A809F28D-B150-4FB3-B711-0158C7C4DFC9}" dt="2024-04-01T05:20:39.307" v="664" actId="26606"/>
          <ac:grpSpMkLst>
            <pc:docMk/>
            <pc:sldMk cId="2231829748" sldId="2076137261"/>
            <ac:grpSpMk id="29" creationId="{28FAF094-D087-493F-8DF9-A486C2D6BBAA}"/>
          </ac:grpSpMkLst>
        </pc:grpChg>
        <pc:grpChg chg="del">
          <ac:chgData name="Susai Nayagaraj S" userId="e5b62e6c-69ca-44a6-a68d-e3213e758e62" providerId="ADAL" clId="{A809F28D-B150-4FB3-B711-0158C7C4DFC9}" dt="2024-04-01T05:14:55.055" v="507"/>
          <ac:grpSpMkLst>
            <pc:docMk/>
            <pc:sldMk cId="2231829748" sldId="2076137261"/>
            <ac:grpSpMk id="96" creationId="{1E5539EC-8CB8-002F-68C6-678840282659}"/>
          </ac:grpSpMkLst>
        </pc:grpChg>
        <pc:graphicFrameChg chg="mod modGraphic">
          <ac:chgData name="Susai Nayagaraj S" userId="e5b62e6c-69ca-44a6-a68d-e3213e758e62" providerId="ADAL" clId="{A809F28D-B150-4FB3-B711-0158C7C4DFC9}" dt="2024-04-01T05:31:11.361" v="832"/>
          <ac:graphicFrameMkLst>
            <pc:docMk/>
            <pc:sldMk cId="2231829748" sldId="2076137261"/>
            <ac:graphicFrameMk id="3" creationId="{08314C33-84CF-DDFC-5D35-990404B89031}"/>
          </ac:graphicFrameMkLst>
        </pc:graphicFrameChg>
        <pc:picChg chg="del">
          <ac:chgData name="Susai Nayagaraj S" userId="e5b62e6c-69ca-44a6-a68d-e3213e758e62" providerId="ADAL" clId="{A809F28D-B150-4FB3-B711-0158C7C4DFC9}" dt="2024-04-01T05:17:59.139" v="628" actId="478"/>
          <ac:picMkLst>
            <pc:docMk/>
            <pc:sldMk cId="2231829748" sldId="2076137261"/>
            <ac:picMk id="9" creationId="{A252D9C1-B517-C4EE-386F-307227CF1C05}"/>
          </ac:picMkLst>
        </pc:picChg>
        <pc:picChg chg="del">
          <ac:chgData name="Susai Nayagaraj S" userId="e5b62e6c-69ca-44a6-a68d-e3213e758e62" providerId="ADAL" clId="{A809F28D-B150-4FB3-B711-0158C7C4DFC9}" dt="2024-04-01T05:18:01.139" v="629" actId="478"/>
          <ac:picMkLst>
            <pc:docMk/>
            <pc:sldMk cId="2231829748" sldId="2076137261"/>
            <ac:picMk id="10" creationId="{84CB86E5-3876-4CDD-6955-628F35948DEF}"/>
          </ac:picMkLst>
        </pc:picChg>
        <pc:cxnChg chg="mod">
          <ac:chgData name="Susai Nayagaraj S" userId="e5b62e6c-69ca-44a6-a68d-e3213e758e62" providerId="ADAL" clId="{A809F28D-B150-4FB3-B711-0158C7C4DFC9}" dt="2024-04-01T05:31:30.143" v="847" actId="692"/>
          <ac:cxnSpMkLst>
            <pc:docMk/>
            <pc:sldMk cId="2231829748" sldId="2076137261"/>
            <ac:cxnSpMk id="6" creationId="{BB445E41-F9D0-0F0B-89E6-F1324E6ED780}"/>
          </ac:cxnSpMkLst>
        </pc:cxnChg>
      </pc:sldChg>
      <pc:sldChg chg="delSp modSp add mod setBg delDesignElem">
        <pc:chgData name="Susai Nayagaraj S" userId="e5b62e6c-69ca-44a6-a68d-e3213e758e62" providerId="ADAL" clId="{A809F28D-B150-4FB3-B711-0158C7C4DFC9}" dt="2024-04-01T05:24:29.957" v="735" actId="478"/>
        <pc:sldMkLst>
          <pc:docMk/>
          <pc:sldMk cId="582526992" sldId="2076137262"/>
        </pc:sldMkLst>
        <pc:spChg chg="del mod">
          <ac:chgData name="Susai Nayagaraj S" userId="e5b62e6c-69ca-44a6-a68d-e3213e758e62" providerId="ADAL" clId="{A809F28D-B150-4FB3-B711-0158C7C4DFC9}" dt="2024-04-01T05:24:29.957" v="735" actId="478"/>
          <ac:spMkLst>
            <pc:docMk/>
            <pc:sldMk cId="582526992" sldId="2076137262"/>
            <ac:spMk id="4" creationId="{72E10597-DCA0-E50F-B61D-FC1CF3651131}"/>
          </ac:spMkLst>
        </pc:spChg>
        <pc:grpChg chg="del">
          <ac:chgData name="Susai Nayagaraj S" userId="e5b62e6c-69ca-44a6-a68d-e3213e758e62" providerId="ADAL" clId="{A809F28D-B150-4FB3-B711-0158C7C4DFC9}" dt="2024-04-01T05:14:55.055" v="507"/>
          <ac:grpSpMkLst>
            <pc:docMk/>
            <pc:sldMk cId="582526992" sldId="2076137262"/>
            <ac:grpSpMk id="45" creationId="{1E5539EC-8CB8-002F-68C6-678840282659}"/>
          </ac:grpSpMkLst>
        </pc:grpChg>
        <pc:picChg chg="del">
          <ac:chgData name="Susai Nayagaraj S" userId="e5b62e6c-69ca-44a6-a68d-e3213e758e62" providerId="ADAL" clId="{A809F28D-B150-4FB3-B711-0158C7C4DFC9}" dt="2024-04-01T05:18:06.354" v="630" actId="478"/>
          <ac:picMkLst>
            <pc:docMk/>
            <pc:sldMk cId="582526992" sldId="2076137262"/>
            <ac:picMk id="3" creationId="{6E3C4CF2-D619-B78B-F85D-3A818C12A8DD}"/>
          </ac:picMkLst>
        </pc:picChg>
        <pc:picChg chg="del">
          <ac:chgData name="Susai Nayagaraj S" userId="e5b62e6c-69ca-44a6-a68d-e3213e758e62" providerId="ADAL" clId="{A809F28D-B150-4FB3-B711-0158C7C4DFC9}" dt="2024-04-01T05:18:08.443" v="631" actId="478"/>
          <ac:picMkLst>
            <pc:docMk/>
            <pc:sldMk cId="582526992" sldId="2076137262"/>
            <ac:picMk id="6" creationId="{1F7CB95E-76F3-CDD9-7027-3B1FCC1F2389}"/>
          </ac:picMkLst>
        </pc:picChg>
      </pc:sldChg>
      <pc:sldChg chg="addSp delSp modSp add mod setBg delDesignElem">
        <pc:chgData name="Susai Nayagaraj S" userId="e5b62e6c-69ca-44a6-a68d-e3213e758e62" providerId="ADAL" clId="{A809F28D-B150-4FB3-B711-0158C7C4DFC9}" dt="2024-04-01T05:30:14.467" v="788" actId="2711"/>
        <pc:sldMkLst>
          <pc:docMk/>
          <pc:sldMk cId="4181626929" sldId="2076137264"/>
        </pc:sldMkLst>
        <pc:spChg chg="add del mod">
          <ac:chgData name="Susai Nayagaraj S" userId="e5b62e6c-69ca-44a6-a68d-e3213e758e62" providerId="ADAL" clId="{A809F28D-B150-4FB3-B711-0158C7C4DFC9}" dt="2024-04-01T05:30:14.467" v="788" actId="2711"/>
          <ac:spMkLst>
            <pc:docMk/>
            <pc:sldMk cId="4181626929" sldId="2076137264"/>
            <ac:spMk id="2" creationId="{61016B7C-A387-6020-9752-2076738099D8}"/>
          </ac:spMkLst>
        </pc:spChg>
        <pc:spChg chg="mod">
          <ac:chgData name="Susai Nayagaraj S" userId="e5b62e6c-69ca-44a6-a68d-e3213e758e62" providerId="ADAL" clId="{A809F28D-B150-4FB3-B711-0158C7C4DFC9}" dt="2024-04-01T05:14:40.479" v="498" actId="207"/>
          <ac:spMkLst>
            <pc:docMk/>
            <pc:sldMk cId="4181626929" sldId="2076137264"/>
            <ac:spMk id="4" creationId="{72E10597-DCA0-E50F-B61D-FC1CF3651131}"/>
          </ac:spMkLst>
        </pc:spChg>
        <pc:spChg chg="add del mod">
          <ac:chgData name="Susai Nayagaraj S" userId="e5b62e6c-69ca-44a6-a68d-e3213e758e62" providerId="ADAL" clId="{A809F28D-B150-4FB3-B711-0158C7C4DFC9}" dt="2024-04-01T05:29:19.207" v="761" actId="21"/>
          <ac:spMkLst>
            <pc:docMk/>
            <pc:sldMk cId="4181626929" sldId="2076137264"/>
            <ac:spMk id="5" creationId="{3E941BBA-30CA-8F3F-141E-062811F3E07D}"/>
          </ac:spMkLst>
        </pc:spChg>
        <pc:spChg chg="mod">
          <ac:chgData name="Susai Nayagaraj S" userId="e5b62e6c-69ca-44a6-a68d-e3213e758e62" providerId="ADAL" clId="{A809F28D-B150-4FB3-B711-0158C7C4DFC9}" dt="2024-04-01T05:27:52.660" v="755" actId="207"/>
          <ac:spMkLst>
            <pc:docMk/>
            <pc:sldMk cId="4181626929" sldId="2076137264"/>
            <ac:spMk id="9" creationId="{C40B3BD6-4BFA-168D-45A3-944B36159A01}"/>
          </ac:spMkLst>
        </pc:spChg>
        <pc:spChg chg="mod">
          <ac:chgData name="Susai Nayagaraj S" userId="e5b62e6c-69ca-44a6-a68d-e3213e758e62" providerId="ADAL" clId="{A809F28D-B150-4FB3-B711-0158C7C4DFC9}" dt="2024-04-01T05:27:52.660" v="755" actId="207"/>
          <ac:spMkLst>
            <pc:docMk/>
            <pc:sldMk cId="4181626929" sldId="2076137264"/>
            <ac:spMk id="10" creationId="{089C3F4B-3D2F-EA7B-1358-EACA875821B6}"/>
          </ac:spMkLst>
        </pc:spChg>
        <pc:spChg chg="mod">
          <ac:chgData name="Susai Nayagaraj S" userId="e5b62e6c-69ca-44a6-a68d-e3213e758e62" providerId="ADAL" clId="{A809F28D-B150-4FB3-B711-0158C7C4DFC9}" dt="2024-04-01T05:27:52.660" v="755" actId="207"/>
          <ac:spMkLst>
            <pc:docMk/>
            <pc:sldMk cId="4181626929" sldId="2076137264"/>
            <ac:spMk id="11" creationId="{1D52EE43-3E41-1894-8D47-6C7A87D7E755}"/>
          </ac:spMkLst>
        </pc:spChg>
        <pc:spChg chg="mod">
          <ac:chgData name="Susai Nayagaraj S" userId="e5b62e6c-69ca-44a6-a68d-e3213e758e62" providerId="ADAL" clId="{A809F28D-B150-4FB3-B711-0158C7C4DFC9}" dt="2024-04-01T05:27:52.660" v="755" actId="207"/>
          <ac:spMkLst>
            <pc:docMk/>
            <pc:sldMk cId="4181626929" sldId="2076137264"/>
            <ac:spMk id="12" creationId="{ECB85FE2-EC92-6B0B-8D22-51F9D4816B49}"/>
          </ac:spMkLst>
        </pc:spChg>
        <pc:spChg chg="mod">
          <ac:chgData name="Susai Nayagaraj S" userId="e5b62e6c-69ca-44a6-a68d-e3213e758e62" providerId="ADAL" clId="{A809F28D-B150-4FB3-B711-0158C7C4DFC9}" dt="2024-04-01T05:27:52.660" v="755" actId="207"/>
          <ac:spMkLst>
            <pc:docMk/>
            <pc:sldMk cId="4181626929" sldId="2076137264"/>
            <ac:spMk id="13" creationId="{A688ADC0-AC48-3CDC-E47D-61533A1C3123}"/>
          </ac:spMkLst>
        </pc:spChg>
        <pc:spChg chg="mod">
          <ac:chgData name="Susai Nayagaraj S" userId="e5b62e6c-69ca-44a6-a68d-e3213e758e62" providerId="ADAL" clId="{A809F28D-B150-4FB3-B711-0158C7C4DFC9}" dt="2024-04-01T05:27:52.660" v="755" actId="207"/>
          <ac:spMkLst>
            <pc:docMk/>
            <pc:sldMk cId="4181626929" sldId="2076137264"/>
            <ac:spMk id="14" creationId="{E2DCB32C-427F-3910-2C68-93A838E0A268}"/>
          </ac:spMkLst>
        </pc:spChg>
        <pc:spChg chg="mod">
          <ac:chgData name="Susai Nayagaraj S" userId="e5b62e6c-69ca-44a6-a68d-e3213e758e62" providerId="ADAL" clId="{A809F28D-B150-4FB3-B711-0158C7C4DFC9}" dt="2024-04-01T05:27:52.660" v="755" actId="207"/>
          <ac:spMkLst>
            <pc:docMk/>
            <pc:sldMk cId="4181626929" sldId="2076137264"/>
            <ac:spMk id="15" creationId="{A804D24C-6B51-BAC2-62B5-6FCFB6FC6D5F}"/>
          </ac:spMkLst>
        </pc:spChg>
        <pc:spChg chg="mod">
          <ac:chgData name="Susai Nayagaraj S" userId="e5b62e6c-69ca-44a6-a68d-e3213e758e62" providerId="ADAL" clId="{A809F28D-B150-4FB3-B711-0158C7C4DFC9}" dt="2024-04-01T05:27:52.660" v="755" actId="207"/>
          <ac:spMkLst>
            <pc:docMk/>
            <pc:sldMk cId="4181626929" sldId="2076137264"/>
            <ac:spMk id="16" creationId="{67369ECC-C5D6-29C0-80E4-FE649210330C}"/>
          </ac:spMkLst>
        </pc:spChg>
        <pc:spChg chg="mod">
          <ac:chgData name="Susai Nayagaraj S" userId="e5b62e6c-69ca-44a6-a68d-e3213e758e62" providerId="ADAL" clId="{A809F28D-B150-4FB3-B711-0158C7C4DFC9}" dt="2024-04-01T05:27:52.660" v="755" actId="207"/>
          <ac:spMkLst>
            <pc:docMk/>
            <pc:sldMk cId="4181626929" sldId="2076137264"/>
            <ac:spMk id="17" creationId="{38479559-679E-3243-9E98-96C61DAE2E3B}"/>
          </ac:spMkLst>
        </pc:spChg>
        <pc:spChg chg="mod">
          <ac:chgData name="Susai Nayagaraj S" userId="e5b62e6c-69ca-44a6-a68d-e3213e758e62" providerId="ADAL" clId="{A809F28D-B150-4FB3-B711-0158C7C4DFC9}" dt="2024-04-01T05:27:52.660" v="755" actId="207"/>
          <ac:spMkLst>
            <pc:docMk/>
            <pc:sldMk cId="4181626929" sldId="2076137264"/>
            <ac:spMk id="18" creationId="{8DE2B770-C86E-571A-AAD7-9BC052451C19}"/>
          </ac:spMkLst>
        </pc:spChg>
        <pc:spChg chg="mod">
          <ac:chgData name="Susai Nayagaraj S" userId="e5b62e6c-69ca-44a6-a68d-e3213e758e62" providerId="ADAL" clId="{A809F28D-B150-4FB3-B711-0158C7C4DFC9}" dt="2024-04-01T05:27:52.660" v="755" actId="207"/>
          <ac:spMkLst>
            <pc:docMk/>
            <pc:sldMk cId="4181626929" sldId="2076137264"/>
            <ac:spMk id="19" creationId="{8B72D914-BF91-31D7-0425-5F5BF5E48E8D}"/>
          </ac:spMkLst>
        </pc:spChg>
        <pc:spChg chg="mod">
          <ac:chgData name="Susai Nayagaraj S" userId="e5b62e6c-69ca-44a6-a68d-e3213e758e62" providerId="ADAL" clId="{A809F28D-B150-4FB3-B711-0158C7C4DFC9}" dt="2024-04-01T05:27:52.660" v="755" actId="207"/>
          <ac:spMkLst>
            <pc:docMk/>
            <pc:sldMk cId="4181626929" sldId="2076137264"/>
            <ac:spMk id="20" creationId="{C6049AC7-F7E0-BC2F-8E33-E19625733AFD}"/>
          </ac:spMkLst>
        </pc:spChg>
        <pc:spChg chg="mod">
          <ac:chgData name="Susai Nayagaraj S" userId="e5b62e6c-69ca-44a6-a68d-e3213e758e62" providerId="ADAL" clId="{A809F28D-B150-4FB3-B711-0158C7C4DFC9}" dt="2024-04-01T05:27:52.660" v="755" actId="207"/>
          <ac:spMkLst>
            <pc:docMk/>
            <pc:sldMk cId="4181626929" sldId="2076137264"/>
            <ac:spMk id="21" creationId="{C78A8D48-AC9A-A119-D289-82A0C8662D0C}"/>
          </ac:spMkLst>
        </pc:spChg>
        <pc:spChg chg="mod">
          <ac:chgData name="Susai Nayagaraj S" userId="e5b62e6c-69ca-44a6-a68d-e3213e758e62" providerId="ADAL" clId="{A809F28D-B150-4FB3-B711-0158C7C4DFC9}" dt="2024-04-01T05:27:52.660" v="755" actId="207"/>
          <ac:spMkLst>
            <pc:docMk/>
            <pc:sldMk cId="4181626929" sldId="2076137264"/>
            <ac:spMk id="22" creationId="{E416F016-7DE0-2687-B37B-32F9976DF5DE}"/>
          </ac:spMkLst>
        </pc:spChg>
        <pc:spChg chg="mod">
          <ac:chgData name="Susai Nayagaraj S" userId="e5b62e6c-69ca-44a6-a68d-e3213e758e62" providerId="ADAL" clId="{A809F28D-B150-4FB3-B711-0158C7C4DFC9}" dt="2024-04-01T05:27:52.660" v="755" actId="207"/>
          <ac:spMkLst>
            <pc:docMk/>
            <pc:sldMk cId="4181626929" sldId="2076137264"/>
            <ac:spMk id="23" creationId="{6A4E65A9-2E06-DEA0-47C9-42A8EDF8675E}"/>
          </ac:spMkLst>
        </pc:spChg>
        <pc:spChg chg="mod">
          <ac:chgData name="Susai Nayagaraj S" userId="e5b62e6c-69ca-44a6-a68d-e3213e758e62" providerId="ADAL" clId="{A809F28D-B150-4FB3-B711-0158C7C4DFC9}" dt="2024-04-01T05:28:25.415" v="756" actId="207"/>
          <ac:spMkLst>
            <pc:docMk/>
            <pc:sldMk cId="4181626929" sldId="2076137264"/>
            <ac:spMk id="24" creationId="{5FE1C2B3-2774-E68B-D687-B0ED46C882B4}"/>
          </ac:spMkLst>
        </pc:spChg>
        <pc:spChg chg="mod">
          <ac:chgData name="Susai Nayagaraj S" userId="e5b62e6c-69ca-44a6-a68d-e3213e758e62" providerId="ADAL" clId="{A809F28D-B150-4FB3-B711-0158C7C4DFC9}" dt="2024-04-01T05:28:25.415" v="756" actId="207"/>
          <ac:spMkLst>
            <pc:docMk/>
            <pc:sldMk cId="4181626929" sldId="2076137264"/>
            <ac:spMk id="25" creationId="{550492E5-A796-2F7F-9B6F-F22DBFF63D55}"/>
          </ac:spMkLst>
        </pc:spChg>
        <pc:spChg chg="mod">
          <ac:chgData name="Susai Nayagaraj S" userId="e5b62e6c-69ca-44a6-a68d-e3213e758e62" providerId="ADAL" clId="{A809F28D-B150-4FB3-B711-0158C7C4DFC9}" dt="2024-04-01T05:28:25.415" v="756" actId="207"/>
          <ac:spMkLst>
            <pc:docMk/>
            <pc:sldMk cId="4181626929" sldId="2076137264"/>
            <ac:spMk id="26" creationId="{1D17918F-0A97-D028-BA3F-C833D5B1C059}"/>
          </ac:spMkLst>
        </pc:spChg>
        <pc:spChg chg="mod">
          <ac:chgData name="Susai Nayagaraj S" userId="e5b62e6c-69ca-44a6-a68d-e3213e758e62" providerId="ADAL" clId="{A809F28D-B150-4FB3-B711-0158C7C4DFC9}" dt="2024-04-01T05:28:55.771" v="757" actId="207"/>
          <ac:spMkLst>
            <pc:docMk/>
            <pc:sldMk cId="4181626929" sldId="2076137264"/>
            <ac:spMk id="27" creationId="{0C93FE67-2D0D-46A7-9A26-8C21494A0872}"/>
          </ac:spMkLst>
        </pc:spChg>
        <pc:spChg chg="mod">
          <ac:chgData name="Susai Nayagaraj S" userId="e5b62e6c-69ca-44a6-a68d-e3213e758e62" providerId="ADAL" clId="{A809F28D-B150-4FB3-B711-0158C7C4DFC9}" dt="2024-04-01T05:28:55.771" v="757" actId="207"/>
          <ac:spMkLst>
            <pc:docMk/>
            <pc:sldMk cId="4181626929" sldId="2076137264"/>
            <ac:spMk id="28" creationId="{6A78FC04-1B50-5A8F-98C7-7B97550F6050}"/>
          </ac:spMkLst>
        </pc:spChg>
        <pc:spChg chg="mod">
          <ac:chgData name="Susai Nayagaraj S" userId="e5b62e6c-69ca-44a6-a68d-e3213e758e62" providerId="ADAL" clId="{A809F28D-B150-4FB3-B711-0158C7C4DFC9}" dt="2024-04-01T05:28:55.771" v="757" actId="207"/>
          <ac:spMkLst>
            <pc:docMk/>
            <pc:sldMk cId="4181626929" sldId="2076137264"/>
            <ac:spMk id="30" creationId="{596F75DD-AA6A-A828-3F15-81A7F8329F63}"/>
          </ac:spMkLst>
        </pc:spChg>
        <pc:grpChg chg="del">
          <ac:chgData name="Susai Nayagaraj S" userId="e5b62e6c-69ca-44a6-a68d-e3213e758e62" providerId="ADAL" clId="{A809F28D-B150-4FB3-B711-0158C7C4DFC9}" dt="2024-04-01T05:14:32.794" v="495"/>
          <ac:grpSpMkLst>
            <pc:docMk/>
            <pc:sldMk cId="4181626929" sldId="2076137264"/>
            <ac:grpSpMk id="45" creationId="{1E5539EC-8CB8-002F-68C6-678840282659}"/>
          </ac:grpSpMkLst>
        </pc:grpChg>
        <pc:picChg chg="del">
          <ac:chgData name="Susai Nayagaraj S" userId="e5b62e6c-69ca-44a6-a68d-e3213e758e62" providerId="ADAL" clId="{A809F28D-B150-4FB3-B711-0158C7C4DFC9}" dt="2024-04-01T05:17:52.551" v="626" actId="478"/>
          <ac:picMkLst>
            <pc:docMk/>
            <pc:sldMk cId="4181626929" sldId="2076137264"/>
            <ac:picMk id="3" creationId="{6E3C4CF2-D619-B78B-F85D-3A818C12A8DD}"/>
          </ac:picMkLst>
        </pc:picChg>
        <pc:picChg chg="del">
          <ac:chgData name="Susai Nayagaraj S" userId="e5b62e6c-69ca-44a6-a68d-e3213e758e62" providerId="ADAL" clId="{A809F28D-B150-4FB3-B711-0158C7C4DFC9}" dt="2024-04-01T05:17:54.609" v="627" actId="478"/>
          <ac:picMkLst>
            <pc:docMk/>
            <pc:sldMk cId="4181626929" sldId="2076137264"/>
            <ac:picMk id="6" creationId="{1F7CB95E-76F3-CDD9-7027-3B1FCC1F2389}"/>
          </ac:picMkLst>
        </pc:picChg>
      </pc:sldChg>
      <pc:sldChg chg="delSp modSp add mod setBg delDesignElem">
        <pc:chgData name="Susai Nayagaraj S" userId="e5b62e6c-69ca-44a6-a68d-e3213e758e62" providerId="ADAL" clId="{A809F28D-B150-4FB3-B711-0158C7C4DFC9}" dt="2024-04-01T05:31:57.387" v="870" actId="20577"/>
        <pc:sldMkLst>
          <pc:docMk/>
          <pc:sldMk cId="955642100" sldId="2076137267"/>
        </pc:sldMkLst>
        <pc:spChg chg="mod">
          <ac:chgData name="Susai Nayagaraj S" userId="e5b62e6c-69ca-44a6-a68d-e3213e758e62" providerId="ADAL" clId="{A809F28D-B150-4FB3-B711-0158C7C4DFC9}" dt="2024-04-01T05:31:57.387" v="870" actId="20577"/>
          <ac:spMkLst>
            <pc:docMk/>
            <pc:sldMk cId="955642100" sldId="2076137267"/>
            <ac:spMk id="2" creationId="{61016B7C-A387-6020-9752-2076738099D8}"/>
          </ac:spMkLst>
        </pc:spChg>
        <pc:spChg chg="del mod">
          <ac:chgData name="Susai Nayagaraj S" userId="e5b62e6c-69ca-44a6-a68d-e3213e758e62" providerId="ADAL" clId="{A809F28D-B150-4FB3-B711-0158C7C4DFC9}" dt="2024-04-01T05:24:18.270" v="734" actId="478"/>
          <ac:spMkLst>
            <pc:docMk/>
            <pc:sldMk cId="955642100" sldId="2076137267"/>
            <ac:spMk id="4" creationId="{72E10597-DCA0-E50F-B61D-FC1CF3651131}"/>
          </ac:spMkLst>
        </pc:spChg>
        <pc:grpChg chg="del">
          <ac:chgData name="Susai Nayagaraj S" userId="e5b62e6c-69ca-44a6-a68d-e3213e758e62" providerId="ADAL" clId="{A809F28D-B150-4FB3-B711-0158C7C4DFC9}" dt="2024-04-01T05:14:55.055" v="507"/>
          <ac:grpSpMkLst>
            <pc:docMk/>
            <pc:sldMk cId="955642100" sldId="2076137267"/>
            <ac:grpSpMk id="45" creationId="{1E5539EC-8CB8-002F-68C6-678840282659}"/>
          </ac:grpSpMkLst>
        </pc:grpChg>
        <pc:picChg chg="del">
          <ac:chgData name="Susai Nayagaraj S" userId="e5b62e6c-69ca-44a6-a68d-e3213e758e62" providerId="ADAL" clId="{A809F28D-B150-4FB3-B711-0158C7C4DFC9}" dt="2024-04-01T05:22:10.344" v="680" actId="478"/>
          <ac:picMkLst>
            <pc:docMk/>
            <pc:sldMk cId="955642100" sldId="2076137267"/>
            <ac:picMk id="3" creationId="{6E3C4CF2-D619-B78B-F85D-3A818C12A8DD}"/>
          </ac:picMkLst>
        </pc:picChg>
        <pc:picChg chg="del">
          <ac:chgData name="Susai Nayagaraj S" userId="e5b62e6c-69ca-44a6-a68d-e3213e758e62" providerId="ADAL" clId="{A809F28D-B150-4FB3-B711-0158C7C4DFC9}" dt="2024-04-01T05:22:11.775" v="681" actId="478"/>
          <ac:picMkLst>
            <pc:docMk/>
            <pc:sldMk cId="955642100" sldId="2076137267"/>
            <ac:picMk id="6" creationId="{1F7CB95E-76F3-CDD9-7027-3B1FCC1F2389}"/>
          </ac:picMkLst>
        </pc:picChg>
      </pc:sldChg>
    </pc:docChg>
  </pc:docChgLst>
</pc:chgInfo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svg"/><Relationship Id="rId2" Type="http://schemas.openxmlformats.org/officeDocument/2006/relationships/image" Target="../media/image21.svg"/><Relationship Id="rId16" Type="http://schemas.openxmlformats.org/officeDocument/2006/relationships/image" Target="../media/image35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10" Type="http://schemas.openxmlformats.org/officeDocument/2006/relationships/image" Target="../media/image29.svg"/><Relationship Id="rId4" Type="http://schemas.openxmlformats.org/officeDocument/2006/relationships/image" Target="../media/image23.svg"/><Relationship Id="rId9" Type="http://schemas.openxmlformats.org/officeDocument/2006/relationships/image" Target="../media/image28.png"/><Relationship Id="rId14" Type="http://schemas.openxmlformats.org/officeDocument/2006/relationships/image" Target="../media/image33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svg"/><Relationship Id="rId2" Type="http://schemas.openxmlformats.org/officeDocument/2006/relationships/image" Target="../media/image21.svg"/><Relationship Id="rId16" Type="http://schemas.openxmlformats.org/officeDocument/2006/relationships/image" Target="../media/image35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10" Type="http://schemas.openxmlformats.org/officeDocument/2006/relationships/image" Target="../media/image29.svg"/><Relationship Id="rId4" Type="http://schemas.openxmlformats.org/officeDocument/2006/relationships/image" Target="../media/image23.svg"/><Relationship Id="rId9" Type="http://schemas.openxmlformats.org/officeDocument/2006/relationships/image" Target="../media/image28.png"/><Relationship Id="rId14" Type="http://schemas.openxmlformats.org/officeDocument/2006/relationships/image" Target="../media/image3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DA05C7-07C7-403D-AD6A-B685AE6A0096}" type="doc">
      <dgm:prSet loTypeId="urn:microsoft.com/office/officeart/2008/layout/LinedList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IN"/>
        </a:p>
      </dgm:t>
    </dgm:pt>
    <dgm:pt modelId="{03F31012-4BB8-4293-B298-A7EB77269A65}">
      <dgm:prSet custT="1"/>
      <dgm:spPr/>
      <dgm:t>
        <a:bodyPr anchor="ctr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600" b="1" dirty="0">
              <a:solidFill>
                <a:srgbClr val="BED730"/>
              </a:solidFill>
              <a:latin typeface="Trebuchet MS" panose="020B0703020202090204" pitchFamily="34" charset="0"/>
            </a:rPr>
            <a:t>CHAIRMAN’S VISION</a:t>
          </a:r>
          <a:endParaRPr lang="en-IN" sz="1600" b="1" cap="none" baseline="0" dirty="0">
            <a:solidFill>
              <a:srgbClr val="BED730"/>
            </a:solidFill>
          </a:endParaRPr>
        </a:p>
      </dgm:t>
    </dgm:pt>
    <dgm:pt modelId="{C4063C69-DB6B-457B-9660-950424F0A29B}" type="parTrans" cxnId="{50861A17-178D-48E9-BF5E-75BBA9EB9C58}">
      <dgm:prSet/>
      <dgm:spPr/>
      <dgm:t>
        <a:bodyPr/>
        <a:lstStyle/>
        <a:p>
          <a:endParaRPr lang="en-IN" sz="1400">
            <a:solidFill>
              <a:schemeClr val="bg1"/>
            </a:solidFill>
          </a:endParaRPr>
        </a:p>
      </dgm:t>
    </dgm:pt>
    <dgm:pt modelId="{FC8B63D3-FC99-4AF4-803D-1FF73EB33514}" type="sibTrans" cxnId="{50861A17-178D-48E9-BF5E-75BBA9EB9C58}">
      <dgm:prSet/>
      <dgm:spPr/>
      <dgm:t>
        <a:bodyPr/>
        <a:lstStyle/>
        <a:p>
          <a:endParaRPr lang="en-IN" sz="1400">
            <a:solidFill>
              <a:schemeClr val="bg1"/>
            </a:solidFill>
          </a:endParaRPr>
        </a:p>
      </dgm:t>
    </dgm:pt>
    <dgm:pt modelId="{DCC93AB6-7805-754F-87C6-2D151A856457}">
      <dgm:prSet custT="1"/>
      <dgm:spPr/>
      <dgm:t>
        <a:bodyPr anchor="ctr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600" b="1" dirty="0">
              <a:solidFill>
                <a:srgbClr val="BED730"/>
              </a:solidFill>
              <a:latin typeface="Trebuchet MS" panose="020B0703020202090204" pitchFamily="34" charset="0"/>
            </a:rPr>
            <a:t>PRELUDE – HR AUTOMATION</a:t>
          </a:r>
        </a:p>
      </dgm:t>
    </dgm:pt>
    <dgm:pt modelId="{93B3D1E3-064F-894F-83B5-4DA565C971A1}" type="parTrans" cxnId="{6764F832-6D6E-8D40-8A5D-36CC76146FD7}">
      <dgm:prSet/>
      <dgm:spPr/>
      <dgm:t>
        <a:bodyPr/>
        <a:lstStyle/>
        <a:p>
          <a:endParaRPr lang="en-US"/>
        </a:p>
      </dgm:t>
    </dgm:pt>
    <dgm:pt modelId="{CAD36DAE-FA18-7440-A192-DA8FCF1BFF08}" type="sibTrans" cxnId="{6764F832-6D6E-8D40-8A5D-36CC76146FD7}">
      <dgm:prSet/>
      <dgm:spPr/>
      <dgm:t>
        <a:bodyPr/>
        <a:lstStyle/>
        <a:p>
          <a:endParaRPr lang="en-US"/>
        </a:p>
      </dgm:t>
    </dgm:pt>
    <dgm:pt modelId="{FB331CC1-0715-FA4D-94CD-D6CB587E321F}">
      <dgm:prSet custT="1"/>
      <dgm:spPr/>
      <dgm:t>
        <a:bodyPr anchor="ctr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600" b="1" dirty="0">
              <a:solidFill>
                <a:srgbClr val="BED730"/>
              </a:solidFill>
              <a:latin typeface="Trebuchet MS" panose="020B0703020202090204" pitchFamily="34" charset="0"/>
            </a:rPr>
            <a:t>WHY HR AUTOMATION ?</a:t>
          </a:r>
        </a:p>
      </dgm:t>
    </dgm:pt>
    <dgm:pt modelId="{782AD745-DC3D-2646-ACB9-A62B03F32F57}" type="parTrans" cxnId="{AAE90798-D692-C94C-A855-741D3B42A6F3}">
      <dgm:prSet/>
      <dgm:spPr/>
      <dgm:t>
        <a:bodyPr/>
        <a:lstStyle/>
        <a:p>
          <a:endParaRPr lang="en-US"/>
        </a:p>
      </dgm:t>
    </dgm:pt>
    <dgm:pt modelId="{1E3F2A3F-A8F5-9548-A0F1-2FE491DD1534}" type="sibTrans" cxnId="{AAE90798-D692-C94C-A855-741D3B42A6F3}">
      <dgm:prSet/>
      <dgm:spPr/>
      <dgm:t>
        <a:bodyPr/>
        <a:lstStyle/>
        <a:p>
          <a:endParaRPr lang="en-US"/>
        </a:p>
      </dgm:t>
    </dgm:pt>
    <dgm:pt modelId="{FCE06062-0C23-5E4B-A7CC-0B517173F856}">
      <dgm:prSet custT="1"/>
      <dgm:spPr/>
      <dgm:t>
        <a:bodyPr anchor="ctr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600" b="1" dirty="0">
              <a:solidFill>
                <a:srgbClr val="BED730"/>
              </a:solidFill>
              <a:latin typeface="Trebuchet MS" panose="020B0703020202090204" pitchFamily="34" charset="0"/>
            </a:rPr>
            <a:t>HUMAN RESOURCES DIGITAL TRANSFORMATION SUITE</a:t>
          </a:r>
        </a:p>
      </dgm:t>
    </dgm:pt>
    <dgm:pt modelId="{F0E2FBF9-E1E5-5C40-AF73-69863D0B4CEF}" type="parTrans" cxnId="{117F4B4C-2CB8-4C47-8461-4F6351D35CFC}">
      <dgm:prSet/>
      <dgm:spPr/>
      <dgm:t>
        <a:bodyPr/>
        <a:lstStyle/>
        <a:p>
          <a:endParaRPr lang="en-US"/>
        </a:p>
      </dgm:t>
    </dgm:pt>
    <dgm:pt modelId="{B483EBB8-EADF-AF45-AAFF-60F2B0CA36C5}" type="sibTrans" cxnId="{117F4B4C-2CB8-4C47-8461-4F6351D35CFC}">
      <dgm:prSet/>
      <dgm:spPr/>
      <dgm:t>
        <a:bodyPr/>
        <a:lstStyle/>
        <a:p>
          <a:endParaRPr lang="en-US"/>
        </a:p>
      </dgm:t>
    </dgm:pt>
    <dgm:pt modelId="{E5469B46-FF7A-E244-AD2A-B217A4EEE40C}">
      <dgm:prSet custT="1"/>
      <dgm:spPr/>
      <dgm:t>
        <a:bodyPr anchor="ctr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600" b="1" dirty="0">
              <a:solidFill>
                <a:srgbClr val="BED730"/>
              </a:solidFill>
              <a:latin typeface="Trebuchet MS" panose="020B0703020202090204" pitchFamily="34" charset="0"/>
            </a:rPr>
            <a:t>SUB-MODULES IMPLEMENTED IN THE LAST 3 YEARS</a:t>
          </a:r>
        </a:p>
      </dgm:t>
    </dgm:pt>
    <dgm:pt modelId="{FAE447F7-80F1-324D-85A2-997E45FDFDB6}" type="parTrans" cxnId="{13A9BBF9-B57A-D84F-AC50-9346AB5CA220}">
      <dgm:prSet/>
      <dgm:spPr/>
      <dgm:t>
        <a:bodyPr/>
        <a:lstStyle/>
        <a:p>
          <a:endParaRPr lang="en-US"/>
        </a:p>
      </dgm:t>
    </dgm:pt>
    <dgm:pt modelId="{5BE21F34-9B7E-444C-9102-2A4779A75DA1}" type="sibTrans" cxnId="{13A9BBF9-B57A-D84F-AC50-9346AB5CA220}">
      <dgm:prSet/>
      <dgm:spPr/>
      <dgm:t>
        <a:bodyPr/>
        <a:lstStyle/>
        <a:p>
          <a:endParaRPr lang="en-US"/>
        </a:p>
      </dgm:t>
    </dgm:pt>
    <dgm:pt modelId="{11566CE8-1474-A249-9CF0-99D90AF1CF9C}">
      <dgm:prSet custT="1"/>
      <dgm:spPr/>
      <dgm:t>
        <a:bodyPr anchor="ctr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600" b="1" dirty="0">
              <a:solidFill>
                <a:srgbClr val="BED730"/>
              </a:solidFill>
              <a:latin typeface="Trebuchet MS" panose="020B0703020202090204" pitchFamily="34" charset="0"/>
            </a:rPr>
            <a:t>HR AUTOMATION ROADMAP</a:t>
          </a:r>
        </a:p>
      </dgm:t>
    </dgm:pt>
    <dgm:pt modelId="{B5FD3FCC-4E71-A64D-8042-8509EF6F2385}" type="parTrans" cxnId="{017904DB-9575-9B41-BF42-0362C7079C66}">
      <dgm:prSet/>
      <dgm:spPr/>
      <dgm:t>
        <a:bodyPr/>
        <a:lstStyle/>
        <a:p>
          <a:endParaRPr lang="en-US"/>
        </a:p>
      </dgm:t>
    </dgm:pt>
    <dgm:pt modelId="{CAF7A3B0-035D-AA4A-9B1D-94A02A9E0AD8}" type="sibTrans" cxnId="{017904DB-9575-9B41-BF42-0362C7079C66}">
      <dgm:prSet/>
      <dgm:spPr/>
      <dgm:t>
        <a:bodyPr/>
        <a:lstStyle/>
        <a:p>
          <a:endParaRPr lang="en-US"/>
        </a:p>
      </dgm:t>
    </dgm:pt>
    <dgm:pt modelId="{7D512922-770E-CC49-879F-E3481FA150A6}">
      <dgm:prSet custT="1"/>
      <dgm:spPr/>
      <dgm:t>
        <a:bodyPr anchor="ctr"/>
        <a:lstStyle/>
        <a:p>
          <a:pPr>
            <a:lnSpc>
              <a:spcPct val="100000"/>
            </a:lnSpc>
            <a:spcAft>
              <a:spcPts val="0"/>
            </a:spcAft>
            <a:buNone/>
          </a:pPr>
          <a:r>
            <a:rPr lang="en-IN" sz="1600" b="1" dirty="0">
              <a:solidFill>
                <a:srgbClr val="BED730"/>
              </a:solidFill>
              <a:latin typeface="Trebuchet MS" panose="020B0703020202090204" pitchFamily="34" charset="0"/>
            </a:rPr>
            <a:t>REFERENCE SLIDES</a:t>
          </a:r>
        </a:p>
      </dgm:t>
    </dgm:pt>
    <dgm:pt modelId="{F218BAB9-BF5B-9A4B-8B3B-31D47A93CDF0}" type="parTrans" cxnId="{2DAFE690-8BA8-3144-B34A-869EB8EC0087}">
      <dgm:prSet/>
      <dgm:spPr/>
      <dgm:t>
        <a:bodyPr/>
        <a:lstStyle/>
        <a:p>
          <a:endParaRPr lang="en-US"/>
        </a:p>
      </dgm:t>
    </dgm:pt>
    <dgm:pt modelId="{02B612B6-0FC1-2B42-A41C-779FD0F0FA0D}" type="sibTrans" cxnId="{2DAFE690-8BA8-3144-B34A-869EB8EC0087}">
      <dgm:prSet/>
      <dgm:spPr/>
      <dgm:t>
        <a:bodyPr/>
        <a:lstStyle/>
        <a:p>
          <a:endParaRPr lang="en-US"/>
        </a:p>
      </dgm:t>
    </dgm:pt>
    <dgm:pt modelId="{A7FBD368-F683-4920-A669-FC17188D2097}" type="pres">
      <dgm:prSet presAssocID="{49DA05C7-07C7-403D-AD6A-B685AE6A0096}" presName="vert0" presStyleCnt="0">
        <dgm:presLayoutVars>
          <dgm:dir/>
          <dgm:animOne val="branch"/>
          <dgm:animLvl val="lvl"/>
        </dgm:presLayoutVars>
      </dgm:prSet>
      <dgm:spPr/>
    </dgm:pt>
    <dgm:pt modelId="{8E4F29EF-C02C-4610-8613-655E2302BCAF}" type="pres">
      <dgm:prSet presAssocID="{03F31012-4BB8-4293-B298-A7EB77269A65}" presName="thickLine" presStyleLbl="alignNode1" presStyleIdx="0" presStyleCnt="7"/>
      <dgm:spPr/>
    </dgm:pt>
    <dgm:pt modelId="{C2A396C3-3490-4E66-BB84-C5DB1AF7A844}" type="pres">
      <dgm:prSet presAssocID="{03F31012-4BB8-4293-B298-A7EB77269A65}" presName="horz1" presStyleCnt="0"/>
      <dgm:spPr/>
    </dgm:pt>
    <dgm:pt modelId="{90354892-1EEE-44FC-BC2D-CA907B74E09C}" type="pres">
      <dgm:prSet presAssocID="{03F31012-4BB8-4293-B298-A7EB77269A65}" presName="tx1" presStyleLbl="revTx" presStyleIdx="0" presStyleCnt="7"/>
      <dgm:spPr/>
    </dgm:pt>
    <dgm:pt modelId="{86FA0C5B-2B3F-4C20-A612-88657483DBF3}" type="pres">
      <dgm:prSet presAssocID="{03F31012-4BB8-4293-B298-A7EB77269A65}" presName="vert1" presStyleCnt="0"/>
      <dgm:spPr/>
    </dgm:pt>
    <dgm:pt modelId="{609EA7A8-F5D9-F14C-8327-8F3D1A528099}" type="pres">
      <dgm:prSet presAssocID="{DCC93AB6-7805-754F-87C6-2D151A856457}" presName="thickLine" presStyleLbl="alignNode1" presStyleIdx="1" presStyleCnt="7"/>
      <dgm:spPr/>
    </dgm:pt>
    <dgm:pt modelId="{7DD25D45-5413-CD4B-BD31-6FFD68A80C60}" type="pres">
      <dgm:prSet presAssocID="{DCC93AB6-7805-754F-87C6-2D151A856457}" presName="horz1" presStyleCnt="0"/>
      <dgm:spPr/>
    </dgm:pt>
    <dgm:pt modelId="{09D1F361-3262-B940-A4C4-97B109A63814}" type="pres">
      <dgm:prSet presAssocID="{DCC93AB6-7805-754F-87C6-2D151A856457}" presName="tx1" presStyleLbl="revTx" presStyleIdx="1" presStyleCnt="7"/>
      <dgm:spPr/>
    </dgm:pt>
    <dgm:pt modelId="{742DF321-8E1F-9849-BB0C-1EBFB7253D5F}" type="pres">
      <dgm:prSet presAssocID="{DCC93AB6-7805-754F-87C6-2D151A856457}" presName="vert1" presStyleCnt="0"/>
      <dgm:spPr/>
    </dgm:pt>
    <dgm:pt modelId="{FE73225C-4EC2-4C42-ACC4-30A4922797E4}" type="pres">
      <dgm:prSet presAssocID="{FB331CC1-0715-FA4D-94CD-D6CB587E321F}" presName="thickLine" presStyleLbl="alignNode1" presStyleIdx="2" presStyleCnt="7"/>
      <dgm:spPr/>
    </dgm:pt>
    <dgm:pt modelId="{1C4C1267-8FBB-0244-8F27-4DB53176C46E}" type="pres">
      <dgm:prSet presAssocID="{FB331CC1-0715-FA4D-94CD-D6CB587E321F}" presName="horz1" presStyleCnt="0"/>
      <dgm:spPr/>
    </dgm:pt>
    <dgm:pt modelId="{71D58BE3-8C77-424B-A0EB-C8D954FF9816}" type="pres">
      <dgm:prSet presAssocID="{FB331CC1-0715-FA4D-94CD-D6CB587E321F}" presName="tx1" presStyleLbl="revTx" presStyleIdx="2" presStyleCnt="7"/>
      <dgm:spPr/>
    </dgm:pt>
    <dgm:pt modelId="{3037FA22-C5D0-3542-AF4D-1A491C23CDCB}" type="pres">
      <dgm:prSet presAssocID="{FB331CC1-0715-FA4D-94CD-D6CB587E321F}" presName="vert1" presStyleCnt="0"/>
      <dgm:spPr/>
    </dgm:pt>
    <dgm:pt modelId="{AFCA1E05-3BC7-044B-B6E3-9CCA83E3B283}" type="pres">
      <dgm:prSet presAssocID="{FCE06062-0C23-5E4B-A7CC-0B517173F856}" presName="thickLine" presStyleLbl="alignNode1" presStyleIdx="3" presStyleCnt="7"/>
      <dgm:spPr/>
    </dgm:pt>
    <dgm:pt modelId="{172514F9-7179-4F46-AEC6-6F98F0B0CCAD}" type="pres">
      <dgm:prSet presAssocID="{FCE06062-0C23-5E4B-A7CC-0B517173F856}" presName="horz1" presStyleCnt="0"/>
      <dgm:spPr/>
    </dgm:pt>
    <dgm:pt modelId="{7905C953-39CB-1446-9B50-B3BED47519DF}" type="pres">
      <dgm:prSet presAssocID="{FCE06062-0C23-5E4B-A7CC-0B517173F856}" presName="tx1" presStyleLbl="revTx" presStyleIdx="3" presStyleCnt="7"/>
      <dgm:spPr/>
    </dgm:pt>
    <dgm:pt modelId="{834656F4-17C8-CA45-955D-BCDDFA109448}" type="pres">
      <dgm:prSet presAssocID="{FCE06062-0C23-5E4B-A7CC-0B517173F856}" presName="vert1" presStyleCnt="0"/>
      <dgm:spPr/>
    </dgm:pt>
    <dgm:pt modelId="{A60923F5-F1DB-4F4F-9D5F-7944B46C3C9A}" type="pres">
      <dgm:prSet presAssocID="{E5469B46-FF7A-E244-AD2A-B217A4EEE40C}" presName="thickLine" presStyleLbl="alignNode1" presStyleIdx="4" presStyleCnt="7"/>
      <dgm:spPr/>
    </dgm:pt>
    <dgm:pt modelId="{4CA020EA-9DB5-ED4B-8D9F-E642B42E1755}" type="pres">
      <dgm:prSet presAssocID="{E5469B46-FF7A-E244-AD2A-B217A4EEE40C}" presName="horz1" presStyleCnt="0"/>
      <dgm:spPr/>
    </dgm:pt>
    <dgm:pt modelId="{86540A72-8F97-1946-9BD3-159357B8713D}" type="pres">
      <dgm:prSet presAssocID="{E5469B46-FF7A-E244-AD2A-B217A4EEE40C}" presName="tx1" presStyleLbl="revTx" presStyleIdx="4" presStyleCnt="7"/>
      <dgm:spPr/>
    </dgm:pt>
    <dgm:pt modelId="{77B72F48-7638-964E-9C10-4B0475412E02}" type="pres">
      <dgm:prSet presAssocID="{E5469B46-FF7A-E244-AD2A-B217A4EEE40C}" presName="vert1" presStyleCnt="0"/>
      <dgm:spPr/>
    </dgm:pt>
    <dgm:pt modelId="{148AA442-E951-DB4B-9003-FDD30D1E0AA8}" type="pres">
      <dgm:prSet presAssocID="{11566CE8-1474-A249-9CF0-99D90AF1CF9C}" presName="thickLine" presStyleLbl="alignNode1" presStyleIdx="5" presStyleCnt="7"/>
      <dgm:spPr/>
    </dgm:pt>
    <dgm:pt modelId="{68F1346F-BC7C-7A4F-9B7A-5889489B9806}" type="pres">
      <dgm:prSet presAssocID="{11566CE8-1474-A249-9CF0-99D90AF1CF9C}" presName="horz1" presStyleCnt="0"/>
      <dgm:spPr/>
    </dgm:pt>
    <dgm:pt modelId="{95BE2708-1712-C74F-B0A8-D09386DECA0E}" type="pres">
      <dgm:prSet presAssocID="{11566CE8-1474-A249-9CF0-99D90AF1CF9C}" presName="tx1" presStyleLbl="revTx" presStyleIdx="5" presStyleCnt="7"/>
      <dgm:spPr/>
    </dgm:pt>
    <dgm:pt modelId="{AF83E98C-4AA1-8C46-B063-AE5A7ADD7C56}" type="pres">
      <dgm:prSet presAssocID="{11566CE8-1474-A249-9CF0-99D90AF1CF9C}" presName="vert1" presStyleCnt="0"/>
      <dgm:spPr/>
    </dgm:pt>
    <dgm:pt modelId="{67411342-FFE7-4443-847B-716A77A3DE79}" type="pres">
      <dgm:prSet presAssocID="{7D512922-770E-CC49-879F-E3481FA150A6}" presName="thickLine" presStyleLbl="alignNode1" presStyleIdx="6" presStyleCnt="7"/>
      <dgm:spPr/>
    </dgm:pt>
    <dgm:pt modelId="{7666B678-9103-CD46-BA39-D2B2F8C4D0D5}" type="pres">
      <dgm:prSet presAssocID="{7D512922-770E-CC49-879F-E3481FA150A6}" presName="horz1" presStyleCnt="0"/>
      <dgm:spPr/>
    </dgm:pt>
    <dgm:pt modelId="{A232455D-53BF-4F47-9691-12ACCE4BB6FA}" type="pres">
      <dgm:prSet presAssocID="{7D512922-770E-CC49-879F-E3481FA150A6}" presName="tx1" presStyleLbl="revTx" presStyleIdx="6" presStyleCnt="7"/>
      <dgm:spPr/>
    </dgm:pt>
    <dgm:pt modelId="{0A6F8918-D1A2-2E4B-B1E8-6A441AC8D4C4}" type="pres">
      <dgm:prSet presAssocID="{7D512922-770E-CC49-879F-E3481FA150A6}" presName="vert1" presStyleCnt="0"/>
      <dgm:spPr/>
    </dgm:pt>
  </dgm:ptLst>
  <dgm:cxnLst>
    <dgm:cxn modelId="{50861A17-178D-48E9-BF5E-75BBA9EB9C58}" srcId="{49DA05C7-07C7-403D-AD6A-B685AE6A0096}" destId="{03F31012-4BB8-4293-B298-A7EB77269A65}" srcOrd="0" destOrd="0" parTransId="{C4063C69-DB6B-457B-9660-950424F0A29B}" sibTransId="{FC8B63D3-FC99-4AF4-803D-1FF73EB33514}"/>
    <dgm:cxn modelId="{47113522-5F25-E044-AE2A-D0BCA4F38991}" type="presOf" srcId="{FCE06062-0C23-5E4B-A7CC-0B517173F856}" destId="{7905C953-39CB-1446-9B50-B3BED47519DF}" srcOrd="0" destOrd="0" presId="urn:microsoft.com/office/officeart/2008/layout/LinedList"/>
    <dgm:cxn modelId="{BF653025-841A-934E-9874-FDBE17D93165}" type="presOf" srcId="{E5469B46-FF7A-E244-AD2A-B217A4EEE40C}" destId="{86540A72-8F97-1946-9BD3-159357B8713D}" srcOrd="0" destOrd="0" presId="urn:microsoft.com/office/officeart/2008/layout/LinedList"/>
    <dgm:cxn modelId="{6764F832-6D6E-8D40-8A5D-36CC76146FD7}" srcId="{49DA05C7-07C7-403D-AD6A-B685AE6A0096}" destId="{DCC93AB6-7805-754F-87C6-2D151A856457}" srcOrd="1" destOrd="0" parTransId="{93B3D1E3-064F-894F-83B5-4DA565C971A1}" sibTransId="{CAD36DAE-FA18-7440-A192-DA8FCF1BFF08}"/>
    <dgm:cxn modelId="{BD703A36-A9E4-4141-9ABA-FDC2740C4771}" type="presOf" srcId="{FB331CC1-0715-FA4D-94CD-D6CB587E321F}" destId="{71D58BE3-8C77-424B-A0EB-C8D954FF9816}" srcOrd="0" destOrd="0" presId="urn:microsoft.com/office/officeart/2008/layout/LinedList"/>
    <dgm:cxn modelId="{117F4B4C-2CB8-4C47-8461-4F6351D35CFC}" srcId="{49DA05C7-07C7-403D-AD6A-B685AE6A0096}" destId="{FCE06062-0C23-5E4B-A7CC-0B517173F856}" srcOrd="3" destOrd="0" parTransId="{F0E2FBF9-E1E5-5C40-AF73-69863D0B4CEF}" sibTransId="{B483EBB8-EADF-AF45-AAFF-60F2B0CA36C5}"/>
    <dgm:cxn modelId="{BB1FA160-5059-894C-BF85-051424D8AC4F}" type="presOf" srcId="{7D512922-770E-CC49-879F-E3481FA150A6}" destId="{A232455D-53BF-4F47-9691-12ACCE4BB6FA}" srcOrd="0" destOrd="0" presId="urn:microsoft.com/office/officeart/2008/layout/LinedList"/>
    <dgm:cxn modelId="{25C1E575-B89F-427B-91DD-5741F5443690}" type="presOf" srcId="{49DA05C7-07C7-403D-AD6A-B685AE6A0096}" destId="{A7FBD368-F683-4920-A669-FC17188D2097}" srcOrd="0" destOrd="0" presId="urn:microsoft.com/office/officeart/2008/layout/LinedList"/>
    <dgm:cxn modelId="{A01A7778-93E0-4279-B85F-643647EF327D}" type="presOf" srcId="{03F31012-4BB8-4293-B298-A7EB77269A65}" destId="{90354892-1EEE-44FC-BC2D-CA907B74E09C}" srcOrd="0" destOrd="0" presId="urn:microsoft.com/office/officeart/2008/layout/LinedList"/>
    <dgm:cxn modelId="{7730F779-C235-5941-8F95-3CD4CA0A3A9B}" type="presOf" srcId="{11566CE8-1474-A249-9CF0-99D90AF1CF9C}" destId="{95BE2708-1712-C74F-B0A8-D09386DECA0E}" srcOrd="0" destOrd="0" presId="urn:microsoft.com/office/officeart/2008/layout/LinedList"/>
    <dgm:cxn modelId="{2DAFE690-8BA8-3144-B34A-869EB8EC0087}" srcId="{49DA05C7-07C7-403D-AD6A-B685AE6A0096}" destId="{7D512922-770E-CC49-879F-E3481FA150A6}" srcOrd="6" destOrd="0" parTransId="{F218BAB9-BF5B-9A4B-8B3B-31D47A93CDF0}" sibTransId="{02B612B6-0FC1-2B42-A41C-779FD0F0FA0D}"/>
    <dgm:cxn modelId="{AAE90798-D692-C94C-A855-741D3B42A6F3}" srcId="{49DA05C7-07C7-403D-AD6A-B685AE6A0096}" destId="{FB331CC1-0715-FA4D-94CD-D6CB587E321F}" srcOrd="2" destOrd="0" parTransId="{782AD745-DC3D-2646-ACB9-A62B03F32F57}" sibTransId="{1E3F2A3F-A8F5-9548-A0F1-2FE491DD1534}"/>
    <dgm:cxn modelId="{1BA354CE-EA19-B540-990A-281113D6B810}" type="presOf" srcId="{DCC93AB6-7805-754F-87C6-2D151A856457}" destId="{09D1F361-3262-B940-A4C4-97B109A63814}" srcOrd="0" destOrd="0" presId="urn:microsoft.com/office/officeart/2008/layout/LinedList"/>
    <dgm:cxn modelId="{017904DB-9575-9B41-BF42-0362C7079C66}" srcId="{49DA05C7-07C7-403D-AD6A-B685AE6A0096}" destId="{11566CE8-1474-A249-9CF0-99D90AF1CF9C}" srcOrd="5" destOrd="0" parTransId="{B5FD3FCC-4E71-A64D-8042-8509EF6F2385}" sibTransId="{CAF7A3B0-035D-AA4A-9B1D-94A02A9E0AD8}"/>
    <dgm:cxn modelId="{13A9BBF9-B57A-D84F-AC50-9346AB5CA220}" srcId="{49DA05C7-07C7-403D-AD6A-B685AE6A0096}" destId="{E5469B46-FF7A-E244-AD2A-B217A4EEE40C}" srcOrd="4" destOrd="0" parTransId="{FAE447F7-80F1-324D-85A2-997E45FDFDB6}" sibTransId="{5BE21F34-9B7E-444C-9102-2A4779A75DA1}"/>
    <dgm:cxn modelId="{CF8B2215-FEFA-468B-981E-E9DD487FE3AE}" type="presParOf" srcId="{A7FBD368-F683-4920-A669-FC17188D2097}" destId="{8E4F29EF-C02C-4610-8613-655E2302BCAF}" srcOrd="0" destOrd="0" presId="urn:microsoft.com/office/officeart/2008/layout/LinedList"/>
    <dgm:cxn modelId="{BEA2A9A3-474C-4B77-9389-B4E9E2909542}" type="presParOf" srcId="{A7FBD368-F683-4920-A669-FC17188D2097}" destId="{C2A396C3-3490-4E66-BB84-C5DB1AF7A844}" srcOrd="1" destOrd="0" presId="urn:microsoft.com/office/officeart/2008/layout/LinedList"/>
    <dgm:cxn modelId="{DE83E7D6-8D55-4D5C-BEED-AF307FCF0F0F}" type="presParOf" srcId="{C2A396C3-3490-4E66-BB84-C5DB1AF7A844}" destId="{90354892-1EEE-44FC-BC2D-CA907B74E09C}" srcOrd="0" destOrd="0" presId="urn:microsoft.com/office/officeart/2008/layout/LinedList"/>
    <dgm:cxn modelId="{240F8BDD-F5A6-4A88-976F-026A3C2A8E1C}" type="presParOf" srcId="{C2A396C3-3490-4E66-BB84-C5DB1AF7A844}" destId="{86FA0C5B-2B3F-4C20-A612-88657483DBF3}" srcOrd="1" destOrd="0" presId="urn:microsoft.com/office/officeart/2008/layout/LinedList"/>
    <dgm:cxn modelId="{9C9D69B1-24E6-4E44-949F-18EDBC77C657}" type="presParOf" srcId="{A7FBD368-F683-4920-A669-FC17188D2097}" destId="{609EA7A8-F5D9-F14C-8327-8F3D1A528099}" srcOrd="2" destOrd="0" presId="urn:microsoft.com/office/officeart/2008/layout/LinedList"/>
    <dgm:cxn modelId="{5EBB3906-A7C5-644C-9256-30E584BFE93D}" type="presParOf" srcId="{A7FBD368-F683-4920-A669-FC17188D2097}" destId="{7DD25D45-5413-CD4B-BD31-6FFD68A80C60}" srcOrd="3" destOrd="0" presId="urn:microsoft.com/office/officeart/2008/layout/LinedList"/>
    <dgm:cxn modelId="{9AE62BD9-B536-2A46-9E94-6E167F3F6E8A}" type="presParOf" srcId="{7DD25D45-5413-CD4B-BD31-6FFD68A80C60}" destId="{09D1F361-3262-B940-A4C4-97B109A63814}" srcOrd="0" destOrd="0" presId="urn:microsoft.com/office/officeart/2008/layout/LinedList"/>
    <dgm:cxn modelId="{B2F4D303-C07B-E24F-96B4-43C830B549ED}" type="presParOf" srcId="{7DD25D45-5413-CD4B-BD31-6FFD68A80C60}" destId="{742DF321-8E1F-9849-BB0C-1EBFB7253D5F}" srcOrd="1" destOrd="0" presId="urn:microsoft.com/office/officeart/2008/layout/LinedList"/>
    <dgm:cxn modelId="{6490E329-2D29-4B42-89DC-AAB9F50FA2DB}" type="presParOf" srcId="{A7FBD368-F683-4920-A669-FC17188D2097}" destId="{FE73225C-4EC2-4C42-ACC4-30A4922797E4}" srcOrd="4" destOrd="0" presId="urn:microsoft.com/office/officeart/2008/layout/LinedList"/>
    <dgm:cxn modelId="{1F39C550-BC87-E248-A421-B07C0304705C}" type="presParOf" srcId="{A7FBD368-F683-4920-A669-FC17188D2097}" destId="{1C4C1267-8FBB-0244-8F27-4DB53176C46E}" srcOrd="5" destOrd="0" presId="urn:microsoft.com/office/officeart/2008/layout/LinedList"/>
    <dgm:cxn modelId="{94BC816F-6219-D242-83A4-5183DFA18AD9}" type="presParOf" srcId="{1C4C1267-8FBB-0244-8F27-4DB53176C46E}" destId="{71D58BE3-8C77-424B-A0EB-C8D954FF9816}" srcOrd="0" destOrd="0" presId="urn:microsoft.com/office/officeart/2008/layout/LinedList"/>
    <dgm:cxn modelId="{BBB62162-5624-264B-ACFF-27E7A4A4AD52}" type="presParOf" srcId="{1C4C1267-8FBB-0244-8F27-4DB53176C46E}" destId="{3037FA22-C5D0-3542-AF4D-1A491C23CDCB}" srcOrd="1" destOrd="0" presId="urn:microsoft.com/office/officeart/2008/layout/LinedList"/>
    <dgm:cxn modelId="{616EB48E-73F1-554E-B052-9A3AEF19BECD}" type="presParOf" srcId="{A7FBD368-F683-4920-A669-FC17188D2097}" destId="{AFCA1E05-3BC7-044B-B6E3-9CCA83E3B283}" srcOrd="6" destOrd="0" presId="urn:microsoft.com/office/officeart/2008/layout/LinedList"/>
    <dgm:cxn modelId="{0D9CC20E-EEAE-BA40-9655-82C07E0C0395}" type="presParOf" srcId="{A7FBD368-F683-4920-A669-FC17188D2097}" destId="{172514F9-7179-4F46-AEC6-6F98F0B0CCAD}" srcOrd="7" destOrd="0" presId="urn:microsoft.com/office/officeart/2008/layout/LinedList"/>
    <dgm:cxn modelId="{0845F99A-09AF-3640-B2B7-D103DFC72C34}" type="presParOf" srcId="{172514F9-7179-4F46-AEC6-6F98F0B0CCAD}" destId="{7905C953-39CB-1446-9B50-B3BED47519DF}" srcOrd="0" destOrd="0" presId="urn:microsoft.com/office/officeart/2008/layout/LinedList"/>
    <dgm:cxn modelId="{3DD7C3AB-4918-2C42-9560-9FE8F1600FD3}" type="presParOf" srcId="{172514F9-7179-4F46-AEC6-6F98F0B0CCAD}" destId="{834656F4-17C8-CA45-955D-BCDDFA109448}" srcOrd="1" destOrd="0" presId="urn:microsoft.com/office/officeart/2008/layout/LinedList"/>
    <dgm:cxn modelId="{CB477E40-A94F-E645-93B5-BB7A0CEE9CB4}" type="presParOf" srcId="{A7FBD368-F683-4920-A669-FC17188D2097}" destId="{A60923F5-F1DB-4F4F-9D5F-7944B46C3C9A}" srcOrd="8" destOrd="0" presId="urn:microsoft.com/office/officeart/2008/layout/LinedList"/>
    <dgm:cxn modelId="{C3441188-BC18-B447-B3AC-B36818B241E7}" type="presParOf" srcId="{A7FBD368-F683-4920-A669-FC17188D2097}" destId="{4CA020EA-9DB5-ED4B-8D9F-E642B42E1755}" srcOrd="9" destOrd="0" presId="urn:microsoft.com/office/officeart/2008/layout/LinedList"/>
    <dgm:cxn modelId="{D2555EA8-F7F2-9E49-9BF6-DECC727388E5}" type="presParOf" srcId="{4CA020EA-9DB5-ED4B-8D9F-E642B42E1755}" destId="{86540A72-8F97-1946-9BD3-159357B8713D}" srcOrd="0" destOrd="0" presId="urn:microsoft.com/office/officeart/2008/layout/LinedList"/>
    <dgm:cxn modelId="{8AD0F933-CBF8-AE43-9290-8B7E38810097}" type="presParOf" srcId="{4CA020EA-9DB5-ED4B-8D9F-E642B42E1755}" destId="{77B72F48-7638-964E-9C10-4B0475412E02}" srcOrd="1" destOrd="0" presId="urn:microsoft.com/office/officeart/2008/layout/LinedList"/>
    <dgm:cxn modelId="{E918002D-8BFA-E04E-B468-A6ACFB2E528D}" type="presParOf" srcId="{A7FBD368-F683-4920-A669-FC17188D2097}" destId="{148AA442-E951-DB4B-9003-FDD30D1E0AA8}" srcOrd="10" destOrd="0" presId="urn:microsoft.com/office/officeart/2008/layout/LinedList"/>
    <dgm:cxn modelId="{3BA1193F-BD6A-C84A-BF26-335930776941}" type="presParOf" srcId="{A7FBD368-F683-4920-A669-FC17188D2097}" destId="{68F1346F-BC7C-7A4F-9B7A-5889489B9806}" srcOrd="11" destOrd="0" presId="urn:microsoft.com/office/officeart/2008/layout/LinedList"/>
    <dgm:cxn modelId="{3CA99813-DDDF-B144-BFF0-EE32BFBB4BA7}" type="presParOf" srcId="{68F1346F-BC7C-7A4F-9B7A-5889489B9806}" destId="{95BE2708-1712-C74F-B0A8-D09386DECA0E}" srcOrd="0" destOrd="0" presId="urn:microsoft.com/office/officeart/2008/layout/LinedList"/>
    <dgm:cxn modelId="{D97EB709-F687-544B-922D-0C221C25986B}" type="presParOf" srcId="{68F1346F-BC7C-7A4F-9B7A-5889489B9806}" destId="{AF83E98C-4AA1-8C46-B063-AE5A7ADD7C56}" srcOrd="1" destOrd="0" presId="urn:microsoft.com/office/officeart/2008/layout/LinedList"/>
    <dgm:cxn modelId="{0AAAED6E-E12A-4340-BB8B-BCAA939D5F7D}" type="presParOf" srcId="{A7FBD368-F683-4920-A669-FC17188D2097}" destId="{67411342-FFE7-4443-847B-716A77A3DE79}" srcOrd="12" destOrd="0" presId="urn:microsoft.com/office/officeart/2008/layout/LinedList"/>
    <dgm:cxn modelId="{179354FF-2043-294D-A3A8-F54567E74267}" type="presParOf" srcId="{A7FBD368-F683-4920-A669-FC17188D2097}" destId="{7666B678-9103-CD46-BA39-D2B2F8C4D0D5}" srcOrd="13" destOrd="0" presId="urn:microsoft.com/office/officeart/2008/layout/LinedList"/>
    <dgm:cxn modelId="{057F968A-85CA-4945-A8E8-FB1C5C500916}" type="presParOf" srcId="{7666B678-9103-CD46-BA39-D2B2F8C4D0D5}" destId="{A232455D-53BF-4F47-9691-12ACCE4BB6FA}" srcOrd="0" destOrd="0" presId="urn:microsoft.com/office/officeart/2008/layout/LinedList"/>
    <dgm:cxn modelId="{FB328D64-E13A-F940-A16F-E6C5F7A2EEEF}" type="presParOf" srcId="{7666B678-9103-CD46-BA39-D2B2F8C4D0D5}" destId="{0A6F8918-D1A2-2E4B-B1E8-6A441AC8D4C4}" srcOrd="1" destOrd="0" presId="urn:microsoft.com/office/officeart/2008/layout/LinedList"/>
  </dgm:cxnLst>
  <dgm:bg/>
  <dgm:whole>
    <a:ln w="12700"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C7AB2F-677D-F84B-9E30-0283FA7E37C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D63971B-8821-1749-A14E-C27A974AE1E1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Improves organization's time to hire and providing seamless candidate experience</a:t>
          </a:r>
          <a:endParaRPr lang="en-IN" sz="1200" dirty="0"/>
        </a:p>
      </dgm:t>
    </dgm:pt>
    <dgm:pt modelId="{A9674080-BCE0-BA43-B841-4CB9D3DFCC23}" type="parTrans" cxnId="{30AB0BBB-21BC-C546-9530-FAB30985E938}">
      <dgm:prSet/>
      <dgm:spPr/>
      <dgm:t>
        <a:bodyPr/>
        <a:lstStyle/>
        <a:p>
          <a:endParaRPr lang="en-US"/>
        </a:p>
      </dgm:t>
    </dgm:pt>
    <dgm:pt modelId="{528FB5F0-1135-0148-B542-47ABB3C24F89}" type="sibTrans" cxnId="{30AB0BBB-21BC-C546-9530-FAB30985E938}">
      <dgm:prSet/>
      <dgm:spPr/>
      <dgm:t>
        <a:bodyPr/>
        <a:lstStyle/>
        <a:p>
          <a:endParaRPr lang="en-US"/>
        </a:p>
      </dgm:t>
    </dgm:pt>
    <dgm:pt modelId="{33B3F014-2C6F-AC40-9392-32D812E226B1}">
      <dgm:prSet custT="1"/>
      <dgm:spPr>
        <a:solidFill>
          <a:schemeClr val="tx2">
            <a:lumMod val="75000"/>
            <a:alpha val="80000"/>
          </a:scheme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/>
            <a:t>Optimal resource planning and effective management </a:t>
          </a:r>
          <a:endParaRPr lang="en-IN" sz="1200"/>
        </a:p>
      </dgm:t>
    </dgm:pt>
    <dgm:pt modelId="{127D646C-7E9D-454D-872B-E82A46C8848E}" type="parTrans" cxnId="{C25457A3-AC4F-3D49-A043-42E09F815845}">
      <dgm:prSet/>
      <dgm:spPr/>
      <dgm:t>
        <a:bodyPr/>
        <a:lstStyle/>
        <a:p>
          <a:endParaRPr lang="en-US"/>
        </a:p>
      </dgm:t>
    </dgm:pt>
    <dgm:pt modelId="{8C435AE5-5459-4F40-9FC1-290F8CF720F3}" type="sibTrans" cxnId="{C25457A3-AC4F-3D49-A043-42E09F815845}">
      <dgm:prSet/>
      <dgm:spPr/>
      <dgm:t>
        <a:bodyPr/>
        <a:lstStyle/>
        <a:p>
          <a:endParaRPr lang="en-US"/>
        </a:p>
      </dgm:t>
    </dgm:pt>
    <dgm:pt modelId="{A11320FF-5923-AF4A-9494-10BD4BB3A951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/>
            <a:t>Consistent performance tracking, feedback &amp; growth</a:t>
          </a:r>
          <a:endParaRPr lang="en-IN" sz="1200"/>
        </a:p>
      </dgm:t>
    </dgm:pt>
    <dgm:pt modelId="{650D07B7-2645-6B4C-8756-5B3683F7C38C}" type="parTrans" cxnId="{D35123E1-392D-004F-A1A5-2E349BB10189}">
      <dgm:prSet/>
      <dgm:spPr/>
      <dgm:t>
        <a:bodyPr/>
        <a:lstStyle/>
        <a:p>
          <a:endParaRPr lang="en-US"/>
        </a:p>
      </dgm:t>
    </dgm:pt>
    <dgm:pt modelId="{6C851509-37EB-F340-B01B-110CDD83F5DC}" type="sibTrans" cxnId="{D35123E1-392D-004F-A1A5-2E349BB10189}">
      <dgm:prSet/>
      <dgm:spPr/>
      <dgm:t>
        <a:bodyPr/>
        <a:lstStyle/>
        <a:p>
          <a:endParaRPr lang="en-US"/>
        </a:p>
      </dgm:t>
    </dgm:pt>
    <dgm:pt modelId="{1FCFE7B6-3B6E-6A4A-810C-D29B09EFB1E3}">
      <dgm:prSet custT="1"/>
      <dgm:spPr>
        <a:solidFill>
          <a:schemeClr val="tx2">
            <a:lumMod val="75000"/>
            <a:alpha val="80000"/>
          </a:scheme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/>
            <a:t>Continuous learning &amp; development leading to a skilled organization</a:t>
          </a:r>
          <a:endParaRPr lang="en-IN" sz="1200"/>
        </a:p>
      </dgm:t>
    </dgm:pt>
    <dgm:pt modelId="{455C606B-CDDF-974D-A94A-79DE13583EED}" type="parTrans" cxnId="{3EB7A344-98C2-8E40-BE88-4AF0EB3F70C6}">
      <dgm:prSet/>
      <dgm:spPr/>
      <dgm:t>
        <a:bodyPr/>
        <a:lstStyle/>
        <a:p>
          <a:endParaRPr lang="en-US"/>
        </a:p>
      </dgm:t>
    </dgm:pt>
    <dgm:pt modelId="{2AFD2491-DFE6-0B43-99A0-1079B14DFD03}" type="sibTrans" cxnId="{3EB7A344-98C2-8E40-BE88-4AF0EB3F70C6}">
      <dgm:prSet/>
      <dgm:spPr/>
      <dgm:t>
        <a:bodyPr/>
        <a:lstStyle/>
        <a:p>
          <a:endParaRPr lang="en-US"/>
        </a:p>
      </dgm:t>
    </dgm:pt>
    <dgm:pt modelId="{ADCF259A-9AFB-E14E-AF98-7B423A460BA8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/>
            <a:t>Enhanced productivity &amp; improved efficiencies </a:t>
          </a:r>
          <a:endParaRPr lang="en-IN" sz="1200"/>
        </a:p>
      </dgm:t>
    </dgm:pt>
    <dgm:pt modelId="{F017407B-E467-CE45-AF9F-06217039B130}" type="parTrans" cxnId="{39E750EC-21EB-CA4D-9DF8-369D69E9EC8F}">
      <dgm:prSet/>
      <dgm:spPr/>
      <dgm:t>
        <a:bodyPr/>
        <a:lstStyle/>
        <a:p>
          <a:endParaRPr lang="en-US"/>
        </a:p>
      </dgm:t>
    </dgm:pt>
    <dgm:pt modelId="{8219F4BD-16B5-164B-89F5-C5C0E8E1BB59}" type="sibTrans" cxnId="{39E750EC-21EB-CA4D-9DF8-369D69E9EC8F}">
      <dgm:prSet/>
      <dgm:spPr/>
      <dgm:t>
        <a:bodyPr/>
        <a:lstStyle/>
        <a:p>
          <a:endParaRPr lang="en-US"/>
        </a:p>
      </dgm:t>
    </dgm:pt>
    <dgm:pt modelId="{094C6B1E-B049-F14E-9C7E-521FA8650159}">
      <dgm:prSet custT="1"/>
      <dgm:spPr>
        <a:solidFill>
          <a:schemeClr val="tx2">
            <a:lumMod val="75000"/>
            <a:alpha val="80000"/>
          </a:scheme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/>
            <a:t>Data-driven decision making leading to effective business alignment </a:t>
          </a:r>
          <a:endParaRPr lang="en-IN" sz="1200"/>
        </a:p>
      </dgm:t>
    </dgm:pt>
    <dgm:pt modelId="{6562B948-1C23-D446-AAAD-B2568782E503}" type="parTrans" cxnId="{9B31D0C9-FB88-1A43-B497-79A5F86E6A69}">
      <dgm:prSet/>
      <dgm:spPr/>
      <dgm:t>
        <a:bodyPr/>
        <a:lstStyle/>
        <a:p>
          <a:endParaRPr lang="en-US"/>
        </a:p>
      </dgm:t>
    </dgm:pt>
    <dgm:pt modelId="{8FDA7C01-17B3-FA4D-BD43-934A010F1121}" type="sibTrans" cxnId="{9B31D0C9-FB88-1A43-B497-79A5F86E6A69}">
      <dgm:prSet/>
      <dgm:spPr/>
      <dgm:t>
        <a:bodyPr/>
        <a:lstStyle/>
        <a:p>
          <a:endParaRPr lang="en-US"/>
        </a:p>
      </dgm:t>
    </dgm:pt>
    <dgm:pt modelId="{5559D05A-CB8F-9D4A-BF27-A1252F003B71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/>
            <a:t>Minimizing manual interventions &amp; eliminate errors</a:t>
          </a:r>
          <a:endParaRPr lang="en-IN" sz="1200"/>
        </a:p>
      </dgm:t>
    </dgm:pt>
    <dgm:pt modelId="{17CC8779-EC39-414F-9C23-9DDF298C3773}" type="parTrans" cxnId="{8410ABA0-14B4-5C42-A05B-0DD9E400B89B}">
      <dgm:prSet/>
      <dgm:spPr/>
      <dgm:t>
        <a:bodyPr/>
        <a:lstStyle/>
        <a:p>
          <a:endParaRPr lang="en-US"/>
        </a:p>
      </dgm:t>
    </dgm:pt>
    <dgm:pt modelId="{7D5E78D6-EB7F-6B48-A167-AEB370962F1C}" type="sibTrans" cxnId="{8410ABA0-14B4-5C42-A05B-0DD9E400B89B}">
      <dgm:prSet/>
      <dgm:spPr/>
      <dgm:t>
        <a:bodyPr/>
        <a:lstStyle/>
        <a:p>
          <a:endParaRPr lang="en-US"/>
        </a:p>
      </dgm:t>
    </dgm:pt>
    <dgm:pt modelId="{1CDE4733-515B-914C-8B96-B74B8891F34F}">
      <dgm:prSet custT="1"/>
      <dgm:spPr>
        <a:solidFill>
          <a:schemeClr val="tx2">
            <a:lumMod val="75000"/>
            <a:alpha val="80000"/>
          </a:scheme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/>
            <a:t>Ensuring compliance &amp; policy adherence</a:t>
          </a:r>
          <a:endParaRPr lang="en-IN" sz="1200"/>
        </a:p>
      </dgm:t>
    </dgm:pt>
    <dgm:pt modelId="{E8C02081-E2B5-234F-BB13-2A7EF69C1871}" type="parTrans" cxnId="{63A4B556-405E-6B4D-A4FD-F855617014C6}">
      <dgm:prSet/>
      <dgm:spPr/>
      <dgm:t>
        <a:bodyPr/>
        <a:lstStyle/>
        <a:p>
          <a:endParaRPr lang="en-US"/>
        </a:p>
      </dgm:t>
    </dgm:pt>
    <dgm:pt modelId="{498F37FE-7240-BB4C-83C0-A0A5D82AEAE9}" type="sibTrans" cxnId="{63A4B556-405E-6B4D-A4FD-F855617014C6}">
      <dgm:prSet/>
      <dgm:spPr/>
      <dgm:t>
        <a:bodyPr/>
        <a:lstStyle/>
        <a:p>
          <a:endParaRPr lang="en-US"/>
        </a:p>
      </dgm:t>
    </dgm:pt>
    <dgm:pt modelId="{4909BA25-4B98-5248-9E49-7AAA7A2B7F65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/>
            <a:t>Enhanced collaboration &amp; communication with stake holders</a:t>
          </a:r>
          <a:endParaRPr lang="en-IN" sz="1200"/>
        </a:p>
      </dgm:t>
    </dgm:pt>
    <dgm:pt modelId="{C666179C-EDAC-AF42-BF55-C1B392622525}" type="parTrans" cxnId="{1416358B-105B-504D-8977-DF2D8FDBE98A}">
      <dgm:prSet/>
      <dgm:spPr/>
      <dgm:t>
        <a:bodyPr/>
        <a:lstStyle/>
        <a:p>
          <a:endParaRPr lang="en-US"/>
        </a:p>
      </dgm:t>
    </dgm:pt>
    <dgm:pt modelId="{E4E710A1-D483-6B43-8A06-76E5562268A6}" type="sibTrans" cxnId="{1416358B-105B-504D-8977-DF2D8FDBE98A}">
      <dgm:prSet/>
      <dgm:spPr/>
      <dgm:t>
        <a:bodyPr/>
        <a:lstStyle/>
        <a:p>
          <a:endParaRPr lang="en-US"/>
        </a:p>
      </dgm:t>
    </dgm:pt>
    <dgm:pt modelId="{FB002124-882E-BB4B-B8E7-CD027B8045F4}">
      <dgm:prSet custT="1"/>
      <dgm:spPr>
        <a:solidFill>
          <a:schemeClr val="tx2">
            <a:lumMod val="75000"/>
            <a:alpha val="80000"/>
          </a:scheme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Heightened employee engagement &amp; experience</a:t>
          </a:r>
          <a:endParaRPr lang="en-IN" sz="1200" dirty="0"/>
        </a:p>
      </dgm:t>
    </dgm:pt>
    <dgm:pt modelId="{0F416B97-C60E-D54B-8F97-98BE083ED54A}" type="parTrans" cxnId="{9BE71B29-2352-A54A-83AC-1DEC51BC93D2}">
      <dgm:prSet/>
      <dgm:spPr/>
      <dgm:t>
        <a:bodyPr/>
        <a:lstStyle/>
        <a:p>
          <a:endParaRPr lang="en-US"/>
        </a:p>
      </dgm:t>
    </dgm:pt>
    <dgm:pt modelId="{79E82784-9BD8-E842-AD6B-4AA241A6C36D}" type="sibTrans" cxnId="{9BE71B29-2352-A54A-83AC-1DEC51BC93D2}">
      <dgm:prSet/>
      <dgm:spPr/>
      <dgm:t>
        <a:bodyPr/>
        <a:lstStyle/>
        <a:p>
          <a:endParaRPr lang="en-US"/>
        </a:p>
      </dgm:t>
    </dgm:pt>
    <dgm:pt modelId="{E105078D-9AA1-8149-86FC-0E503D05AB74}" type="pres">
      <dgm:prSet presAssocID="{7CC7AB2F-677D-F84B-9E30-0283FA7E37C6}" presName="diagram" presStyleCnt="0">
        <dgm:presLayoutVars>
          <dgm:dir/>
          <dgm:resizeHandles val="exact"/>
        </dgm:presLayoutVars>
      </dgm:prSet>
      <dgm:spPr/>
    </dgm:pt>
    <dgm:pt modelId="{A28EC29C-F979-2A4E-BDA8-93F69BA78573}" type="pres">
      <dgm:prSet presAssocID="{AD63971B-8821-1749-A14E-C27A974AE1E1}" presName="node" presStyleLbl="node1" presStyleIdx="0" presStyleCnt="10" custScaleY="152641">
        <dgm:presLayoutVars>
          <dgm:bulletEnabled val="1"/>
        </dgm:presLayoutVars>
      </dgm:prSet>
      <dgm:spPr/>
    </dgm:pt>
    <dgm:pt modelId="{B11D4005-46B5-8C49-9059-6CC1B55DBF05}" type="pres">
      <dgm:prSet presAssocID="{528FB5F0-1135-0148-B542-47ABB3C24F89}" presName="sibTrans" presStyleCnt="0"/>
      <dgm:spPr/>
    </dgm:pt>
    <dgm:pt modelId="{4EC04A77-009C-5547-BCBB-7260E174FEE9}" type="pres">
      <dgm:prSet presAssocID="{33B3F014-2C6F-AC40-9392-32D812E226B1}" presName="node" presStyleLbl="node1" presStyleIdx="1" presStyleCnt="10" custScaleY="152641">
        <dgm:presLayoutVars>
          <dgm:bulletEnabled val="1"/>
        </dgm:presLayoutVars>
      </dgm:prSet>
      <dgm:spPr/>
    </dgm:pt>
    <dgm:pt modelId="{57502C7D-454C-CB4F-8AD4-61ACFECB2E78}" type="pres">
      <dgm:prSet presAssocID="{8C435AE5-5459-4F40-9FC1-290F8CF720F3}" presName="sibTrans" presStyleCnt="0"/>
      <dgm:spPr/>
    </dgm:pt>
    <dgm:pt modelId="{959F76E7-DDAA-F545-9590-3A759CBC4316}" type="pres">
      <dgm:prSet presAssocID="{A11320FF-5923-AF4A-9494-10BD4BB3A951}" presName="node" presStyleLbl="node1" presStyleIdx="2" presStyleCnt="10" custScaleY="152641">
        <dgm:presLayoutVars>
          <dgm:bulletEnabled val="1"/>
        </dgm:presLayoutVars>
      </dgm:prSet>
      <dgm:spPr/>
    </dgm:pt>
    <dgm:pt modelId="{76167CC7-991D-094E-B86C-6019196FBA78}" type="pres">
      <dgm:prSet presAssocID="{6C851509-37EB-F340-B01B-110CDD83F5DC}" presName="sibTrans" presStyleCnt="0"/>
      <dgm:spPr/>
    </dgm:pt>
    <dgm:pt modelId="{32419E0D-3E01-4640-BE73-2A3EC4691B09}" type="pres">
      <dgm:prSet presAssocID="{1FCFE7B6-3B6E-6A4A-810C-D29B09EFB1E3}" presName="node" presStyleLbl="node1" presStyleIdx="3" presStyleCnt="10" custScaleY="152641">
        <dgm:presLayoutVars>
          <dgm:bulletEnabled val="1"/>
        </dgm:presLayoutVars>
      </dgm:prSet>
      <dgm:spPr/>
    </dgm:pt>
    <dgm:pt modelId="{10D1B811-FAF7-0A4B-B325-55E3FC27B21C}" type="pres">
      <dgm:prSet presAssocID="{2AFD2491-DFE6-0B43-99A0-1079B14DFD03}" presName="sibTrans" presStyleCnt="0"/>
      <dgm:spPr/>
    </dgm:pt>
    <dgm:pt modelId="{A6817C50-60C1-9B48-840E-83BD8A6C7DF4}" type="pres">
      <dgm:prSet presAssocID="{ADCF259A-9AFB-E14E-AF98-7B423A460BA8}" presName="node" presStyleLbl="node1" presStyleIdx="4" presStyleCnt="10" custScaleY="152641">
        <dgm:presLayoutVars>
          <dgm:bulletEnabled val="1"/>
        </dgm:presLayoutVars>
      </dgm:prSet>
      <dgm:spPr/>
    </dgm:pt>
    <dgm:pt modelId="{4A16C865-5F92-9242-B776-B5447660D9C3}" type="pres">
      <dgm:prSet presAssocID="{8219F4BD-16B5-164B-89F5-C5C0E8E1BB59}" presName="sibTrans" presStyleCnt="0"/>
      <dgm:spPr/>
    </dgm:pt>
    <dgm:pt modelId="{BAF7D054-DB53-7947-AA74-0BB13B2775CD}" type="pres">
      <dgm:prSet presAssocID="{094C6B1E-B049-F14E-9C7E-521FA8650159}" presName="node" presStyleLbl="node1" presStyleIdx="5" presStyleCnt="10" custScaleY="152641">
        <dgm:presLayoutVars>
          <dgm:bulletEnabled val="1"/>
        </dgm:presLayoutVars>
      </dgm:prSet>
      <dgm:spPr/>
    </dgm:pt>
    <dgm:pt modelId="{CC747845-44A3-1440-9E85-CDC410459DC5}" type="pres">
      <dgm:prSet presAssocID="{8FDA7C01-17B3-FA4D-BD43-934A010F1121}" presName="sibTrans" presStyleCnt="0"/>
      <dgm:spPr/>
    </dgm:pt>
    <dgm:pt modelId="{5A166CAE-DF9F-2847-8E3D-0DBEF80F5FD7}" type="pres">
      <dgm:prSet presAssocID="{5559D05A-CB8F-9D4A-BF27-A1252F003B71}" presName="node" presStyleLbl="node1" presStyleIdx="6" presStyleCnt="10" custScaleY="152641">
        <dgm:presLayoutVars>
          <dgm:bulletEnabled val="1"/>
        </dgm:presLayoutVars>
      </dgm:prSet>
      <dgm:spPr/>
    </dgm:pt>
    <dgm:pt modelId="{614F0713-C10A-2043-B74B-E39A760E2229}" type="pres">
      <dgm:prSet presAssocID="{7D5E78D6-EB7F-6B48-A167-AEB370962F1C}" presName="sibTrans" presStyleCnt="0"/>
      <dgm:spPr/>
    </dgm:pt>
    <dgm:pt modelId="{9A7D35B6-E6A7-2345-BBA3-FB8EAC19C310}" type="pres">
      <dgm:prSet presAssocID="{1CDE4733-515B-914C-8B96-B74B8891F34F}" presName="node" presStyleLbl="node1" presStyleIdx="7" presStyleCnt="10" custScaleY="152641">
        <dgm:presLayoutVars>
          <dgm:bulletEnabled val="1"/>
        </dgm:presLayoutVars>
      </dgm:prSet>
      <dgm:spPr/>
    </dgm:pt>
    <dgm:pt modelId="{E2882653-0361-1841-942C-CC3C4C2CED0B}" type="pres">
      <dgm:prSet presAssocID="{498F37FE-7240-BB4C-83C0-A0A5D82AEAE9}" presName="sibTrans" presStyleCnt="0"/>
      <dgm:spPr/>
    </dgm:pt>
    <dgm:pt modelId="{37F74C2B-6DA9-8C42-8F40-3288E28376D7}" type="pres">
      <dgm:prSet presAssocID="{4909BA25-4B98-5248-9E49-7AAA7A2B7F65}" presName="node" presStyleLbl="node1" presStyleIdx="8" presStyleCnt="10" custScaleY="152641">
        <dgm:presLayoutVars>
          <dgm:bulletEnabled val="1"/>
        </dgm:presLayoutVars>
      </dgm:prSet>
      <dgm:spPr/>
    </dgm:pt>
    <dgm:pt modelId="{DF0EEAF2-2A93-674E-90E2-2ED0D61EDA47}" type="pres">
      <dgm:prSet presAssocID="{E4E710A1-D483-6B43-8A06-76E5562268A6}" presName="sibTrans" presStyleCnt="0"/>
      <dgm:spPr/>
    </dgm:pt>
    <dgm:pt modelId="{BB4AE0D3-6E88-7147-9173-F1DDA265C625}" type="pres">
      <dgm:prSet presAssocID="{FB002124-882E-BB4B-B8E7-CD027B8045F4}" presName="node" presStyleLbl="node1" presStyleIdx="9" presStyleCnt="10" custScaleY="152641">
        <dgm:presLayoutVars>
          <dgm:bulletEnabled val="1"/>
        </dgm:presLayoutVars>
      </dgm:prSet>
      <dgm:spPr/>
    </dgm:pt>
  </dgm:ptLst>
  <dgm:cxnLst>
    <dgm:cxn modelId="{5500A00B-18F4-264D-860B-FAD11186CAA1}" type="presOf" srcId="{FB002124-882E-BB4B-B8E7-CD027B8045F4}" destId="{BB4AE0D3-6E88-7147-9173-F1DDA265C625}" srcOrd="0" destOrd="0" presId="urn:microsoft.com/office/officeart/2005/8/layout/default"/>
    <dgm:cxn modelId="{081EF211-B741-BE43-8969-4A731C7132B5}" type="presOf" srcId="{A11320FF-5923-AF4A-9494-10BD4BB3A951}" destId="{959F76E7-DDAA-F545-9590-3A759CBC4316}" srcOrd="0" destOrd="0" presId="urn:microsoft.com/office/officeart/2005/8/layout/default"/>
    <dgm:cxn modelId="{C8A1471A-049C-8044-88BA-AEB4CE48B5C1}" type="presOf" srcId="{33B3F014-2C6F-AC40-9392-32D812E226B1}" destId="{4EC04A77-009C-5547-BCBB-7260E174FEE9}" srcOrd="0" destOrd="0" presId="urn:microsoft.com/office/officeart/2005/8/layout/default"/>
    <dgm:cxn modelId="{9BE71B29-2352-A54A-83AC-1DEC51BC93D2}" srcId="{7CC7AB2F-677D-F84B-9E30-0283FA7E37C6}" destId="{FB002124-882E-BB4B-B8E7-CD027B8045F4}" srcOrd="9" destOrd="0" parTransId="{0F416B97-C60E-D54B-8F97-98BE083ED54A}" sibTransId="{79E82784-9BD8-E842-AD6B-4AA241A6C36D}"/>
    <dgm:cxn modelId="{C591B536-D5B4-0A43-B88D-C8A5ED7FCEE1}" type="presOf" srcId="{1FCFE7B6-3B6E-6A4A-810C-D29B09EFB1E3}" destId="{32419E0D-3E01-4640-BE73-2A3EC4691B09}" srcOrd="0" destOrd="0" presId="urn:microsoft.com/office/officeart/2005/8/layout/default"/>
    <dgm:cxn modelId="{3EB7A344-98C2-8E40-BE88-4AF0EB3F70C6}" srcId="{7CC7AB2F-677D-F84B-9E30-0283FA7E37C6}" destId="{1FCFE7B6-3B6E-6A4A-810C-D29B09EFB1E3}" srcOrd="3" destOrd="0" parTransId="{455C606B-CDDF-974D-A94A-79DE13583EED}" sibTransId="{2AFD2491-DFE6-0B43-99A0-1079B14DFD03}"/>
    <dgm:cxn modelId="{63A4B556-405E-6B4D-A4FD-F855617014C6}" srcId="{7CC7AB2F-677D-F84B-9E30-0283FA7E37C6}" destId="{1CDE4733-515B-914C-8B96-B74B8891F34F}" srcOrd="7" destOrd="0" parTransId="{E8C02081-E2B5-234F-BB13-2A7EF69C1871}" sibTransId="{498F37FE-7240-BB4C-83C0-A0A5D82AEAE9}"/>
    <dgm:cxn modelId="{57B70D59-7F5E-F344-901C-ADC625C39C9C}" type="presOf" srcId="{1CDE4733-515B-914C-8B96-B74B8891F34F}" destId="{9A7D35B6-E6A7-2345-BBA3-FB8EAC19C310}" srcOrd="0" destOrd="0" presId="urn:microsoft.com/office/officeart/2005/8/layout/default"/>
    <dgm:cxn modelId="{6745C875-6DD4-B447-BDD6-92B80DAD7EE4}" type="presOf" srcId="{7CC7AB2F-677D-F84B-9E30-0283FA7E37C6}" destId="{E105078D-9AA1-8149-86FC-0E503D05AB74}" srcOrd="0" destOrd="0" presId="urn:microsoft.com/office/officeart/2005/8/layout/default"/>
    <dgm:cxn modelId="{1416358B-105B-504D-8977-DF2D8FDBE98A}" srcId="{7CC7AB2F-677D-F84B-9E30-0283FA7E37C6}" destId="{4909BA25-4B98-5248-9E49-7AAA7A2B7F65}" srcOrd="8" destOrd="0" parTransId="{C666179C-EDAC-AF42-BF55-C1B392622525}" sibTransId="{E4E710A1-D483-6B43-8A06-76E5562268A6}"/>
    <dgm:cxn modelId="{B5297B9E-85EF-664C-B889-3DFCEC953D7D}" type="presOf" srcId="{AD63971B-8821-1749-A14E-C27A974AE1E1}" destId="{A28EC29C-F979-2A4E-BDA8-93F69BA78573}" srcOrd="0" destOrd="0" presId="urn:microsoft.com/office/officeart/2005/8/layout/default"/>
    <dgm:cxn modelId="{8410ABA0-14B4-5C42-A05B-0DD9E400B89B}" srcId="{7CC7AB2F-677D-F84B-9E30-0283FA7E37C6}" destId="{5559D05A-CB8F-9D4A-BF27-A1252F003B71}" srcOrd="6" destOrd="0" parTransId="{17CC8779-EC39-414F-9C23-9DDF298C3773}" sibTransId="{7D5E78D6-EB7F-6B48-A167-AEB370962F1C}"/>
    <dgm:cxn modelId="{C25457A3-AC4F-3D49-A043-42E09F815845}" srcId="{7CC7AB2F-677D-F84B-9E30-0283FA7E37C6}" destId="{33B3F014-2C6F-AC40-9392-32D812E226B1}" srcOrd="1" destOrd="0" parTransId="{127D646C-7E9D-454D-872B-E82A46C8848E}" sibTransId="{8C435AE5-5459-4F40-9FC1-290F8CF720F3}"/>
    <dgm:cxn modelId="{F3EFBAAF-0EE5-EA4D-9FF4-9590ABA3DC22}" type="presOf" srcId="{4909BA25-4B98-5248-9E49-7AAA7A2B7F65}" destId="{37F74C2B-6DA9-8C42-8F40-3288E28376D7}" srcOrd="0" destOrd="0" presId="urn:microsoft.com/office/officeart/2005/8/layout/default"/>
    <dgm:cxn modelId="{C427AEB4-E2E8-4C45-96E9-05ED9946B92F}" type="presOf" srcId="{ADCF259A-9AFB-E14E-AF98-7B423A460BA8}" destId="{A6817C50-60C1-9B48-840E-83BD8A6C7DF4}" srcOrd="0" destOrd="0" presId="urn:microsoft.com/office/officeart/2005/8/layout/default"/>
    <dgm:cxn modelId="{30AB0BBB-21BC-C546-9530-FAB30985E938}" srcId="{7CC7AB2F-677D-F84B-9E30-0283FA7E37C6}" destId="{AD63971B-8821-1749-A14E-C27A974AE1E1}" srcOrd="0" destOrd="0" parTransId="{A9674080-BCE0-BA43-B841-4CB9D3DFCC23}" sibTransId="{528FB5F0-1135-0148-B542-47ABB3C24F89}"/>
    <dgm:cxn modelId="{9B31D0C9-FB88-1A43-B497-79A5F86E6A69}" srcId="{7CC7AB2F-677D-F84B-9E30-0283FA7E37C6}" destId="{094C6B1E-B049-F14E-9C7E-521FA8650159}" srcOrd="5" destOrd="0" parTransId="{6562B948-1C23-D446-AAAD-B2568782E503}" sibTransId="{8FDA7C01-17B3-FA4D-BD43-934A010F1121}"/>
    <dgm:cxn modelId="{D35123E1-392D-004F-A1A5-2E349BB10189}" srcId="{7CC7AB2F-677D-F84B-9E30-0283FA7E37C6}" destId="{A11320FF-5923-AF4A-9494-10BD4BB3A951}" srcOrd="2" destOrd="0" parTransId="{650D07B7-2645-6B4C-8756-5B3683F7C38C}" sibTransId="{6C851509-37EB-F340-B01B-110CDD83F5DC}"/>
    <dgm:cxn modelId="{39E750EC-21EB-CA4D-9DF8-369D69E9EC8F}" srcId="{7CC7AB2F-677D-F84B-9E30-0283FA7E37C6}" destId="{ADCF259A-9AFB-E14E-AF98-7B423A460BA8}" srcOrd="4" destOrd="0" parTransId="{F017407B-E467-CE45-AF9F-06217039B130}" sibTransId="{8219F4BD-16B5-164B-89F5-C5C0E8E1BB59}"/>
    <dgm:cxn modelId="{10356BFB-50F3-7047-90A9-C082DF5493D2}" type="presOf" srcId="{5559D05A-CB8F-9D4A-BF27-A1252F003B71}" destId="{5A166CAE-DF9F-2847-8E3D-0DBEF80F5FD7}" srcOrd="0" destOrd="0" presId="urn:microsoft.com/office/officeart/2005/8/layout/default"/>
    <dgm:cxn modelId="{E523B3FB-FA71-5C49-8EF8-8E28ACF16947}" type="presOf" srcId="{094C6B1E-B049-F14E-9C7E-521FA8650159}" destId="{BAF7D054-DB53-7947-AA74-0BB13B2775CD}" srcOrd="0" destOrd="0" presId="urn:microsoft.com/office/officeart/2005/8/layout/default"/>
    <dgm:cxn modelId="{8FD341AB-95F9-5D43-B111-6EE75887B3EB}" type="presParOf" srcId="{E105078D-9AA1-8149-86FC-0E503D05AB74}" destId="{A28EC29C-F979-2A4E-BDA8-93F69BA78573}" srcOrd="0" destOrd="0" presId="urn:microsoft.com/office/officeart/2005/8/layout/default"/>
    <dgm:cxn modelId="{F8172500-3E01-DF42-A365-BA6AE3E607FB}" type="presParOf" srcId="{E105078D-9AA1-8149-86FC-0E503D05AB74}" destId="{B11D4005-46B5-8C49-9059-6CC1B55DBF05}" srcOrd="1" destOrd="0" presId="urn:microsoft.com/office/officeart/2005/8/layout/default"/>
    <dgm:cxn modelId="{30912B75-FE07-CC48-9FCD-2ECB7C35C2A9}" type="presParOf" srcId="{E105078D-9AA1-8149-86FC-0E503D05AB74}" destId="{4EC04A77-009C-5547-BCBB-7260E174FEE9}" srcOrd="2" destOrd="0" presId="urn:microsoft.com/office/officeart/2005/8/layout/default"/>
    <dgm:cxn modelId="{63D07766-3122-1C43-8AA0-A4E02D2C4F67}" type="presParOf" srcId="{E105078D-9AA1-8149-86FC-0E503D05AB74}" destId="{57502C7D-454C-CB4F-8AD4-61ACFECB2E78}" srcOrd="3" destOrd="0" presId="urn:microsoft.com/office/officeart/2005/8/layout/default"/>
    <dgm:cxn modelId="{04A94AD6-6D1F-9748-8FC7-264E7FC6856E}" type="presParOf" srcId="{E105078D-9AA1-8149-86FC-0E503D05AB74}" destId="{959F76E7-DDAA-F545-9590-3A759CBC4316}" srcOrd="4" destOrd="0" presId="urn:microsoft.com/office/officeart/2005/8/layout/default"/>
    <dgm:cxn modelId="{9D53AF46-B06D-EC45-A03D-398FE85321EC}" type="presParOf" srcId="{E105078D-9AA1-8149-86FC-0E503D05AB74}" destId="{76167CC7-991D-094E-B86C-6019196FBA78}" srcOrd="5" destOrd="0" presId="urn:microsoft.com/office/officeart/2005/8/layout/default"/>
    <dgm:cxn modelId="{D82D08BC-6342-7043-B8CB-8BA5B840F7AA}" type="presParOf" srcId="{E105078D-9AA1-8149-86FC-0E503D05AB74}" destId="{32419E0D-3E01-4640-BE73-2A3EC4691B09}" srcOrd="6" destOrd="0" presId="urn:microsoft.com/office/officeart/2005/8/layout/default"/>
    <dgm:cxn modelId="{DF7A768B-91E1-EE4E-84E4-A5E3C968E320}" type="presParOf" srcId="{E105078D-9AA1-8149-86FC-0E503D05AB74}" destId="{10D1B811-FAF7-0A4B-B325-55E3FC27B21C}" srcOrd="7" destOrd="0" presId="urn:microsoft.com/office/officeart/2005/8/layout/default"/>
    <dgm:cxn modelId="{4B49F1ED-C323-C343-B0E6-E6E740319504}" type="presParOf" srcId="{E105078D-9AA1-8149-86FC-0E503D05AB74}" destId="{A6817C50-60C1-9B48-840E-83BD8A6C7DF4}" srcOrd="8" destOrd="0" presId="urn:microsoft.com/office/officeart/2005/8/layout/default"/>
    <dgm:cxn modelId="{093AB0C4-C108-2E45-89F7-40BA4B7E8A81}" type="presParOf" srcId="{E105078D-9AA1-8149-86FC-0E503D05AB74}" destId="{4A16C865-5F92-9242-B776-B5447660D9C3}" srcOrd="9" destOrd="0" presId="urn:microsoft.com/office/officeart/2005/8/layout/default"/>
    <dgm:cxn modelId="{861B4136-3C24-294A-953F-5E2179AD8532}" type="presParOf" srcId="{E105078D-9AA1-8149-86FC-0E503D05AB74}" destId="{BAF7D054-DB53-7947-AA74-0BB13B2775CD}" srcOrd="10" destOrd="0" presId="urn:microsoft.com/office/officeart/2005/8/layout/default"/>
    <dgm:cxn modelId="{A19962BF-A2B7-9E46-925F-DBE0D659D014}" type="presParOf" srcId="{E105078D-9AA1-8149-86FC-0E503D05AB74}" destId="{CC747845-44A3-1440-9E85-CDC410459DC5}" srcOrd="11" destOrd="0" presId="urn:microsoft.com/office/officeart/2005/8/layout/default"/>
    <dgm:cxn modelId="{C06D15E9-C24A-614A-81A0-FC2FC0E128C2}" type="presParOf" srcId="{E105078D-9AA1-8149-86FC-0E503D05AB74}" destId="{5A166CAE-DF9F-2847-8E3D-0DBEF80F5FD7}" srcOrd="12" destOrd="0" presId="urn:microsoft.com/office/officeart/2005/8/layout/default"/>
    <dgm:cxn modelId="{BC37E4A5-49F7-DB4F-AE92-AD77109EF47A}" type="presParOf" srcId="{E105078D-9AA1-8149-86FC-0E503D05AB74}" destId="{614F0713-C10A-2043-B74B-E39A760E2229}" srcOrd="13" destOrd="0" presId="urn:microsoft.com/office/officeart/2005/8/layout/default"/>
    <dgm:cxn modelId="{4AECB5EF-C7F6-2F45-AC7B-31A239513A88}" type="presParOf" srcId="{E105078D-9AA1-8149-86FC-0E503D05AB74}" destId="{9A7D35B6-E6A7-2345-BBA3-FB8EAC19C310}" srcOrd="14" destOrd="0" presId="urn:microsoft.com/office/officeart/2005/8/layout/default"/>
    <dgm:cxn modelId="{5E6B8C3B-A685-1D49-B44A-B54A0044B3CB}" type="presParOf" srcId="{E105078D-9AA1-8149-86FC-0E503D05AB74}" destId="{E2882653-0361-1841-942C-CC3C4C2CED0B}" srcOrd="15" destOrd="0" presId="urn:microsoft.com/office/officeart/2005/8/layout/default"/>
    <dgm:cxn modelId="{41A9AE3D-9761-6B48-8855-46C8C76DCBFC}" type="presParOf" srcId="{E105078D-9AA1-8149-86FC-0E503D05AB74}" destId="{37F74C2B-6DA9-8C42-8F40-3288E28376D7}" srcOrd="16" destOrd="0" presId="urn:microsoft.com/office/officeart/2005/8/layout/default"/>
    <dgm:cxn modelId="{6E21B3C8-BFBB-EE44-872F-D67E2969D4B2}" type="presParOf" srcId="{E105078D-9AA1-8149-86FC-0E503D05AB74}" destId="{DF0EEAF2-2A93-674E-90E2-2ED0D61EDA47}" srcOrd="17" destOrd="0" presId="urn:microsoft.com/office/officeart/2005/8/layout/default"/>
    <dgm:cxn modelId="{BC3CBCD9-956C-364B-94BA-C9164D3876EA}" type="presParOf" srcId="{E105078D-9AA1-8149-86FC-0E503D05AB74}" destId="{BB4AE0D3-6E88-7147-9173-F1DDA265C625}" srcOrd="1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73FA815-E77D-46FD-8DD0-5EC435FFCA64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IN"/>
        </a:p>
      </dgm:t>
    </dgm:pt>
    <dgm:pt modelId="{E00C40DB-96B3-462F-8D06-A43F429A3C71}">
      <dgm:prSet phldrT="[Text]" custT="1"/>
      <dgm:spPr>
        <a:noFill/>
        <a:ln>
          <a:noFill/>
        </a:ln>
      </dgm:spPr>
      <dgm:t>
        <a:bodyPr/>
        <a:lstStyle/>
        <a:p>
          <a:pPr>
            <a:lnSpc>
              <a:spcPct val="100000"/>
            </a:lnSpc>
          </a:pPr>
          <a:r>
            <a:rPr lang="en-IN" sz="1400" b="1" dirty="0">
              <a:solidFill>
                <a:srgbClr val="BED730"/>
              </a:solidFill>
            </a:rPr>
            <a:t>Tallite</a:t>
          </a:r>
        </a:p>
      </dgm:t>
    </dgm:pt>
    <dgm:pt modelId="{23D8802C-B85A-42BA-9839-833427A8F50D}" type="parTrans" cxnId="{72BC02F5-8AEA-4CE2-88DB-8D79955A1CFB}">
      <dgm:prSet/>
      <dgm:spPr/>
      <dgm:t>
        <a:bodyPr/>
        <a:lstStyle/>
        <a:p>
          <a:endParaRPr lang="en-IN"/>
        </a:p>
      </dgm:t>
    </dgm:pt>
    <dgm:pt modelId="{B8CC7D99-003B-48A6-A67E-37C069262CEA}" type="sibTrans" cxnId="{72BC02F5-8AEA-4CE2-88DB-8D79955A1CFB}">
      <dgm:prSet/>
      <dgm:spPr/>
      <dgm:t>
        <a:bodyPr/>
        <a:lstStyle/>
        <a:p>
          <a:endParaRPr lang="en-IN"/>
        </a:p>
      </dgm:t>
    </dgm:pt>
    <dgm:pt modelId="{DF357274-6E69-480F-AAA9-E2EF8F9C1670}">
      <dgm:prSet phldrT="[Text]" custT="1"/>
      <dgm:spPr>
        <a:noFill/>
        <a:ln>
          <a:noFill/>
        </a:ln>
      </dgm:spPr>
      <dgm:t>
        <a:bodyPr/>
        <a:lstStyle/>
        <a:p>
          <a:pPr>
            <a:lnSpc>
              <a:spcPct val="100000"/>
            </a:lnSpc>
          </a:pPr>
          <a:r>
            <a:rPr lang="en-IN" sz="1200" b="0" dirty="0">
              <a:solidFill>
                <a:schemeClr val="bg1">
                  <a:lumMod val="95000"/>
                </a:schemeClr>
              </a:solidFill>
            </a:rPr>
            <a:t>Recruitment &amp; Onboarding</a:t>
          </a:r>
        </a:p>
      </dgm:t>
    </dgm:pt>
    <dgm:pt modelId="{E4C7FABE-B158-4753-AC22-8D28CDD3388A}" type="parTrans" cxnId="{C2E9621D-A986-473F-AB4D-EF663A2D36B3}">
      <dgm:prSet/>
      <dgm:spPr/>
      <dgm:t>
        <a:bodyPr/>
        <a:lstStyle/>
        <a:p>
          <a:endParaRPr lang="en-IN"/>
        </a:p>
      </dgm:t>
    </dgm:pt>
    <dgm:pt modelId="{F5A0C232-CF5D-48F0-98E1-EDB2F67B01DB}" type="sibTrans" cxnId="{C2E9621D-A986-473F-AB4D-EF663A2D36B3}">
      <dgm:prSet/>
      <dgm:spPr/>
      <dgm:t>
        <a:bodyPr/>
        <a:lstStyle/>
        <a:p>
          <a:endParaRPr lang="en-IN"/>
        </a:p>
      </dgm:t>
    </dgm:pt>
    <dgm:pt modelId="{849283AF-7F76-4481-85E4-CE2FE62CFA57}">
      <dgm:prSet phldrT="[Text]" custT="1"/>
      <dgm:spPr>
        <a:noFill/>
        <a:ln>
          <a:noFill/>
        </a:ln>
      </dgm:spPr>
      <dgm:t>
        <a:bodyPr/>
        <a:lstStyle/>
        <a:p>
          <a:pPr>
            <a:lnSpc>
              <a:spcPct val="100000"/>
            </a:lnSpc>
          </a:pPr>
          <a:r>
            <a:rPr lang="en-IN" sz="1400" b="1" dirty="0">
              <a:solidFill>
                <a:srgbClr val="BED730"/>
              </a:solidFill>
            </a:rPr>
            <a:t>SAP SF</a:t>
          </a:r>
        </a:p>
      </dgm:t>
    </dgm:pt>
    <dgm:pt modelId="{8845FB7D-580B-42E9-8BD3-CB37705302A1}" type="parTrans" cxnId="{98204731-462A-4B75-B5F6-0829038A1920}">
      <dgm:prSet/>
      <dgm:spPr/>
      <dgm:t>
        <a:bodyPr/>
        <a:lstStyle/>
        <a:p>
          <a:endParaRPr lang="en-IN"/>
        </a:p>
      </dgm:t>
    </dgm:pt>
    <dgm:pt modelId="{522B2249-63E4-4EF7-96C0-2BF11A9EB6B7}" type="sibTrans" cxnId="{98204731-462A-4B75-B5F6-0829038A1920}">
      <dgm:prSet/>
      <dgm:spPr/>
      <dgm:t>
        <a:bodyPr/>
        <a:lstStyle/>
        <a:p>
          <a:endParaRPr lang="en-IN"/>
        </a:p>
      </dgm:t>
    </dgm:pt>
    <dgm:pt modelId="{08D203B7-0801-45FE-BC60-8FFA58F73587}">
      <dgm:prSet phldrT="[Text]" custT="1"/>
      <dgm:spPr>
        <a:noFill/>
        <a:ln>
          <a:noFill/>
        </a:ln>
      </dgm:spPr>
      <dgm:t>
        <a:bodyPr/>
        <a:lstStyle/>
        <a:p>
          <a:pPr>
            <a:lnSpc>
              <a:spcPct val="100000"/>
            </a:lnSpc>
          </a:pPr>
          <a:r>
            <a:rPr lang="en-IN" sz="1200" b="0">
              <a:solidFill>
                <a:schemeClr val="bg1">
                  <a:lumMod val="95000"/>
                </a:schemeClr>
              </a:solidFill>
            </a:rPr>
            <a:t>Employee Central, PMS</a:t>
          </a:r>
          <a:endParaRPr lang="en-IN" sz="1200" b="0" dirty="0">
            <a:solidFill>
              <a:schemeClr val="bg1">
                <a:lumMod val="95000"/>
              </a:schemeClr>
            </a:solidFill>
          </a:endParaRPr>
        </a:p>
      </dgm:t>
    </dgm:pt>
    <dgm:pt modelId="{BD659859-C452-4ED9-A7D0-02E120CBAED4}" type="parTrans" cxnId="{0B1CCD3F-BA82-4E67-816F-831F6138DA1D}">
      <dgm:prSet/>
      <dgm:spPr/>
      <dgm:t>
        <a:bodyPr/>
        <a:lstStyle/>
        <a:p>
          <a:endParaRPr lang="en-IN"/>
        </a:p>
      </dgm:t>
    </dgm:pt>
    <dgm:pt modelId="{8507615A-B1EF-4AF8-A935-1F1B52FE6BBC}" type="sibTrans" cxnId="{0B1CCD3F-BA82-4E67-816F-831F6138DA1D}">
      <dgm:prSet/>
      <dgm:spPr/>
      <dgm:t>
        <a:bodyPr/>
        <a:lstStyle/>
        <a:p>
          <a:endParaRPr lang="en-IN"/>
        </a:p>
      </dgm:t>
    </dgm:pt>
    <dgm:pt modelId="{373E8AC6-CD78-4E60-848C-FBE69D78545A}">
      <dgm:prSet phldrT="[Text]" custT="1"/>
      <dgm:spPr>
        <a:noFill/>
        <a:ln>
          <a:noFill/>
        </a:ln>
      </dgm:spPr>
      <dgm:t>
        <a:bodyPr/>
        <a:lstStyle/>
        <a:p>
          <a:pPr>
            <a:lnSpc>
              <a:spcPct val="100000"/>
            </a:lnSpc>
          </a:pPr>
          <a:r>
            <a:rPr lang="en-IN" sz="1400" b="1" dirty="0">
              <a:solidFill>
                <a:srgbClr val="BED730"/>
              </a:solidFill>
            </a:rPr>
            <a:t>Ramco HCM</a:t>
          </a:r>
        </a:p>
      </dgm:t>
    </dgm:pt>
    <dgm:pt modelId="{065AF956-367D-407E-9497-EC22D204C111}" type="parTrans" cxnId="{9D2CD996-F00E-4A06-AF3B-EF45DD9535E7}">
      <dgm:prSet/>
      <dgm:spPr/>
      <dgm:t>
        <a:bodyPr/>
        <a:lstStyle/>
        <a:p>
          <a:endParaRPr lang="en-IN"/>
        </a:p>
      </dgm:t>
    </dgm:pt>
    <dgm:pt modelId="{BCE8781F-79AB-43CC-933E-0200F04DCE18}" type="sibTrans" cxnId="{9D2CD996-F00E-4A06-AF3B-EF45DD9535E7}">
      <dgm:prSet/>
      <dgm:spPr/>
      <dgm:t>
        <a:bodyPr/>
        <a:lstStyle/>
        <a:p>
          <a:endParaRPr lang="en-IN"/>
        </a:p>
      </dgm:t>
    </dgm:pt>
    <dgm:pt modelId="{76703556-5266-4CCA-AF9C-25834D836F03}">
      <dgm:prSet phldrT="[Text]" custT="1"/>
      <dgm:spPr>
        <a:noFill/>
        <a:ln>
          <a:noFill/>
        </a:ln>
      </dgm:spPr>
      <dgm:t>
        <a:bodyPr/>
        <a:lstStyle/>
        <a:p>
          <a:pPr>
            <a:lnSpc>
              <a:spcPct val="100000"/>
            </a:lnSpc>
          </a:pPr>
          <a:r>
            <a:rPr lang="en-IN" sz="1400" b="1" dirty="0">
              <a:solidFill>
                <a:srgbClr val="BED730"/>
              </a:solidFill>
            </a:rPr>
            <a:t>Sapphire </a:t>
          </a:r>
        </a:p>
      </dgm:t>
    </dgm:pt>
    <dgm:pt modelId="{4B9B4448-9A47-4982-A02F-C81E2D938BAE}" type="parTrans" cxnId="{6303989A-C107-464D-89F9-6860B7B01EDC}">
      <dgm:prSet/>
      <dgm:spPr/>
      <dgm:t>
        <a:bodyPr/>
        <a:lstStyle/>
        <a:p>
          <a:endParaRPr lang="en-IN"/>
        </a:p>
      </dgm:t>
    </dgm:pt>
    <dgm:pt modelId="{F9276372-B838-4F57-B577-07F9C9BE88DB}" type="sibTrans" cxnId="{6303989A-C107-464D-89F9-6860B7B01EDC}">
      <dgm:prSet/>
      <dgm:spPr/>
      <dgm:t>
        <a:bodyPr/>
        <a:lstStyle/>
        <a:p>
          <a:endParaRPr lang="en-IN"/>
        </a:p>
      </dgm:t>
    </dgm:pt>
    <dgm:pt modelId="{B5BAA11D-3BAF-4FE6-B105-97D95ABDC88A}">
      <dgm:prSet phldrT="[Text]" custT="1"/>
      <dgm:spPr>
        <a:noFill/>
        <a:ln>
          <a:noFill/>
        </a:ln>
      </dgm:spPr>
      <dgm:t>
        <a:bodyPr/>
        <a:lstStyle/>
        <a:p>
          <a:pPr>
            <a:lnSpc>
              <a:spcPct val="100000"/>
            </a:lnSpc>
          </a:pPr>
          <a:r>
            <a:rPr lang="en-IN" sz="1200" b="0">
              <a:solidFill>
                <a:schemeClr val="bg1">
                  <a:lumMod val="95000"/>
                </a:schemeClr>
              </a:solidFill>
            </a:rPr>
            <a:t>Time, Leave, Expenses &amp; Payroll</a:t>
          </a:r>
          <a:endParaRPr lang="en-IN" sz="1200" b="0" dirty="0">
            <a:solidFill>
              <a:schemeClr val="bg1">
                <a:lumMod val="95000"/>
              </a:schemeClr>
            </a:solidFill>
          </a:endParaRPr>
        </a:p>
      </dgm:t>
    </dgm:pt>
    <dgm:pt modelId="{CAC3BDBD-0857-4AB0-AEC3-D54DBE9BF429}" type="parTrans" cxnId="{F52A5333-7328-4AEE-8B90-02CBD99922EA}">
      <dgm:prSet/>
      <dgm:spPr/>
      <dgm:t>
        <a:bodyPr/>
        <a:lstStyle/>
        <a:p>
          <a:endParaRPr lang="en-IN"/>
        </a:p>
      </dgm:t>
    </dgm:pt>
    <dgm:pt modelId="{159AF4BD-E14D-43EE-9596-1F6F35574441}" type="sibTrans" cxnId="{F52A5333-7328-4AEE-8B90-02CBD99922EA}">
      <dgm:prSet/>
      <dgm:spPr/>
      <dgm:t>
        <a:bodyPr/>
        <a:lstStyle/>
        <a:p>
          <a:endParaRPr lang="en-IN"/>
        </a:p>
      </dgm:t>
    </dgm:pt>
    <dgm:pt modelId="{1658900D-C9ED-457B-A19C-F4C2B43B3101}">
      <dgm:prSet phldrT="[Text]" custT="1"/>
      <dgm:spPr>
        <a:noFill/>
        <a:ln>
          <a:noFill/>
        </a:ln>
      </dgm:spPr>
      <dgm:t>
        <a:bodyPr/>
        <a:lstStyle/>
        <a:p>
          <a:pPr>
            <a:lnSpc>
              <a:spcPct val="100000"/>
            </a:lnSpc>
          </a:pPr>
          <a:r>
            <a:rPr lang="en-IN" sz="1400" b="1" dirty="0">
              <a:solidFill>
                <a:srgbClr val="BED730"/>
              </a:solidFill>
            </a:rPr>
            <a:t>Tenneo</a:t>
          </a:r>
        </a:p>
      </dgm:t>
    </dgm:pt>
    <dgm:pt modelId="{6E8D9627-D694-4BB4-BB14-DF47927F5C49}" type="parTrans" cxnId="{8E706F51-DA47-4DF6-8685-3C5EAD239163}">
      <dgm:prSet/>
      <dgm:spPr/>
      <dgm:t>
        <a:bodyPr/>
        <a:lstStyle/>
        <a:p>
          <a:endParaRPr lang="en-IN"/>
        </a:p>
      </dgm:t>
    </dgm:pt>
    <dgm:pt modelId="{7F0ABFEE-E2BF-4C0F-BC21-5390DD8D5313}" type="sibTrans" cxnId="{8E706F51-DA47-4DF6-8685-3C5EAD239163}">
      <dgm:prSet/>
      <dgm:spPr/>
      <dgm:t>
        <a:bodyPr/>
        <a:lstStyle/>
        <a:p>
          <a:endParaRPr lang="en-IN"/>
        </a:p>
      </dgm:t>
    </dgm:pt>
    <dgm:pt modelId="{37B32DDB-0D00-4AB8-826C-51CE53F426EF}">
      <dgm:prSet phldrT="[Text]" custT="1"/>
      <dgm:spPr>
        <a:noFill/>
        <a:ln>
          <a:noFill/>
        </a:ln>
      </dgm:spPr>
      <dgm:t>
        <a:bodyPr/>
        <a:lstStyle/>
        <a:p>
          <a:pPr>
            <a:lnSpc>
              <a:spcPct val="100000"/>
            </a:lnSpc>
          </a:pPr>
          <a:r>
            <a:rPr lang="en-IN" sz="1200" b="0">
              <a:solidFill>
                <a:schemeClr val="bg1">
                  <a:lumMod val="95000"/>
                </a:schemeClr>
              </a:solidFill>
            </a:rPr>
            <a:t>Learning Management System</a:t>
          </a:r>
          <a:endParaRPr lang="en-IN" sz="1200" b="0" dirty="0">
            <a:solidFill>
              <a:schemeClr val="bg1">
                <a:lumMod val="95000"/>
              </a:schemeClr>
            </a:solidFill>
          </a:endParaRPr>
        </a:p>
      </dgm:t>
    </dgm:pt>
    <dgm:pt modelId="{79F1DEB7-7C42-4952-AE04-E38C193934DD}" type="parTrans" cxnId="{A8FBDC59-A280-4FA0-B500-0B41EEDD11E7}">
      <dgm:prSet/>
      <dgm:spPr/>
      <dgm:t>
        <a:bodyPr/>
        <a:lstStyle/>
        <a:p>
          <a:endParaRPr lang="en-IN"/>
        </a:p>
      </dgm:t>
    </dgm:pt>
    <dgm:pt modelId="{FAE740C5-317C-4BE9-BD9E-8624840A4122}" type="sibTrans" cxnId="{A8FBDC59-A280-4FA0-B500-0B41EEDD11E7}">
      <dgm:prSet/>
      <dgm:spPr/>
      <dgm:t>
        <a:bodyPr/>
        <a:lstStyle/>
        <a:p>
          <a:endParaRPr lang="en-IN"/>
        </a:p>
      </dgm:t>
    </dgm:pt>
    <dgm:pt modelId="{3046EC27-F677-477F-9141-78A6CED1FC2E}">
      <dgm:prSet phldrT="[Text]" custT="1"/>
      <dgm:spPr>
        <a:noFill/>
        <a:ln>
          <a:noFill/>
        </a:ln>
      </dgm:spPr>
      <dgm:t>
        <a:bodyPr/>
        <a:lstStyle/>
        <a:p>
          <a:pPr>
            <a:lnSpc>
              <a:spcPct val="100000"/>
            </a:lnSpc>
          </a:pPr>
          <a:r>
            <a:rPr lang="en-IN" sz="1400" b="1" dirty="0">
              <a:solidFill>
                <a:srgbClr val="BED730"/>
              </a:solidFill>
            </a:rPr>
            <a:t>Vaave</a:t>
          </a:r>
        </a:p>
      </dgm:t>
    </dgm:pt>
    <dgm:pt modelId="{787AD6BE-1E99-46F0-B527-CD0408C62C4A}" type="parTrans" cxnId="{D4F5FE0A-DD97-43A0-9119-725DCE03D6B0}">
      <dgm:prSet/>
      <dgm:spPr/>
      <dgm:t>
        <a:bodyPr/>
        <a:lstStyle/>
        <a:p>
          <a:endParaRPr lang="en-IN"/>
        </a:p>
      </dgm:t>
    </dgm:pt>
    <dgm:pt modelId="{8FFFDB11-1165-4605-B123-FD660B666A51}" type="sibTrans" cxnId="{D4F5FE0A-DD97-43A0-9119-725DCE03D6B0}">
      <dgm:prSet/>
      <dgm:spPr/>
      <dgm:t>
        <a:bodyPr/>
        <a:lstStyle/>
        <a:p>
          <a:endParaRPr lang="en-IN"/>
        </a:p>
      </dgm:t>
    </dgm:pt>
    <dgm:pt modelId="{D1F66E57-CAD1-421E-89DF-6DC39078EA87}">
      <dgm:prSet phldrT="[Text]" custT="1"/>
      <dgm:spPr>
        <a:noFill/>
        <a:ln>
          <a:noFill/>
        </a:ln>
      </dgm:spPr>
      <dgm:t>
        <a:bodyPr/>
        <a:lstStyle/>
        <a:p>
          <a:pPr>
            <a:lnSpc>
              <a:spcPct val="100000"/>
            </a:lnSpc>
          </a:pPr>
          <a:r>
            <a:rPr lang="en-IN" sz="1200" b="0">
              <a:solidFill>
                <a:schemeClr val="bg1">
                  <a:lumMod val="95000"/>
                </a:schemeClr>
              </a:solidFill>
            </a:rPr>
            <a:t>Alumni Portal </a:t>
          </a:r>
          <a:endParaRPr lang="en-IN" sz="1200" b="0" dirty="0">
            <a:solidFill>
              <a:schemeClr val="bg1">
                <a:lumMod val="95000"/>
              </a:schemeClr>
            </a:solidFill>
          </a:endParaRPr>
        </a:p>
      </dgm:t>
    </dgm:pt>
    <dgm:pt modelId="{1AFDB231-E40C-4C31-AD61-A890EAECB92F}" type="parTrans" cxnId="{8C3A432B-2072-4F3E-96BC-64C48A946FD8}">
      <dgm:prSet/>
      <dgm:spPr/>
      <dgm:t>
        <a:bodyPr/>
        <a:lstStyle/>
        <a:p>
          <a:endParaRPr lang="en-IN"/>
        </a:p>
      </dgm:t>
    </dgm:pt>
    <dgm:pt modelId="{586E10B1-70BA-487D-8EFB-780CEBA3A360}" type="sibTrans" cxnId="{8C3A432B-2072-4F3E-96BC-64C48A946FD8}">
      <dgm:prSet/>
      <dgm:spPr/>
      <dgm:t>
        <a:bodyPr/>
        <a:lstStyle/>
        <a:p>
          <a:endParaRPr lang="en-IN"/>
        </a:p>
      </dgm:t>
    </dgm:pt>
    <dgm:pt modelId="{377C18E2-70E5-4E87-9801-B084D84D8D8A}">
      <dgm:prSet phldrT="[Text]" custT="1"/>
      <dgm:spPr>
        <a:noFill/>
        <a:ln>
          <a:noFill/>
        </a:ln>
      </dgm:spPr>
      <dgm:t>
        <a:bodyPr/>
        <a:lstStyle/>
        <a:p>
          <a:pPr>
            <a:lnSpc>
              <a:spcPct val="100000"/>
            </a:lnSpc>
          </a:pPr>
          <a:r>
            <a:rPr lang="en-IN" sz="1200" b="0">
              <a:solidFill>
                <a:schemeClr val="bg1">
                  <a:lumMod val="95000"/>
                </a:schemeClr>
              </a:solidFill>
            </a:rPr>
            <a:t>Employee Ticketing Tool</a:t>
          </a:r>
          <a:endParaRPr lang="en-IN" sz="1200" b="0" dirty="0">
            <a:solidFill>
              <a:schemeClr val="bg1">
                <a:lumMod val="95000"/>
              </a:schemeClr>
            </a:solidFill>
          </a:endParaRPr>
        </a:p>
      </dgm:t>
    </dgm:pt>
    <dgm:pt modelId="{BD174FCA-FDFB-49CD-BE85-0871E14F8622}" type="parTrans" cxnId="{C4C38CFD-CCBA-4298-99D9-5E35F368CA46}">
      <dgm:prSet/>
      <dgm:spPr/>
      <dgm:t>
        <a:bodyPr/>
        <a:lstStyle/>
        <a:p>
          <a:endParaRPr lang="en-IN"/>
        </a:p>
      </dgm:t>
    </dgm:pt>
    <dgm:pt modelId="{F3638272-F5A6-4CB8-A79C-F3E700892405}" type="sibTrans" cxnId="{C4C38CFD-CCBA-4298-99D9-5E35F368CA46}">
      <dgm:prSet/>
      <dgm:spPr/>
      <dgm:t>
        <a:bodyPr/>
        <a:lstStyle/>
        <a:p>
          <a:endParaRPr lang="en-IN"/>
        </a:p>
      </dgm:t>
    </dgm:pt>
    <dgm:pt modelId="{FBBD3723-64A2-4287-816F-2C0BDD8301FD}">
      <dgm:prSet phldrT="[Text]" custT="1"/>
      <dgm:spPr>
        <a:noFill/>
        <a:ln>
          <a:noFill/>
        </a:ln>
      </dgm:spPr>
      <dgm:t>
        <a:bodyPr/>
        <a:lstStyle/>
        <a:p>
          <a:pPr>
            <a:lnSpc>
              <a:spcPct val="100000"/>
            </a:lnSpc>
          </a:pPr>
          <a:r>
            <a:rPr lang="en-IN" sz="1400" b="1" dirty="0">
              <a:solidFill>
                <a:srgbClr val="BED730"/>
              </a:solidFill>
            </a:rPr>
            <a:t>Crown DMS</a:t>
          </a:r>
        </a:p>
      </dgm:t>
    </dgm:pt>
    <dgm:pt modelId="{3C19D356-9CB7-4688-BEE7-DBD94E1BABE2}" type="parTrans" cxnId="{0CEA78F4-20BE-458D-8AA7-D161892E0E37}">
      <dgm:prSet/>
      <dgm:spPr/>
      <dgm:t>
        <a:bodyPr/>
        <a:lstStyle/>
        <a:p>
          <a:endParaRPr lang="en-IN"/>
        </a:p>
      </dgm:t>
    </dgm:pt>
    <dgm:pt modelId="{9B8120E3-3CBE-4707-91F8-50BD31197F71}" type="sibTrans" cxnId="{0CEA78F4-20BE-458D-8AA7-D161892E0E37}">
      <dgm:prSet/>
      <dgm:spPr/>
      <dgm:t>
        <a:bodyPr/>
        <a:lstStyle/>
        <a:p>
          <a:endParaRPr lang="en-IN"/>
        </a:p>
      </dgm:t>
    </dgm:pt>
    <dgm:pt modelId="{A2BAD93E-4806-48DA-BAE9-0E332DF49F3F}">
      <dgm:prSet phldrT="[Text]" custT="1"/>
      <dgm:spPr>
        <a:noFill/>
        <a:ln>
          <a:noFill/>
        </a:ln>
      </dgm:spPr>
      <dgm:t>
        <a:bodyPr/>
        <a:lstStyle/>
        <a:p>
          <a:pPr>
            <a:lnSpc>
              <a:spcPct val="100000"/>
            </a:lnSpc>
          </a:pPr>
          <a:r>
            <a:rPr lang="en-IN" sz="1200" b="0">
              <a:solidFill>
                <a:schemeClr val="bg1">
                  <a:lumMod val="95000"/>
                </a:schemeClr>
              </a:solidFill>
            </a:rPr>
            <a:t>Document Management Systems</a:t>
          </a:r>
          <a:endParaRPr lang="en-IN" sz="1200" b="0" dirty="0">
            <a:solidFill>
              <a:schemeClr val="bg1">
                <a:lumMod val="95000"/>
              </a:schemeClr>
            </a:solidFill>
          </a:endParaRPr>
        </a:p>
      </dgm:t>
    </dgm:pt>
    <dgm:pt modelId="{30199F74-4070-4BF0-BC9B-5BAA556DC29B}" type="parTrans" cxnId="{E6E16E60-DBE9-4F9C-9DB3-4BD4E043E65B}">
      <dgm:prSet/>
      <dgm:spPr/>
      <dgm:t>
        <a:bodyPr/>
        <a:lstStyle/>
        <a:p>
          <a:endParaRPr lang="en-IN"/>
        </a:p>
      </dgm:t>
    </dgm:pt>
    <dgm:pt modelId="{53E603B7-7B13-4EEC-BEF5-71E2F0FEFBDC}" type="sibTrans" cxnId="{E6E16E60-DBE9-4F9C-9DB3-4BD4E043E65B}">
      <dgm:prSet/>
      <dgm:spPr/>
      <dgm:t>
        <a:bodyPr/>
        <a:lstStyle/>
        <a:p>
          <a:endParaRPr lang="en-IN"/>
        </a:p>
      </dgm:t>
    </dgm:pt>
    <dgm:pt modelId="{B8A487F9-431C-4E81-8B4D-6765CE208FC6}">
      <dgm:prSet phldrT="[Text]" custT="1"/>
      <dgm:spPr>
        <a:noFill/>
        <a:ln>
          <a:noFill/>
        </a:ln>
      </dgm:spPr>
      <dgm:t>
        <a:bodyPr/>
        <a:lstStyle/>
        <a:p>
          <a:pPr>
            <a:lnSpc>
              <a:spcPct val="100000"/>
            </a:lnSpc>
          </a:pPr>
          <a:r>
            <a:rPr lang="en-IN" sz="1400" b="1" dirty="0">
              <a:solidFill>
                <a:srgbClr val="BED730"/>
              </a:solidFill>
            </a:rPr>
            <a:t>Integrations</a:t>
          </a:r>
        </a:p>
      </dgm:t>
    </dgm:pt>
    <dgm:pt modelId="{1147ECEF-AE76-4FA2-B3FB-F48D06291227}" type="parTrans" cxnId="{FF078F74-4611-475C-890E-D9417A68E99F}">
      <dgm:prSet/>
      <dgm:spPr/>
      <dgm:t>
        <a:bodyPr/>
        <a:lstStyle/>
        <a:p>
          <a:endParaRPr lang="en-IN"/>
        </a:p>
      </dgm:t>
    </dgm:pt>
    <dgm:pt modelId="{DCDC40FD-5A91-4348-8320-35545281A002}" type="sibTrans" cxnId="{FF078F74-4611-475C-890E-D9417A68E99F}">
      <dgm:prSet/>
      <dgm:spPr/>
      <dgm:t>
        <a:bodyPr/>
        <a:lstStyle/>
        <a:p>
          <a:endParaRPr lang="en-IN"/>
        </a:p>
      </dgm:t>
    </dgm:pt>
    <dgm:pt modelId="{A1118DBE-20B9-42E1-A4A1-AA252C1EC04E}">
      <dgm:prSet phldrT="[Text]" custT="1"/>
      <dgm:spPr>
        <a:noFill/>
        <a:ln>
          <a:noFill/>
        </a:ln>
      </dgm:spPr>
      <dgm:t>
        <a:bodyPr/>
        <a:lstStyle/>
        <a:p>
          <a:pPr>
            <a:lnSpc>
              <a:spcPct val="100000"/>
            </a:lnSpc>
          </a:pPr>
          <a:r>
            <a:rPr lang="en-IN" sz="1200" b="0" dirty="0">
              <a:solidFill>
                <a:schemeClr val="bg1">
                  <a:lumMod val="95000"/>
                </a:schemeClr>
              </a:solidFill>
            </a:rPr>
            <a:t>SAP SF, Ramco HCM, Oracle, AD</a:t>
          </a:r>
        </a:p>
      </dgm:t>
    </dgm:pt>
    <dgm:pt modelId="{2C81805D-D2F7-4DCB-80BD-3B54A7E9DE16}" type="parTrans" cxnId="{2DDA26A6-0EDC-40E3-8EC7-942EBE7E0B83}">
      <dgm:prSet/>
      <dgm:spPr/>
      <dgm:t>
        <a:bodyPr/>
        <a:lstStyle/>
        <a:p>
          <a:endParaRPr lang="en-IN"/>
        </a:p>
      </dgm:t>
    </dgm:pt>
    <dgm:pt modelId="{1DFCA788-9BCF-487A-8DFC-99F2D9F2CD37}" type="sibTrans" cxnId="{2DDA26A6-0EDC-40E3-8EC7-942EBE7E0B83}">
      <dgm:prSet/>
      <dgm:spPr/>
      <dgm:t>
        <a:bodyPr/>
        <a:lstStyle/>
        <a:p>
          <a:endParaRPr lang="en-IN"/>
        </a:p>
      </dgm:t>
    </dgm:pt>
    <dgm:pt modelId="{4FA8ABCF-21D7-47D9-9A63-86F274B6C8C6}">
      <dgm:prSet phldrT="[Text]" custT="1"/>
      <dgm:spPr>
        <a:noFill/>
        <a:ln>
          <a:noFill/>
        </a:ln>
      </dgm:spPr>
      <dgm:t>
        <a:bodyPr/>
        <a:lstStyle/>
        <a:p>
          <a:pPr>
            <a:lnSpc>
              <a:spcPct val="100000"/>
            </a:lnSpc>
          </a:pPr>
          <a:r>
            <a:rPr lang="en-IN" sz="1400" b="1">
              <a:solidFill>
                <a:srgbClr val="BED730"/>
              </a:solidFill>
            </a:rPr>
            <a:t>Hyreo</a:t>
          </a:r>
          <a:endParaRPr lang="en-IN" sz="1400" b="1" dirty="0">
            <a:solidFill>
              <a:srgbClr val="BED730"/>
            </a:solidFill>
          </a:endParaRPr>
        </a:p>
      </dgm:t>
    </dgm:pt>
    <dgm:pt modelId="{F51A1FBE-60DB-4534-A28F-94B67A6064CF}" type="parTrans" cxnId="{BE25C72F-D288-45B3-818D-161EEC169C53}">
      <dgm:prSet/>
      <dgm:spPr/>
      <dgm:t>
        <a:bodyPr/>
        <a:lstStyle/>
        <a:p>
          <a:endParaRPr lang="en-IN"/>
        </a:p>
      </dgm:t>
    </dgm:pt>
    <dgm:pt modelId="{78898AEB-396A-41CB-AD16-7179069C5A8B}" type="sibTrans" cxnId="{BE25C72F-D288-45B3-818D-161EEC169C53}">
      <dgm:prSet/>
      <dgm:spPr/>
      <dgm:t>
        <a:bodyPr/>
        <a:lstStyle/>
        <a:p>
          <a:endParaRPr lang="en-IN"/>
        </a:p>
      </dgm:t>
    </dgm:pt>
    <dgm:pt modelId="{6CA8EE15-D5AD-497F-8B2F-C7BE9D862CB5}">
      <dgm:prSet phldrT="[Text]" custT="1"/>
      <dgm:spPr>
        <a:noFill/>
        <a:ln>
          <a:noFill/>
        </a:ln>
      </dgm:spPr>
      <dgm:t>
        <a:bodyPr/>
        <a:lstStyle/>
        <a:p>
          <a:pPr>
            <a:lnSpc>
              <a:spcPct val="100000"/>
            </a:lnSpc>
          </a:pPr>
          <a:r>
            <a:rPr lang="en-IN" sz="1200" b="0" dirty="0">
              <a:solidFill>
                <a:schemeClr val="bg1">
                  <a:lumMod val="95000"/>
                </a:schemeClr>
              </a:solidFill>
            </a:rPr>
            <a:t>Candidate Experience</a:t>
          </a:r>
        </a:p>
      </dgm:t>
    </dgm:pt>
    <dgm:pt modelId="{CBA0945C-3D18-48C8-8F4B-033D7541D45C}" type="parTrans" cxnId="{C1BB6466-2DE0-4AEB-8E80-73B43CDC9493}">
      <dgm:prSet/>
      <dgm:spPr/>
      <dgm:t>
        <a:bodyPr/>
        <a:lstStyle/>
        <a:p>
          <a:endParaRPr lang="en-IN"/>
        </a:p>
      </dgm:t>
    </dgm:pt>
    <dgm:pt modelId="{190DE11F-CC2D-4A66-BAB7-D424CA5A902A}" type="sibTrans" cxnId="{C1BB6466-2DE0-4AEB-8E80-73B43CDC9493}">
      <dgm:prSet/>
      <dgm:spPr/>
      <dgm:t>
        <a:bodyPr/>
        <a:lstStyle/>
        <a:p>
          <a:endParaRPr lang="en-IN"/>
        </a:p>
      </dgm:t>
    </dgm:pt>
    <dgm:pt modelId="{30BCF29F-1BF6-4912-92F5-C9E6B42AEF20}" type="pres">
      <dgm:prSet presAssocID="{273FA815-E77D-46FD-8DD0-5EC435FFCA64}" presName="root" presStyleCnt="0">
        <dgm:presLayoutVars>
          <dgm:dir/>
          <dgm:resizeHandles val="exact"/>
        </dgm:presLayoutVars>
      </dgm:prSet>
      <dgm:spPr/>
    </dgm:pt>
    <dgm:pt modelId="{41C2BA1A-E040-471D-A807-F2007DD73B7E}" type="pres">
      <dgm:prSet presAssocID="{E00C40DB-96B3-462F-8D06-A43F429A3C71}" presName="compNode" presStyleCnt="0"/>
      <dgm:spPr/>
    </dgm:pt>
    <dgm:pt modelId="{27D39EE2-9FCC-4486-8D9C-3BA5FEF2D3FE}" type="pres">
      <dgm:prSet presAssocID="{E00C40DB-96B3-462F-8D06-A43F429A3C71}" presName="bgRect" presStyleLbl="bgShp" presStyleIdx="0" presStyleCnt="9"/>
      <dgm:spPr>
        <a:noFill/>
        <a:ln w="6350">
          <a:solidFill>
            <a:schemeClr val="accent1">
              <a:lumMod val="60000"/>
              <a:lumOff val="40000"/>
            </a:schemeClr>
          </a:solidFill>
        </a:ln>
      </dgm:spPr>
    </dgm:pt>
    <dgm:pt modelId="{57EDA391-2C99-4C82-998E-68ADC49429DC}" type="pres">
      <dgm:prSet presAssocID="{E00C40DB-96B3-462F-8D06-A43F429A3C71}" presName="iconRect" presStyleLbl="node1" presStyleIdx="0" presStyleCnt="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26443C74-3B31-4B95-BB06-72FFEE4F1D5E}" type="pres">
      <dgm:prSet presAssocID="{E00C40DB-96B3-462F-8D06-A43F429A3C71}" presName="spaceRect" presStyleCnt="0"/>
      <dgm:spPr/>
    </dgm:pt>
    <dgm:pt modelId="{0CA9D3A4-2DF6-43C4-9DEA-FD82425C5E9F}" type="pres">
      <dgm:prSet presAssocID="{E00C40DB-96B3-462F-8D06-A43F429A3C71}" presName="parTx" presStyleLbl="revTx" presStyleIdx="0" presStyleCnt="18" custScaleX="60946" custLinFactNeighborX="-17355">
        <dgm:presLayoutVars>
          <dgm:chMax val="0"/>
          <dgm:chPref val="0"/>
        </dgm:presLayoutVars>
      </dgm:prSet>
      <dgm:spPr/>
    </dgm:pt>
    <dgm:pt modelId="{EE5D977F-F3F5-46C9-923A-CD74F1DAC3DB}" type="pres">
      <dgm:prSet presAssocID="{E00C40DB-96B3-462F-8D06-A43F429A3C71}" presName="desTx" presStyleLbl="revTx" presStyleIdx="1" presStyleCnt="18" custLinFactNeighborX="-42316">
        <dgm:presLayoutVars/>
      </dgm:prSet>
      <dgm:spPr/>
    </dgm:pt>
    <dgm:pt modelId="{ACAB0DC6-8D7D-449E-B1A4-91EFC1FD0F66}" type="pres">
      <dgm:prSet presAssocID="{B8CC7D99-003B-48A6-A67E-37C069262CEA}" presName="sibTrans" presStyleCnt="0"/>
      <dgm:spPr/>
    </dgm:pt>
    <dgm:pt modelId="{D06D2EF2-F419-4696-B422-96696DB38F03}" type="pres">
      <dgm:prSet presAssocID="{4FA8ABCF-21D7-47D9-9A63-86F274B6C8C6}" presName="compNode" presStyleCnt="0"/>
      <dgm:spPr/>
    </dgm:pt>
    <dgm:pt modelId="{F964B06A-CF65-41FC-A39B-7653C46D4925}" type="pres">
      <dgm:prSet presAssocID="{4FA8ABCF-21D7-47D9-9A63-86F274B6C8C6}" presName="bgRect" presStyleLbl="bgShp" presStyleIdx="1" presStyleCnt="9"/>
      <dgm:spPr>
        <a:xfrm>
          <a:off x="0" y="402355"/>
          <a:ext cx="8496149" cy="320506"/>
        </a:xfrm>
        <a:prstGeom prst="roundRect">
          <a:avLst>
            <a:gd name="adj" fmla="val 10000"/>
          </a:avLst>
        </a:prstGeom>
        <a:noFill/>
        <a:ln w="6350">
          <a:solidFill>
            <a:srgbClr val="4F81BD">
              <a:lumMod val="60000"/>
              <a:lumOff val="40000"/>
            </a:srgbClr>
          </a:solidFill>
        </a:ln>
        <a:effectLst/>
      </dgm:spPr>
    </dgm:pt>
    <dgm:pt modelId="{E27C0BB3-5108-43F3-BD9C-01A94576727D}" type="pres">
      <dgm:prSet presAssocID="{4FA8ABCF-21D7-47D9-9A63-86F274B6C8C6}" presName="iconRect" presStyleLbl="node1" presStyleIdx="1" presStyleCnt="9"/>
      <dgm:spPr/>
    </dgm:pt>
    <dgm:pt modelId="{BA499677-FE4E-459C-9311-8E9657A20785}" type="pres">
      <dgm:prSet presAssocID="{4FA8ABCF-21D7-47D9-9A63-86F274B6C8C6}" presName="spaceRect" presStyleCnt="0"/>
      <dgm:spPr/>
    </dgm:pt>
    <dgm:pt modelId="{793A715C-B8B9-401C-A6B6-6CA339A1F6D8}" type="pres">
      <dgm:prSet presAssocID="{4FA8ABCF-21D7-47D9-9A63-86F274B6C8C6}" presName="parTx" presStyleLbl="revTx" presStyleIdx="2" presStyleCnt="18" custScaleX="60946" custLinFactNeighborX="-17355">
        <dgm:presLayoutVars>
          <dgm:chMax val="0"/>
          <dgm:chPref val="0"/>
        </dgm:presLayoutVars>
      </dgm:prSet>
      <dgm:spPr/>
    </dgm:pt>
    <dgm:pt modelId="{1C6506F4-8EA3-48ED-B3F9-63C2D31413B6}" type="pres">
      <dgm:prSet presAssocID="{4FA8ABCF-21D7-47D9-9A63-86F274B6C8C6}" presName="desTx" presStyleLbl="revTx" presStyleIdx="3" presStyleCnt="18" custLinFactNeighborX="-42316">
        <dgm:presLayoutVars/>
      </dgm:prSet>
      <dgm:spPr/>
    </dgm:pt>
    <dgm:pt modelId="{6F011025-CF05-428C-A26D-34ED414B7A51}" type="pres">
      <dgm:prSet presAssocID="{78898AEB-396A-41CB-AD16-7179069C5A8B}" presName="sibTrans" presStyleCnt="0"/>
      <dgm:spPr/>
    </dgm:pt>
    <dgm:pt modelId="{E1CD19A9-21CB-4A63-91E7-D36F61A9FDCC}" type="pres">
      <dgm:prSet presAssocID="{849283AF-7F76-4481-85E4-CE2FE62CFA57}" presName="compNode" presStyleCnt="0"/>
      <dgm:spPr/>
    </dgm:pt>
    <dgm:pt modelId="{D5FAB4CA-567C-4770-95F4-15EEE8C05FA1}" type="pres">
      <dgm:prSet presAssocID="{849283AF-7F76-4481-85E4-CE2FE62CFA57}" presName="bgRect" presStyleLbl="bgShp" presStyleIdx="2" presStyleCnt="9"/>
      <dgm:spPr>
        <a:xfrm>
          <a:off x="0" y="802988"/>
          <a:ext cx="8496149" cy="320506"/>
        </a:xfrm>
        <a:prstGeom prst="roundRect">
          <a:avLst>
            <a:gd name="adj" fmla="val 10000"/>
          </a:avLst>
        </a:prstGeom>
        <a:noFill/>
        <a:ln w="6350">
          <a:solidFill>
            <a:srgbClr val="4F81BD">
              <a:lumMod val="60000"/>
              <a:lumOff val="40000"/>
            </a:srgbClr>
          </a:solidFill>
        </a:ln>
        <a:effectLst/>
      </dgm:spPr>
    </dgm:pt>
    <dgm:pt modelId="{0CC998FE-655C-4BC0-9313-95E105199770}" type="pres">
      <dgm:prSet presAssocID="{849283AF-7F76-4481-85E4-CE2FE62CFA57}" presName="iconRect" presStyleLbl="node1" presStyleIdx="2" presStyleCnt="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30EA5E19-F04F-4024-A9BD-F6E1B504F3ED}" type="pres">
      <dgm:prSet presAssocID="{849283AF-7F76-4481-85E4-CE2FE62CFA57}" presName="spaceRect" presStyleCnt="0"/>
      <dgm:spPr/>
    </dgm:pt>
    <dgm:pt modelId="{497109E1-F1CF-4518-B0BE-6AB7BE15F507}" type="pres">
      <dgm:prSet presAssocID="{849283AF-7F76-4481-85E4-CE2FE62CFA57}" presName="parTx" presStyleLbl="revTx" presStyleIdx="4" presStyleCnt="18" custScaleX="60946" custLinFactNeighborX="-17355">
        <dgm:presLayoutVars>
          <dgm:chMax val="0"/>
          <dgm:chPref val="0"/>
        </dgm:presLayoutVars>
      </dgm:prSet>
      <dgm:spPr/>
    </dgm:pt>
    <dgm:pt modelId="{0E6C0EC1-6D9B-4A22-B9CD-6AB1065D8DB4}" type="pres">
      <dgm:prSet presAssocID="{849283AF-7F76-4481-85E4-CE2FE62CFA57}" presName="desTx" presStyleLbl="revTx" presStyleIdx="5" presStyleCnt="18" custLinFactNeighborX="-42316">
        <dgm:presLayoutVars/>
      </dgm:prSet>
      <dgm:spPr/>
    </dgm:pt>
    <dgm:pt modelId="{85AA74A2-FD3D-4E3F-B6B5-42D49996FE2B}" type="pres">
      <dgm:prSet presAssocID="{522B2249-63E4-4EF7-96C0-2BF11A9EB6B7}" presName="sibTrans" presStyleCnt="0"/>
      <dgm:spPr/>
    </dgm:pt>
    <dgm:pt modelId="{2327B255-F3A4-4A24-9915-AC3BF42C7B6F}" type="pres">
      <dgm:prSet presAssocID="{373E8AC6-CD78-4E60-848C-FBE69D78545A}" presName="compNode" presStyleCnt="0"/>
      <dgm:spPr/>
    </dgm:pt>
    <dgm:pt modelId="{40831013-3C3B-4122-A253-0A7123F3DB99}" type="pres">
      <dgm:prSet presAssocID="{373E8AC6-CD78-4E60-848C-FBE69D78545A}" presName="bgRect" presStyleLbl="bgShp" presStyleIdx="3" presStyleCnt="9"/>
      <dgm:spPr>
        <a:xfrm>
          <a:off x="0" y="1203620"/>
          <a:ext cx="8496149" cy="320506"/>
        </a:xfrm>
        <a:prstGeom prst="roundRect">
          <a:avLst>
            <a:gd name="adj" fmla="val 10000"/>
          </a:avLst>
        </a:prstGeom>
        <a:noFill/>
        <a:ln w="6350">
          <a:solidFill>
            <a:srgbClr val="4F81BD">
              <a:lumMod val="60000"/>
              <a:lumOff val="40000"/>
            </a:srgbClr>
          </a:solidFill>
        </a:ln>
        <a:effectLst/>
      </dgm:spPr>
    </dgm:pt>
    <dgm:pt modelId="{2251302B-6E41-495E-9520-E3D07D61752F}" type="pres">
      <dgm:prSet presAssocID="{373E8AC6-CD78-4E60-848C-FBE69D78545A}" presName="iconRect" presStyleLbl="node1" presStyleIdx="3" presStyleCnt="9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5030C411-8D9A-464C-AC16-B78344AF1619}" type="pres">
      <dgm:prSet presAssocID="{373E8AC6-CD78-4E60-848C-FBE69D78545A}" presName="spaceRect" presStyleCnt="0"/>
      <dgm:spPr/>
    </dgm:pt>
    <dgm:pt modelId="{7FD0B414-F351-44A3-BC82-7E6CFD23BC57}" type="pres">
      <dgm:prSet presAssocID="{373E8AC6-CD78-4E60-848C-FBE69D78545A}" presName="parTx" presStyleLbl="revTx" presStyleIdx="6" presStyleCnt="18" custScaleX="60946" custLinFactNeighborX="-17355">
        <dgm:presLayoutVars>
          <dgm:chMax val="0"/>
          <dgm:chPref val="0"/>
        </dgm:presLayoutVars>
      </dgm:prSet>
      <dgm:spPr/>
    </dgm:pt>
    <dgm:pt modelId="{75460A39-3F02-4468-9446-22900EA1F21F}" type="pres">
      <dgm:prSet presAssocID="{373E8AC6-CD78-4E60-848C-FBE69D78545A}" presName="desTx" presStyleLbl="revTx" presStyleIdx="7" presStyleCnt="18" custLinFactNeighborX="-42316">
        <dgm:presLayoutVars/>
      </dgm:prSet>
      <dgm:spPr/>
    </dgm:pt>
    <dgm:pt modelId="{D8F611A5-8518-4FE8-9521-1711773485F6}" type="pres">
      <dgm:prSet presAssocID="{BCE8781F-79AB-43CC-933E-0200F04DCE18}" presName="sibTrans" presStyleCnt="0"/>
      <dgm:spPr/>
    </dgm:pt>
    <dgm:pt modelId="{E6051772-E67C-4756-80D0-C241F3803A36}" type="pres">
      <dgm:prSet presAssocID="{1658900D-C9ED-457B-A19C-F4C2B43B3101}" presName="compNode" presStyleCnt="0"/>
      <dgm:spPr/>
    </dgm:pt>
    <dgm:pt modelId="{B6F3FD9D-B33A-4F08-B217-CED0CA769988}" type="pres">
      <dgm:prSet presAssocID="{1658900D-C9ED-457B-A19C-F4C2B43B3101}" presName="bgRect" presStyleLbl="bgShp" presStyleIdx="4" presStyleCnt="9"/>
      <dgm:spPr>
        <a:xfrm>
          <a:off x="0" y="1604253"/>
          <a:ext cx="8496149" cy="320506"/>
        </a:xfrm>
        <a:prstGeom prst="roundRect">
          <a:avLst>
            <a:gd name="adj" fmla="val 10000"/>
          </a:avLst>
        </a:prstGeom>
        <a:noFill/>
        <a:ln w="6350">
          <a:solidFill>
            <a:srgbClr val="4F81BD">
              <a:lumMod val="60000"/>
              <a:lumOff val="40000"/>
            </a:srgbClr>
          </a:solidFill>
        </a:ln>
        <a:effectLst/>
      </dgm:spPr>
    </dgm:pt>
    <dgm:pt modelId="{4259F652-CAE0-4E59-BDEF-8DC853D794A6}" type="pres">
      <dgm:prSet presAssocID="{1658900D-C9ED-457B-A19C-F4C2B43B3101}" presName="iconRect" presStyleLbl="node1" presStyleIdx="4" presStyleCnt="9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ser"/>
        </a:ext>
      </dgm:extLst>
    </dgm:pt>
    <dgm:pt modelId="{2D69926B-1C56-4DA8-91AD-CB330BDCFE28}" type="pres">
      <dgm:prSet presAssocID="{1658900D-C9ED-457B-A19C-F4C2B43B3101}" presName="spaceRect" presStyleCnt="0"/>
      <dgm:spPr/>
    </dgm:pt>
    <dgm:pt modelId="{4870FC62-0B4F-40E1-A3B3-91046B2F017B}" type="pres">
      <dgm:prSet presAssocID="{1658900D-C9ED-457B-A19C-F4C2B43B3101}" presName="parTx" presStyleLbl="revTx" presStyleIdx="8" presStyleCnt="18" custScaleX="60946" custLinFactNeighborX="-17355">
        <dgm:presLayoutVars>
          <dgm:chMax val="0"/>
          <dgm:chPref val="0"/>
        </dgm:presLayoutVars>
      </dgm:prSet>
      <dgm:spPr/>
    </dgm:pt>
    <dgm:pt modelId="{504CF369-31A0-49C0-90D9-1BE886E856B2}" type="pres">
      <dgm:prSet presAssocID="{1658900D-C9ED-457B-A19C-F4C2B43B3101}" presName="desTx" presStyleLbl="revTx" presStyleIdx="9" presStyleCnt="18" custLinFactNeighborX="-42316">
        <dgm:presLayoutVars/>
      </dgm:prSet>
      <dgm:spPr/>
    </dgm:pt>
    <dgm:pt modelId="{52B113A9-F6D9-4B04-87F8-F0CFE87A939E}" type="pres">
      <dgm:prSet presAssocID="{7F0ABFEE-E2BF-4C0F-BC21-5390DD8D5313}" presName="sibTrans" presStyleCnt="0"/>
      <dgm:spPr/>
    </dgm:pt>
    <dgm:pt modelId="{FB03F004-4867-446B-8BCB-66ADACC52DEC}" type="pres">
      <dgm:prSet presAssocID="{3046EC27-F677-477F-9141-78A6CED1FC2E}" presName="compNode" presStyleCnt="0"/>
      <dgm:spPr/>
    </dgm:pt>
    <dgm:pt modelId="{84FCAA97-2C36-40AE-9B98-E5C732872A69}" type="pres">
      <dgm:prSet presAssocID="{3046EC27-F677-477F-9141-78A6CED1FC2E}" presName="bgRect" presStyleLbl="bgShp" presStyleIdx="5" presStyleCnt="9"/>
      <dgm:spPr>
        <a:xfrm>
          <a:off x="0" y="2004886"/>
          <a:ext cx="8496149" cy="320506"/>
        </a:xfrm>
        <a:prstGeom prst="roundRect">
          <a:avLst>
            <a:gd name="adj" fmla="val 10000"/>
          </a:avLst>
        </a:prstGeom>
        <a:noFill/>
        <a:ln w="6350">
          <a:solidFill>
            <a:srgbClr val="4F81BD">
              <a:lumMod val="60000"/>
              <a:lumOff val="40000"/>
            </a:srgbClr>
          </a:solidFill>
        </a:ln>
        <a:effectLst/>
      </dgm:spPr>
    </dgm:pt>
    <dgm:pt modelId="{11D15307-635E-4DA8-B0EE-6D23D28AC847}" type="pres">
      <dgm:prSet presAssocID="{3046EC27-F677-477F-9141-78A6CED1FC2E}" presName="iconRect" presStyleLbl="node1" presStyleIdx="5" presStyleCnt="9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nitor"/>
        </a:ext>
      </dgm:extLst>
    </dgm:pt>
    <dgm:pt modelId="{34103986-FD4C-4E4E-9200-E18A08C80AA0}" type="pres">
      <dgm:prSet presAssocID="{3046EC27-F677-477F-9141-78A6CED1FC2E}" presName="spaceRect" presStyleCnt="0"/>
      <dgm:spPr/>
    </dgm:pt>
    <dgm:pt modelId="{E654FDCB-08D4-4BB4-9D97-1217601AEC6B}" type="pres">
      <dgm:prSet presAssocID="{3046EC27-F677-477F-9141-78A6CED1FC2E}" presName="parTx" presStyleLbl="revTx" presStyleIdx="10" presStyleCnt="18" custScaleX="60946" custLinFactNeighborX="-17355">
        <dgm:presLayoutVars>
          <dgm:chMax val="0"/>
          <dgm:chPref val="0"/>
        </dgm:presLayoutVars>
      </dgm:prSet>
      <dgm:spPr/>
    </dgm:pt>
    <dgm:pt modelId="{B32BB70A-E5AA-46B7-A1DA-771FEA3DD4EA}" type="pres">
      <dgm:prSet presAssocID="{3046EC27-F677-477F-9141-78A6CED1FC2E}" presName="desTx" presStyleLbl="revTx" presStyleIdx="11" presStyleCnt="18" custLinFactNeighborX="-42316">
        <dgm:presLayoutVars/>
      </dgm:prSet>
      <dgm:spPr/>
    </dgm:pt>
    <dgm:pt modelId="{28BE2C48-59F3-4F98-94A2-7551D8CC41C2}" type="pres">
      <dgm:prSet presAssocID="{8FFFDB11-1165-4605-B123-FD660B666A51}" presName="sibTrans" presStyleCnt="0"/>
      <dgm:spPr/>
    </dgm:pt>
    <dgm:pt modelId="{12F52372-AB03-41A9-B279-2AEB443E4135}" type="pres">
      <dgm:prSet presAssocID="{76703556-5266-4CCA-AF9C-25834D836F03}" presName="compNode" presStyleCnt="0"/>
      <dgm:spPr/>
    </dgm:pt>
    <dgm:pt modelId="{E0458E89-2981-4468-91FD-DE1A5453731D}" type="pres">
      <dgm:prSet presAssocID="{76703556-5266-4CCA-AF9C-25834D836F03}" presName="bgRect" presStyleLbl="bgShp" presStyleIdx="6" presStyleCnt="9"/>
      <dgm:spPr>
        <a:xfrm>
          <a:off x="0" y="2405518"/>
          <a:ext cx="8496149" cy="320506"/>
        </a:xfrm>
        <a:prstGeom prst="roundRect">
          <a:avLst>
            <a:gd name="adj" fmla="val 10000"/>
          </a:avLst>
        </a:prstGeom>
        <a:noFill/>
        <a:ln w="6350">
          <a:solidFill>
            <a:srgbClr val="4F81BD">
              <a:lumMod val="60000"/>
              <a:lumOff val="40000"/>
            </a:srgbClr>
          </a:solidFill>
        </a:ln>
        <a:effectLst/>
      </dgm:spPr>
    </dgm:pt>
    <dgm:pt modelId="{402DEFC5-DA38-40D1-88D8-147459A56684}" type="pres">
      <dgm:prSet presAssocID="{76703556-5266-4CCA-AF9C-25834D836F03}" presName="iconRect" presStyleLbl="node1" presStyleIdx="6" presStyleCnt="9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aptop"/>
        </a:ext>
      </dgm:extLst>
    </dgm:pt>
    <dgm:pt modelId="{7EFFDC9C-535A-4598-A3B8-6099B0A3A1A9}" type="pres">
      <dgm:prSet presAssocID="{76703556-5266-4CCA-AF9C-25834D836F03}" presName="spaceRect" presStyleCnt="0"/>
      <dgm:spPr/>
    </dgm:pt>
    <dgm:pt modelId="{61F7A3C0-EB55-40B9-95D8-5807D513E02C}" type="pres">
      <dgm:prSet presAssocID="{76703556-5266-4CCA-AF9C-25834D836F03}" presName="parTx" presStyleLbl="revTx" presStyleIdx="12" presStyleCnt="18" custScaleX="60946" custLinFactNeighborX="-17355">
        <dgm:presLayoutVars>
          <dgm:chMax val="0"/>
          <dgm:chPref val="0"/>
        </dgm:presLayoutVars>
      </dgm:prSet>
      <dgm:spPr/>
    </dgm:pt>
    <dgm:pt modelId="{F4A35974-12FB-44C6-B34A-9CE04D2879A1}" type="pres">
      <dgm:prSet presAssocID="{76703556-5266-4CCA-AF9C-25834D836F03}" presName="desTx" presStyleLbl="revTx" presStyleIdx="13" presStyleCnt="18" custLinFactNeighborX="-42316">
        <dgm:presLayoutVars/>
      </dgm:prSet>
      <dgm:spPr/>
    </dgm:pt>
    <dgm:pt modelId="{B08E70A0-78D9-4BEA-B5A8-84F874AB949C}" type="pres">
      <dgm:prSet presAssocID="{F9276372-B838-4F57-B577-07F9C9BE88DB}" presName="sibTrans" presStyleCnt="0"/>
      <dgm:spPr/>
    </dgm:pt>
    <dgm:pt modelId="{9B7B1A92-4EE7-419B-869D-9FE698222341}" type="pres">
      <dgm:prSet presAssocID="{FBBD3723-64A2-4287-816F-2C0BDD8301FD}" presName="compNode" presStyleCnt="0"/>
      <dgm:spPr/>
    </dgm:pt>
    <dgm:pt modelId="{42FD1C3B-B38A-4094-BFC5-D02CC4EBFC8A}" type="pres">
      <dgm:prSet presAssocID="{FBBD3723-64A2-4287-816F-2C0BDD8301FD}" presName="bgRect" presStyleLbl="bgShp" presStyleIdx="7" presStyleCnt="9"/>
      <dgm:spPr>
        <a:xfrm>
          <a:off x="0" y="2806151"/>
          <a:ext cx="8496149" cy="320506"/>
        </a:xfrm>
        <a:prstGeom prst="roundRect">
          <a:avLst>
            <a:gd name="adj" fmla="val 10000"/>
          </a:avLst>
        </a:prstGeom>
        <a:noFill/>
        <a:ln w="6350">
          <a:solidFill>
            <a:srgbClr val="4F81BD">
              <a:lumMod val="60000"/>
              <a:lumOff val="40000"/>
            </a:srgbClr>
          </a:solidFill>
        </a:ln>
        <a:effectLst/>
      </dgm:spPr>
    </dgm:pt>
    <dgm:pt modelId="{1E9F349C-F85F-4FF5-AE54-663845A1E0A7}" type="pres">
      <dgm:prSet presAssocID="{FBBD3723-64A2-4287-816F-2C0BDD8301FD}" presName="iconRect" presStyleLbl="node1" presStyleIdx="7" presStyleCnt="9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D078A89A-52E0-4237-A927-D7A724415990}" type="pres">
      <dgm:prSet presAssocID="{FBBD3723-64A2-4287-816F-2C0BDD8301FD}" presName="spaceRect" presStyleCnt="0"/>
      <dgm:spPr/>
    </dgm:pt>
    <dgm:pt modelId="{9B73CB43-AC14-47BC-A40B-BC458BA0D626}" type="pres">
      <dgm:prSet presAssocID="{FBBD3723-64A2-4287-816F-2C0BDD8301FD}" presName="parTx" presStyleLbl="revTx" presStyleIdx="14" presStyleCnt="18" custScaleX="60946" custLinFactNeighborX="-17355">
        <dgm:presLayoutVars>
          <dgm:chMax val="0"/>
          <dgm:chPref val="0"/>
        </dgm:presLayoutVars>
      </dgm:prSet>
      <dgm:spPr/>
    </dgm:pt>
    <dgm:pt modelId="{AD74D3F6-F57F-4256-9862-786A146D4A47}" type="pres">
      <dgm:prSet presAssocID="{FBBD3723-64A2-4287-816F-2C0BDD8301FD}" presName="desTx" presStyleLbl="revTx" presStyleIdx="15" presStyleCnt="18" custLinFactNeighborX="-42316">
        <dgm:presLayoutVars/>
      </dgm:prSet>
      <dgm:spPr/>
    </dgm:pt>
    <dgm:pt modelId="{F09520E7-91BD-4C03-BBCC-97901B370E97}" type="pres">
      <dgm:prSet presAssocID="{9B8120E3-3CBE-4707-91F8-50BD31197F71}" presName="sibTrans" presStyleCnt="0"/>
      <dgm:spPr/>
    </dgm:pt>
    <dgm:pt modelId="{3A4E3742-4468-4848-A7C3-79E7EE61849F}" type="pres">
      <dgm:prSet presAssocID="{B8A487F9-431C-4E81-8B4D-6765CE208FC6}" presName="compNode" presStyleCnt="0"/>
      <dgm:spPr/>
    </dgm:pt>
    <dgm:pt modelId="{39AEE67F-597C-45B9-B8A7-ED1240B09026}" type="pres">
      <dgm:prSet presAssocID="{B8A487F9-431C-4E81-8B4D-6765CE208FC6}" presName="bgRect" presStyleLbl="bgShp" presStyleIdx="8" presStyleCnt="9"/>
      <dgm:spPr>
        <a:xfrm>
          <a:off x="0" y="3206783"/>
          <a:ext cx="8496149" cy="320506"/>
        </a:xfrm>
        <a:prstGeom prst="roundRect">
          <a:avLst>
            <a:gd name="adj" fmla="val 10000"/>
          </a:avLst>
        </a:prstGeom>
        <a:noFill/>
        <a:ln w="6350">
          <a:solidFill>
            <a:srgbClr val="4F81BD">
              <a:lumMod val="60000"/>
              <a:lumOff val="40000"/>
            </a:srgbClr>
          </a:solidFill>
        </a:ln>
        <a:effectLst/>
      </dgm:spPr>
    </dgm:pt>
    <dgm:pt modelId="{68AAFEE6-6BDC-479E-A969-1DBB1FBA626A}" type="pres">
      <dgm:prSet presAssocID="{B8A487F9-431C-4E81-8B4D-6765CE208FC6}" presName="iconRect" presStyleLbl="node1" presStyleIdx="8" presStyleCnt="9"/>
      <dgm:spPr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497E808E-C799-471A-AEAB-54BEB86B4C7B}" type="pres">
      <dgm:prSet presAssocID="{B8A487F9-431C-4E81-8B4D-6765CE208FC6}" presName="spaceRect" presStyleCnt="0"/>
      <dgm:spPr/>
    </dgm:pt>
    <dgm:pt modelId="{31150BC0-5839-4B84-8338-B351B646D12C}" type="pres">
      <dgm:prSet presAssocID="{B8A487F9-431C-4E81-8B4D-6765CE208FC6}" presName="parTx" presStyleLbl="revTx" presStyleIdx="16" presStyleCnt="18" custScaleX="60946" custLinFactNeighborX="-17355">
        <dgm:presLayoutVars>
          <dgm:chMax val="0"/>
          <dgm:chPref val="0"/>
        </dgm:presLayoutVars>
      </dgm:prSet>
      <dgm:spPr/>
    </dgm:pt>
    <dgm:pt modelId="{89917ACC-A3FC-4961-831C-5C53AFEFEF02}" type="pres">
      <dgm:prSet presAssocID="{B8A487F9-431C-4E81-8B4D-6765CE208FC6}" presName="desTx" presStyleLbl="revTx" presStyleIdx="17" presStyleCnt="18" custLinFactNeighborX="-42316">
        <dgm:presLayoutVars/>
      </dgm:prSet>
      <dgm:spPr/>
    </dgm:pt>
  </dgm:ptLst>
  <dgm:cxnLst>
    <dgm:cxn modelId="{D4F5FE0A-DD97-43A0-9119-725DCE03D6B0}" srcId="{273FA815-E77D-46FD-8DD0-5EC435FFCA64}" destId="{3046EC27-F677-477F-9141-78A6CED1FC2E}" srcOrd="5" destOrd="0" parTransId="{787AD6BE-1E99-46F0-B527-CD0408C62C4A}" sibTransId="{8FFFDB11-1165-4605-B123-FD660B666A51}"/>
    <dgm:cxn modelId="{500BC716-F579-47FA-ABCD-345017B05578}" type="presOf" srcId="{1658900D-C9ED-457B-A19C-F4C2B43B3101}" destId="{4870FC62-0B4F-40E1-A3B3-91046B2F017B}" srcOrd="0" destOrd="0" presId="urn:microsoft.com/office/officeart/2018/2/layout/IconVerticalSolidList"/>
    <dgm:cxn modelId="{C2E9621D-A986-473F-AB4D-EF663A2D36B3}" srcId="{E00C40DB-96B3-462F-8D06-A43F429A3C71}" destId="{DF357274-6E69-480F-AAA9-E2EF8F9C1670}" srcOrd="0" destOrd="0" parTransId="{E4C7FABE-B158-4753-AC22-8D28CDD3388A}" sibTransId="{F5A0C232-CF5D-48F0-98E1-EDB2F67B01DB}"/>
    <dgm:cxn modelId="{8C3A432B-2072-4F3E-96BC-64C48A946FD8}" srcId="{3046EC27-F677-477F-9141-78A6CED1FC2E}" destId="{D1F66E57-CAD1-421E-89DF-6DC39078EA87}" srcOrd="0" destOrd="0" parTransId="{1AFDB231-E40C-4C31-AD61-A890EAECB92F}" sibTransId="{586E10B1-70BA-487D-8EFB-780CEBA3A360}"/>
    <dgm:cxn modelId="{FEAC9D2D-3DFE-4935-BC53-03BF2D4F3E4E}" type="presOf" srcId="{3046EC27-F677-477F-9141-78A6CED1FC2E}" destId="{E654FDCB-08D4-4BB4-9D97-1217601AEC6B}" srcOrd="0" destOrd="0" presId="urn:microsoft.com/office/officeart/2018/2/layout/IconVerticalSolidList"/>
    <dgm:cxn modelId="{F3BA302E-7733-4BAE-B1DE-9E3E0713C6BD}" type="presOf" srcId="{FBBD3723-64A2-4287-816F-2C0BDD8301FD}" destId="{9B73CB43-AC14-47BC-A40B-BC458BA0D626}" srcOrd="0" destOrd="0" presId="urn:microsoft.com/office/officeart/2018/2/layout/IconVerticalSolidList"/>
    <dgm:cxn modelId="{BE25C72F-D288-45B3-818D-161EEC169C53}" srcId="{273FA815-E77D-46FD-8DD0-5EC435FFCA64}" destId="{4FA8ABCF-21D7-47D9-9A63-86F274B6C8C6}" srcOrd="1" destOrd="0" parTransId="{F51A1FBE-60DB-4534-A28F-94B67A6064CF}" sibTransId="{78898AEB-396A-41CB-AD16-7179069C5A8B}"/>
    <dgm:cxn modelId="{98204731-462A-4B75-B5F6-0829038A1920}" srcId="{273FA815-E77D-46FD-8DD0-5EC435FFCA64}" destId="{849283AF-7F76-4481-85E4-CE2FE62CFA57}" srcOrd="2" destOrd="0" parTransId="{8845FB7D-580B-42E9-8BD3-CB37705302A1}" sibTransId="{522B2249-63E4-4EF7-96C0-2BF11A9EB6B7}"/>
    <dgm:cxn modelId="{F52A5333-7328-4AEE-8B90-02CBD99922EA}" srcId="{373E8AC6-CD78-4E60-848C-FBE69D78545A}" destId="{B5BAA11D-3BAF-4FE6-B105-97D95ABDC88A}" srcOrd="0" destOrd="0" parTransId="{CAC3BDBD-0857-4AB0-AEC3-D54DBE9BF429}" sibTransId="{159AF4BD-E14D-43EE-9596-1F6F35574441}"/>
    <dgm:cxn modelId="{0B1CCD3F-BA82-4E67-816F-831F6138DA1D}" srcId="{849283AF-7F76-4481-85E4-CE2FE62CFA57}" destId="{08D203B7-0801-45FE-BC60-8FFA58F73587}" srcOrd="0" destOrd="0" parTransId="{BD659859-C452-4ED9-A7D0-02E120CBAED4}" sibTransId="{8507615A-B1EF-4AF8-A935-1F1B52FE6BBC}"/>
    <dgm:cxn modelId="{8E706F51-DA47-4DF6-8685-3C5EAD239163}" srcId="{273FA815-E77D-46FD-8DD0-5EC435FFCA64}" destId="{1658900D-C9ED-457B-A19C-F4C2B43B3101}" srcOrd="4" destOrd="0" parTransId="{6E8D9627-D694-4BB4-BB14-DF47927F5C49}" sibTransId="{7F0ABFEE-E2BF-4C0F-BC21-5390DD8D5313}"/>
    <dgm:cxn modelId="{38E1CA51-8824-48FA-AE0C-70881C1AB1FB}" type="presOf" srcId="{373E8AC6-CD78-4E60-848C-FBE69D78545A}" destId="{7FD0B414-F351-44A3-BC82-7E6CFD23BC57}" srcOrd="0" destOrd="0" presId="urn:microsoft.com/office/officeart/2018/2/layout/IconVerticalSolidList"/>
    <dgm:cxn modelId="{CAC7F651-A11D-4EF9-A58E-F9896782C1FB}" type="presOf" srcId="{B8A487F9-431C-4E81-8B4D-6765CE208FC6}" destId="{31150BC0-5839-4B84-8338-B351B646D12C}" srcOrd="0" destOrd="0" presId="urn:microsoft.com/office/officeart/2018/2/layout/IconVerticalSolidList"/>
    <dgm:cxn modelId="{8E70D453-C6FC-4F0A-A695-0B2FE7CAE0B0}" type="presOf" srcId="{E00C40DB-96B3-462F-8D06-A43F429A3C71}" destId="{0CA9D3A4-2DF6-43C4-9DEA-FD82425C5E9F}" srcOrd="0" destOrd="0" presId="urn:microsoft.com/office/officeart/2018/2/layout/IconVerticalSolidList"/>
    <dgm:cxn modelId="{A8FBDC59-A280-4FA0-B500-0B41EEDD11E7}" srcId="{1658900D-C9ED-457B-A19C-F4C2B43B3101}" destId="{37B32DDB-0D00-4AB8-826C-51CE53F426EF}" srcOrd="0" destOrd="0" parTransId="{79F1DEB7-7C42-4952-AE04-E38C193934DD}" sibTransId="{FAE740C5-317C-4BE9-BD9E-8624840A4122}"/>
    <dgm:cxn modelId="{C2EB665C-A28F-4CA6-8F85-4985DCD94A39}" type="presOf" srcId="{08D203B7-0801-45FE-BC60-8FFA58F73587}" destId="{0E6C0EC1-6D9B-4A22-B9CD-6AB1065D8DB4}" srcOrd="0" destOrd="0" presId="urn:microsoft.com/office/officeart/2018/2/layout/IconVerticalSolidList"/>
    <dgm:cxn modelId="{E6E16E60-DBE9-4F9C-9DB3-4BD4E043E65B}" srcId="{FBBD3723-64A2-4287-816F-2C0BDD8301FD}" destId="{A2BAD93E-4806-48DA-BAE9-0E332DF49F3F}" srcOrd="0" destOrd="0" parTransId="{30199F74-4070-4BF0-BC9B-5BAA556DC29B}" sibTransId="{53E603B7-7B13-4EEC-BEF5-71E2F0FEFBDC}"/>
    <dgm:cxn modelId="{507FD261-1CA5-4F27-869B-1AE52FA9EC4D}" type="presOf" srcId="{A2BAD93E-4806-48DA-BAE9-0E332DF49F3F}" destId="{AD74D3F6-F57F-4256-9862-786A146D4A47}" srcOrd="0" destOrd="0" presId="urn:microsoft.com/office/officeart/2018/2/layout/IconVerticalSolidList"/>
    <dgm:cxn modelId="{C1BB6466-2DE0-4AEB-8E80-73B43CDC9493}" srcId="{4FA8ABCF-21D7-47D9-9A63-86F274B6C8C6}" destId="{6CA8EE15-D5AD-497F-8B2F-C7BE9D862CB5}" srcOrd="0" destOrd="0" parTransId="{CBA0945C-3D18-48C8-8F4B-033D7541D45C}" sibTransId="{190DE11F-CC2D-4A66-BAB7-D424CA5A902A}"/>
    <dgm:cxn modelId="{FF078F74-4611-475C-890E-D9417A68E99F}" srcId="{273FA815-E77D-46FD-8DD0-5EC435FFCA64}" destId="{B8A487F9-431C-4E81-8B4D-6765CE208FC6}" srcOrd="8" destOrd="0" parTransId="{1147ECEF-AE76-4FA2-B3FB-F48D06291227}" sibTransId="{DCDC40FD-5A91-4348-8320-35545281A002}"/>
    <dgm:cxn modelId="{B7BFC08C-3F34-4DC8-B0B3-B0F39C27B4D3}" type="presOf" srcId="{4FA8ABCF-21D7-47D9-9A63-86F274B6C8C6}" destId="{793A715C-B8B9-401C-A6B6-6CA339A1F6D8}" srcOrd="0" destOrd="0" presId="urn:microsoft.com/office/officeart/2018/2/layout/IconVerticalSolidList"/>
    <dgm:cxn modelId="{9D2CD996-F00E-4A06-AF3B-EF45DD9535E7}" srcId="{273FA815-E77D-46FD-8DD0-5EC435FFCA64}" destId="{373E8AC6-CD78-4E60-848C-FBE69D78545A}" srcOrd="3" destOrd="0" parTransId="{065AF956-367D-407E-9497-EC22D204C111}" sibTransId="{BCE8781F-79AB-43CC-933E-0200F04DCE18}"/>
    <dgm:cxn modelId="{6303989A-C107-464D-89F9-6860B7B01EDC}" srcId="{273FA815-E77D-46FD-8DD0-5EC435FFCA64}" destId="{76703556-5266-4CCA-AF9C-25834D836F03}" srcOrd="6" destOrd="0" parTransId="{4B9B4448-9A47-4982-A02F-C81E2D938BAE}" sibTransId="{F9276372-B838-4F57-B577-07F9C9BE88DB}"/>
    <dgm:cxn modelId="{2DDA26A6-0EDC-40E3-8EC7-942EBE7E0B83}" srcId="{B8A487F9-431C-4E81-8B4D-6765CE208FC6}" destId="{A1118DBE-20B9-42E1-A4A1-AA252C1EC04E}" srcOrd="0" destOrd="0" parTransId="{2C81805D-D2F7-4DCB-80BD-3B54A7E9DE16}" sibTransId="{1DFCA788-9BCF-487A-8DFC-99F2D9F2CD37}"/>
    <dgm:cxn modelId="{05BFA5AA-BF57-4BB7-B864-B2F6BD51C7B5}" type="presOf" srcId="{377C18E2-70E5-4E87-9801-B084D84D8D8A}" destId="{F4A35974-12FB-44C6-B34A-9CE04D2879A1}" srcOrd="0" destOrd="0" presId="urn:microsoft.com/office/officeart/2018/2/layout/IconVerticalSolidList"/>
    <dgm:cxn modelId="{98D6ABB1-FD5C-4540-8C58-68EDC731D6E7}" type="presOf" srcId="{D1F66E57-CAD1-421E-89DF-6DC39078EA87}" destId="{B32BB70A-E5AA-46B7-A1DA-771FEA3DD4EA}" srcOrd="0" destOrd="0" presId="urn:microsoft.com/office/officeart/2018/2/layout/IconVerticalSolidList"/>
    <dgm:cxn modelId="{FB11D9B2-3607-4381-A5E6-5B776370CF35}" type="presOf" srcId="{6CA8EE15-D5AD-497F-8B2F-C7BE9D862CB5}" destId="{1C6506F4-8EA3-48ED-B3F9-63C2D31413B6}" srcOrd="0" destOrd="0" presId="urn:microsoft.com/office/officeart/2018/2/layout/IconVerticalSolidList"/>
    <dgm:cxn modelId="{40A56BC4-FC89-443E-BDD2-EC1C96FE48DE}" type="presOf" srcId="{A1118DBE-20B9-42E1-A4A1-AA252C1EC04E}" destId="{89917ACC-A3FC-4961-831C-5C53AFEFEF02}" srcOrd="0" destOrd="0" presId="urn:microsoft.com/office/officeart/2018/2/layout/IconVerticalSolidList"/>
    <dgm:cxn modelId="{C324F9CC-5A64-4AAB-8F4B-D368CD313B39}" type="presOf" srcId="{273FA815-E77D-46FD-8DD0-5EC435FFCA64}" destId="{30BCF29F-1BF6-4912-92F5-C9E6B42AEF20}" srcOrd="0" destOrd="0" presId="urn:microsoft.com/office/officeart/2018/2/layout/IconVerticalSolidList"/>
    <dgm:cxn modelId="{9A3B20D4-9E63-4360-ACB4-FD6B19D11247}" type="presOf" srcId="{37B32DDB-0D00-4AB8-826C-51CE53F426EF}" destId="{504CF369-31A0-49C0-90D9-1BE886E856B2}" srcOrd="0" destOrd="0" presId="urn:microsoft.com/office/officeart/2018/2/layout/IconVerticalSolidList"/>
    <dgm:cxn modelId="{886E54E5-7D4A-440E-B9F9-7E40511D178C}" type="presOf" srcId="{DF357274-6E69-480F-AAA9-E2EF8F9C1670}" destId="{EE5D977F-F3F5-46C9-923A-CD74F1DAC3DB}" srcOrd="0" destOrd="0" presId="urn:microsoft.com/office/officeart/2018/2/layout/IconVerticalSolidList"/>
    <dgm:cxn modelId="{329E5AE7-3ACC-450D-9E01-3C75EC732C2C}" type="presOf" srcId="{76703556-5266-4CCA-AF9C-25834D836F03}" destId="{61F7A3C0-EB55-40B9-95D8-5807D513E02C}" srcOrd="0" destOrd="0" presId="urn:microsoft.com/office/officeart/2018/2/layout/IconVerticalSolidList"/>
    <dgm:cxn modelId="{BD99D7E8-FD54-4ADF-A73C-5232E848F2C4}" type="presOf" srcId="{849283AF-7F76-4481-85E4-CE2FE62CFA57}" destId="{497109E1-F1CF-4518-B0BE-6AB7BE15F507}" srcOrd="0" destOrd="0" presId="urn:microsoft.com/office/officeart/2018/2/layout/IconVerticalSolidList"/>
    <dgm:cxn modelId="{0CEA78F4-20BE-458D-8AA7-D161892E0E37}" srcId="{273FA815-E77D-46FD-8DD0-5EC435FFCA64}" destId="{FBBD3723-64A2-4287-816F-2C0BDD8301FD}" srcOrd="7" destOrd="0" parTransId="{3C19D356-9CB7-4688-BEE7-DBD94E1BABE2}" sibTransId="{9B8120E3-3CBE-4707-91F8-50BD31197F71}"/>
    <dgm:cxn modelId="{72BC02F5-8AEA-4CE2-88DB-8D79955A1CFB}" srcId="{273FA815-E77D-46FD-8DD0-5EC435FFCA64}" destId="{E00C40DB-96B3-462F-8D06-A43F429A3C71}" srcOrd="0" destOrd="0" parTransId="{23D8802C-B85A-42BA-9839-833427A8F50D}" sibTransId="{B8CC7D99-003B-48A6-A67E-37C069262CEA}"/>
    <dgm:cxn modelId="{F901B8FC-5486-4370-BDBF-078C5FEF56FF}" type="presOf" srcId="{B5BAA11D-3BAF-4FE6-B105-97D95ABDC88A}" destId="{75460A39-3F02-4468-9446-22900EA1F21F}" srcOrd="0" destOrd="0" presId="urn:microsoft.com/office/officeart/2018/2/layout/IconVerticalSolidList"/>
    <dgm:cxn modelId="{C4C38CFD-CCBA-4298-99D9-5E35F368CA46}" srcId="{76703556-5266-4CCA-AF9C-25834D836F03}" destId="{377C18E2-70E5-4E87-9801-B084D84D8D8A}" srcOrd="0" destOrd="0" parTransId="{BD174FCA-FDFB-49CD-BE85-0871E14F8622}" sibTransId="{F3638272-F5A6-4CB8-A79C-F3E700892405}"/>
    <dgm:cxn modelId="{6F3D07B7-74D7-4E8C-9B86-3DAB32E06368}" type="presParOf" srcId="{30BCF29F-1BF6-4912-92F5-C9E6B42AEF20}" destId="{41C2BA1A-E040-471D-A807-F2007DD73B7E}" srcOrd="0" destOrd="0" presId="urn:microsoft.com/office/officeart/2018/2/layout/IconVerticalSolidList"/>
    <dgm:cxn modelId="{FF63AE25-C300-4B3C-A21A-EF1579878E5E}" type="presParOf" srcId="{41C2BA1A-E040-471D-A807-F2007DD73B7E}" destId="{27D39EE2-9FCC-4486-8D9C-3BA5FEF2D3FE}" srcOrd="0" destOrd="0" presId="urn:microsoft.com/office/officeart/2018/2/layout/IconVerticalSolidList"/>
    <dgm:cxn modelId="{B1E48313-D770-417A-951D-3CABA8273666}" type="presParOf" srcId="{41C2BA1A-E040-471D-A807-F2007DD73B7E}" destId="{57EDA391-2C99-4C82-998E-68ADC49429DC}" srcOrd="1" destOrd="0" presId="urn:microsoft.com/office/officeart/2018/2/layout/IconVerticalSolidList"/>
    <dgm:cxn modelId="{3F068DC0-3FD7-47CC-877E-FE8D6D0D9F38}" type="presParOf" srcId="{41C2BA1A-E040-471D-A807-F2007DD73B7E}" destId="{26443C74-3B31-4B95-BB06-72FFEE4F1D5E}" srcOrd="2" destOrd="0" presId="urn:microsoft.com/office/officeart/2018/2/layout/IconVerticalSolidList"/>
    <dgm:cxn modelId="{30A8A3B0-25BE-41D5-9861-3FAFF4DB590B}" type="presParOf" srcId="{41C2BA1A-E040-471D-A807-F2007DD73B7E}" destId="{0CA9D3A4-2DF6-43C4-9DEA-FD82425C5E9F}" srcOrd="3" destOrd="0" presId="urn:microsoft.com/office/officeart/2018/2/layout/IconVerticalSolidList"/>
    <dgm:cxn modelId="{A9E5D415-7B39-47E0-8B08-4760C245F1AF}" type="presParOf" srcId="{41C2BA1A-E040-471D-A807-F2007DD73B7E}" destId="{EE5D977F-F3F5-46C9-923A-CD74F1DAC3DB}" srcOrd="4" destOrd="0" presId="urn:microsoft.com/office/officeart/2018/2/layout/IconVerticalSolidList"/>
    <dgm:cxn modelId="{DC456DB8-C77F-443A-BA1E-28D62D3BD050}" type="presParOf" srcId="{30BCF29F-1BF6-4912-92F5-C9E6B42AEF20}" destId="{ACAB0DC6-8D7D-449E-B1A4-91EFC1FD0F66}" srcOrd="1" destOrd="0" presId="urn:microsoft.com/office/officeart/2018/2/layout/IconVerticalSolidList"/>
    <dgm:cxn modelId="{C4C67279-5C4A-4080-9F76-8030C1BD8FBE}" type="presParOf" srcId="{30BCF29F-1BF6-4912-92F5-C9E6B42AEF20}" destId="{D06D2EF2-F419-4696-B422-96696DB38F03}" srcOrd="2" destOrd="0" presId="urn:microsoft.com/office/officeart/2018/2/layout/IconVerticalSolidList"/>
    <dgm:cxn modelId="{25E22A2F-11BB-4052-B7A6-BC897DAECE74}" type="presParOf" srcId="{D06D2EF2-F419-4696-B422-96696DB38F03}" destId="{F964B06A-CF65-41FC-A39B-7653C46D4925}" srcOrd="0" destOrd="0" presId="urn:microsoft.com/office/officeart/2018/2/layout/IconVerticalSolidList"/>
    <dgm:cxn modelId="{721C92C1-AD37-4FE1-A00F-D91CB0AB64B2}" type="presParOf" srcId="{D06D2EF2-F419-4696-B422-96696DB38F03}" destId="{E27C0BB3-5108-43F3-BD9C-01A94576727D}" srcOrd="1" destOrd="0" presId="urn:microsoft.com/office/officeart/2018/2/layout/IconVerticalSolidList"/>
    <dgm:cxn modelId="{1584517B-1856-4FA8-B0D2-95FCD7904F5A}" type="presParOf" srcId="{D06D2EF2-F419-4696-B422-96696DB38F03}" destId="{BA499677-FE4E-459C-9311-8E9657A20785}" srcOrd="2" destOrd="0" presId="urn:microsoft.com/office/officeart/2018/2/layout/IconVerticalSolidList"/>
    <dgm:cxn modelId="{CAF6F6A6-A484-4FDC-9A16-1BC3D4E9A303}" type="presParOf" srcId="{D06D2EF2-F419-4696-B422-96696DB38F03}" destId="{793A715C-B8B9-401C-A6B6-6CA339A1F6D8}" srcOrd="3" destOrd="0" presId="urn:microsoft.com/office/officeart/2018/2/layout/IconVerticalSolidList"/>
    <dgm:cxn modelId="{312FEC16-DDAD-4C2A-9518-C703B41FFCA5}" type="presParOf" srcId="{D06D2EF2-F419-4696-B422-96696DB38F03}" destId="{1C6506F4-8EA3-48ED-B3F9-63C2D31413B6}" srcOrd="4" destOrd="0" presId="urn:microsoft.com/office/officeart/2018/2/layout/IconVerticalSolidList"/>
    <dgm:cxn modelId="{ACA9F59F-2860-4404-AD7A-E23184911D50}" type="presParOf" srcId="{30BCF29F-1BF6-4912-92F5-C9E6B42AEF20}" destId="{6F011025-CF05-428C-A26D-34ED414B7A51}" srcOrd="3" destOrd="0" presId="urn:microsoft.com/office/officeart/2018/2/layout/IconVerticalSolidList"/>
    <dgm:cxn modelId="{FCB623DD-8CA9-4888-B510-ED420F003F1B}" type="presParOf" srcId="{30BCF29F-1BF6-4912-92F5-C9E6B42AEF20}" destId="{E1CD19A9-21CB-4A63-91E7-D36F61A9FDCC}" srcOrd="4" destOrd="0" presId="urn:microsoft.com/office/officeart/2018/2/layout/IconVerticalSolidList"/>
    <dgm:cxn modelId="{C03DD52E-3DE3-4DC8-9B43-E1595168CF62}" type="presParOf" srcId="{E1CD19A9-21CB-4A63-91E7-D36F61A9FDCC}" destId="{D5FAB4CA-567C-4770-95F4-15EEE8C05FA1}" srcOrd="0" destOrd="0" presId="urn:microsoft.com/office/officeart/2018/2/layout/IconVerticalSolidList"/>
    <dgm:cxn modelId="{CCEEB3A0-3478-4F88-99A5-723478F890A0}" type="presParOf" srcId="{E1CD19A9-21CB-4A63-91E7-D36F61A9FDCC}" destId="{0CC998FE-655C-4BC0-9313-95E105199770}" srcOrd="1" destOrd="0" presId="urn:microsoft.com/office/officeart/2018/2/layout/IconVerticalSolidList"/>
    <dgm:cxn modelId="{1BD65903-0B97-4EDC-88B4-EF3AFFF0237F}" type="presParOf" srcId="{E1CD19A9-21CB-4A63-91E7-D36F61A9FDCC}" destId="{30EA5E19-F04F-4024-A9BD-F6E1B504F3ED}" srcOrd="2" destOrd="0" presId="urn:microsoft.com/office/officeart/2018/2/layout/IconVerticalSolidList"/>
    <dgm:cxn modelId="{1E84BBA4-874C-4389-A94F-B689EDCF15D3}" type="presParOf" srcId="{E1CD19A9-21CB-4A63-91E7-D36F61A9FDCC}" destId="{497109E1-F1CF-4518-B0BE-6AB7BE15F507}" srcOrd="3" destOrd="0" presId="urn:microsoft.com/office/officeart/2018/2/layout/IconVerticalSolidList"/>
    <dgm:cxn modelId="{9E8E0C00-55CF-4726-8261-47C9D509A334}" type="presParOf" srcId="{E1CD19A9-21CB-4A63-91E7-D36F61A9FDCC}" destId="{0E6C0EC1-6D9B-4A22-B9CD-6AB1065D8DB4}" srcOrd="4" destOrd="0" presId="urn:microsoft.com/office/officeart/2018/2/layout/IconVerticalSolidList"/>
    <dgm:cxn modelId="{06343B53-0732-4FE9-BA23-D0B6881FFD47}" type="presParOf" srcId="{30BCF29F-1BF6-4912-92F5-C9E6B42AEF20}" destId="{85AA74A2-FD3D-4E3F-B6B5-42D49996FE2B}" srcOrd="5" destOrd="0" presId="urn:microsoft.com/office/officeart/2018/2/layout/IconVerticalSolidList"/>
    <dgm:cxn modelId="{488DEB46-72F6-4485-A508-AC6D8168FB56}" type="presParOf" srcId="{30BCF29F-1BF6-4912-92F5-C9E6B42AEF20}" destId="{2327B255-F3A4-4A24-9915-AC3BF42C7B6F}" srcOrd="6" destOrd="0" presId="urn:microsoft.com/office/officeart/2018/2/layout/IconVerticalSolidList"/>
    <dgm:cxn modelId="{795E6236-6F83-4DFF-BB9F-B57D77CFD0B4}" type="presParOf" srcId="{2327B255-F3A4-4A24-9915-AC3BF42C7B6F}" destId="{40831013-3C3B-4122-A253-0A7123F3DB99}" srcOrd="0" destOrd="0" presId="urn:microsoft.com/office/officeart/2018/2/layout/IconVerticalSolidList"/>
    <dgm:cxn modelId="{E77C917C-1BBE-4FBC-9F5D-699CD6F79B9E}" type="presParOf" srcId="{2327B255-F3A4-4A24-9915-AC3BF42C7B6F}" destId="{2251302B-6E41-495E-9520-E3D07D61752F}" srcOrd="1" destOrd="0" presId="urn:microsoft.com/office/officeart/2018/2/layout/IconVerticalSolidList"/>
    <dgm:cxn modelId="{9065C9A0-566A-4267-A418-3ED29FDD7F1B}" type="presParOf" srcId="{2327B255-F3A4-4A24-9915-AC3BF42C7B6F}" destId="{5030C411-8D9A-464C-AC16-B78344AF1619}" srcOrd="2" destOrd="0" presId="urn:microsoft.com/office/officeart/2018/2/layout/IconVerticalSolidList"/>
    <dgm:cxn modelId="{9F74AA74-848A-4039-A6B7-8ED937A1A3E1}" type="presParOf" srcId="{2327B255-F3A4-4A24-9915-AC3BF42C7B6F}" destId="{7FD0B414-F351-44A3-BC82-7E6CFD23BC57}" srcOrd="3" destOrd="0" presId="urn:microsoft.com/office/officeart/2018/2/layout/IconVerticalSolidList"/>
    <dgm:cxn modelId="{DECD5A10-EBFB-4C9A-BD32-20646972E4EE}" type="presParOf" srcId="{2327B255-F3A4-4A24-9915-AC3BF42C7B6F}" destId="{75460A39-3F02-4468-9446-22900EA1F21F}" srcOrd="4" destOrd="0" presId="urn:microsoft.com/office/officeart/2018/2/layout/IconVerticalSolidList"/>
    <dgm:cxn modelId="{447630A2-50EA-40ED-9504-52270D861F8A}" type="presParOf" srcId="{30BCF29F-1BF6-4912-92F5-C9E6B42AEF20}" destId="{D8F611A5-8518-4FE8-9521-1711773485F6}" srcOrd="7" destOrd="0" presId="urn:microsoft.com/office/officeart/2018/2/layout/IconVerticalSolidList"/>
    <dgm:cxn modelId="{84F7C22D-A686-4A43-A28D-EDBE7720B885}" type="presParOf" srcId="{30BCF29F-1BF6-4912-92F5-C9E6B42AEF20}" destId="{E6051772-E67C-4756-80D0-C241F3803A36}" srcOrd="8" destOrd="0" presId="urn:microsoft.com/office/officeart/2018/2/layout/IconVerticalSolidList"/>
    <dgm:cxn modelId="{80C1BF8A-2750-42B2-A9B8-C44EB31CBC74}" type="presParOf" srcId="{E6051772-E67C-4756-80D0-C241F3803A36}" destId="{B6F3FD9D-B33A-4F08-B217-CED0CA769988}" srcOrd="0" destOrd="0" presId="urn:microsoft.com/office/officeart/2018/2/layout/IconVerticalSolidList"/>
    <dgm:cxn modelId="{D1FC7D86-61CF-42EA-995D-3AF49D71E6F9}" type="presParOf" srcId="{E6051772-E67C-4756-80D0-C241F3803A36}" destId="{4259F652-CAE0-4E59-BDEF-8DC853D794A6}" srcOrd="1" destOrd="0" presId="urn:microsoft.com/office/officeart/2018/2/layout/IconVerticalSolidList"/>
    <dgm:cxn modelId="{2F90FFDD-164F-45D1-962F-55EF73DAFA2C}" type="presParOf" srcId="{E6051772-E67C-4756-80D0-C241F3803A36}" destId="{2D69926B-1C56-4DA8-91AD-CB330BDCFE28}" srcOrd="2" destOrd="0" presId="urn:microsoft.com/office/officeart/2018/2/layout/IconVerticalSolidList"/>
    <dgm:cxn modelId="{C510CE3B-AEC3-4770-9535-D9C08C70E69B}" type="presParOf" srcId="{E6051772-E67C-4756-80D0-C241F3803A36}" destId="{4870FC62-0B4F-40E1-A3B3-91046B2F017B}" srcOrd="3" destOrd="0" presId="urn:microsoft.com/office/officeart/2018/2/layout/IconVerticalSolidList"/>
    <dgm:cxn modelId="{FAC749E2-4692-4B27-B1E5-F36FD94207D8}" type="presParOf" srcId="{E6051772-E67C-4756-80D0-C241F3803A36}" destId="{504CF369-31A0-49C0-90D9-1BE886E856B2}" srcOrd="4" destOrd="0" presId="urn:microsoft.com/office/officeart/2018/2/layout/IconVerticalSolidList"/>
    <dgm:cxn modelId="{F8C33897-6C56-4639-9126-3CC2356D1B2F}" type="presParOf" srcId="{30BCF29F-1BF6-4912-92F5-C9E6B42AEF20}" destId="{52B113A9-F6D9-4B04-87F8-F0CFE87A939E}" srcOrd="9" destOrd="0" presId="urn:microsoft.com/office/officeart/2018/2/layout/IconVerticalSolidList"/>
    <dgm:cxn modelId="{77C7AD0E-4247-4E1D-82DB-21C3729F4EFC}" type="presParOf" srcId="{30BCF29F-1BF6-4912-92F5-C9E6B42AEF20}" destId="{FB03F004-4867-446B-8BCB-66ADACC52DEC}" srcOrd="10" destOrd="0" presId="urn:microsoft.com/office/officeart/2018/2/layout/IconVerticalSolidList"/>
    <dgm:cxn modelId="{99B256E0-4B8C-488E-9212-9C6BFF21B817}" type="presParOf" srcId="{FB03F004-4867-446B-8BCB-66ADACC52DEC}" destId="{84FCAA97-2C36-40AE-9B98-E5C732872A69}" srcOrd="0" destOrd="0" presId="urn:microsoft.com/office/officeart/2018/2/layout/IconVerticalSolidList"/>
    <dgm:cxn modelId="{14CD604F-805B-4A41-822E-9805A745ED9C}" type="presParOf" srcId="{FB03F004-4867-446B-8BCB-66ADACC52DEC}" destId="{11D15307-635E-4DA8-B0EE-6D23D28AC847}" srcOrd="1" destOrd="0" presId="urn:microsoft.com/office/officeart/2018/2/layout/IconVerticalSolidList"/>
    <dgm:cxn modelId="{05161C90-59FE-401F-A9E5-854999B07A1E}" type="presParOf" srcId="{FB03F004-4867-446B-8BCB-66ADACC52DEC}" destId="{34103986-FD4C-4E4E-9200-E18A08C80AA0}" srcOrd="2" destOrd="0" presId="urn:microsoft.com/office/officeart/2018/2/layout/IconVerticalSolidList"/>
    <dgm:cxn modelId="{B077D25A-793C-4847-A61B-F113A3363ADD}" type="presParOf" srcId="{FB03F004-4867-446B-8BCB-66ADACC52DEC}" destId="{E654FDCB-08D4-4BB4-9D97-1217601AEC6B}" srcOrd="3" destOrd="0" presId="urn:microsoft.com/office/officeart/2018/2/layout/IconVerticalSolidList"/>
    <dgm:cxn modelId="{D10FBB37-727C-4909-80F0-54FE4B67AE67}" type="presParOf" srcId="{FB03F004-4867-446B-8BCB-66ADACC52DEC}" destId="{B32BB70A-E5AA-46B7-A1DA-771FEA3DD4EA}" srcOrd="4" destOrd="0" presId="urn:microsoft.com/office/officeart/2018/2/layout/IconVerticalSolidList"/>
    <dgm:cxn modelId="{F2F04182-F8B4-497A-A312-86B1265C7016}" type="presParOf" srcId="{30BCF29F-1BF6-4912-92F5-C9E6B42AEF20}" destId="{28BE2C48-59F3-4F98-94A2-7551D8CC41C2}" srcOrd="11" destOrd="0" presId="urn:microsoft.com/office/officeart/2018/2/layout/IconVerticalSolidList"/>
    <dgm:cxn modelId="{CEA991C8-01A1-41D5-A2AB-F08D1D9CE49E}" type="presParOf" srcId="{30BCF29F-1BF6-4912-92F5-C9E6B42AEF20}" destId="{12F52372-AB03-41A9-B279-2AEB443E4135}" srcOrd="12" destOrd="0" presId="urn:microsoft.com/office/officeart/2018/2/layout/IconVerticalSolidList"/>
    <dgm:cxn modelId="{8DFD51BE-AC23-4CD2-AD6F-4C7A3258FEAE}" type="presParOf" srcId="{12F52372-AB03-41A9-B279-2AEB443E4135}" destId="{E0458E89-2981-4468-91FD-DE1A5453731D}" srcOrd="0" destOrd="0" presId="urn:microsoft.com/office/officeart/2018/2/layout/IconVerticalSolidList"/>
    <dgm:cxn modelId="{9ED5F646-496A-4898-9B67-991DD57D977C}" type="presParOf" srcId="{12F52372-AB03-41A9-B279-2AEB443E4135}" destId="{402DEFC5-DA38-40D1-88D8-147459A56684}" srcOrd="1" destOrd="0" presId="urn:microsoft.com/office/officeart/2018/2/layout/IconVerticalSolidList"/>
    <dgm:cxn modelId="{05FDFB03-09FA-48CB-8C0D-B25F69774E01}" type="presParOf" srcId="{12F52372-AB03-41A9-B279-2AEB443E4135}" destId="{7EFFDC9C-535A-4598-A3B8-6099B0A3A1A9}" srcOrd="2" destOrd="0" presId="urn:microsoft.com/office/officeart/2018/2/layout/IconVerticalSolidList"/>
    <dgm:cxn modelId="{FD485E25-2C22-4C6F-BED4-10BA3E5F4AD5}" type="presParOf" srcId="{12F52372-AB03-41A9-B279-2AEB443E4135}" destId="{61F7A3C0-EB55-40B9-95D8-5807D513E02C}" srcOrd="3" destOrd="0" presId="urn:microsoft.com/office/officeart/2018/2/layout/IconVerticalSolidList"/>
    <dgm:cxn modelId="{5D3D6C2B-092B-4290-B6D1-A8E78982C320}" type="presParOf" srcId="{12F52372-AB03-41A9-B279-2AEB443E4135}" destId="{F4A35974-12FB-44C6-B34A-9CE04D2879A1}" srcOrd="4" destOrd="0" presId="urn:microsoft.com/office/officeart/2018/2/layout/IconVerticalSolidList"/>
    <dgm:cxn modelId="{1A9E7039-74C0-4CFC-8075-D0EB06094FF3}" type="presParOf" srcId="{30BCF29F-1BF6-4912-92F5-C9E6B42AEF20}" destId="{B08E70A0-78D9-4BEA-B5A8-84F874AB949C}" srcOrd="13" destOrd="0" presId="urn:microsoft.com/office/officeart/2018/2/layout/IconVerticalSolidList"/>
    <dgm:cxn modelId="{F2726997-A7A4-4F6E-BD32-16BDB8BFE66B}" type="presParOf" srcId="{30BCF29F-1BF6-4912-92F5-C9E6B42AEF20}" destId="{9B7B1A92-4EE7-419B-869D-9FE698222341}" srcOrd="14" destOrd="0" presId="urn:microsoft.com/office/officeart/2018/2/layout/IconVerticalSolidList"/>
    <dgm:cxn modelId="{FD3F6210-7ACE-49A9-AE24-226A11C6D4A3}" type="presParOf" srcId="{9B7B1A92-4EE7-419B-869D-9FE698222341}" destId="{42FD1C3B-B38A-4094-BFC5-D02CC4EBFC8A}" srcOrd="0" destOrd="0" presId="urn:microsoft.com/office/officeart/2018/2/layout/IconVerticalSolidList"/>
    <dgm:cxn modelId="{2097FD22-7F6F-4094-A52A-16D905920D79}" type="presParOf" srcId="{9B7B1A92-4EE7-419B-869D-9FE698222341}" destId="{1E9F349C-F85F-4FF5-AE54-663845A1E0A7}" srcOrd="1" destOrd="0" presId="urn:microsoft.com/office/officeart/2018/2/layout/IconVerticalSolidList"/>
    <dgm:cxn modelId="{2B0CF53D-B38A-4449-9DAA-903F830482A8}" type="presParOf" srcId="{9B7B1A92-4EE7-419B-869D-9FE698222341}" destId="{D078A89A-52E0-4237-A927-D7A724415990}" srcOrd="2" destOrd="0" presId="urn:microsoft.com/office/officeart/2018/2/layout/IconVerticalSolidList"/>
    <dgm:cxn modelId="{8E0BB546-AB6C-4193-B769-FD4E56189384}" type="presParOf" srcId="{9B7B1A92-4EE7-419B-869D-9FE698222341}" destId="{9B73CB43-AC14-47BC-A40B-BC458BA0D626}" srcOrd="3" destOrd="0" presId="urn:microsoft.com/office/officeart/2018/2/layout/IconVerticalSolidList"/>
    <dgm:cxn modelId="{415E4F55-4E0A-4A3D-86A8-9FA4CE7E7661}" type="presParOf" srcId="{9B7B1A92-4EE7-419B-869D-9FE698222341}" destId="{AD74D3F6-F57F-4256-9862-786A146D4A47}" srcOrd="4" destOrd="0" presId="urn:microsoft.com/office/officeart/2018/2/layout/IconVerticalSolidList"/>
    <dgm:cxn modelId="{3DC4F8A7-934C-4D49-A293-60BA67D4742B}" type="presParOf" srcId="{30BCF29F-1BF6-4912-92F5-C9E6B42AEF20}" destId="{F09520E7-91BD-4C03-BBCC-97901B370E97}" srcOrd="15" destOrd="0" presId="urn:microsoft.com/office/officeart/2018/2/layout/IconVerticalSolidList"/>
    <dgm:cxn modelId="{4E969E47-54CD-470E-8DA0-A78568B1385E}" type="presParOf" srcId="{30BCF29F-1BF6-4912-92F5-C9E6B42AEF20}" destId="{3A4E3742-4468-4848-A7C3-79E7EE61849F}" srcOrd="16" destOrd="0" presId="urn:microsoft.com/office/officeart/2018/2/layout/IconVerticalSolidList"/>
    <dgm:cxn modelId="{9E7708A6-7DDF-4059-BD2A-30E8A7334F18}" type="presParOf" srcId="{3A4E3742-4468-4848-A7C3-79E7EE61849F}" destId="{39AEE67F-597C-45B9-B8A7-ED1240B09026}" srcOrd="0" destOrd="0" presId="urn:microsoft.com/office/officeart/2018/2/layout/IconVerticalSolidList"/>
    <dgm:cxn modelId="{C1061726-2C0B-4E7C-A3BE-A8015ED7A8D3}" type="presParOf" srcId="{3A4E3742-4468-4848-A7C3-79E7EE61849F}" destId="{68AAFEE6-6BDC-479E-A969-1DBB1FBA626A}" srcOrd="1" destOrd="0" presId="urn:microsoft.com/office/officeart/2018/2/layout/IconVerticalSolidList"/>
    <dgm:cxn modelId="{8866FD88-50FE-4669-85A0-966F424959D1}" type="presParOf" srcId="{3A4E3742-4468-4848-A7C3-79E7EE61849F}" destId="{497E808E-C799-471A-AEAB-54BEB86B4C7B}" srcOrd="2" destOrd="0" presId="urn:microsoft.com/office/officeart/2018/2/layout/IconVerticalSolidList"/>
    <dgm:cxn modelId="{3391BDF6-F5F0-41C6-987D-548D999237C0}" type="presParOf" srcId="{3A4E3742-4468-4848-A7C3-79E7EE61849F}" destId="{31150BC0-5839-4B84-8338-B351B646D12C}" srcOrd="3" destOrd="0" presId="urn:microsoft.com/office/officeart/2018/2/layout/IconVerticalSolidList"/>
    <dgm:cxn modelId="{7EC574FE-2A6C-42A2-9F33-804B90B36715}" type="presParOf" srcId="{3A4E3742-4468-4848-A7C3-79E7EE61849F}" destId="{89917ACC-A3FC-4961-831C-5C53AFEFEF02}" srcOrd="4" destOrd="0" presId="urn:microsoft.com/office/officeart/2018/2/layout/IconVerticalSolidList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4F29EF-C02C-4610-8613-655E2302BCAF}">
      <dsp:nvSpPr>
        <dsp:cNvPr id="0" name=""/>
        <dsp:cNvSpPr/>
      </dsp:nvSpPr>
      <dsp:spPr>
        <a:xfrm>
          <a:off x="0" y="430"/>
          <a:ext cx="8496443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0354892-1EEE-44FC-BC2D-CA907B74E09C}">
      <dsp:nvSpPr>
        <dsp:cNvPr id="0" name=""/>
        <dsp:cNvSpPr/>
      </dsp:nvSpPr>
      <dsp:spPr>
        <a:xfrm>
          <a:off x="0" y="430"/>
          <a:ext cx="8496443" cy="5040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600" b="1" kern="1200" dirty="0">
              <a:solidFill>
                <a:srgbClr val="BED730"/>
              </a:solidFill>
              <a:latin typeface="Trebuchet MS" panose="020B0703020202090204" pitchFamily="34" charset="0"/>
            </a:rPr>
            <a:t>CHAIRMAN’S VISION</a:t>
          </a:r>
          <a:endParaRPr lang="en-IN" sz="1600" b="1" kern="1200" cap="none" baseline="0" dirty="0">
            <a:solidFill>
              <a:srgbClr val="BED730"/>
            </a:solidFill>
          </a:endParaRPr>
        </a:p>
      </dsp:txBody>
      <dsp:txXfrm>
        <a:off x="0" y="430"/>
        <a:ext cx="8496443" cy="504021"/>
      </dsp:txXfrm>
    </dsp:sp>
    <dsp:sp modelId="{609EA7A8-F5D9-F14C-8327-8F3D1A528099}">
      <dsp:nvSpPr>
        <dsp:cNvPr id="0" name=""/>
        <dsp:cNvSpPr/>
      </dsp:nvSpPr>
      <dsp:spPr>
        <a:xfrm>
          <a:off x="0" y="504452"/>
          <a:ext cx="8496443" cy="0"/>
        </a:xfrm>
        <a:prstGeom prst="line">
          <a:avLst/>
        </a:prstGeom>
        <a:gradFill rotWithShape="0">
          <a:gsLst>
            <a:gs pos="0">
              <a:schemeClr val="accent4">
                <a:hueOff val="-744128"/>
                <a:satOff val="4483"/>
                <a:lumOff val="359"/>
                <a:alphaOff val="0"/>
                <a:tint val="50000"/>
                <a:satMod val="300000"/>
              </a:schemeClr>
            </a:gs>
            <a:gs pos="35000">
              <a:schemeClr val="accent4">
                <a:hueOff val="-744128"/>
                <a:satOff val="4483"/>
                <a:lumOff val="359"/>
                <a:alphaOff val="0"/>
                <a:tint val="37000"/>
                <a:satMod val="300000"/>
              </a:schemeClr>
            </a:gs>
            <a:gs pos="100000">
              <a:schemeClr val="accent4">
                <a:hueOff val="-744128"/>
                <a:satOff val="4483"/>
                <a:lumOff val="359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-744128"/>
              <a:satOff val="4483"/>
              <a:lumOff val="359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9D1F361-3262-B940-A4C4-97B109A63814}">
      <dsp:nvSpPr>
        <dsp:cNvPr id="0" name=""/>
        <dsp:cNvSpPr/>
      </dsp:nvSpPr>
      <dsp:spPr>
        <a:xfrm>
          <a:off x="0" y="504452"/>
          <a:ext cx="8496443" cy="5040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600" b="1" kern="1200" dirty="0">
              <a:solidFill>
                <a:srgbClr val="BED730"/>
              </a:solidFill>
              <a:latin typeface="Trebuchet MS" panose="020B0703020202090204" pitchFamily="34" charset="0"/>
            </a:rPr>
            <a:t>PRELUDE – HR AUTOMATION</a:t>
          </a:r>
        </a:p>
      </dsp:txBody>
      <dsp:txXfrm>
        <a:off x="0" y="504452"/>
        <a:ext cx="8496443" cy="504021"/>
      </dsp:txXfrm>
    </dsp:sp>
    <dsp:sp modelId="{FE73225C-4EC2-4C42-ACC4-30A4922797E4}">
      <dsp:nvSpPr>
        <dsp:cNvPr id="0" name=""/>
        <dsp:cNvSpPr/>
      </dsp:nvSpPr>
      <dsp:spPr>
        <a:xfrm>
          <a:off x="0" y="1008473"/>
          <a:ext cx="8496443" cy="0"/>
        </a:xfrm>
        <a:prstGeom prst="line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tint val="50000"/>
                <a:satMod val="300000"/>
              </a:schemeClr>
            </a:gs>
            <a:gs pos="35000">
              <a:schemeClr val="accent4">
                <a:hueOff val="-1488257"/>
                <a:satOff val="8966"/>
                <a:lumOff val="719"/>
                <a:alphaOff val="0"/>
                <a:tint val="37000"/>
                <a:satMod val="30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1D58BE3-8C77-424B-A0EB-C8D954FF9816}">
      <dsp:nvSpPr>
        <dsp:cNvPr id="0" name=""/>
        <dsp:cNvSpPr/>
      </dsp:nvSpPr>
      <dsp:spPr>
        <a:xfrm>
          <a:off x="0" y="1008473"/>
          <a:ext cx="8496443" cy="5040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600" b="1" kern="1200" dirty="0">
              <a:solidFill>
                <a:srgbClr val="BED730"/>
              </a:solidFill>
              <a:latin typeface="Trebuchet MS" panose="020B0703020202090204" pitchFamily="34" charset="0"/>
            </a:rPr>
            <a:t>WHY HR AUTOMATION ?</a:t>
          </a:r>
        </a:p>
      </dsp:txBody>
      <dsp:txXfrm>
        <a:off x="0" y="1008473"/>
        <a:ext cx="8496443" cy="504021"/>
      </dsp:txXfrm>
    </dsp:sp>
    <dsp:sp modelId="{AFCA1E05-3BC7-044B-B6E3-9CCA83E3B283}">
      <dsp:nvSpPr>
        <dsp:cNvPr id="0" name=""/>
        <dsp:cNvSpPr/>
      </dsp:nvSpPr>
      <dsp:spPr>
        <a:xfrm>
          <a:off x="0" y="1512495"/>
          <a:ext cx="8496443" cy="0"/>
        </a:xfrm>
        <a:prstGeom prst="line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905C953-39CB-1446-9B50-B3BED47519DF}">
      <dsp:nvSpPr>
        <dsp:cNvPr id="0" name=""/>
        <dsp:cNvSpPr/>
      </dsp:nvSpPr>
      <dsp:spPr>
        <a:xfrm>
          <a:off x="0" y="1512495"/>
          <a:ext cx="8496443" cy="5040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600" b="1" kern="1200" dirty="0">
              <a:solidFill>
                <a:srgbClr val="BED730"/>
              </a:solidFill>
              <a:latin typeface="Trebuchet MS" panose="020B0703020202090204" pitchFamily="34" charset="0"/>
            </a:rPr>
            <a:t>HUMAN RESOURCES DIGITAL TRANSFORMATION SUITE</a:t>
          </a:r>
        </a:p>
      </dsp:txBody>
      <dsp:txXfrm>
        <a:off x="0" y="1512495"/>
        <a:ext cx="8496443" cy="504021"/>
      </dsp:txXfrm>
    </dsp:sp>
    <dsp:sp modelId="{A60923F5-F1DB-4F4F-9D5F-7944B46C3C9A}">
      <dsp:nvSpPr>
        <dsp:cNvPr id="0" name=""/>
        <dsp:cNvSpPr/>
      </dsp:nvSpPr>
      <dsp:spPr>
        <a:xfrm>
          <a:off x="0" y="2016516"/>
          <a:ext cx="8496443" cy="0"/>
        </a:xfrm>
        <a:prstGeom prst="line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tint val="50000"/>
                <a:satMod val="300000"/>
              </a:schemeClr>
            </a:gs>
            <a:gs pos="35000">
              <a:schemeClr val="accent4">
                <a:hueOff val="-2976513"/>
                <a:satOff val="17933"/>
                <a:lumOff val="1437"/>
                <a:alphaOff val="0"/>
                <a:tint val="37000"/>
                <a:satMod val="30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6540A72-8F97-1946-9BD3-159357B8713D}">
      <dsp:nvSpPr>
        <dsp:cNvPr id="0" name=""/>
        <dsp:cNvSpPr/>
      </dsp:nvSpPr>
      <dsp:spPr>
        <a:xfrm>
          <a:off x="0" y="2016516"/>
          <a:ext cx="8496443" cy="5040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600" b="1" kern="1200" dirty="0">
              <a:solidFill>
                <a:srgbClr val="BED730"/>
              </a:solidFill>
              <a:latin typeface="Trebuchet MS" panose="020B0703020202090204" pitchFamily="34" charset="0"/>
            </a:rPr>
            <a:t>SUB-MODULES IMPLEMENTED IN THE LAST 3 YEARS</a:t>
          </a:r>
        </a:p>
      </dsp:txBody>
      <dsp:txXfrm>
        <a:off x="0" y="2016516"/>
        <a:ext cx="8496443" cy="504021"/>
      </dsp:txXfrm>
    </dsp:sp>
    <dsp:sp modelId="{148AA442-E951-DB4B-9003-FDD30D1E0AA8}">
      <dsp:nvSpPr>
        <dsp:cNvPr id="0" name=""/>
        <dsp:cNvSpPr/>
      </dsp:nvSpPr>
      <dsp:spPr>
        <a:xfrm>
          <a:off x="0" y="2520538"/>
          <a:ext cx="8496443" cy="0"/>
        </a:xfrm>
        <a:prstGeom prst="line">
          <a:avLst/>
        </a:prstGeom>
        <a:gradFill rotWithShape="0">
          <a:gsLst>
            <a:gs pos="0">
              <a:schemeClr val="accent4">
                <a:hueOff val="-3720641"/>
                <a:satOff val="22416"/>
                <a:lumOff val="1797"/>
                <a:alphaOff val="0"/>
                <a:tint val="50000"/>
                <a:satMod val="300000"/>
              </a:schemeClr>
            </a:gs>
            <a:gs pos="35000">
              <a:schemeClr val="accent4">
                <a:hueOff val="-3720641"/>
                <a:satOff val="22416"/>
                <a:lumOff val="1797"/>
                <a:alphaOff val="0"/>
                <a:tint val="37000"/>
                <a:satMod val="300000"/>
              </a:schemeClr>
            </a:gs>
            <a:gs pos="100000">
              <a:schemeClr val="accent4">
                <a:hueOff val="-3720641"/>
                <a:satOff val="22416"/>
                <a:lumOff val="1797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-3720641"/>
              <a:satOff val="22416"/>
              <a:lumOff val="1797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5BE2708-1712-C74F-B0A8-D09386DECA0E}">
      <dsp:nvSpPr>
        <dsp:cNvPr id="0" name=""/>
        <dsp:cNvSpPr/>
      </dsp:nvSpPr>
      <dsp:spPr>
        <a:xfrm>
          <a:off x="0" y="2520538"/>
          <a:ext cx="8496443" cy="5040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600" b="1" kern="1200" dirty="0">
              <a:solidFill>
                <a:srgbClr val="BED730"/>
              </a:solidFill>
              <a:latin typeface="Trebuchet MS" panose="020B0703020202090204" pitchFamily="34" charset="0"/>
            </a:rPr>
            <a:t>HR AUTOMATION ROADMAP</a:t>
          </a:r>
        </a:p>
      </dsp:txBody>
      <dsp:txXfrm>
        <a:off x="0" y="2520538"/>
        <a:ext cx="8496443" cy="504021"/>
      </dsp:txXfrm>
    </dsp:sp>
    <dsp:sp modelId="{67411342-FFE7-4443-847B-716A77A3DE79}">
      <dsp:nvSpPr>
        <dsp:cNvPr id="0" name=""/>
        <dsp:cNvSpPr/>
      </dsp:nvSpPr>
      <dsp:spPr>
        <a:xfrm>
          <a:off x="0" y="3024559"/>
          <a:ext cx="8496443" cy="0"/>
        </a:xfrm>
        <a:prstGeom prst="lin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232455D-53BF-4F47-9691-12ACCE4BB6FA}">
      <dsp:nvSpPr>
        <dsp:cNvPr id="0" name=""/>
        <dsp:cNvSpPr/>
      </dsp:nvSpPr>
      <dsp:spPr>
        <a:xfrm>
          <a:off x="0" y="3024559"/>
          <a:ext cx="8496443" cy="5040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600" b="1" kern="1200" dirty="0">
              <a:solidFill>
                <a:srgbClr val="BED730"/>
              </a:solidFill>
              <a:latin typeface="Trebuchet MS" panose="020B0703020202090204" pitchFamily="34" charset="0"/>
            </a:rPr>
            <a:t>REFERENCE SLIDES</a:t>
          </a:r>
        </a:p>
      </dsp:txBody>
      <dsp:txXfrm>
        <a:off x="0" y="3024559"/>
        <a:ext cx="8496443" cy="5040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8EC29C-F979-2A4E-BDA8-93F69BA78573}">
      <dsp:nvSpPr>
        <dsp:cNvPr id="0" name=""/>
        <dsp:cNvSpPr/>
      </dsp:nvSpPr>
      <dsp:spPr>
        <a:xfrm>
          <a:off x="2904" y="12592"/>
          <a:ext cx="1572313" cy="1439996"/>
        </a:xfrm>
        <a:prstGeom prst="rect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Improves organization's time to hire and providing seamless candidate experience</a:t>
          </a:r>
          <a:endParaRPr lang="en-IN" sz="1200" kern="1200" dirty="0"/>
        </a:p>
      </dsp:txBody>
      <dsp:txXfrm>
        <a:off x="2904" y="12592"/>
        <a:ext cx="1572313" cy="1439996"/>
      </dsp:txXfrm>
    </dsp:sp>
    <dsp:sp modelId="{4EC04A77-009C-5547-BCBB-7260E174FEE9}">
      <dsp:nvSpPr>
        <dsp:cNvPr id="0" name=""/>
        <dsp:cNvSpPr/>
      </dsp:nvSpPr>
      <dsp:spPr>
        <a:xfrm>
          <a:off x="1732448" y="12592"/>
          <a:ext cx="1572313" cy="1439996"/>
        </a:xfrm>
        <a:prstGeom prst="rect">
          <a:avLst/>
        </a:prstGeom>
        <a:solidFill>
          <a:schemeClr val="tx2">
            <a:lumMod val="75000"/>
            <a:alpha val="80000"/>
          </a:scheme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/>
            <a:t>Optimal resource planning and effective management </a:t>
          </a:r>
          <a:endParaRPr lang="en-IN" sz="1200" kern="1200"/>
        </a:p>
      </dsp:txBody>
      <dsp:txXfrm>
        <a:off x="1732448" y="12592"/>
        <a:ext cx="1572313" cy="1439996"/>
      </dsp:txXfrm>
    </dsp:sp>
    <dsp:sp modelId="{959F76E7-DDAA-F545-9590-3A759CBC4316}">
      <dsp:nvSpPr>
        <dsp:cNvPr id="0" name=""/>
        <dsp:cNvSpPr/>
      </dsp:nvSpPr>
      <dsp:spPr>
        <a:xfrm>
          <a:off x="3461993" y="12592"/>
          <a:ext cx="1572313" cy="1439996"/>
        </a:xfrm>
        <a:prstGeom prst="rect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/>
            <a:t>Consistent performance tracking, feedback &amp; growth</a:t>
          </a:r>
          <a:endParaRPr lang="en-IN" sz="1200" kern="1200"/>
        </a:p>
      </dsp:txBody>
      <dsp:txXfrm>
        <a:off x="3461993" y="12592"/>
        <a:ext cx="1572313" cy="1439996"/>
      </dsp:txXfrm>
    </dsp:sp>
    <dsp:sp modelId="{32419E0D-3E01-4640-BE73-2A3EC4691B09}">
      <dsp:nvSpPr>
        <dsp:cNvPr id="0" name=""/>
        <dsp:cNvSpPr/>
      </dsp:nvSpPr>
      <dsp:spPr>
        <a:xfrm>
          <a:off x="5191537" y="12592"/>
          <a:ext cx="1572313" cy="1439996"/>
        </a:xfrm>
        <a:prstGeom prst="rect">
          <a:avLst/>
        </a:prstGeom>
        <a:solidFill>
          <a:schemeClr val="tx2">
            <a:lumMod val="75000"/>
            <a:alpha val="80000"/>
          </a:scheme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/>
            <a:t>Continuous learning &amp; development leading to a skilled organization</a:t>
          </a:r>
          <a:endParaRPr lang="en-IN" sz="1200" kern="1200"/>
        </a:p>
      </dsp:txBody>
      <dsp:txXfrm>
        <a:off x="5191537" y="12592"/>
        <a:ext cx="1572313" cy="1439996"/>
      </dsp:txXfrm>
    </dsp:sp>
    <dsp:sp modelId="{A6817C50-60C1-9B48-840E-83BD8A6C7DF4}">
      <dsp:nvSpPr>
        <dsp:cNvPr id="0" name=""/>
        <dsp:cNvSpPr/>
      </dsp:nvSpPr>
      <dsp:spPr>
        <a:xfrm>
          <a:off x="6921082" y="12592"/>
          <a:ext cx="1572313" cy="1439996"/>
        </a:xfrm>
        <a:prstGeom prst="rect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/>
            <a:t>Enhanced productivity &amp; improved efficiencies </a:t>
          </a:r>
          <a:endParaRPr lang="en-IN" sz="1200" kern="1200"/>
        </a:p>
      </dsp:txBody>
      <dsp:txXfrm>
        <a:off x="6921082" y="12592"/>
        <a:ext cx="1572313" cy="1439996"/>
      </dsp:txXfrm>
    </dsp:sp>
    <dsp:sp modelId="{BAF7D054-DB53-7947-AA74-0BB13B2775CD}">
      <dsp:nvSpPr>
        <dsp:cNvPr id="0" name=""/>
        <dsp:cNvSpPr/>
      </dsp:nvSpPr>
      <dsp:spPr>
        <a:xfrm>
          <a:off x="2904" y="1609820"/>
          <a:ext cx="1572313" cy="1439996"/>
        </a:xfrm>
        <a:prstGeom prst="rect">
          <a:avLst/>
        </a:prstGeom>
        <a:solidFill>
          <a:schemeClr val="tx2">
            <a:lumMod val="75000"/>
            <a:alpha val="80000"/>
          </a:scheme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/>
            <a:t>Data-driven decision making leading to effective business alignment </a:t>
          </a:r>
          <a:endParaRPr lang="en-IN" sz="1200" kern="1200"/>
        </a:p>
      </dsp:txBody>
      <dsp:txXfrm>
        <a:off x="2904" y="1609820"/>
        <a:ext cx="1572313" cy="1439996"/>
      </dsp:txXfrm>
    </dsp:sp>
    <dsp:sp modelId="{5A166CAE-DF9F-2847-8E3D-0DBEF80F5FD7}">
      <dsp:nvSpPr>
        <dsp:cNvPr id="0" name=""/>
        <dsp:cNvSpPr/>
      </dsp:nvSpPr>
      <dsp:spPr>
        <a:xfrm>
          <a:off x="1732448" y="1609820"/>
          <a:ext cx="1572313" cy="1439996"/>
        </a:xfrm>
        <a:prstGeom prst="rect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/>
            <a:t>Minimizing manual interventions &amp; eliminate errors</a:t>
          </a:r>
          <a:endParaRPr lang="en-IN" sz="1200" kern="1200"/>
        </a:p>
      </dsp:txBody>
      <dsp:txXfrm>
        <a:off x="1732448" y="1609820"/>
        <a:ext cx="1572313" cy="1439996"/>
      </dsp:txXfrm>
    </dsp:sp>
    <dsp:sp modelId="{9A7D35B6-E6A7-2345-BBA3-FB8EAC19C310}">
      <dsp:nvSpPr>
        <dsp:cNvPr id="0" name=""/>
        <dsp:cNvSpPr/>
      </dsp:nvSpPr>
      <dsp:spPr>
        <a:xfrm>
          <a:off x="3461993" y="1609820"/>
          <a:ext cx="1572313" cy="1439996"/>
        </a:xfrm>
        <a:prstGeom prst="rect">
          <a:avLst/>
        </a:prstGeom>
        <a:solidFill>
          <a:schemeClr val="tx2">
            <a:lumMod val="75000"/>
            <a:alpha val="80000"/>
          </a:scheme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/>
            <a:t>Ensuring compliance &amp; policy adherence</a:t>
          </a:r>
          <a:endParaRPr lang="en-IN" sz="1200" kern="1200"/>
        </a:p>
      </dsp:txBody>
      <dsp:txXfrm>
        <a:off x="3461993" y="1609820"/>
        <a:ext cx="1572313" cy="1439996"/>
      </dsp:txXfrm>
    </dsp:sp>
    <dsp:sp modelId="{37F74C2B-6DA9-8C42-8F40-3288E28376D7}">
      <dsp:nvSpPr>
        <dsp:cNvPr id="0" name=""/>
        <dsp:cNvSpPr/>
      </dsp:nvSpPr>
      <dsp:spPr>
        <a:xfrm>
          <a:off x="5191537" y="1609820"/>
          <a:ext cx="1572313" cy="1439996"/>
        </a:xfrm>
        <a:prstGeom prst="rect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/>
            <a:t>Enhanced collaboration &amp; communication with stake holders</a:t>
          </a:r>
          <a:endParaRPr lang="en-IN" sz="1200" kern="1200"/>
        </a:p>
      </dsp:txBody>
      <dsp:txXfrm>
        <a:off x="5191537" y="1609820"/>
        <a:ext cx="1572313" cy="1439996"/>
      </dsp:txXfrm>
    </dsp:sp>
    <dsp:sp modelId="{BB4AE0D3-6E88-7147-9173-F1DDA265C625}">
      <dsp:nvSpPr>
        <dsp:cNvPr id="0" name=""/>
        <dsp:cNvSpPr/>
      </dsp:nvSpPr>
      <dsp:spPr>
        <a:xfrm>
          <a:off x="6921082" y="1609820"/>
          <a:ext cx="1572313" cy="1439996"/>
        </a:xfrm>
        <a:prstGeom prst="rect">
          <a:avLst/>
        </a:prstGeom>
        <a:solidFill>
          <a:schemeClr val="tx2">
            <a:lumMod val="75000"/>
            <a:alpha val="80000"/>
          </a:scheme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Heightened employee engagement &amp; experience</a:t>
          </a:r>
          <a:endParaRPr lang="en-IN" sz="1200" kern="1200" dirty="0"/>
        </a:p>
      </dsp:txBody>
      <dsp:txXfrm>
        <a:off x="6921082" y="1609820"/>
        <a:ext cx="1572313" cy="14399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39EE2-9FCC-4486-8D9C-3BA5FEF2D3FE}">
      <dsp:nvSpPr>
        <dsp:cNvPr id="0" name=""/>
        <dsp:cNvSpPr/>
      </dsp:nvSpPr>
      <dsp:spPr>
        <a:xfrm>
          <a:off x="0" y="1723"/>
          <a:ext cx="8496149" cy="320506"/>
        </a:xfrm>
        <a:prstGeom prst="roundRect">
          <a:avLst>
            <a:gd name="adj" fmla="val 10000"/>
          </a:avLst>
        </a:prstGeom>
        <a:noFill/>
        <a:ln w="6350">
          <a:solidFill>
            <a:schemeClr val="accent1">
              <a:lumMod val="60000"/>
              <a:lumOff val="40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EDA391-2C99-4C82-998E-68ADC49429DC}">
      <dsp:nvSpPr>
        <dsp:cNvPr id="0" name=""/>
        <dsp:cNvSpPr/>
      </dsp:nvSpPr>
      <dsp:spPr>
        <a:xfrm>
          <a:off x="96953" y="73837"/>
          <a:ext cx="176278" cy="17627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A9D3A4-2DF6-43C4-9DEA-FD82425C5E9F}">
      <dsp:nvSpPr>
        <dsp:cNvPr id="0" name=""/>
        <dsp:cNvSpPr/>
      </dsp:nvSpPr>
      <dsp:spPr>
        <a:xfrm>
          <a:off x="453225" y="1723"/>
          <a:ext cx="2330128" cy="320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920" tIns="33920" rIns="33920" bIns="3392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solidFill>
                <a:srgbClr val="BED730"/>
              </a:solidFill>
            </a:rPr>
            <a:t>Tallite</a:t>
          </a:r>
        </a:p>
      </dsp:txBody>
      <dsp:txXfrm>
        <a:off x="453225" y="1723"/>
        <a:ext cx="2330128" cy="320506"/>
      </dsp:txXfrm>
    </dsp:sp>
    <dsp:sp modelId="{EE5D977F-F3F5-46C9-923A-CD74F1DAC3DB}">
      <dsp:nvSpPr>
        <dsp:cNvPr id="0" name=""/>
        <dsp:cNvSpPr/>
      </dsp:nvSpPr>
      <dsp:spPr>
        <a:xfrm>
          <a:off x="2372722" y="1723"/>
          <a:ext cx="4302697" cy="320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920" tIns="33920" rIns="33920" bIns="33920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b="0" kern="1200" dirty="0">
              <a:solidFill>
                <a:schemeClr val="bg1">
                  <a:lumMod val="95000"/>
                </a:schemeClr>
              </a:solidFill>
            </a:rPr>
            <a:t>Recruitment &amp; Onboarding</a:t>
          </a:r>
        </a:p>
      </dsp:txBody>
      <dsp:txXfrm>
        <a:off x="2372722" y="1723"/>
        <a:ext cx="4302697" cy="320506"/>
      </dsp:txXfrm>
    </dsp:sp>
    <dsp:sp modelId="{F964B06A-CF65-41FC-A39B-7653C46D4925}">
      <dsp:nvSpPr>
        <dsp:cNvPr id="0" name=""/>
        <dsp:cNvSpPr/>
      </dsp:nvSpPr>
      <dsp:spPr>
        <a:xfrm>
          <a:off x="0" y="402355"/>
          <a:ext cx="8496149" cy="320506"/>
        </a:xfrm>
        <a:prstGeom prst="roundRect">
          <a:avLst>
            <a:gd name="adj" fmla="val 10000"/>
          </a:avLst>
        </a:prstGeom>
        <a:noFill/>
        <a:ln w="6350">
          <a:solidFill>
            <a:srgbClr val="4F81BD">
              <a:lumMod val="60000"/>
              <a:lumOff val="40000"/>
            </a:srgb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7C0BB3-5108-43F3-BD9C-01A94576727D}">
      <dsp:nvSpPr>
        <dsp:cNvPr id="0" name=""/>
        <dsp:cNvSpPr/>
      </dsp:nvSpPr>
      <dsp:spPr>
        <a:xfrm>
          <a:off x="96953" y="474469"/>
          <a:ext cx="176278" cy="17627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3A715C-B8B9-401C-A6B6-6CA339A1F6D8}">
      <dsp:nvSpPr>
        <dsp:cNvPr id="0" name=""/>
        <dsp:cNvSpPr/>
      </dsp:nvSpPr>
      <dsp:spPr>
        <a:xfrm>
          <a:off x="453225" y="402355"/>
          <a:ext cx="2330128" cy="320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920" tIns="33920" rIns="33920" bIns="3392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>
              <a:solidFill>
                <a:srgbClr val="BED730"/>
              </a:solidFill>
            </a:rPr>
            <a:t>Hyreo</a:t>
          </a:r>
          <a:endParaRPr lang="en-IN" sz="1400" b="1" kern="1200" dirty="0">
            <a:solidFill>
              <a:srgbClr val="BED730"/>
            </a:solidFill>
          </a:endParaRPr>
        </a:p>
      </dsp:txBody>
      <dsp:txXfrm>
        <a:off x="453225" y="402355"/>
        <a:ext cx="2330128" cy="320506"/>
      </dsp:txXfrm>
    </dsp:sp>
    <dsp:sp modelId="{1C6506F4-8EA3-48ED-B3F9-63C2D31413B6}">
      <dsp:nvSpPr>
        <dsp:cNvPr id="0" name=""/>
        <dsp:cNvSpPr/>
      </dsp:nvSpPr>
      <dsp:spPr>
        <a:xfrm>
          <a:off x="2372722" y="402355"/>
          <a:ext cx="4302697" cy="320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920" tIns="33920" rIns="33920" bIns="33920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b="0" kern="1200" dirty="0">
              <a:solidFill>
                <a:schemeClr val="bg1">
                  <a:lumMod val="95000"/>
                </a:schemeClr>
              </a:solidFill>
            </a:rPr>
            <a:t>Candidate Experience</a:t>
          </a:r>
        </a:p>
      </dsp:txBody>
      <dsp:txXfrm>
        <a:off x="2372722" y="402355"/>
        <a:ext cx="4302697" cy="320506"/>
      </dsp:txXfrm>
    </dsp:sp>
    <dsp:sp modelId="{D5FAB4CA-567C-4770-95F4-15EEE8C05FA1}">
      <dsp:nvSpPr>
        <dsp:cNvPr id="0" name=""/>
        <dsp:cNvSpPr/>
      </dsp:nvSpPr>
      <dsp:spPr>
        <a:xfrm>
          <a:off x="0" y="802988"/>
          <a:ext cx="8496149" cy="320506"/>
        </a:xfrm>
        <a:prstGeom prst="roundRect">
          <a:avLst>
            <a:gd name="adj" fmla="val 10000"/>
          </a:avLst>
        </a:prstGeom>
        <a:noFill/>
        <a:ln w="6350">
          <a:solidFill>
            <a:srgbClr val="4F81BD">
              <a:lumMod val="60000"/>
              <a:lumOff val="40000"/>
            </a:srgb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C998FE-655C-4BC0-9313-95E105199770}">
      <dsp:nvSpPr>
        <dsp:cNvPr id="0" name=""/>
        <dsp:cNvSpPr/>
      </dsp:nvSpPr>
      <dsp:spPr>
        <a:xfrm>
          <a:off x="96953" y="875102"/>
          <a:ext cx="176278" cy="17627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7109E1-F1CF-4518-B0BE-6AB7BE15F507}">
      <dsp:nvSpPr>
        <dsp:cNvPr id="0" name=""/>
        <dsp:cNvSpPr/>
      </dsp:nvSpPr>
      <dsp:spPr>
        <a:xfrm>
          <a:off x="453225" y="802988"/>
          <a:ext cx="2330128" cy="320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920" tIns="33920" rIns="33920" bIns="3392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solidFill>
                <a:srgbClr val="BED730"/>
              </a:solidFill>
            </a:rPr>
            <a:t>SAP SF</a:t>
          </a:r>
        </a:p>
      </dsp:txBody>
      <dsp:txXfrm>
        <a:off x="453225" y="802988"/>
        <a:ext cx="2330128" cy="320506"/>
      </dsp:txXfrm>
    </dsp:sp>
    <dsp:sp modelId="{0E6C0EC1-6D9B-4A22-B9CD-6AB1065D8DB4}">
      <dsp:nvSpPr>
        <dsp:cNvPr id="0" name=""/>
        <dsp:cNvSpPr/>
      </dsp:nvSpPr>
      <dsp:spPr>
        <a:xfrm>
          <a:off x="2372722" y="802988"/>
          <a:ext cx="4302697" cy="320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920" tIns="33920" rIns="33920" bIns="33920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b="0" kern="1200">
              <a:solidFill>
                <a:schemeClr val="bg1">
                  <a:lumMod val="95000"/>
                </a:schemeClr>
              </a:solidFill>
            </a:rPr>
            <a:t>Employee Central, PMS</a:t>
          </a:r>
          <a:endParaRPr lang="en-IN" sz="1200" b="0" kern="1200" dirty="0">
            <a:solidFill>
              <a:schemeClr val="bg1">
                <a:lumMod val="95000"/>
              </a:schemeClr>
            </a:solidFill>
          </a:endParaRPr>
        </a:p>
      </dsp:txBody>
      <dsp:txXfrm>
        <a:off x="2372722" y="802988"/>
        <a:ext cx="4302697" cy="320506"/>
      </dsp:txXfrm>
    </dsp:sp>
    <dsp:sp modelId="{40831013-3C3B-4122-A253-0A7123F3DB99}">
      <dsp:nvSpPr>
        <dsp:cNvPr id="0" name=""/>
        <dsp:cNvSpPr/>
      </dsp:nvSpPr>
      <dsp:spPr>
        <a:xfrm>
          <a:off x="0" y="1203620"/>
          <a:ext cx="8496149" cy="320506"/>
        </a:xfrm>
        <a:prstGeom prst="roundRect">
          <a:avLst>
            <a:gd name="adj" fmla="val 10000"/>
          </a:avLst>
        </a:prstGeom>
        <a:noFill/>
        <a:ln w="6350">
          <a:solidFill>
            <a:srgbClr val="4F81BD">
              <a:lumMod val="60000"/>
              <a:lumOff val="40000"/>
            </a:srgb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51302B-6E41-495E-9520-E3D07D61752F}">
      <dsp:nvSpPr>
        <dsp:cNvPr id="0" name=""/>
        <dsp:cNvSpPr/>
      </dsp:nvSpPr>
      <dsp:spPr>
        <a:xfrm>
          <a:off x="96953" y="1275734"/>
          <a:ext cx="176278" cy="17627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D0B414-F351-44A3-BC82-7E6CFD23BC57}">
      <dsp:nvSpPr>
        <dsp:cNvPr id="0" name=""/>
        <dsp:cNvSpPr/>
      </dsp:nvSpPr>
      <dsp:spPr>
        <a:xfrm>
          <a:off x="453225" y="1203620"/>
          <a:ext cx="2330128" cy="320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920" tIns="33920" rIns="33920" bIns="3392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solidFill>
                <a:srgbClr val="BED730"/>
              </a:solidFill>
            </a:rPr>
            <a:t>Ramco HCM</a:t>
          </a:r>
        </a:p>
      </dsp:txBody>
      <dsp:txXfrm>
        <a:off x="453225" y="1203620"/>
        <a:ext cx="2330128" cy="320506"/>
      </dsp:txXfrm>
    </dsp:sp>
    <dsp:sp modelId="{75460A39-3F02-4468-9446-22900EA1F21F}">
      <dsp:nvSpPr>
        <dsp:cNvPr id="0" name=""/>
        <dsp:cNvSpPr/>
      </dsp:nvSpPr>
      <dsp:spPr>
        <a:xfrm>
          <a:off x="2372722" y="1203620"/>
          <a:ext cx="4302697" cy="320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920" tIns="33920" rIns="33920" bIns="33920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b="0" kern="1200">
              <a:solidFill>
                <a:schemeClr val="bg1">
                  <a:lumMod val="95000"/>
                </a:schemeClr>
              </a:solidFill>
            </a:rPr>
            <a:t>Time, Leave, Expenses &amp; Payroll</a:t>
          </a:r>
          <a:endParaRPr lang="en-IN" sz="1200" b="0" kern="1200" dirty="0">
            <a:solidFill>
              <a:schemeClr val="bg1">
                <a:lumMod val="95000"/>
              </a:schemeClr>
            </a:solidFill>
          </a:endParaRPr>
        </a:p>
      </dsp:txBody>
      <dsp:txXfrm>
        <a:off x="2372722" y="1203620"/>
        <a:ext cx="4302697" cy="320506"/>
      </dsp:txXfrm>
    </dsp:sp>
    <dsp:sp modelId="{B6F3FD9D-B33A-4F08-B217-CED0CA769988}">
      <dsp:nvSpPr>
        <dsp:cNvPr id="0" name=""/>
        <dsp:cNvSpPr/>
      </dsp:nvSpPr>
      <dsp:spPr>
        <a:xfrm>
          <a:off x="0" y="1604253"/>
          <a:ext cx="8496149" cy="320506"/>
        </a:xfrm>
        <a:prstGeom prst="roundRect">
          <a:avLst>
            <a:gd name="adj" fmla="val 10000"/>
          </a:avLst>
        </a:prstGeom>
        <a:noFill/>
        <a:ln w="6350">
          <a:solidFill>
            <a:srgbClr val="4F81BD">
              <a:lumMod val="60000"/>
              <a:lumOff val="40000"/>
            </a:srgb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59F652-CAE0-4E59-BDEF-8DC853D794A6}">
      <dsp:nvSpPr>
        <dsp:cNvPr id="0" name=""/>
        <dsp:cNvSpPr/>
      </dsp:nvSpPr>
      <dsp:spPr>
        <a:xfrm>
          <a:off x="96953" y="1676367"/>
          <a:ext cx="176278" cy="17627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70FC62-0B4F-40E1-A3B3-91046B2F017B}">
      <dsp:nvSpPr>
        <dsp:cNvPr id="0" name=""/>
        <dsp:cNvSpPr/>
      </dsp:nvSpPr>
      <dsp:spPr>
        <a:xfrm>
          <a:off x="453225" y="1604253"/>
          <a:ext cx="2330128" cy="320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920" tIns="33920" rIns="33920" bIns="3392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solidFill>
                <a:srgbClr val="BED730"/>
              </a:solidFill>
            </a:rPr>
            <a:t>Tenneo</a:t>
          </a:r>
        </a:p>
      </dsp:txBody>
      <dsp:txXfrm>
        <a:off x="453225" y="1604253"/>
        <a:ext cx="2330128" cy="320506"/>
      </dsp:txXfrm>
    </dsp:sp>
    <dsp:sp modelId="{504CF369-31A0-49C0-90D9-1BE886E856B2}">
      <dsp:nvSpPr>
        <dsp:cNvPr id="0" name=""/>
        <dsp:cNvSpPr/>
      </dsp:nvSpPr>
      <dsp:spPr>
        <a:xfrm>
          <a:off x="2372722" y="1604253"/>
          <a:ext cx="4302697" cy="320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920" tIns="33920" rIns="33920" bIns="33920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b="0" kern="1200">
              <a:solidFill>
                <a:schemeClr val="bg1">
                  <a:lumMod val="95000"/>
                </a:schemeClr>
              </a:solidFill>
            </a:rPr>
            <a:t>Learning Management System</a:t>
          </a:r>
          <a:endParaRPr lang="en-IN" sz="1200" b="0" kern="1200" dirty="0">
            <a:solidFill>
              <a:schemeClr val="bg1">
                <a:lumMod val="95000"/>
              </a:schemeClr>
            </a:solidFill>
          </a:endParaRPr>
        </a:p>
      </dsp:txBody>
      <dsp:txXfrm>
        <a:off x="2372722" y="1604253"/>
        <a:ext cx="4302697" cy="320506"/>
      </dsp:txXfrm>
    </dsp:sp>
    <dsp:sp modelId="{84FCAA97-2C36-40AE-9B98-E5C732872A69}">
      <dsp:nvSpPr>
        <dsp:cNvPr id="0" name=""/>
        <dsp:cNvSpPr/>
      </dsp:nvSpPr>
      <dsp:spPr>
        <a:xfrm>
          <a:off x="0" y="2004886"/>
          <a:ext cx="8496149" cy="320506"/>
        </a:xfrm>
        <a:prstGeom prst="roundRect">
          <a:avLst>
            <a:gd name="adj" fmla="val 10000"/>
          </a:avLst>
        </a:prstGeom>
        <a:noFill/>
        <a:ln w="6350">
          <a:solidFill>
            <a:srgbClr val="4F81BD">
              <a:lumMod val="60000"/>
              <a:lumOff val="40000"/>
            </a:srgb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D15307-635E-4DA8-B0EE-6D23D28AC847}">
      <dsp:nvSpPr>
        <dsp:cNvPr id="0" name=""/>
        <dsp:cNvSpPr/>
      </dsp:nvSpPr>
      <dsp:spPr>
        <a:xfrm>
          <a:off x="96953" y="2076999"/>
          <a:ext cx="176278" cy="176278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54FDCB-08D4-4BB4-9D97-1217601AEC6B}">
      <dsp:nvSpPr>
        <dsp:cNvPr id="0" name=""/>
        <dsp:cNvSpPr/>
      </dsp:nvSpPr>
      <dsp:spPr>
        <a:xfrm>
          <a:off x="453225" y="2004886"/>
          <a:ext cx="2330128" cy="320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920" tIns="33920" rIns="33920" bIns="3392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solidFill>
                <a:srgbClr val="BED730"/>
              </a:solidFill>
            </a:rPr>
            <a:t>Vaave</a:t>
          </a:r>
        </a:p>
      </dsp:txBody>
      <dsp:txXfrm>
        <a:off x="453225" y="2004886"/>
        <a:ext cx="2330128" cy="320506"/>
      </dsp:txXfrm>
    </dsp:sp>
    <dsp:sp modelId="{B32BB70A-E5AA-46B7-A1DA-771FEA3DD4EA}">
      <dsp:nvSpPr>
        <dsp:cNvPr id="0" name=""/>
        <dsp:cNvSpPr/>
      </dsp:nvSpPr>
      <dsp:spPr>
        <a:xfrm>
          <a:off x="2372722" y="2004886"/>
          <a:ext cx="4302697" cy="320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920" tIns="33920" rIns="33920" bIns="33920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b="0" kern="1200">
              <a:solidFill>
                <a:schemeClr val="bg1">
                  <a:lumMod val="95000"/>
                </a:schemeClr>
              </a:solidFill>
            </a:rPr>
            <a:t>Alumni Portal </a:t>
          </a:r>
          <a:endParaRPr lang="en-IN" sz="1200" b="0" kern="1200" dirty="0">
            <a:solidFill>
              <a:schemeClr val="bg1">
                <a:lumMod val="95000"/>
              </a:schemeClr>
            </a:solidFill>
          </a:endParaRPr>
        </a:p>
      </dsp:txBody>
      <dsp:txXfrm>
        <a:off x="2372722" y="2004886"/>
        <a:ext cx="4302697" cy="320506"/>
      </dsp:txXfrm>
    </dsp:sp>
    <dsp:sp modelId="{E0458E89-2981-4468-91FD-DE1A5453731D}">
      <dsp:nvSpPr>
        <dsp:cNvPr id="0" name=""/>
        <dsp:cNvSpPr/>
      </dsp:nvSpPr>
      <dsp:spPr>
        <a:xfrm>
          <a:off x="0" y="2405518"/>
          <a:ext cx="8496149" cy="320506"/>
        </a:xfrm>
        <a:prstGeom prst="roundRect">
          <a:avLst>
            <a:gd name="adj" fmla="val 10000"/>
          </a:avLst>
        </a:prstGeom>
        <a:noFill/>
        <a:ln w="6350">
          <a:solidFill>
            <a:srgbClr val="4F81BD">
              <a:lumMod val="60000"/>
              <a:lumOff val="40000"/>
            </a:srgb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2DEFC5-DA38-40D1-88D8-147459A56684}">
      <dsp:nvSpPr>
        <dsp:cNvPr id="0" name=""/>
        <dsp:cNvSpPr/>
      </dsp:nvSpPr>
      <dsp:spPr>
        <a:xfrm>
          <a:off x="96953" y="2477632"/>
          <a:ext cx="176278" cy="176278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F7A3C0-EB55-40B9-95D8-5807D513E02C}">
      <dsp:nvSpPr>
        <dsp:cNvPr id="0" name=""/>
        <dsp:cNvSpPr/>
      </dsp:nvSpPr>
      <dsp:spPr>
        <a:xfrm>
          <a:off x="453225" y="2405518"/>
          <a:ext cx="2330128" cy="320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920" tIns="33920" rIns="33920" bIns="3392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solidFill>
                <a:srgbClr val="BED730"/>
              </a:solidFill>
            </a:rPr>
            <a:t>Sapphire </a:t>
          </a:r>
        </a:p>
      </dsp:txBody>
      <dsp:txXfrm>
        <a:off x="453225" y="2405518"/>
        <a:ext cx="2330128" cy="320506"/>
      </dsp:txXfrm>
    </dsp:sp>
    <dsp:sp modelId="{F4A35974-12FB-44C6-B34A-9CE04D2879A1}">
      <dsp:nvSpPr>
        <dsp:cNvPr id="0" name=""/>
        <dsp:cNvSpPr/>
      </dsp:nvSpPr>
      <dsp:spPr>
        <a:xfrm>
          <a:off x="2372722" y="2405518"/>
          <a:ext cx="4302697" cy="320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920" tIns="33920" rIns="33920" bIns="33920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b="0" kern="1200">
              <a:solidFill>
                <a:schemeClr val="bg1">
                  <a:lumMod val="95000"/>
                </a:schemeClr>
              </a:solidFill>
            </a:rPr>
            <a:t>Employee Ticketing Tool</a:t>
          </a:r>
          <a:endParaRPr lang="en-IN" sz="1200" b="0" kern="1200" dirty="0">
            <a:solidFill>
              <a:schemeClr val="bg1">
                <a:lumMod val="95000"/>
              </a:schemeClr>
            </a:solidFill>
          </a:endParaRPr>
        </a:p>
      </dsp:txBody>
      <dsp:txXfrm>
        <a:off x="2372722" y="2405518"/>
        <a:ext cx="4302697" cy="320506"/>
      </dsp:txXfrm>
    </dsp:sp>
    <dsp:sp modelId="{42FD1C3B-B38A-4094-BFC5-D02CC4EBFC8A}">
      <dsp:nvSpPr>
        <dsp:cNvPr id="0" name=""/>
        <dsp:cNvSpPr/>
      </dsp:nvSpPr>
      <dsp:spPr>
        <a:xfrm>
          <a:off x="0" y="2806151"/>
          <a:ext cx="8496149" cy="320506"/>
        </a:xfrm>
        <a:prstGeom prst="roundRect">
          <a:avLst>
            <a:gd name="adj" fmla="val 10000"/>
          </a:avLst>
        </a:prstGeom>
        <a:noFill/>
        <a:ln w="6350">
          <a:solidFill>
            <a:srgbClr val="4F81BD">
              <a:lumMod val="60000"/>
              <a:lumOff val="40000"/>
            </a:srgb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9F349C-F85F-4FF5-AE54-663845A1E0A7}">
      <dsp:nvSpPr>
        <dsp:cNvPr id="0" name=""/>
        <dsp:cNvSpPr/>
      </dsp:nvSpPr>
      <dsp:spPr>
        <a:xfrm>
          <a:off x="96953" y="2878265"/>
          <a:ext cx="176278" cy="176278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73CB43-AC14-47BC-A40B-BC458BA0D626}">
      <dsp:nvSpPr>
        <dsp:cNvPr id="0" name=""/>
        <dsp:cNvSpPr/>
      </dsp:nvSpPr>
      <dsp:spPr>
        <a:xfrm>
          <a:off x="453225" y="2806151"/>
          <a:ext cx="2330128" cy="320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920" tIns="33920" rIns="33920" bIns="3392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solidFill>
                <a:srgbClr val="BED730"/>
              </a:solidFill>
            </a:rPr>
            <a:t>Crown DMS</a:t>
          </a:r>
        </a:p>
      </dsp:txBody>
      <dsp:txXfrm>
        <a:off x="453225" y="2806151"/>
        <a:ext cx="2330128" cy="320506"/>
      </dsp:txXfrm>
    </dsp:sp>
    <dsp:sp modelId="{AD74D3F6-F57F-4256-9862-786A146D4A47}">
      <dsp:nvSpPr>
        <dsp:cNvPr id="0" name=""/>
        <dsp:cNvSpPr/>
      </dsp:nvSpPr>
      <dsp:spPr>
        <a:xfrm>
          <a:off x="2372722" y="2806151"/>
          <a:ext cx="4302697" cy="320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920" tIns="33920" rIns="33920" bIns="33920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b="0" kern="1200">
              <a:solidFill>
                <a:schemeClr val="bg1">
                  <a:lumMod val="95000"/>
                </a:schemeClr>
              </a:solidFill>
            </a:rPr>
            <a:t>Document Management Systems</a:t>
          </a:r>
          <a:endParaRPr lang="en-IN" sz="1200" b="0" kern="1200" dirty="0">
            <a:solidFill>
              <a:schemeClr val="bg1">
                <a:lumMod val="95000"/>
              </a:schemeClr>
            </a:solidFill>
          </a:endParaRPr>
        </a:p>
      </dsp:txBody>
      <dsp:txXfrm>
        <a:off x="2372722" y="2806151"/>
        <a:ext cx="4302697" cy="320506"/>
      </dsp:txXfrm>
    </dsp:sp>
    <dsp:sp modelId="{39AEE67F-597C-45B9-B8A7-ED1240B09026}">
      <dsp:nvSpPr>
        <dsp:cNvPr id="0" name=""/>
        <dsp:cNvSpPr/>
      </dsp:nvSpPr>
      <dsp:spPr>
        <a:xfrm>
          <a:off x="0" y="3206783"/>
          <a:ext cx="8496149" cy="320506"/>
        </a:xfrm>
        <a:prstGeom prst="roundRect">
          <a:avLst>
            <a:gd name="adj" fmla="val 10000"/>
          </a:avLst>
        </a:prstGeom>
        <a:noFill/>
        <a:ln w="6350">
          <a:solidFill>
            <a:srgbClr val="4F81BD">
              <a:lumMod val="60000"/>
              <a:lumOff val="40000"/>
            </a:srgb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AAFEE6-6BDC-479E-A969-1DBB1FBA626A}">
      <dsp:nvSpPr>
        <dsp:cNvPr id="0" name=""/>
        <dsp:cNvSpPr/>
      </dsp:nvSpPr>
      <dsp:spPr>
        <a:xfrm>
          <a:off x="96953" y="3278897"/>
          <a:ext cx="176278" cy="176278"/>
        </a:xfrm>
        <a:prstGeom prst="rect">
          <a:avLst/>
        </a:prstGeom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150BC0-5839-4B84-8338-B351B646D12C}">
      <dsp:nvSpPr>
        <dsp:cNvPr id="0" name=""/>
        <dsp:cNvSpPr/>
      </dsp:nvSpPr>
      <dsp:spPr>
        <a:xfrm>
          <a:off x="453225" y="3206783"/>
          <a:ext cx="2330128" cy="320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920" tIns="33920" rIns="33920" bIns="3392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solidFill>
                <a:srgbClr val="BED730"/>
              </a:solidFill>
            </a:rPr>
            <a:t>Integrations</a:t>
          </a:r>
        </a:p>
      </dsp:txBody>
      <dsp:txXfrm>
        <a:off x="453225" y="3206783"/>
        <a:ext cx="2330128" cy="320506"/>
      </dsp:txXfrm>
    </dsp:sp>
    <dsp:sp modelId="{89917ACC-A3FC-4961-831C-5C53AFEFEF02}">
      <dsp:nvSpPr>
        <dsp:cNvPr id="0" name=""/>
        <dsp:cNvSpPr/>
      </dsp:nvSpPr>
      <dsp:spPr>
        <a:xfrm>
          <a:off x="2372722" y="3206783"/>
          <a:ext cx="4302697" cy="320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920" tIns="33920" rIns="33920" bIns="33920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b="0" kern="1200" dirty="0">
              <a:solidFill>
                <a:schemeClr val="bg1">
                  <a:lumMod val="95000"/>
                </a:schemeClr>
              </a:solidFill>
            </a:rPr>
            <a:t>SAP SF, Ramco HCM, Oracle, AD</a:t>
          </a:r>
        </a:p>
      </dsp:txBody>
      <dsp:txXfrm>
        <a:off x="2372722" y="3206783"/>
        <a:ext cx="4302697" cy="3205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9D49BEF-6A29-F951-7E3A-002A6173A3E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IN" dirty="0"/>
              <a:t>Header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BB86A1-E17C-893A-6694-552BD45779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AAEA73-A9D9-43B1-BDBA-1554C33CA125}" type="datetimeFigureOut">
              <a:rPr lang="en-IN" smtClean="0"/>
              <a:t>15/04/24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04CEB5-491B-991E-DBC1-473C571B8AC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738513-5E4F-74B9-410C-F32528A58A2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D7F3E-C5C2-47D3-B116-282702E82385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5965903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IN" dirty="0"/>
              <a:t>Header Text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4BCEF6-6F43-434C-A6AA-C014CDB88E4E}" type="datetimeFigureOut">
              <a:rPr lang="en-IN" smtClean="0"/>
              <a:t>15/04/24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C4C098-6AEA-4396-B319-3ED2BCD6ADD7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17762332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5A46C-A1A7-4E9C-8330-2D54FC2AD1E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159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25E597-3BAA-4267-8E5F-96EE1B04E0CF}" type="slidenum">
              <a:rPr lang="en-IN" smtClean="0"/>
              <a:t>6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00482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25E597-3BAA-4267-8E5F-96EE1B04E0CF}" type="slidenum">
              <a:rPr lang="en-IN" smtClean="0"/>
              <a:t>8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77903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jpg"/><Relationship Id="rId16" Type="http://schemas.microsoft.com/office/2007/relationships/hdphoto" Target="../media/hdphoto1.wdp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sv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27170E70-BDAE-2E4E-4D9E-DF088100B5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8" name="Text Placeholder 16">
            <a:extLst>
              <a:ext uri="{FF2B5EF4-FFF2-40B4-BE49-F238E27FC236}">
                <a16:creationId xmlns:a16="http://schemas.microsoft.com/office/drawing/2014/main" id="{A0043FE2-98C6-40A8-A25D-C92BA3A47DC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4098" y="2214153"/>
            <a:ext cx="8486052" cy="811786"/>
          </a:xfrm>
        </p:spPr>
        <p:txBody>
          <a:bodyPr>
            <a:noAutofit/>
          </a:bodyPr>
          <a:lstStyle>
            <a:lvl1pPr marL="0" indent="0" algn="l">
              <a:lnSpc>
                <a:spcPts val="3400"/>
              </a:lnSpc>
              <a:spcBef>
                <a:spcPts val="0"/>
              </a:spcBef>
              <a:buNone/>
              <a:defRPr sz="28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OF THE SLIDE - LINE ONE</a:t>
            </a:r>
            <a:endParaRPr lang="en-IN" dirty="0"/>
          </a:p>
        </p:txBody>
      </p:sp>
      <p:sp>
        <p:nvSpPr>
          <p:cNvPr id="29" name="Text Placeholder 16">
            <a:extLst>
              <a:ext uri="{FF2B5EF4-FFF2-40B4-BE49-F238E27FC236}">
                <a16:creationId xmlns:a16="http://schemas.microsoft.com/office/drawing/2014/main" id="{AB770F6E-1524-4A33-82FC-93CB64C2692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100" y="3025940"/>
            <a:ext cx="5704751" cy="611597"/>
          </a:xfrm>
        </p:spPr>
        <p:txBody>
          <a:bodyPr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800" b="1" cap="none" baseline="0">
                <a:solidFill>
                  <a:srgbClr val="BED730"/>
                </a:solidFill>
              </a:defRPr>
            </a:lvl1pPr>
          </a:lstStyle>
          <a:p>
            <a:pPr lvl="0"/>
            <a:r>
              <a:rPr lang="en-US" dirty="0"/>
              <a:t>Sub Title </a:t>
            </a:r>
          </a:p>
        </p:txBody>
      </p:sp>
      <p:sp>
        <p:nvSpPr>
          <p:cNvPr id="30" name="Text Placeholder 16">
            <a:extLst>
              <a:ext uri="{FF2B5EF4-FFF2-40B4-BE49-F238E27FC236}">
                <a16:creationId xmlns:a16="http://schemas.microsoft.com/office/drawing/2014/main" id="{155CA787-D36C-48A9-A94B-D13C3645EBA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100" y="4449324"/>
            <a:ext cx="4058514" cy="277103"/>
          </a:xfrm>
        </p:spPr>
        <p:txBody>
          <a:bodyPr anchor="t">
            <a:noAutofit/>
          </a:bodyPr>
          <a:lstStyle>
            <a:lvl1pPr marL="0" indent="0">
              <a:lnSpc>
                <a:spcPts val="1800"/>
              </a:lnSpc>
              <a:buNone/>
              <a:defRPr sz="900" b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r>
              <a:rPr lang="en-US" dirty="0"/>
              <a:t>Month 2024</a:t>
            </a:r>
          </a:p>
        </p:txBody>
      </p:sp>
      <p:pic>
        <p:nvPicPr>
          <p:cNvPr id="2" name="Picture 1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DAE6D720-0988-3D8D-6230-99B8F0D9BBD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319A35-7E27-541D-9773-B613F73F37E5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969471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257DB89-CFDA-370A-F43F-545BC20B5C25}"/>
              </a:ext>
            </a:extLst>
          </p:cNvPr>
          <p:cNvSpPr/>
          <p:nvPr userDrawn="1"/>
        </p:nvSpPr>
        <p:spPr>
          <a:xfrm>
            <a:off x="-2322" y="0"/>
            <a:ext cx="9143999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 dirty="0">
              <a:latin typeface="TheSansOffice" panose="020B0503040302060204" pitchFamily="34" charset="0"/>
            </a:endParaRPr>
          </a:p>
        </p:txBody>
      </p:sp>
      <p:sp>
        <p:nvSpPr>
          <p:cNvPr id="12" name="Title 4">
            <a:extLst>
              <a:ext uri="{FF2B5EF4-FFF2-40B4-BE49-F238E27FC236}">
                <a16:creationId xmlns:a16="http://schemas.microsoft.com/office/drawing/2014/main" id="{84601352-D74E-D226-05C0-6BEB858CCF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1" y="211576"/>
            <a:ext cx="7693099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TheSansOffice" panose="020B0503040302060204" pitchFamily="34" charset="0"/>
              </a:defRPr>
            </a:lvl1pPr>
          </a:lstStyle>
          <a:p>
            <a:r>
              <a:rPr lang="en-US" dirty="0"/>
              <a:t>TITLE OF THE SLIDE GOES HERE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2F2A3D-271D-C6D4-F99E-2C1C6C51B0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3" y="4752876"/>
            <a:ext cx="9146323" cy="390624"/>
          </a:xfrm>
          <a:prstGeom prst="rect">
            <a:avLst/>
          </a:prstGeom>
        </p:spPr>
      </p:pic>
      <p:pic>
        <p:nvPicPr>
          <p:cNvPr id="2" name="Picture 1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F68453D2-DABA-E1DF-3231-02FF8861F56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C3E3B0-F051-A2D1-80E6-F7FB2ABE2BEA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901159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eperato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football field with lights at night&#10;&#10;Description automatically generated">
            <a:extLst>
              <a:ext uri="{FF2B5EF4-FFF2-40B4-BE49-F238E27FC236}">
                <a16:creationId xmlns:a16="http://schemas.microsoft.com/office/drawing/2014/main" id="{E31B5FEC-2280-F57E-0937-3BF289AD91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06" y="1"/>
            <a:ext cx="9157011" cy="5150819"/>
          </a:xfrm>
          <a:prstGeom prst="rect">
            <a:avLst/>
          </a:prstGeom>
        </p:spPr>
      </p:pic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27F25071-BBB9-47AC-A5E5-4FA1422313E0}"/>
              </a:ext>
            </a:extLst>
          </p:cNvPr>
          <p:cNvSpPr/>
          <p:nvPr userDrawn="1"/>
        </p:nvSpPr>
        <p:spPr>
          <a:xfrm>
            <a:off x="6195273" y="2015776"/>
            <a:ext cx="394916" cy="394916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 dirty="0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14FA2173-C01F-499E-9EC4-47F068652B3F}"/>
              </a:ext>
            </a:extLst>
          </p:cNvPr>
          <p:cNvSpPr/>
          <p:nvPr userDrawn="1"/>
        </p:nvSpPr>
        <p:spPr>
          <a:xfrm>
            <a:off x="6240114" y="2444897"/>
            <a:ext cx="305232" cy="305232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CD2564-24FC-1333-E767-A9B7D7E255B7}"/>
              </a:ext>
            </a:extLst>
          </p:cNvPr>
          <p:cNvSpPr/>
          <p:nvPr userDrawn="1"/>
        </p:nvSpPr>
        <p:spPr>
          <a:xfrm>
            <a:off x="-6506" y="3125351"/>
            <a:ext cx="9157011" cy="1080000"/>
          </a:xfrm>
          <a:prstGeom prst="rect">
            <a:avLst/>
          </a:prstGeom>
          <a:solidFill>
            <a:srgbClr val="000000">
              <a:alpha val="60000"/>
            </a:srgbClr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heSansOffice" panose="020B0503040302060204"/>
              <a:ea typeface="+mn-ea"/>
              <a:cs typeface="+mn-cs"/>
              <a:sym typeface="Arial"/>
              <a:rtl val="0"/>
            </a:endParaRP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F20C6DDB-ECD9-4134-AD1E-3F734F6944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2224" y="3282826"/>
            <a:ext cx="8499553" cy="765050"/>
          </a:xfrm>
        </p:spPr>
        <p:txBody>
          <a:bodyPr anchor="ctr">
            <a:norm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400" b="1" cap="all" baseline="0">
                <a:solidFill>
                  <a:srgbClr val="BED730"/>
                </a:solidFill>
              </a:defRPr>
            </a:lvl1pPr>
          </a:lstStyle>
          <a:p>
            <a:pPr lvl="0"/>
            <a:r>
              <a:rPr lang="en-US" dirty="0"/>
              <a:t>Section separator</a:t>
            </a:r>
          </a:p>
        </p:txBody>
      </p:sp>
      <p:pic>
        <p:nvPicPr>
          <p:cNvPr id="3" name="Picture 2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32CE0AE6-910C-E074-50BE-AD9EB8682F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35BC11-80ED-CB16-6F3B-E828E4AA00A8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4255872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eperato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629BF09F-9F6D-3433-3F41-A6FB6DAD2A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9157011" cy="5150819"/>
          </a:xfrm>
          <a:prstGeom prst="rect">
            <a:avLst/>
          </a:prstGeom>
        </p:spPr>
      </p:pic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27F25071-BBB9-47AC-A5E5-4FA1422313E0}"/>
              </a:ext>
            </a:extLst>
          </p:cNvPr>
          <p:cNvSpPr/>
          <p:nvPr userDrawn="1"/>
        </p:nvSpPr>
        <p:spPr>
          <a:xfrm>
            <a:off x="6195273" y="2015776"/>
            <a:ext cx="394916" cy="394916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 dirty="0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14FA2173-C01F-499E-9EC4-47F068652B3F}"/>
              </a:ext>
            </a:extLst>
          </p:cNvPr>
          <p:cNvSpPr/>
          <p:nvPr userDrawn="1"/>
        </p:nvSpPr>
        <p:spPr>
          <a:xfrm>
            <a:off x="6240114" y="2444897"/>
            <a:ext cx="305232" cy="305232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 dirty="0"/>
          </a:p>
        </p:txBody>
      </p:sp>
      <p:pic>
        <p:nvPicPr>
          <p:cNvPr id="7" name="Picture 6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7BF11300-14E2-BE39-0A28-077D52B9328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11B4621-0AA6-A57E-D0C5-EAFAF66EC836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CD7B09F-D6D3-FD14-5059-2C571D461149}"/>
              </a:ext>
            </a:extLst>
          </p:cNvPr>
          <p:cNvSpPr/>
          <p:nvPr userDrawn="1"/>
        </p:nvSpPr>
        <p:spPr>
          <a:xfrm>
            <a:off x="-6506" y="3125351"/>
            <a:ext cx="9157011" cy="1080000"/>
          </a:xfrm>
          <a:prstGeom prst="rect">
            <a:avLst/>
          </a:prstGeom>
          <a:solidFill>
            <a:srgbClr val="000000">
              <a:alpha val="60000"/>
            </a:srgbClr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heSansOffice" panose="020B0503040302060204"/>
              <a:ea typeface="+mn-ea"/>
              <a:cs typeface="+mn-cs"/>
              <a:sym typeface="Arial"/>
              <a:rtl val="0"/>
            </a:endParaRP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486F4550-5E6D-526C-2F2F-6E2CDEB1ECD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2224" y="3282826"/>
            <a:ext cx="8499553" cy="765050"/>
          </a:xfrm>
        </p:spPr>
        <p:txBody>
          <a:bodyPr anchor="ctr">
            <a:norm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400" b="1" cap="all" baseline="0">
                <a:solidFill>
                  <a:srgbClr val="BED730"/>
                </a:solidFill>
              </a:defRPr>
            </a:lvl1pPr>
          </a:lstStyle>
          <a:p>
            <a:pPr lvl="0"/>
            <a:r>
              <a:rPr lang="en-US" dirty="0"/>
              <a:t>Section separator</a:t>
            </a:r>
          </a:p>
        </p:txBody>
      </p:sp>
    </p:spTree>
    <p:extLst>
      <p:ext uri="{BB962C8B-B14F-4D97-AF65-F5344CB8AC3E}">
        <p14:creationId xmlns:p14="http://schemas.microsoft.com/office/powerpoint/2010/main" val="1660172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3C9276E-EC44-DAE9-B5DB-16B542DDB587}"/>
              </a:ext>
            </a:extLst>
          </p:cNvPr>
          <p:cNvSpPr/>
          <p:nvPr userDrawn="1"/>
        </p:nvSpPr>
        <p:spPr>
          <a:xfrm>
            <a:off x="-2322" y="0"/>
            <a:ext cx="9143999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 dirty="0">
              <a:latin typeface="TheSansOffice" panose="020B050304030206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7D6215-D645-7822-5959-113D2FD8B2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3" y="4752876"/>
            <a:ext cx="9146323" cy="3906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316916-5F96-3A6F-82AA-A68B1A993C70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1293287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D7EB2A36-B6ED-FD4E-7E07-E4BE2BE85A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C0A67D8-6E67-1BD8-8A40-F761EF101E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52267" y="6093245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355" rtl="0" eaLnBrk="1" latinLnBrk="0" hangingPunct="1">
              <a:defRPr sz="1050" kern="1200">
                <a:solidFill>
                  <a:schemeClr val="tx1"/>
                </a:solidFill>
                <a:latin typeface="TheSansOffice" panose="020B0503040302060204"/>
                <a:ea typeface="+mn-ea"/>
                <a:cs typeface="+mn-cs"/>
              </a:defRPr>
            </a:lvl1pPr>
            <a:lvl2pPr marL="457178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5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4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Internal | Confidential</a:t>
            </a:r>
          </a:p>
        </p:txBody>
      </p:sp>
      <p:pic>
        <p:nvPicPr>
          <p:cNvPr id="2" name="Picture 1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B5909F32-001B-4A11-AEEB-EF5395D1C3B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95866AD-EDD6-5AA4-1B89-E73700C64FC2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E77E26A-20A1-2EAF-982F-C832843967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2" y="211577"/>
            <a:ext cx="7693099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TheSansOffice" panose="020B0503040302060204" pitchFamily="34" charset="0"/>
              </a:defRPr>
            </a:lvl1pPr>
          </a:lstStyle>
          <a:p>
            <a:r>
              <a:rPr lang="en-US" dirty="0"/>
              <a:t>TITLE OF THE SLIDE GOES HERE</a:t>
            </a:r>
          </a:p>
        </p:txBody>
      </p:sp>
    </p:spTree>
    <p:extLst>
      <p:ext uri="{BB962C8B-B14F-4D97-AF65-F5344CB8AC3E}">
        <p14:creationId xmlns:p14="http://schemas.microsoft.com/office/powerpoint/2010/main" val="2506643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G with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D7EB2A36-B6ED-FD4E-7E07-E4BE2BE85A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C0A67D8-6E67-1BD8-8A40-F761EF101E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52267" y="6093245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355" rtl="0" eaLnBrk="1" latinLnBrk="0" hangingPunct="1">
              <a:defRPr sz="1050" kern="1200">
                <a:solidFill>
                  <a:schemeClr val="tx1"/>
                </a:solidFill>
                <a:latin typeface="TheSansOffice" panose="020B0503040302060204"/>
                <a:ea typeface="+mn-ea"/>
                <a:cs typeface="+mn-cs"/>
              </a:defRPr>
            </a:lvl1pPr>
            <a:lvl2pPr marL="457178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5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4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algn="l" defTabSz="91435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Internal | Confidential</a:t>
            </a:r>
          </a:p>
        </p:txBody>
      </p:sp>
      <p:pic>
        <p:nvPicPr>
          <p:cNvPr id="2" name="Picture 1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B5909F32-001B-4A11-AEEB-EF5395D1C3B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95866AD-EDD6-5AA4-1B89-E73700C64FC2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2458478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D7EB2A36-B6ED-FD4E-7E07-E4BE2BE85A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E217FAA8-7903-790F-C8AF-A654546B8EE2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923754" y="2443229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299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C278B4-91F7-1397-FF2D-04C038E41577}"/>
              </a:ext>
            </a:extLst>
          </p:cNvPr>
          <p:cNvSpPr txBox="1"/>
          <p:nvPr userDrawn="1"/>
        </p:nvSpPr>
        <p:spPr>
          <a:xfrm>
            <a:off x="609404" y="3024738"/>
            <a:ext cx="1133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299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Network</a:t>
            </a:r>
          </a:p>
          <a:p>
            <a:pPr algn="ctr" defTabSz="514299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Infra Services</a:t>
            </a:r>
            <a:endParaRPr lang="en-US" sz="675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B180DF8B-8246-7BBB-1D51-0A7997F9CA64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1821465" y="2458137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299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BC2D28-0D54-251E-1D85-B8C121038C5A}"/>
              </a:ext>
            </a:extLst>
          </p:cNvPr>
          <p:cNvSpPr txBox="1"/>
          <p:nvPr userDrawn="1"/>
        </p:nvSpPr>
        <p:spPr>
          <a:xfrm>
            <a:off x="1418399" y="3019579"/>
            <a:ext cx="13129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299">
              <a:defRPr/>
            </a:pPr>
            <a:r>
              <a:rPr lang="pt-BR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Data Center</a:t>
            </a:r>
          </a:p>
          <a:p>
            <a:pPr algn="ctr" defTabSz="514299">
              <a:defRPr/>
            </a:pPr>
            <a:r>
              <a:rPr lang="pt-BR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Colo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2" name="Flowchart: Connector 11">
            <a:extLst>
              <a:ext uri="{FF2B5EF4-FFF2-40B4-BE49-F238E27FC236}">
                <a16:creationId xmlns:a16="http://schemas.microsoft.com/office/drawing/2014/main" id="{D1DEF801-78D7-8DFC-0C38-272A8D98EF78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3658287" y="2467901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299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CC2D12-B199-C442-790C-823302A66B0C}"/>
              </a:ext>
            </a:extLst>
          </p:cNvPr>
          <p:cNvSpPr txBox="1"/>
          <p:nvPr userDrawn="1"/>
        </p:nvSpPr>
        <p:spPr>
          <a:xfrm>
            <a:off x="3306387" y="3024738"/>
            <a:ext cx="124199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299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Network Digital </a:t>
            </a:r>
          </a:p>
          <a:p>
            <a:pPr algn="ctr" defTabSz="514299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4" name="Flowchart: Connector 13">
            <a:extLst>
              <a:ext uri="{FF2B5EF4-FFF2-40B4-BE49-F238E27FC236}">
                <a16:creationId xmlns:a16="http://schemas.microsoft.com/office/drawing/2014/main" id="{F3E55518-8652-B520-19AB-CDFACF181A72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4634986" y="2445155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299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3C430B1-3B83-EFB6-3F1D-2012E266974A}"/>
              </a:ext>
            </a:extLst>
          </p:cNvPr>
          <p:cNvSpPr txBox="1"/>
          <p:nvPr userDrawn="1"/>
        </p:nvSpPr>
        <p:spPr>
          <a:xfrm>
            <a:off x="4274045" y="3014349"/>
            <a:ext cx="13129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299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Cloud &amp; IT</a:t>
            </a:r>
          </a:p>
          <a:p>
            <a:pPr algn="ctr" defTabSz="514299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D6903430-A5C6-2F4B-929D-91B4A5CDCC58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5636940" y="2475354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299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233261-5F6C-636F-31BF-D14D8B6C8E10}"/>
              </a:ext>
            </a:extLst>
          </p:cNvPr>
          <p:cNvSpPr txBox="1"/>
          <p:nvPr userDrawn="1"/>
        </p:nvSpPr>
        <p:spPr>
          <a:xfrm>
            <a:off x="5249081" y="3024738"/>
            <a:ext cx="131862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299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Security </a:t>
            </a:r>
          </a:p>
          <a:p>
            <a:pPr algn="ctr" defTabSz="514299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EA112DF0-B262-786E-98C3-AFAC8571B6E5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6628956" y="2450683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299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7AF911-1D1E-E3D3-DBFE-BAF04E419C52}"/>
              </a:ext>
            </a:extLst>
          </p:cNvPr>
          <p:cNvSpPr txBox="1"/>
          <p:nvPr userDrawn="1"/>
        </p:nvSpPr>
        <p:spPr>
          <a:xfrm>
            <a:off x="6235120" y="3035126"/>
            <a:ext cx="12806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299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Digital Apps</a:t>
            </a:r>
          </a:p>
          <a:p>
            <a:pPr algn="ctr" defTabSz="514299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C2984C21-A098-4F6A-0C5C-69A11A01F7EC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7635902" y="2450682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299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7542BF6-F898-468C-F075-7098579A5791}"/>
              </a:ext>
            </a:extLst>
          </p:cNvPr>
          <p:cNvSpPr txBox="1"/>
          <p:nvPr userDrawn="1"/>
        </p:nvSpPr>
        <p:spPr>
          <a:xfrm>
            <a:off x="7288116" y="3042094"/>
            <a:ext cx="13280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299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Industry Apps</a:t>
            </a:r>
          </a:p>
          <a:p>
            <a:pPr algn="ctr" defTabSz="514299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11338728-2DC8-66B8-DD1E-39B7B8EF2AB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13251" y="2552908"/>
            <a:ext cx="410045" cy="374389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CF5E2255-BE2B-0B6F-3530-A93459144BC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68690" y="2590200"/>
            <a:ext cx="251389" cy="334642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A3B1AB72-670A-F637-35D9-5F5B0180ED9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30449" y="2551074"/>
            <a:ext cx="296267" cy="334642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225DAF83-E320-A602-5BD3-5FD43E48B82E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720226" y="2558529"/>
            <a:ext cx="332707" cy="334642"/>
          </a:xfrm>
          <a:prstGeom prst="rect">
            <a:avLst/>
          </a:prstGeom>
        </p:spPr>
      </p:pic>
      <p:pic>
        <p:nvPicPr>
          <p:cNvPr id="43" name="Picture 42" descr="A logo with text on it&#10;&#10;Description automatically generated">
            <a:extLst>
              <a:ext uri="{FF2B5EF4-FFF2-40B4-BE49-F238E27FC236}">
                <a16:creationId xmlns:a16="http://schemas.microsoft.com/office/drawing/2014/main" id="{48DDC583-E728-1A32-193A-E480084C49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52" b="36304"/>
          <a:stretch/>
        </p:blipFill>
        <p:spPr>
          <a:xfrm>
            <a:off x="3262983" y="522362"/>
            <a:ext cx="2793678" cy="1492175"/>
          </a:xfrm>
          <a:prstGeom prst="rect">
            <a:avLst/>
          </a:prstGeom>
        </p:spPr>
      </p:pic>
      <p:sp>
        <p:nvSpPr>
          <p:cNvPr id="44" name="Flowchart: Connector 43">
            <a:extLst>
              <a:ext uri="{FF2B5EF4-FFF2-40B4-BE49-F238E27FC236}">
                <a16:creationId xmlns:a16="http://schemas.microsoft.com/office/drawing/2014/main" id="{87873065-4753-3C66-0452-C6C1CC4565CF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2706443" y="2445155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299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128BF29-7E3A-69BC-5756-28F62F6C1CF9}"/>
              </a:ext>
            </a:extLst>
          </p:cNvPr>
          <p:cNvSpPr txBox="1"/>
          <p:nvPr userDrawn="1"/>
        </p:nvSpPr>
        <p:spPr>
          <a:xfrm>
            <a:off x="2324875" y="3014349"/>
            <a:ext cx="13129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299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CloudInfinit</a:t>
            </a:r>
          </a:p>
          <a:p>
            <a:pPr algn="ctr" defTabSz="514299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Ent Cloud Infra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30" name="Picture 2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740E80F-D35B-3E6B-7D1C-8F9B8734812D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581" y="2573334"/>
            <a:ext cx="404697" cy="346379"/>
          </a:xfrm>
          <a:prstGeom prst="rect">
            <a:avLst/>
          </a:prstGeom>
        </p:spPr>
      </p:pic>
      <p:pic>
        <p:nvPicPr>
          <p:cNvPr id="33" name="Picture 3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AAA699B-A95F-310B-7182-AFB2A3CD2DC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300" y="2535749"/>
            <a:ext cx="384392" cy="369318"/>
          </a:xfrm>
          <a:prstGeom prst="rect">
            <a:avLst/>
          </a:prstGeom>
        </p:spPr>
      </p:pic>
      <p:pic>
        <p:nvPicPr>
          <p:cNvPr id="36" name="Picture 3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DF44C8E-F398-3A14-81BA-584A148DD34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573" y="2525959"/>
            <a:ext cx="342065" cy="3566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9FF288F-82AC-672C-B624-FA08F7665612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-500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72066" y="2583470"/>
            <a:ext cx="404178" cy="25494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40CFBD6-7D4E-7356-2005-8B476C6753E0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2402598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940382E5-E930-0E54-A822-424ED273596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D9ED5D7-DBC4-B5EC-8795-15EA830853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807661" y="4569933"/>
            <a:ext cx="3086100" cy="273844"/>
          </a:xfrm>
          <a:prstGeom prst="rect">
            <a:avLst/>
          </a:prstGeom>
        </p:spPr>
        <p:txBody>
          <a:bodyPr/>
          <a:lstStyle>
            <a:lvl1pPr algn="r">
              <a:defRPr sz="788">
                <a:solidFill>
                  <a:schemeClr val="tx1"/>
                </a:solidFill>
                <a:latin typeface="TheSansOffice" panose="020B0503040302060204"/>
              </a:defRPr>
            </a:lvl1pPr>
          </a:lstStyle>
          <a:p>
            <a:r>
              <a:rPr lang="en-US" dirty="0"/>
              <a:t>Internal | Confidential</a:t>
            </a: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011E7055-C1B0-4FFB-9B0D-5C7CBC847FA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0574" y="1061357"/>
            <a:ext cx="4427729" cy="1394133"/>
          </a:xfrm>
        </p:spPr>
        <p:txBody>
          <a:bodyPr>
            <a:noAutofit/>
          </a:bodyPr>
          <a:lstStyle>
            <a:lvl1pPr marL="0" indent="0" algn="l">
              <a:lnSpc>
                <a:spcPts val="2550"/>
              </a:lnSpc>
              <a:spcBef>
                <a:spcPts val="0"/>
              </a:spcBef>
              <a:buNone/>
              <a:defRPr sz="2400" b="1" cap="all" baseline="0">
                <a:solidFill>
                  <a:schemeClr val="tx1"/>
                </a:solidFill>
                <a:latin typeface="TheSansOffice" panose="020B0503040302060204"/>
              </a:defRPr>
            </a:lvl1pPr>
          </a:lstStyle>
          <a:p>
            <a:pPr lvl="0"/>
            <a:r>
              <a:rPr lang="en-US" dirty="0"/>
              <a:t>TITLE OF THE SLIDE - LINE ONE</a:t>
            </a:r>
            <a:endParaRPr lang="en-IN" dirty="0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1EA77C76-775A-4C13-0529-31DE8FB4045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0575" y="2104491"/>
            <a:ext cx="4427723" cy="341878"/>
          </a:xfrm>
        </p:spPr>
        <p:txBody>
          <a:bodyPr>
            <a:no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350" b="0" cap="none" baseline="0">
                <a:solidFill>
                  <a:srgbClr val="BED730"/>
                </a:solidFill>
                <a:latin typeface="TheSansOffice" panose="020B0503040302060204"/>
              </a:defRPr>
            </a:lvl1pPr>
          </a:lstStyle>
          <a:p>
            <a:pPr lvl="0"/>
            <a:r>
              <a:rPr lang="en-US" dirty="0"/>
              <a:t>Sub Title </a:t>
            </a:r>
          </a:p>
        </p:txBody>
      </p:sp>
      <p:pic>
        <p:nvPicPr>
          <p:cNvPr id="5" name="Picture 4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F8ADF077-E0CE-0B23-86D8-9DE2EA796FA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544" y="193813"/>
            <a:ext cx="674123" cy="433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978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850" y="987426"/>
            <a:ext cx="8496300" cy="3529012"/>
          </a:xfrm>
          <a:prstGeom prst="rect">
            <a:avLst/>
          </a:prstGeom>
        </p:spPr>
        <p:txBody>
          <a:bodyPr vert="horz" lIns="0" tIns="0" rIns="91428" bIns="45715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Title Placeholder 11"/>
          <p:cNvSpPr>
            <a:spLocks noGrp="1"/>
          </p:cNvSpPr>
          <p:nvPr>
            <p:ph type="title"/>
          </p:nvPr>
        </p:nvSpPr>
        <p:spPr>
          <a:xfrm>
            <a:off x="323702" y="257736"/>
            <a:ext cx="8496448" cy="369322"/>
          </a:xfrm>
          <a:prstGeom prst="rect">
            <a:avLst/>
          </a:prstGeom>
        </p:spPr>
        <p:txBody>
          <a:bodyPr vert="horz" wrap="square" lIns="0" tIns="45715" rIns="91428" bIns="45715" rtlCol="0" anchor="ctr">
            <a:spAutoFit/>
          </a:bodyPr>
          <a:lstStyle/>
          <a:p>
            <a:pPr marL="0" marR="0" lvl="0" indent="0" algn="l" defTabSz="91426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TITLE OF THE SLIDE GOES HERE</a:t>
            </a:r>
          </a:p>
        </p:txBody>
      </p:sp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2CEA614A-EFC1-1B49-BB8B-49C4D6D2B303}"/>
              </a:ext>
            </a:extLst>
          </p:cNvPr>
          <p:cNvSpPr/>
          <p:nvPr userDrawn="1"/>
        </p:nvSpPr>
        <p:spPr>
          <a:xfrm rot="5400000">
            <a:off x="71850" y="4768491"/>
            <a:ext cx="180000" cy="3240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5566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633EC4-9620-6C44-23C1-6D6ED64FD454}"/>
              </a:ext>
            </a:extLst>
          </p:cNvPr>
          <p:cNvSpPr txBox="1"/>
          <p:nvPr userDrawn="1"/>
        </p:nvSpPr>
        <p:spPr>
          <a:xfrm>
            <a:off x="-149" y="4822769"/>
            <a:ext cx="323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6AB342A-830E-438F-A6A8-BEDF509AB0A8}" type="slidenum">
              <a:rPr lang="en-US" sz="8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4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</p:sldLayoutIdLst>
  <p:txStyles>
    <p:titleStyle>
      <a:lvl1pPr algn="l" defTabSz="914264" rtl="0" eaLnBrk="1" latinLnBrk="0" hangingPunct="1">
        <a:spcBef>
          <a:spcPct val="0"/>
        </a:spcBef>
        <a:buNone/>
        <a:defRPr kumimoji="0" lang="en-US" sz="1800" b="1" i="0" u="none" strike="noStrike" kern="1200" cap="all" spc="0" normalizeH="0" baseline="0" noProof="0" dirty="0" smtClean="0">
          <a:ln>
            <a:noFill/>
          </a:ln>
          <a:solidFill>
            <a:schemeClr val="tx2">
              <a:lumMod val="75000"/>
            </a:schemeClr>
          </a:solidFill>
          <a:effectLst/>
          <a:uLnTx/>
          <a:uFillTx/>
          <a:latin typeface="TheSansOffice" panose="020B0503040302060204" pitchFamily="34" charset="0"/>
          <a:ea typeface="+mj-ea"/>
          <a:cs typeface="+mj-cs"/>
        </a:defRPr>
      </a:lvl1pPr>
    </p:titleStyle>
    <p:bodyStyle>
      <a:lvl1pPr marL="226766" indent="-226766" algn="l" defTabSz="914264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600" kern="1200">
          <a:solidFill>
            <a:srgbClr val="595959"/>
          </a:solidFill>
          <a:latin typeface="TheSansOffice" panose="020B0503040302060204" pitchFamily="34" charset="0"/>
          <a:ea typeface="+mn-ea"/>
          <a:cs typeface="+mn-cs"/>
        </a:defRPr>
      </a:lvl1pPr>
      <a:lvl2pPr marL="568715" indent="-285707" algn="l" defTabSz="914264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rgbClr val="595959"/>
          </a:solidFill>
          <a:latin typeface="TheSansOffice" panose="020B0503040302060204" pitchFamily="34" charset="0"/>
          <a:ea typeface="+mn-ea"/>
          <a:cs typeface="+mn-cs"/>
        </a:defRPr>
      </a:lvl2pPr>
      <a:lvl3pPr marL="1142828" indent="-228566" algn="l" defTabSz="914264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200" kern="1200">
          <a:solidFill>
            <a:srgbClr val="595959"/>
          </a:solidFill>
          <a:latin typeface="Trebuchet MS" pitchFamily="34" charset="0"/>
          <a:ea typeface="+mn-ea"/>
          <a:cs typeface="+mn-cs"/>
        </a:defRPr>
      </a:lvl3pPr>
      <a:lvl4pPr marL="1599960" indent="-228566" algn="l" defTabSz="914264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100" kern="1200">
          <a:solidFill>
            <a:srgbClr val="595959"/>
          </a:solidFill>
          <a:latin typeface="Trebuchet MS" pitchFamily="34" charset="0"/>
          <a:ea typeface="+mn-ea"/>
          <a:cs typeface="+mn-cs"/>
        </a:defRPr>
      </a:lvl4pPr>
      <a:lvl5pPr marL="2057092" indent="-228566" algn="l" defTabSz="914264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»"/>
        <a:defRPr sz="1100" kern="1200">
          <a:solidFill>
            <a:srgbClr val="595959"/>
          </a:solidFill>
          <a:latin typeface="Trebuchet MS" pitchFamily="34" charset="0"/>
          <a:ea typeface="+mn-ea"/>
          <a:cs typeface="+mn-cs"/>
        </a:defRPr>
      </a:lvl5pPr>
      <a:lvl6pPr marL="2514224" indent="-228566" algn="l" defTabSz="91426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55" indent="-228566" algn="l" defTabSz="91426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86" indent="-228566" algn="l" defTabSz="91426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18" indent="-228566" algn="l" defTabSz="91426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4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5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6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8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8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21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5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orient="horz" pos="1620" userDrawn="1">
          <p15:clr>
            <a:srgbClr val="F26B43"/>
          </p15:clr>
        </p15:guide>
        <p15:guide id="3" pos="2767" userDrawn="1">
          <p15:clr>
            <a:srgbClr val="F26B43"/>
          </p15:clr>
        </p15:guide>
        <p15:guide id="4" pos="2993" userDrawn="1">
          <p15:clr>
            <a:srgbClr val="F26B43"/>
          </p15:clr>
        </p15:guide>
        <p15:guide id="5" pos="204" userDrawn="1">
          <p15:clr>
            <a:srgbClr val="F26B43"/>
          </p15:clr>
        </p15:guide>
        <p15:guide id="6" pos="5556" userDrawn="1">
          <p15:clr>
            <a:srgbClr val="F26B43"/>
          </p15:clr>
        </p15:guide>
        <p15:guide id="7" orient="horz" pos="2845" userDrawn="1">
          <p15:clr>
            <a:srgbClr val="F26B43"/>
          </p15:clr>
        </p15:guide>
        <p15:guide id="8" orient="horz" pos="622" userDrawn="1">
          <p15:clr>
            <a:srgbClr val="F26B43"/>
          </p15:clr>
        </p15:guide>
        <p15:guide id="9" orient="horz" pos="39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svg"/><Relationship Id="rId3" Type="http://schemas.openxmlformats.org/officeDocument/2006/relationships/image" Target="../media/image37.svg"/><Relationship Id="rId7" Type="http://schemas.openxmlformats.org/officeDocument/2006/relationships/image" Target="../media/image41.svg"/><Relationship Id="rId12" Type="http://schemas.openxmlformats.org/officeDocument/2006/relationships/image" Target="../media/image46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5.svg"/><Relationship Id="rId5" Type="http://schemas.openxmlformats.org/officeDocument/2006/relationships/image" Target="../media/image39.sv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2BC866B-45A0-DE21-A1BA-8D5C7D43CE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098" y="2214153"/>
            <a:ext cx="8486052" cy="811786"/>
          </a:xfrm>
        </p:spPr>
        <p:txBody>
          <a:bodyPr/>
          <a:lstStyle/>
          <a:p>
            <a:r>
              <a:rPr lang="en-IN" dirty="0"/>
              <a:t>HUMAN RESOURCES</a:t>
            </a:r>
            <a:endParaRPr lang="en-US" dirty="0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F50BC8B7-70DF-D2C1-D87D-09EBA8C5B2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39CE644-02BE-D898-A508-BABEE6B3F17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100" y="4449324"/>
            <a:ext cx="4058514" cy="277103"/>
          </a:xfrm>
        </p:spPr>
        <p:txBody>
          <a:bodyPr/>
          <a:lstStyle/>
          <a:p>
            <a:r>
              <a:rPr lang="en-US" dirty="0"/>
              <a:t>01/04/24</a:t>
            </a:r>
          </a:p>
        </p:txBody>
      </p:sp>
    </p:spTree>
    <p:extLst>
      <p:ext uri="{BB962C8B-B14F-4D97-AF65-F5344CB8AC3E}">
        <p14:creationId xmlns:p14="http://schemas.microsoft.com/office/powerpoint/2010/main" val="3167140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16B7C-A387-6020-9752-207673809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211576"/>
            <a:ext cx="7693099" cy="461655"/>
          </a:xfrm>
        </p:spPr>
        <p:txBody>
          <a:bodyPr anchor="ctr">
            <a:normAutofit/>
          </a:bodyPr>
          <a:lstStyle/>
          <a:p>
            <a:r>
              <a:rPr lang="en-IN" dirty="0"/>
              <a:t>ONBOARDING - TALLITE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790DB91-C31F-A17E-4621-6DD517E91D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762236"/>
              </p:ext>
            </p:extLst>
          </p:nvPr>
        </p:nvGraphicFramePr>
        <p:xfrm>
          <a:off x="323851" y="987426"/>
          <a:ext cx="8496301" cy="3409594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550089">
                  <a:extLst>
                    <a:ext uri="{9D8B030D-6E8A-4147-A177-3AD203B41FA5}">
                      <a16:colId xmlns:a16="http://schemas.microsoft.com/office/drawing/2014/main" val="3879879922"/>
                    </a:ext>
                  </a:extLst>
                </a:gridCol>
                <a:gridCol w="1986553">
                  <a:extLst>
                    <a:ext uri="{9D8B030D-6E8A-4147-A177-3AD203B41FA5}">
                      <a16:colId xmlns:a16="http://schemas.microsoft.com/office/drawing/2014/main" val="2044006183"/>
                    </a:ext>
                  </a:extLst>
                </a:gridCol>
                <a:gridCol w="1986553">
                  <a:extLst>
                    <a:ext uri="{9D8B030D-6E8A-4147-A177-3AD203B41FA5}">
                      <a16:colId xmlns:a16="http://schemas.microsoft.com/office/drawing/2014/main" val="608398324"/>
                    </a:ext>
                  </a:extLst>
                </a:gridCol>
                <a:gridCol w="1986553">
                  <a:extLst>
                    <a:ext uri="{9D8B030D-6E8A-4147-A177-3AD203B41FA5}">
                      <a16:colId xmlns:a16="http://schemas.microsoft.com/office/drawing/2014/main" val="2453843410"/>
                    </a:ext>
                  </a:extLst>
                </a:gridCol>
                <a:gridCol w="1986553">
                  <a:extLst>
                    <a:ext uri="{9D8B030D-6E8A-4147-A177-3AD203B41FA5}">
                      <a16:colId xmlns:a16="http://schemas.microsoft.com/office/drawing/2014/main" val="1482145411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S. No.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Sub-Module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Pre-Automation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Post-Automation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Benefits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2350740"/>
                  </a:ext>
                </a:extLst>
              </a:tr>
              <a:tr h="1370675">
                <a:tc>
                  <a:txBody>
                    <a:bodyPr/>
                    <a:lstStyle/>
                    <a:p>
                      <a:pPr algn="ctr"/>
                      <a:r>
                        <a:rPr lang="en-IN" sz="1100" b="0" kern="1200" dirty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kern="1200" dirty="0">
                          <a:solidFill>
                            <a:schemeClr val="bg1"/>
                          </a:solidFill>
                        </a:rPr>
                        <a:t>Admin &amp; IT enablement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</a:rPr>
                        <a:t>Manual/Emails/Physical/Courier/Postage </a:t>
                      </a:r>
                      <a:r>
                        <a:rPr lang="en-US" sz="1100" b="0" kern="1200" dirty="0">
                          <a:solidFill>
                            <a:schemeClr val="bg1"/>
                          </a:solidFill>
                        </a:rPr>
                        <a:t>Manual emails for allocation of assets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kern="1200" dirty="0">
                          <a:solidFill>
                            <a:schemeClr val="bg1"/>
                          </a:solidFill>
                        </a:rPr>
                        <a:t>Manual Form submission for processing ID cards</a:t>
                      </a: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dirty="0">
                          <a:solidFill>
                            <a:schemeClr val="bg1"/>
                          </a:solidFill>
                        </a:rPr>
                        <a:t>Workflow enabled in Tallite towards automation of these processes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IN" sz="1100" b="0" dirty="0">
                        <a:solidFill>
                          <a:schemeClr val="bg1"/>
                        </a:solidFill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</a:rPr>
                        <a:t>Hyreo - AI enabled candidate engagement platform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100" b="0" dirty="0">
                        <a:solidFill>
                          <a:schemeClr val="bg1"/>
                        </a:solidFill>
                      </a:endParaRPr>
                    </a:p>
                    <a:p>
                      <a:pPr algn="l">
                        <a:buFontTx/>
                        <a:buNone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Process Efficiency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Improvement in SLA’s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Enhanced Candidate Experience &amp; Engagement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Employer branding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Query management done through chatbot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674948049"/>
                  </a:ext>
                </a:extLst>
              </a:tr>
              <a:tr h="1678919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b="0" kern="1200" dirty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en-IN" sz="1100" b="0" kern="1200" dirty="0">
                          <a:solidFill>
                            <a:schemeClr val="bg1"/>
                          </a:solidFill>
                        </a:rPr>
                        <a:t>Candidate Experience Platform</a:t>
                      </a: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buFontTx/>
                        <a:buNone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</a:rPr>
                        <a:t>Follow-up through phone &amp; e-mails on various onboarding checklists</a:t>
                      </a: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pPr marL="0" algn="ctr" defTabSz="685800" rtl="0" eaLnBrk="1" latinLnBrk="0" hangingPunct="1">
                        <a:buFontTx/>
                        <a:buNone/>
                      </a:pPr>
                      <a:endParaRPr lang="en-IN" sz="13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4473" marR="104473" marT="52236" marB="52236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indent="0" algn="l" defTabSz="685800" rtl="0" eaLnBrk="1" latinLnBrk="0" hangingPunct="1">
                        <a:buFontTx/>
                        <a:buNone/>
                      </a:pPr>
                      <a:endParaRPr lang="en-IN" sz="13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4473" marR="104473" marT="52236" marB="52236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52019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9868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16B7C-A387-6020-9752-207673809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211576"/>
            <a:ext cx="7693099" cy="461655"/>
          </a:xfrm>
        </p:spPr>
        <p:txBody>
          <a:bodyPr anchor="ctr">
            <a:normAutofit/>
          </a:bodyPr>
          <a:lstStyle/>
          <a:p>
            <a:r>
              <a:rPr lang="en-IN" dirty="0"/>
              <a:t>PMS – SAP SUCCESSFACTORS (SF)</a:t>
            </a:r>
          </a:p>
        </p:txBody>
      </p:sp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CEA61122-82CF-7B41-908F-89CACFB7F439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49303320"/>
              </p:ext>
            </p:extLst>
          </p:nvPr>
        </p:nvGraphicFramePr>
        <p:xfrm>
          <a:off x="323849" y="987425"/>
          <a:ext cx="8496299" cy="3487863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558183">
                  <a:extLst>
                    <a:ext uri="{9D8B030D-6E8A-4147-A177-3AD203B41FA5}">
                      <a16:colId xmlns:a16="http://schemas.microsoft.com/office/drawing/2014/main" val="3243191629"/>
                    </a:ext>
                  </a:extLst>
                </a:gridCol>
                <a:gridCol w="1984529">
                  <a:extLst>
                    <a:ext uri="{9D8B030D-6E8A-4147-A177-3AD203B41FA5}">
                      <a16:colId xmlns:a16="http://schemas.microsoft.com/office/drawing/2014/main" val="3794319617"/>
                    </a:ext>
                  </a:extLst>
                </a:gridCol>
                <a:gridCol w="1984529">
                  <a:extLst>
                    <a:ext uri="{9D8B030D-6E8A-4147-A177-3AD203B41FA5}">
                      <a16:colId xmlns:a16="http://schemas.microsoft.com/office/drawing/2014/main" val="2097611338"/>
                    </a:ext>
                  </a:extLst>
                </a:gridCol>
                <a:gridCol w="1984529">
                  <a:extLst>
                    <a:ext uri="{9D8B030D-6E8A-4147-A177-3AD203B41FA5}">
                      <a16:colId xmlns:a16="http://schemas.microsoft.com/office/drawing/2014/main" val="2678692972"/>
                    </a:ext>
                  </a:extLst>
                </a:gridCol>
                <a:gridCol w="1984529">
                  <a:extLst>
                    <a:ext uri="{9D8B030D-6E8A-4147-A177-3AD203B41FA5}">
                      <a16:colId xmlns:a16="http://schemas.microsoft.com/office/drawing/2014/main" val="994106752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S. No.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Sub-Module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Pre-Automation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Post-Automation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Benefits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5740754"/>
                  </a:ext>
                </a:extLst>
              </a:tr>
              <a:tr h="3127863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Goal Setting Process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Quarterly Review Process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Confirmation Process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Annual Appraisal Process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en-IN" sz="1100" kern="1200" dirty="0">
                          <a:solidFill>
                            <a:schemeClr val="bg1"/>
                          </a:solidFill>
                        </a:rPr>
                        <a:t>Earlier PMS was administered through legacy system </a:t>
                      </a:r>
                      <a:endParaRPr lang="en-IN" sz="11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Enabled in SF with enhanced UI with Auto trigger, bulk triggers by the administrator,  bulk routing, communications, nudges &amp; notifications for completion.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Auto triggers of forms </a:t>
                      </a: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Automated confirmation letters .</a:t>
                      </a: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algn="l" defTabSz="6858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en-IN" sz="11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Process Efficiency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Optimal  productivity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SLA Management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Reduction in administrative workload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Mobile accessibility </a:t>
                      </a:r>
                    </a:p>
                    <a:p>
                      <a:pPr marL="0" algn="l" defTabSz="685800" rtl="0" eaLnBrk="1" latinLnBrk="0" hangingPunct="1"/>
                      <a:endParaRPr lang="en-IN" sz="11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8044891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3664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16B7C-A387-6020-9752-207673809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211576"/>
            <a:ext cx="7693099" cy="461655"/>
          </a:xfrm>
        </p:spPr>
        <p:txBody>
          <a:bodyPr anchor="ctr">
            <a:normAutofit/>
          </a:bodyPr>
          <a:lstStyle/>
          <a:p>
            <a:r>
              <a:rPr lang="en-IN" dirty="0"/>
              <a:t>PAYROLL – RAMCO HCM</a:t>
            </a:r>
          </a:p>
        </p:txBody>
      </p:sp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1B38A491-A5F0-5968-1C61-C58B5DB5BA30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907055822"/>
              </p:ext>
            </p:extLst>
          </p:nvPr>
        </p:nvGraphicFramePr>
        <p:xfrm>
          <a:off x="323849" y="987425"/>
          <a:ext cx="8496303" cy="3456143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566275">
                  <a:extLst>
                    <a:ext uri="{9D8B030D-6E8A-4147-A177-3AD203B41FA5}">
                      <a16:colId xmlns:a16="http://schemas.microsoft.com/office/drawing/2014/main" val="3243191629"/>
                    </a:ext>
                  </a:extLst>
                </a:gridCol>
                <a:gridCol w="1982507">
                  <a:extLst>
                    <a:ext uri="{9D8B030D-6E8A-4147-A177-3AD203B41FA5}">
                      <a16:colId xmlns:a16="http://schemas.microsoft.com/office/drawing/2014/main" val="3794319617"/>
                    </a:ext>
                  </a:extLst>
                </a:gridCol>
                <a:gridCol w="1982507">
                  <a:extLst>
                    <a:ext uri="{9D8B030D-6E8A-4147-A177-3AD203B41FA5}">
                      <a16:colId xmlns:a16="http://schemas.microsoft.com/office/drawing/2014/main" val="2097611338"/>
                    </a:ext>
                  </a:extLst>
                </a:gridCol>
                <a:gridCol w="1982507">
                  <a:extLst>
                    <a:ext uri="{9D8B030D-6E8A-4147-A177-3AD203B41FA5}">
                      <a16:colId xmlns:a16="http://schemas.microsoft.com/office/drawing/2014/main" val="2678692972"/>
                    </a:ext>
                  </a:extLst>
                </a:gridCol>
                <a:gridCol w="1982507">
                  <a:extLst>
                    <a:ext uri="{9D8B030D-6E8A-4147-A177-3AD203B41FA5}">
                      <a16:colId xmlns:a16="http://schemas.microsoft.com/office/drawing/2014/main" val="3317269569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S. No.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Sub-Module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Pre-Automation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Post-Automation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Benefits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5740754"/>
                  </a:ext>
                </a:extLst>
              </a:tr>
              <a:tr h="3096143">
                <a:tc>
                  <a:txBody>
                    <a:bodyPr/>
                    <a:lstStyle/>
                    <a:p>
                      <a:pPr algn="ctr"/>
                      <a:r>
                        <a:rPr lang="en-IN" sz="1100" kern="1200" dirty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IN" sz="1100" kern="12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Attendance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Leave Management 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Business Expenses 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Travel Management 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Payroll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Tax 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Statutory Compliance 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Available only on VPN.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No provision to upload Softcopy of the bills.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Ramco Onprem Application.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Physical copies of the documents required for taxes and compliance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Cloud based application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Accessible on cloud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Emails &amp; Workflows enabled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No Paperwork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Process Efficiency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Operational Efficiency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Timely Compliance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Reduction in payroll processing time.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8044891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9533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16B7C-A387-6020-9752-207673809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211576"/>
            <a:ext cx="7693099" cy="461655"/>
          </a:xfrm>
        </p:spPr>
        <p:txBody>
          <a:bodyPr anchor="ctr">
            <a:normAutofit/>
          </a:bodyPr>
          <a:lstStyle/>
          <a:p>
            <a:r>
              <a:rPr lang="en-IN" dirty="0"/>
              <a:t>EMPLOYEE TICKETING TOOL - SAPPHIRE </a:t>
            </a:r>
          </a:p>
        </p:txBody>
      </p:sp>
      <p:graphicFrame>
        <p:nvGraphicFramePr>
          <p:cNvPr id="8" name="Table 5">
            <a:extLst>
              <a:ext uri="{FF2B5EF4-FFF2-40B4-BE49-F238E27FC236}">
                <a16:creationId xmlns:a16="http://schemas.microsoft.com/office/drawing/2014/main" id="{9D119930-FBBB-6BF6-6803-F96C2AD1F587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488434055"/>
              </p:ext>
            </p:extLst>
          </p:nvPr>
        </p:nvGraphicFramePr>
        <p:xfrm>
          <a:off x="323850" y="987426"/>
          <a:ext cx="8496302" cy="3277799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566274">
                  <a:extLst>
                    <a:ext uri="{9D8B030D-6E8A-4147-A177-3AD203B41FA5}">
                      <a16:colId xmlns:a16="http://schemas.microsoft.com/office/drawing/2014/main" val="3243191629"/>
                    </a:ext>
                  </a:extLst>
                </a:gridCol>
                <a:gridCol w="1982507">
                  <a:extLst>
                    <a:ext uri="{9D8B030D-6E8A-4147-A177-3AD203B41FA5}">
                      <a16:colId xmlns:a16="http://schemas.microsoft.com/office/drawing/2014/main" val="3794319617"/>
                    </a:ext>
                  </a:extLst>
                </a:gridCol>
                <a:gridCol w="1982507">
                  <a:extLst>
                    <a:ext uri="{9D8B030D-6E8A-4147-A177-3AD203B41FA5}">
                      <a16:colId xmlns:a16="http://schemas.microsoft.com/office/drawing/2014/main" val="2097611338"/>
                    </a:ext>
                  </a:extLst>
                </a:gridCol>
                <a:gridCol w="1982507">
                  <a:extLst>
                    <a:ext uri="{9D8B030D-6E8A-4147-A177-3AD203B41FA5}">
                      <a16:colId xmlns:a16="http://schemas.microsoft.com/office/drawing/2014/main" val="2678692972"/>
                    </a:ext>
                  </a:extLst>
                </a:gridCol>
                <a:gridCol w="1982507">
                  <a:extLst>
                    <a:ext uri="{9D8B030D-6E8A-4147-A177-3AD203B41FA5}">
                      <a16:colId xmlns:a16="http://schemas.microsoft.com/office/drawing/2014/main" val="391220732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S. No.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Sub-Module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Pre-Automation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Post-Automation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Benefits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5740754"/>
                  </a:ext>
                </a:extLst>
              </a:tr>
              <a:tr h="291779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IN" sz="1100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solidFill>
                            <a:schemeClr val="bg1"/>
                          </a:solidFill>
                        </a:rPr>
                        <a:t>HR Helpdesk Portal, MS Teams bot &amp; Whatsapp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solidFill>
                            <a:schemeClr val="bg1"/>
                          </a:solidFill>
                        </a:rPr>
                        <a:t>Emails/In person/Phone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Ticketing based Tool with SLA &amp; Escalation Matrix</a:t>
                      </a:r>
                      <a:endParaRPr lang="en-IN" sz="1100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SLA Driven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Faster Resolution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Employee Experience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Data Tracking &amp; Data history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Improved communication and collaboration</a:t>
                      </a: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480463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6113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16B7C-A387-6020-9752-207673809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211576"/>
            <a:ext cx="7693099" cy="461655"/>
          </a:xfrm>
        </p:spPr>
        <p:txBody>
          <a:bodyPr anchor="ctr">
            <a:normAutofit/>
          </a:bodyPr>
          <a:lstStyle/>
          <a:p>
            <a:r>
              <a:rPr lang="en-IN" dirty="0"/>
              <a:t>LEARNING MANAGEMENT SYSTEM - TENNEO </a:t>
            </a:r>
          </a:p>
        </p:txBody>
      </p:sp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5A3619E8-5BA9-3681-62C4-006F52D1104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2659037"/>
              </p:ext>
            </p:extLst>
          </p:nvPr>
        </p:nvGraphicFramePr>
        <p:xfrm>
          <a:off x="323850" y="987426"/>
          <a:ext cx="8496302" cy="3277799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566274">
                  <a:extLst>
                    <a:ext uri="{9D8B030D-6E8A-4147-A177-3AD203B41FA5}">
                      <a16:colId xmlns:a16="http://schemas.microsoft.com/office/drawing/2014/main" val="3243191629"/>
                    </a:ext>
                  </a:extLst>
                </a:gridCol>
                <a:gridCol w="1982507">
                  <a:extLst>
                    <a:ext uri="{9D8B030D-6E8A-4147-A177-3AD203B41FA5}">
                      <a16:colId xmlns:a16="http://schemas.microsoft.com/office/drawing/2014/main" val="3794319617"/>
                    </a:ext>
                  </a:extLst>
                </a:gridCol>
                <a:gridCol w="1982507">
                  <a:extLst>
                    <a:ext uri="{9D8B030D-6E8A-4147-A177-3AD203B41FA5}">
                      <a16:colId xmlns:a16="http://schemas.microsoft.com/office/drawing/2014/main" val="2097611338"/>
                    </a:ext>
                  </a:extLst>
                </a:gridCol>
                <a:gridCol w="1982507">
                  <a:extLst>
                    <a:ext uri="{9D8B030D-6E8A-4147-A177-3AD203B41FA5}">
                      <a16:colId xmlns:a16="http://schemas.microsoft.com/office/drawing/2014/main" val="2678692972"/>
                    </a:ext>
                  </a:extLst>
                </a:gridCol>
                <a:gridCol w="1982507">
                  <a:extLst>
                    <a:ext uri="{9D8B030D-6E8A-4147-A177-3AD203B41FA5}">
                      <a16:colId xmlns:a16="http://schemas.microsoft.com/office/drawing/2014/main" val="391220732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S. No.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Sub-Module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Pre-Automation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Post-Automation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Benefits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5740754"/>
                  </a:ext>
                </a:extLst>
              </a:tr>
              <a:tr h="291779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IN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Gamification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Social and Collaboration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Roles and workflows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Complexity and weightage-based assessments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Dashboards</a:t>
                      </a: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Not available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Provision to create levels, badges, and competitions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Availability of Course specific forums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Facilitates different roles and workflows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Provision to create assessments based on the complexity </a:t>
                      </a: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Increased ability to effectively administer training programs.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Increased engagement with the associates using  badges, scores, and achievements. 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Dashboard and reporting functionality provide more insights into learning activities.</a:t>
                      </a: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0463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7466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0E44EB3-A223-DF6A-554C-21277F70787E}"/>
              </a:ext>
            </a:extLst>
          </p:cNvPr>
          <p:cNvSpPr txBox="1"/>
          <p:nvPr/>
        </p:nvSpPr>
        <p:spPr>
          <a:xfrm>
            <a:off x="1385888" y="3842109"/>
            <a:ext cx="6372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50">
              <a:defRPr/>
            </a:pPr>
            <a:r>
              <a:rPr lang="en-US" sz="2400" dirty="0">
                <a:solidFill>
                  <a:srgbClr val="B9D300"/>
                </a:solidFill>
                <a:latin typeface="Trebuchet MS"/>
              </a:rPr>
              <a:t>Thank You</a:t>
            </a:r>
            <a:endParaRPr lang="en-IN" sz="2400" dirty="0">
              <a:solidFill>
                <a:srgbClr val="B9D300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200063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4001" y="211576"/>
            <a:ext cx="7693099" cy="461655"/>
          </a:xfrm>
        </p:spPr>
        <p:txBody>
          <a:bodyPr/>
          <a:lstStyle/>
          <a:p>
            <a:r>
              <a:rPr lang="en-IN" dirty="0"/>
              <a:t>agenda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A83F0A34-5AA6-4D8C-B891-466A5691E0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70036102"/>
              </p:ext>
            </p:extLst>
          </p:nvPr>
        </p:nvGraphicFramePr>
        <p:xfrm>
          <a:off x="323999" y="987427"/>
          <a:ext cx="8496443" cy="35290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28811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C5FA332-8641-C919-365E-BAAF30C7F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52267" y="6093245"/>
            <a:ext cx="4114800" cy="365125"/>
          </a:xfrm>
        </p:spPr>
        <p:txBody>
          <a:bodyPr/>
          <a:lstStyle/>
          <a:p>
            <a:r>
              <a:rPr lang="en-US" dirty="0"/>
              <a:t>Internal | Confidential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E634ED6-EF5F-5FDA-12BD-5ED11A6B3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2" y="211577"/>
            <a:ext cx="7693099" cy="461655"/>
          </a:xfrm>
        </p:spPr>
        <p:txBody>
          <a:bodyPr/>
          <a:lstStyle/>
          <a:p>
            <a:r>
              <a:rPr lang="en-IN" dirty="0"/>
              <a:t>Our Chairman’s Vision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EAEC1D-EF2C-305E-5E3C-88A4478A7581}"/>
              </a:ext>
            </a:extLst>
          </p:cNvPr>
          <p:cNvSpPr txBox="1"/>
          <p:nvPr/>
        </p:nvSpPr>
        <p:spPr>
          <a:xfrm>
            <a:off x="323850" y="987425"/>
            <a:ext cx="84963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1"/>
                </a:solidFill>
              </a:rPr>
              <a:t>Commitment </a:t>
            </a:r>
            <a:endParaRPr lang="en-IN" sz="27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082605-DABB-0DD5-5139-2B4830450388}"/>
              </a:ext>
            </a:extLst>
          </p:cNvPr>
          <p:cNvSpPr txBox="1"/>
          <p:nvPr/>
        </p:nvSpPr>
        <p:spPr>
          <a:xfrm>
            <a:off x="323850" y="1860001"/>
            <a:ext cx="8496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Continuous Learning</a:t>
            </a:r>
            <a:endParaRPr lang="en-IN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1E3A59-4497-67EC-BC17-9AF1AAE5AA84}"/>
              </a:ext>
            </a:extLst>
          </p:cNvPr>
          <p:cNvSpPr txBox="1"/>
          <p:nvPr/>
        </p:nvSpPr>
        <p:spPr>
          <a:xfrm>
            <a:off x="3347226" y="1423713"/>
            <a:ext cx="2449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+</a:t>
            </a:r>
            <a:endParaRPr lang="en-IN" sz="24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ED3FDF-5E45-A02B-9A6D-73BCE78C5DB4}"/>
              </a:ext>
            </a:extLst>
          </p:cNvPr>
          <p:cNvSpPr txBox="1"/>
          <p:nvPr/>
        </p:nvSpPr>
        <p:spPr>
          <a:xfrm>
            <a:off x="2380476" y="2296289"/>
            <a:ext cx="438304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1"/>
                </a:solidFill>
              </a:rPr>
              <a:t>=</a:t>
            </a:r>
            <a:endParaRPr lang="en-IN" sz="2700" b="1" dirty="0">
              <a:solidFill>
                <a:schemeClr val="bg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EA6709D-3F59-18BC-66A9-399186508519}"/>
              </a:ext>
            </a:extLst>
          </p:cNvPr>
          <p:cNvGrpSpPr/>
          <p:nvPr/>
        </p:nvGrpSpPr>
        <p:grpSpPr>
          <a:xfrm>
            <a:off x="2640889" y="2841840"/>
            <a:ext cx="3862221" cy="797135"/>
            <a:chOff x="2640889" y="2841840"/>
            <a:chExt cx="3862221" cy="797135"/>
          </a:xfrm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F1CF0677-6C25-8FDD-D3B0-FDC47B68F72E}"/>
                </a:ext>
              </a:extLst>
            </p:cNvPr>
            <p:cNvSpPr/>
            <p:nvPr/>
          </p:nvSpPr>
          <p:spPr>
            <a:xfrm>
              <a:off x="2640889" y="2841840"/>
              <a:ext cx="3862221" cy="797135"/>
            </a:xfrm>
            <a:prstGeom prst="roundRect">
              <a:avLst>
                <a:gd name="adj" fmla="val 50000"/>
              </a:avLst>
            </a:prstGeom>
            <a:solidFill>
              <a:srgbClr val="BED73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780C0D2-45BA-810F-8F54-D9AC08F79F44}"/>
                </a:ext>
              </a:extLst>
            </p:cNvPr>
            <p:cNvSpPr txBox="1"/>
            <p:nvPr/>
          </p:nvSpPr>
          <p:spPr>
            <a:xfrm>
              <a:off x="2651301" y="2948020"/>
              <a:ext cx="38413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/>
                <a:t>SMART Execution</a:t>
              </a:r>
              <a:endParaRPr lang="en-IN" sz="3200" b="1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723ECBEB-BFE5-3F64-8146-BD3D4999F958}"/>
              </a:ext>
            </a:extLst>
          </p:cNvPr>
          <p:cNvSpPr txBox="1"/>
          <p:nvPr/>
        </p:nvSpPr>
        <p:spPr>
          <a:xfrm>
            <a:off x="323851" y="4053305"/>
            <a:ext cx="84962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BED730"/>
                </a:solidFill>
              </a:rPr>
              <a:t>Leading to SIFY 4.0</a:t>
            </a:r>
            <a:endParaRPr lang="en-IN" sz="3200" b="1" dirty="0">
              <a:solidFill>
                <a:srgbClr val="BED7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485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B2FE3-D54E-4801-E2CC-5C8E60574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211576"/>
            <a:ext cx="7693099" cy="461655"/>
          </a:xfrm>
        </p:spPr>
        <p:txBody>
          <a:bodyPr/>
          <a:lstStyle/>
          <a:p>
            <a:r>
              <a:rPr lang="en-IN" dirty="0"/>
              <a:t>Why HR Automation 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B6292B-4C5A-130E-DF9F-E15CE46B4D2E}"/>
              </a:ext>
            </a:extLst>
          </p:cNvPr>
          <p:cNvSpPr txBox="1"/>
          <p:nvPr/>
        </p:nvSpPr>
        <p:spPr>
          <a:xfrm>
            <a:off x="350521" y="992066"/>
            <a:ext cx="846962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Trebuchet MS" panose="020B0703020202090204" pitchFamily="34" charset="0"/>
              </a:rPr>
              <a:t>HR Automation is a beacon of modernization, redefining how business engages with people</a:t>
            </a:r>
            <a:endParaRPr lang="en-IN" sz="1400" b="1" dirty="0">
              <a:solidFill>
                <a:schemeClr val="bg1"/>
              </a:solidFill>
              <a:latin typeface="Trebuchet MS" panose="020B0703020202090204" pitchFamily="34" charset="0"/>
            </a:endParaRP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70AD3F98-9D82-AD9D-C9E2-767ED102FA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6937316"/>
              </p:ext>
            </p:extLst>
          </p:nvPr>
        </p:nvGraphicFramePr>
        <p:xfrm>
          <a:off x="323850" y="1454028"/>
          <a:ext cx="8496300" cy="3062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6595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7DEECB-E9DB-2900-1477-9FB2A66C0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211576"/>
            <a:ext cx="8018887" cy="461655"/>
          </a:xfrm>
        </p:spPr>
        <p:txBody>
          <a:bodyPr/>
          <a:lstStyle/>
          <a:p>
            <a:r>
              <a:rPr lang="en-US" sz="2400" b="1" dirty="0"/>
              <a:t>Human Resources: Digital Transformation Suite</a:t>
            </a:r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41BD2056-E4F9-6375-A338-70FC5B4352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8030225"/>
              </p:ext>
            </p:extLst>
          </p:nvPr>
        </p:nvGraphicFramePr>
        <p:xfrm>
          <a:off x="324001" y="987425"/>
          <a:ext cx="8496149" cy="3529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9148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16B7C-A387-6020-9752-207673809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IN" sz="2400" b="1" dirty="0">
                <a:solidFill>
                  <a:srgbClr val="FFFFFF"/>
                </a:solidFill>
                <a:latin typeface="TheSansOffice"/>
              </a:rPr>
              <a:t>SUB-MODULES IMPLEMENTED IN THE LAST 3 YEARS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40B3BD6-4BFA-168D-45A3-944B36159A01}"/>
              </a:ext>
            </a:extLst>
          </p:cNvPr>
          <p:cNvSpPr/>
          <p:nvPr/>
        </p:nvSpPr>
        <p:spPr>
          <a:xfrm>
            <a:off x="324001" y="1620528"/>
            <a:ext cx="2605716" cy="396551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200" b="1" dirty="0">
                <a:solidFill>
                  <a:schemeClr val="bg1"/>
                </a:solidFill>
              </a:rPr>
              <a:t>Recruitment - </a:t>
            </a:r>
            <a:r>
              <a:rPr lang="en-IN" sz="1200" b="1" dirty="0">
                <a:solidFill>
                  <a:srgbClr val="BED730"/>
                </a:solidFill>
              </a:rPr>
              <a:t>20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89C3F4B-3D2F-EA7B-1358-EACA875821B6}"/>
              </a:ext>
            </a:extLst>
          </p:cNvPr>
          <p:cNvSpPr/>
          <p:nvPr/>
        </p:nvSpPr>
        <p:spPr>
          <a:xfrm>
            <a:off x="324001" y="2110949"/>
            <a:ext cx="2605716" cy="396551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200" b="1" dirty="0">
                <a:solidFill>
                  <a:schemeClr val="bg1"/>
                </a:solidFill>
              </a:rPr>
              <a:t>Onboarding - </a:t>
            </a:r>
            <a:r>
              <a:rPr lang="en-IN" sz="1200" b="1" dirty="0">
                <a:solidFill>
                  <a:srgbClr val="BED730"/>
                </a:solidFill>
              </a:rPr>
              <a:t>10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D52EE43-3E41-1894-8D47-6C7A87D7E755}"/>
              </a:ext>
            </a:extLst>
          </p:cNvPr>
          <p:cNvSpPr/>
          <p:nvPr/>
        </p:nvSpPr>
        <p:spPr>
          <a:xfrm>
            <a:off x="324002" y="2601370"/>
            <a:ext cx="2605714" cy="396551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200" b="1" dirty="0">
                <a:solidFill>
                  <a:schemeClr val="bg1"/>
                </a:solidFill>
              </a:rPr>
              <a:t>Employee Central - </a:t>
            </a:r>
            <a:r>
              <a:rPr lang="en-IN" sz="1200" b="1" dirty="0">
                <a:solidFill>
                  <a:srgbClr val="BED730"/>
                </a:solidFill>
              </a:rPr>
              <a:t>22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CB85FE2-EC92-6B0B-8D22-51F9D4816B49}"/>
              </a:ext>
            </a:extLst>
          </p:cNvPr>
          <p:cNvSpPr/>
          <p:nvPr/>
        </p:nvSpPr>
        <p:spPr>
          <a:xfrm>
            <a:off x="324001" y="3091791"/>
            <a:ext cx="2605716" cy="396551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200" b="1" dirty="0">
                <a:solidFill>
                  <a:schemeClr val="bg1"/>
                </a:solidFill>
              </a:rPr>
              <a:t>Performance - </a:t>
            </a:r>
            <a:r>
              <a:rPr lang="en-IN" sz="1200" b="1" dirty="0">
                <a:solidFill>
                  <a:srgbClr val="BED730"/>
                </a:solidFill>
              </a:rPr>
              <a:t>16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688ADC0-AC48-3CDC-E47D-61533A1C3123}"/>
              </a:ext>
            </a:extLst>
          </p:cNvPr>
          <p:cNvSpPr/>
          <p:nvPr/>
        </p:nvSpPr>
        <p:spPr>
          <a:xfrm>
            <a:off x="324001" y="3582212"/>
            <a:ext cx="2605716" cy="396551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200" b="1" dirty="0">
                <a:solidFill>
                  <a:schemeClr val="bg1"/>
                </a:solidFill>
              </a:rPr>
              <a:t>Learning - </a:t>
            </a:r>
            <a:r>
              <a:rPr lang="en-IN" sz="1200" b="1" dirty="0">
                <a:solidFill>
                  <a:srgbClr val="BED730"/>
                </a:solidFill>
              </a:rPr>
              <a:t>17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2DCB32C-427F-3910-2C68-93A838E0A268}"/>
              </a:ext>
            </a:extLst>
          </p:cNvPr>
          <p:cNvSpPr/>
          <p:nvPr/>
        </p:nvSpPr>
        <p:spPr>
          <a:xfrm>
            <a:off x="3295069" y="1607861"/>
            <a:ext cx="2605716" cy="396551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200" b="1" dirty="0">
                <a:solidFill>
                  <a:schemeClr val="bg1"/>
                </a:solidFill>
              </a:rPr>
              <a:t>Employee Portal - </a:t>
            </a:r>
            <a:r>
              <a:rPr lang="en-IN" sz="1200" b="1" dirty="0">
                <a:solidFill>
                  <a:srgbClr val="BED730"/>
                </a:solidFill>
              </a:rPr>
              <a:t>14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804D24C-6B51-BAC2-62B5-6FCFB6FC6D5F}"/>
              </a:ext>
            </a:extLst>
          </p:cNvPr>
          <p:cNvSpPr/>
          <p:nvPr/>
        </p:nvSpPr>
        <p:spPr>
          <a:xfrm>
            <a:off x="3295069" y="2098282"/>
            <a:ext cx="2605716" cy="396551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200" b="1" dirty="0">
                <a:solidFill>
                  <a:schemeClr val="bg1"/>
                </a:solidFill>
              </a:rPr>
              <a:t>Time &amp; Attendance - </a:t>
            </a:r>
            <a:r>
              <a:rPr lang="en-IN" sz="1200" b="1" dirty="0">
                <a:solidFill>
                  <a:srgbClr val="BED730"/>
                </a:solidFill>
              </a:rPr>
              <a:t>9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7369ECC-C5D6-29C0-80E4-FE649210330C}"/>
              </a:ext>
            </a:extLst>
          </p:cNvPr>
          <p:cNvSpPr/>
          <p:nvPr/>
        </p:nvSpPr>
        <p:spPr>
          <a:xfrm>
            <a:off x="3295070" y="2588703"/>
            <a:ext cx="2605714" cy="396551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200" b="1" dirty="0">
                <a:solidFill>
                  <a:schemeClr val="bg1"/>
                </a:solidFill>
              </a:rPr>
              <a:t>Leave Management - </a:t>
            </a:r>
            <a:r>
              <a:rPr lang="en-IN" sz="1200" b="1" dirty="0">
                <a:solidFill>
                  <a:srgbClr val="BED730"/>
                </a:solidFill>
              </a:rPr>
              <a:t>8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8479559-679E-3243-9E98-96C61DAE2E3B}"/>
              </a:ext>
            </a:extLst>
          </p:cNvPr>
          <p:cNvSpPr/>
          <p:nvPr/>
        </p:nvSpPr>
        <p:spPr>
          <a:xfrm>
            <a:off x="3295069" y="3079124"/>
            <a:ext cx="2605716" cy="396551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200" b="1" dirty="0">
                <a:solidFill>
                  <a:schemeClr val="bg1"/>
                </a:solidFill>
              </a:rPr>
              <a:t>Expenses &amp; Travel - </a:t>
            </a:r>
            <a:r>
              <a:rPr lang="en-IN" sz="1200" b="1" dirty="0">
                <a:solidFill>
                  <a:srgbClr val="BED730"/>
                </a:solidFill>
              </a:rPr>
              <a:t>22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DE2B770-C86E-571A-AAD7-9BC052451C19}"/>
              </a:ext>
            </a:extLst>
          </p:cNvPr>
          <p:cNvSpPr/>
          <p:nvPr/>
        </p:nvSpPr>
        <p:spPr>
          <a:xfrm>
            <a:off x="3295069" y="3569545"/>
            <a:ext cx="2605716" cy="396551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200" b="1" dirty="0">
                <a:solidFill>
                  <a:schemeClr val="bg1"/>
                </a:solidFill>
              </a:rPr>
              <a:t>Payroll &amp; Tax - </a:t>
            </a:r>
            <a:r>
              <a:rPr lang="en-IN" sz="1200" b="1" dirty="0">
                <a:solidFill>
                  <a:srgbClr val="BED730"/>
                </a:solidFill>
              </a:rPr>
              <a:t>24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B72D914-BF91-31D7-0425-5F5BF5E48E8D}"/>
              </a:ext>
            </a:extLst>
          </p:cNvPr>
          <p:cNvSpPr/>
          <p:nvPr/>
        </p:nvSpPr>
        <p:spPr>
          <a:xfrm>
            <a:off x="6214434" y="1607861"/>
            <a:ext cx="2605716" cy="396551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200" b="1" dirty="0">
                <a:solidFill>
                  <a:schemeClr val="bg1"/>
                </a:solidFill>
              </a:rPr>
              <a:t>Crown DMS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6049AC7-F7E0-BC2F-8E33-E19625733AFD}"/>
              </a:ext>
            </a:extLst>
          </p:cNvPr>
          <p:cNvSpPr/>
          <p:nvPr/>
        </p:nvSpPr>
        <p:spPr>
          <a:xfrm>
            <a:off x="6214433" y="2098282"/>
            <a:ext cx="2605716" cy="396551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200" b="1" dirty="0">
                <a:solidFill>
                  <a:schemeClr val="bg1"/>
                </a:solidFill>
              </a:rPr>
              <a:t>HR Helpdesk – </a:t>
            </a:r>
            <a:r>
              <a:rPr lang="en-IN" sz="1200" b="1" dirty="0">
                <a:solidFill>
                  <a:srgbClr val="BED730"/>
                </a:solidFill>
              </a:rPr>
              <a:t>3</a:t>
            </a:r>
          </a:p>
          <a:p>
            <a:pPr algn="ctr"/>
            <a:r>
              <a:rPr lang="en-IN" sz="1200" dirty="0">
                <a:solidFill>
                  <a:schemeClr val="bg1"/>
                </a:solidFill>
              </a:rPr>
              <a:t>Portal, Teams Bot, Whatsapp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C78A8D48-AC9A-A119-D289-82A0C8662D0C}"/>
              </a:ext>
            </a:extLst>
          </p:cNvPr>
          <p:cNvSpPr/>
          <p:nvPr/>
        </p:nvSpPr>
        <p:spPr>
          <a:xfrm>
            <a:off x="6214433" y="2588703"/>
            <a:ext cx="2605714" cy="396551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200" b="1" dirty="0">
                <a:solidFill>
                  <a:schemeClr val="bg1"/>
                </a:solidFill>
              </a:rPr>
              <a:t>Alumni Portal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416F016-7DE0-2687-B37B-32F9976DF5DE}"/>
              </a:ext>
            </a:extLst>
          </p:cNvPr>
          <p:cNvSpPr/>
          <p:nvPr/>
        </p:nvSpPr>
        <p:spPr>
          <a:xfrm>
            <a:off x="6214433" y="3079124"/>
            <a:ext cx="2605716" cy="396551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200" b="1" dirty="0">
                <a:solidFill>
                  <a:schemeClr val="bg1"/>
                </a:solidFill>
              </a:rPr>
              <a:t>Pilot-Infeedo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A4E65A9-2E06-DEA0-47C9-42A8EDF8675E}"/>
              </a:ext>
            </a:extLst>
          </p:cNvPr>
          <p:cNvSpPr/>
          <p:nvPr/>
        </p:nvSpPr>
        <p:spPr>
          <a:xfrm>
            <a:off x="6214433" y="3569545"/>
            <a:ext cx="2605716" cy="396551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200" b="1" dirty="0">
                <a:solidFill>
                  <a:schemeClr val="bg1"/>
                </a:solidFill>
              </a:rPr>
              <a:t>Pilot-Amara AI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FE1C2B3-2774-E68B-D687-B0ED46C882B4}"/>
              </a:ext>
            </a:extLst>
          </p:cNvPr>
          <p:cNvSpPr/>
          <p:nvPr/>
        </p:nvSpPr>
        <p:spPr>
          <a:xfrm>
            <a:off x="324001" y="987426"/>
            <a:ext cx="2605716" cy="461655"/>
          </a:xfrm>
          <a:prstGeom prst="flowChartOffpageConnector">
            <a:avLst/>
          </a:prstGeom>
          <a:solidFill>
            <a:srgbClr val="BED730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400" b="1" dirty="0">
                <a:solidFill>
                  <a:schemeClr val="tx1"/>
                </a:solidFill>
              </a:rPr>
              <a:t>SAP SUCCESSFACTORS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50492E5-A796-2F7F-9B6F-F22DBFF63D55}"/>
              </a:ext>
            </a:extLst>
          </p:cNvPr>
          <p:cNvSpPr/>
          <p:nvPr/>
        </p:nvSpPr>
        <p:spPr>
          <a:xfrm>
            <a:off x="3267111" y="992841"/>
            <a:ext cx="2605716" cy="461655"/>
          </a:xfrm>
          <a:prstGeom prst="flowChartOffpageConnector">
            <a:avLst/>
          </a:prstGeom>
          <a:solidFill>
            <a:srgbClr val="BED730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400" b="1" dirty="0">
                <a:solidFill>
                  <a:schemeClr val="tx1"/>
                </a:solidFill>
              </a:rPr>
              <a:t>RAMCO HCM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D17918F-0A97-D028-BA3F-C833D5B1C059}"/>
              </a:ext>
            </a:extLst>
          </p:cNvPr>
          <p:cNvSpPr/>
          <p:nvPr/>
        </p:nvSpPr>
        <p:spPr>
          <a:xfrm>
            <a:off x="6214433" y="995237"/>
            <a:ext cx="2605716" cy="461655"/>
          </a:xfrm>
          <a:prstGeom prst="flowChartOffpageConnector">
            <a:avLst/>
          </a:prstGeom>
          <a:solidFill>
            <a:srgbClr val="BED730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400" b="1" dirty="0">
                <a:solidFill>
                  <a:schemeClr val="tx1"/>
                </a:solidFill>
              </a:rPr>
              <a:t>OTHER AUTOMATION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C93FE67-2D0D-46A7-9A26-8C21494A0872}"/>
              </a:ext>
            </a:extLst>
          </p:cNvPr>
          <p:cNvSpPr/>
          <p:nvPr/>
        </p:nvSpPr>
        <p:spPr>
          <a:xfrm>
            <a:off x="324001" y="4119887"/>
            <a:ext cx="2605716" cy="396551"/>
          </a:xfrm>
          <a:prstGeom prst="roundRect">
            <a:avLst/>
          </a:prstGeom>
          <a:solidFill>
            <a:srgbClr val="BED730"/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400" b="1" dirty="0">
                <a:solidFill>
                  <a:schemeClr val="tx1"/>
                </a:solidFill>
              </a:rPr>
              <a:t>Total - 85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6A78FC04-1B50-5A8F-98C7-7B97550F6050}"/>
              </a:ext>
            </a:extLst>
          </p:cNvPr>
          <p:cNvSpPr/>
          <p:nvPr/>
        </p:nvSpPr>
        <p:spPr>
          <a:xfrm>
            <a:off x="3295069" y="4107220"/>
            <a:ext cx="2605716" cy="396551"/>
          </a:xfrm>
          <a:prstGeom prst="roundRect">
            <a:avLst/>
          </a:prstGeom>
          <a:solidFill>
            <a:srgbClr val="BED730"/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400" b="1" dirty="0">
                <a:solidFill>
                  <a:schemeClr val="tx1"/>
                </a:solidFill>
              </a:rPr>
              <a:t>Total - 77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596F75DD-AA6A-A828-3F15-81A7F8329F63}"/>
              </a:ext>
            </a:extLst>
          </p:cNvPr>
          <p:cNvSpPr/>
          <p:nvPr/>
        </p:nvSpPr>
        <p:spPr>
          <a:xfrm>
            <a:off x="6213829" y="4112495"/>
            <a:ext cx="2605716" cy="396551"/>
          </a:xfrm>
          <a:prstGeom prst="roundRect">
            <a:avLst/>
          </a:prstGeom>
          <a:solidFill>
            <a:srgbClr val="BED730"/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400" b="1" dirty="0">
                <a:solidFill>
                  <a:schemeClr val="tx1"/>
                </a:solidFill>
              </a:rPr>
              <a:t>Total - 7</a:t>
            </a:r>
          </a:p>
        </p:txBody>
      </p:sp>
    </p:spTree>
    <p:extLst>
      <p:ext uri="{BB962C8B-B14F-4D97-AF65-F5344CB8AC3E}">
        <p14:creationId xmlns:p14="http://schemas.microsoft.com/office/powerpoint/2010/main" val="4181626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82C365A-BFCE-31A5-A1EB-87991BFB25F1}"/>
              </a:ext>
            </a:extLst>
          </p:cNvPr>
          <p:cNvCxnSpPr>
            <a:stCxn id="23" idx="6"/>
            <a:endCxn id="28" idx="2"/>
          </p:cNvCxnSpPr>
          <p:nvPr/>
        </p:nvCxnSpPr>
        <p:spPr>
          <a:xfrm>
            <a:off x="1375257" y="1469137"/>
            <a:ext cx="6272124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88A8B346-FA1B-A8CE-5F65-D28D2798A3AE}"/>
              </a:ext>
            </a:extLst>
          </p:cNvPr>
          <p:cNvSpPr/>
          <p:nvPr/>
        </p:nvSpPr>
        <p:spPr>
          <a:xfrm>
            <a:off x="1994867" y="1064535"/>
            <a:ext cx="809203" cy="809203"/>
          </a:xfrm>
          <a:prstGeom prst="ellipse">
            <a:avLst/>
          </a:prstGeom>
          <a:solidFill>
            <a:srgbClr val="BED730"/>
          </a:solidFill>
          <a:ln w="952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A4EB517-61F4-9082-340A-D2B01E5C8804}"/>
              </a:ext>
            </a:extLst>
          </p:cNvPr>
          <p:cNvSpPr/>
          <p:nvPr/>
        </p:nvSpPr>
        <p:spPr>
          <a:xfrm>
            <a:off x="3423680" y="1064535"/>
            <a:ext cx="809203" cy="809203"/>
          </a:xfrm>
          <a:prstGeom prst="ellipse">
            <a:avLst/>
          </a:prstGeom>
          <a:solidFill>
            <a:srgbClr val="BED730"/>
          </a:solidFill>
          <a:ln w="952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F929917-8570-796B-3127-15BBE4A55CCA}"/>
              </a:ext>
            </a:extLst>
          </p:cNvPr>
          <p:cNvSpPr/>
          <p:nvPr/>
        </p:nvSpPr>
        <p:spPr>
          <a:xfrm>
            <a:off x="4852493" y="1064535"/>
            <a:ext cx="809203" cy="809203"/>
          </a:xfrm>
          <a:prstGeom prst="ellipse">
            <a:avLst/>
          </a:prstGeom>
          <a:solidFill>
            <a:srgbClr val="BED730"/>
          </a:solidFill>
          <a:ln w="952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981FB04-3379-6D63-06E3-B2B637ABBD05}"/>
              </a:ext>
            </a:extLst>
          </p:cNvPr>
          <p:cNvSpPr/>
          <p:nvPr/>
        </p:nvSpPr>
        <p:spPr>
          <a:xfrm>
            <a:off x="6249936" y="1064535"/>
            <a:ext cx="809203" cy="809203"/>
          </a:xfrm>
          <a:prstGeom prst="ellipse">
            <a:avLst/>
          </a:prstGeom>
          <a:solidFill>
            <a:srgbClr val="BED730"/>
          </a:solidFill>
          <a:ln w="952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E04DF82-A9BB-3EE2-07B9-71F1376CCE43}"/>
              </a:ext>
            </a:extLst>
          </p:cNvPr>
          <p:cNvSpPr/>
          <p:nvPr/>
        </p:nvSpPr>
        <p:spPr>
          <a:xfrm>
            <a:off x="7647381" y="1064535"/>
            <a:ext cx="809203" cy="809203"/>
          </a:xfrm>
          <a:prstGeom prst="ellipse">
            <a:avLst/>
          </a:prstGeom>
          <a:solidFill>
            <a:srgbClr val="BED730"/>
          </a:solidFill>
          <a:ln w="952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16F0161-2BC6-7C13-64CB-DC3530B32A71}"/>
              </a:ext>
            </a:extLst>
          </p:cNvPr>
          <p:cNvSpPr/>
          <p:nvPr/>
        </p:nvSpPr>
        <p:spPr>
          <a:xfrm>
            <a:off x="566054" y="1064535"/>
            <a:ext cx="809203" cy="809203"/>
          </a:xfrm>
          <a:prstGeom prst="ellipse">
            <a:avLst/>
          </a:prstGeom>
          <a:solidFill>
            <a:srgbClr val="BED730"/>
          </a:solidFill>
          <a:ln w="952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4BA4C4C-4512-B802-88E2-7FB7AC406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211576"/>
            <a:ext cx="7693099" cy="461655"/>
          </a:xfrm>
        </p:spPr>
        <p:txBody>
          <a:bodyPr/>
          <a:lstStyle/>
          <a:p>
            <a:r>
              <a:rPr lang="en-IN" dirty="0"/>
              <a:t>HR AUTOMATION ROADMAP</a:t>
            </a:r>
          </a:p>
        </p:txBody>
      </p:sp>
      <p:sp>
        <p:nvSpPr>
          <p:cNvPr id="16" name="Rectangle 15" descr="Head with Gears">
            <a:extLst>
              <a:ext uri="{FF2B5EF4-FFF2-40B4-BE49-F238E27FC236}">
                <a16:creationId xmlns:a16="http://schemas.microsoft.com/office/drawing/2014/main" id="{2BF8AA40-6D61-A518-163C-B0563F82D67D}"/>
              </a:ext>
            </a:extLst>
          </p:cNvPr>
          <p:cNvSpPr>
            <a:spLocks noChangeAspect="1"/>
          </p:cNvSpPr>
          <p:nvPr/>
        </p:nvSpPr>
        <p:spPr>
          <a:xfrm>
            <a:off x="790656" y="1289137"/>
            <a:ext cx="360000" cy="360000"/>
          </a:xfrm>
          <a:prstGeom prst="rect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7" name="Rectangle 16" descr="Chat">
            <a:extLst>
              <a:ext uri="{FF2B5EF4-FFF2-40B4-BE49-F238E27FC236}">
                <a16:creationId xmlns:a16="http://schemas.microsoft.com/office/drawing/2014/main" id="{DEB7B74A-7519-6B04-CE43-A05A24E41F2A}"/>
              </a:ext>
            </a:extLst>
          </p:cNvPr>
          <p:cNvSpPr>
            <a:spLocks noChangeAspect="1"/>
          </p:cNvSpPr>
          <p:nvPr/>
        </p:nvSpPr>
        <p:spPr>
          <a:xfrm>
            <a:off x="2219469" y="1289137"/>
            <a:ext cx="360000" cy="360000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Rectangle 17" descr="Bar chart">
            <a:extLst>
              <a:ext uri="{FF2B5EF4-FFF2-40B4-BE49-F238E27FC236}">
                <a16:creationId xmlns:a16="http://schemas.microsoft.com/office/drawing/2014/main" id="{443B145E-A706-3866-4EA1-720AB2E8B11E}"/>
              </a:ext>
            </a:extLst>
          </p:cNvPr>
          <p:cNvSpPr>
            <a:spLocks noChangeAspect="1"/>
          </p:cNvSpPr>
          <p:nvPr/>
        </p:nvSpPr>
        <p:spPr>
          <a:xfrm>
            <a:off x="3648282" y="1289137"/>
            <a:ext cx="360000" cy="360000"/>
          </a:xfrm>
          <a:prstGeom prst="rect">
            <a:avLst/>
          </a:prstGeom>
          <a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9" name="Rectangle 18" descr="Gauge">
            <a:extLst>
              <a:ext uri="{FF2B5EF4-FFF2-40B4-BE49-F238E27FC236}">
                <a16:creationId xmlns:a16="http://schemas.microsoft.com/office/drawing/2014/main" id="{DFB66466-8F4F-51F9-621C-B1699F086446}"/>
              </a:ext>
            </a:extLst>
          </p:cNvPr>
          <p:cNvSpPr>
            <a:spLocks noChangeAspect="1"/>
          </p:cNvSpPr>
          <p:nvPr/>
        </p:nvSpPr>
        <p:spPr>
          <a:xfrm>
            <a:off x="5077095" y="1289137"/>
            <a:ext cx="360000" cy="360000"/>
          </a:xfrm>
          <a:prstGeom prst="rect">
            <a:avLst/>
          </a:prstGeom>
          <a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0" name="Rectangle 19" descr="Users">
            <a:extLst>
              <a:ext uri="{FF2B5EF4-FFF2-40B4-BE49-F238E27FC236}">
                <a16:creationId xmlns:a16="http://schemas.microsoft.com/office/drawing/2014/main" id="{6AE4AF90-281D-F9DD-6AA0-2BEFBDB4323D}"/>
              </a:ext>
            </a:extLst>
          </p:cNvPr>
          <p:cNvSpPr>
            <a:spLocks noChangeAspect="1"/>
          </p:cNvSpPr>
          <p:nvPr/>
        </p:nvSpPr>
        <p:spPr>
          <a:xfrm>
            <a:off x="6505908" y="1289137"/>
            <a:ext cx="297260" cy="360000"/>
          </a:xfrm>
          <a:prstGeom prst="rect">
            <a:avLst/>
          </a:prstGeom>
          <a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1" name="Rectangle 20" descr="Suitcase">
            <a:extLst>
              <a:ext uri="{FF2B5EF4-FFF2-40B4-BE49-F238E27FC236}">
                <a16:creationId xmlns:a16="http://schemas.microsoft.com/office/drawing/2014/main" id="{9211A272-C101-7707-559F-3FDE48BE6EBA}"/>
              </a:ext>
            </a:extLst>
          </p:cNvPr>
          <p:cNvSpPr>
            <a:spLocks noChangeAspect="1"/>
          </p:cNvSpPr>
          <p:nvPr/>
        </p:nvSpPr>
        <p:spPr>
          <a:xfrm>
            <a:off x="7871983" y="1289137"/>
            <a:ext cx="360000" cy="360000"/>
          </a:xfrm>
          <a:prstGeom prst="rect">
            <a:avLst/>
          </a:prstGeom>
          <a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E80705-D828-37F8-1EBB-55D70E66DA5A}"/>
              </a:ext>
            </a:extLst>
          </p:cNvPr>
          <p:cNvSpPr txBox="1"/>
          <p:nvPr/>
        </p:nvSpPr>
        <p:spPr>
          <a:xfrm>
            <a:off x="323850" y="1959840"/>
            <a:ext cx="12702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BED730"/>
                </a:solidFill>
                <a:latin typeface="Trebuchet MS" panose="020B0703020202090204" pitchFamily="34" charset="0"/>
              </a:rPr>
              <a:t>Recruitment</a:t>
            </a:r>
            <a:endParaRPr lang="en-US" sz="1200" dirty="0">
              <a:solidFill>
                <a:srgbClr val="BED73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A8701D4-0E3E-B84E-75CD-8A8C8D51AE8C}"/>
              </a:ext>
            </a:extLst>
          </p:cNvPr>
          <p:cNvSpPr txBox="1"/>
          <p:nvPr/>
        </p:nvSpPr>
        <p:spPr>
          <a:xfrm>
            <a:off x="1764327" y="1959840"/>
            <a:ext cx="1270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200" b="1" dirty="0">
                <a:solidFill>
                  <a:srgbClr val="BED730"/>
                </a:solidFill>
                <a:latin typeface="Trebuchet MS" panose="020B0703020202090204" pitchFamily="34" charset="0"/>
              </a:rPr>
              <a:t>Talent Management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B49EA36-3D11-051A-A0E6-F260819421A0}"/>
              </a:ext>
            </a:extLst>
          </p:cNvPr>
          <p:cNvSpPr txBox="1"/>
          <p:nvPr/>
        </p:nvSpPr>
        <p:spPr>
          <a:xfrm>
            <a:off x="3193140" y="1959840"/>
            <a:ext cx="12702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200" b="1" dirty="0">
                <a:solidFill>
                  <a:srgbClr val="BED730"/>
                </a:solidFill>
                <a:latin typeface="Trebuchet MS" panose="020B0703020202090204" pitchFamily="34" charset="0"/>
              </a:rPr>
              <a:t>HRMS &amp; Payroll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DF3BD73-74E1-CE84-957C-8CC85E5ED563}"/>
              </a:ext>
            </a:extLst>
          </p:cNvPr>
          <p:cNvSpPr txBox="1"/>
          <p:nvPr/>
        </p:nvSpPr>
        <p:spPr>
          <a:xfrm>
            <a:off x="4621953" y="1959840"/>
            <a:ext cx="1270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200" b="1" dirty="0">
                <a:solidFill>
                  <a:srgbClr val="BED730"/>
                </a:solidFill>
                <a:latin typeface="Trebuchet MS" panose="020B0703020202090204" pitchFamily="34" charset="0"/>
              </a:rPr>
              <a:t>Expenses &amp; Travel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298B519-D878-72A6-20E6-3F861D0D1BD6}"/>
              </a:ext>
            </a:extLst>
          </p:cNvPr>
          <p:cNvSpPr txBox="1"/>
          <p:nvPr/>
        </p:nvSpPr>
        <p:spPr>
          <a:xfrm>
            <a:off x="6019396" y="1959840"/>
            <a:ext cx="1270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200" b="1" dirty="0">
                <a:solidFill>
                  <a:srgbClr val="BED730"/>
                </a:solidFill>
                <a:latin typeface="Trebuchet MS" panose="020B0703020202090204" pitchFamily="34" charset="0"/>
              </a:rPr>
              <a:t>Employee Engagement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F5CDDC6-CACF-F374-DD4F-68D93F4DCA1C}"/>
              </a:ext>
            </a:extLst>
          </p:cNvPr>
          <p:cNvSpPr txBox="1"/>
          <p:nvPr/>
        </p:nvSpPr>
        <p:spPr>
          <a:xfrm>
            <a:off x="7416841" y="1959840"/>
            <a:ext cx="12702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BED730"/>
                </a:solidFill>
                <a:latin typeface="Trebuchet MS" panose="020B0703020202090204" pitchFamily="34" charset="0"/>
              </a:rPr>
              <a:t>Analytics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A95662A-DEA9-21CC-2CA3-9A0C5EB92C44}"/>
              </a:ext>
            </a:extLst>
          </p:cNvPr>
          <p:cNvSpPr txBox="1"/>
          <p:nvPr/>
        </p:nvSpPr>
        <p:spPr>
          <a:xfrm>
            <a:off x="323850" y="2571750"/>
            <a:ext cx="127028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lvl="1" indent="-809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</a:rPr>
              <a:t>Resume Parsing</a:t>
            </a:r>
          </a:p>
          <a:p>
            <a:pPr marL="88900" lvl="1" indent="-809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</a:rPr>
              <a:t>CV Bank</a:t>
            </a:r>
          </a:p>
          <a:p>
            <a:pPr marL="88900" lvl="1" indent="-809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/>
                </a:solidFill>
                <a:latin typeface="Trebuchet MS" panose="020B0703020202090204" pitchFamily="34" charset="0"/>
              </a:rPr>
              <a:t>AI powered Stack Ranking</a:t>
            </a:r>
            <a:endParaRPr lang="en-US" sz="900" dirty="0">
              <a:solidFill>
                <a:schemeClr val="bg1"/>
              </a:solidFill>
              <a:latin typeface="Trebuchet MS" panose="020B070302020209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6EFDA72-D394-D78E-EBD4-86B9A383AA95}"/>
              </a:ext>
            </a:extLst>
          </p:cNvPr>
          <p:cNvSpPr txBox="1"/>
          <p:nvPr/>
        </p:nvSpPr>
        <p:spPr>
          <a:xfrm>
            <a:off x="1764327" y="2571750"/>
            <a:ext cx="127028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lvl="1" indent="-809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</a:rPr>
              <a:t>Continuous Performance Tracking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B4F78FA-1836-9DF4-FB69-72E3435182E3}"/>
              </a:ext>
            </a:extLst>
          </p:cNvPr>
          <p:cNvSpPr txBox="1"/>
          <p:nvPr/>
        </p:nvSpPr>
        <p:spPr>
          <a:xfrm>
            <a:off x="3193140" y="2571750"/>
            <a:ext cx="1270281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lvl="1" indent="-809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</a:rPr>
              <a:t>Mobile App ESS/MSS</a:t>
            </a:r>
          </a:p>
          <a:p>
            <a:pPr marL="88900" lvl="1" indent="-809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/>
                </a:solidFill>
                <a:latin typeface="Trebuchet MS" panose="020B0703020202090204" pitchFamily="34" charset="0"/>
              </a:rPr>
              <a:t>Geo-based Attendance</a:t>
            </a:r>
            <a:endParaRPr lang="en-US" sz="900" dirty="0">
              <a:solidFill>
                <a:schemeClr val="bg1"/>
              </a:solidFill>
              <a:latin typeface="Trebuchet MS" panose="020B0703020202090204" pitchFamily="34" charset="0"/>
            </a:endParaRPr>
          </a:p>
          <a:p>
            <a:pPr marL="88900" lvl="1" indent="-809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</a:rPr>
              <a:t>AI Conversational BOT</a:t>
            </a:r>
          </a:p>
          <a:p>
            <a:pPr marL="355600" lvl="1" indent="-1778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</a:rPr>
              <a:t>Apply leave</a:t>
            </a:r>
          </a:p>
          <a:p>
            <a:pPr marL="355600" lvl="1" indent="-1778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</a:rPr>
              <a:t>Leave Balance </a:t>
            </a:r>
          </a:p>
          <a:p>
            <a:pPr marL="355600" lvl="1" indent="-1778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</a:rPr>
              <a:t>Salary query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723A0DF-2AD2-7772-EF31-4B4E36261B6E}"/>
              </a:ext>
            </a:extLst>
          </p:cNvPr>
          <p:cNvSpPr txBox="1"/>
          <p:nvPr/>
        </p:nvSpPr>
        <p:spPr>
          <a:xfrm>
            <a:off x="4621953" y="2571750"/>
            <a:ext cx="1270281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lvl="1" indent="-809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/>
                </a:solidFill>
                <a:latin typeface="Trebuchet MS" panose="020B0703020202090204" pitchFamily="34" charset="0"/>
              </a:rPr>
              <a:t>Friction-less Expense</a:t>
            </a:r>
            <a:endParaRPr lang="en-US" sz="900" dirty="0">
              <a:solidFill>
                <a:schemeClr val="bg1"/>
              </a:solidFill>
              <a:latin typeface="Trebuchet MS" panose="020B0703020202090204" pitchFamily="34" charset="0"/>
            </a:endParaRPr>
          </a:p>
          <a:p>
            <a:pPr marL="88900" lvl="1" indent="-809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/>
                </a:solidFill>
                <a:latin typeface="Trebuchet MS" panose="020B0703020202090204" pitchFamily="34" charset="0"/>
              </a:rPr>
              <a:t>Claims with OCR option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F49FFF9-E7A4-47BF-EDCB-F8EF87917C64}"/>
              </a:ext>
            </a:extLst>
          </p:cNvPr>
          <p:cNvSpPr txBox="1"/>
          <p:nvPr/>
        </p:nvSpPr>
        <p:spPr>
          <a:xfrm>
            <a:off x="6019396" y="2571750"/>
            <a:ext cx="1270281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lvl="1" indent="-809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</a:rPr>
              <a:t>Mood Meter</a:t>
            </a:r>
          </a:p>
          <a:p>
            <a:pPr marL="88900" lvl="1" indent="-809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</a:rPr>
              <a:t>Employee Surveys</a:t>
            </a:r>
          </a:p>
          <a:p>
            <a:pPr marL="88900" lvl="1" indent="-809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</a:rPr>
              <a:t>Predictive Analysis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D448C43-6DE9-3BF2-4DD8-247EFC67AE71}"/>
              </a:ext>
            </a:extLst>
          </p:cNvPr>
          <p:cNvSpPr txBox="1"/>
          <p:nvPr/>
        </p:nvSpPr>
        <p:spPr>
          <a:xfrm>
            <a:off x="7416841" y="2571750"/>
            <a:ext cx="1270281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lvl="1" indent="-809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</a:rPr>
              <a:t>Realtime Data Insights at all levels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829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FE1E56-9B2A-1D4D-480D-82BE676A44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2224" y="3282826"/>
            <a:ext cx="8499553" cy="765050"/>
          </a:xfrm>
        </p:spPr>
        <p:txBody>
          <a:bodyPr/>
          <a:lstStyle/>
          <a:p>
            <a:r>
              <a:rPr lang="en-US" dirty="0"/>
              <a:t>REFERENCE</a:t>
            </a:r>
            <a:r>
              <a:rPr lang="en-IN" dirty="0"/>
              <a:t>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642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16B7C-A387-6020-9752-207673809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211576"/>
            <a:ext cx="7693099" cy="461655"/>
          </a:xfrm>
        </p:spPr>
        <p:txBody>
          <a:bodyPr anchor="ctr">
            <a:normAutofit/>
          </a:bodyPr>
          <a:lstStyle/>
          <a:p>
            <a:r>
              <a:rPr lang="en-IN" dirty="0"/>
              <a:t>RECRUITMENT - TALLITE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AA1EB542-E14F-DA0B-CADC-B764185B09FD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242587819"/>
              </p:ext>
            </p:extLst>
          </p:nvPr>
        </p:nvGraphicFramePr>
        <p:xfrm>
          <a:off x="323851" y="987425"/>
          <a:ext cx="8496301" cy="3469147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566273">
                  <a:extLst>
                    <a:ext uri="{9D8B030D-6E8A-4147-A177-3AD203B41FA5}">
                      <a16:colId xmlns:a16="http://schemas.microsoft.com/office/drawing/2014/main" val="3243191629"/>
                    </a:ext>
                  </a:extLst>
                </a:gridCol>
                <a:gridCol w="1982507">
                  <a:extLst>
                    <a:ext uri="{9D8B030D-6E8A-4147-A177-3AD203B41FA5}">
                      <a16:colId xmlns:a16="http://schemas.microsoft.com/office/drawing/2014/main" val="3794319617"/>
                    </a:ext>
                  </a:extLst>
                </a:gridCol>
                <a:gridCol w="1982507">
                  <a:extLst>
                    <a:ext uri="{9D8B030D-6E8A-4147-A177-3AD203B41FA5}">
                      <a16:colId xmlns:a16="http://schemas.microsoft.com/office/drawing/2014/main" val="2097611338"/>
                    </a:ext>
                  </a:extLst>
                </a:gridCol>
                <a:gridCol w="1982507">
                  <a:extLst>
                    <a:ext uri="{9D8B030D-6E8A-4147-A177-3AD203B41FA5}">
                      <a16:colId xmlns:a16="http://schemas.microsoft.com/office/drawing/2014/main" val="2678692972"/>
                    </a:ext>
                  </a:extLst>
                </a:gridCol>
                <a:gridCol w="1982507">
                  <a:extLst>
                    <a:ext uri="{9D8B030D-6E8A-4147-A177-3AD203B41FA5}">
                      <a16:colId xmlns:a16="http://schemas.microsoft.com/office/drawing/2014/main" val="947041885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S. No.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Sub-Module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Pre-Automation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Post-Automation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Benefits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5740754"/>
                  </a:ext>
                </a:extLst>
              </a:tr>
              <a:tr h="896582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IN" sz="11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100" dirty="0">
                          <a:solidFill>
                            <a:schemeClr val="bg1"/>
                          </a:solidFill>
                        </a:rPr>
                        <a:t>Resource Request Management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100" dirty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IN" sz="1100" dirty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en-IN" sz="11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Word document/Email Approvals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Manual Postings in multiple job boards </a:t>
                      </a:r>
                    </a:p>
                  </a:txBody>
                  <a:tcPr marL="36000" marR="36000" marT="36000" marB="36000"/>
                </a:tc>
                <a:tc rowSpan="4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100" dirty="0">
                          <a:solidFill>
                            <a:schemeClr val="bg1"/>
                          </a:solidFill>
                        </a:rPr>
                        <a:t>Workflow enabled in Tallite towards automation of these processes</a:t>
                      </a:r>
                    </a:p>
                    <a:p>
                      <a:endParaRPr lang="en-IN" sz="11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6000" marR="36000" marT="36000" marB="36000"/>
                </a:tc>
                <a:tc rowSpan="4">
                  <a:txBody>
                    <a:bodyPr/>
                    <a:lstStyle/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Zero Manual Efforts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Better Efficiency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Data-driven decision-making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Better communication &amp; collaboration 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Zero paper-based processing costs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Better security practices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Enhanced Candidate Experience</a:t>
                      </a:r>
                    </a:p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619299461"/>
                  </a:ext>
                </a:extLst>
              </a:tr>
              <a:tr h="419868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IN" sz="11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solidFill>
                            <a:schemeClr val="bg1"/>
                          </a:solidFill>
                        </a:rPr>
                        <a:t>Interview Scheduling, Feedback &amp; Ratings</a:t>
                      </a:r>
                      <a:endParaRPr lang="en-IN" sz="11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Excel/Emails/Printouts</a:t>
                      </a: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IN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7446" marR="77446" marT="38723" marB="38723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1395749"/>
                  </a:ext>
                </a:extLst>
              </a:tr>
              <a:tr h="1112866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IN" sz="11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solidFill>
                            <a:srgbClr val="BED730"/>
                          </a:solidFill>
                        </a:rPr>
                        <a:t>Documentation: 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100" dirty="0">
                          <a:solidFill>
                            <a:schemeClr val="bg1"/>
                          </a:solidFill>
                        </a:rPr>
                        <a:t>Pre-offer,  post offer, Offer Approvals &amp; Offer letter Generation, Online Acceptance</a:t>
                      </a:r>
                    </a:p>
                    <a:p>
                      <a:endParaRPr lang="en-IN" sz="11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Emails/Physical Copy/Courier</a:t>
                      </a: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900" dirty="0">
                        <a:latin typeface="+mn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IN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7446" marR="77446" marT="38723" marB="38723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5693664"/>
                  </a:ext>
                </a:extLst>
              </a:tr>
              <a:tr h="679831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IN" sz="11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Background Verification</a:t>
                      </a:r>
                      <a:endParaRPr lang="en-IN" sz="11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136525" marR="0" lvl="0" indent="-1365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BGV was a manual process from both vendor and candidate</a:t>
                      </a:r>
                      <a:endParaRPr lang="en-IN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IN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7446" marR="77446" marT="38723" marB="38723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04805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2526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ify Theme Nov20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fy New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ify Theme 11102018" id="{5D34ADB0-9B4B-4AC9-89EB-6B867DA4F5E7}" vid="{13943DAD-321F-49F1-803A-50B168C71F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821</Words>
  <Application>Microsoft Macintosh PowerPoint</Application>
  <PresentationFormat>On-screen Show (16:9)</PresentationFormat>
  <Paragraphs>274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Courier New</vt:lpstr>
      <vt:lpstr>TheSansOffice</vt:lpstr>
      <vt:lpstr>Trebuchet MS</vt:lpstr>
      <vt:lpstr>Sify Theme Nov20</vt:lpstr>
      <vt:lpstr>PowerPoint Presentation</vt:lpstr>
      <vt:lpstr>agenda</vt:lpstr>
      <vt:lpstr>Our Chairman’s Vision</vt:lpstr>
      <vt:lpstr>Why HR Automation ?</vt:lpstr>
      <vt:lpstr>Human Resources: Digital Transformation Suite</vt:lpstr>
      <vt:lpstr>SUB-MODULES IMPLEMENTED IN THE LAST 3 YEARS</vt:lpstr>
      <vt:lpstr>HR AUTOMATION ROADMAP</vt:lpstr>
      <vt:lpstr>PowerPoint Presentation</vt:lpstr>
      <vt:lpstr>RECRUITMENT - TALLITE</vt:lpstr>
      <vt:lpstr>ONBOARDING - TALLITE</vt:lpstr>
      <vt:lpstr>PMS – SAP SUCCESSFACTORS (SF)</vt:lpstr>
      <vt:lpstr>PAYROLL – RAMCO HCM</vt:lpstr>
      <vt:lpstr>EMPLOYEE TICKETING TOOL - SAPPHIRE </vt:lpstr>
      <vt:lpstr>LEARNING MANAGEMENT SYSTEM - TENNEO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Binju, Rashi</dc:creator>
  <cp:lastModifiedBy>Nizar Ahamed A R</cp:lastModifiedBy>
  <cp:revision>15</cp:revision>
  <dcterms:created xsi:type="dcterms:W3CDTF">2024-03-27T09:19:02Z</dcterms:created>
  <dcterms:modified xsi:type="dcterms:W3CDTF">2024-04-15T15:12:29Z</dcterms:modified>
</cp:coreProperties>
</file>