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3"/>
  </p:notesMasterIdLst>
  <p:sldIdLst>
    <p:sldId id="257" r:id="rId2"/>
    <p:sldId id="2147473269" r:id="rId3"/>
    <p:sldId id="282" r:id="rId4"/>
    <p:sldId id="2147473267" r:id="rId5"/>
    <p:sldId id="2147473268" r:id="rId6"/>
    <p:sldId id="272" r:id="rId7"/>
    <p:sldId id="273" r:id="rId8"/>
    <p:sldId id="278" r:id="rId9"/>
    <p:sldId id="277" r:id="rId10"/>
    <p:sldId id="276" r:id="rId11"/>
    <p:sldId id="259" r:id="rId12"/>
    <p:sldId id="279" r:id="rId13"/>
    <p:sldId id="274" r:id="rId14"/>
    <p:sldId id="280" r:id="rId15"/>
    <p:sldId id="2147473270" r:id="rId16"/>
    <p:sldId id="2147311244" r:id="rId17"/>
    <p:sldId id="2147311243" r:id="rId18"/>
    <p:sldId id="2147311242" r:id="rId19"/>
    <p:sldId id="268" r:id="rId20"/>
    <p:sldId id="2147473266" r:id="rId21"/>
    <p:sldId id="2146846752" r:id="rId22"/>
  </p:sldIdLst>
  <p:sldSz cx="9144000" cy="5143500" type="screen16x9"/>
  <p:notesSz cx="6858000" cy="9144000"/>
  <p:defaultTextStyle>
    <a:defPPr>
      <a:defRPr lang="en-US"/>
    </a:defPPr>
    <a:lvl1pPr marL="0" algn="l" defTabSz="685715" rtl="0" eaLnBrk="1" latinLnBrk="0" hangingPunct="1">
      <a:defRPr sz="1350" kern="1200">
        <a:solidFill>
          <a:schemeClr val="tx1"/>
        </a:solidFill>
        <a:latin typeface="+mn-lt"/>
        <a:ea typeface="+mn-ea"/>
        <a:cs typeface="+mn-cs"/>
      </a:defRPr>
    </a:lvl1pPr>
    <a:lvl2pPr marL="342857" algn="l" defTabSz="685715" rtl="0" eaLnBrk="1" latinLnBrk="0" hangingPunct="1">
      <a:defRPr sz="1350" kern="1200">
        <a:solidFill>
          <a:schemeClr val="tx1"/>
        </a:solidFill>
        <a:latin typeface="+mn-lt"/>
        <a:ea typeface="+mn-ea"/>
        <a:cs typeface="+mn-cs"/>
      </a:defRPr>
    </a:lvl2pPr>
    <a:lvl3pPr marL="685715" algn="l" defTabSz="685715" rtl="0" eaLnBrk="1" latinLnBrk="0" hangingPunct="1">
      <a:defRPr sz="1350" kern="1200">
        <a:solidFill>
          <a:schemeClr val="tx1"/>
        </a:solidFill>
        <a:latin typeface="+mn-lt"/>
        <a:ea typeface="+mn-ea"/>
        <a:cs typeface="+mn-cs"/>
      </a:defRPr>
    </a:lvl3pPr>
    <a:lvl4pPr marL="1028572" algn="l" defTabSz="685715" rtl="0" eaLnBrk="1" latinLnBrk="0" hangingPunct="1">
      <a:defRPr sz="1350" kern="1200">
        <a:solidFill>
          <a:schemeClr val="tx1"/>
        </a:solidFill>
        <a:latin typeface="+mn-lt"/>
        <a:ea typeface="+mn-ea"/>
        <a:cs typeface="+mn-cs"/>
      </a:defRPr>
    </a:lvl4pPr>
    <a:lvl5pPr marL="1371429" algn="l" defTabSz="685715" rtl="0" eaLnBrk="1" latinLnBrk="0" hangingPunct="1">
      <a:defRPr sz="1350" kern="1200">
        <a:solidFill>
          <a:schemeClr val="tx1"/>
        </a:solidFill>
        <a:latin typeface="+mn-lt"/>
        <a:ea typeface="+mn-ea"/>
        <a:cs typeface="+mn-cs"/>
      </a:defRPr>
    </a:lvl5pPr>
    <a:lvl6pPr marL="1714286" algn="l" defTabSz="685715" rtl="0" eaLnBrk="1" latinLnBrk="0" hangingPunct="1">
      <a:defRPr sz="1350" kern="1200">
        <a:solidFill>
          <a:schemeClr val="tx1"/>
        </a:solidFill>
        <a:latin typeface="+mn-lt"/>
        <a:ea typeface="+mn-ea"/>
        <a:cs typeface="+mn-cs"/>
      </a:defRPr>
    </a:lvl6pPr>
    <a:lvl7pPr marL="2057143" algn="l" defTabSz="685715" rtl="0" eaLnBrk="1" latinLnBrk="0" hangingPunct="1">
      <a:defRPr sz="1350" kern="1200">
        <a:solidFill>
          <a:schemeClr val="tx1"/>
        </a:solidFill>
        <a:latin typeface="+mn-lt"/>
        <a:ea typeface="+mn-ea"/>
        <a:cs typeface="+mn-cs"/>
      </a:defRPr>
    </a:lvl7pPr>
    <a:lvl8pPr marL="2400001" algn="l" defTabSz="685715" rtl="0" eaLnBrk="1" latinLnBrk="0" hangingPunct="1">
      <a:defRPr sz="1350" kern="1200">
        <a:solidFill>
          <a:schemeClr val="tx1"/>
        </a:solidFill>
        <a:latin typeface="+mn-lt"/>
        <a:ea typeface="+mn-ea"/>
        <a:cs typeface="+mn-cs"/>
      </a:defRPr>
    </a:lvl8pPr>
    <a:lvl9pPr marL="2742857" algn="l" defTabSz="685715"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D91B"/>
    <a:srgbClr val="10253F"/>
    <a:srgbClr val="17375E"/>
    <a:srgbClr val="E6B9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E37C07-BE4B-432B-AB62-66F3927638F4}" v="73" dt="2024-04-01T06:04:07.2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21"/>
    <p:restoredTop sz="94774"/>
  </p:normalViewPr>
  <p:slideViewPr>
    <p:cSldViewPr snapToGrid="0">
      <p:cViewPr varScale="1">
        <p:scale>
          <a:sx n="196" d="100"/>
          <a:sy n="196" d="100"/>
        </p:scale>
        <p:origin x="264"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05C7-07C7-403D-AD6A-B685AE6A0096}" type="doc">
      <dgm:prSet loTypeId="urn:microsoft.com/office/officeart/2008/layout/LinedList" loCatId="list" qsTypeId="urn:microsoft.com/office/officeart/2005/8/quickstyle/simple3" qsCatId="simple" csTypeId="urn:microsoft.com/office/officeart/2005/8/colors/colorful4" csCatId="colorful" phldr="1"/>
      <dgm:spPr/>
      <dgm:t>
        <a:bodyPr/>
        <a:lstStyle/>
        <a:p>
          <a:endParaRPr lang="en-IN"/>
        </a:p>
      </dgm:t>
    </dgm:pt>
    <dgm:pt modelId="{03F31012-4BB8-4293-B298-A7EB77269A65}">
      <dgm:prSet custT="1"/>
      <dgm:spPr/>
      <dgm:t>
        <a:bodyPr anchor="ctr"/>
        <a:lstStyle/>
        <a:p>
          <a:r>
            <a:rPr lang="en-US" sz="1600" b="1" dirty="0">
              <a:solidFill>
                <a:srgbClr val="C1D91B"/>
              </a:solidFill>
            </a:rPr>
            <a:t>EVOLVING ENTERPRISE WAN NETWORKS</a:t>
          </a:r>
          <a:endParaRPr lang="en-IN" sz="1600" b="1" cap="none" baseline="0" dirty="0">
            <a:solidFill>
              <a:srgbClr val="C1D91B"/>
            </a:solidFill>
          </a:endParaRPr>
        </a:p>
      </dgm:t>
    </dgm:pt>
    <dgm:pt modelId="{C4063C69-DB6B-457B-9660-950424F0A29B}" type="parTrans" cxnId="{50861A17-178D-48E9-BF5E-75BBA9EB9C58}">
      <dgm:prSet/>
      <dgm:spPr/>
      <dgm:t>
        <a:bodyPr/>
        <a:lstStyle/>
        <a:p>
          <a:endParaRPr lang="en-IN" sz="1400">
            <a:solidFill>
              <a:schemeClr val="bg1"/>
            </a:solidFill>
          </a:endParaRPr>
        </a:p>
      </dgm:t>
    </dgm:pt>
    <dgm:pt modelId="{FC8B63D3-FC99-4AF4-803D-1FF73EB33514}" type="sibTrans" cxnId="{50861A17-178D-48E9-BF5E-75BBA9EB9C58}">
      <dgm:prSet/>
      <dgm:spPr/>
      <dgm:t>
        <a:bodyPr/>
        <a:lstStyle/>
        <a:p>
          <a:endParaRPr lang="en-IN" sz="1400">
            <a:solidFill>
              <a:schemeClr val="bg1"/>
            </a:solidFill>
          </a:endParaRPr>
        </a:p>
      </dgm:t>
    </dgm:pt>
    <dgm:pt modelId="{539217A0-06C0-EC45-8445-57E1A90A15E5}">
      <dgm:prSet custT="1"/>
      <dgm:spPr/>
      <dgm:t>
        <a:bodyPr anchor="ctr"/>
        <a:lstStyle/>
        <a:p>
          <a:r>
            <a:rPr lang="en-US" sz="1600" b="1">
              <a:solidFill>
                <a:srgbClr val="C1D91B"/>
              </a:solidFill>
            </a:rPr>
            <a:t>NETWORK CLOUD AND SIFY</a:t>
          </a:r>
          <a:endParaRPr lang="en-IN" sz="1600">
            <a:solidFill>
              <a:srgbClr val="C1D91B"/>
            </a:solidFill>
          </a:endParaRPr>
        </a:p>
      </dgm:t>
    </dgm:pt>
    <dgm:pt modelId="{D52FD802-EC76-6748-BC2B-19DEEF912DFE}" type="parTrans" cxnId="{33B4BCE7-61CA-194C-8864-E579208B5CC7}">
      <dgm:prSet/>
      <dgm:spPr/>
      <dgm:t>
        <a:bodyPr/>
        <a:lstStyle/>
        <a:p>
          <a:endParaRPr lang="en-US"/>
        </a:p>
      </dgm:t>
    </dgm:pt>
    <dgm:pt modelId="{7A34A63E-9128-4142-A12C-EB46452C3A7E}" type="sibTrans" cxnId="{33B4BCE7-61CA-194C-8864-E579208B5CC7}">
      <dgm:prSet/>
      <dgm:spPr/>
      <dgm:t>
        <a:bodyPr/>
        <a:lstStyle/>
        <a:p>
          <a:endParaRPr lang="en-US"/>
        </a:p>
      </dgm:t>
    </dgm:pt>
    <dgm:pt modelId="{C41A686D-23D6-D347-932B-4A14E0076355}">
      <dgm:prSet custT="1"/>
      <dgm:spPr/>
      <dgm:t>
        <a:bodyPr anchor="ctr"/>
        <a:lstStyle/>
        <a:p>
          <a:r>
            <a:rPr lang="en-US" sz="1600" b="1">
              <a:solidFill>
                <a:srgbClr val="C1D91B"/>
              </a:solidFill>
            </a:rPr>
            <a:t>INFRASTRUCTURE FOR THE NETWORK CLOUD</a:t>
          </a:r>
          <a:endParaRPr lang="en-IN" sz="1600">
            <a:solidFill>
              <a:srgbClr val="C1D91B"/>
            </a:solidFill>
          </a:endParaRPr>
        </a:p>
      </dgm:t>
    </dgm:pt>
    <dgm:pt modelId="{99CE3221-D2AF-0740-BB20-2B2B68AEFF82}" type="parTrans" cxnId="{0A868648-5F62-434E-99D1-3009273E4CA0}">
      <dgm:prSet/>
      <dgm:spPr/>
      <dgm:t>
        <a:bodyPr/>
        <a:lstStyle/>
        <a:p>
          <a:endParaRPr lang="en-US"/>
        </a:p>
      </dgm:t>
    </dgm:pt>
    <dgm:pt modelId="{D09BFA23-24DD-144E-A048-360824DEF79E}" type="sibTrans" cxnId="{0A868648-5F62-434E-99D1-3009273E4CA0}">
      <dgm:prSet/>
      <dgm:spPr/>
      <dgm:t>
        <a:bodyPr/>
        <a:lstStyle/>
        <a:p>
          <a:endParaRPr lang="en-US"/>
        </a:p>
      </dgm:t>
    </dgm:pt>
    <dgm:pt modelId="{A14EE972-1F26-9D40-B237-02D106C2CAFC}">
      <dgm:prSet custT="1"/>
      <dgm:spPr/>
      <dgm:t>
        <a:bodyPr anchor="ctr"/>
        <a:lstStyle/>
        <a:p>
          <a:r>
            <a:rPr lang="en-US" sz="1600" b="1">
              <a:solidFill>
                <a:srgbClr val="C1D91B"/>
              </a:solidFill>
            </a:rPr>
            <a:t>PLATFORMS</a:t>
          </a:r>
          <a:endParaRPr lang="en-IN" sz="1600">
            <a:solidFill>
              <a:srgbClr val="C1D91B"/>
            </a:solidFill>
          </a:endParaRPr>
        </a:p>
      </dgm:t>
    </dgm:pt>
    <dgm:pt modelId="{10578BBE-6FFC-AD41-B793-119158008573}" type="parTrans" cxnId="{9E35F316-964D-504E-8DAC-8A35767C13F1}">
      <dgm:prSet/>
      <dgm:spPr/>
      <dgm:t>
        <a:bodyPr/>
        <a:lstStyle/>
        <a:p>
          <a:endParaRPr lang="en-US"/>
        </a:p>
      </dgm:t>
    </dgm:pt>
    <dgm:pt modelId="{B739739E-393B-5B4F-8A58-BE5C35EE6176}" type="sibTrans" cxnId="{9E35F316-964D-504E-8DAC-8A35767C13F1}">
      <dgm:prSet/>
      <dgm:spPr/>
      <dgm:t>
        <a:bodyPr/>
        <a:lstStyle/>
        <a:p>
          <a:endParaRPr lang="en-US"/>
        </a:p>
      </dgm:t>
    </dgm:pt>
    <dgm:pt modelId="{815767D0-F558-4E49-AD6E-EF5A94A7F204}">
      <dgm:prSet custT="1"/>
      <dgm:spPr/>
      <dgm:t>
        <a:bodyPr anchor="ctr"/>
        <a:lstStyle/>
        <a:p>
          <a:r>
            <a:rPr lang="en-US" sz="1600" b="1" dirty="0">
              <a:solidFill>
                <a:srgbClr val="C1D91B"/>
              </a:solidFill>
            </a:rPr>
            <a:t>WHY SIFY</a:t>
          </a:r>
          <a:endParaRPr lang="en-IN" sz="1600" dirty="0">
            <a:solidFill>
              <a:srgbClr val="C1D91B"/>
            </a:solidFill>
          </a:endParaRPr>
        </a:p>
      </dgm:t>
    </dgm:pt>
    <dgm:pt modelId="{E8CEBD3F-0E92-C945-9965-DB0532245AC8}" type="parTrans" cxnId="{21C7AA1A-66AE-C64B-9C0A-888574FB7D56}">
      <dgm:prSet/>
      <dgm:spPr/>
      <dgm:t>
        <a:bodyPr/>
        <a:lstStyle/>
        <a:p>
          <a:endParaRPr lang="en-US"/>
        </a:p>
      </dgm:t>
    </dgm:pt>
    <dgm:pt modelId="{ABF6F0F7-419A-6440-BC04-6EC766D45504}" type="sibTrans" cxnId="{21C7AA1A-66AE-C64B-9C0A-888574FB7D56}">
      <dgm:prSet/>
      <dgm:spPr/>
      <dgm:t>
        <a:bodyPr/>
        <a:lstStyle/>
        <a:p>
          <a:endParaRPr lang="en-US"/>
        </a:p>
      </dgm:t>
    </dgm:pt>
    <dgm:pt modelId="{A7FBD368-F683-4920-A669-FC17188D2097}" type="pres">
      <dgm:prSet presAssocID="{49DA05C7-07C7-403D-AD6A-B685AE6A0096}" presName="vert0" presStyleCnt="0">
        <dgm:presLayoutVars>
          <dgm:dir/>
          <dgm:animOne val="branch"/>
          <dgm:animLvl val="lvl"/>
        </dgm:presLayoutVars>
      </dgm:prSet>
      <dgm:spPr/>
    </dgm:pt>
    <dgm:pt modelId="{8E4F29EF-C02C-4610-8613-655E2302BCAF}" type="pres">
      <dgm:prSet presAssocID="{03F31012-4BB8-4293-B298-A7EB77269A65}" presName="thickLine" presStyleLbl="alignNode1" presStyleIdx="0" presStyleCnt="5"/>
      <dgm:spPr/>
    </dgm:pt>
    <dgm:pt modelId="{C2A396C3-3490-4E66-BB84-C5DB1AF7A844}" type="pres">
      <dgm:prSet presAssocID="{03F31012-4BB8-4293-B298-A7EB77269A65}" presName="horz1" presStyleCnt="0"/>
      <dgm:spPr/>
    </dgm:pt>
    <dgm:pt modelId="{90354892-1EEE-44FC-BC2D-CA907B74E09C}" type="pres">
      <dgm:prSet presAssocID="{03F31012-4BB8-4293-B298-A7EB77269A65}" presName="tx1" presStyleLbl="revTx" presStyleIdx="0" presStyleCnt="5"/>
      <dgm:spPr/>
    </dgm:pt>
    <dgm:pt modelId="{86FA0C5B-2B3F-4C20-A612-88657483DBF3}" type="pres">
      <dgm:prSet presAssocID="{03F31012-4BB8-4293-B298-A7EB77269A65}" presName="vert1" presStyleCnt="0"/>
      <dgm:spPr/>
    </dgm:pt>
    <dgm:pt modelId="{040A0626-D186-DB4B-A1A3-FE9AB6177A62}" type="pres">
      <dgm:prSet presAssocID="{539217A0-06C0-EC45-8445-57E1A90A15E5}" presName="thickLine" presStyleLbl="alignNode1" presStyleIdx="1" presStyleCnt="5"/>
      <dgm:spPr/>
    </dgm:pt>
    <dgm:pt modelId="{2498DA73-D9AC-2744-9BC7-1E403AB4422D}" type="pres">
      <dgm:prSet presAssocID="{539217A0-06C0-EC45-8445-57E1A90A15E5}" presName="horz1" presStyleCnt="0"/>
      <dgm:spPr/>
    </dgm:pt>
    <dgm:pt modelId="{0D5FB330-95EC-1B45-8988-51E291B26458}" type="pres">
      <dgm:prSet presAssocID="{539217A0-06C0-EC45-8445-57E1A90A15E5}" presName="tx1" presStyleLbl="revTx" presStyleIdx="1" presStyleCnt="5"/>
      <dgm:spPr/>
    </dgm:pt>
    <dgm:pt modelId="{CD4B76D2-2FCC-3A47-AC50-29BFF7B8C691}" type="pres">
      <dgm:prSet presAssocID="{539217A0-06C0-EC45-8445-57E1A90A15E5}" presName="vert1" presStyleCnt="0"/>
      <dgm:spPr/>
    </dgm:pt>
    <dgm:pt modelId="{B53ED341-73D9-C84D-89C9-A5501C7D0C51}" type="pres">
      <dgm:prSet presAssocID="{C41A686D-23D6-D347-932B-4A14E0076355}" presName="thickLine" presStyleLbl="alignNode1" presStyleIdx="2" presStyleCnt="5"/>
      <dgm:spPr/>
    </dgm:pt>
    <dgm:pt modelId="{93224DB4-3895-CB42-BF26-1E7C1F95DB2F}" type="pres">
      <dgm:prSet presAssocID="{C41A686D-23D6-D347-932B-4A14E0076355}" presName="horz1" presStyleCnt="0"/>
      <dgm:spPr/>
    </dgm:pt>
    <dgm:pt modelId="{E86CC254-3D09-324E-AE81-CD41624306F3}" type="pres">
      <dgm:prSet presAssocID="{C41A686D-23D6-D347-932B-4A14E0076355}" presName="tx1" presStyleLbl="revTx" presStyleIdx="2" presStyleCnt="5"/>
      <dgm:spPr/>
    </dgm:pt>
    <dgm:pt modelId="{3D8B4F09-F6B4-E64B-816B-B663A62025FA}" type="pres">
      <dgm:prSet presAssocID="{C41A686D-23D6-D347-932B-4A14E0076355}" presName="vert1" presStyleCnt="0"/>
      <dgm:spPr/>
    </dgm:pt>
    <dgm:pt modelId="{A87541D5-87FF-3648-B6EA-C4135088AAE7}" type="pres">
      <dgm:prSet presAssocID="{A14EE972-1F26-9D40-B237-02D106C2CAFC}" presName="thickLine" presStyleLbl="alignNode1" presStyleIdx="3" presStyleCnt="5"/>
      <dgm:spPr/>
    </dgm:pt>
    <dgm:pt modelId="{A91BB63D-4EC9-4047-9691-A2746EA90EC1}" type="pres">
      <dgm:prSet presAssocID="{A14EE972-1F26-9D40-B237-02D106C2CAFC}" presName="horz1" presStyleCnt="0"/>
      <dgm:spPr/>
    </dgm:pt>
    <dgm:pt modelId="{C1D7CB48-01FC-3F46-A546-CCD7C098ECDC}" type="pres">
      <dgm:prSet presAssocID="{A14EE972-1F26-9D40-B237-02D106C2CAFC}" presName="tx1" presStyleLbl="revTx" presStyleIdx="3" presStyleCnt="5"/>
      <dgm:spPr/>
    </dgm:pt>
    <dgm:pt modelId="{30BB2B14-E4D8-994D-B382-AE1CF36F0CFA}" type="pres">
      <dgm:prSet presAssocID="{A14EE972-1F26-9D40-B237-02D106C2CAFC}" presName="vert1" presStyleCnt="0"/>
      <dgm:spPr/>
    </dgm:pt>
    <dgm:pt modelId="{A0F31A37-5D00-D74A-A4CD-791F25B93584}" type="pres">
      <dgm:prSet presAssocID="{815767D0-F558-4E49-AD6E-EF5A94A7F204}" presName="thickLine" presStyleLbl="alignNode1" presStyleIdx="4" presStyleCnt="5"/>
      <dgm:spPr/>
    </dgm:pt>
    <dgm:pt modelId="{A672EF74-7729-AA4F-824A-EA36A4151B49}" type="pres">
      <dgm:prSet presAssocID="{815767D0-F558-4E49-AD6E-EF5A94A7F204}" presName="horz1" presStyleCnt="0"/>
      <dgm:spPr/>
    </dgm:pt>
    <dgm:pt modelId="{F6883775-3591-AA49-8A2A-8E38C6DC994D}" type="pres">
      <dgm:prSet presAssocID="{815767D0-F558-4E49-AD6E-EF5A94A7F204}" presName="tx1" presStyleLbl="revTx" presStyleIdx="4" presStyleCnt="5"/>
      <dgm:spPr/>
    </dgm:pt>
    <dgm:pt modelId="{76ECDDAE-6F00-EE45-B0B7-848E8FA0CB11}" type="pres">
      <dgm:prSet presAssocID="{815767D0-F558-4E49-AD6E-EF5A94A7F204}" presName="vert1" presStyleCnt="0"/>
      <dgm:spPr/>
    </dgm:pt>
  </dgm:ptLst>
  <dgm:cxnLst>
    <dgm:cxn modelId="{9E35F316-964D-504E-8DAC-8A35767C13F1}" srcId="{49DA05C7-07C7-403D-AD6A-B685AE6A0096}" destId="{A14EE972-1F26-9D40-B237-02D106C2CAFC}" srcOrd="3" destOrd="0" parTransId="{10578BBE-6FFC-AD41-B793-119158008573}" sibTransId="{B739739E-393B-5B4F-8A58-BE5C35EE6176}"/>
    <dgm:cxn modelId="{50861A17-178D-48E9-BF5E-75BBA9EB9C58}" srcId="{49DA05C7-07C7-403D-AD6A-B685AE6A0096}" destId="{03F31012-4BB8-4293-B298-A7EB77269A65}" srcOrd="0" destOrd="0" parTransId="{C4063C69-DB6B-457B-9660-950424F0A29B}" sibTransId="{FC8B63D3-FC99-4AF4-803D-1FF73EB33514}"/>
    <dgm:cxn modelId="{21C7AA1A-66AE-C64B-9C0A-888574FB7D56}" srcId="{49DA05C7-07C7-403D-AD6A-B685AE6A0096}" destId="{815767D0-F558-4E49-AD6E-EF5A94A7F204}" srcOrd="4" destOrd="0" parTransId="{E8CEBD3F-0E92-C945-9965-DB0532245AC8}" sibTransId="{ABF6F0F7-419A-6440-BC04-6EC766D45504}"/>
    <dgm:cxn modelId="{0A868648-5F62-434E-99D1-3009273E4CA0}" srcId="{49DA05C7-07C7-403D-AD6A-B685AE6A0096}" destId="{C41A686D-23D6-D347-932B-4A14E0076355}" srcOrd="2" destOrd="0" parTransId="{99CE3221-D2AF-0740-BB20-2B2B68AEFF82}" sibTransId="{D09BFA23-24DD-144E-A048-360824DEF79E}"/>
    <dgm:cxn modelId="{25C1E575-B89F-427B-91DD-5741F5443690}" type="presOf" srcId="{49DA05C7-07C7-403D-AD6A-B685AE6A0096}" destId="{A7FBD368-F683-4920-A669-FC17188D2097}" srcOrd="0" destOrd="0" presId="urn:microsoft.com/office/officeart/2008/layout/LinedList"/>
    <dgm:cxn modelId="{A01A7778-93E0-4279-B85F-643647EF327D}" type="presOf" srcId="{03F31012-4BB8-4293-B298-A7EB77269A65}" destId="{90354892-1EEE-44FC-BC2D-CA907B74E09C}" srcOrd="0" destOrd="0" presId="urn:microsoft.com/office/officeart/2008/layout/LinedList"/>
    <dgm:cxn modelId="{CEDEE7BA-F982-3148-96E1-87541980E914}" type="presOf" srcId="{A14EE972-1F26-9D40-B237-02D106C2CAFC}" destId="{C1D7CB48-01FC-3F46-A546-CCD7C098ECDC}" srcOrd="0" destOrd="0" presId="urn:microsoft.com/office/officeart/2008/layout/LinedList"/>
    <dgm:cxn modelId="{A6C87BD2-9137-E54A-8437-7B06E4E3E56D}" type="presOf" srcId="{C41A686D-23D6-D347-932B-4A14E0076355}" destId="{E86CC254-3D09-324E-AE81-CD41624306F3}" srcOrd="0" destOrd="0" presId="urn:microsoft.com/office/officeart/2008/layout/LinedList"/>
    <dgm:cxn modelId="{7A1DFFD5-BA9C-9741-8F8A-CDC16570DDD0}" type="presOf" srcId="{539217A0-06C0-EC45-8445-57E1A90A15E5}" destId="{0D5FB330-95EC-1B45-8988-51E291B26458}" srcOrd="0" destOrd="0" presId="urn:microsoft.com/office/officeart/2008/layout/LinedList"/>
    <dgm:cxn modelId="{78A6DBD8-26F7-5542-A094-68438D7C186F}" type="presOf" srcId="{815767D0-F558-4E49-AD6E-EF5A94A7F204}" destId="{F6883775-3591-AA49-8A2A-8E38C6DC994D}" srcOrd="0" destOrd="0" presId="urn:microsoft.com/office/officeart/2008/layout/LinedList"/>
    <dgm:cxn modelId="{33B4BCE7-61CA-194C-8864-E579208B5CC7}" srcId="{49DA05C7-07C7-403D-AD6A-B685AE6A0096}" destId="{539217A0-06C0-EC45-8445-57E1A90A15E5}" srcOrd="1" destOrd="0" parTransId="{D52FD802-EC76-6748-BC2B-19DEEF912DFE}" sibTransId="{7A34A63E-9128-4142-A12C-EB46452C3A7E}"/>
    <dgm:cxn modelId="{CF8B2215-FEFA-468B-981E-E9DD487FE3AE}" type="presParOf" srcId="{A7FBD368-F683-4920-A669-FC17188D2097}" destId="{8E4F29EF-C02C-4610-8613-655E2302BCAF}" srcOrd="0" destOrd="0" presId="urn:microsoft.com/office/officeart/2008/layout/LinedList"/>
    <dgm:cxn modelId="{BEA2A9A3-474C-4B77-9389-B4E9E2909542}" type="presParOf" srcId="{A7FBD368-F683-4920-A669-FC17188D2097}" destId="{C2A396C3-3490-4E66-BB84-C5DB1AF7A844}" srcOrd="1" destOrd="0" presId="urn:microsoft.com/office/officeart/2008/layout/LinedList"/>
    <dgm:cxn modelId="{DE83E7D6-8D55-4D5C-BEED-AF307FCF0F0F}" type="presParOf" srcId="{C2A396C3-3490-4E66-BB84-C5DB1AF7A844}" destId="{90354892-1EEE-44FC-BC2D-CA907B74E09C}" srcOrd="0" destOrd="0" presId="urn:microsoft.com/office/officeart/2008/layout/LinedList"/>
    <dgm:cxn modelId="{240F8BDD-F5A6-4A88-976F-026A3C2A8E1C}" type="presParOf" srcId="{C2A396C3-3490-4E66-BB84-C5DB1AF7A844}" destId="{86FA0C5B-2B3F-4C20-A612-88657483DBF3}" srcOrd="1" destOrd="0" presId="urn:microsoft.com/office/officeart/2008/layout/LinedList"/>
    <dgm:cxn modelId="{2BF06CC7-697E-CF46-831A-70D13B4E1574}" type="presParOf" srcId="{A7FBD368-F683-4920-A669-FC17188D2097}" destId="{040A0626-D186-DB4B-A1A3-FE9AB6177A62}" srcOrd="2" destOrd="0" presId="urn:microsoft.com/office/officeart/2008/layout/LinedList"/>
    <dgm:cxn modelId="{97C6FEDA-494F-604B-9D5E-ABC2333EF4F6}" type="presParOf" srcId="{A7FBD368-F683-4920-A669-FC17188D2097}" destId="{2498DA73-D9AC-2744-9BC7-1E403AB4422D}" srcOrd="3" destOrd="0" presId="urn:microsoft.com/office/officeart/2008/layout/LinedList"/>
    <dgm:cxn modelId="{B1C65C78-7B02-0845-BEDA-7FEE80356F0D}" type="presParOf" srcId="{2498DA73-D9AC-2744-9BC7-1E403AB4422D}" destId="{0D5FB330-95EC-1B45-8988-51E291B26458}" srcOrd="0" destOrd="0" presId="urn:microsoft.com/office/officeart/2008/layout/LinedList"/>
    <dgm:cxn modelId="{D1C15940-08C6-754D-A7BC-DD9D0AEB4156}" type="presParOf" srcId="{2498DA73-D9AC-2744-9BC7-1E403AB4422D}" destId="{CD4B76D2-2FCC-3A47-AC50-29BFF7B8C691}" srcOrd="1" destOrd="0" presId="urn:microsoft.com/office/officeart/2008/layout/LinedList"/>
    <dgm:cxn modelId="{A8A16B61-AC0D-5040-ADA4-D4EEC6A14F41}" type="presParOf" srcId="{A7FBD368-F683-4920-A669-FC17188D2097}" destId="{B53ED341-73D9-C84D-89C9-A5501C7D0C51}" srcOrd="4" destOrd="0" presId="urn:microsoft.com/office/officeart/2008/layout/LinedList"/>
    <dgm:cxn modelId="{931F42C5-7994-3B4B-B8F0-9E950CB81442}" type="presParOf" srcId="{A7FBD368-F683-4920-A669-FC17188D2097}" destId="{93224DB4-3895-CB42-BF26-1E7C1F95DB2F}" srcOrd="5" destOrd="0" presId="urn:microsoft.com/office/officeart/2008/layout/LinedList"/>
    <dgm:cxn modelId="{3F229BA2-391F-6D4A-AFDB-D13A0213FB01}" type="presParOf" srcId="{93224DB4-3895-CB42-BF26-1E7C1F95DB2F}" destId="{E86CC254-3D09-324E-AE81-CD41624306F3}" srcOrd="0" destOrd="0" presId="urn:microsoft.com/office/officeart/2008/layout/LinedList"/>
    <dgm:cxn modelId="{8C4EF31C-D0B1-8942-ADF7-E272A6131F18}" type="presParOf" srcId="{93224DB4-3895-CB42-BF26-1E7C1F95DB2F}" destId="{3D8B4F09-F6B4-E64B-816B-B663A62025FA}" srcOrd="1" destOrd="0" presId="urn:microsoft.com/office/officeart/2008/layout/LinedList"/>
    <dgm:cxn modelId="{8D70D7F1-6C90-CD46-B6BE-DFC64D031991}" type="presParOf" srcId="{A7FBD368-F683-4920-A669-FC17188D2097}" destId="{A87541D5-87FF-3648-B6EA-C4135088AAE7}" srcOrd="6" destOrd="0" presId="urn:microsoft.com/office/officeart/2008/layout/LinedList"/>
    <dgm:cxn modelId="{E07F5EAA-9A10-D14B-BC7C-23CD810E730E}" type="presParOf" srcId="{A7FBD368-F683-4920-A669-FC17188D2097}" destId="{A91BB63D-4EC9-4047-9691-A2746EA90EC1}" srcOrd="7" destOrd="0" presId="urn:microsoft.com/office/officeart/2008/layout/LinedList"/>
    <dgm:cxn modelId="{8F7DB31D-54EE-634F-8615-8C26187929BA}" type="presParOf" srcId="{A91BB63D-4EC9-4047-9691-A2746EA90EC1}" destId="{C1D7CB48-01FC-3F46-A546-CCD7C098ECDC}" srcOrd="0" destOrd="0" presId="urn:microsoft.com/office/officeart/2008/layout/LinedList"/>
    <dgm:cxn modelId="{1C61A7B7-26DD-0E4A-BFAC-2123B5DB615E}" type="presParOf" srcId="{A91BB63D-4EC9-4047-9691-A2746EA90EC1}" destId="{30BB2B14-E4D8-994D-B382-AE1CF36F0CFA}" srcOrd="1" destOrd="0" presId="urn:microsoft.com/office/officeart/2008/layout/LinedList"/>
    <dgm:cxn modelId="{674511EF-AEA3-DB47-A463-40CCB9FC3EDE}" type="presParOf" srcId="{A7FBD368-F683-4920-A669-FC17188D2097}" destId="{A0F31A37-5D00-D74A-A4CD-791F25B93584}" srcOrd="8" destOrd="0" presId="urn:microsoft.com/office/officeart/2008/layout/LinedList"/>
    <dgm:cxn modelId="{8B89C5F9-FE8E-BB4E-92AD-81F67E9DC77E}" type="presParOf" srcId="{A7FBD368-F683-4920-A669-FC17188D2097}" destId="{A672EF74-7729-AA4F-824A-EA36A4151B49}" srcOrd="9" destOrd="0" presId="urn:microsoft.com/office/officeart/2008/layout/LinedList"/>
    <dgm:cxn modelId="{D026DD68-0741-8144-8CA2-C801D3E843A1}" type="presParOf" srcId="{A672EF74-7729-AA4F-824A-EA36A4151B49}" destId="{F6883775-3591-AA49-8A2A-8E38C6DC994D}" srcOrd="0" destOrd="0" presId="urn:microsoft.com/office/officeart/2008/layout/LinedList"/>
    <dgm:cxn modelId="{CDCA1671-59C0-1D41-9A1E-7A5625747EAF}" type="presParOf" srcId="{A672EF74-7729-AA4F-824A-EA36A4151B49}" destId="{76ECDDAE-6F00-EE45-B0B7-848E8FA0CB11}" srcOrd="1" destOrd="0" presId="urn:microsoft.com/office/officeart/2008/layout/LinedList"/>
  </dgm:cxnLst>
  <dgm:bg/>
  <dgm:whole>
    <a:ln w="12700"/>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696206-B833-4741-84B6-2706D58842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EA86DB2-DE81-B84C-8528-D08148A180B3}">
      <dgm:prSet custT="1"/>
      <dgm:spPr>
        <a:solidFill>
          <a:srgbClr val="10253F">
            <a:alpha val="80000"/>
          </a:srgbClr>
        </a:solidFill>
        <a:ln w="6350">
          <a:solidFill>
            <a:schemeClr val="accent1">
              <a:lumMod val="75000"/>
            </a:schemeClr>
          </a:solidFill>
        </a:ln>
      </dgm:spPr>
      <dgm:t>
        <a:bodyPr/>
        <a:lstStyle/>
        <a:p>
          <a:pPr algn="ctr">
            <a:lnSpc>
              <a:spcPct val="100000"/>
            </a:lnSpc>
            <a:spcAft>
              <a:spcPts val="0"/>
            </a:spcAft>
          </a:pPr>
          <a:r>
            <a:rPr lang="en-US" sz="1200" dirty="0"/>
            <a:t>WAN is evolving </a:t>
          </a:r>
        </a:p>
        <a:p>
          <a:pPr algn="ctr">
            <a:lnSpc>
              <a:spcPct val="100000"/>
            </a:lnSpc>
            <a:spcAft>
              <a:spcPts val="0"/>
            </a:spcAft>
          </a:pPr>
          <a:r>
            <a:rPr lang="en-US" sz="1200" dirty="0"/>
            <a:t>to a service exchange.</a:t>
          </a:r>
          <a:endParaRPr lang="en-IN" sz="1200" dirty="0"/>
        </a:p>
      </dgm:t>
    </dgm:pt>
    <dgm:pt modelId="{D8C286B8-6A79-CC4F-BD83-885331E79D7F}" type="parTrans" cxnId="{363A9176-BC55-7F49-AD5B-D2C0375EC42B}">
      <dgm:prSet/>
      <dgm:spPr/>
      <dgm:t>
        <a:bodyPr/>
        <a:lstStyle/>
        <a:p>
          <a:endParaRPr lang="en-US"/>
        </a:p>
      </dgm:t>
    </dgm:pt>
    <dgm:pt modelId="{CE3752E6-05AE-9747-9344-5383541796FD}" type="sibTrans" cxnId="{363A9176-BC55-7F49-AD5B-D2C0375EC42B}">
      <dgm:prSet/>
      <dgm:spPr/>
      <dgm:t>
        <a:bodyPr/>
        <a:lstStyle/>
        <a:p>
          <a:endParaRPr lang="en-US"/>
        </a:p>
      </dgm:t>
    </dgm:pt>
    <dgm:pt modelId="{9AF2811F-F0C1-A14C-9BB3-64E499D92CD3}">
      <dgm:prSet custT="1"/>
      <dgm:spPr>
        <a:solidFill>
          <a:srgbClr val="10253F">
            <a:alpha val="80000"/>
          </a:srgbClr>
        </a:solidFill>
        <a:ln w="6350">
          <a:solidFill>
            <a:schemeClr val="accent1">
              <a:lumMod val="75000"/>
            </a:schemeClr>
          </a:solidFill>
        </a:ln>
      </dgm:spPr>
      <dgm:t>
        <a:bodyPr/>
        <a:lstStyle/>
        <a:p>
          <a:pPr algn="ctr">
            <a:lnSpc>
              <a:spcPct val="100000"/>
            </a:lnSpc>
            <a:spcAft>
              <a:spcPts val="0"/>
            </a:spcAft>
          </a:pPr>
          <a:r>
            <a:rPr lang="en-US" sz="1200" dirty="0"/>
            <a:t>Internet is changing from a network of networks to network of services.</a:t>
          </a:r>
          <a:endParaRPr lang="en-IN" sz="1200" dirty="0"/>
        </a:p>
      </dgm:t>
    </dgm:pt>
    <dgm:pt modelId="{7813D684-087D-7A4D-A772-0B730C1F0327}" type="parTrans" cxnId="{B7A3474F-7BFC-A14D-A1AC-63233E549EE2}">
      <dgm:prSet/>
      <dgm:spPr/>
      <dgm:t>
        <a:bodyPr/>
        <a:lstStyle/>
        <a:p>
          <a:endParaRPr lang="en-US"/>
        </a:p>
      </dgm:t>
    </dgm:pt>
    <dgm:pt modelId="{32121BF1-05CF-0D45-9CB2-44DE452FE209}" type="sibTrans" cxnId="{B7A3474F-7BFC-A14D-A1AC-63233E549EE2}">
      <dgm:prSet/>
      <dgm:spPr/>
      <dgm:t>
        <a:bodyPr/>
        <a:lstStyle/>
        <a:p>
          <a:endParaRPr lang="en-US"/>
        </a:p>
      </dgm:t>
    </dgm:pt>
    <dgm:pt modelId="{996D31F8-A512-9642-B059-341BF5FA0810}">
      <dgm:prSet custT="1"/>
      <dgm:spPr>
        <a:solidFill>
          <a:srgbClr val="10253F">
            <a:alpha val="80000"/>
          </a:srgbClr>
        </a:solidFill>
        <a:ln w="6350">
          <a:solidFill>
            <a:schemeClr val="accent1">
              <a:lumMod val="75000"/>
            </a:schemeClr>
          </a:solidFill>
        </a:ln>
      </dgm:spPr>
      <dgm:t>
        <a:bodyPr/>
        <a:lstStyle/>
        <a:p>
          <a:pPr algn="ctr">
            <a:lnSpc>
              <a:spcPct val="100000"/>
            </a:lnSpc>
            <a:spcAft>
              <a:spcPts val="0"/>
            </a:spcAft>
          </a:pPr>
          <a:r>
            <a:rPr lang="en-US" sz="1200" dirty="0"/>
            <a:t>Optimized for </a:t>
          </a:r>
        </a:p>
        <a:p>
          <a:pPr algn="ctr">
            <a:lnSpc>
              <a:spcPct val="100000"/>
            </a:lnSpc>
            <a:spcAft>
              <a:spcPts val="0"/>
            </a:spcAft>
          </a:pPr>
          <a:r>
            <a:rPr lang="en-US" sz="1200" dirty="0"/>
            <a:t>shorter reach.</a:t>
          </a:r>
          <a:endParaRPr lang="en-IN" sz="1200" dirty="0"/>
        </a:p>
      </dgm:t>
    </dgm:pt>
    <dgm:pt modelId="{52795199-2395-D04E-8B09-3AC88CF0D48F}" type="parTrans" cxnId="{7E35899D-0F52-5E4C-A7CF-F3B83C896029}">
      <dgm:prSet/>
      <dgm:spPr/>
      <dgm:t>
        <a:bodyPr/>
        <a:lstStyle/>
        <a:p>
          <a:endParaRPr lang="en-US"/>
        </a:p>
      </dgm:t>
    </dgm:pt>
    <dgm:pt modelId="{F0C9EB44-1C90-C144-9E47-659AFABB1019}" type="sibTrans" cxnId="{7E35899D-0F52-5E4C-A7CF-F3B83C896029}">
      <dgm:prSet/>
      <dgm:spPr/>
      <dgm:t>
        <a:bodyPr/>
        <a:lstStyle/>
        <a:p>
          <a:endParaRPr lang="en-US"/>
        </a:p>
      </dgm:t>
    </dgm:pt>
    <dgm:pt modelId="{0543993E-4B72-F34E-8B4B-B43CF5EC3CFD}">
      <dgm:prSet custT="1"/>
      <dgm:spPr>
        <a:solidFill>
          <a:srgbClr val="10253F">
            <a:alpha val="80000"/>
          </a:srgbClr>
        </a:solidFill>
        <a:ln w="6350">
          <a:solidFill>
            <a:schemeClr val="accent1">
              <a:lumMod val="75000"/>
            </a:schemeClr>
          </a:solidFill>
        </a:ln>
      </dgm:spPr>
      <dgm:t>
        <a:bodyPr/>
        <a:lstStyle/>
        <a:p>
          <a:pPr algn="ctr">
            <a:lnSpc>
              <a:spcPct val="100000"/>
            </a:lnSpc>
            <a:spcAft>
              <a:spcPts val="0"/>
            </a:spcAft>
          </a:pPr>
          <a:r>
            <a:rPr lang="en-US" sz="1200" dirty="0"/>
            <a:t>Value beyond network.</a:t>
          </a:r>
          <a:endParaRPr lang="en-IN" sz="1200" dirty="0"/>
        </a:p>
      </dgm:t>
    </dgm:pt>
    <dgm:pt modelId="{5BA5B532-E185-E24E-AA5B-C9EBF124D56A}" type="parTrans" cxnId="{E6C0A8C4-3FB6-B34C-B277-693EB4605360}">
      <dgm:prSet/>
      <dgm:spPr/>
      <dgm:t>
        <a:bodyPr/>
        <a:lstStyle/>
        <a:p>
          <a:endParaRPr lang="en-US"/>
        </a:p>
      </dgm:t>
    </dgm:pt>
    <dgm:pt modelId="{01D5E7F5-71F5-8841-ADB9-EE326F84376B}" type="sibTrans" cxnId="{E6C0A8C4-3FB6-B34C-B277-693EB4605360}">
      <dgm:prSet/>
      <dgm:spPr/>
      <dgm:t>
        <a:bodyPr/>
        <a:lstStyle/>
        <a:p>
          <a:endParaRPr lang="en-US"/>
        </a:p>
      </dgm:t>
    </dgm:pt>
    <dgm:pt modelId="{5EE34A10-CEEC-3447-A89D-80D3AA43D945}" type="pres">
      <dgm:prSet presAssocID="{69696206-B833-4741-84B6-2706D58842E9}" presName="linear" presStyleCnt="0">
        <dgm:presLayoutVars>
          <dgm:animLvl val="lvl"/>
          <dgm:resizeHandles val="exact"/>
        </dgm:presLayoutVars>
      </dgm:prSet>
      <dgm:spPr/>
    </dgm:pt>
    <dgm:pt modelId="{3B024725-79CD-9346-AA74-1FDDA5018B89}" type="pres">
      <dgm:prSet presAssocID="{EEA86DB2-DE81-B84C-8528-D08148A180B3}" presName="parentText" presStyleLbl="node1" presStyleIdx="0" presStyleCnt="4">
        <dgm:presLayoutVars>
          <dgm:chMax val="0"/>
          <dgm:bulletEnabled val="1"/>
        </dgm:presLayoutVars>
      </dgm:prSet>
      <dgm:spPr/>
    </dgm:pt>
    <dgm:pt modelId="{C25E6074-7839-444B-87CD-6646233D5116}" type="pres">
      <dgm:prSet presAssocID="{CE3752E6-05AE-9747-9344-5383541796FD}" presName="spacer" presStyleCnt="0"/>
      <dgm:spPr/>
    </dgm:pt>
    <dgm:pt modelId="{E2F407C3-CFB4-A146-90EA-CE80DF57A4EA}" type="pres">
      <dgm:prSet presAssocID="{9AF2811F-F0C1-A14C-9BB3-64E499D92CD3}" presName="parentText" presStyleLbl="node1" presStyleIdx="1" presStyleCnt="4" custScaleY="126518">
        <dgm:presLayoutVars>
          <dgm:chMax val="0"/>
          <dgm:bulletEnabled val="1"/>
        </dgm:presLayoutVars>
      </dgm:prSet>
      <dgm:spPr/>
    </dgm:pt>
    <dgm:pt modelId="{C64AFBD4-B6BA-ED47-8563-F63F6094C95D}" type="pres">
      <dgm:prSet presAssocID="{32121BF1-05CF-0D45-9CB2-44DE452FE209}" presName="spacer" presStyleCnt="0"/>
      <dgm:spPr/>
    </dgm:pt>
    <dgm:pt modelId="{7C8AAD0D-B8CA-5245-98E6-52A2CDD6A620}" type="pres">
      <dgm:prSet presAssocID="{996D31F8-A512-9642-B059-341BF5FA0810}" presName="parentText" presStyleLbl="node1" presStyleIdx="2" presStyleCnt="4">
        <dgm:presLayoutVars>
          <dgm:chMax val="0"/>
          <dgm:bulletEnabled val="1"/>
        </dgm:presLayoutVars>
      </dgm:prSet>
      <dgm:spPr/>
    </dgm:pt>
    <dgm:pt modelId="{0D6F5C24-B0B7-FC4A-88E1-747193270A9C}" type="pres">
      <dgm:prSet presAssocID="{F0C9EB44-1C90-C144-9E47-659AFABB1019}" presName="spacer" presStyleCnt="0"/>
      <dgm:spPr/>
    </dgm:pt>
    <dgm:pt modelId="{FC27E409-C04D-444B-AF78-A3172D56BCDE}" type="pres">
      <dgm:prSet presAssocID="{0543993E-4B72-F34E-8B4B-B43CF5EC3CFD}" presName="parentText" presStyleLbl="node1" presStyleIdx="3" presStyleCnt="4" custScaleY="85799">
        <dgm:presLayoutVars>
          <dgm:chMax val="0"/>
          <dgm:bulletEnabled val="1"/>
        </dgm:presLayoutVars>
      </dgm:prSet>
      <dgm:spPr/>
    </dgm:pt>
  </dgm:ptLst>
  <dgm:cxnLst>
    <dgm:cxn modelId="{C5F3E528-A312-8442-8CE1-BEBF4C9315E4}" type="presOf" srcId="{EEA86DB2-DE81-B84C-8528-D08148A180B3}" destId="{3B024725-79CD-9346-AA74-1FDDA5018B89}" srcOrd="0" destOrd="0" presId="urn:microsoft.com/office/officeart/2005/8/layout/vList2"/>
    <dgm:cxn modelId="{1462CE37-42D8-A748-963D-35C5258F50DE}" type="presOf" srcId="{0543993E-4B72-F34E-8B4B-B43CF5EC3CFD}" destId="{FC27E409-C04D-444B-AF78-A3172D56BCDE}" srcOrd="0" destOrd="0" presId="urn:microsoft.com/office/officeart/2005/8/layout/vList2"/>
    <dgm:cxn modelId="{B7A3474F-7BFC-A14D-A1AC-63233E549EE2}" srcId="{69696206-B833-4741-84B6-2706D58842E9}" destId="{9AF2811F-F0C1-A14C-9BB3-64E499D92CD3}" srcOrd="1" destOrd="0" parTransId="{7813D684-087D-7A4D-A772-0B730C1F0327}" sibTransId="{32121BF1-05CF-0D45-9CB2-44DE452FE209}"/>
    <dgm:cxn modelId="{363A9176-BC55-7F49-AD5B-D2C0375EC42B}" srcId="{69696206-B833-4741-84B6-2706D58842E9}" destId="{EEA86DB2-DE81-B84C-8528-D08148A180B3}" srcOrd="0" destOrd="0" parTransId="{D8C286B8-6A79-CC4F-BD83-885331E79D7F}" sibTransId="{CE3752E6-05AE-9747-9344-5383541796FD}"/>
    <dgm:cxn modelId="{983C1897-FBE0-1045-AE9C-23FD1078AAA2}" type="presOf" srcId="{9AF2811F-F0C1-A14C-9BB3-64E499D92CD3}" destId="{E2F407C3-CFB4-A146-90EA-CE80DF57A4EA}" srcOrd="0" destOrd="0" presId="urn:microsoft.com/office/officeart/2005/8/layout/vList2"/>
    <dgm:cxn modelId="{7E35899D-0F52-5E4C-A7CF-F3B83C896029}" srcId="{69696206-B833-4741-84B6-2706D58842E9}" destId="{996D31F8-A512-9642-B059-341BF5FA0810}" srcOrd="2" destOrd="0" parTransId="{52795199-2395-D04E-8B09-3AC88CF0D48F}" sibTransId="{F0C9EB44-1C90-C144-9E47-659AFABB1019}"/>
    <dgm:cxn modelId="{39D654AA-6165-904F-A430-6ECEFBA0E291}" type="presOf" srcId="{996D31F8-A512-9642-B059-341BF5FA0810}" destId="{7C8AAD0D-B8CA-5245-98E6-52A2CDD6A620}" srcOrd="0" destOrd="0" presId="urn:microsoft.com/office/officeart/2005/8/layout/vList2"/>
    <dgm:cxn modelId="{E6C0A8C4-3FB6-B34C-B277-693EB4605360}" srcId="{69696206-B833-4741-84B6-2706D58842E9}" destId="{0543993E-4B72-F34E-8B4B-B43CF5EC3CFD}" srcOrd="3" destOrd="0" parTransId="{5BA5B532-E185-E24E-AA5B-C9EBF124D56A}" sibTransId="{01D5E7F5-71F5-8841-ADB9-EE326F84376B}"/>
    <dgm:cxn modelId="{2A0625E2-33B9-A646-B485-DB8EBA8787A5}" type="presOf" srcId="{69696206-B833-4741-84B6-2706D58842E9}" destId="{5EE34A10-CEEC-3447-A89D-80D3AA43D945}" srcOrd="0" destOrd="0" presId="urn:microsoft.com/office/officeart/2005/8/layout/vList2"/>
    <dgm:cxn modelId="{716672F5-6FE7-2342-9AE8-9CAB9629E681}" type="presParOf" srcId="{5EE34A10-CEEC-3447-A89D-80D3AA43D945}" destId="{3B024725-79CD-9346-AA74-1FDDA5018B89}" srcOrd="0" destOrd="0" presId="urn:microsoft.com/office/officeart/2005/8/layout/vList2"/>
    <dgm:cxn modelId="{F8262201-E947-DA47-B745-3264057867BE}" type="presParOf" srcId="{5EE34A10-CEEC-3447-A89D-80D3AA43D945}" destId="{C25E6074-7839-444B-87CD-6646233D5116}" srcOrd="1" destOrd="0" presId="urn:microsoft.com/office/officeart/2005/8/layout/vList2"/>
    <dgm:cxn modelId="{85B4D170-5844-9240-8A28-A9FEB738C310}" type="presParOf" srcId="{5EE34A10-CEEC-3447-A89D-80D3AA43D945}" destId="{E2F407C3-CFB4-A146-90EA-CE80DF57A4EA}" srcOrd="2" destOrd="0" presId="urn:microsoft.com/office/officeart/2005/8/layout/vList2"/>
    <dgm:cxn modelId="{41EEF9A8-D518-4144-A876-13220CF62E2A}" type="presParOf" srcId="{5EE34A10-CEEC-3447-A89D-80D3AA43D945}" destId="{C64AFBD4-B6BA-ED47-8563-F63F6094C95D}" srcOrd="3" destOrd="0" presId="urn:microsoft.com/office/officeart/2005/8/layout/vList2"/>
    <dgm:cxn modelId="{FC28632B-8D87-D94D-BF73-C6B64CE4F8A4}" type="presParOf" srcId="{5EE34A10-CEEC-3447-A89D-80D3AA43D945}" destId="{7C8AAD0D-B8CA-5245-98E6-52A2CDD6A620}" srcOrd="4" destOrd="0" presId="urn:microsoft.com/office/officeart/2005/8/layout/vList2"/>
    <dgm:cxn modelId="{DF9B6A34-F7FB-6B48-AD75-AF4E8FE83EEB}" type="presParOf" srcId="{5EE34A10-CEEC-3447-A89D-80D3AA43D945}" destId="{0D6F5C24-B0B7-FC4A-88E1-747193270A9C}" srcOrd="5" destOrd="0" presId="urn:microsoft.com/office/officeart/2005/8/layout/vList2"/>
    <dgm:cxn modelId="{181ECE62-AA97-154A-A610-E8BC1A20F79E}" type="presParOf" srcId="{5EE34A10-CEEC-3447-A89D-80D3AA43D945}" destId="{FC27E409-C04D-444B-AF78-A3172D56BCDE}"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11E380-3CCA-8640-A52C-E23A308E171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BB739FC-9385-B546-8E02-EEC85329161F}">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t>Broadband is a reality </a:t>
          </a:r>
        </a:p>
        <a:p>
          <a:pPr>
            <a:lnSpc>
              <a:spcPct val="100000"/>
            </a:lnSpc>
            <a:spcAft>
              <a:spcPts val="0"/>
            </a:spcAft>
          </a:pPr>
          <a:r>
            <a:rPr lang="en-US" dirty="0"/>
            <a:t>in the enterprise with SDWAN and SSE</a:t>
          </a:r>
          <a:endParaRPr lang="en-IN" dirty="0"/>
        </a:p>
      </dgm:t>
    </dgm:pt>
    <dgm:pt modelId="{C31DA236-2903-9948-87D5-EA1ECF44259C}" type="parTrans" cxnId="{A687A679-243A-CB46-BDA4-E0DFD44F8265}">
      <dgm:prSet/>
      <dgm:spPr/>
      <dgm:t>
        <a:bodyPr/>
        <a:lstStyle/>
        <a:p>
          <a:endParaRPr lang="en-US"/>
        </a:p>
      </dgm:t>
    </dgm:pt>
    <dgm:pt modelId="{41944D8C-BEE8-9149-A0C8-74E28E988058}" type="sibTrans" cxnId="{A687A679-243A-CB46-BDA4-E0DFD44F8265}">
      <dgm:prSet/>
      <dgm:spPr/>
      <dgm:t>
        <a:bodyPr/>
        <a:lstStyle/>
        <a:p>
          <a:endParaRPr lang="en-US"/>
        </a:p>
      </dgm:t>
    </dgm:pt>
    <dgm:pt modelId="{97D67E62-6B5A-E040-BA82-62061DA12E07}">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a:t>Established partnerships to improve Service levels and deliver ‘Managed service’</a:t>
          </a:r>
          <a:endParaRPr lang="en-IN"/>
        </a:p>
      </dgm:t>
    </dgm:pt>
    <dgm:pt modelId="{DD58F5CB-13D9-3540-B8DD-D3670A622372}" type="parTrans" cxnId="{021A1341-873E-A746-99C2-3C2EF5988E76}">
      <dgm:prSet/>
      <dgm:spPr/>
      <dgm:t>
        <a:bodyPr/>
        <a:lstStyle/>
        <a:p>
          <a:endParaRPr lang="en-US"/>
        </a:p>
      </dgm:t>
    </dgm:pt>
    <dgm:pt modelId="{EFA9EFD5-3F08-1B40-9B40-993BBBBEAA74}" type="sibTrans" cxnId="{021A1341-873E-A746-99C2-3C2EF5988E76}">
      <dgm:prSet/>
      <dgm:spPr/>
      <dgm:t>
        <a:bodyPr/>
        <a:lstStyle/>
        <a:p>
          <a:endParaRPr lang="en-US"/>
        </a:p>
      </dgm:t>
    </dgm:pt>
    <dgm:pt modelId="{19745B3A-7220-DD48-8E34-8A9DE0D6EB9B}">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t>Interconnects to </a:t>
          </a:r>
        </a:p>
        <a:p>
          <a:pPr>
            <a:lnSpc>
              <a:spcPct val="100000"/>
            </a:lnSpc>
            <a:spcAft>
              <a:spcPts val="0"/>
            </a:spcAft>
          </a:pPr>
          <a:r>
            <a:rPr lang="en-US" dirty="0"/>
            <a:t>enable shortest exit to network cloud</a:t>
          </a:r>
          <a:endParaRPr lang="en-IN" dirty="0"/>
        </a:p>
      </dgm:t>
    </dgm:pt>
    <dgm:pt modelId="{4222DD49-F7E1-AC45-809F-C85B1869D60B}" type="parTrans" cxnId="{E85387F0-C2CF-044C-99E7-BC700D5B4688}">
      <dgm:prSet/>
      <dgm:spPr/>
      <dgm:t>
        <a:bodyPr/>
        <a:lstStyle/>
        <a:p>
          <a:endParaRPr lang="en-US"/>
        </a:p>
      </dgm:t>
    </dgm:pt>
    <dgm:pt modelId="{4675B91E-516F-E64A-9386-C80957BD91B5}" type="sibTrans" cxnId="{E85387F0-C2CF-044C-99E7-BC700D5B4688}">
      <dgm:prSet/>
      <dgm:spPr/>
      <dgm:t>
        <a:bodyPr/>
        <a:lstStyle/>
        <a:p>
          <a:endParaRPr lang="en-US"/>
        </a:p>
      </dgm:t>
    </dgm:pt>
    <dgm:pt modelId="{898E644F-6490-114B-9A62-4C6B5DC50D13}">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t>Bridge the need for SDWAN and SSE connects</a:t>
          </a:r>
          <a:endParaRPr lang="en-IN" dirty="0"/>
        </a:p>
      </dgm:t>
    </dgm:pt>
    <dgm:pt modelId="{B03B50C4-0134-9444-8745-F205ACF8E5EB}" type="parTrans" cxnId="{A5F7F32C-BFBA-EE49-98AB-11D402D0D7DB}">
      <dgm:prSet/>
      <dgm:spPr/>
      <dgm:t>
        <a:bodyPr/>
        <a:lstStyle/>
        <a:p>
          <a:endParaRPr lang="en-US"/>
        </a:p>
      </dgm:t>
    </dgm:pt>
    <dgm:pt modelId="{39435448-ABC5-7343-B0E3-64836E203B26}" type="sibTrans" cxnId="{A5F7F32C-BFBA-EE49-98AB-11D402D0D7DB}">
      <dgm:prSet/>
      <dgm:spPr/>
      <dgm:t>
        <a:bodyPr/>
        <a:lstStyle/>
        <a:p>
          <a:endParaRPr lang="en-US"/>
        </a:p>
      </dgm:t>
    </dgm:pt>
    <dgm:pt modelId="{0A65BE9D-3595-6A40-AC11-14895B26E7DB}" type="pres">
      <dgm:prSet presAssocID="{A511E380-3CCA-8640-A52C-E23A308E1716}" presName="diagram" presStyleCnt="0">
        <dgm:presLayoutVars>
          <dgm:dir/>
          <dgm:resizeHandles val="exact"/>
        </dgm:presLayoutVars>
      </dgm:prSet>
      <dgm:spPr/>
    </dgm:pt>
    <dgm:pt modelId="{E63B19D6-A135-7743-9C6B-81AACAE88851}" type="pres">
      <dgm:prSet presAssocID="{EBB739FC-9385-B546-8E02-EEC85329161F}" presName="node" presStyleLbl="node1" presStyleIdx="0" presStyleCnt="4">
        <dgm:presLayoutVars>
          <dgm:bulletEnabled val="1"/>
        </dgm:presLayoutVars>
      </dgm:prSet>
      <dgm:spPr>
        <a:prstGeom prst="roundRect">
          <a:avLst/>
        </a:prstGeom>
      </dgm:spPr>
    </dgm:pt>
    <dgm:pt modelId="{48FBCC1D-B5B0-D94D-864E-A1499C11E06F}" type="pres">
      <dgm:prSet presAssocID="{41944D8C-BEE8-9149-A0C8-74E28E988058}" presName="sibTrans" presStyleCnt="0"/>
      <dgm:spPr/>
    </dgm:pt>
    <dgm:pt modelId="{5A0B4EA5-0DDB-E94A-A2DB-909A6FB8F70B}" type="pres">
      <dgm:prSet presAssocID="{97D67E62-6B5A-E040-BA82-62061DA12E07}" presName="node" presStyleLbl="node1" presStyleIdx="1" presStyleCnt="4">
        <dgm:presLayoutVars>
          <dgm:bulletEnabled val="1"/>
        </dgm:presLayoutVars>
      </dgm:prSet>
      <dgm:spPr>
        <a:prstGeom prst="roundRect">
          <a:avLst/>
        </a:prstGeom>
      </dgm:spPr>
    </dgm:pt>
    <dgm:pt modelId="{8EE1E08B-C7D6-1047-8FCB-8E66899FEDFB}" type="pres">
      <dgm:prSet presAssocID="{EFA9EFD5-3F08-1B40-9B40-993BBBBEAA74}" presName="sibTrans" presStyleCnt="0"/>
      <dgm:spPr/>
    </dgm:pt>
    <dgm:pt modelId="{B18A8CD4-C40C-A840-BB64-2D68CBA220F6}" type="pres">
      <dgm:prSet presAssocID="{19745B3A-7220-DD48-8E34-8A9DE0D6EB9B}" presName="node" presStyleLbl="node1" presStyleIdx="2" presStyleCnt="4">
        <dgm:presLayoutVars>
          <dgm:bulletEnabled val="1"/>
        </dgm:presLayoutVars>
      </dgm:prSet>
      <dgm:spPr>
        <a:prstGeom prst="roundRect">
          <a:avLst/>
        </a:prstGeom>
      </dgm:spPr>
    </dgm:pt>
    <dgm:pt modelId="{297ED926-5BB2-E442-ABBD-713ECDC34ABA}" type="pres">
      <dgm:prSet presAssocID="{4675B91E-516F-E64A-9386-C80957BD91B5}" presName="sibTrans" presStyleCnt="0"/>
      <dgm:spPr/>
    </dgm:pt>
    <dgm:pt modelId="{9B2F3634-4390-794E-83B9-08CA4B304C2A}" type="pres">
      <dgm:prSet presAssocID="{898E644F-6490-114B-9A62-4C6B5DC50D13}" presName="node" presStyleLbl="node1" presStyleIdx="3" presStyleCnt="4">
        <dgm:presLayoutVars>
          <dgm:bulletEnabled val="1"/>
        </dgm:presLayoutVars>
      </dgm:prSet>
      <dgm:spPr>
        <a:prstGeom prst="roundRect">
          <a:avLst/>
        </a:prstGeom>
      </dgm:spPr>
    </dgm:pt>
  </dgm:ptLst>
  <dgm:cxnLst>
    <dgm:cxn modelId="{A5F7F32C-BFBA-EE49-98AB-11D402D0D7DB}" srcId="{A511E380-3CCA-8640-A52C-E23A308E1716}" destId="{898E644F-6490-114B-9A62-4C6B5DC50D13}" srcOrd="3" destOrd="0" parTransId="{B03B50C4-0134-9444-8745-F205ACF8E5EB}" sibTransId="{39435448-ABC5-7343-B0E3-64836E203B26}"/>
    <dgm:cxn modelId="{2987F138-9AD8-6349-A2F5-5258087B626C}" type="presOf" srcId="{97D67E62-6B5A-E040-BA82-62061DA12E07}" destId="{5A0B4EA5-0DDB-E94A-A2DB-909A6FB8F70B}" srcOrd="0" destOrd="0" presId="urn:microsoft.com/office/officeart/2005/8/layout/default"/>
    <dgm:cxn modelId="{34455A39-82BF-894A-A414-19D391CC6EB0}" type="presOf" srcId="{A511E380-3CCA-8640-A52C-E23A308E1716}" destId="{0A65BE9D-3595-6A40-AC11-14895B26E7DB}" srcOrd="0" destOrd="0" presId="urn:microsoft.com/office/officeart/2005/8/layout/default"/>
    <dgm:cxn modelId="{FB258E3E-4DD7-184C-8C47-A836AC76DBC4}" type="presOf" srcId="{19745B3A-7220-DD48-8E34-8A9DE0D6EB9B}" destId="{B18A8CD4-C40C-A840-BB64-2D68CBA220F6}" srcOrd="0" destOrd="0" presId="urn:microsoft.com/office/officeart/2005/8/layout/default"/>
    <dgm:cxn modelId="{021A1341-873E-A746-99C2-3C2EF5988E76}" srcId="{A511E380-3CCA-8640-A52C-E23A308E1716}" destId="{97D67E62-6B5A-E040-BA82-62061DA12E07}" srcOrd="1" destOrd="0" parTransId="{DD58F5CB-13D9-3540-B8DD-D3670A622372}" sibTransId="{EFA9EFD5-3F08-1B40-9B40-993BBBBEAA74}"/>
    <dgm:cxn modelId="{A687A679-243A-CB46-BDA4-E0DFD44F8265}" srcId="{A511E380-3CCA-8640-A52C-E23A308E1716}" destId="{EBB739FC-9385-B546-8E02-EEC85329161F}" srcOrd="0" destOrd="0" parTransId="{C31DA236-2903-9948-87D5-EA1ECF44259C}" sibTransId="{41944D8C-BEE8-9149-A0C8-74E28E988058}"/>
    <dgm:cxn modelId="{BC88F383-9E96-4845-908C-12F5F828F530}" type="presOf" srcId="{EBB739FC-9385-B546-8E02-EEC85329161F}" destId="{E63B19D6-A135-7743-9C6B-81AACAE88851}" srcOrd="0" destOrd="0" presId="urn:microsoft.com/office/officeart/2005/8/layout/default"/>
    <dgm:cxn modelId="{E85387F0-C2CF-044C-99E7-BC700D5B4688}" srcId="{A511E380-3CCA-8640-A52C-E23A308E1716}" destId="{19745B3A-7220-DD48-8E34-8A9DE0D6EB9B}" srcOrd="2" destOrd="0" parTransId="{4222DD49-F7E1-AC45-809F-C85B1869D60B}" sibTransId="{4675B91E-516F-E64A-9386-C80957BD91B5}"/>
    <dgm:cxn modelId="{5D3ECEF7-E811-F749-A282-64828DC2B780}" type="presOf" srcId="{898E644F-6490-114B-9A62-4C6B5DC50D13}" destId="{9B2F3634-4390-794E-83B9-08CA4B304C2A}" srcOrd="0" destOrd="0" presId="urn:microsoft.com/office/officeart/2005/8/layout/default"/>
    <dgm:cxn modelId="{D25591E9-D271-2F4B-92CB-3875BF72DC86}" type="presParOf" srcId="{0A65BE9D-3595-6A40-AC11-14895B26E7DB}" destId="{E63B19D6-A135-7743-9C6B-81AACAE88851}" srcOrd="0" destOrd="0" presId="urn:microsoft.com/office/officeart/2005/8/layout/default"/>
    <dgm:cxn modelId="{1F0ED56F-C002-1E42-B39B-201AF45524DD}" type="presParOf" srcId="{0A65BE9D-3595-6A40-AC11-14895B26E7DB}" destId="{48FBCC1D-B5B0-D94D-864E-A1499C11E06F}" srcOrd="1" destOrd="0" presId="urn:microsoft.com/office/officeart/2005/8/layout/default"/>
    <dgm:cxn modelId="{DCF0B403-BCE3-0D44-A862-266E377A1193}" type="presParOf" srcId="{0A65BE9D-3595-6A40-AC11-14895B26E7DB}" destId="{5A0B4EA5-0DDB-E94A-A2DB-909A6FB8F70B}" srcOrd="2" destOrd="0" presId="urn:microsoft.com/office/officeart/2005/8/layout/default"/>
    <dgm:cxn modelId="{39FC05CE-A088-4249-8FCF-A59C0F8683D3}" type="presParOf" srcId="{0A65BE9D-3595-6A40-AC11-14895B26E7DB}" destId="{8EE1E08B-C7D6-1047-8FCB-8E66899FEDFB}" srcOrd="3" destOrd="0" presId="urn:microsoft.com/office/officeart/2005/8/layout/default"/>
    <dgm:cxn modelId="{CD38F474-532A-8C49-947C-7BBE22202238}" type="presParOf" srcId="{0A65BE9D-3595-6A40-AC11-14895B26E7DB}" destId="{B18A8CD4-C40C-A840-BB64-2D68CBA220F6}" srcOrd="4" destOrd="0" presId="urn:microsoft.com/office/officeart/2005/8/layout/default"/>
    <dgm:cxn modelId="{BCB07F4F-FFA0-9C44-825A-E1C8C227CB9D}" type="presParOf" srcId="{0A65BE9D-3595-6A40-AC11-14895B26E7DB}" destId="{297ED926-5BB2-E442-ABBD-713ECDC34ABA}" srcOrd="5" destOrd="0" presId="urn:microsoft.com/office/officeart/2005/8/layout/default"/>
    <dgm:cxn modelId="{88789C60-D53F-8541-9EE1-C45F697B3BD2}" type="presParOf" srcId="{0A65BE9D-3595-6A40-AC11-14895B26E7DB}" destId="{9B2F3634-4390-794E-83B9-08CA4B304C2A}"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5452F5-8DD3-C24D-9F10-7654C425AE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C76C690-706C-4F49-AA96-8FC96C86074D}">
      <dgm:prSet custT="1"/>
      <dgm:spPr>
        <a:solidFill>
          <a:srgbClr val="17375E">
            <a:alpha val="80000"/>
          </a:srgbClr>
        </a:solidFill>
        <a:ln w="6350">
          <a:solidFill>
            <a:schemeClr val="accent1">
              <a:lumMod val="75000"/>
            </a:schemeClr>
          </a:solidFill>
        </a:ln>
      </dgm:spPr>
      <dgm:t>
        <a:bodyPr/>
        <a:lstStyle/>
        <a:p>
          <a:pPr algn="ctr">
            <a:lnSpc>
              <a:spcPct val="100000"/>
            </a:lnSpc>
            <a:spcAft>
              <a:spcPts val="0"/>
            </a:spcAft>
          </a:pPr>
          <a:r>
            <a:rPr lang="en-US" sz="1200" dirty="0"/>
            <a:t>Service exchange between NSE and </a:t>
          </a:r>
        </a:p>
        <a:p>
          <a:pPr algn="ctr">
            <a:lnSpc>
              <a:spcPct val="100000"/>
            </a:lnSpc>
            <a:spcAft>
              <a:spcPts val="0"/>
            </a:spcAft>
          </a:pPr>
          <a:r>
            <a:rPr lang="en-US" sz="1200" dirty="0"/>
            <a:t>its broker community.</a:t>
          </a:r>
          <a:endParaRPr lang="en-IN" sz="1200" dirty="0"/>
        </a:p>
      </dgm:t>
    </dgm:pt>
    <dgm:pt modelId="{5F08DB1C-5D7E-9946-A6A7-8DD0A8144B2B}" type="parTrans" cxnId="{FA5ECF24-9BD5-374F-B809-A0EE70B2EBD3}">
      <dgm:prSet/>
      <dgm:spPr/>
      <dgm:t>
        <a:bodyPr/>
        <a:lstStyle/>
        <a:p>
          <a:endParaRPr lang="en-US"/>
        </a:p>
      </dgm:t>
    </dgm:pt>
    <dgm:pt modelId="{52E9CAE4-A1F2-8B4D-8132-B3A61007084F}" type="sibTrans" cxnId="{FA5ECF24-9BD5-374F-B809-A0EE70B2EBD3}">
      <dgm:prSet/>
      <dgm:spPr/>
      <dgm:t>
        <a:bodyPr/>
        <a:lstStyle/>
        <a:p>
          <a:endParaRPr lang="en-US"/>
        </a:p>
      </dgm:t>
    </dgm:pt>
    <dgm:pt modelId="{0E795DDE-07AF-474C-B865-1A0AC494D6D5}">
      <dgm:prSet custT="1"/>
      <dgm:spPr>
        <a:solidFill>
          <a:srgbClr val="17375E">
            <a:alpha val="80000"/>
          </a:srgbClr>
        </a:solidFill>
        <a:ln w="6350">
          <a:solidFill>
            <a:schemeClr val="accent1">
              <a:lumMod val="75000"/>
            </a:schemeClr>
          </a:solidFill>
        </a:ln>
      </dgm:spPr>
      <dgm:t>
        <a:bodyPr/>
        <a:lstStyle/>
        <a:p>
          <a:pPr algn="ctr">
            <a:lnSpc>
              <a:spcPct val="100000"/>
            </a:lnSpc>
            <a:spcAft>
              <a:spcPts val="0"/>
            </a:spcAft>
          </a:pPr>
          <a:r>
            <a:rPr lang="en-US" sz="1200" dirty="0"/>
            <a:t>Reliable multicast stock ticker delivery.</a:t>
          </a:r>
          <a:endParaRPr lang="en-IN" sz="1200" dirty="0"/>
        </a:p>
      </dgm:t>
    </dgm:pt>
    <dgm:pt modelId="{647AE09F-C46F-E94A-9EA2-C827C9071CC8}" type="parTrans" cxnId="{4AC43798-E08C-094B-8091-B1F98D9A8564}">
      <dgm:prSet/>
      <dgm:spPr/>
      <dgm:t>
        <a:bodyPr/>
        <a:lstStyle/>
        <a:p>
          <a:endParaRPr lang="en-US"/>
        </a:p>
      </dgm:t>
    </dgm:pt>
    <dgm:pt modelId="{2409BF3E-955F-1B42-9C43-BE28F169FAB6}" type="sibTrans" cxnId="{4AC43798-E08C-094B-8091-B1F98D9A8564}">
      <dgm:prSet/>
      <dgm:spPr/>
      <dgm:t>
        <a:bodyPr/>
        <a:lstStyle/>
        <a:p>
          <a:endParaRPr lang="en-US"/>
        </a:p>
      </dgm:t>
    </dgm:pt>
    <dgm:pt modelId="{3DB5B537-71DC-6F48-9668-91D0B78404A2}">
      <dgm:prSet custT="1"/>
      <dgm:spPr>
        <a:solidFill>
          <a:srgbClr val="17375E">
            <a:alpha val="80000"/>
          </a:srgbClr>
        </a:solidFill>
        <a:ln w="6350">
          <a:solidFill>
            <a:schemeClr val="accent1">
              <a:lumMod val="75000"/>
            </a:schemeClr>
          </a:solidFill>
        </a:ln>
      </dgm:spPr>
      <dgm:t>
        <a:bodyPr/>
        <a:lstStyle/>
        <a:p>
          <a:pPr algn="ctr">
            <a:lnSpc>
              <a:spcPct val="100000"/>
            </a:lnSpc>
            <a:spcAft>
              <a:spcPts val="0"/>
            </a:spcAft>
          </a:pPr>
          <a:r>
            <a:rPr lang="en-US" sz="1200" dirty="0"/>
            <a:t>Rapid ability to expand at zero infrastructure.</a:t>
          </a:r>
          <a:endParaRPr lang="en-IN" sz="1200" dirty="0"/>
        </a:p>
      </dgm:t>
    </dgm:pt>
    <dgm:pt modelId="{F56BFEBC-07CA-584F-9B73-8D9DC81956FD}" type="parTrans" cxnId="{60C8333C-A1BB-774E-B0B2-983D105BA1B0}">
      <dgm:prSet/>
      <dgm:spPr/>
      <dgm:t>
        <a:bodyPr/>
        <a:lstStyle/>
        <a:p>
          <a:endParaRPr lang="en-US"/>
        </a:p>
      </dgm:t>
    </dgm:pt>
    <dgm:pt modelId="{96B80E16-AE14-FE46-BC0D-C03081B05912}" type="sibTrans" cxnId="{60C8333C-A1BB-774E-B0B2-983D105BA1B0}">
      <dgm:prSet/>
      <dgm:spPr/>
      <dgm:t>
        <a:bodyPr/>
        <a:lstStyle/>
        <a:p>
          <a:endParaRPr lang="en-US"/>
        </a:p>
      </dgm:t>
    </dgm:pt>
    <dgm:pt modelId="{02679D38-94D8-F641-8DAB-2527C7A4BFDA}" type="pres">
      <dgm:prSet presAssocID="{795452F5-8DD3-C24D-9F10-7654C425AE10}" presName="linear" presStyleCnt="0">
        <dgm:presLayoutVars>
          <dgm:animLvl val="lvl"/>
          <dgm:resizeHandles val="exact"/>
        </dgm:presLayoutVars>
      </dgm:prSet>
      <dgm:spPr/>
    </dgm:pt>
    <dgm:pt modelId="{7068BBC0-3706-D14F-A86E-16C6D116EC58}" type="pres">
      <dgm:prSet presAssocID="{DC76C690-706C-4F49-AA96-8FC96C86074D}" presName="parentText" presStyleLbl="node1" presStyleIdx="0" presStyleCnt="3" custScaleY="116424">
        <dgm:presLayoutVars>
          <dgm:chMax val="0"/>
          <dgm:bulletEnabled val="1"/>
        </dgm:presLayoutVars>
      </dgm:prSet>
      <dgm:spPr>
        <a:prstGeom prst="roundRect">
          <a:avLst/>
        </a:prstGeom>
      </dgm:spPr>
    </dgm:pt>
    <dgm:pt modelId="{5E7B3EE9-DD01-914A-A025-F11BB7A260EC}" type="pres">
      <dgm:prSet presAssocID="{52E9CAE4-A1F2-8B4D-8132-B3A61007084F}" presName="spacer" presStyleCnt="0"/>
      <dgm:spPr/>
    </dgm:pt>
    <dgm:pt modelId="{E36B9EF5-40F0-2343-AFF0-B5750E0BD24D}" type="pres">
      <dgm:prSet presAssocID="{0E795DDE-07AF-474C-B865-1A0AC494D6D5}" presName="parentText" presStyleLbl="node1" presStyleIdx="1" presStyleCnt="3">
        <dgm:presLayoutVars>
          <dgm:chMax val="0"/>
          <dgm:bulletEnabled val="1"/>
        </dgm:presLayoutVars>
      </dgm:prSet>
      <dgm:spPr>
        <a:prstGeom prst="roundRect">
          <a:avLst/>
        </a:prstGeom>
      </dgm:spPr>
    </dgm:pt>
    <dgm:pt modelId="{724B4B35-4D6F-434B-825F-6CD2BCD13D66}" type="pres">
      <dgm:prSet presAssocID="{2409BF3E-955F-1B42-9C43-BE28F169FAB6}" presName="spacer" presStyleCnt="0"/>
      <dgm:spPr/>
    </dgm:pt>
    <dgm:pt modelId="{11B55637-D011-914A-BC64-85E95984E6DA}" type="pres">
      <dgm:prSet presAssocID="{3DB5B537-71DC-6F48-9668-91D0B78404A2}" presName="parentText" presStyleLbl="node1" presStyleIdx="2" presStyleCnt="3">
        <dgm:presLayoutVars>
          <dgm:chMax val="0"/>
          <dgm:bulletEnabled val="1"/>
        </dgm:presLayoutVars>
      </dgm:prSet>
      <dgm:spPr>
        <a:prstGeom prst="roundRect">
          <a:avLst/>
        </a:prstGeom>
      </dgm:spPr>
    </dgm:pt>
  </dgm:ptLst>
  <dgm:cxnLst>
    <dgm:cxn modelId="{EDC21210-C342-5F4D-925B-4DFD531E19AD}" type="presOf" srcId="{795452F5-8DD3-C24D-9F10-7654C425AE10}" destId="{02679D38-94D8-F641-8DAB-2527C7A4BFDA}" srcOrd="0" destOrd="0" presId="urn:microsoft.com/office/officeart/2005/8/layout/vList2"/>
    <dgm:cxn modelId="{FA5ECF24-9BD5-374F-B809-A0EE70B2EBD3}" srcId="{795452F5-8DD3-C24D-9F10-7654C425AE10}" destId="{DC76C690-706C-4F49-AA96-8FC96C86074D}" srcOrd="0" destOrd="0" parTransId="{5F08DB1C-5D7E-9946-A6A7-8DD0A8144B2B}" sibTransId="{52E9CAE4-A1F2-8B4D-8132-B3A61007084F}"/>
    <dgm:cxn modelId="{60C8333C-A1BB-774E-B0B2-983D105BA1B0}" srcId="{795452F5-8DD3-C24D-9F10-7654C425AE10}" destId="{3DB5B537-71DC-6F48-9668-91D0B78404A2}" srcOrd="2" destOrd="0" parTransId="{F56BFEBC-07CA-584F-9B73-8D9DC81956FD}" sibTransId="{96B80E16-AE14-FE46-BC0D-C03081B05912}"/>
    <dgm:cxn modelId="{47B30895-8D5E-BD4A-BE84-7A25223241D0}" type="presOf" srcId="{0E795DDE-07AF-474C-B865-1A0AC494D6D5}" destId="{E36B9EF5-40F0-2343-AFF0-B5750E0BD24D}" srcOrd="0" destOrd="0" presId="urn:microsoft.com/office/officeart/2005/8/layout/vList2"/>
    <dgm:cxn modelId="{4AC43798-E08C-094B-8091-B1F98D9A8564}" srcId="{795452F5-8DD3-C24D-9F10-7654C425AE10}" destId="{0E795DDE-07AF-474C-B865-1A0AC494D6D5}" srcOrd="1" destOrd="0" parTransId="{647AE09F-C46F-E94A-9EA2-C827C9071CC8}" sibTransId="{2409BF3E-955F-1B42-9C43-BE28F169FAB6}"/>
    <dgm:cxn modelId="{D58F0C9A-D7BC-904C-AB4A-68C601781780}" type="presOf" srcId="{DC76C690-706C-4F49-AA96-8FC96C86074D}" destId="{7068BBC0-3706-D14F-A86E-16C6D116EC58}" srcOrd="0" destOrd="0" presId="urn:microsoft.com/office/officeart/2005/8/layout/vList2"/>
    <dgm:cxn modelId="{977E78F3-8ACD-B247-9C3B-9E439CCA763B}" type="presOf" srcId="{3DB5B537-71DC-6F48-9668-91D0B78404A2}" destId="{11B55637-D011-914A-BC64-85E95984E6DA}" srcOrd="0" destOrd="0" presId="urn:microsoft.com/office/officeart/2005/8/layout/vList2"/>
    <dgm:cxn modelId="{8625EF65-1EC4-D045-ABCF-5BDB99FE0BC9}" type="presParOf" srcId="{02679D38-94D8-F641-8DAB-2527C7A4BFDA}" destId="{7068BBC0-3706-D14F-A86E-16C6D116EC58}" srcOrd="0" destOrd="0" presId="urn:microsoft.com/office/officeart/2005/8/layout/vList2"/>
    <dgm:cxn modelId="{3DC9A22A-089F-444E-A111-41C5EFB37230}" type="presParOf" srcId="{02679D38-94D8-F641-8DAB-2527C7A4BFDA}" destId="{5E7B3EE9-DD01-914A-A025-F11BB7A260EC}" srcOrd="1" destOrd="0" presId="urn:microsoft.com/office/officeart/2005/8/layout/vList2"/>
    <dgm:cxn modelId="{C0A3AFFA-A460-C443-8ADD-D8C1CB10F1D7}" type="presParOf" srcId="{02679D38-94D8-F641-8DAB-2527C7A4BFDA}" destId="{E36B9EF5-40F0-2343-AFF0-B5750E0BD24D}" srcOrd="2" destOrd="0" presId="urn:microsoft.com/office/officeart/2005/8/layout/vList2"/>
    <dgm:cxn modelId="{DB5B6AE5-FE16-7B48-90AC-33CBBA6C353C}" type="presParOf" srcId="{02679D38-94D8-F641-8DAB-2527C7A4BFDA}" destId="{724B4B35-4D6F-434B-825F-6CD2BCD13D66}" srcOrd="3" destOrd="0" presId="urn:microsoft.com/office/officeart/2005/8/layout/vList2"/>
    <dgm:cxn modelId="{E137477D-B883-154E-A5A5-A0F8EC752D18}" type="presParOf" srcId="{02679D38-94D8-F641-8DAB-2527C7A4BFDA}" destId="{11B55637-D011-914A-BC64-85E95984E6D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5B9FFE-76A0-0649-86D2-BF757F6A5CD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C878CC2-ADB2-0944-81F9-94F444F9D994}">
      <dgm:prSet custT="1"/>
      <dgm:spPr>
        <a:solidFill>
          <a:srgbClr val="17375E">
            <a:alpha val="80000"/>
          </a:srgbClr>
        </a:solidFill>
        <a:ln w="6350">
          <a:solidFill>
            <a:schemeClr val="accent1">
              <a:lumMod val="75000"/>
            </a:schemeClr>
          </a:solidFill>
        </a:ln>
      </dgm:spPr>
      <dgm:t>
        <a:bodyPr/>
        <a:lstStyle/>
        <a:p>
          <a:pPr algn="ctr">
            <a:lnSpc>
              <a:spcPct val="100000"/>
            </a:lnSpc>
            <a:spcAft>
              <a:spcPts val="0"/>
            </a:spcAft>
          </a:pPr>
          <a:r>
            <a:rPr lang="en-US" sz="1200" dirty="0"/>
            <a:t>NIXI and its participating members.</a:t>
          </a:r>
          <a:endParaRPr lang="en-IN" sz="1200" dirty="0"/>
        </a:p>
      </dgm:t>
    </dgm:pt>
    <dgm:pt modelId="{B11F366C-B3B2-BA48-9E95-A052810C9588}" type="parTrans" cxnId="{F8D821B3-361B-6440-A306-5C83B8D30F33}">
      <dgm:prSet/>
      <dgm:spPr/>
      <dgm:t>
        <a:bodyPr/>
        <a:lstStyle/>
        <a:p>
          <a:endParaRPr lang="en-US"/>
        </a:p>
      </dgm:t>
    </dgm:pt>
    <dgm:pt modelId="{C57E6AAC-FA67-CA4A-A7F8-E035BD856CF8}" type="sibTrans" cxnId="{F8D821B3-361B-6440-A306-5C83B8D30F33}">
      <dgm:prSet/>
      <dgm:spPr/>
      <dgm:t>
        <a:bodyPr/>
        <a:lstStyle/>
        <a:p>
          <a:endParaRPr lang="en-US"/>
        </a:p>
      </dgm:t>
    </dgm:pt>
    <dgm:pt modelId="{2E41A95D-A0E4-3F44-9536-57C5FA921DAD}">
      <dgm:prSet custT="1"/>
      <dgm:spPr>
        <a:solidFill>
          <a:srgbClr val="17375E">
            <a:alpha val="80000"/>
          </a:srgbClr>
        </a:solidFill>
        <a:ln w="6350">
          <a:solidFill>
            <a:schemeClr val="accent1">
              <a:lumMod val="75000"/>
            </a:schemeClr>
          </a:solidFill>
        </a:ln>
      </dgm:spPr>
      <dgm:t>
        <a:bodyPr/>
        <a:lstStyle/>
        <a:p>
          <a:pPr algn="ctr">
            <a:lnSpc>
              <a:spcPct val="100000"/>
            </a:lnSpc>
            <a:spcAft>
              <a:spcPts val="0"/>
            </a:spcAft>
          </a:pPr>
          <a:r>
            <a:rPr lang="en-US" sz="1200"/>
            <a:t>Exchange local routes by region.</a:t>
          </a:r>
          <a:endParaRPr lang="en-IN" sz="1200"/>
        </a:p>
      </dgm:t>
    </dgm:pt>
    <dgm:pt modelId="{E8D8335D-76C8-BA44-8893-47CBA1D21970}" type="parTrans" cxnId="{F42B1955-97DE-E049-86A4-F869E1ACAC46}">
      <dgm:prSet/>
      <dgm:spPr/>
      <dgm:t>
        <a:bodyPr/>
        <a:lstStyle/>
        <a:p>
          <a:endParaRPr lang="en-US"/>
        </a:p>
      </dgm:t>
    </dgm:pt>
    <dgm:pt modelId="{744B70AB-DF0E-9D40-AAFF-E0A0B70B8901}" type="sibTrans" cxnId="{F42B1955-97DE-E049-86A4-F869E1ACAC46}">
      <dgm:prSet/>
      <dgm:spPr/>
      <dgm:t>
        <a:bodyPr/>
        <a:lstStyle/>
        <a:p>
          <a:endParaRPr lang="en-US"/>
        </a:p>
      </dgm:t>
    </dgm:pt>
    <dgm:pt modelId="{7FB600DB-AF41-544C-95E8-D19457514A18}">
      <dgm:prSet custT="1"/>
      <dgm:spPr>
        <a:solidFill>
          <a:srgbClr val="17375E">
            <a:alpha val="80000"/>
          </a:srgbClr>
        </a:solidFill>
        <a:ln w="6350">
          <a:solidFill>
            <a:schemeClr val="accent1">
              <a:lumMod val="75000"/>
            </a:schemeClr>
          </a:solidFill>
        </a:ln>
      </dgm:spPr>
      <dgm:t>
        <a:bodyPr/>
        <a:lstStyle/>
        <a:p>
          <a:pPr algn="ctr">
            <a:lnSpc>
              <a:spcPct val="100000"/>
            </a:lnSpc>
            <a:spcAft>
              <a:spcPts val="0"/>
            </a:spcAft>
          </a:pPr>
          <a:r>
            <a:rPr lang="en-US" sz="1200" dirty="0"/>
            <a:t>Provides shortest path for the user to </a:t>
          </a:r>
        </a:p>
        <a:p>
          <a:pPr algn="ctr">
            <a:lnSpc>
              <a:spcPct val="100000"/>
            </a:lnSpc>
            <a:spcAft>
              <a:spcPts val="0"/>
            </a:spcAft>
          </a:pPr>
          <a:r>
            <a:rPr lang="en-US" sz="1200" dirty="0"/>
            <a:t>enter the network cloud.</a:t>
          </a:r>
          <a:endParaRPr lang="en-IN" sz="1200" dirty="0"/>
        </a:p>
      </dgm:t>
    </dgm:pt>
    <dgm:pt modelId="{1C57CCC6-6E1A-A040-9057-D5EC16964775}" type="parTrans" cxnId="{D821F033-0873-F443-BE53-91AE39AB3C90}">
      <dgm:prSet/>
      <dgm:spPr/>
      <dgm:t>
        <a:bodyPr/>
        <a:lstStyle/>
        <a:p>
          <a:endParaRPr lang="en-US"/>
        </a:p>
      </dgm:t>
    </dgm:pt>
    <dgm:pt modelId="{FC055E73-CF12-824E-9708-80A9AB3253AE}" type="sibTrans" cxnId="{D821F033-0873-F443-BE53-91AE39AB3C90}">
      <dgm:prSet/>
      <dgm:spPr/>
      <dgm:t>
        <a:bodyPr/>
        <a:lstStyle/>
        <a:p>
          <a:endParaRPr lang="en-US"/>
        </a:p>
      </dgm:t>
    </dgm:pt>
    <dgm:pt modelId="{3CA7520D-4275-8546-BE1A-727CF34245DE}" type="pres">
      <dgm:prSet presAssocID="{BF5B9FFE-76A0-0649-86D2-BF757F6A5CD4}" presName="linear" presStyleCnt="0">
        <dgm:presLayoutVars>
          <dgm:animLvl val="lvl"/>
          <dgm:resizeHandles val="exact"/>
        </dgm:presLayoutVars>
      </dgm:prSet>
      <dgm:spPr/>
    </dgm:pt>
    <dgm:pt modelId="{AC5D7B35-EC61-B641-ACE7-FAF00DDEDA6D}" type="pres">
      <dgm:prSet presAssocID="{9C878CC2-ADB2-0944-81F9-94F444F9D994}" presName="parentText" presStyleLbl="node1" presStyleIdx="0" presStyleCnt="3">
        <dgm:presLayoutVars>
          <dgm:chMax val="0"/>
          <dgm:bulletEnabled val="1"/>
        </dgm:presLayoutVars>
      </dgm:prSet>
      <dgm:spPr>
        <a:prstGeom prst="roundRect">
          <a:avLst/>
        </a:prstGeom>
      </dgm:spPr>
    </dgm:pt>
    <dgm:pt modelId="{6499BF5D-1140-1041-B540-11D1EB63AC16}" type="pres">
      <dgm:prSet presAssocID="{C57E6AAC-FA67-CA4A-A7F8-E035BD856CF8}" presName="spacer" presStyleCnt="0"/>
      <dgm:spPr/>
    </dgm:pt>
    <dgm:pt modelId="{C2083DEB-9373-BC40-A457-92FC980DFD8E}" type="pres">
      <dgm:prSet presAssocID="{2E41A95D-A0E4-3F44-9536-57C5FA921DAD}" presName="parentText" presStyleLbl="node1" presStyleIdx="1" presStyleCnt="3">
        <dgm:presLayoutVars>
          <dgm:chMax val="0"/>
          <dgm:bulletEnabled val="1"/>
        </dgm:presLayoutVars>
      </dgm:prSet>
      <dgm:spPr>
        <a:prstGeom prst="roundRect">
          <a:avLst/>
        </a:prstGeom>
      </dgm:spPr>
    </dgm:pt>
    <dgm:pt modelId="{491CCA74-C3B9-C843-AC19-A430C6ADBE1F}" type="pres">
      <dgm:prSet presAssocID="{744B70AB-DF0E-9D40-AAFF-E0A0B70B8901}" presName="spacer" presStyleCnt="0"/>
      <dgm:spPr/>
    </dgm:pt>
    <dgm:pt modelId="{1514421B-70EA-8843-B015-9FB504C7A5C2}" type="pres">
      <dgm:prSet presAssocID="{7FB600DB-AF41-544C-95E8-D19457514A18}" presName="parentText" presStyleLbl="node1" presStyleIdx="2" presStyleCnt="3" custScaleY="114255">
        <dgm:presLayoutVars>
          <dgm:chMax val="0"/>
          <dgm:bulletEnabled val="1"/>
        </dgm:presLayoutVars>
      </dgm:prSet>
      <dgm:spPr>
        <a:prstGeom prst="roundRect">
          <a:avLst/>
        </a:prstGeom>
      </dgm:spPr>
    </dgm:pt>
  </dgm:ptLst>
  <dgm:cxnLst>
    <dgm:cxn modelId="{D821F033-0873-F443-BE53-91AE39AB3C90}" srcId="{BF5B9FFE-76A0-0649-86D2-BF757F6A5CD4}" destId="{7FB600DB-AF41-544C-95E8-D19457514A18}" srcOrd="2" destOrd="0" parTransId="{1C57CCC6-6E1A-A040-9057-D5EC16964775}" sibTransId="{FC055E73-CF12-824E-9708-80A9AB3253AE}"/>
    <dgm:cxn modelId="{F42B1955-97DE-E049-86A4-F869E1ACAC46}" srcId="{BF5B9FFE-76A0-0649-86D2-BF757F6A5CD4}" destId="{2E41A95D-A0E4-3F44-9536-57C5FA921DAD}" srcOrd="1" destOrd="0" parTransId="{E8D8335D-76C8-BA44-8893-47CBA1D21970}" sibTransId="{744B70AB-DF0E-9D40-AAFF-E0A0B70B8901}"/>
    <dgm:cxn modelId="{9304DD66-3F92-6F49-B459-045C5D7EC193}" type="presOf" srcId="{BF5B9FFE-76A0-0649-86D2-BF757F6A5CD4}" destId="{3CA7520D-4275-8546-BE1A-727CF34245DE}" srcOrd="0" destOrd="0" presId="urn:microsoft.com/office/officeart/2005/8/layout/vList2"/>
    <dgm:cxn modelId="{88324281-8BDD-BD49-96F3-3863CF9B2D9E}" type="presOf" srcId="{2E41A95D-A0E4-3F44-9536-57C5FA921DAD}" destId="{C2083DEB-9373-BC40-A457-92FC980DFD8E}" srcOrd="0" destOrd="0" presId="urn:microsoft.com/office/officeart/2005/8/layout/vList2"/>
    <dgm:cxn modelId="{F8D821B3-361B-6440-A306-5C83B8D30F33}" srcId="{BF5B9FFE-76A0-0649-86D2-BF757F6A5CD4}" destId="{9C878CC2-ADB2-0944-81F9-94F444F9D994}" srcOrd="0" destOrd="0" parTransId="{B11F366C-B3B2-BA48-9E95-A052810C9588}" sibTransId="{C57E6AAC-FA67-CA4A-A7F8-E035BD856CF8}"/>
    <dgm:cxn modelId="{EE816DCB-EACB-2A4C-98E5-6875D0A5EABC}" type="presOf" srcId="{7FB600DB-AF41-544C-95E8-D19457514A18}" destId="{1514421B-70EA-8843-B015-9FB504C7A5C2}" srcOrd="0" destOrd="0" presId="urn:microsoft.com/office/officeart/2005/8/layout/vList2"/>
    <dgm:cxn modelId="{B57F68F2-4491-BD44-87E9-E3F2594999CF}" type="presOf" srcId="{9C878CC2-ADB2-0944-81F9-94F444F9D994}" destId="{AC5D7B35-EC61-B641-ACE7-FAF00DDEDA6D}" srcOrd="0" destOrd="0" presId="urn:microsoft.com/office/officeart/2005/8/layout/vList2"/>
    <dgm:cxn modelId="{3BB480E0-2866-0949-9295-E1BC4B6A4BB3}" type="presParOf" srcId="{3CA7520D-4275-8546-BE1A-727CF34245DE}" destId="{AC5D7B35-EC61-B641-ACE7-FAF00DDEDA6D}" srcOrd="0" destOrd="0" presId="urn:microsoft.com/office/officeart/2005/8/layout/vList2"/>
    <dgm:cxn modelId="{0D960C6F-C2AA-D349-95C1-66143161E667}" type="presParOf" srcId="{3CA7520D-4275-8546-BE1A-727CF34245DE}" destId="{6499BF5D-1140-1041-B540-11D1EB63AC16}" srcOrd="1" destOrd="0" presId="urn:microsoft.com/office/officeart/2005/8/layout/vList2"/>
    <dgm:cxn modelId="{50068FBF-4DBD-7E4F-9D22-22A8796F21B9}" type="presParOf" srcId="{3CA7520D-4275-8546-BE1A-727CF34245DE}" destId="{C2083DEB-9373-BC40-A457-92FC980DFD8E}" srcOrd="2" destOrd="0" presId="urn:microsoft.com/office/officeart/2005/8/layout/vList2"/>
    <dgm:cxn modelId="{14AD21FC-B711-0245-8E34-526FCD5AF8DF}" type="presParOf" srcId="{3CA7520D-4275-8546-BE1A-727CF34245DE}" destId="{491CCA74-C3B9-C843-AC19-A430C6ADBE1F}" srcOrd="3" destOrd="0" presId="urn:microsoft.com/office/officeart/2005/8/layout/vList2"/>
    <dgm:cxn modelId="{041FD596-E21C-9E45-A9B0-8E4E511283E8}" type="presParOf" srcId="{3CA7520D-4275-8546-BE1A-727CF34245DE}" destId="{1514421B-70EA-8843-B015-9FB504C7A5C2}"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587F3EC-F414-154A-92DB-6B6A23640F6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E0AF75C-73B5-4C45-A657-BCD63744DA33}">
      <dgm:prSet custT="1"/>
      <dgm:spPr>
        <a:solidFill>
          <a:srgbClr val="10253F">
            <a:alpha val="80000"/>
          </a:srgbClr>
        </a:solidFill>
        <a:ln w="6350">
          <a:solidFill>
            <a:schemeClr val="accent1">
              <a:lumMod val="75000"/>
            </a:schemeClr>
          </a:solidFill>
        </a:ln>
      </dgm:spPr>
      <dgm:t>
        <a:bodyPr/>
        <a:lstStyle/>
        <a:p>
          <a:pPr marL="72000">
            <a:lnSpc>
              <a:spcPct val="100000"/>
            </a:lnSpc>
            <a:spcAft>
              <a:spcPts val="0"/>
            </a:spcAft>
          </a:pPr>
          <a:r>
            <a:rPr lang="en-US" sz="1200" b="1" dirty="0">
              <a:solidFill>
                <a:srgbClr val="C1D91B"/>
              </a:solidFill>
            </a:rPr>
            <a:t>Cloud optimized Networks </a:t>
          </a:r>
          <a:endParaRPr lang="en-IN" sz="1200" b="1" dirty="0">
            <a:solidFill>
              <a:srgbClr val="C1D91B"/>
            </a:solidFill>
          </a:endParaRPr>
        </a:p>
      </dgm:t>
    </dgm:pt>
    <dgm:pt modelId="{58E9208D-0E5C-3849-A49E-AC8D4F8E6637}" type="parTrans" cxnId="{9DD111BF-5260-A040-B77D-15C549B9B5F3}">
      <dgm:prSet/>
      <dgm:spPr/>
      <dgm:t>
        <a:bodyPr/>
        <a:lstStyle/>
        <a:p>
          <a:endParaRPr lang="en-US"/>
        </a:p>
      </dgm:t>
    </dgm:pt>
    <dgm:pt modelId="{0BF65FFF-FE68-474F-9EBA-72D0E33A7F47}" type="sibTrans" cxnId="{9DD111BF-5260-A040-B77D-15C549B9B5F3}">
      <dgm:prSet/>
      <dgm:spPr/>
      <dgm:t>
        <a:bodyPr/>
        <a:lstStyle/>
        <a:p>
          <a:endParaRPr lang="en-US"/>
        </a:p>
      </dgm:t>
    </dgm:pt>
    <dgm:pt modelId="{6E9BEDE5-51EA-084E-86C2-A648CA857841}">
      <dgm:prSet custT="1"/>
      <dgm:spPr>
        <a:solidFill>
          <a:srgbClr val="10253F">
            <a:alpha val="80000"/>
          </a:srgbClr>
        </a:solidFill>
        <a:ln w="6350">
          <a:solidFill>
            <a:schemeClr val="accent1">
              <a:lumMod val="75000"/>
            </a:schemeClr>
          </a:solidFill>
        </a:ln>
      </dgm:spPr>
      <dgm:t>
        <a:bodyPr/>
        <a:lstStyle/>
        <a:p>
          <a:pPr marL="72000">
            <a:lnSpc>
              <a:spcPct val="100000"/>
            </a:lnSpc>
            <a:spcAft>
              <a:spcPts val="0"/>
            </a:spcAft>
          </a:pPr>
          <a:r>
            <a:rPr lang="en-US" sz="1200" b="1" dirty="0">
              <a:solidFill>
                <a:srgbClr val="C1D91B"/>
              </a:solidFill>
            </a:rPr>
            <a:t>Low latency is the focus</a:t>
          </a:r>
          <a:endParaRPr lang="en-IN" sz="1200" b="1" dirty="0">
            <a:solidFill>
              <a:srgbClr val="C1D91B"/>
            </a:solidFill>
          </a:endParaRPr>
        </a:p>
      </dgm:t>
    </dgm:pt>
    <dgm:pt modelId="{A2D4FA54-6BC8-6442-B195-C453D9749B49}" type="parTrans" cxnId="{EC20AB02-1472-614C-AD53-C843DE663FAD}">
      <dgm:prSet/>
      <dgm:spPr/>
      <dgm:t>
        <a:bodyPr/>
        <a:lstStyle/>
        <a:p>
          <a:endParaRPr lang="en-US"/>
        </a:p>
      </dgm:t>
    </dgm:pt>
    <dgm:pt modelId="{2B1DC141-7A95-E547-82A9-FA69059845CE}" type="sibTrans" cxnId="{EC20AB02-1472-614C-AD53-C843DE663FAD}">
      <dgm:prSet/>
      <dgm:spPr/>
      <dgm:t>
        <a:bodyPr/>
        <a:lstStyle/>
        <a:p>
          <a:endParaRPr lang="en-US"/>
        </a:p>
      </dgm:t>
    </dgm:pt>
    <dgm:pt modelId="{AAE50EC5-93A3-9F44-AD8E-506EBB81650A}">
      <dgm:prSet custT="1"/>
      <dgm:spPr>
        <a:solidFill>
          <a:srgbClr val="10253F">
            <a:alpha val="80000"/>
          </a:srgbClr>
        </a:solidFill>
        <a:ln w="6350">
          <a:solidFill>
            <a:schemeClr val="accent1">
              <a:lumMod val="75000"/>
            </a:schemeClr>
          </a:solidFill>
        </a:ln>
      </dgm:spPr>
      <dgm:t>
        <a:bodyPr/>
        <a:lstStyle/>
        <a:p>
          <a:pPr marL="72000">
            <a:lnSpc>
              <a:spcPct val="100000"/>
            </a:lnSpc>
            <a:spcAft>
              <a:spcPts val="0"/>
            </a:spcAft>
          </a:pPr>
          <a:r>
            <a:rPr lang="en-US" sz="1200" b="1" dirty="0">
              <a:solidFill>
                <a:srgbClr val="C1D91B"/>
              </a:solidFill>
            </a:rPr>
            <a:t>Terabit scale</a:t>
          </a:r>
          <a:endParaRPr lang="en-IN" sz="1200" b="1" dirty="0">
            <a:solidFill>
              <a:srgbClr val="C1D91B"/>
            </a:solidFill>
          </a:endParaRPr>
        </a:p>
      </dgm:t>
    </dgm:pt>
    <dgm:pt modelId="{D1A3F850-0BB2-2D4D-A78E-F60E07313A52}" type="parTrans" cxnId="{B89CD5AA-9B15-C349-9E63-DC5EFE207454}">
      <dgm:prSet/>
      <dgm:spPr/>
      <dgm:t>
        <a:bodyPr/>
        <a:lstStyle/>
        <a:p>
          <a:endParaRPr lang="en-US"/>
        </a:p>
      </dgm:t>
    </dgm:pt>
    <dgm:pt modelId="{D6EAE456-B215-6A40-AA7D-346622AD5324}" type="sibTrans" cxnId="{B89CD5AA-9B15-C349-9E63-DC5EFE207454}">
      <dgm:prSet/>
      <dgm:spPr/>
      <dgm:t>
        <a:bodyPr/>
        <a:lstStyle/>
        <a:p>
          <a:endParaRPr lang="en-US"/>
        </a:p>
      </dgm:t>
    </dgm:pt>
    <dgm:pt modelId="{E646F55E-423A-3E48-B9E7-AA6DB8044CEB}">
      <dgm:prSet custT="1"/>
      <dgm:spPr>
        <a:solidFill>
          <a:srgbClr val="10253F">
            <a:alpha val="80000"/>
          </a:srgbClr>
        </a:solidFill>
        <a:ln w="6350">
          <a:solidFill>
            <a:schemeClr val="accent1">
              <a:lumMod val="75000"/>
            </a:schemeClr>
          </a:solidFill>
        </a:ln>
      </dgm:spPr>
      <dgm:t>
        <a:bodyPr/>
        <a:lstStyle/>
        <a:p>
          <a:pPr marL="72000">
            <a:lnSpc>
              <a:spcPct val="100000"/>
            </a:lnSpc>
            <a:spcAft>
              <a:spcPts val="0"/>
            </a:spcAft>
          </a:pPr>
          <a:r>
            <a:rPr lang="en-US" sz="1200" b="1" dirty="0">
              <a:solidFill>
                <a:srgbClr val="C1D91B"/>
              </a:solidFill>
            </a:rPr>
            <a:t>Value of the network cloud</a:t>
          </a:r>
          <a:endParaRPr lang="en-IN" sz="1200" b="1" dirty="0">
            <a:solidFill>
              <a:srgbClr val="C1D91B"/>
            </a:solidFill>
          </a:endParaRPr>
        </a:p>
      </dgm:t>
    </dgm:pt>
    <dgm:pt modelId="{6C258002-9476-2644-9821-E825B21EEF1F}" type="parTrans" cxnId="{D3DDA0FE-65B1-7C40-A02A-6BA7D1D4EE6D}">
      <dgm:prSet/>
      <dgm:spPr/>
      <dgm:t>
        <a:bodyPr/>
        <a:lstStyle/>
        <a:p>
          <a:endParaRPr lang="en-US"/>
        </a:p>
      </dgm:t>
    </dgm:pt>
    <dgm:pt modelId="{AA0CB7E0-1ED2-A348-A7AC-BD60436342F4}" type="sibTrans" cxnId="{D3DDA0FE-65B1-7C40-A02A-6BA7D1D4EE6D}">
      <dgm:prSet/>
      <dgm:spPr/>
      <dgm:t>
        <a:bodyPr/>
        <a:lstStyle/>
        <a:p>
          <a:endParaRPr lang="en-US"/>
        </a:p>
      </dgm:t>
    </dgm:pt>
    <dgm:pt modelId="{8DABACB2-DCF8-2D45-8586-C425206CAC3B}" type="pres">
      <dgm:prSet presAssocID="{9587F3EC-F414-154A-92DB-6B6A23640F6E}" presName="linear" presStyleCnt="0">
        <dgm:presLayoutVars>
          <dgm:animLvl val="lvl"/>
          <dgm:resizeHandles val="exact"/>
        </dgm:presLayoutVars>
      </dgm:prSet>
      <dgm:spPr/>
    </dgm:pt>
    <dgm:pt modelId="{5A3B0913-4FF0-0249-8520-496BA451B6F5}" type="pres">
      <dgm:prSet presAssocID="{EE0AF75C-73B5-4C45-A657-BCD63744DA33}" presName="parentText" presStyleLbl="node1" presStyleIdx="0" presStyleCnt="4">
        <dgm:presLayoutVars>
          <dgm:chMax val="0"/>
          <dgm:bulletEnabled val="1"/>
        </dgm:presLayoutVars>
      </dgm:prSet>
      <dgm:spPr>
        <a:prstGeom prst="homePlate">
          <a:avLst/>
        </a:prstGeom>
      </dgm:spPr>
    </dgm:pt>
    <dgm:pt modelId="{9B2311DB-1224-6F4D-88D9-C43259EA7567}" type="pres">
      <dgm:prSet presAssocID="{0BF65FFF-FE68-474F-9EBA-72D0E33A7F47}" presName="spacer" presStyleCnt="0"/>
      <dgm:spPr/>
    </dgm:pt>
    <dgm:pt modelId="{6155F6B3-07E1-3B41-B44E-090161EA3DE1}" type="pres">
      <dgm:prSet presAssocID="{6E9BEDE5-51EA-084E-86C2-A648CA857841}" presName="parentText" presStyleLbl="node1" presStyleIdx="1" presStyleCnt="4">
        <dgm:presLayoutVars>
          <dgm:chMax val="0"/>
          <dgm:bulletEnabled val="1"/>
        </dgm:presLayoutVars>
      </dgm:prSet>
      <dgm:spPr>
        <a:prstGeom prst="homePlate">
          <a:avLst/>
        </a:prstGeom>
      </dgm:spPr>
    </dgm:pt>
    <dgm:pt modelId="{465083A7-FC8B-AB4A-8831-A84EE9B5408D}" type="pres">
      <dgm:prSet presAssocID="{2B1DC141-7A95-E547-82A9-FA69059845CE}" presName="spacer" presStyleCnt="0"/>
      <dgm:spPr/>
    </dgm:pt>
    <dgm:pt modelId="{625E9C19-9D66-E243-863A-4913208C0DBA}" type="pres">
      <dgm:prSet presAssocID="{AAE50EC5-93A3-9F44-AD8E-506EBB81650A}" presName="parentText" presStyleLbl="node1" presStyleIdx="2" presStyleCnt="4">
        <dgm:presLayoutVars>
          <dgm:chMax val="0"/>
          <dgm:bulletEnabled val="1"/>
        </dgm:presLayoutVars>
      </dgm:prSet>
      <dgm:spPr>
        <a:prstGeom prst="homePlate">
          <a:avLst/>
        </a:prstGeom>
      </dgm:spPr>
    </dgm:pt>
    <dgm:pt modelId="{600D3231-5613-8047-B3E9-EC3D1AC2994A}" type="pres">
      <dgm:prSet presAssocID="{D6EAE456-B215-6A40-AA7D-346622AD5324}" presName="spacer" presStyleCnt="0"/>
      <dgm:spPr/>
    </dgm:pt>
    <dgm:pt modelId="{CD2569D8-8F90-7442-B5E1-919E0B9BD7AC}" type="pres">
      <dgm:prSet presAssocID="{E646F55E-423A-3E48-B9E7-AA6DB8044CEB}" presName="parentText" presStyleLbl="node1" presStyleIdx="3" presStyleCnt="4">
        <dgm:presLayoutVars>
          <dgm:chMax val="0"/>
          <dgm:bulletEnabled val="1"/>
        </dgm:presLayoutVars>
      </dgm:prSet>
      <dgm:spPr>
        <a:prstGeom prst="homePlate">
          <a:avLst/>
        </a:prstGeom>
      </dgm:spPr>
    </dgm:pt>
  </dgm:ptLst>
  <dgm:cxnLst>
    <dgm:cxn modelId="{EC20AB02-1472-614C-AD53-C843DE663FAD}" srcId="{9587F3EC-F414-154A-92DB-6B6A23640F6E}" destId="{6E9BEDE5-51EA-084E-86C2-A648CA857841}" srcOrd="1" destOrd="0" parTransId="{A2D4FA54-6BC8-6442-B195-C453D9749B49}" sibTransId="{2B1DC141-7A95-E547-82A9-FA69059845CE}"/>
    <dgm:cxn modelId="{09B5E711-DB96-454D-BD6E-697A2FCF0B61}" type="presOf" srcId="{E646F55E-423A-3E48-B9E7-AA6DB8044CEB}" destId="{CD2569D8-8F90-7442-B5E1-919E0B9BD7AC}" srcOrd="0" destOrd="0" presId="urn:microsoft.com/office/officeart/2005/8/layout/vList2"/>
    <dgm:cxn modelId="{357E5D66-CCE6-9F47-B486-8C86DED1CBEB}" type="presOf" srcId="{6E9BEDE5-51EA-084E-86C2-A648CA857841}" destId="{6155F6B3-07E1-3B41-B44E-090161EA3DE1}" srcOrd="0" destOrd="0" presId="urn:microsoft.com/office/officeart/2005/8/layout/vList2"/>
    <dgm:cxn modelId="{C32E236C-DF62-BE4F-ABE3-2A20B5227AA3}" type="presOf" srcId="{9587F3EC-F414-154A-92DB-6B6A23640F6E}" destId="{8DABACB2-DCF8-2D45-8586-C425206CAC3B}" srcOrd="0" destOrd="0" presId="urn:microsoft.com/office/officeart/2005/8/layout/vList2"/>
    <dgm:cxn modelId="{98680670-5440-5041-8796-B8418ACF5AEB}" type="presOf" srcId="{EE0AF75C-73B5-4C45-A657-BCD63744DA33}" destId="{5A3B0913-4FF0-0249-8520-496BA451B6F5}" srcOrd="0" destOrd="0" presId="urn:microsoft.com/office/officeart/2005/8/layout/vList2"/>
    <dgm:cxn modelId="{B89CD5AA-9B15-C349-9E63-DC5EFE207454}" srcId="{9587F3EC-F414-154A-92DB-6B6A23640F6E}" destId="{AAE50EC5-93A3-9F44-AD8E-506EBB81650A}" srcOrd="2" destOrd="0" parTransId="{D1A3F850-0BB2-2D4D-A78E-F60E07313A52}" sibTransId="{D6EAE456-B215-6A40-AA7D-346622AD5324}"/>
    <dgm:cxn modelId="{9DD111BF-5260-A040-B77D-15C549B9B5F3}" srcId="{9587F3EC-F414-154A-92DB-6B6A23640F6E}" destId="{EE0AF75C-73B5-4C45-A657-BCD63744DA33}" srcOrd="0" destOrd="0" parTransId="{58E9208D-0E5C-3849-A49E-AC8D4F8E6637}" sibTransId="{0BF65FFF-FE68-474F-9EBA-72D0E33A7F47}"/>
    <dgm:cxn modelId="{060C7AE5-665B-9544-9DB1-A5FF8A85CBF2}" type="presOf" srcId="{AAE50EC5-93A3-9F44-AD8E-506EBB81650A}" destId="{625E9C19-9D66-E243-863A-4913208C0DBA}" srcOrd="0" destOrd="0" presId="urn:microsoft.com/office/officeart/2005/8/layout/vList2"/>
    <dgm:cxn modelId="{D3DDA0FE-65B1-7C40-A02A-6BA7D1D4EE6D}" srcId="{9587F3EC-F414-154A-92DB-6B6A23640F6E}" destId="{E646F55E-423A-3E48-B9E7-AA6DB8044CEB}" srcOrd="3" destOrd="0" parTransId="{6C258002-9476-2644-9821-E825B21EEF1F}" sibTransId="{AA0CB7E0-1ED2-A348-A7AC-BD60436342F4}"/>
    <dgm:cxn modelId="{E4BC7F48-028D-724D-A513-68F19554F03E}" type="presParOf" srcId="{8DABACB2-DCF8-2D45-8586-C425206CAC3B}" destId="{5A3B0913-4FF0-0249-8520-496BA451B6F5}" srcOrd="0" destOrd="0" presId="urn:microsoft.com/office/officeart/2005/8/layout/vList2"/>
    <dgm:cxn modelId="{C64DF2EA-4648-F049-865B-5CF2AD6A90B7}" type="presParOf" srcId="{8DABACB2-DCF8-2D45-8586-C425206CAC3B}" destId="{9B2311DB-1224-6F4D-88D9-C43259EA7567}" srcOrd="1" destOrd="0" presId="urn:microsoft.com/office/officeart/2005/8/layout/vList2"/>
    <dgm:cxn modelId="{A2B351FD-70FA-F442-AAEE-0AF87DD58C4D}" type="presParOf" srcId="{8DABACB2-DCF8-2D45-8586-C425206CAC3B}" destId="{6155F6B3-07E1-3B41-B44E-090161EA3DE1}" srcOrd="2" destOrd="0" presId="urn:microsoft.com/office/officeart/2005/8/layout/vList2"/>
    <dgm:cxn modelId="{B84673A2-7B8E-4F4F-A04D-FB8D5E036190}" type="presParOf" srcId="{8DABACB2-DCF8-2D45-8586-C425206CAC3B}" destId="{465083A7-FC8B-AB4A-8831-A84EE9B5408D}" srcOrd="3" destOrd="0" presId="urn:microsoft.com/office/officeart/2005/8/layout/vList2"/>
    <dgm:cxn modelId="{DEED0B3F-8C7C-3945-AE26-651B9451B338}" type="presParOf" srcId="{8DABACB2-DCF8-2D45-8586-C425206CAC3B}" destId="{625E9C19-9D66-E243-863A-4913208C0DBA}" srcOrd="4" destOrd="0" presId="urn:microsoft.com/office/officeart/2005/8/layout/vList2"/>
    <dgm:cxn modelId="{DC59964E-4512-5E44-8CD9-7EE81889F2DF}" type="presParOf" srcId="{8DABACB2-DCF8-2D45-8586-C425206CAC3B}" destId="{600D3231-5613-8047-B3E9-EC3D1AC2994A}" srcOrd="5" destOrd="0" presId="urn:microsoft.com/office/officeart/2005/8/layout/vList2"/>
    <dgm:cxn modelId="{EF9796B3-0BEB-4F45-83BF-3AF698E9CFA4}" type="presParOf" srcId="{8DABACB2-DCF8-2D45-8586-C425206CAC3B}" destId="{CD2569D8-8F90-7442-B5E1-919E0B9BD7AC}" srcOrd="6"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D46A3C1-AC55-FB42-9F1E-3AE3C7E5177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6788C35-2246-484A-853F-E1AC9EC2E109}">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180000" lvl="0" indent="0" algn="l" defTabSz="533400">
            <a:lnSpc>
              <a:spcPct val="100000"/>
            </a:lnSpc>
            <a:spcBef>
              <a:spcPct val="0"/>
            </a:spcBef>
            <a:spcAft>
              <a:spcPts val="0"/>
            </a:spcAft>
            <a:buNone/>
          </a:pPr>
          <a:r>
            <a:rPr lang="en-IN" sz="1200" b="1" kern="1200" dirty="0">
              <a:solidFill>
                <a:srgbClr val="C1D91B"/>
              </a:solidFill>
              <a:latin typeface="Trebuchet MS"/>
              <a:ea typeface="+mn-ea"/>
              <a:cs typeface="+mn-cs"/>
            </a:rPr>
            <a:t>Build &amp; own “Express” long haul network between 5 major cities </a:t>
          </a:r>
        </a:p>
      </dgm:t>
    </dgm:pt>
    <dgm:pt modelId="{1DB313C7-46F8-A44D-A071-FA36FE14E088}" type="parTrans" cxnId="{D67B8AD3-11F8-3F41-A857-55E2DBBEB311}">
      <dgm:prSet/>
      <dgm:spPr/>
      <dgm:t>
        <a:bodyPr/>
        <a:lstStyle/>
        <a:p>
          <a:endParaRPr lang="en-US"/>
        </a:p>
      </dgm:t>
    </dgm:pt>
    <dgm:pt modelId="{6258B931-1586-2F45-93D8-2EAE89335D2C}" type="sibTrans" cxnId="{D67B8AD3-11F8-3F41-A857-55E2DBBEB311}">
      <dgm:prSet/>
      <dgm:spPr/>
      <dgm:t>
        <a:bodyPr/>
        <a:lstStyle/>
        <a:p>
          <a:endParaRPr lang="en-US"/>
        </a:p>
      </dgm:t>
    </dgm:pt>
    <dgm:pt modelId="{694B7501-EEB0-0047-B5FE-18C6CB84C67B}">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180000" lvl="0" indent="0" algn="l" defTabSz="533400">
            <a:lnSpc>
              <a:spcPct val="100000"/>
            </a:lnSpc>
            <a:spcBef>
              <a:spcPct val="0"/>
            </a:spcBef>
            <a:spcAft>
              <a:spcPts val="0"/>
            </a:spcAft>
            <a:buNone/>
          </a:pPr>
          <a:r>
            <a:rPr lang="en-IN" sz="1200" b="1" kern="1200" dirty="0">
              <a:solidFill>
                <a:srgbClr val="C1D91B"/>
              </a:solidFill>
              <a:latin typeface="Trebuchet MS"/>
              <a:ea typeface="+mn-ea"/>
              <a:cs typeface="+mn-cs"/>
            </a:rPr>
            <a:t>High bandwidth connectivity and low latency</a:t>
          </a:r>
        </a:p>
      </dgm:t>
    </dgm:pt>
    <dgm:pt modelId="{503FCA99-2DBA-904B-AC93-22062E2983EE}" type="parTrans" cxnId="{25CAEFCE-B2F3-7D4E-9244-4911ED2DA284}">
      <dgm:prSet/>
      <dgm:spPr/>
      <dgm:t>
        <a:bodyPr/>
        <a:lstStyle/>
        <a:p>
          <a:endParaRPr lang="en-US"/>
        </a:p>
      </dgm:t>
    </dgm:pt>
    <dgm:pt modelId="{817A60BB-5217-584B-979B-2751FD617F61}" type="sibTrans" cxnId="{25CAEFCE-B2F3-7D4E-9244-4911ED2DA284}">
      <dgm:prSet/>
      <dgm:spPr/>
      <dgm:t>
        <a:bodyPr/>
        <a:lstStyle/>
        <a:p>
          <a:endParaRPr lang="en-US"/>
        </a:p>
      </dgm:t>
    </dgm:pt>
    <dgm:pt modelId="{109799BA-2CC1-8848-9585-2ABB233EE2E8}">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Latest technology network</a:t>
          </a:r>
          <a:endParaRPr lang="en-IN" sz="1200" b="1" kern="1200" dirty="0">
            <a:solidFill>
              <a:srgbClr val="C1D91B"/>
            </a:solidFill>
            <a:latin typeface="Trebuchet MS"/>
            <a:ea typeface="+mn-ea"/>
            <a:cs typeface="+mn-cs"/>
          </a:endParaRPr>
        </a:p>
      </dgm:t>
    </dgm:pt>
    <dgm:pt modelId="{7ED038E9-1CB4-7A4E-805D-B5E96DBE769A}" type="parTrans" cxnId="{53D1DC32-854F-E242-AFA5-EFDB5C36A45C}">
      <dgm:prSet/>
      <dgm:spPr/>
      <dgm:t>
        <a:bodyPr/>
        <a:lstStyle/>
        <a:p>
          <a:endParaRPr lang="en-US"/>
        </a:p>
      </dgm:t>
    </dgm:pt>
    <dgm:pt modelId="{A5A525AC-08E5-3842-A889-EE29E634D3C1}" type="sibTrans" cxnId="{53D1DC32-854F-E242-AFA5-EFDB5C36A45C}">
      <dgm:prSet/>
      <dgm:spPr/>
      <dgm:t>
        <a:bodyPr/>
        <a:lstStyle/>
        <a:p>
          <a:endParaRPr lang="en-US"/>
        </a:p>
      </dgm:t>
    </dgm:pt>
    <dgm:pt modelId="{4894E1BF-2B26-2244-AB94-44AA5A6FCF81}">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25 to 26 </a:t>
          </a:r>
          <a:r>
            <a:rPr lang="en-US" sz="1200" b="1" kern="1200" dirty="0" err="1">
              <a:solidFill>
                <a:srgbClr val="C1D91B"/>
              </a:solidFill>
              <a:latin typeface="Trebuchet MS"/>
              <a:ea typeface="+mn-ea"/>
              <a:cs typeface="+mn-cs"/>
            </a:rPr>
            <a:t>Tbps</a:t>
          </a:r>
          <a:r>
            <a:rPr lang="en-US" sz="1200" b="1" kern="1200" dirty="0">
              <a:solidFill>
                <a:srgbClr val="C1D91B"/>
              </a:solidFill>
              <a:latin typeface="Trebuchet MS"/>
              <a:ea typeface="+mn-ea"/>
              <a:cs typeface="+mn-cs"/>
            </a:rPr>
            <a:t> capacity per route</a:t>
          </a:r>
          <a:endParaRPr lang="en-IN" sz="1200" b="1" kern="1200" dirty="0">
            <a:solidFill>
              <a:srgbClr val="C1D91B"/>
            </a:solidFill>
            <a:latin typeface="Trebuchet MS"/>
            <a:ea typeface="+mn-ea"/>
            <a:cs typeface="+mn-cs"/>
          </a:endParaRPr>
        </a:p>
      </dgm:t>
    </dgm:pt>
    <dgm:pt modelId="{727CA12B-42F8-6748-9A4C-372D6AAB6D47}" type="parTrans" cxnId="{22F61098-75D8-274D-B5B2-18EF7DCC1D8D}">
      <dgm:prSet/>
      <dgm:spPr/>
      <dgm:t>
        <a:bodyPr/>
        <a:lstStyle/>
        <a:p>
          <a:endParaRPr lang="en-US"/>
        </a:p>
      </dgm:t>
    </dgm:pt>
    <dgm:pt modelId="{860BF9C0-365E-2B41-AF2C-DE7D9E5EB7A3}" type="sibTrans" cxnId="{22F61098-75D8-274D-B5B2-18EF7DCC1D8D}">
      <dgm:prSet/>
      <dgm:spPr/>
      <dgm:t>
        <a:bodyPr/>
        <a:lstStyle/>
        <a:p>
          <a:endParaRPr lang="en-US"/>
        </a:p>
      </dgm:t>
    </dgm:pt>
    <dgm:pt modelId="{1FD9DFDC-F337-384B-85D7-CBE9A4CD2A22}">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Convergence of CSP backbones</a:t>
          </a:r>
          <a:endParaRPr lang="en-IN" sz="1200" b="1" kern="1200" dirty="0">
            <a:solidFill>
              <a:srgbClr val="C1D91B"/>
            </a:solidFill>
            <a:latin typeface="Trebuchet MS"/>
            <a:ea typeface="+mn-ea"/>
            <a:cs typeface="+mn-cs"/>
          </a:endParaRPr>
        </a:p>
      </dgm:t>
    </dgm:pt>
    <dgm:pt modelId="{25D805E3-D986-DE48-B65F-EC3E9B13FDC2}" type="parTrans" cxnId="{FE14D8BC-4099-1F49-8E6F-DC9F12C09BEC}">
      <dgm:prSet/>
      <dgm:spPr/>
      <dgm:t>
        <a:bodyPr/>
        <a:lstStyle/>
        <a:p>
          <a:endParaRPr lang="en-US"/>
        </a:p>
      </dgm:t>
    </dgm:pt>
    <dgm:pt modelId="{7363DAD0-2819-9B4F-9975-48DFEBE12E70}" type="sibTrans" cxnId="{FE14D8BC-4099-1F49-8E6F-DC9F12C09BEC}">
      <dgm:prSet/>
      <dgm:spPr/>
      <dgm:t>
        <a:bodyPr/>
        <a:lstStyle/>
        <a:p>
          <a:endParaRPr lang="en-US"/>
        </a:p>
      </dgm:t>
    </dgm:pt>
    <dgm:pt modelId="{A89607C9-714A-1F44-B9C7-98E2244F2ED1}">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Phase 1 – Q1’24, Phase 2 – Q2’24 and Phase 3 – Q4’24 </a:t>
          </a:r>
          <a:endParaRPr lang="en-IN" sz="1200" b="1" kern="1200" dirty="0">
            <a:solidFill>
              <a:srgbClr val="C1D91B"/>
            </a:solidFill>
            <a:latin typeface="Trebuchet MS"/>
            <a:ea typeface="+mn-ea"/>
            <a:cs typeface="+mn-cs"/>
          </a:endParaRPr>
        </a:p>
      </dgm:t>
    </dgm:pt>
    <dgm:pt modelId="{068AF04D-ECDF-F34E-B40A-0BC92E78B425}" type="parTrans" cxnId="{2526E213-C92F-5146-9EE1-1CE3B00CD5E7}">
      <dgm:prSet/>
      <dgm:spPr/>
      <dgm:t>
        <a:bodyPr/>
        <a:lstStyle/>
        <a:p>
          <a:endParaRPr lang="en-US"/>
        </a:p>
      </dgm:t>
    </dgm:pt>
    <dgm:pt modelId="{D2A88DD7-77CF-3F4D-BA7E-A4E975E42A71}" type="sibTrans" cxnId="{2526E213-C92F-5146-9EE1-1CE3B00CD5E7}">
      <dgm:prSet/>
      <dgm:spPr/>
      <dgm:t>
        <a:bodyPr/>
        <a:lstStyle/>
        <a:p>
          <a:endParaRPr lang="en-US"/>
        </a:p>
      </dgm:t>
    </dgm:pt>
    <dgm:pt modelId="{D9D3408B-60B6-EE43-B528-F461C2ED6F3D}" type="pres">
      <dgm:prSet presAssocID="{BD46A3C1-AC55-FB42-9F1E-3AE3C7E5177D}" presName="linear" presStyleCnt="0">
        <dgm:presLayoutVars>
          <dgm:animLvl val="lvl"/>
          <dgm:resizeHandles val="exact"/>
        </dgm:presLayoutVars>
      </dgm:prSet>
      <dgm:spPr/>
    </dgm:pt>
    <dgm:pt modelId="{C07B1A69-F12B-5449-A846-4156D669BC34}" type="pres">
      <dgm:prSet presAssocID="{26788C35-2246-484A-853F-E1AC9EC2E109}" presName="parentText" presStyleLbl="node1" presStyleIdx="0" presStyleCnt="6" custFlipHor="1">
        <dgm:presLayoutVars>
          <dgm:chMax val="0"/>
          <dgm:bulletEnabled val="1"/>
        </dgm:presLayoutVars>
      </dgm:prSet>
      <dgm:spPr>
        <a:xfrm>
          <a:off x="0" y="28226"/>
          <a:ext cx="4427537" cy="547560"/>
        </a:xfrm>
        <a:prstGeom prst="homePlate">
          <a:avLst/>
        </a:prstGeom>
      </dgm:spPr>
    </dgm:pt>
    <dgm:pt modelId="{569CE7D4-387C-8E49-9758-4CEB9E2EB497}" type="pres">
      <dgm:prSet presAssocID="{6258B931-1586-2F45-93D8-2EAE89335D2C}" presName="spacer" presStyleCnt="0"/>
      <dgm:spPr/>
    </dgm:pt>
    <dgm:pt modelId="{133947BA-B9CD-0740-B385-3A8DF51C7FD7}" type="pres">
      <dgm:prSet presAssocID="{694B7501-EEB0-0047-B5FE-18C6CB84C67B}" presName="parentText" presStyleLbl="node1" presStyleIdx="1" presStyleCnt="6" custFlipHor="1">
        <dgm:presLayoutVars>
          <dgm:chMax val="0"/>
          <dgm:bulletEnabled val="1"/>
        </dgm:presLayoutVars>
      </dgm:prSet>
      <dgm:spPr>
        <a:xfrm>
          <a:off x="0" y="704486"/>
          <a:ext cx="4427537" cy="501930"/>
        </a:xfrm>
        <a:prstGeom prst="homePlate">
          <a:avLst/>
        </a:prstGeom>
      </dgm:spPr>
    </dgm:pt>
    <dgm:pt modelId="{738E87ED-07BA-C64C-8E2E-FCAF5B5CC4F5}" type="pres">
      <dgm:prSet presAssocID="{817A60BB-5217-584B-979B-2751FD617F61}" presName="spacer" presStyleCnt="0"/>
      <dgm:spPr/>
    </dgm:pt>
    <dgm:pt modelId="{388D23A8-F7EC-314D-9FB1-818E29EFBA0C}" type="pres">
      <dgm:prSet presAssocID="{109799BA-2CC1-8848-9585-2ABB233EE2E8}" presName="parentText" presStyleLbl="node1" presStyleIdx="2" presStyleCnt="6" custFlipHor="1">
        <dgm:presLayoutVars>
          <dgm:chMax val="0"/>
          <dgm:bulletEnabled val="1"/>
        </dgm:presLayoutVars>
      </dgm:prSet>
      <dgm:spPr>
        <a:xfrm>
          <a:off x="0" y="1243856"/>
          <a:ext cx="4427537" cy="501930"/>
        </a:xfrm>
        <a:prstGeom prst="homePlate">
          <a:avLst/>
        </a:prstGeom>
      </dgm:spPr>
    </dgm:pt>
    <dgm:pt modelId="{3F550D87-BB0A-D14E-8732-0324D680F216}" type="pres">
      <dgm:prSet presAssocID="{A5A525AC-08E5-3842-A889-EE29E634D3C1}" presName="spacer" presStyleCnt="0"/>
      <dgm:spPr/>
    </dgm:pt>
    <dgm:pt modelId="{741B86E2-5701-FE4A-A294-6691D662A8FE}" type="pres">
      <dgm:prSet presAssocID="{4894E1BF-2B26-2244-AB94-44AA5A6FCF81}" presName="parentText" presStyleLbl="node1" presStyleIdx="3" presStyleCnt="6" custFlipHor="1">
        <dgm:presLayoutVars>
          <dgm:chMax val="0"/>
          <dgm:bulletEnabled val="1"/>
        </dgm:presLayoutVars>
      </dgm:prSet>
      <dgm:spPr>
        <a:xfrm>
          <a:off x="0" y="1783226"/>
          <a:ext cx="4427537" cy="501930"/>
        </a:xfrm>
        <a:prstGeom prst="homePlate">
          <a:avLst/>
        </a:prstGeom>
      </dgm:spPr>
    </dgm:pt>
    <dgm:pt modelId="{2CA0BAC6-13CC-BA40-8B67-8D86A8A755F2}" type="pres">
      <dgm:prSet presAssocID="{860BF9C0-365E-2B41-AF2C-DE7D9E5EB7A3}" presName="spacer" presStyleCnt="0"/>
      <dgm:spPr/>
    </dgm:pt>
    <dgm:pt modelId="{BDCDD49A-4167-FE43-B5CC-5620383B156D}" type="pres">
      <dgm:prSet presAssocID="{1FD9DFDC-F337-384B-85D7-CBE9A4CD2A22}" presName="parentText" presStyleLbl="node1" presStyleIdx="4" presStyleCnt="6" custFlipHor="1">
        <dgm:presLayoutVars>
          <dgm:chMax val="0"/>
          <dgm:bulletEnabled val="1"/>
        </dgm:presLayoutVars>
      </dgm:prSet>
      <dgm:spPr>
        <a:xfrm>
          <a:off x="0" y="2322596"/>
          <a:ext cx="4427537" cy="501930"/>
        </a:xfrm>
        <a:prstGeom prst="homePlate">
          <a:avLst/>
        </a:prstGeom>
      </dgm:spPr>
    </dgm:pt>
    <dgm:pt modelId="{60775330-81EE-BA45-9FA2-C7DD2E4770C3}" type="pres">
      <dgm:prSet presAssocID="{7363DAD0-2819-9B4F-9975-48DFEBE12E70}" presName="spacer" presStyleCnt="0"/>
      <dgm:spPr/>
    </dgm:pt>
    <dgm:pt modelId="{43E66B81-B212-114C-AF30-36098EF2FF5D}" type="pres">
      <dgm:prSet presAssocID="{A89607C9-714A-1F44-B9C7-98E2244F2ED1}" presName="parentText" presStyleLbl="node1" presStyleIdx="5" presStyleCnt="6" custFlipHor="1">
        <dgm:presLayoutVars>
          <dgm:chMax val="0"/>
          <dgm:bulletEnabled val="1"/>
        </dgm:presLayoutVars>
      </dgm:prSet>
      <dgm:spPr>
        <a:xfrm>
          <a:off x="0" y="2969786"/>
          <a:ext cx="4427537" cy="505440"/>
        </a:xfrm>
        <a:prstGeom prst="homePlate">
          <a:avLst/>
        </a:prstGeom>
      </dgm:spPr>
    </dgm:pt>
  </dgm:ptLst>
  <dgm:cxnLst>
    <dgm:cxn modelId="{C57AFB0C-5354-4048-BC81-71AA61480547}" type="presOf" srcId="{26788C35-2246-484A-853F-E1AC9EC2E109}" destId="{C07B1A69-F12B-5449-A846-4156D669BC34}" srcOrd="0" destOrd="0" presId="urn:microsoft.com/office/officeart/2005/8/layout/vList2"/>
    <dgm:cxn modelId="{2526E213-C92F-5146-9EE1-1CE3B00CD5E7}" srcId="{BD46A3C1-AC55-FB42-9F1E-3AE3C7E5177D}" destId="{A89607C9-714A-1F44-B9C7-98E2244F2ED1}" srcOrd="5" destOrd="0" parTransId="{068AF04D-ECDF-F34E-B40A-0BC92E78B425}" sibTransId="{D2A88DD7-77CF-3F4D-BA7E-A4E975E42A71}"/>
    <dgm:cxn modelId="{5617F213-4882-6748-A790-D06837C8F985}" type="presOf" srcId="{BD46A3C1-AC55-FB42-9F1E-3AE3C7E5177D}" destId="{D9D3408B-60B6-EE43-B528-F461C2ED6F3D}" srcOrd="0" destOrd="0" presId="urn:microsoft.com/office/officeart/2005/8/layout/vList2"/>
    <dgm:cxn modelId="{C38D631D-9B55-7C4E-AC20-4A11552F42AC}" type="presOf" srcId="{109799BA-2CC1-8848-9585-2ABB233EE2E8}" destId="{388D23A8-F7EC-314D-9FB1-818E29EFBA0C}" srcOrd="0" destOrd="0" presId="urn:microsoft.com/office/officeart/2005/8/layout/vList2"/>
    <dgm:cxn modelId="{53D1DC32-854F-E242-AFA5-EFDB5C36A45C}" srcId="{BD46A3C1-AC55-FB42-9F1E-3AE3C7E5177D}" destId="{109799BA-2CC1-8848-9585-2ABB233EE2E8}" srcOrd="2" destOrd="0" parTransId="{7ED038E9-1CB4-7A4E-805D-B5E96DBE769A}" sibTransId="{A5A525AC-08E5-3842-A889-EE29E634D3C1}"/>
    <dgm:cxn modelId="{3D8AC984-EB10-7141-9A93-CE9501535309}" type="presOf" srcId="{1FD9DFDC-F337-384B-85D7-CBE9A4CD2A22}" destId="{BDCDD49A-4167-FE43-B5CC-5620383B156D}" srcOrd="0" destOrd="0" presId="urn:microsoft.com/office/officeart/2005/8/layout/vList2"/>
    <dgm:cxn modelId="{22F61098-75D8-274D-B5B2-18EF7DCC1D8D}" srcId="{BD46A3C1-AC55-FB42-9F1E-3AE3C7E5177D}" destId="{4894E1BF-2B26-2244-AB94-44AA5A6FCF81}" srcOrd="3" destOrd="0" parTransId="{727CA12B-42F8-6748-9A4C-372D6AAB6D47}" sibTransId="{860BF9C0-365E-2B41-AF2C-DE7D9E5EB7A3}"/>
    <dgm:cxn modelId="{BB1EACAA-B004-F742-B446-0EF651DD3AC1}" type="presOf" srcId="{694B7501-EEB0-0047-B5FE-18C6CB84C67B}" destId="{133947BA-B9CD-0740-B385-3A8DF51C7FD7}" srcOrd="0" destOrd="0" presId="urn:microsoft.com/office/officeart/2005/8/layout/vList2"/>
    <dgm:cxn modelId="{FE14D8BC-4099-1F49-8E6F-DC9F12C09BEC}" srcId="{BD46A3C1-AC55-FB42-9F1E-3AE3C7E5177D}" destId="{1FD9DFDC-F337-384B-85D7-CBE9A4CD2A22}" srcOrd="4" destOrd="0" parTransId="{25D805E3-D986-DE48-B65F-EC3E9B13FDC2}" sibTransId="{7363DAD0-2819-9B4F-9975-48DFEBE12E70}"/>
    <dgm:cxn modelId="{21EB51BE-A8E2-5C42-BB54-F043EF94D80C}" type="presOf" srcId="{4894E1BF-2B26-2244-AB94-44AA5A6FCF81}" destId="{741B86E2-5701-FE4A-A294-6691D662A8FE}" srcOrd="0" destOrd="0" presId="urn:microsoft.com/office/officeart/2005/8/layout/vList2"/>
    <dgm:cxn modelId="{D4D1A7C9-17FC-4A49-96E5-F4574EBFB004}" type="presOf" srcId="{A89607C9-714A-1F44-B9C7-98E2244F2ED1}" destId="{43E66B81-B212-114C-AF30-36098EF2FF5D}" srcOrd="0" destOrd="0" presId="urn:microsoft.com/office/officeart/2005/8/layout/vList2"/>
    <dgm:cxn modelId="{25CAEFCE-B2F3-7D4E-9244-4911ED2DA284}" srcId="{BD46A3C1-AC55-FB42-9F1E-3AE3C7E5177D}" destId="{694B7501-EEB0-0047-B5FE-18C6CB84C67B}" srcOrd="1" destOrd="0" parTransId="{503FCA99-2DBA-904B-AC93-22062E2983EE}" sibTransId="{817A60BB-5217-584B-979B-2751FD617F61}"/>
    <dgm:cxn modelId="{D67B8AD3-11F8-3F41-A857-55E2DBBEB311}" srcId="{BD46A3C1-AC55-FB42-9F1E-3AE3C7E5177D}" destId="{26788C35-2246-484A-853F-E1AC9EC2E109}" srcOrd="0" destOrd="0" parTransId="{1DB313C7-46F8-A44D-A071-FA36FE14E088}" sibTransId="{6258B931-1586-2F45-93D8-2EAE89335D2C}"/>
    <dgm:cxn modelId="{5F5C708D-6075-ED43-8B16-EE15AB7B37E7}" type="presParOf" srcId="{D9D3408B-60B6-EE43-B528-F461C2ED6F3D}" destId="{C07B1A69-F12B-5449-A846-4156D669BC34}" srcOrd="0" destOrd="0" presId="urn:microsoft.com/office/officeart/2005/8/layout/vList2"/>
    <dgm:cxn modelId="{B29470A6-FACD-704D-AB54-1B4BDD7BD584}" type="presParOf" srcId="{D9D3408B-60B6-EE43-B528-F461C2ED6F3D}" destId="{569CE7D4-387C-8E49-9758-4CEB9E2EB497}" srcOrd="1" destOrd="0" presId="urn:microsoft.com/office/officeart/2005/8/layout/vList2"/>
    <dgm:cxn modelId="{690D3787-A352-6541-AF3C-6F3777D5A798}" type="presParOf" srcId="{D9D3408B-60B6-EE43-B528-F461C2ED6F3D}" destId="{133947BA-B9CD-0740-B385-3A8DF51C7FD7}" srcOrd="2" destOrd="0" presId="urn:microsoft.com/office/officeart/2005/8/layout/vList2"/>
    <dgm:cxn modelId="{C0B3296D-F3C3-3042-840C-C416867166A6}" type="presParOf" srcId="{D9D3408B-60B6-EE43-B528-F461C2ED6F3D}" destId="{738E87ED-07BA-C64C-8E2E-FCAF5B5CC4F5}" srcOrd="3" destOrd="0" presId="urn:microsoft.com/office/officeart/2005/8/layout/vList2"/>
    <dgm:cxn modelId="{0B7959E1-FCDE-7843-93C0-1D371172DFD9}" type="presParOf" srcId="{D9D3408B-60B6-EE43-B528-F461C2ED6F3D}" destId="{388D23A8-F7EC-314D-9FB1-818E29EFBA0C}" srcOrd="4" destOrd="0" presId="urn:microsoft.com/office/officeart/2005/8/layout/vList2"/>
    <dgm:cxn modelId="{3F382755-31DF-144B-BF2F-DA8607380980}" type="presParOf" srcId="{D9D3408B-60B6-EE43-B528-F461C2ED6F3D}" destId="{3F550D87-BB0A-D14E-8732-0324D680F216}" srcOrd="5" destOrd="0" presId="urn:microsoft.com/office/officeart/2005/8/layout/vList2"/>
    <dgm:cxn modelId="{C87B0D6E-6B66-044F-8FAB-49A712EC209E}" type="presParOf" srcId="{D9D3408B-60B6-EE43-B528-F461C2ED6F3D}" destId="{741B86E2-5701-FE4A-A294-6691D662A8FE}" srcOrd="6" destOrd="0" presId="urn:microsoft.com/office/officeart/2005/8/layout/vList2"/>
    <dgm:cxn modelId="{36E21BDB-6C8F-A447-B645-006F17C95225}" type="presParOf" srcId="{D9D3408B-60B6-EE43-B528-F461C2ED6F3D}" destId="{2CA0BAC6-13CC-BA40-8B67-8D86A8A755F2}" srcOrd="7" destOrd="0" presId="urn:microsoft.com/office/officeart/2005/8/layout/vList2"/>
    <dgm:cxn modelId="{08ABB794-DD76-6E46-A93A-91B029E61151}" type="presParOf" srcId="{D9D3408B-60B6-EE43-B528-F461C2ED6F3D}" destId="{BDCDD49A-4167-FE43-B5CC-5620383B156D}" srcOrd="8" destOrd="0" presId="urn:microsoft.com/office/officeart/2005/8/layout/vList2"/>
    <dgm:cxn modelId="{E3943576-0A26-C043-A154-EE0178DBDBB7}" type="presParOf" srcId="{D9D3408B-60B6-EE43-B528-F461C2ED6F3D}" destId="{60775330-81EE-BA45-9FA2-C7DD2E4770C3}" srcOrd="9" destOrd="0" presId="urn:microsoft.com/office/officeart/2005/8/layout/vList2"/>
    <dgm:cxn modelId="{DA04FC65-B685-C94F-A4C8-48E0FA69B29A}" type="presParOf" srcId="{D9D3408B-60B6-EE43-B528-F461C2ED6F3D}" destId="{43E66B81-B212-114C-AF30-36098EF2FF5D}"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E0E547E-9395-414A-AA67-EF1F152E996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01475DF-AD1D-3E46-B125-DB449610FDF6}">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72000" lvl="0" indent="0" algn="ctr" defTabSz="533400">
            <a:lnSpc>
              <a:spcPct val="100000"/>
            </a:lnSpc>
            <a:spcBef>
              <a:spcPct val="0"/>
            </a:spcBef>
            <a:spcAft>
              <a:spcPts val="0"/>
            </a:spcAft>
            <a:buNone/>
          </a:pPr>
          <a:r>
            <a:rPr lang="en-IN" sz="1200" b="1" kern="1200" dirty="0">
              <a:solidFill>
                <a:srgbClr val="C1D91B"/>
              </a:solidFill>
              <a:latin typeface="Trebuchet MS"/>
              <a:ea typeface="+mn-ea"/>
              <a:cs typeface="+mn-cs"/>
            </a:rPr>
            <a:t>Collaborating with the industry’s most trusted strategic alliance partners</a:t>
          </a:r>
        </a:p>
      </dgm:t>
    </dgm:pt>
    <dgm:pt modelId="{46B9A5CE-D7AF-4842-B3DF-05068B2CBA11}" type="parTrans" cxnId="{4435BDE6-2E3E-064E-8F9D-076C4832A35B}">
      <dgm:prSet/>
      <dgm:spPr/>
      <dgm:t>
        <a:bodyPr/>
        <a:lstStyle/>
        <a:p>
          <a:endParaRPr lang="en-US"/>
        </a:p>
      </dgm:t>
    </dgm:pt>
    <dgm:pt modelId="{4C340572-35D1-C047-8C45-7F7511C4B30B}" type="sibTrans" cxnId="{4435BDE6-2E3E-064E-8F9D-076C4832A35B}">
      <dgm:prSet/>
      <dgm:spPr/>
      <dgm:t>
        <a:bodyPr/>
        <a:lstStyle/>
        <a:p>
          <a:endParaRPr lang="en-US"/>
        </a:p>
      </dgm:t>
    </dgm:pt>
    <dgm:pt modelId="{2A3E1DE7-5421-0A45-A23E-D8DE8101CF44}">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72000" lvl="0" indent="0" algn="ctr" defTabSz="533400">
            <a:lnSpc>
              <a:spcPct val="100000"/>
            </a:lnSpc>
            <a:spcBef>
              <a:spcPct val="0"/>
            </a:spcBef>
            <a:spcAft>
              <a:spcPts val="0"/>
            </a:spcAft>
            <a:buNone/>
          </a:pPr>
          <a:r>
            <a:rPr lang="en-IN" sz="1200" b="1" kern="1200" dirty="0">
              <a:solidFill>
                <a:srgbClr val="C1D91B"/>
              </a:solidFill>
              <a:latin typeface="Trebuchet MS"/>
              <a:ea typeface="+mn-ea"/>
              <a:cs typeface="+mn-cs"/>
            </a:rPr>
            <a:t>Gartner leaders in respective domain</a:t>
          </a:r>
        </a:p>
      </dgm:t>
    </dgm:pt>
    <dgm:pt modelId="{3C927019-906A-6545-83AB-C8A5F603BBE9}" type="parTrans" cxnId="{F49F7CE5-72D0-9142-A90E-DAB35FF3CC70}">
      <dgm:prSet/>
      <dgm:spPr/>
      <dgm:t>
        <a:bodyPr/>
        <a:lstStyle/>
        <a:p>
          <a:endParaRPr lang="en-US"/>
        </a:p>
      </dgm:t>
    </dgm:pt>
    <dgm:pt modelId="{E6C3F101-B4FC-9348-AF98-D2D3203F22E1}" type="sibTrans" cxnId="{F49F7CE5-72D0-9142-A90E-DAB35FF3CC70}">
      <dgm:prSet/>
      <dgm:spPr/>
      <dgm:t>
        <a:bodyPr/>
        <a:lstStyle/>
        <a:p>
          <a:endParaRPr lang="en-US"/>
        </a:p>
      </dgm:t>
    </dgm:pt>
    <dgm:pt modelId="{B6FB544C-DB80-DB48-86E2-6D5C870B501B}">
      <dgm:prSet custT="1"/>
      <dgm:spPr>
        <a:solidFill>
          <a:srgbClr val="10253F">
            <a:alpha val="80000"/>
          </a:srgbClr>
        </a:solidFill>
        <a:ln w="6350" cap="flat" cmpd="sng" algn="ctr">
          <a:solidFill>
            <a:srgbClr val="4F81BD">
              <a:lumMod val="75000"/>
            </a:srgbClr>
          </a:solidFill>
          <a:prstDash val="solid"/>
        </a:ln>
        <a:effectLst/>
      </dgm:spPr>
      <dgm:t>
        <a:bodyPr spcFirstLastPara="0" vert="horz" wrap="square" lIns="45720" tIns="45720" rIns="45720" bIns="45720" numCol="1" spcCol="1270" anchor="ctr" anchorCtr="0"/>
        <a:lstStyle/>
        <a:p>
          <a:pPr marL="72000" lvl="0" indent="0" algn="ctr" defTabSz="533400">
            <a:lnSpc>
              <a:spcPct val="100000"/>
            </a:lnSpc>
            <a:spcBef>
              <a:spcPct val="0"/>
            </a:spcBef>
            <a:spcAft>
              <a:spcPts val="0"/>
            </a:spcAft>
            <a:buNone/>
          </a:pPr>
          <a:r>
            <a:rPr lang="en-IN" sz="1200" b="1" kern="1200" dirty="0">
              <a:solidFill>
                <a:srgbClr val="C1D91B"/>
              </a:solidFill>
              <a:latin typeface="Trebuchet MS"/>
              <a:ea typeface="+mn-ea"/>
              <a:cs typeface="+mn-cs"/>
            </a:rPr>
            <a:t>build services that will help our clients implement, support, and manage these technologies</a:t>
          </a:r>
        </a:p>
      </dgm:t>
    </dgm:pt>
    <dgm:pt modelId="{8E49CF59-8A35-D849-A28E-A9CB710DFEC6}" type="parTrans" cxnId="{D3EF615A-915D-3840-A184-50D7F512C7FA}">
      <dgm:prSet/>
      <dgm:spPr/>
      <dgm:t>
        <a:bodyPr/>
        <a:lstStyle/>
        <a:p>
          <a:endParaRPr lang="en-US"/>
        </a:p>
      </dgm:t>
    </dgm:pt>
    <dgm:pt modelId="{0C107FD9-9988-1F4B-A609-D27D811D3DBC}" type="sibTrans" cxnId="{D3EF615A-915D-3840-A184-50D7F512C7FA}">
      <dgm:prSet/>
      <dgm:spPr/>
      <dgm:t>
        <a:bodyPr/>
        <a:lstStyle/>
        <a:p>
          <a:endParaRPr lang="en-US"/>
        </a:p>
      </dgm:t>
    </dgm:pt>
    <dgm:pt modelId="{10741854-16F7-864C-9CD0-B85105CA15BF}" type="pres">
      <dgm:prSet presAssocID="{BE0E547E-9395-414A-AA67-EF1F152E996F}" presName="diagram" presStyleCnt="0">
        <dgm:presLayoutVars>
          <dgm:dir/>
          <dgm:resizeHandles val="exact"/>
        </dgm:presLayoutVars>
      </dgm:prSet>
      <dgm:spPr/>
    </dgm:pt>
    <dgm:pt modelId="{91725558-5E43-3E42-92EF-546132621690}" type="pres">
      <dgm:prSet presAssocID="{A01475DF-AD1D-3E46-B125-DB449610FDF6}" presName="node" presStyleLbl="node1" presStyleIdx="0" presStyleCnt="3" custScaleX="136452">
        <dgm:presLayoutVars>
          <dgm:bulletEnabled val="1"/>
        </dgm:presLayoutVars>
      </dgm:prSet>
      <dgm:spPr>
        <a:xfrm>
          <a:off x="0" y="117249"/>
          <a:ext cx="1814898" cy="1088939"/>
        </a:xfrm>
        <a:prstGeom prst="roundRect">
          <a:avLst/>
        </a:prstGeom>
      </dgm:spPr>
    </dgm:pt>
    <dgm:pt modelId="{2F9304AC-5E74-0B4D-8677-017CFA74641D}" type="pres">
      <dgm:prSet presAssocID="{4C340572-35D1-C047-8C45-7F7511C4B30B}" presName="sibTrans" presStyleCnt="0"/>
      <dgm:spPr/>
    </dgm:pt>
    <dgm:pt modelId="{9242BE68-C861-DA47-A965-16B5D2712E88}" type="pres">
      <dgm:prSet presAssocID="{2A3E1DE7-5421-0A45-A23E-D8DE8101CF44}" presName="node" presStyleLbl="node1" presStyleIdx="1" presStyleCnt="3">
        <dgm:presLayoutVars>
          <dgm:bulletEnabled val="1"/>
        </dgm:presLayoutVars>
      </dgm:prSet>
      <dgm:spPr>
        <a:xfrm>
          <a:off x="1996388" y="117249"/>
          <a:ext cx="1814898" cy="1088939"/>
        </a:xfrm>
        <a:prstGeom prst="roundRect">
          <a:avLst/>
        </a:prstGeom>
      </dgm:spPr>
    </dgm:pt>
    <dgm:pt modelId="{C5081DC1-1AB7-D54E-B98F-717303822E73}" type="pres">
      <dgm:prSet presAssocID="{E6C3F101-B4FC-9348-AF98-D2D3203F22E1}" presName="sibTrans" presStyleCnt="0"/>
      <dgm:spPr/>
    </dgm:pt>
    <dgm:pt modelId="{3A404C67-4FD7-B64E-9E9B-863FB3AE257C}" type="pres">
      <dgm:prSet presAssocID="{B6FB544C-DB80-DB48-86E2-6D5C870B501B}" presName="node" presStyleLbl="node1" presStyleIdx="2" presStyleCnt="3" custScaleX="136452">
        <dgm:presLayoutVars>
          <dgm:bulletEnabled val="1"/>
        </dgm:presLayoutVars>
      </dgm:prSet>
      <dgm:spPr>
        <a:xfrm>
          <a:off x="3992776" y="117249"/>
          <a:ext cx="1814898" cy="1088939"/>
        </a:xfrm>
        <a:prstGeom prst="roundRect">
          <a:avLst/>
        </a:prstGeom>
      </dgm:spPr>
    </dgm:pt>
  </dgm:ptLst>
  <dgm:cxnLst>
    <dgm:cxn modelId="{A5E1BA26-24FF-3449-A7BC-88A4B998EE5D}" type="presOf" srcId="{BE0E547E-9395-414A-AA67-EF1F152E996F}" destId="{10741854-16F7-864C-9CD0-B85105CA15BF}" srcOrd="0" destOrd="0" presId="urn:microsoft.com/office/officeart/2005/8/layout/default"/>
    <dgm:cxn modelId="{A76EA641-4064-B842-AE22-7376873C5ABA}" type="presOf" srcId="{A01475DF-AD1D-3E46-B125-DB449610FDF6}" destId="{91725558-5E43-3E42-92EF-546132621690}" srcOrd="0" destOrd="0" presId="urn:microsoft.com/office/officeart/2005/8/layout/default"/>
    <dgm:cxn modelId="{D3EF615A-915D-3840-A184-50D7F512C7FA}" srcId="{BE0E547E-9395-414A-AA67-EF1F152E996F}" destId="{B6FB544C-DB80-DB48-86E2-6D5C870B501B}" srcOrd="2" destOrd="0" parTransId="{8E49CF59-8A35-D849-A28E-A9CB710DFEC6}" sibTransId="{0C107FD9-9988-1F4B-A609-D27D811D3DBC}"/>
    <dgm:cxn modelId="{87B1417D-4563-034B-A94C-A481184F8C8D}" type="presOf" srcId="{2A3E1DE7-5421-0A45-A23E-D8DE8101CF44}" destId="{9242BE68-C861-DA47-A965-16B5D2712E88}" srcOrd="0" destOrd="0" presId="urn:microsoft.com/office/officeart/2005/8/layout/default"/>
    <dgm:cxn modelId="{192D88C1-C052-2049-9285-1AE95FAB9CE1}" type="presOf" srcId="{B6FB544C-DB80-DB48-86E2-6D5C870B501B}" destId="{3A404C67-4FD7-B64E-9E9B-863FB3AE257C}" srcOrd="0" destOrd="0" presId="urn:microsoft.com/office/officeart/2005/8/layout/default"/>
    <dgm:cxn modelId="{F49F7CE5-72D0-9142-A90E-DAB35FF3CC70}" srcId="{BE0E547E-9395-414A-AA67-EF1F152E996F}" destId="{2A3E1DE7-5421-0A45-A23E-D8DE8101CF44}" srcOrd="1" destOrd="0" parTransId="{3C927019-906A-6545-83AB-C8A5F603BBE9}" sibTransId="{E6C3F101-B4FC-9348-AF98-D2D3203F22E1}"/>
    <dgm:cxn modelId="{4435BDE6-2E3E-064E-8F9D-076C4832A35B}" srcId="{BE0E547E-9395-414A-AA67-EF1F152E996F}" destId="{A01475DF-AD1D-3E46-B125-DB449610FDF6}" srcOrd="0" destOrd="0" parTransId="{46B9A5CE-D7AF-4842-B3DF-05068B2CBA11}" sibTransId="{4C340572-35D1-C047-8C45-7F7511C4B30B}"/>
    <dgm:cxn modelId="{9EA8EFD8-8EA5-3E43-8029-564F6CA455A8}" type="presParOf" srcId="{10741854-16F7-864C-9CD0-B85105CA15BF}" destId="{91725558-5E43-3E42-92EF-546132621690}" srcOrd="0" destOrd="0" presId="urn:microsoft.com/office/officeart/2005/8/layout/default"/>
    <dgm:cxn modelId="{C6198FA5-D527-E54A-871F-8E104D724659}" type="presParOf" srcId="{10741854-16F7-864C-9CD0-B85105CA15BF}" destId="{2F9304AC-5E74-0B4D-8677-017CFA74641D}" srcOrd="1" destOrd="0" presId="urn:microsoft.com/office/officeart/2005/8/layout/default"/>
    <dgm:cxn modelId="{4FB964E9-A899-E54C-A43D-77708E2C356D}" type="presParOf" srcId="{10741854-16F7-864C-9CD0-B85105CA15BF}" destId="{9242BE68-C861-DA47-A965-16B5D2712E88}" srcOrd="2" destOrd="0" presId="urn:microsoft.com/office/officeart/2005/8/layout/default"/>
    <dgm:cxn modelId="{A0372CD8-93A6-104B-9977-847D3AFFCE08}" type="presParOf" srcId="{10741854-16F7-864C-9CD0-B85105CA15BF}" destId="{C5081DC1-1AB7-D54E-B98F-717303822E73}" srcOrd="3" destOrd="0" presId="urn:microsoft.com/office/officeart/2005/8/layout/default"/>
    <dgm:cxn modelId="{2C4D6D90-9EA2-8142-A2CF-5C36EC3D367E}" type="presParOf" srcId="{10741854-16F7-864C-9CD0-B85105CA15BF}" destId="{3A404C67-4FD7-B64E-9E9B-863FB3AE257C}"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1B65CE-BA47-C94B-90D2-063891E142F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1570E9C1-C23D-994D-9170-AEE7744C65F7}">
      <dgm:prSet custT="1"/>
      <dgm:spPr>
        <a:noFill/>
        <a:ln w="9525">
          <a:solidFill>
            <a:schemeClr val="accent1">
              <a:lumMod val="75000"/>
            </a:schemeClr>
          </a:solidFill>
          <a:prstDash val="sysDot"/>
        </a:ln>
      </dgm:spPr>
      <dgm:t>
        <a:bodyPr/>
        <a:lstStyle/>
        <a:p>
          <a:pPr>
            <a:lnSpc>
              <a:spcPct val="100000"/>
            </a:lnSpc>
            <a:spcAft>
              <a:spcPts val="0"/>
            </a:spcAft>
          </a:pPr>
          <a:r>
            <a:rPr lang="en-US" sz="1400" dirty="0">
              <a:solidFill>
                <a:srgbClr val="C1D91B"/>
              </a:solidFill>
            </a:rPr>
            <a:t>Only provider that can </a:t>
          </a:r>
        </a:p>
        <a:p>
          <a:pPr>
            <a:lnSpc>
              <a:spcPct val="100000"/>
            </a:lnSpc>
            <a:spcAft>
              <a:spcPts val="0"/>
            </a:spcAft>
          </a:pPr>
          <a:r>
            <a:rPr lang="en-US" sz="1400" dirty="0">
              <a:solidFill>
                <a:srgbClr val="C1D91B"/>
              </a:solidFill>
            </a:rPr>
            <a:t>drive the ‘Network Cloud’ strategy</a:t>
          </a:r>
          <a:endParaRPr lang="en-IN" sz="1400" dirty="0">
            <a:solidFill>
              <a:srgbClr val="C1D91B"/>
            </a:solidFill>
          </a:endParaRPr>
        </a:p>
      </dgm:t>
    </dgm:pt>
    <dgm:pt modelId="{740CF898-4808-D04B-B580-047AAC797662}" type="parTrans" cxnId="{67C8A2C0-43DE-6D47-8403-602547A8723D}">
      <dgm:prSet/>
      <dgm:spPr/>
      <dgm:t>
        <a:bodyPr/>
        <a:lstStyle/>
        <a:p>
          <a:endParaRPr lang="en-US"/>
        </a:p>
      </dgm:t>
    </dgm:pt>
    <dgm:pt modelId="{EABCB322-186D-C643-87EA-72D9E7C37663}" type="sibTrans" cxnId="{67C8A2C0-43DE-6D47-8403-602547A8723D}">
      <dgm:prSet/>
      <dgm:spPr/>
      <dgm:t>
        <a:bodyPr/>
        <a:lstStyle/>
        <a:p>
          <a:endParaRPr lang="en-US"/>
        </a:p>
      </dgm:t>
    </dgm:pt>
    <dgm:pt modelId="{CDFB1542-6812-E94A-9033-551DB8D8C15D}">
      <dgm:prSet custT="1"/>
      <dgm:spPr>
        <a:noFill/>
        <a:ln w="9525">
          <a:solidFill>
            <a:schemeClr val="accent1">
              <a:lumMod val="75000"/>
            </a:schemeClr>
          </a:solidFill>
          <a:prstDash val="sysDot"/>
        </a:ln>
      </dgm:spPr>
      <dgm:t>
        <a:bodyPr/>
        <a:lstStyle/>
        <a:p>
          <a:pPr>
            <a:lnSpc>
              <a:spcPct val="100000"/>
            </a:lnSpc>
            <a:spcAft>
              <a:spcPts val="0"/>
            </a:spcAft>
          </a:pPr>
          <a:r>
            <a:rPr lang="en-US" sz="1400" dirty="0">
              <a:solidFill>
                <a:srgbClr val="C1D91B"/>
              </a:solidFill>
            </a:rPr>
            <a:t>Continuous investments </a:t>
          </a:r>
        </a:p>
        <a:p>
          <a:pPr>
            <a:lnSpc>
              <a:spcPct val="100000"/>
            </a:lnSpc>
            <a:spcAft>
              <a:spcPts val="0"/>
            </a:spcAft>
          </a:pPr>
          <a:r>
            <a:rPr lang="en-US" sz="1400" dirty="0">
              <a:solidFill>
                <a:srgbClr val="C1D91B"/>
              </a:solidFill>
            </a:rPr>
            <a:t>to increase the ‘Network cloud’ value</a:t>
          </a:r>
          <a:endParaRPr lang="en-IN" sz="1400" dirty="0">
            <a:solidFill>
              <a:srgbClr val="C1D91B"/>
            </a:solidFill>
          </a:endParaRPr>
        </a:p>
      </dgm:t>
    </dgm:pt>
    <dgm:pt modelId="{162B2695-B122-C24A-AD0C-3E5142A637C9}" type="parTrans" cxnId="{47366C3F-A596-F048-B4BC-82A220DC5F6D}">
      <dgm:prSet/>
      <dgm:spPr/>
      <dgm:t>
        <a:bodyPr/>
        <a:lstStyle/>
        <a:p>
          <a:endParaRPr lang="en-US"/>
        </a:p>
      </dgm:t>
    </dgm:pt>
    <dgm:pt modelId="{9F1F6BAC-B53D-7E4A-8882-2FCC930D1B59}" type="sibTrans" cxnId="{47366C3F-A596-F048-B4BC-82A220DC5F6D}">
      <dgm:prSet/>
      <dgm:spPr/>
      <dgm:t>
        <a:bodyPr/>
        <a:lstStyle/>
        <a:p>
          <a:endParaRPr lang="en-US"/>
        </a:p>
      </dgm:t>
    </dgm:pt>
    <dgm:pt modelId="{70DAE849-0747-9B4F-883B-DD27099208D4}">
      <dgm:prSet custT="1"/>
      <dgm:spPr>
        <a:noFill/>
        <a:ln w="9525">
          <a:solidFill>
            <a:schemeClr val="accent1">
              <a:lumMod val="75000"/>
            </a:schemeClr>
          </a:solidFill>
          <a:prstDash val="sysDot"/>
        </a:ln>
      </dgm:spPr>
      <dgm:t>
        <a:bodyPr/>
        <a:lstStyle/>
        <a:p>
          <a:pPr>
            <a:lnSpc>
              <a:spcPct val="100000"/>
            </a:lnSpc>
            <a:spcAft>
              <a:spcPts val="0"/>
            </a:spcAft>
          </a:pPr>
          <a:r>
            <a:rPr lang="en-US" sz="1400" dirty="0">
              <a:solidFill>
                <a:srgbClr val="C1D91B"/>
              </a:solidFill>
            </a:rPr>
            <a:t>Enterprise is the </a:t>
          </a:r>
        </a:p>
        <a:p>
          <a:pPr>
            <a:lnSpc>
              <a:spcPct val="100000"/>
            </a:lnSpc>
            <a:spcAft>
              <a:spcPts val="0"/>
            </a:spcAft>
          </a:pPr>
          <a:r>
            <a:rPr lang="en-US" sz="1400" dirty="0">
              <a:solidFill>
                <a:srgbClr val="C1D91B"/>
              </a:solidFill>
            </a:rPr>
            <a:t>only focus</a:t>
          </a:r>
          <a:endParaRPr lang="en-IN" sz="1400" dirty="0">
            <a:solidFill>
              <a:srgbClr val="C1D91B"/>
            </a:solidFill>
          </a:endParaRPr>
        </a:p>
      </dgm:t>
    </dgm:pt>
    <dgm:pt modelId="{098D1FBB-A8CB-3547-8369-4473E2EDA724}" type="parTrans" cxnId="{3CDDE090-D2BF-D040-93C1-F6062BE55971}">
      <dgm:prSet/>
      <dgm:spPr/>
      <dgm:t>
        <a:bodyPr/>
        <a:lstStyle/>
        <a:p>
          <a:endParaRPr lang="en-US"/>
        </a:p>
      </dgm:t>
    </dgm:pt>
    <dgm:pt modelId="{B38EEB22-5FD0-4940-9915-457E840041DE}" type="sibTrans" cxnId="{3CDDE090-D2BF-D040-93C1-F6062BE55971}">
      <dgm:prSet/>
      <dgm:spPr/>
      <dgm:t>
        <a:bodyPr/>
        <a:lstStyle/>
        <a:p>
          <a:endParaRPr lang="en-US"/>
        </a:p>
      </dgm:t>
    </dgm:pt>
    <dgm:pt modelId="{AD0338EF-0948-5C47-AE4A-6ACA3CCA449D}">
      <dgm:prSet custT="1"/>
      <dgm:spPr>
        <a:noFill/>
        <a:ln w="9525">
          <a:solidFill>
            <a:schemeClr val="accent1">
              <a:lumMod val="75000"/>
            </a:schemeClr>
          </a:solidFill>
          <a:prstDash val="sysDot"/>
        </a:ln>
      </dgm:spPr>
      <dgm:t>
        <a:bodyPr/>
        <a:lstStyle/>
        <a:p>
          <a:pPr>
            <a:lnSpc>
              <a:spcPct val="100000"/>
            </a:lnSpc>
            <a:spcAft>
              <a:spcPts val="0"/>
            </a:spcAft>
          </a:pPr>
          <a:r>
            <a:rPr lang="en-US" sz="1400">
              <a:solidFill>
                <a:srgbClr val="C1D91B"/>
              </a:solidFill>
            </a:rPr>
            <a:t>Network Integrated partnerships</a:t>
          </a:r>
          <a:endParaRPr lang="en-IN" sz="1400">
            <a:solidFill>
              <a:srgbClr val="C1D91B"/>
            </a:solidFill>
          </a:endParaRPr>
        </a:p>
      </dgm:t>
    </dgm:pt>
    <dgm:pt modelId="{C9A2CDB3-EF0E-A441-AC0C-2E7E052A6581}" type="parTrans" cxnId="{2F4411FD-F15E-D340-AF34-8610D64F0868}">
      <dgm:prSet/>
      <dgm:spPr/>
      <dgm:t>
        <a:bodyPr/>
        <a:lstStyle/>
        <a:p>
          <a:endParaRPr lang="en-US"/>
        </a:p>
      </dgm:t>
    </dgm:pt>
    <dgm:pt modelId="{1312C3C8-30FD-E849-96AD-EB34E34EC5B5}" type="sibTrans" cxnId="{2F4411FD-F15E-D340-AF34-8610D64F0868}">
      <dgm:prSet/>
      <dgm:spPr/>
      <dgm:t>
        <a:bodyPr/>
        <a:lstStyle/>
        <a:p>
          <a:endParaRPr lang="en-US"/>
        </a:p>
      </dgm:t>
    </dgm:pt>
    <dgm:pt modelId="{C1F62C44-5C07-E344-B4B2-16185A66F3A4}">
      <dgm:prSet custT="1"/>
      <dgm:spPr>
        <a:noFill/>
        <a:ln w="9525">
          <a:solidFill>
            <a:schemeClr val="accent1">
              <a:lumMod val="75000"/>
            </a:schemeClr>
          </a:solidFill>
          <a:prstDash val="sysDot"/>
        </a:ln>
      </dgm:spPr>
      <dgm:t>
        <a:bodyPr/>
        <a:lstStyle/>
        <a:p>
          <a:pPr>
            <a:lnSpc>
              <a:spcPct val="100000"/>
            </a:lnSpc>
            <a:spcAft>
              <a:spcPts val="0"/>
            </a:spcAft>
          </a:pPr>
          <a:r>
            <a:rPr lang="en-US" sz="1400" dirty="0">
              <a:solidFill>
                <a:srgbClr val="C1D91B"/>
              </a:solidFill>
            </a:rPr>
            <a:t>Continuously improving platforms to deliver </a:t>
          </a:r>
        </a:p>
        <a:p>
          <a:pPr>
            <a:lnSpc>
              <a:spcPct val="100000"/>
            </a:lnSpc>
            <a:spcAft>
              <a:spcPts val="0"/>
            </a:spcAft>
          </a:pPr>
          <a:r>
            <a:rPr lang="en-US" sz="1400" dirty="0">
              <a:solidFill>
                <a:srgbClr val="C1D91B"/>
              </a:solidFill>
            </a:rPr>
            <a:t>better services</a:t>
          </a:r>
          <a:endParaRPr lang="en-IN" sz="1400" dirty="0">
            <a:solidFill>
              <a:srgbClr val="C1D91B"/>
            </a:solidFill>
          </a:endParaRPr>
        </a:p>
      </dgm:t>
    </dgm:pt>
    <dgm:pt modelId="{3F781B2A-1243-5B43-9AC2-C42D5FE7B80B}" type="parTrans" cxnId="{908DA040-77D7-5F4F-A7FF-5960CB72D090}">
      <dgm:prSet/>
      <dgm:spPr/>
      <dgm:t>
        <a:bodyPr/>
        <a:lstStyle/>
        <a:p>
          <a:endParaRPr lang="en-US"/>
        </a:p>
      </dgm:t>
    </dgm:pt>
    <dgm:pt modelId="{81DFA586-3684-BC45-97A4-CA2A67B0C350}" type="sibTrans" cxnId="{908DA040-77D7-5F4F-A7FF-5960CB72D090}">
      <dgm:prSet/>
      <dgm:spPr/>
      <dgm:t>
        <a:bodyPr/>
        <a:lstStyle/>
        <a:p>
          <a:endParaRPr lang="en-US"/>
        </a:p>
      </dgm:t>
    </dgm:pt>
    <dgm:pt modelId="{B260BC2F-57E5-9147-9C3C-731C56000CCB}" type="pres">
      <dgm:prSet presAssocID="{031B65CE-BA47-C94B-90D2-063891E142FD}" presName="diagram" presStyleCnt="0">
        <dgm:presLayoutVars>
          <dgm:dir/>
          <dgm:resizeHandles val="exact"/>
        </dgm:presLayoutVars>
      </dgm:prSet>
      <dgm:spPr/>
    </dgm:pt>
    <dgm:pt modelId="{54088609-1468-864F-9816-F61F85872327}" type="pres">
      <dgm:prSet presAssocID="{1570E9C1-C23D-994D-9170-AEE7744C65F7}" presName="node" presStyleLbl="node1" presStyleIdx="0" presStyleCnt="5">
        <dgm:presLayoutVars>
          <dgm:bulletEnabled val="1"/>
        </dgm:presLayoutVars>
      </dgm:prSet>
      <dgm:spPr>
        <a:prstGeom prst="roundRect">
          <a:avLst/>
        </a:prstGeom>
      </dgm:spPr>
    </dgm:pt>
    <dgm:pt modelId="{26DEE31A-B1B8-B241-87E7-63876BC7DF02}" type="pres">
      <dgm:prSet presAssocID="{EABCB322-186D-C643-87EA-72D9E7C37663}" presName="sibTrans" presStyleCnt="0"/>
      <dgm:spPr/>
    </dgm:pt>
    <dgm:pt modelId="{3286C2EB-546C-3F49-ADCF-96413C214A1A}" type="pres">
      <dgm:prSet presAssocID="{CDFB1542-6812-E94A-9033-551DB8D8C15D}" presName="node" presStyleLbl="node1" presStyleIdx="1" presStyleCnt="5">
        <dgm:presLayoutVars>
          <dgm:bulletEnabled val="1"/>
        </dgm:presLayoutVars>
      </dgm:prSet>
      <dgm:spPr>
        <a:prstGeom prst="roundRect">
          <a:avLst/>
        </a:prstGeom>
      </dgm:spPr>
    </dgm:pt>
    <dgm:pt modelId="{07D671C3-3CCD-924C-B080-D5451E5120FA}" type="pres">
      <dgm:prSet presAssocID="{9F1F6BAC-B53D-7E4A-8882-2FCC930D1B59}" presName="sibTrans" presStyleCnt="0"/>
      <dgm:spPr/>
    </dgm:pt>
    <dgm:pt modelId="{08BD1ED4-E07B-CA4E-9487-A9251FE9ECEB}" type="pres">
      <dgm:prSet presAssocID="{70DAE849-0747-9B4F-883B-DD27099208D4}" presName="node" presStyleLbl="node1" presStyleIdx="2" presStyleCnt="5">
        <dgm:presLayoutVars>
          <dgm:bulletEnabled val="1"/>
        </dgm:presLayoutVars>
      </dgm:prSet>
      <dgm:spPr>
        <a:prstGeom prst="roundRect">
          <a:avLst/>
        </a:prstGeom>
      </dgm:spPr>
    </dgm:pt>
    <dgm:pt modelId="{7BBD46BC-4D61-2142-8860-DCD15B7AB8C4}" type="pres">
      <dgm:prSet presAssocID="{B38EEB22-5FD0-4940-9915-457E840041DE}" presName="sibTrans" presStyleCnt="0"/>
      <dgm:spPr/>
    </dgm:pt>
    <dgm:pt modelId="{E97A6D0A-3E15-D84B-80C6-04507B0DCC4D}" type="pres">
      <dgm:prSet presAssocID="{AD0338EF-0948-5C47-AE4A-6ACA3CCA449D}" presName="node" presStyleLbl="node1" presStyleIdx="3" presStyleCnt="5">
        <dgm:presLayoutVars>
          <dgm:bulletEnabled val="1"/>
        </dgm:presLayoutVars>
      </dgm:prSet>
      <dgm:spPr>
        <a:prstGeom prst="roundRect">
          <a:avLst/>
        </a:prstGeom>
      </dgm:spPr>
    </dgm:pt>
    <dgm:pt modelId="{43308DBC-CB42-1F49-8C16-6765C3362B26}" type="pres">
      <dgm:prSet presAssocID="{1312C3C8-30FD-E849-96AD-EB34E34EC5B5}" presName="sibTrans" presStyleCnt="0"/>
      <dgm:spPr/>
    </dgm:pt>
    <dgm:pt modelId="{EF877B19-1953-7440-8254-F9E7A831BF4B}" type="pres">
      <dgm:prSet presAssocID="{C1F62C44-5C07-E344-B4B2-16185A66F3A4}" presName="node" presStyleLbl="node1" presStyleIdx="4" presStyleCnt="5">
        <dgm:presLayoutVars>
          <dgm:bulletEnabled val="1"/>
        </dgm:presLayoutVars>
      </dgm:prSet>
      <dgm:spPr>
        <a:prstGeom prst="roundRect">
          <a:avLst/>
        </a:prstGeom>
      </dgm:spPr>
    </dgm:pt>
  </dgm:ptLst>
  <dgm:cxnLst>
    <dgm:cxn modelId="{47366C3F-A596-F048-B4BC-82A220DC5F6D}" srcId="{031B65CE-BA47-C94B-90D2-063891E142FD}" destId="{CDFB1542-6812-E94A-9033-551DB8D8C15D}" srcOrd="1" destOrd="0" parTransId="{162B2695-B122-C24A-AD0C-3E5142A637C9}" sibTransId="{9F1F6BAC-B53D-7E4A-8882-2FCC930D1B59}"/>
    <dgm:cxn modelId="{908DA040-77D7-5F4F-A7FF-5960CB72D090}" srcId="{031B65CE-BA47-C94B-90D2-063891E142FD}" destId="{C1F62C44-5C07-E344-B4B2-16185A66F3A4}" srcOrd="4" destOrd="0" parTransId="{3F781B2A-1243-5B43-9AC2-C42D5FE7B80B}" sibTransId="{81DFA586-3684-BC45-97A4-CA2A67B0C350}"/>
    <dgm:cxn modelId="{5B24504A-742B-6042-A15D-E73F6CE5AFA0}" type="presOf" srcId="{CDFB1542-6812-E94A-9033-551DB8D8C15D}" destId="{3286C2EB-546C-3F49-ADCF-96413C214A1A}" srcOrd="0" destOrd="0" presId="urn:microsoft.com/office/officeart/2005/8/layout/default"/>
    <dgm:cxn modelId="{9E3CE14D-3CFF-974F-80EB-CAB251E132DC}" type="presOf" srcId="{C1F62C44-5C07-E344-B4B2-16185A66F3A4}" destId="{EF877B19-1953-7440-8254-F9E7A831BF4B}" srcOrd="0" destOrd="0" presId="urn:microsoft.com/office/officeart/2005/8/layout/default"/>
    <dgm:cxn modelId="{EB310785-6604-C34A-9FD4-688A11D22F60}" type="presOf" srcId="{1570E9C1-C23D-994D-9170-AEE7744C65F7}" destId="{54088609-1468-864F-9816-F61F85872327}" srcOrd="0" destOrd="0" presId="urn:microsoft.com/office/officeart/2005/8/layout/default"/>
    <dgm:cxn modelId="{3CDDE090-D2BF-D040-93C1-F6062BE55971}" srcId="{031B65CE-BA47-C94B-90D2-063891E142FD}" destId="{70DAE849-0747-9B4F-883B-DD27099208D4}" srcOrd="2" destOrd="0" parTransId="{098D1FBB-A8CB-3547-8369-4473E2EDA724}" sibTransId="{B38EEB22-5FD0-4940-9915-457E840041DE}"/>
    <dgm:cxn modelId="{9268A89A-DD89-2446-85BF-3DC633597EEF}" type="presOf" srcId="{70DAE849-0747-9B4F-883B-DD27099208D4}" destId="{08BD1ED4-E07B-CA4E-9487-A9251FE9ECEB}" srcOrd="0" destOrd="0" presId="urn:microsoft.com/office/officeart/2005/8/layout/default"/>
    <dgm:cxn modelId="{E9EFECB3-EB5B-EF4C-B696-B6DF313621AF}" type="presOf" srcId="{031B65CE-BA47-C94B-90D2-063891E142FD}" destId="{B260BC2F-57E5-9147-9C3C-731C56000CCB}" srcOrd="0" destOrd="0" presId="urn:microsoft.com/office/officeart/2005/8/layout/default"/>
    <dgm:cxn modelId="{67C8A2C0-43DE-6D47-8403-602547A8723D}" srcId="{031B65CE-BA47-C94B-90D2-063891E142FD}" destId="{1570E9C1-C23D-994D-9170-AEE7744C65F7}" srcOrd="0" destOrd="0" parTransId="{740CF898-4808-D04B-B580-047AAC797662}" sibTransId="{EABCB322-186D-C643-87EA-72D9E7C37663}"/>
    <dgm:cxn modelId="{05A3D5E4-3DB9-1E40-9A7C-ED6C16C0D5D0}" type="presOf" srcId="{AD0338EF-0948-5C47-AE4A-6ACA3CCA449D}" destId="{E97A6D0A-3E15-D84B-80C6-04507B0DCC4D}" srcOrd="0" destOrd="0" presId="urn:microsoft.com/office/officeart/2005/8/layout/default"/>
    <dgm:cxn modelId="{2F4411FD-F15E-D340-AF34-8610D64F0868}" srcId="{031B65CE-BA47-C94B-90D2-063891E142FD}" destId="{AD0338EF-0948-5C47-AE4A-6ACA3CCA449D}" srcOrd="3" destOrd="0" parTransId="{C9A2CDB3-EF0E-A441-AC0C-2E7E052A6581}" sibTransId="{1312C3C8-30FD-E849-96AD-EB34E34EC5B5}"/>
    <dgm:cxn modelId="{00D12A3F-34D1-D941-BF3C-7B018D51E62D}" type="presParOf" srcId="{B260BC2F-57E5-9147-9C3C-731C56000CCB}" destId="{54088609-1468-864F-9816-F61F85872327}" srcOrd="0" destOrd="0" presId="urn:microsoft.com/office/officeart/2005/8/layout/default"/>
    <dgm:cxn modelId="{31442EBA-5A32-9641-A2F8-CB5EF0E357FB}" type="presParOf" srcId="{B260BC2F-57E5-9147-9C3C-731C56000CCB}" destId="{26DEE31A-B1B8-B241-87E7-63876BC7DF02}" srcOrd="1" destOrd="0" presId="urn:microsoft.com/office/officeart/2005/8/layout/default"/>
    <dgm:cxn modelId="{893564D1-6BB6-1B42-9C5A-9B247B9B848D}" type="presParOf" srcId="{B260BC2F-57E5-9147-9C3C-731C56000CCB}" destId="{3286C2EB-546C-3F49-ADCF-96413C214A1A}" srcOrd="2" destOrd="0" presId="urn:microsoft.com/office/officeart/2005/8/layout/default"/>
    <dgm:cxn modelId="{4D8344F4-4F92-E844-8309-FE007B768CA7}" type="presParOf" srcId="{B260BC2F-57E5-9147-9C3C-731C56000CCB}" destId="{07D671C3-3CCD-924C-B080-D5451E5120FA}" srcOrd="3" destOrd="0" presId="urn:microsoft.com/office/officeart/2005/8/layout/default"/>
    <dgm:cxn modelId="{C50B9B09-B597-664E-B841-35A36C8DC6C2}" type="presParOf" srcId="{B260BC2F-57E5-9147-9C3C-731C56000CCB}" destId="{08BD1ED4-E07B-CA4E-9487-A9251FE9ECEB}" srcOrd="4" destOrd="0" presId="urn:microsoft.com/office/officeart/2005/8/layout/default"/>
    <dgm:cxn modelId="{F5EB3A02-21E0-F043-9DC0-9A4C5D6D185D}" type="presParOf" srcId="{B260BC2F-57E5-9147-9C3C-731C56000CCB}" destId="{7BBD46BC-4D61-2142-8860-DCD15B7AB8C4}" srcOrd="5" destOrd="0" presId="urn:microsoft.com/office/officeart/2005/8/layout/default"/>
    <dgm:cxn modelId="{5502A75A-1D91-3447-A945-B53C06D0469D}" type="presParOf" srcId="{B260BC2F-57E5-9147-9C3C-731C56000CCB}" destId="{E97A6D0A-3E15-D84B-80C6-04507B0DCC4D}" srcOrd="6" destOrd="0" presId="urn:microsoft.com/office/officeart/2005/8/layout/default"/>
    <dgm:cxn modelId="{CB697C5D-595D-5C4C-8703-7490FB56B67D}" type="presParOf" srcId="{B260BC2F-57E5-9147-9C3C-731C56000CCB}" destId="{43308DBC-CB42-1F49-8C16-6765C3362B26}" srcOrd="7" destOrd="0" presId="urn:microsoft.com/office/officeart/2005/8/layout/default"/>
    <dgm:cxn modelId="{AA5AE84D-F9A1-7143-BF26-BEA96CD61D63}" type="presParOf" srcId="{B260BC2F-57E5-9147-9C3C-731C56000CCB}" destId="{EF877B19-1953-7440-8254-F9E7A831BF4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F29EF-C02C-4610-8613-655E2302BCAF}">
      <dsp:nvSpPr>
        <dsp:cNvPr id="0" name=""/>
        <dsp:cNvSpPr/>
      </dsp:nvSpPr>
      <dsp:spPr>
        <a:xfrm>
          <a:off x="0" y="430"/>
          <a:ext cx="8496443" cy="0"/>
        </a:xfrm>
        <a:prstGeom prst="lin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0354892-1EEE-44FC-BC2D-CA907B74E09C}">
      <dsp:nvSpPr>
        <dsp:cNvPr id="0" name=""/>
        <dsp:cNvSpPr/>
      </dsp:nvSpPr>
      <dsp:spPr>
        <a:xfrm>
          <a:off x="0" y="430"/>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C1D91B"/>
              </a:solidFill>
            </a:rPr>
            <a:t>EVOLVING ENTERPRISE WAN NETWORKS</a:t>
          </a:r>
          <a:endParaRPr lang="en-IN" sz="1600" b="1" kern="1200" cap="none" baseline="0" dirty="0">
            <a:solidFill>
              <a:srgbClr val="C1D91B"/>
            </a:solidFill>
          </a:endParaRPr>
        </a:p>
      </dsp:txBody>
      <dsp:txXfrm>
        <a:off x="0" y="430"/>
        <a:ext cx="8496443" cy="705630"/>
      </dsp:txXfrm>
    </dsp:sp>
    <dsp:sp modelId="{040A0626-D186-DB4B-A1A3-FE9AB6177A62}">
      <dsp:nvSpPr>
        <dsp:cNvPr id="0" name=""/>
        <dsp:cNvSpPr/>
      </dsp:nvSpPr>
      <dsp:spPr>
        <a:xfrm>
          <a:off x="0" y="706060"/>
          <a:ext cx="8496443" cy="0"/>
        </a:xfrm>
        <a:prstGeom prst="line">
          <a:avLst/>
        </a:prstGeom>
        <a:gradFill rotWithShape="0">
          <a:gsLst>
            <a:gs pos="0">
              <a:schemeClr val="accent4">
                <a:hueOff val="-1116192"/>
                <a:satOff val="6725"/>
                <a:lumOff val="539"/>
                <a:alphaOff val="0"/>
                <a:tint val="50000"/>
                <a:satMod val="300000"/>
              </a:schemeClr>
            </a:gs>
            <a:gs pos="35000">
              <a:schemeClr val="accent4">
                <a:hueOff val="-1116192"/>
                <a:satOff val="6725"/>
                <a:lumOff val="539"/>
                <a:alphaOff val="0"/>
                <a:tint val="37000"/>
                <a:satMod val="300000"/>
              </a:schemeClr>
            </a:gs>
            <a:gs pos="100000">
              <a:schemeClr val="accent4">
                <a:hueOff val="-1116192"/>
                <a:satOff val="6725"/>
                <a:lumOff val="539"/>
                <a:alphaOff val="0"/>
                <a:tint val="15000"/>
                <a:satMod val="350000"/>
              </a:schemeClr>
            </a:gs>
          </a:gsLst>
          <a:lin ang="16200000" scaled="1"/>
        </a:gradFill>
        <a:ln w="9525" cap="flat" cmpd="sng" algn="ctr">
          <a:solidFill>
            <a:schemeClr val="accent4">
              <a:hueOff val="-1116192"/>
              <a:satOff val="6725"/>
              <a:lumOff val="539"/>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0D5FB330-95EC-1B45-8988-51E291B26458}">
      <dsp:nvSpPr>
        <dsp:cNvPr id="0" name=""/>
        <dsp:cNvSpPr/>
      </dsp:nvSpPr>
      <dsp:spPr>
        <a:xfrm>
          <a:off x="0" y="706060"/>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a:solidFill>
                <a:srgbClr val="C1D91B"/>
              </a:solidFill>
            </a:rPr>
            <a:t>NETWORK CLOUD AND SIFY</a:t>
          </a:r>
          <a:endParaRPr lang="en-IN" sz="1600" kern="1200">
            <a:solidFill>
              <a:srgbClr val="C1D91B"/>
            </a:solidFill>
          </a:endParaRPr>
        </a:p>
      </dsp:txBody>
      <dsp:txXfrm>
        <a:off x="0" y="706060"/>
        <a:ext cx="8496443" cy="705630"/>
      </dsp:txXfrm>
    </dsp:sp>
    <dsp:sp modelId="{B53ED341-73D9-C84D-89C9-A5501C7D0C51}">
      <dsp:nvSpPr>
        <dsp:cNvPr id="0" name=""/>
        <dsp:cNvSpPr/>
      </dsp:nvSpPr>
      <dsp:spPr>
        <a:xfrm>
          <a:off x="0" y="1411690"/>
          <a:ext cx="8496443" cy="0"/>
        </a:xfrm>
        <a:prstGeom prst="line">
          <a:avLst/>
        </a:prstGeom>
        <a:gradFill rotWithShape="0">
          <a:gsLst>
            <a:gs pos="0">
              <a:schemeClr val="accent4">
                <a:hueOff val="-2232385"/>
                <a:satOff val="13449"/>
                <a:lumOff val="1078"/>
                <a:alphaOff val="0"/>
                <a:tint val="50000"/>
                <a:satMod val="300000"/>
              </a:schemeClr>
            </a:gs>
            <a:gs pos="35000">
              <a:schemeClr val="accent4">
                <a:hueOff val="-2232385"/>
                <a:satOff val="13449"/>
                <a:lumOff val="1078"/>
                <a:alphaOff val="0"/>
                <a:tint val="37000"/>
                <a:satMod val="300000"/>
              </a:schemeClr>
            </a:gs>
            <a:gs pos="100000">
              <a:schemeClr val="accent4">
                <a:hueOff val="-2232385"/>
                <a:satOff val="13449"/>
                <a:lumOff val="1078"/>
                <a:alphaOff val="0"/>
                <a:tint val="15000"/>
                <a:satMod val="350000"/>
              </a:schemeClr>
            </a:gs>
          </a:gsLst>
          <a:lin ang="16200000" scaled="1"/>
        </a:gradFill>
        <a:ln w="9525" cap="flat" cmpd="sng" algn="ctr">
          <a:solidFill>
            <a:schemeClr val="accent4">
              <a:hueOff val="-2232385"/>
              <a:satOff val="13449"/>
              <a:lumOff val="1078"/>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E86CC254-3D09-324E-AE81-CD41624306F3}">
      <dsp:nvSpPr>
        <dsp:cNvPr id="0" name=""/>
        <dsp:cNvSpPr/>
      </dsp:nvSpPr>
      <dsp:spPr>
        <a:xfrm>
          <a:off x="0" y="1411690"/>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a:solidFill>
                <a:srgbClr val="C1D91B"/>
              </a:solidFill>
            </a:rPr>
            <a:t>INFRASTRUCTURE FOR THE NETWORK CLOUD</a:t>
          </a:r>
          <a:endParaRPr lang="en-IN" sz="1600" kern="1200">
            <a:solidFill>
              <a:srgbClr val="C1D91B"/>
            </a:solidFill>
          </a:endParaRPr>
        </a:p>
      </dsp:txBody>
      <dsp:txXfrm>
        <a:off x="0" y="1411690"/>
        <a:ext cx="8496443" cy="705630"/>
      </dsp:txXfrm>
    </dsp:sp>
    <dsp:sp modelId="{A87541D5-87FF-3648-B6EA-C4135088AAE7}">
      <dsp:nvSpPr>
        <dsp:cNvPr id="0" name=""/>
        <dsp:cNvSpPr/>
      </dsp:nvSpPr>
      <dsp:spPr>
        <a:xfrm>
          <a:off x="0" y="2117321"/>
          <a:ext cx="8496443" cy="0"/>
        </a:xfrm>
        <a:prstGeom prst="line">
          <a:avLst/>
        </a:prstGeom>
        <a:gradFill rotWithShape="0">
          <a:gsLst>
            <a:gs pos="0">
              <a:schemeClr val="accent4">
                <a:hueOff val="-3348577"/>
                <a:satOff val="20174"/>
                <a:lumOff val="1617"/>
                <a:alphaOff val="0"/>
                <a:tint val="50000"/>
                <a:satMod val="300000"/>
              </a:schemeClr>
            </a:gs>
            <a:gs pos="35000">
              <a:schemeClr val="accent4">
                <a:hueOff val="-3348577"/>
                <a:satOff val="20174"/>
                <a:lumOff val="1617"/>
                <a:alphaOff val="0"/>
                <a:tint val="37000"/>
                <a:satMod val="300000"/>
              </a:schemeClr>
            </a:gs>
            <a:gs pos="100000">
              <a:schemeClr val="accent4">
                <a:hueOff val="-3348577"/>
                <a:satOff val="20174"/>
                <a:lumOff val="1617"/>
                <a:alphaOff val="0"/>
                <a:tint val="15000"/>
                <a:satMod val="350000"/>
              </a:schemeClr>
            </a:gs>
          </a:gsLst>
          <a:lin ang="16200000" scaled="1"/>
        </a:gradFill>
        <a:ln w="9525" cap="flat" cmpd="sng" algn="ctr">
          <a:solidFill>
            <a:schemeClr val="accent4">
              <a:hueOff val="-3348577"/>
              <a:satOff val="20174"/>
              <a:lumOff val="1617"/>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1D7CB48-01FC-3F46-A546-CCD7C098ECDC}">
      <dsp:nvSpPr>
        <dsp:cNvPr id="0" name=""/>
        <dsp:cNvSpPr/>
      </dsp:nvSpPr>
      <dsp:spPr>
        <a:xfrm>
          <a:off x="0" y="2117321"/>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a:solidFill>
                <a:srgbClr val="C1D91B"/>
              </a:solidFill>
            </a:rPr>
            <a:t>PLATFORMS</a:t>
          </a:r>
          <a:endParaRPr lang="en-IN" sz="1600" kern="1200">
            <a:solidFill>
              <a:srgbClr val="C1D91B"/>
            </a:solidFill>
          </a:endParaRPr>
        </a:p>
      </dsp:txBody>
      <dsp:txXfrm>
        <a:off x="0" y="2117321"/>
        <a:ext cx="8496443" cy="705630"/>
      </dsp:txXfrm>
    </dsp:sp>
    <dsp:sp modelId="{A0F31A37-5D00-D74A-A4CD-791F25B93584}">
      <dsp:nvSpPr>
        <dsp:cNvPr id="0" name=""/>
        <dsp:cNvSpPr/>
      </dsp:nvSpPr>
      <dsp:spPr>
        <a:xfrm>
          <a:off x="0" y="2822951"/>
          <a:ext cx="8496443" cy="0"/>
        </a:xfrm>
        <a:prstGeom prst="line">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w="9525" cap="flat" cmpd="sng" algn="ctr">
          <a:solidFill>
            <a:schemeClr val="accent4">
              <a:hueOff val="-4464770"/>
              <a:satOff val="26899"/>
              <a:lumOff val="2156"/>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F6883775-3591-AA49-8A2A-8E38C6DC994D}">
      <dsp:nvSpPr>
        <dsp:cNvPr id="0" name=""/>
        <dsp:cNvSpPr/>
      </dsp:nvSpPr>
      <dsp:spPr>
        <a:xfrm>
          <a:off x="0" y="2822951"/>
          <a:ext cx="8496443" cy="705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C1D91B"/>
              </a:solidFill>
            </a:rPr>
            <a:t>WHY SIFY</a:t>
          </a:r>
          <a:endParaRPr lang="en-IN" sz="1600" kern="1200" dirty="0">
            <a:solidFill>
              <a:srgbClr val="C1D91B"/>
            </a:solidFill>
          </a:endParaRPr>
        </a:p>
      </dsp:txBody>
      <dsp:txXfrm>
        <a:off x="0" y="2822951"/>
        <a:ext cx="8496443" cy="7056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24725-79CD-9346-AA74-1FDDA5018B89}">
      <dsp:nvSpPr>
        <dsp:cNvPr id="0" name=""/>
        <dsp:cNvSpPr/>
      </dsp:nvSpPr>
      <dsp:spPr>
        <a:xfrm>
          <a:off x="0" y="15712"/>
          <a:ext cx="2114550" cy="730080"/>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WAN is evolving </a:t>
          </a:r>
        </a:p>
        <a:p>
          <a:pPr marL="0" lvl="0" indent="0" algn="ctr" defTabSz="533400">
            <a:lnSpc>
              <a:spcPct val="100000"/>
            </a:lnSpc>
            <a:spcBef>
              <a:spcPct val="0"/>
            </a:spcBef>
            <a:spcAft>
              <a:spcPts val="0"/>
            </a:spcAft>
            <a:buNone/>
          </a:pPr>
          <a:r>
            <a:rPr lang="en-US" sz="1200" kern="1200" dirty="0"/>
            <a:t>to a service exchange.</a:t>
          </a:r>
          <a:endParaRPr lang="en-IN" sz="1200" kern="1200" dirty="0"/>
        </a:p>
      </dsp:txBody>
      <dsp:txXfrm>
        <a:off x="35640" y="51352"/>
        <a:ext cx="2043270" cy="658800"/>
      </dsp:txXfrm>
    </dsp:sp>
    <dsp:sp modelId="{E2F407C3-CFB4-A146-90EA-CE80DF57A4EA}">
      <dsp:nvSpPr>
        <dsp:cNvPr id="0" name=""/>
        <dsp:cNvSpPr/>
      </dsp:nvSpPr>
      <dsp:spPr>
        <a:xfrm>
          <a:off x="0" y="858112"/>
          <a:ext cx="2114550" cy="923682"/>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Internet is changing from a network of networks to network of services.</a:t>
          </a:r>
          <a:endParaRPr lang="en-IN" sz="1200" kern="1200" dirty="0"/>
        </a:p>
      </dsp:txBody>
      <dsp:txXfrm>
        <a:off x="45090" y="903202"/>
        <a:ext cx="2024370" cy="833502"/>
      </dsp:txXfrm>
    </dsp:sp>
    <dsp:sp modelId="{7C8AAD0D-B8CA-5245-98E6-52A2CDD6A620}">
      <dsp:nvSpPr>
        <dsp:cNvPr id="0" name=""/>
        <dsp:cNvSpPr/>
      </dsp:nvSpPr>
      <dsp:spPr>
        <a:xfrm>
          <a:off x="0" y="1894115"/>
          <a:ext cx="2114550" cy="730080"/>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Optimized for </a:t>
          </a:r>
        </a:p>
        <a:p>
          <a:pPr marL="0" lvl="0" indent="0" algn="ctr" defTabSz="533400">
            <a:lnSpc>
              <a:spcPct val="100000"/>
            </a:lnSpc>
            <a:spcBef>
              <a:spcPct val="0"/>
            </a:spcBef>
            <a:spcAft>
              <a:spcPts val="0"/>
            </a:spcAft>
            <a:buNone/>
          </a:pPr>
          <a:r>
            <a:rPr lang="en-US" sz="1200" kern="1200" dirty="0"/>
            <a:t>shorter reach.</a:t>
          </a:r>
          <a:endParaRPr lang="en-IN" sz="1200" kern="1200" dirty="0"/>
        </a:p>
      </dsp:txBody>
      <dsp:txXfrm>
        <a:off x="35640" y="1929755"/>
        <a:ext cx="2043270" cy="658800"/>
      </dsp:txXfrm>
    </dsp:sp>
    <dsp:sp modelId="{FC27E409-C04D-444B-AF78-A3172D56BCDE}">
      <dsp:nvSpPr>
        <dsp:cNvPr id="0" name=""/>
        <dsp:cNvSpPr/>
      </dsp:nvSpPr>
      <dsp:spPr>
        <a:xfrm>
          <a:off x="0" y="2736515"/>
          <a:ext cx="2114550" cy="626401"/>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Value beyond network.</a:t>
          </a:r>
          <a:endParaRPr lang="en-IN" sz="1200" kern="1200" dirty="0"/>
        </a:p>
      </dsp:txBody>
      <dsp:txXfrm>
        <a:off x="30578" y="2767093"/>
        <a:ext cx="2053394" cy="5652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3B19D6-A135-7743-9C6B-81AACAE88851}">
      <dsp:nvSpPr>
        <dsp:cNvPr id="0" name=""/>
        <dsp:cNvSpPr/>
      </dsp:nvSpPr>
      <dsp:spPr>
        <a:xfrm>
          <a:off x="384166" y="649"/>
          <a:ext cx="1742478" cy="104548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t>Broadband is a reality </a:t>
          </a:r>
        </a:p>
        <a:p>
          <a:pPr marL="0" lvl="0" indent="0" algn="ctr" defTabSz="488950">
            <a:lnSpc>
              <a:spcPct val="100000"/>
            </a:lnSpc>
            <a:spcBef>
              <a:spcPct val="0"/>
            </a:spcBef>
            <a:spcAft>
              <a:spcPts val="0"/>
            </a:spcAft>
            <a:buNone/>
          </a:pPr>
          <a:r>
            <a:rPr lang="en-US" sz="1100" kern="1200" dirty="0"/>
            <a:t>in the enterprise with SDWAN and SSE</a:t>
          </a:r>
          <a:endParaRPr lang="en-IN" sz="1100" kern="1200" dirty="0"/>
        </a:p>
      </dsp:txBody>
      <dsp:txXfrm>
        <a:off x="435202" y="51685"/>
        <a:ext cx="1640406" cy="943415"/>
      </dsp:txXfrm>
    </dsp:sp>
    <dsp:sp modelId="{5A0B4EA5-0DDB-E94A-A2DB-909A6FB8F70B}">
      <dsp:nvSpPr>
        <dsp:cNvPr id="0" name=""/>
        <dsp:cNvSpPr/>
      </dsp:nvSpPr>
      <dsp:spPr>
        <a:xfrm>
          <a:off x="2300892" y="649"/>
          <a:ext cx="1742478" cy="104548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a:t>Established partnerships to improve Service levels and deliver ‘Managed service’</a:t>
          </a:r>
          <a:endParaRPr lang="en-IN" sz="1100" kern="1200"/>
        </a:p>
      </dsp:txBody>
      <dsp:txXfrm>
        <a:off x="2351928" y="51685"/>
        <a:ext cx="1640406" cy="943415"/>
      </dsp:txXfrm>
    </dsp:sp>
    <dsp:sp modelId="{B18A8CD4-C40C-A840-BB64-2D68CBA220F6}">
      <dsp:nvSpPr>
        <dsp:cNvPr id="0" name=""/>
        <dsp:cNvSpPr/>
      </dsp:nvSpPr>
      <dsp:spPr>
        <a:xfrm>
          <a:off x="384166" y="1220384"/>
          <a:ext cx="1742478" cy="104548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t>Interconnects to </a:t>
          </a:r>
        </a:p>
        <a:p>
          <a:pPr marL="0" lvl="0" indent="0" algn="ctr" defTabSz="488950">
            <a:lnSpc>
              <a:spcPct val="100000"/>
            </a:lnSpc>
            <a:spcBef>
              <a:spcPct val="0"/>
            </a:spcBef>
            <a:spcAft>
              <a:spcPts val="0"/>
            </a:spcAft>
            <a:buNone/>
          </a:pPr>
          <a:r>
            <a:rPr lang="en-US" sz="1100" kern="1200" dirty="0"/>
            <a:t>enable shortest exit to network cloud</a:t>
          </a:r>
          <a:endParaRPr lang="en-IN" sz="1100" kern="1200" dirty="0"/>
        </a:p>
      </dsp:txBody>
      <dsp:txXfrm>
        <a:off x="435202" y="1271420"/>
        <a:ext cx="1640406" cy="943415"/>
      </dsp:txXfrm>
    </dsp:sp>
    <dsp:sp modelId="{9B2F3634-4390-794E-83B9-08CA4B304C2A}">
      <dsp:nvSpPr>
        <dsp:cNvPr id="0" name=""/>
        <dsp:cNvSpPr/>
      </dsp:nvSpPr>
      <dsp:spPr>
        <a:xfrm>
          <a:off x="2300892" y="1220384"/>
          <a:ext cx="1742478" cy="104548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100000"/>
            </a:lnSpc>
            <a:spcBef>
              <a:spcPct val="0"/>
            </a:spcBef>
            <a:spcAft>
              <a:spcPts val="0"/>
            </a:spcAft>
            <a:buNone/>
          </a:pPr>
          <a:r>
            <a:rPr lang="en-US" sz="1100" kern="1200" dirty="0"/>
            <a:t>Bridge the need for SDWAN and SSE connects</a:t>
          </a:r>
          <a:endParaRPr lang="en-IN" sz="1100" kern="1200" dirty="0"/>
        </a:p>
      </dsp:txBody>
      <dsp:txXfrm>
        <a:off x="2351928" y="1271420"/>
        <a:ext cx="1640406" cy="9434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68BBC0-3706-D14F-A86E-16C6D116EC58}">
      <dsp:nvSpPr>
        <dsp:cNvPr id="0" name=""/>
        <dsp:cNvSpPr/>
      </dsp:nvSpPr>
      <dsp:spPr>
        <a:xfrm>
          <a:off x="0" y="6979"/>
          <a:ext cx="3600000" cy="579599"/>
        </a:xfrm>
        <a:prstGeom prst="roundRect">
          <a:avLst/>
        </a:prstGeom>
        <a:solidFill>
          <a:srgbClr val="17375E">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Service exchange between NSE and </a:t>
          </a:r>
        </a:p>
        <a:p>
          <a:pPr marL="0" lvl="0" indent="0" algn="ctr" defTabSz="533400">
            <a:lnSpc>
              <a:spcPct val="100000"/>
            </a:lnSpc>
            <a:spcBef>
              <a:spcPct val="0"/>
            </a:spcBef>
            <a:spcAft>
              <a:spcPts val="0"/>
            </a:spcAft>
            <a:buNone/>
          </a:pPr>
          <a:r>
            <a:rPr lang="en-US" sz="1200" kern="1200" dirty="0"/>
            <a:t>its broker community.</a:t>
          </a:r>
          <a:endParaRPr lang="en-IN" sz="1200" kern="1200" dirty="0"/>
        </a:p>
      </dsp:txBody>
      <dsp:txXfrm>
        <a:off x="28294" y="35273"/>
        <a:ext cx="3543412" cy="523011"/>
      </dsp:txXfrm>
    </dsp:sp>
    <dsp:sp modelId="{E36B9EF5-40F0-2343-AFF0-B5750E0BD24D}">
      <dsp:nvSpPr>
        <dsp:cNvPr id="0" name=""/>
        <dsp:cNvSpPr/>
      </dsp:nvSpPr>
      <dsp:spPr>
        <a:xfrm>
          <a:off x="0" y="652818"/>
          <a:ext cx="3600000" cy="497835"/>
        </a:xfrm>
        <a:prstGeom prst="roundRect">
          <a:avLst/>
        </a:prstGeom>
        <a:solidFill>
          <a:srgbClr val="17375E">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Reliable multicast stock ticker delivery.</a:t>
          </a:r>
          <a:endParaRPr lang="en-IN" sz="1200" kern="1200" dirty="0"/>
        </a:p>
      </dsp:txBody>
      <dsp:txXfrm>
        <a:off x="24302" y="677120"/>
        <a:ext cx="3551396" cy="449231"/>
      </dsp:txXfrm>
    </dsp:sp>
    <dsp:sp modelId="{11B55637-D011-914A-BC64-85E95984E6DA}">
      <dsp:nvSpPr>
        <dsp:cNvPr id="0" name=""/>
        <dsp:cNvSpPr/>
      </dsp:nvSpPr>
      <dsp:spPr>
        <a:xfrm>
          <a:off x="0" y="1216893"/>
          <a:ext cx="3600000" cy="497835"/>
        </a:xfrm>
        <a:prstGeom prst="roundRect">
          <a:avLst/>
        </a:prstGeom>
        <a:solidFill>
          <a:srgbClr val="17375E">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Rapid ability to expand at zero infrastructure.</a:t>
          </a:r>
          <a:endParaRPr lang="en-IN" sz="1200" kern="1200" dirty="0"/>
        </a:p>
      </dsp:txBody>
      <dsp:txXfrm>
        <a:off x="24302" y="1241195"/>
        <a:ext cx="3551396" cy="4492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D7B35-EC61-B641-ACE7-FAF00DDEDA6D}">
      <dsp:nvSpPr>
        <dsp:cNvPr id="0" name=""/>
        <dsp:cNvSpPr/>
      </dsp:nvSpPr>
      <dsp:spPr>
        <a:xfrm>
          <a:off x="0" y="12378"/>
          <a:ext cx="3600000" cy="497835"/>
        </a:xfrm>
        <a:prstGeom prst="roundRect">
          <a:avLst/>
        </a:prstGeom>
        <a:solidFill>
          <a:srgbClr val="17375E">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NIXI and its participating members.</a:t>
          </a:r>
          <a:endParaRPr lang="en-IN" sz="1200" kern="1200" dirty="0"/>
        </a:p>
      </dsp:txBody>
      <dsp:txXfrm>
        <a:off x="24302" y="36680"/>
        <a:ext cx="3551396" cy="449231"/>
      </dsp:txXfrm>
    </dsp:sp>
    <dsp:sp modelId="{C2083DEB-9373-BC40-A457-92FC980DFD8E}">
      <dsp:nvSpPr>
        <dsp:cNvPr id="0" name=""/>
        <dsp:cNvSpPr/>
      </dsp:nvSpPr>
      <dsp:spPr>
        <a:xfrm>
          <a:off x="0" y="576453"/>
          <a:ext cx="3600000" cy="497835"/>
        </a:xfrm>
        <a:prstGeom prst="roundRect">
          <a:avLst/>
        </a:prstGeom>
        <a:solidFill>
          <a:srgbClr val="17375E">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a:t>Exchange local routes by region.</a:t>
          </a:r>
          <a:endParaRPr lang="en-IN" sz="1200" kern="1200"/>
        </a:p>
      </dsp:txBody>
      <dsp:txXfrm>
        <a:off x="24302" y="600755"/>
        <a:ext cx="3551396" cy="449231"/>
      </dsp:txXfrm>
    </dsp:sp>
    <dsp:sp modelId="{1514421B-70EA-8843-B015-9FB504C7A5C2}">
      <dsp:nvSpPr>
        <dsp:cNvPr id="0" name=""/>
        <dsp:cNvSpPr/>
      </dsp:nvSpPr>
      <dsp:spPr>
        <a:xfrm>
          <a:off x="0" y="1140528"/>
          <a:ext cx="3600000" cy="568801"/>
        </a:xfrm>
        <a:prstGeom prst="roundRect">
          <a:avLst/>
        </a:prstGeom>
        <a:solidFill>
          <a:srgbClr val="17375E">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t>Provides shortest path for the user to </a:t>
          </a:r>
        </a:p>
        <a:p>
          <a:pPr marL="0" lvl="0" indent="0" algn="ctr" defTabSz="533400">
            <a:lnSpc>
              <a:spcPct val="100000"/>
            </a:lnSpc>
            <a:spcBef>
              <a:spcPct val="0"/>
            </a:spcBef>
            <a:spcAft>
              <a:spcPts val="0"/>
            </a:spcAft>
            <a:buNone/>
          </a:pPr>
          <a:r>
            <a:rPr lang="en-US" sz="1200" kern="1200" dirty="0"/>
            <a:t>enter the network cloud.</a:t>
          </a:r>
          <a:endParaRPr lang="en-IN" sz="1200" kern="1200" dirty="0"/>
        </a:p>
      </dsp:txBody>
      <dsp:txXfrm>
        <a:off x="27767" y="1168295"/>
        <a:ext cx="3544466" cy="51326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B0913-4FF0-0249-8520-496BA451B6F5}">
      <dsp:nvSpPr>
        <dsp:cNvPr id="0" name=""/>
        <dsp:cNvSpPr/>
      </dsp:nvSpPr>
      <dsp:spPr>
        <a:xfrm>
          <a:off x="0" y="5584"/>
          <a:ext cx="2685535" cy="542880"/>
        </a:xfrm>
        <a:prstGeom prst="homePlate">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l" defTabSz="533400">
            <a:lnSpc>
              <a:spcPct val="100000"/>
            </a:lnSpc>
            <a:spcBef>
              <a:spcPct val="0"/>
            </a:spcBef>
            <a:spcAft>
              <a:spcPts val="0"/>
            </a:spcAft>
            <a:buNone/>
          </a:pPr>
          <a:r>
            <a:rPr lang="en-US" sz="1200" b="1" kern="1200" dirty="0">
              <a:solidFill>
                <a:srgbClr val="C1D91B"/>
              </a:solidFill>
            </a:rPr>
            <a:t>Cloud optimized Networks </a:t>
          </a:r>
          <a:endParaRPr lang="en-IN" sz="1200" b="1" kern="1200" dirty="0">
            <a:solidFill>
              <a:srgbClr val="C1D91B"/>
            </a:solidFill>
          </a:endParaRPr>
        </a:p>
      </dsp:txBody>
      <dsp:txXfrm>
        <a:off x="0" y="5584"/>
        <a:ext cx="2549815" cy="542880"/>
      </dsp:txXfrm>
    </dsp:sp>
    <dsp:sp modelId="{6155F6B3-07E1-3B41-B44E-090161EA3DE1}">
      <dsp:nvSpPr>
        <dsp:cNvPr id="0" name=""/>
        <dsp:cNvSpPr/>
      </dsp:nvSpPr>
      <dsp:spPr>
        <a:xfrm>
          <a:off x="0" y="631984"/>
          <a:ext cx="2685535" cy="542880"/>
        </a:xfrm>
        <a:prstGeom prst="homePlate">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l" defTabSz="533400">
            <a:lnSpc>
              <a:spcPct val="100000"/>
            </a:lnSpc>
            <a:spcBef>
              <a:spcPct val="0"/>
            </a:spcBef>
            <a:spcAft>
              <a:spcPts val="0"/>
            </a:spcAft>
            <a:buNone/>
          </a:pPr>
          <a:r>
            <a:rPr lang="en-US" sz="1200" b="1" kern="1200" dirty="0">
              <a:solidFill>
                <a:srgbClr val="C1D91B"/>
              </a:solidFill>
            </a:rPr>
            <a:t>Low latency is the focus</a:t>
          </a:r>
          <a:endParaRPr lang="en-IN" sz="1200" b="1" kern="1200" dirty="0">
            <a:solidFill>
              <a:srgbClr val="C1D91B"/>
            </a:solidFill>
          </a:endParaRPr>
        </a:p>
      </dsp:txBody>
      <dsp:txXfrm>
        <a:off x="0" y="631984"/>
        <a:ext cx="2549815" cy="542880"/>
      </dsp:txXfrm>
    </dsp:sp>
    <dsp:sp modelId="{625E9C19-9D66-E243-863A-4913208C0DBA}">
      <dsp:nvSpPr>
        <dsp:cNvPr id="0" name=""/>
        <dsp:cNvSpPr/>
      </dsp:nvSpPr>
      <dsp:spPr>
        <a:xfrm>
          <a:off x="0" y="1258384"/>
          <a:ext cx="2685535" cy="542880"/>
        </a:xfrm>
        <a:prstGeom prst="homePlate">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l" defTabSz="533400">
            <a:lnSpc>
              <a:spcPct val="100000"/>
            </a:lnSpc>
            <a:spcBef>
              <a:spcPct val="0"/>
            </a:spcBef>
            <a:spcAft>
              <a:spcPts val="0"/>
            </a:spcAft>
            <a:buNone/>
          </a:pPr>
          <a:r>
            <a:rPr lang="en-US" sz="1200" b="1" kern="1200" dirty="0">
              <a:solidFill>
                <a:srgbClr val="C1D91B"/>
              </a:solidFill>
            </a:rPr>
            <a:t>Terabit scale</a:t>
          </a:r>
          <a:endParaRPr lang="en-IN" sz="1200" b="1" kern="1200" dirty="0">
            <a:solidFill>
              <a:srgbClr val="C1D91B"/>
            </a:solidFill>
          </a:endParaRPr>
        </a:p>
      </dsp:txBody>
      <dsp:txXfrm>
        <a:off x="0" y="1258384"/>
        <a:ext cx="2549815" cy="542880"/>
      </dsp:txXfrm>
    </dsp:sp>
    <dsp:sp modelId="{CD2569D8-8F90-7442-B5E1-919E0B9BD7AC}">
      <dsp:nvSpPr>
        <dsp:cNvPr id="0" name=""/>
        <dsp:cNvSpPr/>
      </dsp:nvSpPr>
      <dsp:spPr>
        <a:xfrm>
          <a:off x="0" y="1884784"/>
          <a:ext cx="2685535" cy="542880"/>
        </a:xfrm>
        <a:prstGeom prst="homePlate">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l" defTabSz="533400">
            <a:lnSpc>
              <a:spcPct val="100000"/>
            </a:lnSpc>
            <a:spcBef>
              <a:spcPct val="0"/>
            </a:spcBef>
            <a:spcAft>
              <a:spcPts val="0"/>
            </a:spcAft>
            <a:buNone/>
          </a:pPr>
          <a:r>
            <a:rPr lang="en-US" sz="1200" b="1" kern="1200" dirty="0">
              <a:solidFill>
                <a:srgbClr val="C1D91B"/>
              </a:solidFill>
            </a:rPr>
            <a:t>Value of the network cloud</a:t>
          </a:r>
          <a:endParaRPr lang="en-IN" sz="1200" b="1" kern="1200" dirty="0">
            <a:solidFill>
              <a:srgbClr val="C1D91B"/>
            </a:solidFill>
          </a:endParaRPr>
        </a:p>
      </dsp:txBody>
      <dsp:txXfrm>
        <a:off x="0" y="1884784"/>
        <a:ext cx="2549815" cy="5428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7B1A69-F12B-5449-A846-4156D669BC34}">
      <dsp:nvSpPr>
        <dsp:cNvPr id="0" name=""/>
        <dsp:cNvSpPr/>
      </dsp:nvSpPr>
      <dsp:spPr>
        <a:xfrm flipH="1">
          <a:off x="0" y="53786"/>
          <a:ext cx="5207392" cy="505440"/>
        </a:xfrm>
        <a:prstGeom prst="homePlate">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180000" lvl="0" indent="0" algn="l" defTabSz="533400">
            <a:lnSpc>
              <a:spcPct val="100000"/>
            </a:lnSpc>
            <a:spcBef>
              <a:spcPct val="0"/>
            </a:spcBef>
            <a:spcAft>
              <a:spcPts val="0"/>
            </a:spcAft>
            <a:buNone/>
          </a:pPr>
          <a:r>
            <a:rPr lang="en-IN" sz="1200" b="1" kern="1200" dirty="0">
              <a:solidFill>
                <a:srgbClr val="C1D91B"/>
              </a:solidFill>
              <a:latin typeface="Trebuchet MS"/>
              <a:ea typeface="+mn-ea"/>
              <a:cs typeface="+mn-cs"/>
            </a:rPr>
            <a:t>Build &amp; own “Express” long haul network between 5 major cities </a:t>
          </a:r>
        </a:p>
      </dsp:txBody>
      <dsp:txXfrm>
        <a:off x="126360" y="53786"/>
        <a:ext cx="5081032" cy="505440"/>
      </dsp:txXfrm>
    </dsp:sp>
    <dsp:sp modelId="{133947BA-B9CD-0740-B385-3A8DF51C7FD7}">
      <dsp:nvSpPr>
        <dsp:cNvPr id="0" name=""/>
        <dsp:cNvSpPr/>
      </dsp:nvSpPr>
      <dsp:spPr>
        <a:xfrm flipH="1">
          <a:off x="0" y="636986"/>
          <a:ext cx="5207392" cy="505440"/>
        </a:xfrm>
        <a:prstGeom prst="homePlate">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180000" lvl="0" indent="0" algn="l" defTabSz="533400">
            <a:lnSpc>
              <a:spcPct val="100000"/>
            </a:lnSpc>
            <a:spcBef>
              <a:spcPct val="0"/>
            </a:spcBef>
            <a:spcAft>
              <a:spcPts val="0"/>
            </a:spcAft>
            <a:buNone/>
          </a:pPr>
          <a:r>
            <a:rPr lang="en-IN" sz="1200" b="1" kern="1200" dirty="0">
              <a:solidFill>
                <a:srgbClr val="C1D91B"/>
              </a:solidFill>
              <a:latin typeface="Trebuchet MS"/>
              <a:ea typeface="+mn-ea"/>
              <a:cs typeface="+mn-cs"/>
            </a:rPr>
            <a:t>High bandwidth connectivity and low latency</a:t>
          </a:r>
        </a:p>
      </dsp:txBody>
      <dsp:txXfrm>
        <a:off x="126360" y="636986"/>
        <a:ext cx="5081032" cy="505440"/>
      </dsp:txXfrm>
    </dsp:sp>
    <dsp:sp modelId="{388D23A8-F7EC-314D-9FB1-818E29EFBA0C}">
      <dsp:nvSpPr>
        <dsp:cNvPr id="0" name=""/>
        <dsp:cNvSpPr/>
      </dsp:nvSpPr>
      <dsp:spPr>
        <a:xfrm flipH="1">
          <a:off x="0" y="1220186"/>
          <a:ext cx="5207392" cy="505440"/>
        </a:xfrm>
        <a:prstGeom prst="homePlate">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Latest technology network</a:t>
          </a:r>
          <a:endParaRPr lang="en-IN" sz="1200" b="1" kern="1200" dirty="0">
            <a:solidFill>
              <a:srgbClr val="C1D91B"/>
            </a:solidFill>
            <a:latin typeface="Trebuchet MS"/>
            <a:ea typeface="+mn-ea"/>
            <a:cs typeface="+mn-cs"/>
          </a:endParaRPr>
        </a:p>
      </dsp:txBody>
      <dsp:txXfrm>
        <a:off x="126360" y="1220186"/>
        <a:ext cx="5081032" cy="505440"/>
      </dsp:txXfrm>
    </dsp:sp>
    <dsp:sp modelId="{741B86E2-5701-FE4A-A294-6691D662A8FE}">
      <dsp:nvSpPr>
        <dsp:cNvPr id="0" name=""/>
        <dsp:cNvSpPr/>
      </dsp:nvSpPr>
      <dsp:spPr>
        <a:xfrm flipH="1">
          <a:off x="0" y="1803386"/>
          <a:ext cx="5207392" cy="505440"/>
        </a:xfrm>
        <a:prstGeom prst="homePlate">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25 to 26 </a:t>
          </a:r>
          <a:r>
            <a:rPr lang="en-US" sz="1200" b="1" kern="1200" dirty="0" err="1">
              <a:solidFill>
                <a:srgbClr val="C1D91B"/>
              </a:solidFill>
              <a:latin typeface="Trebuchet MS"/>
              <a:ea typeface="+mn-ea"/>
              <a:cs typeface="+mn-cs"/>
            </a:rPr>
            <a:t>Tbps</a:t>
          </a:r>
          <a:r>
            <a:rPr lang="en-US" sz="1200" b="1" kern="1200" dirty="0">
              <a:solidFill>
                <a:srgbClr val="C1D91B"/>
              </a:solidFill>
              <a:latin typeface="Trebuchet MS"/>
              <a:ea typeface="+mn-ea"/>
              <a:cs typeface="+mn-cs"/>
            </a:rPr>
            <a:t> capacity per route</a:t>
          </a:r>
          <a:endParaRPr lang="en-IN" sz="1200" b="1" kern="1200" dirty="0">
            <a:solidFill>
              <a:srgbClr val="C1D91B"/>
            </a:solidFill>
            <a:latin typeface="Trebuchet MS"/>
            <a:ea typeface="+mn-ea"/>
            <a:cs typeface="+mn-cs"/>
          </a:endParaRPr>
        </a:p>
      </dsp:txBody>
      <dsp:txXfrm>
        <a:off x="126360" y="1803386"/>
        <a:ext cx="5081032" cy="505440"/>
      </dsp:txXfrm>
    </dsp:sp>
    <dsp:sp modelId="{BDCDD49A-4167-FE43-B5CC-5620383B156D}">
      <dsp:nvSpPr>
        <dsp:cNvPr id="0" name=""/>
        <dsp:cNvSpPr/>
      </dsp:nvSpPr>
      <dsp:spPr>
        <a:xfrm flipH="1">
          <a:off x="0" y="2386586"/>
          <a:ext cx="5207392" cy="505440"/>
        </a:xfrm>
        <a:prstGeom prst="homePlate">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Convergence of CSP backbones</a:t>
          </a:r>
          <a:endParaRPr lang="en-IN" sz="1200" b="1" kern="1200" dirty="0">
            <a:solidFill>
              <a:srgbClr val="C1D91B"/>
            </a:solidFill>
            <a:latin typeface="Trebuchet MS"/>
            <a:ea typeface="+mn-ea"/>
            <a:cs typeface="+mn-cs"/>
          </a:endParaRPr>
        </a:p>
      </dsp:txBody>
      <dsp:txXfrm>
        <a:off x="126360" y="2386586"/>
        <a:ext cx="5081032" cy="505440"/>
      </dsp:txXfrm>
    </dsp:sp>
    <dsp:sp modelId="{43E66B81-B212-114C-AF30-36098EF2FF5D}">
      <dsp:nvSpPr>
        <dsp:cNvPr id="0" name=""/>
        <dsp:cNvSpPr/>
      </dsp:nvSpPr>
      <dsp:spPr>
        <a:xfrm flipH="1">
          <a:off x="0" y="2969786"/>
          <a:ext cx="5207392" cy="505440"/>
        </a:xfrm>
        <a:prstGeom prst="homePlate">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180000" lvl="0" indent="0" algn="l" defTabSz="533400">
            <a:lnSpc>
              <a:spcPct val="100000"/>
            </a:lnSpc>
            <a:spcBef>
              <a:spcPct val="0"/>
            </a:spcBef>
            <a:spcAft>
              <a:spcPts val="0"/>
            </a:spcAft>
            <a:buNone/>
          </a:pPr>
          <a:r>
            <a:rPr lang="en-US" sz="1200" b="1" kern="1200" dirty="0">
              <a:solidFill>
                <a:srgbClr val="C1D91B"/>
              </a:solidFill>
              <a:latin typeface="Trebuchet MS"/>
              <a:ea typeface="+mn-ea"/>
              <a:cs typeface="+mn-cs"/>
            </a:rPr>
            <a:t>Phase 1 – Q1’24, Phase 2 – Q2’24 and Phase 3 – Q4’24 </a:t>
          </a:r>
          <a:endParaRPr lang="en-IN" sz="1200" b="1" kern="1200" dirty="0">
            <a:solidFill>
              <a:srgbClr val="C1D91B"/>
            </a:solidFill>
            <a:latin typeface="Trebuchet MS"/>
            <a:ea typeface="+mn-ea"/>
            <a:cs typeface="+mn-cs"/>
          </a:endParaRPr>
        </a:p>
      </dsp:txBody>
      <dsp:txXfrm>
        <a:off x="126360" y="2969786"/>
        <a:ext cx="5081032" cy="50544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25558-5E43-3E42-92EF-546132621690}">
      <dsp:nvSpPr>
        <dsp:cNvPr id="0" name=""/>
        <dsp:cNvSpPr/>
      </dsp:nvSpPr>
      <dsp:spPr>
        <a:xfrm>
          <a:off x="1566" y="156875"/>
          <a:ext cx="2296234" cy="1009688"/>
        </a:xfrm>
        <a:prstGeom prst="roundRect">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ctr" defTabSz="533400">
            <a:lnSpc>
              <a:spcPct val="100000"/>
            </a:lnSpc>
            <a:spcBef>
              <a:spcPct val="0"/>
            </a:spcBef>
            <a:spcAft>
              <a:spcPts val="0"/>
            </a:spcAft>
            <a:buNone/>
          </a:pPr>
          <a:r>
            <a:rPr lang="en-IN" sz="1200" b="1" kern="1200" dirty="0">
              <a:solidFill>
                <a:srgbClr val="C1D91B"/>
              </a:solidFill>
              <a:latin typeface="Trebuchet MS"/>
              <a:ea typeface="+mn-ea"/>
              <a:cs typeface="+mn-cs"/>
            </a:rPr>
            <a:t>Collaborating with the industry’s most trusted strategic alliance partners</a:t>
          </a:r>
        </a:p>
      </dsp:txBody>
      <dsp:txXfrm>
        <a:off x="50855" y="206164"/>
        <a:ext cx="2197656" cy="911110"/>
      </dsp:txXfrm>
    </dsp:sp>
    <dsp:sp modelId="{9242BE68-C861-DA47-A965-16B5D2712E88}">
      <dsp:nvSpPr>
        <dsp:cNvPr id="0" name=""/>
        <dsp:cNvSpPr/>
      </dsp:nvSpPr>
      <dsp:spPr>
        <a:xfrm>
          <a:off x="2466083" y="156875"/>
          <a:ext cx="1682814" cy="1009688"/>
        </a:xfrm>
        <a:prstGeom prst="roundRect">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ctr" defTabSz="533400">
            <a:lnSpc>
              <a:spcPct val="100000"/>
            </a:lnSpc>
            <a:spcBef>
              <a:spcPct val="0"/>
            </a:spcBef>
            <a:spcAft>
              <a:spcPts val="0"/>
            </a:spcAft>
            <a:buNone/>
          </a:pPr>
          <a:r>
            <a:rPr lang="en-IN" sz="1200" b="1" kern="1200" dirty="0">
              <a:solidFill>
                <a:srgbClr val="C1D91B"/>
              </a:solidFill>
              <a:latin typeface="Trebuchet MS"/>
              <a:ea typeface="+mn-ea"/>
              <a:cs typeface="+mn-cs"/>
            </a:rPr>
            <a:t>Gartner leaders in respective domain</a:t>
          </a:r>
        </a:p>
      </dsp:txBody>
      <dsp:txXfrm>
        <a:off x="2515372" y="206164"/>
        <a:ext cx="1584236" cy="911110"/>
      </dsp:txXfrm>
    </dsp:sp>
    <dsp:sp modelId="{3A404C67-4FD7-B64E-9E9B-863FB3AE257C}">
      <dsp:nvSpPr>
        <dsp:cNvPr id="0" name=""/>
        <dsp:cNvSpPr/>
      </dsp:nvSpPr>
      <dsp:spPr>
        <a:xfrm>
          <a:off x="4317179" y="156875"/>
          <a:ext cx="2296234" cy="1009688"/>
        </a:xfrm>
        <a:prstGeom prst="roundRect">
          <a:avLst/>
        </a:prstGeom>
        <a:solidFill>
          <a:srgbClr val="10253F">
            <a:alpha val="80000"/>
          </a:srgbClr>
        </a:solidFill>
        <a:ln w="6350" cap="flat" cmpd="sng" algn="ctr">
          <a:solidFill>
            <a:srgbClr val="4F81BD">
              <a:lumMod val="7500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72000" lvl="0" indent="0" algn="ctr" defTabSz="533400">
            <a:lnSpc>
              <a:spcPct val="100000"/>
            </a:lnSpc>
            <a:spcBef>
              <a:spcPct val="0"/>
            </a:spcBef>
            <a:spcAft>
              <a:spcPts val="0"/>
            </a:spcAft>
            <a:buNone/>
          </a:pPr>
          <a:r>
            <a:rPr lang="en-IN" sz="1200" b="1" kern="1200" dirty="0">
              <a:solidFill>
                <a:srgbClr val="C1D91B"/>
              </a:solidFill>
              <a:latin typeface="Trebuchet MS"/>
              <a:ea typeface="+mn-ea"/>
              <a:cs typeface="+mn-cs"/>
            </a:rPr>
            <a:t>build services that will help our clients implement, support, and manage these technologies</a:t>
          </a:r>
        </a:p>
      </dsp:txBody>
      <dsp:txXfrm>
        <a:off x="4366468" y="206164"/>
        <a:ext cx="2197656" cy="9111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088609-1468-864F-9816-F61F85872327}">
      <dsp:nvSpPr>
        <dsp:cNvPr id="0" name=""/>
        <dsp:cNvSpPr/>
      </dsp:nvSpPr>
      <dsp:spPr>
        <a:xfrm>
          <a:off x="0" y="38695"/>
          <a:ext cx="2655093" cy="1593056"/>
        </a:xfrm>
        <a:prstGeom prst="roundRect">
          <a:avLst/>
        </a:prstGeom>
        <a:noFill/>
        <a:ln w="9525" cap="flat" cmpd="sng" algn="ctr">
          <a:solidFill>
            <a:schemeClr val="accent1">
              <a:lumMod val="75000"/>
            </a:schemeClr>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kern="1200" dirty="0">
              <a:solidFill>
                <a:srgbClr val="C1D91B"/>
              </a:solidFill>
            </a:rPr>
            <a:t>Only provider that can </a:t>
          </a:r>
        </a:p>
        <a:p>
          <a:pPr marL="0" lvl="0" indent="0" algn="ctr" defTabSz="622300">
            <a:lnSpc>
              <a:spcPct val="100000"/>
            </a:lnSpc>
            <a:spcBef>
              <a:spcPct val="0"/>
            </a:spcBef>
            <a:spcAft>
              <a:spcPts val="0"/>
            </a:spcAft>
            <a:buNone/>
          </a:pPr>
          <a:r>
            <a:rPr lang="en-US" sz="1400" kern="1200" dirty="0">
              <a:solidFill>
                <a:srgbClr val="C1D91B"/>
              </a:solidFill>
            </a:rPr>
            <a:t>drive the ‘Network Cloud’ strategy</a:t>
          </a:r>
          <a:endParaRPr lang="en-IN" sz="1400" kern="1200" dirty="0">
            <a:solidFill>
              <a:srgbClr val="C1D91B"/>
            </a:solidFill>
          </a:endParaRPr>
        </a:p>
      </dsp:txBody>
      <dsp:txXfrm>
        <a:off x="77767" y="116462"/>
        <a:ext cx="2499559" cy="1437522"/>
      </dsp:txXfrm>
    </dsp:sp>
    <dsp:sp modelId="{3286C2EB-546C-3F49-ADCF-96413C214A1A}">
      <dsp:nvSpPr>
        <dsp:cNvPr id="0" name=""/>
        <dsp:cNvSpPr/>
      </dsp:nvSpPr>
      <dsp:spPr>
        <a:xfrm>
          <a:off x="2920602" y="38695"/>
          <a:ext cx="2655093" cy="1593056"/>
        </a:xfrm>
        <a:prstGeom prst="roundRect">
          <a:avLst/>
        </a:prstGeom>
        <a:noFill/>
        <a:ln w="9525" cap="flat" cmpd="sng" algn="ctr">
          <a:solidFill>
            <a:schemeClr val="accent1">
              <a:lumMod val="75000"/>
            </a:schemeClr>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kern="1200" dirty="0">
              <a:solidFill>
                <a:srgbClr val="C1D91B"/>
              </a:solidFill>
            </a:rPr>
            <a:t>Continuous investments </a:t>
          </a:r>
        </a:p>
        <a:p>
          <a:pPr marL="0" lvl="0" indent="0" algn="ctr" defTabSz="622300">
            <a:lnSpc>
              <a:spcPct val="100000"/>
            </a:lnSpc>
            <a:spcBef>
              <a:spcPct val="0"/>
            </a:spcBef>
            <a:spcAft>
              <a:spcPts val="0"/>
            </a:spcAft>
            <a:buNone/>
          </a:pPr>
          <a:r>
            <a:rPr lang="en-US" sz="1400" kern="1200" dirty="0">
              <a:solidFill>
                <a:srgbClr val="C1D91B"/>
              </a:solidFill>
            </a:rPr>
            <a:t>to increase the ‘Network cloud’ value</a:t>
          </a:r>
          <a:endParaRPr lang="en-IN" sz="1400" kern="1200" dirty="0">
            <a:solidFill>
              <a:srgbClr val="C1D91B"/>
            </a:solidFill>
          </a:endParaRPr>
        </a:p>
      </dsp:txBody>
      <dsp:txXfrm>
        <a:off x="2998369" y="116462"/>
        <a:ext cx="2499559" cy="1437522"/>
      </dsp:txXfrm>
    </dsp:sp>
    <dsp:sp modelId="{08BD1ED4-E07B-CA4E-9487-A9251FE9ECEB}">
      <dsp:nvSpPr>
        <dsp:cNvPr id="0" name=""/>
        <dsp:cNvSpPr/>
      </dsp:nvSpPr>
      <dsp:spPr>
        <a:xfrm>
          <a:off x="5841205" y="38695"/>
          <a:ext cx="2655093" cy="1593056"/>
        </a:xfrm>
        <a:prstGeom prst="roundRect">
          <a:avLst/>
        </a:prstGeom>
        <a:noFill/>
        <a:ln w="9525" cap="flat" cmpd="sng" algn="ctr">
          <a:solidFill>
            <a:schemeClr val="accent1">
              <a:lumMod val="75000"/>
            </a:schemeClr>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kern="1200" dirty="0">
              <a:solidFill>
                <a:srgbClr val="C1D91B"/>
              </a:solidFill>
            </a:rPr>
            <a:t>Enterprise is the </a:t>
          </a:r>
        </a:p>
        <a:p>
          <a:pPr marL="0" lvl="0" indent="0" algn="ctr" defTabSz="622300">
            <a:lnSpc>
              <a:spcPct val="100000"/>
            </a:lnSpc>
            <a:spcBef>
              <a:spcPct val="0"/>
            </a:spcBef>
            <a:spcAft>
              <a:spcPts val="0"/>
            </a:spcAft>
            <a:buNone/>
          </a:pPr>
          <a:r>
            <a:rPr lang="en-US" sz="1400" kern="1200" dirty="0">
              <a:solidFill>
                <a:srgbClr val="C1D91B"/>
              </a:solidFill>
            </a:rPr>
            <a:t>only focus</a:t>
          </a:r>
          <a:endParaRPr lang="en-IN" sz="1400" kern="1200" dirty="0">
            <a:solidFill>
              <a:srgbClr val="C1D91B"/>
            </a:solidFill>
          </a:endParaRPr>
        </a:p>
      </dsp:txBody>
      <dsp:txXfrm>
        <a:off x="5918972" y="116462"/>
        <a:ext cx="2499559" cy="1437522"/>
      </dsp:txXfrm>
    </dsp:sp>
    <dsp:sp modelId="{E97A6D0A-3E15-D84B-80C6-04507B0DCC4D}">
      <dsp:nvSpPr>
        <dsp:cNvPr id="0" name=""/>
        <dsp:cNvSpPr/>
      </dsp:nvSpPr>
      <dsp:spPr>
        <a:xfrm>
          <a:off x="1460301" y="1897261"/>
          <a:ext cx="2655093" cy="1593056"/>
        </a:xfrm>
        <a:prstGeom prst="roundRect">
          <a:avLst/>
        </a:prstGeom>
        <a:noFill/>
        <a:ln w="9525" cap="flat" cmpd="sng" algn="ctr">
          <a:solidFill>
            <a:schemeClr val="accent1">
              <a:lumMod val="75000"/>
            </a:schemeClr>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kern="1200">
              <a:solidFill>
                <a:srgbClr val="C1D91B"/>
              </a:solidFill>
            </a:rPr>
            <a:t>Network Integrated partnerships</a:t>
          </a:r>
          <a:endParaRPr lang="en-IN" sz="1400" kern="1200">
            <a:solidFill>
              <a:srgbClr val="C1D91B"/>
            </a:solidFill>
          </a:endParaRPr>
        </a:p>
      </dsp:txBody>
      <dsp:txXfrm>
        <a:off x="1538068" y="1975028"/>
        <a:ext cx="2499559" cy="1437522"/>
      </dsp:txXfrm>
    </dsp:sp>
    <dsp:sp modelId="{EF877B19-1953-7440-8254-F9E7A831BF4B}">
      <dsp:nvSpPr>
        <dsp:cNvPr id="0" name=""/>
        <dsp:cNvSpPr/>
      </dsp:nvSpPr>
      <dsp:spPr>
        <a:xfrm>
          <a:off x="4380904" y="1897261"/>
          <a:ext cx="2655093" cy="1593056"/>
        </a:xfrm>
        <a:prstGeom prst="roundRect">
          <a:avLst/>
        </a:prstGeom>
        <a:noFill/>
        <a:ln w="9525" cap="flat" cmpd="sng" algn="ctr">
          <a:solidFill>
            <a:schemeClr val="accent1">
              <a:lumMod val="75000"/>
            </a:schemeClr>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kern="1200" dirty="0">
              <a:solidFill>
                <a:srgbClr val="C1D91B"/>
              </a:solidFill>
            </a:rPr>
            <a:t>Continuously improving platforms to deliver </a:t>
          </a:r>
        </a:p>
        <a:p>
          <a:pPr marL="0" lvl="0" indent="0" algn="ctr" defTabSz="622300">
            <a:lnSpc>
              <a:spcPct val="100000"/>
            </a:lnSpc>
            <a:spcBef>
              <a:spcPct val="0"/>
            </a:spcBef>
            <a:spcAft>
              <a:spcPts val="0"/>
            </a:spcAft>
            <a:buNone/>
          </a:pPr>
          <a:r>
            <a:rPr lang="en-US" sz="1400" kern="1200" dirty="0">
              <a:solidFill>
                <a:srgbClr val="C1D91B"/>
              </a:solidFill>
            </a:rPr>
            <a:t>better services</a:t>
          </a:r>
          <a:endParaRPr lang="en-IN" sz="1400" kern="1200" dirty="0">
            <a:solidFill>
              <a:srgbClr val="C1D91B"/>
            </a:solidFill>
          </a:endParaRPr>
        </a:p>
      </dsp:txBody>
      <dsp:txXfrm>
        <a:off x="4458671" y="1975028"/>
        <a:ext cx="2499559" cy="143752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705B78-AAD6-0448-AF58-E843768BB929}" type="datetimeFigureOut">
              <a:rPr lang="en-US" smtClean="0"/>
              <a:t>4/15/24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A61D7-A936-F844-9B18-A3BF2485DD28}" type="slidenum">
              <a:rPr lang="en-US" smtClean="0"/>
              <a:t>‹#›</a:t>
            </a:fld>
            <a:endParaRPr lang="en-US" dirty="0"/>
          </a:p>
        </p:txBody>
      </p:sp>
    </p:spTree>
    <p:extLst>
      <p:ext uri="{BB962C8B-B14F-4D97-AF65-F5344CB8AC3E}">
        <p14:creationId xmlns:p14="http://schemas.microsoft.com/office/powerpoint/2010/main" val="176708026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B5A46C-A1A7-4E9C-8330-2D54FC2AD1E7}" type="slidenum">
              <a:rPr lang="en-US" smtClean="0"/>
              <a:pPr/>
              <a:t>2</a:t>
            </a:fld>
            <a:endParaRPr lang="en-US"/>
          </a:p>
        </p:txBody>
      </p:sp>
    </p:spTree>
    <p:extLst>
      <p:ext uri="{BB962C8B-B14F-4D97-AF65-F5344CB8AC3E}">
        <p14:creationId xmlns:p14="http://schemas.microsoft.com/office/powerpoint/2010/main" val="3880159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FA61D7-A936-F844-9B18-A3BF2485DD28}" type="slidenum">
              <a:rPr lang="en-US" smtClean="0"/>
              <a:t>3</a:t>
            </a:fld>
            <a:endParaRPr lang="en-US" dirty="0"/>
          </a:p>
        </p:txBody>
      </p:sp>
    </p:spTree>
    <p:extLst>
      <p:ext uri="{BB962C8B-B14F-4D97-AF65-F5344CB8AC3E}">
        <p14:creationId xmlns:p14="http://schemas.microsoft.com/office/powerpoint/2010/main" val="3012562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600"/>
              </a:spcAft>
            </a:pP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a:t>
            </a:r>
            <a:endPar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OTT &amp; social media, all OTT are hosted in our DCs connected by our NCS fibers of unlimited capacities. Current active serving capacities of approx. 200TB for OTTs and ever growing. Every day, most of us are using/accessing social media platform in some or other ways, as a proud Sifyites we are touching life of common man daily, directly or indirectly.</a:t>
            </a:r>
            <a:endPar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a:t>
            </a:r>
            <a:r>
              <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3. </a:t>
            </a: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We are serving almost entire financial sector. NSE, IFTAS, NPCI, SIDBI, SBI &amp; all major private &amp; public sector banks, ICICI, HDFC, Kotak, Yes, Axis, PSB, PNB, UCO, BOB.etc-2. We are not only hosting at our DCs and 54 edge POPs; we are also connecting their branches, ATMs across India and globally &amp; managing. We are trusted partners as we are honoring commitments by delivering secured services on time &amp; time again. We are serving most complex network where in all banks are transecting securely. Here again, we are touching almost common man digitally through banking &amp; UPI services. Now a days UPI services are being used by even common grocery store, cigarette, and tea stall. We are dominant player in the Insurance sector by connecting almost entire insurance sector across India, OICL, UIIC, NIC, NIA, Star..etc-2</a:t>
            </a:r>
            <a:endPar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a:t>
            </a:r>
            <a:r>
              <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4. </a:t>
            </a: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Our network services are recognized across Govt sector, we are serving almost every nook &amp; corner of India. Be it Shikara in the dal lake in the Kashmir or Far furlong area of bordering Rajasthan, Northeast or Kanyakumari, Adman Nicobar Islands etc.- Govt is using our NCS &amp; DC services for govt DBT services for poor of the poorest end users, farmer etc-2. Due to this secured managed digital inclusion, we are preferred partner and managing largest MPLS network for Department of Post and India Post &amp; payment bank from last more than 12 years. ISRO for satellite launch data collection, state electricity distribution companies, Bharat petroleum etc-2 are some of other elite customers.</a:t>
            </a:r>
            <a:endPar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a:t>
            </a:r>
            <a:r>
              <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5. </a:t>
            </a: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In manufacturing segment we are serving customers from Sugar, Car, Tyre manufacturers at their plants, their logistics through (Gati/All cargo, Safexpress, TCIL etc-2) we are managing, their stores, warehousing, plants &amp; factories through our secured NCS &amp; DCs.</a:t>
            </a:r>
            <a:endPar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 </a:t>
            </a:r>
            <a:r>
              <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6. </a:t>
            </a:r>
            <a:r>
              <a:rPr lang="en-US"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SUN Pharma, Cipla, Mylan, Dr Reddy, Bharat Biotec are some of the elite pharma companies besides Max Hospitals, Varian we are serving.</a:t>
            </a:r>
            <a:endParaRPr lang="en-IN" sz="1800"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CC0C7FB-05A3-4118-86D5-E4ADFF43D7FA}" type="slidenum">
              <a:rPr lang="en-US" smtClean="0"/>
              <a:pPr/>
              <a:t>20</a:t>
            </a:fld>
            <a:endParaRPr lang="en-US" dirty="0"/>
          </a:p>
        </p:txBody>
      </p:sp>
    </p:spTree>
    <p:extLst>
      <p:ext uri="{BB962C8B-B14F-4D97-AF65-F5344CB8AC3E}">
        <p14:creationId xmlns:p14="http://schemas.microsoft.com/office/powerpoint/2010/main" val="16669148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jpeg"/><Relationship Id="rId16" Type="http://schemas.microsoft.com/office/2007/relationships/hdphoto" Target="../media/hdphoto1.wdp"/><Relationship Id="rId1" Type="http://schemas.openxmlformats.org/officeDocument/2006/relationships/slideMaster" Target="../slideMasters/slideMaster1.xml"/><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3" name="Picture 2" descr="A green field with lights at night&#10;&#10;Description automatically generated">
            <a:extLst>
              <a:ext uri="{FF2B5EF4-FFF2-40B4-BE49-F238E27FC236}">
                <a16:creationId xmlns:a16="http://schemas.microsoft.com/office/drawing/2014/main" id="{27170E70-BDAE-2E4E-4D9E-DF088100B5C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8" name="Text Placeholder 16">
            <a:extLst>
              <a:ext uri="{FF2B5EF4-FFF2-40B4-BE49-F238E27FC236}">
                <a16:creationId xmlns:a16="http://schemas.microsoft.com/office/drawing/2014/main" id="{A0043FE2-98C6-40A8-A25D-C92BA3A47DCF}"/>
              </a:ext>
            </a:extLst>
          </p:cNvPr>
          <p:cNvSpPr>
            <a:spLocks noGrp="1"/>
          </p:cNvSpPr>
          <p:nvPr>
            <p:ph type="body" sz="quarter" idx="13" hasCustomPrompt="1"/>
          </p:nvPr>
        </p:nvSpPr>
        <p:spPr>
          <a:xfrm>
            <a:off x="334100" y="1960156"/>
            <a:ext cx="8486049" cy="611597"/>
          </a:xfrm>
        </p:spPr>
        <p:txBody>
          <a:bodyPr>
            <a:noAutofit/>
          </a:bodyPr>
          <a:lstStyle>
            <a:lvl1pPr marL="0" indent="0" algn="l">
              <a:lnSpc>
                <a:spcPts val="3400"/>
              </a:lnSpc>
              <a:spcBef>
                <a:spcPts val="0"/>
              </a:spcBef>
              <a:buNone/>
              <a:defRPr sz="3200" b="1" cap="all" baseline="0">
                <a:solidFill>
                  <a:schemeClr val="bg1"/>
                </a:solidFill>
              </a:defRPr>
            </a:lvl1pPr>
          </a:lstStyle>
          <a:p>
            <a:pPr lvl="0"/>
            <a:r>
              <a:rPr lang="en-US" dirty="0"/>
              <a:t>TITLE OF THE SLIDE - LINE ONE</a:t>
            </a:r>
            <a:endParaRPr lang="en-IN" dirty="0"/>
          </a:p>
        </p:txBody>
      </p:sp>
      <p:sp>
        <p:nvSpPr>
          <p:cNvPr id="29" name="Text Placeholder 16">
            <a:extLst>
              <a:ext uri="{FF2B5EF4-FFF2-40B4-BE49-F238E27FC236}">
                <a16:creationId xmlns:a16="http://schemas.microsoft.com/office/drawing/2014/main" id="{AB770F6E-1524-4A33-82FC-93CB64C2692F}"/>
              </a:ext>
            </a:extLst>
          </p:cNvPr>
          <p:cNvSpPr>
            <a:spLocks noGrp="1"/>
          </p:cNvSpPr>
          <p:nvPr>
            <p:ph type="body" sz="quarter" idx="14" hasCustomPrompt="1"/>
          </p:nvPr>
        </p:nvSpPr>
        <p:spPr>
          <a:xfrm>
            <a:off x="334099" y="2571750"/>
            <a:ext cx="4058514" cy="611597"/>
          </a:xfrm>
        </p:spPr>
        <p:txBody>
          <a:bodyPr>
            <a:noAutofit/>
          </a:bodyPr>
          <a:lstStyle>
            <a:lvl1pPr marL="0" indent="0">
              <a:lnSpc>
                <a:spcPts val="2000"/>
              </a:lnSpc>
              <a:spcBef>
                <a:spcPts val="0"/>
              </a:spcBef>
              <a:buNone/>
              <a:defRPr sz="1800" b="1" cap="none" baseline="0">
                <a:solidFill>
                  <a:srgbClr val="BED730"/>
                </a:solidFill>
              </a:defRPr>
            </a:lvl1pPr>
          </a:lstStyle>
          <a:p>
            <a:pPr lvl="0"/>
            <a:r>
              <a:rPr lang="en-US" dirty="0"/>
              <a:t>Sub Title </a:t>
            </a:r>
          </a:p>
        </p:txBody>
      </p:sp>
      <p:sp>
        <p:nvSpPr>
          <p:cNvPr id="30" name="Text Placeholder 16">
            <a:extLst>
              <a:ext uri="{FF2B5EF4-FFF2-40B4-BE49-F238E27FC236}">
                <a16:creationId xmlns:a16="http://schemas.microsoft.com/office/drawing/2014/main" id="{155CA787-D36C-48A9-A94B-D13C3645EBA1}"/>
              </a:ext>
            </a:extLst>
          </p:cNvPr>
          <p:cNvSpPr>
            <a:spLocks noGrp="1"/>
          </p:cNvSpPr>
          <p:nvPr>
            <p:ph type="body" sz="quarter" idx="15" hasCustomPrompt="1"/>
          </p:nvPr>
        </p:nvSpPr>
        <p:spPr>
          <a:xfrm>
            <a:off x="334100" y="4449328"/>
            <a:ext cx="4058514" cy="277103"/>
          </a:xfrm>
        </p:spPr>
        <p:txBody>
          <a:bodyPr anchor="t">
            <a:noAutofit/>
          </a:bodyPr>
          <a:lstStyle>
            <a:lvl1pPr marL="0" indent="0">
              <a:lnSpc>
                <a:spcPts val="1800"/>
              </a:lnSpc>
              <a:buNone/>
              <a:defRPr sz="900" b="0">
                <a:solidFill>
                  <a:schemeClr val="bg1">
                    <a:lumMod val="85000"/>
                  </a:schemeClr>
                </a:solidFill>
              </a:defRPr>
            </a:lvl1pPr>
          </a:lstStyle>
          <a:p>
            <a:pPr lvl="0"/>
            <a:r>
              <a:rPr lang="en-US"/>
              <a:t>Month 2024</a:t>
            </a:r>
          </a:p>
        </p:txBody>
      </p:sp>
      <p:pic>
        <p:nvPicPr>
          <p:cNvPr id="2" name="Picture 1" descr="A number and a ball on a black background&#10;&#10;Description automatically generated">
            <a:extLst>
              <a:ext uri="{FF2B5EF4-FFF2-40B4-BE49-F238E27FC236}">
                <a16:creationId xmlns:a16="http://schemas.microsoft.com/office/drawing/2014/main" id="{DAE6D720-0988-3D8D-6230-99B8F0D9BBD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6" name="TextBox 5">
            <a:extLst>
              <a:ext uri="{FF2B5EF4-FFF2-40B4-BE49-F238E27FC236}">
                <a16:creationId xmlns:a16="http://schemas.microsoft.com/office/drawing/2014/main" id="{5F319A35-7E27-541D-9773-B613F73F37E5}"/>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Tree>
    <p:extLst>
      <p:ext uri="{BB962C8B-B14F-4D97-AF65-F5344CB8AC3E}">
        <p14:creationId xmlns:p14="http://schemas.microsoft.com/office/powerpoint/2010/main" val="3356876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Flowchart: Connector 3">
            <a:extLst>
              <a:ext uri="{FF2B5EF4-FFF2-40B4-BE49-F238E27FC236}">
                <a16:creationId xmlns:a16="http://schemas.microsoft.com/office/drawing/2014/main" id="{E217FAA8-7903-790F-C8AF-A654546B8EE2}"/>
              </a:ext>
            </a:extLst>
          </p:cNvPr>
          <p:cNvSpPr>
            <a:spLocks noChangeAspect="1"/>
          </p:cNvSpPr>
          <p:nvPr userDrawn="1"/>
        </p:nvSpPr>
        <p:spPr>
          <a:xfrm rot="2700000">
            <a:off x="923753" y="2443228"/>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6" name="TextBox 5">
            <a:extLst>
              <a:ext uri="{FF2B5EF4-FFF2-40B4-BE49-F238E27FC236}">
                <a16:creationId xmlns:a16="http://schemas.microsoft.com/office/drawing/2014/main" id="{66C278B4-91F7-1397-FF2D-04C038E41577}"/>
              </a:ext>
            </a:extLst>
          </p:cNvPr>
          <p:cNvSpPr txBox="1"/>
          <p:nvPr userDrawn="1"/>
        </p:nvSpPr>
        <p:spPr>
          <a:xfrm>
            <a:off x="609404" y="3024738"/>
            <a:ext cx="1133019"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Network</a:t>
            </a:r>
          </a:p>
          <a:p>
            <a:pPr algn="ctr" defTabSz="514312">
              <a:defRPr/>
            </a:pPr>
            <a:r>
              <a:rPr lang="en-IN" sz="675" b="1" dirty="0">
                <a:solidFill>
                  <a:schemeClr val="bg1"/>
                </a:solidFill>
                <a:latin typeface="Trebuchet MS" panose="020B0603020202020204" pitchFamily="34" charset="0"/>
              </a:rPr>
              <a:t>Infra Services</a:t>
            </a:r>
            <a:endParaRPr lang="en-US" sz="675" dirty="0">
              <a:solidFill>
                <a:schemeClr val="bg1"/>
              </a:solidFill>
              <a:latin typeface="Trebuchet MS" panose="020B0603020202020204" pitchFamily="34" charset="0"/>
            </a:endParaRPr>
          </a:p>
        </p:txBody>
      </p:sp>
      <p:sp>
        <p:nvSpPr>
          <p:cNvPr id="8" name="Flowchart: Connector 7">
            <a:extLst>
              <a:ext uri="{FF2B5EF4-FFF2-40B4-BE49-F238E27FC236}">
                <a16:creationId xmlns:a16="http://schemas.microsoft.com/office/drawing/2014/main" id="{B180DF8B-8246-7BBB-1D51-0A7997F9CA64}"/>
              </a:ext>
            </a:extLst>
          </p:cNvPr>
          <p:cNvSpPr>
            <a:spLocks noChangeAspect="1"/>
          </p:cNvSpPr>
          <p:nvPr userDrawn="1"/>
        </p:nvSpPr>
        <p:spPr>
          <a:xfrm rot="2700000">
            <a:off x="1821464" y="2458136"/>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9" name="TextBox 8">
            <a:extLst>
              <a:ext uri="{FF2B5EF4-FFF2-40B4-BE49-F238E27FC236}">
                <a16:creationId xmlns:a16="http://schemas.microsoft.com/office/drawing/2014/main" id="{1BBC2D28-0D54-251E-1D85-B8C121038C5A}"/>
              </a:ext>
            </a:extLst>
          </p:cNvPr>
          <p:cNvSpPr txBox="1"/>
          <p:nvPr userDrawn="1"/>
        </p:nvSpPr>
        <p:spPr>
          <a:xfrm>
            <a:off x="1418398" y="3019579"/>
            <a:ext cx="1312941" cy="300082"/>
          </a:xfrm>
          <a:prstGeom prst="rect">
            <a:avLst/>
          </a:prstGeom>
          <a:noFill/>
        </p:spPr>
        <p:txBody>
          <a:bodyPr wrap="square" rtlCol="0">
            <a:spAutoFit/>
          </a:bodyPr>
          <a:lstStyle/>
          <a:p>
            <a:pPr algn="ctr" defTabSz="514312">
              <a:defRPr/>
            </a:pPr>
            <a:r>
              <a:rPr lang="pt-BR" sz="675" b="1" dirty="0">
                <a:solidFill>
                  <a:schemeClr val="bg1"/>
                </a:solidFill>
                <a:latin typeface="Trebuchet MS" panose="020B0603020202020204" pitchFamily="34" charset="0"/>
              </a:rPr>
              <a:t>Data Center</a:t>
            </a:r>
          </a:p>
          <a:p>
            <a:pPr algn="ctr" defTabSz="514312">
              <a:defRPr/>
            </a:pPr>
            <a:r>
              <a:rPr lang="pt-BR" sz="675" b="1" dirty="0">
                <a:solidFill>
                  <a:schemeClr val="bg1"/>
                </a:solidFill>
                <a:latin typeface="Trebuchet MS" panose="020B0603020202020204" pitchFamily="34" charset="0"/>
              </a:rPr>
              <a:t>Colo Services</a:t>
            </a:r>
            <a:endParaRPr lang="en-US" sz="675" b="1" dirty="0">
              <a:solidFill>
                <a:schemeClr val="bg1"/>
              </a:solidFill>
              <a:latin typeface="Trebuchet MS" panose="020B0603020202020204" pitchFamily="34" charset="0"/>
            </a:endParaRPr>
          </a:p>
        </p:txBody>
      </p:sp>
      <p:sp>
        <p:nvSpPr>
          <p:cNvPr id="12" name="Flowchart: Connector 11">
            <a:extLst>
              <a:ext uri="{FF2B5EF4-FFF2-40B4-BE49-F238E27FC236}">
                <a16:creationId xmlns:a16="http://schemas.microsoft.com/office/drawing/2014/main" id="{D1DEF801-78D7-8DFC-0C38-272A8D98EF78}"/>
              </a:ext>
            </a:extLst>
          </p:cNvPr>
          <p:cNvSpPr>
            <a:spLocks noChangeAspect="1"/>
          </p:cNvSpPr>
          <p:nvPr userDrawn="1"/>
        </p:nvSpPr>
        <p:spPr>
          <a:xfrm rot="2700000">
            <a:off x="3658286" y="2467900"/>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3" name="TextBox 12">
            <a:extLst>
              <a:ext uri="{FF2B5EF4-FFF2-40B4-BE49-F238E27FC236}">
                <a16:creationId xmlns:a16="http://schemas.microsoft.com/office/drawing/2014/main" id="{3ECC2D12-B199-C442-790C-823302A66B0C}"/>
              </a:ext>
            </a:extLst>
          </p:cNvPr>
          <p:cNvSpPr txBox="1"/>
          <p:nvPr userDrawn="1"/>
        </p:nvSpPr>
        <p:spPr>
          <a:xfrm>
            <a:off x="3306386" y="3024738"/>
            <a:ext cx="1241993"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Network Digital </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14" name="Flowchart: Connector 13">
            <a:extLst>
              <a:ext uri="{FF2B5EF4-FFF2-40B4-BE49-F238E27FC236}">
                <a16:creationId xmlns:a16="http://schemas.microsoft.com/office/drawing/2014/main" id="{F3E55518-8652-B520-19AB-CDFACF181A72}"/>
              </a:ext>
            </a:extLst>
          </p:cNvPr>
          <p:cNvSpPr>
            <a:spLocks noChangeAspect="1"/>
          </p:cNvSpPr>
          <p:nvPr userDrawn="1"/>
        </p:nvSpPr>
        <p:spPr>
          <a:xfrm rot="2700000">
            <a:off x="4634985" y="2445154"/>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5" name="TextBox 14">
            <a:extLst>
              <a:ext uri="{FF2B5EF4-FFF2-40B4-BE49-F238E27FC236}">
                <a16:creationId xmlns:a16="http://schemas.microsoft.com/office/drawing/2014/main" id="{F3C430B1-3B83-EFB6-3F1D-2012E266974A}"/>
              </a:ext>
            </a:extLst>
          </p:cNvPr>
          <p:cNvSpPr txBox="1"/>
          <p:nvPr userDrawn="1"/>
        </p:nvSpPr>
        <p:spPr>
          <a:xfrm>
            <a:off x="4274045" y="3014349"/>
            <a:ext cx="1312941"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Cloud &amp; IT</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16" name="Flowchart: Connector 15">
            <a:extLst>
              <a:ext uri="{FF2B5EF4-FFF2-40B4-BE49-F238E27FC236}">
                <a16:creationId xmlns:a16="http://schemas.microsoft.com/office/drawing/2014/main" id="{D6903430-A5C6-2F4B-929D-91B4A5CDCC58}"/>
              </a:ext>
            </a:extLst>
          </p:cNvPr>
          <p:cNvSpPr>
            <a:spLocks noChangeAspect="1"/>
          </p:cNvSpPr>
          <p:nvPr userDrawn="1"/>
        </p:nvSpPr>
        <p:spPr>
          <a:xfrm rot="2700000">
            <a:off x="5636939" y="2475353"/>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7" name="TextBox 16">
            <a:extLst>
              <a:ext uri="{FF2B5EF4-FFF2-40B4-BE49-F238E27FC236}">
                <a16:creationId xmlns:a16="http://schemas.microsoft.com/office/drawing/2014/main" id="{76233261-5F6C-636F-31BF-D14D8B6C8E10}"/>
              </a:ext>
            </a:extLst>
          </p:cNvPr>
          <p:cNvSpPr txBox="1"/>
          <p:nvPr userDrawn="1"/>
        </p:nvSpPr>
        <p:spPr>
          <a:xfrm>
            <a:off x="5249081" y="3024738"/>
            <a:ext cx="1318629"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Security </a:t>
            </a:r>
          </a:p>
          <a:p>
            <a:pPr algn="ctr" defTabSz="514312">
              <a:defRPr/>
            </a:pPr>
            <a:r>
              <a:rPr lang="en-IN" sz="675" b="1" dirty="0">
                <a:solidFill>
                  <a:schemeClr val="bg1"/>
                </a:solidFill>
                <a:latin typeface="Trebuchet MS" panose="020B0603020202020204" pitchFamily="34" charset="0"/>
              </a:rPr>
              <a:t>Managed Services</a:t>
            </a:r>
            <a:endParaRPr lang="en-US" sz="675" dirty="0">
              <a:solidFill>
                <a:schemeClr val="bg1"/>
              </a:solidFill>
              <a:latin typeface="Trebuchet MS" panose="020B0603020202020204" pitchFamily="34" charset="0"/>
            </a:endParaRPr>
          </a:p>
        </p:txBody>
      </p:sp>
      <p:sp>
        <p:nvSpPr>
          <p:cNvPr id="20" name="Flowchart: Connector 19">
            <a:extLst>
              <a:ext uri="{FF2B5EF4-FFF2-40B4-BE49-F238E27FC236}">
                <a16:creationId xmlns:a16="http://schemas.microsoft.com/office/drawing/2014/main" id="{EA112DF0-B262-786E-98C3-AFAC8571B6E5}"/>
              </a:ext>
            </a:extLst>
          </p:cNvPr>
          <p:cNvSpPr>
            <a:spLocks noChangeAspect="1"/>
          </p:cNvSpPr>
          <p:nvPr userDrawn="1"/>
        </p:nvSpPr>
        <p:spPr>
          <a:xfrm rot="2700000">
            <a:off x="6628955" y="2450682"/>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21" name="TextBox 20">
            <a:extLst>
              <a:ext uri="{FF2B5EF4-FFF2-40B4-BE49-F238E27FC236}">
                <a16:creationId xmlns:a16="http://schemas.microsoft.com/office/drawing/2014/main" id="{677AF911-1D1E-E3D3-DBFE-BAF04E419C52}"/>
              </a:ext>
            </a:extLst>
          </p:cNvPr>
          <p:cNvSpPr txBox="1"/>
          <p:nvPr userDrawn="1"/>
        </p:nvSpPr>
        <p:spPr>
          <a:xfrm>
            <a:off x="6235119" y="3035126"/>
            <a:ext cx="1280660"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Digital Apps</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22" name="Flowchart: Connector 21">
            <a:extLst>
              <a:ext uri="{FF2B5EF4-FFF2-40B4-BE49-F238E27FC236}">
                <a16:creationId xmlns:a16="http://schemas.microsoft.com/office/drawing/2014/main" id="{C2984C21-A098-4F6A-0C5C-69A11A01F7EC}"/>
              </a:ext>
            </a:extLst>
          </p:cNvPr>
          <p:cNvSpPr>
            <a:spLocks noChangeAspect="1"/>
          </p:cNvSpPr>
          <p:nvPr userDrawn="1"/>
        </p:nvSpPr>
        <p:spPr>
          <a:xfrm rot="2700000">
            <a:off x="7635901" y="2450681"/>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23" name="TextBox 22">
            <a:extLst>
              <a:ext uri="{FF2B5EF4-FFF2-40B4-BE49-F238E27FC236}">
                <a16:creationId xmlns:a16="http://schemas.microsoft.com/office/drawing/2014/main" id="{07542BF6-F898-468C-F075-7098579A5791}"/>
              </a:ext>
            </a:extLst>
          </p:cNvPr>
          <p:cNvSpPr txBox="1"/>
          <p:nvPr userDrawn="1"/>
        </p:nvSpPr>
        <p:spPr>
          <a:xfrm>
            <a:off x="7288115" y="3042094"/>
            <a:ext cx="1328066"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Industry Apps</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pic>
        <p:nvPicPr>
          <p:cNvPr id="25" name="Graphic 24">
            <a:extLst>
              <a:ext uri="{FF2B5EF4-FFF2-40B4-BE49-F238E27FC236}">
                <a16:creationId xmlns:a16="http://schemas.microsoft.com/office/drawing/2014/main" id="{11338728-2DC8-66B8-DD1E-39B7B8EF2AB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713250" y="2552907"/>
            <a:ext cx="410045" cy="374389"/>
          </a:xfrm>
          <a:prstGeom prst="rect">
            <a:avLst/>
          </a:prstGeom>
        </p:spPr>
      </p:pic>
      <p:pic>
        <p:nvPicPr>
          <p:cNvPr id="27" name="Graphic 26">
            <a:extLst>
              <a:ext uri="{FF2B5EF4-FFF2-40B4-BE49-F238E27FC236}">
                <a16:creationId xmlns:a16="http://schemas.microsoft.com/office/drawing/2014/main" id="{CF5E2255-BE2B-0B6F-3530-A93459144BCF}"/>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5768689" y="2590199"/>
            <a:ext cx="251389" cy="334642"/>
          </a:xfrm>
          <a:prstGeom prst="rect">
            <a:avLst/>
          </a:prstGeom>
        </p:spPr>
      </p:pic>
      <p:pic>
        <p:nvPicPr>
          <p:cNvPr id="29" name="Graphic 28">
            <a:extLst>
              <a:ext uri="{FF2B5EF4-FFF2-40B4-BE49-F238E27FC236}">
                <a16:creationId xmlns:a16="http://schemas.microsoft.com/office/drawing/2014/main" id="{A3B1AB72-670A-F637-35D9-5F5B0180ED9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30448" y="2551074"/>
            <a:ext cx="296267" cy="334642"/>
          </a:xfrm>
          <a:prstGeom prst="rect">
            <a:avLst/>
          </a:prstGeom>
        </p:spPr>
      </p:pic>
      <p:pic>
        <p:nvPicPr>
          <p:cNvPr id="31" name="Graphic 30">
            <a:extLst>
              <a:ext uri="{FF2B5EF4-FFF2-40B4-BE49-F238E27FC236}">
                <a16:creationId xmlns:a16="http://schemas.microsoft.com/office/drawing/2014/main" id="{225DAF83-E320-A602-5BD3-5FD43E48B82E}"/>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6720225" y="2558528"/>
            <a:ext cx="332707" cy="334642"/>
          </a:xfrm>
          <a:prstGeom prst="rect">
            <a:avLst/>
          </a:prstGeom>
        </p:spPr>
      </p:pic>
      <p:pic>
        <p:nvPicPr>
          <p:cNvPr id="43" name="Picture 42" descr="A logo with text on it&#10;&#10;Description automatically generated">
            <a:extLst>
              <a:ext uri="{FF2B5EF4-FFF2-40B4-BE49-F238E27FC236}">
                <a16:creationId xmlns:a16="http://schemas.microsoft.com/office/drawing/2014/main" id="{48DDC583-E728-1A32-193A-E480084C49AC}"/>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t="25952" b="36304"/>
          <a:stretch/>
        </p:blipFill>
        <p:spPr>
          <a:xfrm>
            <a:off x="3262983" y="522361"/>
            <a:ext cx="2793678" cy="1492175"/>
          </a:xfrm>
          <a:prstGeom prst="rect">
            <a:avLst/>
          </a:prstGeom>
        </p:spPr>
      </p:pic>
      <p:sp>
        <p:nvSpPr>
          <p:cNvPr id="44" name="Flowchart: Connector 43">
            <a:extLst>
              <a:ext uri="{FF2B5EF4-FFF2-40B4-BE49-F238E27FC236}">
                <a16:creationId xmlns:a16="http://schemas.microsoft.com/office/drawing/2014/main" id="{87873065-4753-3C66-0452-C6C1CC4565CF}"/>
              </a:ext>
            </a:extLst>
          </p:cNvPr>
          <p:cNvSpPr>
            <a:spLocks noChangeAspect="1"/>
          </p:cNvSpPr>
          <p:nvPr userDrawn="1"/>
        </p:nvSpPr>
        <p:spPr>
          <a:xfrm rot="2700000">
            <a:off x="2706442" y="2445154"/>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45" name="TextBox 44">
            <a:extLst>
              <a:ext uri="{FF2B5EF4-FFF2-40B4-BE49-F238E27FC236}">
                <a16:creationId xmlns:a16="http://schemas.microsoft.com/office/drawing/2014/main" id="{D128BF29-7E3A-69BC-5756-28F62F6C1CF9}"/>
              </a:ext>
            </a:extLst>
          </p:cNvPr>
          <p:cNvSpPr txBox="1"/>
          <p:nvPr userDrawn="1"/>
        </p:nvSpPr>
        <p:spPr>
          <a:xfrm>
            <a:off x="2324874" y="3014349"/>
            <a:ext cx="1312941"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CloudInfinit</a:t>
            </a:r>
          </a:p>
          <a:p>
            <a:pPr algn="ctr" defTabSz="514312">
              <a:defRPr/>
            </a:pPr>
            <a:r>
              <a:rPr lang="en-IN" sz="675" b="1" dirty="0">
                <a:solidFill>
                  <a:schemeClr val="bg1"/>
                </a:solidFill>
                <a:latin typeface="Trebuchet MS" panose="020B0603020202020204" pitchFamily="34" charset="0"/>
              </a:rPr>
              <a:t>Ent Cloud Infra</a:t>
            </a:r>
            <a:endParaRPr lang="en-US" sz="675" b="1" dirty="0">
              <a:solidFill>
                <a:schemeClr val="bg1"/>
              </a:solidFill>
              <a:latin typeface="Trebuchet MS" panose="020B0603020202020204" pitchFamily="34" charset="0"/>
            </a:endParaRPr>
          </a:p>
        </p:txBody>
      </p:sp>
      <p:pic>
        <p:nvPicPr>
          <p:cNvPr id="30" name="Picture 29" descr="A black background with a black square&#10;&#10;Description automatically generated with medium confidence">
            <a:extLst>
              <a:ext uri="{FF2B5EF4-FFF2-40B4-BE49-F238E27FC236}">
                <a16:creationId xmlns:a16="http://schemas.microsoft.com/office/drawing/2014/main" id="{2740E80F-D35B-3E6B-7D1C-8F9B8734812D}"/>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695581" y="2573334"/>
            <a:ext cx="404697" cy="346379"/>
          </a:xfrm>
          <a:prstGeom prst="rect">
            <a:avLst/>
          </a:prstGeom>
        </p:spPr>
      </p:pic>
      <p:pic>
        <p:nvPicPr>
          <p:cNvPr id="33" name="Picture 32" descr="A black background with a black square&#10;&#10;Description automatically generated with medium confidence">
            <a:extLst>
              <a:ext uri="{FF2B5EF4-FFF2-40B4-BE49-F238E27FC236}">
                <a16:creationId xmlns:a16="http://schemas.microsoft.com/office/drawing/2014/main" id="{BAAA699B-A95F-310B-7182-AFB2A3CD2DC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691300" y="2535749"/>
            <a:ext cx="384392" cy="369318"/>
          </a:xfrm>
          <a:prstGeom prst="rect">
            <a:avLst/>
          </a:prstGeom>
        </p:spPr>
      </p:pic>
      <p:pic>
        <p:nvPicPr>
          <p:cNvPr id="36" name="Picture 35" descr="A black background with a black square&#10;&#10;Description automatically generated with medium confidence">
            <a:extLst>
              <a:ext uri="{FF2B5EF4-FFF2-40B4-BE49-F238E27FC236}">
                <a16:creationId xmlns:a16="http://schemas.microsoft.com/office/drawing/2014/main" id="{5DF44C8E-F398-3A14-81BA-584A148DD34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915572" y="2525958"/>
            <a:ext cx="342065" cy="356621"/>
          </a:xfrm>
          <a:prstGeom prst="rect">
            <a:avLst/>
          </a:prstGeom>
        </p:spPr>
      </p:pic>
      <p:pic>
        <p:nvPicPr>
          <p:cNvPr id="2" name="Picture 1">
            <a:extLst>
              <a:ext uri="{FF2B5EF4-FFF2-40B4-BE49-F238E27FC236}">
                <a16:creationId xmlns:a16="http://schemas.microsoft.com/office/drawing/2014/main" id="{09FF288F-82AC-672C-B624-FA08F7665612}"/>
              </a:ext>
            </a:extLst>
          </p:cNvPr>
          <p:cNvPicPr>
            <a:picLocks noChangeAspect="1"/>
          </p:cNvPicPr>
          <p:nvPr userDrawn="1"/>
        </p:nvPicPr>
        <p:blipFill>
          <a:blip r:embed="rId15">
            <a:extLst>
              <a:ext uri="{BEBA8EAE-BF5A-486C-A8C5-ECC9F3942E4B}">
                <a14:imgProps xmlns:a14="http://schemas.microsoft.com/office/drawing/2010/main">
                  <a14:imgLayer r:embed="rId16">
                    <a14:imgEffect>
                      <a14:sharpenSoften amount="-50000"/>
                    </a14:imgEffect>
                    <a14:imgEffect>
                      <a14:saturation sat="0"/>
                    </a14:imgEffect>
                  </a14:imgLayer>
                </a14:imgProps>
              </a:ext>
            </a:extLst>
          </a:blip>
          <a:stretch>
            <a:fillRect/>
          </a:stretch>
        </p:blipFill>
        <p:spPr>
          <a:xfrm>
            <a:off x="2772066" y="2583469"/>
            <a:ext cx="404178" cy="254943"/>
          </a:xfrm>
          <a:prstGeom prst="rect">
            <a:avLst/>
          </a:prstGeom>
        </p:spPr>
      </p:pic>
      <p:sp>
        <p:nvSpPr>
          <p:cNvPr id="5" name="TextBox 4">
            <a:extLst>
              <a:ext uri="{FF2B5EF4-FFF2-40B4-BE49-F238E27FC236}">
                <a16:creationId xmlns:a16="http://schemas.microsoft.com/office/drawing/2014/main" id="{140CFBD6-7D4E-7356-2005-8B476C6753E0}"/>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241"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137581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 P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7DA8D4-03EC-C0EF-2126-0F36A69E797B}"/>
              </a:ext>
            </a:extLst>
          </p:cNvPr>
          <p:cNvSpPr/>
          <p:nvPr userDrawn="1"/>
        </p:nvSpPr>
        <p:spPr>
          <a:xfrm>
            <a:off x="4"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latin typeface="TheSansOffice" panose="020B0503040302060204" pitchFamily="34" charset="0"/>
            </a:endParaRPr>
          </a:p>
        </p:txBody>
      </p:sp>
      <p:pic>
        <p:nvPicPr>
          <p:cNvPr id="5" name="Picture 4">
            <a:extLst>
              <a:ext uri="{FF2B5EF4-FFF2-40B4-BE49-F238E27FC236}">
                <a16:creationId xmlns:a16="http://schemas.microsoft.com/office/drawing/2014/main" id="{28A3BEA5-4703-C92B-978B-0485952B20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sp>
        <p:nvSpPr>
          <p:cNvPr id="28" name="Text Placeholder 16">
            <a:extLst>
              <a:ext uri="{FF2B5EF4-FFF2-40B4-BE49-F238E27FC236}">
                <a16:creationId xmlns:a16="http://schemas.microsoft.com/office/drawing/2014/main" id="{A0043FE2-98C6-40A8-A25D-C92BA3A47DCF}"/>
              </a:ext>
            </a:extLst>
          </p:cNvPr>
          <p:cNvSpPr>
            <a:spLocks noGrp="1"/>
          </p:cNvSpPr>
          <p:nvPr>
            <p:ph type="body" sz="quarter" idx="13" hasCustomPrompt="1"/>
          </p:nvPr>
        </p:nvSpPr>
        <p:spPr>
          <a:xfrm>
            <a:off x="334100" y="1960156"/>
            <a:ext cx="8486050" cy="611597"/>
          </a:xfrm>
        </p:spPr>
        <p:txBody>
          <a:bodyPr>
            <a:noAutofit/>
          </a:bodyPr>
          <a:lstStyle>
            <a:lvl1pPr marL="0" indent="0" algn="l">
              <a:lnSpc>
                <a:spcPts val="3400"/>
              </a:lnSpc>
              <a:spcBef>
                <a:spcPts val="0"/>
              </a:spcBef>
              <a:buNone/>
              <a:defRPr sz="4400" b="1" cap="all" baseline="0">
                <a:solidFill>
                  <a:schemeClr val="bg1"/>
                </a:solidFill>
              </a:defRPr>
            </a:lvl1pPr>
          </a:lstStyle>
          <a:p>
            <a:pPr lvl="0"/>
            <a:r>
              <a:rPr lang="en-US" dirty="0"/>
              <a:t>TITLE OF THE SLIDE - LINE ONE</a:t>
            </a:r>
            <a:endParaRPr lang="en-IN" dirty="0"/>
          </a:p>
        </p:txBody>
      </p:sp>
      <p:sp>
        <p:nvSpPr>
          <p:cNvPr id="29" name="Text Placeholder 16">
            <a:extLst>
              <a:ext uri="{FF2B5EF4-FFF2-40B4-BE49-F238E27FC236}">
                <a16:creationId xmlns:a16="http://schemas.microsoft.com/office/drawing/2014/main" id="{AB770F6E-1524-4A33-82FC-93CB64C2692F}"/>
              </a:ext>
            </a:extLst>
          </p:cNvPr>
          <p:cNvSpPr>
            <a:spLocks noGrp="1"/>
          </p:cNvSpPr>
          <p:nvPr>
            <p:ph type="body" sz="quarter" idx="14" hasCustomPrompt="1"/>
          </p:nvPr>
        </p:nvSpPr>
        <p:spPr>
          <a:xfrm>
            <a:off x="334099" y="2593145"/>
            <a:ext cx="4058514" cy="611597"/>
          </a:xfrm>
        </p:spPr>
        <p:txBody>
          <a:bodyPr>
            <a:noAutofit/>
          </a:bodyPr>
          <a:lstStyle>
            <a:lvl1pPr marL="0" indent="0">
              <a:lnSpc>
                <a:spcPts val="2000"/>
              </a:lnSpc>
              <a:spcBef>
                <a:spcPts val="0"/>
              </a:spcBef>
              <a:buNone/>
              <a:defRPr sz="1800" b="1" cap="none" baseline="0">
                <a:solidFill>
                  <a:srgbClr val="BED730"/>
                </a:solidFill>
              </a:defRPr>
            </a:lvl1pPr>
          </a:lstStyle>
          <a:p>
            <a:pPr lvl="0"/>
            <a:r>
              <a:rPr lang="en-US" dirty="0"/>
              <a:t>Sub Title </a:t>
            </a:r>
          </a:p>
        </p:txBody>
      </p:sp>
      <p:sp>
        <p:nvSpPr>
          <p:cNvPr id="30" name="Text Placeholder 16">
            <a:extLst>
              <a:ext uri="{FF2B5EF4-FFF2-40B4-BE49-F238E27FC236}">
                <a16:creationId xmlns:a16="http://schemas.microsoft.com/office/drawing/2014/main" id="{155CA787-D36C-48A9-A94B-D13C3645EBA1}"/>
              </a:ext>
            </a:extLst>
          </p:cNvPr>
          <p:cNvSpPr>
            <a:spLocks noGrp="1"/>
          </p:cNvSpPr>
          <p:nvPr>
            <p:ph type="body" sz="quarter" idx="15" hasCustomPrompt="1"/>
          </p:nvPr>
        </p:nvSpPr>
        <p:spPr>
          <a:xfrm>
            <a:off x="334100" y="4449328"/>
            <a:ext cx="4058514" cy="277103"/>
          </a:xfrm>
        </p:spPr>
        <p:txBody>
          <a:bodyPr anchor="t">
            <a:noAutofit/>
          </a:bodyPr>
          <a:lstStyle>
            <a:lvl1pPr marL="0" indent="0">
              <a:lnSpc>
                <a:spcPts val="1800"/>
              </a:lnSpc>
              <a:buNone/>
              <a:defRPr sz="900" b="0">
                <a:solidFill>
                  <a:schemeClr val="bg1">
                    <a:lumMod val="85000"/>
                  </a:schemeClr>
                </a:solidFill>
              </a:defRPr>
            </a:lvl1pPr>
          </a:lstStyle>
          <a:p>
            <a:pPr lvl="0"/>
            <a:r>
              <a:rPr lang="en-US"/>
              <a:t>Month 2024</a:t>
            </a:r>
          </a:p>
        </p:txBody>
      </p:sp>
      <p:sp>
        <p:nvSpPr>
          <p:cNvPr id="9" name="Text Placeholder 16">
            <a:extLst>
              <a:ext uri="{FF2B5EF4-FFF2-40B4-BE49-F238E27FC236}">
                <a16:creationId xmlns:a16="http://schemas.microsoft.com/office/drawing/2014/main" id="{413233EE-9E9A-0C9D-A630-52BA2EFF8F58}"/>
              </a:ext>
            </a:extLst>
          </p:cNvPr>
          <p:cNvSpPr>
            <a:spLocks noGrp="1"/>
          </p:cNvSpPr>
          <p:nvPr>
            <p:ph type="body" sz="quarter" idx="16" hasCustomPrompt="1"/>
          </p:nvPr>
        </p:nvSpPr>
        <p:spPr>
          <a:xfrm>
            <a:off x="334099" y="2858837"/>
            <a:ext cx="4058514" cy="390624"/>
          </a:xfrm>
        </p:spPr>
        <p:txBody>
          <a:bodyPr>
            <a:noAutofit/>
          </a:bodyPr>
          <a:lstStyle>
            <a:lvl1pPr marL="0" indent="0">
              <a:lnSpc>
                <a:spcPts val="2000"/>
              </a:lnSpc>
              <a:spcBef>
                <a:spcPts val="0"/>
              </a:spcBef>
              <a:buNone/>
              <a:defRPr sz="1400" b="0" cap="none" baseline="0">
                <a:solidFill>
                  <a:schemeClr val="bg1">
                    <a:lumMod val="75000"/>
                  </a:schemeClr>
                </a:solidFill>
              </a:defRPr>
            </a:lvl1pPr>
          </a:lstStyle>
          <a:p>
            <a:pPr lvl="0"/>
            <a:r>
              <a:rPr lang="en-US" dirty="0"/>
              <a:t>Sub Title </a:t>
            </a:r>
          </a:p>
        </p:txBody>
      </p:sp>
    </p:spTree>
    <p:extLst>
      <p:ext uri="{BB962C8B-B14F-4D97-AF65-F5344CB8AC3E}">
        <p14:creationId xmlns:p14="http://schemas.microsoft.com/office/powerpoint/2010/main" val="2104586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ner Pag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57DB89-CFDA-370A-F43F-545BC20B5C25}"/>
              </a:ext>
            </a:extLst>
          </p:cNvPr>
          <p:cNvSpPr/>
          <p:nvPr userDrawn="1"/>
        </p:nvSpPr>
        <p:spPr>
          <a:xfrm>
            <a:off x="4"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latin typeface="TheSansOffice" panose="020B0503040302060204" pitchFamily="34" charset="0"/>
            </a:endParaRPr>
          </a:p>
        </p:txBody>
      </p:sp>
      <p:sp>
        <p:nvSpPr>
          <p:cNvPr id="12" name="Title 4">
            <a:extLst>
              <a:ext uri="{FF2B5EF4-FFF2-40B4-BE49-F238E27FC236}">
                <a16:creationId xmlns:a16="http://schemas.microsoft.com/office/drawing/2014/main" id="{84601352-D74E-D226-05C0-6BEB858CCFF4}"/>
              </a:ext>
            </a:extLst>
          </p:cNvPr>
          <p:cNvSpPr>
            <a:spLocks noGrp="1"/>
          </p:cNvSpPr>
          <p:nvPr>
            <p:ph type="title" hasCustomPrompt="1"/>
          </p:nvPr>
        </p:nvSpPr>
        <p:spPr>
          <a:xfrm>
            <a:off x="323851" y="165412"/>
            <a:ext cx="7693101" cy="461655"/>
          </a:xfrm>
        </p:spPr>
        <p:txBody>
          <a:bodyPr/>
          <a:lstStyle>
            <a:lvl1pPr>
              <a:defRPr sz="2400" baseline="0">
                <a:solidFill>
                  <a:schemeClr val="bg1"/>
                </a:solidFill>
                <a:latin typeface="TheSansOffice" panose="020B0503040302060204" pitchFamily="34" charset="0"/>
              </a:defRPr>
            </a:lvl1pPr>
          </a:lstStyle>
          <a:p>
            <a:r>
              <a:rPr lang="en-US" dirty="0"/>
              <a:t>TITLE OF THE SLIDE GOES HERE</a:t>
            </a:r>
          </a:p>
        </p:txBody>
      </p:sp>
      <p:pic>
        <p:nvPicPr>
          <p:cNvPr id="7" name="Picture 6">
            <a:extLst>
              <a:ext uri="{FF2B5EF4-FFF2-40B4-BE49-F238E27FC236}">
                <a16:creationId xmlns:a16="http://schemas.microsoft.com/office/drawing/2014/main" id="{422F2A3D-271D-C6D4-F99E-2C1C6C51B0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pic>
        <p:nvPicPr>
          <p:cNvPr id="2" name="Picture 1" descr="A number and a ball on a black background&#10;&#10;Description automatically generated">
            <a:extLst>
              <a:ext uri="{FF2B5EF4-FFF2-40B4-BE49-F238E27FC236}">
                <a16:creationId xmlns:a16="http://schemas.microsoft.com/office/drawing/2014/main" id="{F68453D2-DABA-E1DF-3231-02FF8861F5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B3C3E3B0-F051-A2D1-80E6-F7FB2ABE2BEA}"/>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2774631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eperator 1">
    <p:spTree>
      <p:nvGrpSpPr>
        <p:cNvPr id="1" name=""/>
        <p:cNvGrpSpPr/>
        <p:nvPr/>
      </p:nvGrpSpPr>
      <p:grpSpPr>
        <a:xfrm>
          <a:off x="0" y="0"/>
          <a:ext cx="0" cy="0"/>
          <a:chOff x="0" y="0"/>
          <a:chExt cx="0" cy="0"/>
        </a:xfrm>
      </p:grpSpPr>
      <p:pic>
        <p:nvPicPr>
          <p:cNvPr id="8" name="Picture 7" descr="A football field with lights at night&#10;&#10;Description automatically generated">
            <a:extLst>
              <a:ext uri="{FF2B5EF4-FFF2-40B4-BE49-F238E27FC236}">
                <a16:creationId xmlns:a16="http://schemas.microsoft.com/office/drawing/2014/main" id="{E31B5FEC-2280-F57E-0937-3BF289AD91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06" y="3"/>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4" y="2015776"/>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5" name="Rectangle 4">
            <a:extLst>
              <a:ext uri="{FF2B5EF4-FFF2-40B4-BE49-F238E27FC236}">
                <a16:creationId xmlns:a16="http://schemas.microsoft.com/office/drawing/2014/main" id="{96CD2564-24FC-1333-E767-A9B7D7E255B7}"/>
              </a:ext>
            </a:extLst>
          </p:cNvPr>
          <p:cNvSpPr/>
          <p:nvPr userDrawn="1"/>
        </p:nvSpPr>
        <p:spPr>
          <a:xfrm>
            <a:off x="-6506" y="3125351"/>
            <a:ext cx="9157011" cy="1080000"/>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51" rtl="0" eaLnBrk="1" fontAlgn="auto" latinLnBrk="0" hangingPunct="1">
              <a:lnSpc>
                <a:spcPct val="100000"/>
              </a:lnSpc>
              <a:spcBef>
                <a:spcPts val="0"/>
              </a:spcBef>
              <a:spcAft>
                <a:spcPts val="0"/>
              </a:spcAft>
              <a:buClrTx/>
              <a:buSzTx/>
              <a:buFontTx/>
              <a:buNone/>
              <a:tabLst/>
              <a:defRPr/>
            </a:pPr>
            <a:endParaRPr kumimoji="0" lang="en-IN" sz="1400" b="0" i="0" u="none" strike="noStrike" kern="0" cap="none" spc="0" normalizeH="0" baseline="0" noProof="0">
              <a:ln>
                <a:noFill/>
              </a:ln>
              <a:solidFill>
                <a:prstClr val="white"/>
              </a:solidFill>
              <a:effectLst/>
              <a:uLnTx/>
              <a:uFillTx/>
              <a:latin typeface="TheSansOffice" panose="020B0503040302060204"/>
              <a:ea typeface="+mn-ea"/>
              <a:cs typeface="+mn-cs"/>
              <a:sym typeface="Arial"/>
              <a:rtl val="0"/>
            </a:endParaRPr>
          </a:p>
        </p:txBody>
      </p:sp>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322228" y="3282826"/>
            <a:ext cx="8499553" cy="765050"/>
          </a:xfrm>
        </p:spPr>
        <p:txBody>
          <a:bodyPr anchor="ctr">
            <a:normAutofit/>
          </a:bodyPr>
          <a:lstStyle>
            <a:lvl1pPr marL="0" indent="0" algn="ctr">
              <a:lnSpc>
                <a:spcPts val="3000"/>
              </a:lnSpc>
              <a:spcBef>
                <a:spcPts val="0"/>
              </a:spcBef>
              <a:buNone/>
              <a:defRPr sz="2400" b="1" cap="all" baseline="0">
                <a:solidFill>
                  <a:srgbClr val="BED730"/>
                </a:solidFill>
              </a:defRPr>
            </a:lvl1pPr>
          </a:lstStyle>
          <a:p>
            <a:pPr lvl="0"/>
            <a:r>
              <a:rPr lang="en-US" dirty="0"/>
              <a:t>Section separator</a:t>
            </a:r>
          </a:p>
        </p:txBody>
      </p:sp>
      <p:pic>
        <p:nvPicPr>
          <p:cNvPr id="3" name="Picture 2" descr="A number and a ball on a black background&#10;&#10;Description automatically generated">
            <a:extLst>
              <a:ext uri="{FF2B5EF4-FFF2-40B4-BE49-F238E27FC236}">
                <a16:creationId xmlns:a16="http://schemas.microsoft.com/office/drawing/2014/main" id="{32CE0AE6-910C-E074-50BE-AD9EB8682F8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7" name="TextBox 6">
            <a:extLst>
              <a:ext uri="{FF2B5EF4-FFF2-40B4-BE49-F238E27FC236}">
                <a16:creationId xmlns:a16="http://schemas.microsoft.com/office/drawing/2014/main" id="{4F35BC11-80ED-CB16-6F3B-E828E4AA00A8}"/>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Tree>
    <p:extLst>
      <p:ext uri="{BB962C8B-B14F-4D97-AF65-F5344CB8AC3E}">
        <p14:creationId xmlns:p14="http://schemas.microsoft.com/office/powerpoint/2010/main" val="726566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Seperator 2">
    <p:spTree>
      <p:nvGrpSpPr>
        <p:cNvPr id="1" name=""/>
        <p:cNvGrpSpPr/>
        <p:nvPr/>
      </p:nvGrpSpPr>
      <p:grpSpPr>
        <a:xfrm>
          <a:off x="0" y="0"/>
          <a:ext cx="0" cy="0"/>
          <a:chOff x="0" y="0"/>
          <a:chExt cx="0" cy="0"/>
        </a:xfrm>
      </p:grpSpPr>
      <p:pic>
        <p:nvPicPr>
          <p:cNvPr id="3" name="Picture 2" descr="A green field with lights at night&#10;&#10;Description automatically generated">
            <a:extLst>
              <a:ext uri="{FF2B5EF4-FFF2-40B4-BE49-F238E27FC236}">
                <a16:creationId xmlns:a16="http://schemas.microsoft.com/office/drawing/2014/main" id="{629BF09F-9F6D-3433-3F41-A6FB6DAD2A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3"/>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4" y="2015776"/>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pic>
        <p:nvPicPr>
          <p:cNvPr id="7" name="Picture 6" descr="A number and a ball on a black background&#10;&#10;Description automatically generated">
            <a:extLst>
              <a:ext uri="{FF2B5EF4-FFF2-40B4-BE49-F238E27FC236}">
                <a16:creationId xmlns:a16="http://schemas.microsoft.com/office/drawing/2014/main" id="{7BF11300-14E2-BE39-0A28-077D52B9328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8" name="TextBox 7">
            <a:extLst>
              <a:ext uri="{FF2B5EF4-FFF2-40B4-BE49-F238E27FC236}">
                <a16:creationId xmlns:a16="http://schemas.microsoft.com/office/drawing/2014/main" id="{511B4621-0AA6-A57E-D0C5-EAFAF66EC836}"/>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
        <p:nvSpPr>
          <p:cNvPr id="14" name="Rectangle 13">
            <a:extLst>
              <a:ext uri="{FF2B5EF4-FFF2-40B4-BE49-F238E27FC236}">
                <a16:creationId xmlns:a16="http://schemas.microsoft.com/office/drawing/2014/main" id="{1CD7B09F-D6D3-FD14-5059-2C571D461149}"/>
              </a:ext>
            </a:extLst>
          </p:cNvPr>
          <p:cNvSpPr/>
          <p:nvPr userDrawn="1"/>
        </p:nvSpPr>
        <p:spPr>
          <a:xfrm>
            <a:off x="-6506" y="3125351"/>
            <a:ext cx="9157011" cy="1080000"/>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51" rtl="0" eaLnBrk="1" fontAlgn="auto" latinLnBrk="0" hangingPunct="1">
              <a:lnSpc>
                <a:spcPct val="100000"/>
              </a:lnSpc>
              <a:spcBef>
                <a:spcPts val="0"/>
              </a:spcBef>
              <a:spcAft>
                <a:spcPts val="0"/>
              </a:spcAft>
              <a:buClrTx/>
              <a:buSzTx/>
              <a:buFontTx/>
              <a:buNone/>
              <a:tabLst/>
              <a:defRPr/>
            </a:pPr>
            <a:endParaRPr kumimoji="0" lang="en-IN" sz="1400" b="0" i="0" u="none" strike="noStrike" kern="0" cap="none" spc="0" normalizeH="0" baseline="0" noProof="0">
              <a:ln>
                <a:noFill/>
              </a:ln>
              <a:solidFill>
                <a:prstClr val="white"/>
              </a:solidFill>
              <a:effectLst/>
              <a:uLnTx/>
              <a:uFillTx/>
              <a:latin typeface="TheSansOffice" panose="020B0503040302060204"/>
              <a:ea typeface="+mn-ea"/>
              <a:cs typeface="+mn-cs"/>
              <a:sym typeface="Arial"/>
              <a:rtl val="0"/>
            </a:endParaRPr>
          </a:p>
        </p:txBody>
      </p:sp>
      <p:sp>
        <p:nvSpPr>
          <p:cNvPr id="15" name="Text Placeholder 3">
            <a:extLst>
              <a:ext uri="{FF2B5EF4-FFF2-40B4-BE49-F238E27FC236}">
                <a16:creationId xmlns:a16="http://schemas.microsoft.com/office/drawing/2014/main" id="{486F4550-5E6D-526C-2F2F-6E2CDEB1ECD3}"/>
              </a:ext>
            </a:extLst>
          </p:cNvPr>
          <p:cNvSpPr>
            <a:spLocks noGrp="1"/>
          </p:cNvSpPr>
          <p:nvPr>
            <p:ph type="body" sz="quarter" idx="11" hasCustomPrompt="1"/>
          </p:nvPr>
        </p:nvSpPr>
        <p:spPr>
          <a:xfrm>
            <a:off x="322228" y="3282826"/>
            <a:ext cx="8499553" cy="765050"/>
          </a:xfrm>
        </p:spPr>
        <p:txBody>
          <a:bodyPr anchor="ctr">
            <a:normAutofit/>
          </a:bodyPr>
          <a:lstStyle>
            <a:lvl1pPr marL="0" indent="0" algn="ctr">
              <a:lnSpc>
                <a:spcPts val="3000"/>
              </a:lnSpc>
              <a:spcBef>
                <a:spcPts val="0"/>
              </a:spcBef>
              <a:buNone/>
              <a:defRPr sz="2400" b="1" cap="all" baseline="0">
                <a:solidFill>
                  <a:srgbClr val="BED730"/>
                </a:solidFill>
              </a:defRPr>
            </a:lvl1pPr>
          </a:lstStyle>
          <a:p>
            <a:pPr lvl="0"/>
            <a:r>
              <a:rPr lang="en-US"/>
              <a:t>Section separator</a:t>
            </a:r>
          </a:p>
        </p:txBody>
      </p:sp>
    </p:spTree>
    <p:extLst>
      <p:ext uri="{BB962C8B-B14F-4D97-AF65-F5344CB8AC3E}">
        <p14:creationId xmlns:p14="http://schemas.microsoft.com/office/powerpoint/2010/main" val="90207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9276E-EC44-DAE9-B5DB-16B542DDB587}"/>
              </a:ext>
            </a:extLst>
          </p:cNvPr>
          <p:cNvSpPr/>
          <p:nvPr userDrawn="1"/>
        </p:nvSpPr>
        <p:spPr>
          <a:xfrm>
            <a:off x="-2322"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latin typeface="TheSansOffice" panose="020B0503040302060204" pitchFamily="34" charset="0"/>
            </a:endParaRPr>
          </a:p>
        </p:txBody>
      </p:sp>
      <p:pic>
        <p:nvPicPr>
          <p:cNvPr id="5" name="Picture 4">
            <a:extLst>
              <a:ext uri="{FF2B5EF4-FFF2-40B4-BE49-F238E27FC236}">
                <a16:creationId xmlns:a16="http://schemas.microsoft.com/office/drawing/2014/main" id="{F87D6215-D645-7822-5959-113D2FD8B2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sp>
        <p:nvSpPr>
          <p:cNvPr id="4" name="TextBox 3">
            <a:extLst>
              <a:ext uri="{FF2B5EF4-FFF2-40B4-BE49-F238E27FC236}">
                <a16:creationId xmlns:a16="http://schemas.microsoft.com/office/drawing/2014/main" id="{66316916-5F96-3A6F-82AA-A68B1A993C70}"/>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Tree>
    <p:extLst>
      <p:ext uri="{BB962C8B-B14F-4D97-AF65-F5344CB8AC3E}">
        <p14:creationId xmlns:p14="http://schemas.microsoft.com/office/powerpoint/2010/main" val="1751233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g slide">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Footer Placeholder 4">
            <a:extLst>
              <a:ext uri="{FF2B5EF4-FFF2-40B4-BE49-F238E27FC236}">
                <a16:creationId xmlns:a16="http://schemas.microsoft.com/office/drawing/2014/main" id="{AC0A67D8-6E67-1BD8-8A40-F761EF101E26}"/>
              </a:ext>
            </a:extLst>
          </p:cNvPr>
          <p:cNvSpPr>
            <a:spLocks noGrp="1"/>
          </p:cNvSpPr>
          <p:nvPr>
            <p:ph type="ftr" sz="quarter" idx="3"/>
          </p:nvPr>
        </p:nvSpPr>
        <p:spPr>
          <a:xfrm>
            <a:off x="7952267" y="6093248"/>
            <a:ext cx="4114800" cy="365125"/>
          </a:xfrm>
          <a:prstGeom prst="rect">
            <a:avLst/>
          </a:prstGeom>
        </p:spPr>
        <p:txBody>
          <a:bodyPr/>
          <a:lstStyle>
            <a:defPPr>
              <a:defRPr lang="en-US"/>
            </a:defPPr>
            <a:lvl1pPr marL="0" algn="r" defTabSz="914288" rtl="0" eaLnBrk="1" latinLnBrk="0" hangingPunct="1">
              <a:defRPr sz="1050" kern="1200">
                <a:solidFill>
                  <a:schemeClr val="tx1"/>
                </a:solidFill>
                <a:latin typeface="TheSansOffice" panose="020B0503040302060204"/>
                <a:ea typeface="+mn-ea"/>
                <a:cs typeface="+mn-cs"/>
              </a:defRPr>
            </a:lvl1pPr>
            <a:lvl2pPr marL="457142"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0" algn="l" defTabSz="914288" rtl="0" eaLnBrk="1" latinLnBrk="0" hangingPunct="1">
              <a:defRPr sz="1800" kern="1200">
                <a:solidFill>
                  <a:schemeClr val="tx1"/>
                </a:solidFill>
                <a:latin typeface="+mn-lt"/>
                <a:ea typeface="+mn-ea"/>
                <a:cs typeface="+mn-cs"/>
              </a:defRPr>
            </a:lvl4pPr>
            <a:lvl5pPr marL="1828574" algn="l" defTabSz="914288" rtl="0" eaLnBrk="1" latinLnBrk="0" hangingPunct="1">
              <a:defRPr sz="1800" kern="1200">
                <a:solidFill>
                  <a:schemeClr val="tx1"/>
                </a:solidFill>
                <a:latin typeface="+mn-lt"/>
                <a:ea typeface="+mn-ea"/>
                <a:cs typeface="+mn-cs"/>
              </a:defRPr>
            </a:lvl5pPr>
            <a:lvl6pPr marL="2285715" algn="l" defTabSz="914288" rtl="0" eaLnBrk="1" latinLnBrk="0" hangingPunct="1">
              <a:defRPr sz="1800" kern="1200">
                <a:solidFill>
                  <a:schemeClr val="tx1"/>
                </a:solidFill>
                <a:latin typeface="+mn-lt"/>
                <a:ea typeface="+mn-ea"/>
                <a:cs typeface="+mn-cs"/>
              </a:defRPr>
            </a:lvl6pPr>
            <a:lvl7pPr marL="2742857" algn="l" defTabSz="914288" rtl="0" eaLnBrk="1" latinLnBrk="0" hangingPunct="1">
              <a:defRPr sz="1800" kern="1200">
                <a:solidFill>
                  <a:schemeClr val="tx1"/>
                </a:solidFill>
                <a:latin typeface="+mn-lt"/>
                <a:ea typeface="+mn-ea"/>
                <a:cs typeface="+mn-cs"/>
              </a:defRPr>
            </a:lvl7pPr>
            <a:lvl8pPr marL="3200000" algn="l" defTabSz="914288" rtl="0" eaLnBrk="1" latinLnBrk="0" hangingPunct="1">
              <a:defRPr sz="1800" kern="1200">
                <a:solidFill>
                  <a:schemeClr val="tx1"/>
                </a:solidFill>
                <a:latin typeface="+mn-lt"/>
                <a:ea typeface="+mn-ea"/>
                <a:cs typeface="+mn-cs"/>
              </a:defRPr>
            </a:lvl8pPr>
            <a:lvl9pPr marL="3657143" algn="l" defTabSz="914288" rtl="0" eaLnBrk="1" latinLnBrk="0" hangingPunct="1">
              <a:defRPr sz="1800" kern="1200">
                <a:solidFill>
                  <a:schemeClr val="tx1"/>
                </a:solidFill>
                <a:latin typeface="+mn-lt"/>
                <a:ea typeface="+mn-ea"/>
                <a:cs typeface="+mn-cs"/>
              </a:defRPr>
            </a:lvl9pPr>
          </a:lstStyle>
          <a:p>
            <a:r>
              <a:rPr lang="en-US"/>
              <a:t>Internal | Confidential</a:t>
            </a:r>
          </a:p>
        </p:txBody>
      </p:sp>
      <p:pic>
        <p:nvPicPr>
          <p:cNvPr id="2" name="Picture 1" descr="A number and a ball on a black background&#10;&#10;Description automatically generated">
            <a:extLst>
              <a:ext uri="{FF2B5EF4-FFF2-40B4-BE49-F238E27FC236}">
                <a16:creationId xmlns:a16="http://schemas.microsoft.com/office/drawing/2014/main" id="{B5909F32-001B-4A11-AEEB-EF5395D1C3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095866AD-EDD6-5AA4-1B89-E73700C64FC2}"/>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
        <p:nvSpPr>
          <p:cNvPr id="6" name="Title 4">
            <a:extLst>
              <a:ext uri="{FF2B5EF4-FFF2-40B4-BE49-F238E27FC236}">
                <a16:creationId xmlns:a16="http://schemas.microsoft.com/office/drawing/2014/main" id="{656EB309-DC3D-E21B-52F6-C93FF9DC862A}"/>
              </a:ext>
            </a:extLst>
          </p:cNvPr>
          <p:cNvSpPr>
            <a:spLocks noGrp="1"/>
          </p:cNvSpPr>
          <p:nvPr>
            <p:ph type="title" hasCustomPrompt="1"/>
          </p:nvPr>
        </p:nvSpPr>
        <p:spPr>
          <a:xfrm>
            <a:off x="323852" y="165412"/>
            <a:ext cx="7693099" cy="461655"/>
          </a:xfrm>
        </p:spPr>
        <p:txBody>
          <a:bodyPr/>
          <a:lstStyle>
            <a:lvl1pPr>
              <a:defRPr sz="2400" baseline="0">
                <a:solidFill>
                  <a:schemeClr val="bg1"/>
                </a:solidFill>
                <a:latin typeface="TheSansOffice" panose="020B0503040302060204" pitchFamily="34" charset="0"/>
              </a:defRPr>
            </a:lvl1pPr>
          </a:lstStyle>
          <a:p>
            <a:r>
              <a:rPr lang="en-US" dirty="0"/>
              <a:t>TITLE OF THE SLIDE GOES HERE</a:t>
            </a:r>
          </a:p>
        </p:txBody>
      </p:sp>
    </p:spTree>
    <p:extLst>
      <p:ext uri="{BB962C8B-B14F-4D97-AF65-F5344CB8AC3E}">
        <p14:creationId xmlns:p14="http://schemas.microsoft.com/office/powerpoint/2010/main" val="2925167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Seperator 3">
    <p:spTree>
      <p:nvGrpSpPr>
        <p:cNvPr id="1" name=""/>
        <p:cNvGrpSpPr/>
        <p:nvPr/>
      </p:nvGrpSpPr>
      <p:grpSpPr>
        <a:xfrm>
          <a:off x="0" y="0"/>
          <a:ext cx="0" cy="0"/>
          <a:chOff x="0" y="0"/>
          <a:chExt cx="0" cy="0"/>
        </a:xfrm>
      </p:grpSpPr>
      <p:pic>
        <p:nvPicPr>
          <p:cNvPr id="8" name="Picture 7" descr="A football field with lights at night&#10;&#10;Description automatically generated">
            <a:extLst>
              <a:ext uri="{FF2B5EF4-FFF2-40B4-BE49-F238E27FC236}">
                <a16:creationId xmlns:a16="http://schemas.microsoft.com/office/drawing/2014/main" id="{E31B5FEC-2280-F57E-0937-3BF289AD91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06" y="3"/>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4" y="2015776"/>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pic>
        <p:nvPicPr>
          <p:cNvPr id="3" name="Picture 2" descr="A number and a ball on a black background&#10;&#10;Description automatically generated">
            <a:extLst>
              <a:ext uri="{FF2B5EF4-FFF2-40B4-BE49-F238E27FC236}">
                <a16:creationId xmlns:a16="http://schemas.microsoft.com/office/drawing/2014/main" id="{32CE0AE6-910C-E074-50BE-AD9EB8682F8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7" name="TextBox 6">
            <a:extLst>
              <a:ext uri="{FF2B5EF4-FFF2-40B4-BE49-F238E27FC236}">
                <a16:creationId xmlns:a16="http://schemas.microsoft.com/office/drawing/2014/main" id="{4F35BC11-80ED-CB16-6F3B-E828E4AA00A8}"/>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Tree>
    <p:extLst>
      <p:ext uri="{BB962C8B-B14F-4D97-AF65-F5344CB8AC3E}">
        <p14:creationId xmlns:p14="http://schemas.microsoft.com/office/powerpoint/2010/main" val="385900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G with blank">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Footer Placeholder 4">
            <a:extLst>
              <a:ext uri="{FF2B5EF4-FFF2-40B4-BE49-F238E27FC236}">
                <a16:creationId xmlns:a16="http://schemas.microsoft.com/office/drawing/2014/main" id="{AC0A67D8-6E67-1BD8-8A40-F761EF101E26}"/>
              </a:ext>
            </a:extLst>
          </p:cNvPr>
          <p:cNvSpPr>
            <a:spLocks noGrp="1"/>
          </p:cNvSpPr>
          <p:nvPr>
            <p:ph type="ftr" sz="quarter" idx="3"/>
          </p:nvPr>
        </p:nvSpPr>
        <p:spPr>
          <a:xfrm>
            <a:off x="7952267" y="6093248"/>
            <a:ext cx="4114800" cy="365125"/>
          </a:xfrm>
          <a:prstGeom prst="rect">
            <a:avLst/>
          </a:prstGeom>
        </p:spPr>
        <p:txBody>
          <a:bodyPr/>
          <a:lstStyle>
            <a:defPPr>
              <a:defRPr lang="en-US"/>
            </a:defPPr>
            <a:lvl1pPr marL="0" algn="r" defTabSz="914288" rtl="0" eaLnBrk="1" latinLnBrk="0" hangingPunct="1">
              <a:defRPr sz="1050" kern="1200">
                <a:solidFill>
                  <a:schemeClr val="tx1"/>
                </a:solidFill>
                <a:latin typeface="TheSansOffice" panose="020B0503040302060204"/>
                <a:ea typeface="+mn-ea"/>
                <a:cs typeface="+mn-cs"/>
              </a:defRPr>
            </a:lvl1pPr>
            <a:lvl2pPr marL="457142"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0" algn="l" defTabSz="914288" rtl="0" eaLnBrk="1" latinLnBrk="0" hangingPunct="1">
              <a:defRPr sz="1800" kern="1200">
                <a:solidFill>
                  <a:schemeClr val="tx1"/>
                </a:solidFill>
                <a:latin typeface="+mn-lt"/>
                <a:ea typeface="+mn-ea"/>
                <a:cs typeface="+mn-cs"/>
              </a:defRPr>
            </a:lvl4pPr>
            <a:lvl5pPr marL="1828574" algn="l" defTabSz="914288" rtl="0" eaLnBrk="1" latinLnBrk="0" hangingPunct="1">
              <a:defRPr sz="1800" kern="1200">
                <a:solidFill>
                  <a:schemeClr val="tx1"/>
                </a:solidFill>
                <a:latin typeface="+mn-lt"/>
                <a:ea typeface="+mn-ea"/>
                <a:cs typeface="+mn-cs"/>
              </a:defRPr>
            </a:lvl5pPr>
            <a:lvl6pPr marL="2285715" algn="l" defTabSz="914288" rtl="0" eaLnBrk="1" latinLnBrk="0" hangingPunct="1">
              <a:defRPr sz="1800" kern="1200">
                <a:solidFill>
                  <a:schemeClr val="tx1"/>
                </a:solidFill>
                <a:latin typeface="+mn-lt"/>
                <a:ea typeface="+mn-ea"/>
                <a:cs typeface="+mn-cs"/>
              </a:defRPr>
            </a:lvl6pPr>
            <a:lvl7pPr marL="2742857" algn="l" defTabSz="914288" rtl="0" eaLnBrk="1" latinLnBrk="0" hangingPunct="1">
              <a:defRPr sz="1800" kern="1200">
                <a:solidFill>
                  <a:schemeClr val="tx1"/>
                </a:solidFill>
                <a:latin typeface="+mn-lt"/>
                <a:ea typeface="+mn-ea"/>
                <a:cs typeface="+mn-cs"/>
              </a:defRPr>
            </a:lvl7pPr>
            <a:lvl8pPr marL="3200000" algn="l" defTabSz="914288" rtl="0" eaLnBrk="1" latinLnBrk="0" hangingPunct="1">
              <a:defRPr sz="1800" kern="1200">
                <a:solidFill>
                  <a:schemeClr val="tx1"/>
                </a:solidFill>
                <a:latin typeface="+mn-lt"/>
                <a:ea typeface="+mn-ea"/>
                <a:cs typeface="+mn-cs"/>
              </a:defRPr>
            </a:lvl8pPr>
            <a:lvl9pPr marL="3657143" algn="l" defTabSz="914288" rtl="0" eaLnBrk="1" latinLnBrk="0" hangingPunct="1">
              <a:defRPr sz="1800" kern="1200">
                <a:solidFill>
                  <a:schemeClr val="tx1"/>
                </a:solidFill>
                <a:latin typeface="+mn-lt"/>
                <a:ea typeface="+mn-ea"/>
                <a:cs typeface="+mn-cs"/>
              </a:defRPr>
            </a:lvl9pPr>
          </a:lstStyle>
          <a:p>
            <a:r>
              <a:rPr lang="en-US"/>
              <a:t>Internal | Confidential</a:t>
            </a:r>
          </a:p>
        </p:txBody>
      </p:sp>
      <p:pic>
        <p:nvPicPr>
          <p:cNvPr id="2" name="Picture 1" descr="A number and a ball on a black background&#10;&#10;Description automatically generated">
            <a:extLst>
              <a:ext uri="{FF2B5EF4-FFF2-40B4-BE49-F238E27FC236}">
                <a16:creationId xmlns:a16="http://schemas.microsoft.com/office/drawing/2014/main" id="{B5909F32-001B-4A11-AEEB-EF5395D1C3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095866AD-EDD6-5AA4-1B89-E73700C64FC2}"/>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174" rtl="0" eaLnBrk="1" fontAlgn="auto" latinLnBrk="0" hangingPunct="1">
              <a:lnSpc>
                <a:spcPct val="100000"/>
              </a:lnSpc>
              <a:spcBef>
                <a:spcPts val="0"/>
              </a:spcBef>
              <a:spcAft>
                <a:spcPts val="0"/>
              </a:spcAft>
              <a:buClrTx/>
              <a:buSzTx/>
              <a:buFontTx/>
              <a:buNone/>
              <a:tabLst/>
              <a:defRPr/>
            </a:pPr>
            <a:r>
              <a:rPr lang="en-US" sz="800">
                <a:solidFill>
                  <a:schemeClr val="bg1">
                    <a:lumMod val="75000"/>
                  </a:schemeClr>
                </a:solidFill>
              </a:rPr>
              <a:t>Internal | Confidential</a:t>
            </a:r>
          </a:p>
        </p:txBody>
      </p:sp>
    </p:spTree>
    <p:extLst>
      <p:ext uri="{BB962C8B-B14F-4D97-AF65-F5344CB8AC3E}">
        <p14:creationId xmlns:p14="http://schemas.microsoft.com/office/powerpoint/2010/main" val="30655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4000" y="987426"/>
            <a:ext cx="8496149" cy="3529012"/>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13" name="Title Placeholder 11"/>
          <p:cNvSpPr>
            <a:spLocks noGrp="1"/>
          </p:cNvSpPr>
          <p:nvPr>
            <p:ph type="title"/>
          </p:nvPr>
        </p:nvSpPr>
        <p:spPr>
          <a:xfrm>
            <a:off x="324001" y="257744"/>
            <a:ext cx="7703127" cy="369322"/>
          </a:xfrm>
          <a:prstGeom prst="rect">
            <a:avLst/>
          </a:prstGeom>
        </p:spPr>
        <p:txBody>
          <a:bodyPr vert="horz" wrap="square" lIns="0" tIns="45715" rIns="91428" bIns="45715" rtlCol="0" anchor="ctr">
            <a:spAutoFit/>
          </a:bodyPr>
          <a:lstStyle/>
          <a:p>
            <a:pPr marL="0" marR="0" lvl="0" indent="0" algn="l" defTabSz="914174"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52019827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7" r:id="rId10"/>
  </p:sldLayoutIdLst>
  <p:txStyles>
    <p:titleStyle>
      <a:lvl1pPr algn="l" defTabSz="914174" rtl="0" eaLnBrk="1" latinLnBrk="0" hangingPunct="1">
        <a:spcBef>
          <a:spcPct val="0"/>
        </a:spcBef>
        <a:buNone/>
        <a:defRPr kumimoji="0" lang="en-US" sz="1800" b="1" i="0" u="none" strike="noStrike" kern="1200" cap="all" spc="0" normalizeH="0" baseline="0" noProof="0" dirty="0" smtClean="0">
          <a:ln>
            <a:noFill/>
          </a:ln>
          <a:solidFill>
            <a:schemeClr val="tx2">
              <a:lumMod val="75000"/>
            </a:schemeClr>
          </a:solidFill>
          <a:effectLst/>
          <a:uLnTx/>
          <a:uFillTx/>
          <a:latin typeface="TheSansOffice" panose="020B0503040302060204" pitchFamily="34" charset="0"/>
          <a:ea typeface="+mj-ea"/>
          <a:cs typeface="+mj-cs"/>
        </a:defRPr>
      </a:lvl1pPr>
    </p:titleStyle>
    <p:bodyStyle>
      <a:lvl1pPr marL="226742" indent="-226742" algn="l" defTabSz="914174" rtl="0" eaLnBrk="1" latinLnBrk="0" hangingPunct="1">
        <a:lnSpc>
          <a:spcPct val="90000"/>
        </a:lnSpc>
        <a:spcBef>
          <a:spcPts val="600"/>
        </a:spcBef>
        <a:buFont typeface="Arial" pitchFamily="34" charset="0"/>
        <a:buChar char="•"/>
        <a:defRPr sz="1600" kern="1200">
          <a:solidFill>
            <a:srgbClr val="595959"/>
          </a:solidFill>
          <a:latin typeface="TheSansOffice" panose="020B0503040302060204" pitchFamily="34" charset="0"/>
          <a:ea typeface="+mn-ea"/>
          <a:cs typeface="+mn-cs"/>
        </a:defRPr>
      </a:lvl1pPr>
      <a:lvl2pPr marL="568659" indent="-285679" algn="l" defTabSz="914174" rtl="0" eaLnBrk="1" latinLnBrk="0" hangingPunct="1">
        <a:lnSpc>
          <a:spcPct val="90000"/>
        </a:lnSpc>
        <a:spcBef>
          <a:spcPts val="600"/>
        </a:spcBef>
        <a:buFont typeface="Arial" pitchFamily="34" charset="0"/>
        <a:buChar char="–"/>
        <a:defRPr sz="1400" kern="1200">
          <a:solidFill>
            <a:srgbClr val="595959"/>
          </a:solidFill>
          <a:latin typeface="TheSansOffice" panose="020B0503040302060204" pitchFamily="34" charset="0"/>
          <a:ea typeface="+mn-ea"/>
          <a:cs typeface="+mn-cs"/>
        </a:defRPr>
      </a:lvl2pPr>
      <a:lvl3pPr marL="1142714" indent="-228542" algn="l" defTabSz="914174" rtl="0" eaLnBrk="1" latinLnBrk="0" hangingPunct="1">
        <a:lnSpc>
          <a:spcPct val="90000"/>
        </a:lnSpc>
        <a:spcBef>
          <a:spcPts val="600"/>
        </a:spcBef>
        <a:buFont typeface="Arial" pitchFamily="34" charset="0"/>
        <a:buChar char="•"/>
        <a:defRPr sz="1200" kern="1200">
          <a:solidFill>
            <a:srgbClr val="595959"/>
          </a:solidFill>
          <a:latin typeface="Trebuchet MS" pitchFamily="34" charset="0"/>
          <a:ea typeface="+mn-ea"/>
          <a:cs typeface="+mn-cs"/>
        </a:defRPr>
      </a:lvl3pPr>
      <a:lvl4pPr marL="1599800" indent="-228542" algn="l" defTabSz="914174"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4pPr>
      <a:lvl5pPr marL="2056888" indent="-228542" algn="l" defTabSz="914174"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5pPr>
      <a:lvl6pPr marL="2513972" indent="-228542" algn="l" defTabSz="91417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59" indent="-228542" algn="l" defTabSz="91417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44" indent="-228542" algn="l" defTabSz="91417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30" indent="-228542" algn="l" defTabSz="91417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74" rtl="0" eaLnBrk="1" latinLnBrk="0" hangingPunct="1">
        <a:defRPr sz="1800" kern="1200">
          <a:solidFill>
            <a:schemeClr val="tx1"/>
          </a:solidFill>
          <a:latin typeface="+mn-lt"/>
          <a:ea typeface="+mn-ea"/>
          <a:cs typeface="+mn-cs"/>
        </a:defRPr>
      </a:lvl1pPr>
      <a:lvl2pPr marL="457085" algn="l" defTabSz="914174" rtl="0" eaLnBrk="1" latinLnBrk="0" hangingPunct="1">
        <a:defRPr sz="1800" kern="1200">
          <a:solidFill>
            <a:schemeClr val="tx1"/>
          </a:solidFill>
          <a:latin typeface="+mn-lt"/>
          <a:ea typeface="+mn-ea"/>
          <a:cs typeface="+mn-cs"/>
        </a:defRPr>
      </a:lvl2pPr>
      <a:lvl3pPr marL="914174" algn="l" defTabSz="914174" rtl="0" eaLnBrk="1" latinLnBrk="0" hangingPunct="1">
        <a:defRPr sz="1800" kern="1200">
          <a:solidFill>
            <a:schemeClr val="tx1"/>
          </a:solidFill>
          <a:latin typeface="+mn-lt"/>
          <a:ea typeface="+mn-ea"/>
          <a:cs typeface="+mn-cs"/>
        </a:defRPr>
      </a:lvl3pPr>
      <a:lvl4pPr marL="1371259" algn="l" defTabSz="914174" rtl="0" eaLnBrk="1" latinLnBrk="0" hangingPunct="1">
        <a:defRPr sz="1800" kern="1200">
          <a:solidFill>
            <a:schemeClr val="tx1"/>
          </a:solidFill>
          <a:latin typeface="+mn-lt"/>
          <a:ea typeface="+mn-ea"/>
          <a:cs typeface="+mn-cs"/>
        </a:defRPr>
      </a:lvl4pPr>
      <a:lvl5pPr marL="1828346" algn="l" defTabSz="914174" rtl="0" eaLnBrk="1" latinLnBrk="0" hangingPunct="1">
        <a:defRPr sz="1800" kern="1200">
          <a:solidFill>
            <a:schemeClr val="tx1"/>
          </a:solidFill>
          <a:latin typeface="+mn-lt"/>
          <a:ea typeface="+mn-ea"/>
          <a:cs typeface="+mn-cs"/>
        </a:defRPr>
      </a:lvl5pPr>
      <a:lvl6pPr marL="2285430" algn="l" defTabSz="914174" rtl="0" eaLnBrk="1" latinLnBrk="0" hangingPunct="1">
        <a:defRPr sz="1800" kern="1200">
          <a:solidFill>
            <a:schemeClr val="tx1"/>
          </a:solidFill>
          <a:latin typeface="+mn-lt"/>
          <a:ea typeface="+mn-ea"/>
          <a:cs typeface="+mn-cs"/>
        </a:defRPr>
      </a:lvl6pPr>
      <a:lvl7pPr marL="2742512" algn="l" defTabSz="914174" rtl="0" eaLnBrk="1" latinLnBrk="0" hangingPunct="1">
        <a:defRPr sz="1800" kern="1200">
          <a:solidFill>
            <a:schemeClr val="tx1"/>
          </a:solidFill>
          <a:latin typeface="+mn-lt"/>
          <a:ea typeface="+mn-ea"/>
          <a:cs typeface="+mn-cs"/>
        </a:defRPr>
      </a:lvl7pPr>
      <a:lvl8pPr marL="3199601" algn="l" defTabSz="914174" rtl="0" eaLnBrk="1" latinLnBrk="0" hangingPunct="1">
        <a:defRPr sz="1800" kern="1200">
          <a:solidFill>
            <a:schemeClr val="tx1"/>
          </a:solidFill>
          <a:latin typeface="+mn-lt"/>
          <a:ea typeface="+mn-ea"/>
          <a:cs typeface="+mn-cs"/>
        </a:defRPr>
      </a:lvl8pPr>
      <a:lvl9pPr marL="3656686" algn="l" defTabSz="91417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orient="horz" pos="1620" userDrawn="1">
          <p15:clr>
            <a:srgbClr val="F26B43"/>
          </p15:clr>
        </p15:guide>
        <p15:guide id="3" pos="2767" userDrawn="1">
          <p15:clr>
            <a:srgbClr val="F26B43"/>
          </p15:clr>
        </p15:guide>
        <p15:guide id="4" pos="2993" userDrawn="1">
          <p15:clr>
            <a:srgbClr val="F26B43"/>
          </p15:clr>
        </p15:guide>
        <p15:guide id="5" pos="204" userDrawn="1">
          <p15:clr>
            <a:srgbClr val="F26B43"/>
          </p15:clr>
        </p15:guide>
        <p15:guide id="6" pos="5556" userDrawn="1">
          <p15:clr>
            <a:srgbClr val="F26B43"/>
          </p15:clr>
        </p15:guide>
        <p15:guide id="7" orient="horz" pos="2845" userDrawn="1">
          <p15:clr>
            <a:srgbClr val="F26B43"/>
          </p15:clr>
        </p15:guide>
        <p15:guide id="8" orient="horz" pos="622" userDrawn="1">
          <p15:clr>
            <a:srgbClr val="F26B43"/>
          </p15:clr>
        </p15:guide>
        <p15:guide id="9" orient="horz" pos="39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diagramData" Target="../diagrams/data6.xml"/><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17" Type="http://schemas.microsoft.com/office/2007/relationships/diagramDrawing" Target="../diagrams/drawing6.xml"/><Relationship Id="rId2" Type="http://schemas.openxmlformats.org/officeDocument/2006/relationships/image" Target="../media/image44.png"/><Relationship Id="rId16" Type="http://schemas.openxmlformats.org/officeDocument/2006/relationships/diagramColors" Target="../diagrams/colors6.xml"/><Relationship Id="rId1" Type="http://schemas.openxmlformats.org/officeDocument/2006/relationships/slideLayout" Target="../slideLayouts/slideLayout3.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diagramQuickStyle" Target="../diagrams/quickStyle6.xml"/><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 Id="rId1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55.png"/><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66.jpg"/><Relationship Id="rId3" Type="http://schemas.openxmlformats.org/officeDocument/2006/relationships/image" Target="../media/image61.jpg"/><Relationship Id="rId7" Type="http://schemas.openxmlformats.org/officeDocument/2006/relationships/image" Target="../media/image65.jp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4.jpg"/><Relationship Id="rId5" Type="http://schemas.openxmlformats.org/officeDocument/2006/relationships/image" Target="../media/image63.jpg"/><Relationship Id="rId4" Type="http://schemas.openxmlformats.org/officeDocument/2006/relationships/image" Target="../media/image6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3" Type="http://schemas.openxmlformats.org/officeDocument/2006/relationships/image" Target="../media/image21.png"/><Relationship Id="rId7" Type="http://schemas.openxmlformats.org/officeDocument/2006/relationships/image" Target="../media/image25.svg"/><Relationship Id="rId12"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23.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sv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2.wdp"/><Relationship Id="rId7" Type="http://schemas.openxmlformats.org/officeDocument/2006/relationships/diagramColors" Target="../diagrams/colors2.xml"/><Relationship Id="rId2" Type="http://schemas.openxmlformats.org/officeDocument/2006/relationships/image" Target="../media/image32.png"/><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2F86D4-AB96-46A8-A596-301D8A15CB7D}"/>
              </a:ext>
            </a:extLst>
          </p:cNvPr>
          <p:cNvSpPr>
            <a:spLocks noGrp="1"/>
          </p:cNvSpPr>
          <p:nvPr>
            <p:ph type="body" sz="quarter" idx="13"/>
          </p:nvPr>
        </p:nvSpPr>
        <p:spPr>
          <a:xfrm>
            <a:off x="334100" y="1960156"/>
            <a:ext cx="8486049" cy="611597"/>
          </a:xfrm>
        </p:spPr>
        <p:txBody>
          <a:bodyPr/>
          <a:lstStyle/>
          <a:p>
            <a:r>
              <a:rPr lang="en-US" dirty="0"/>
              <a:t>Network Infrastructure services</a:t>
            </a:r>
          </a:p>
        </p:txBody>
      </p:sp>
      <p:sp>
        <p:nvSpPr>
          <p:cNvPr id="3" name="Text Placeholder 2">
            <a:extLst>
              <a:ext uri="{FF2B5EF4-FFF2-40B4-BE49-F238E27FC236}">
                <a16:creationId xmlns:a16="http://schemas.microsoft.com/office/drawing/2014/main" id="{FC2C529F-01AA-7993-FF88-BA0E06FE3DE5}"/>
              </a:ext>
            </a:extLst>
          </p:cNvPr>
          <p:cNvSpPr>
            <a:spLocks noGrp="1"/>
          </p:cNvSpPr>
          <p:nvPr>
            <p:ph type="body" sz="quarter" idx="14"/>
          </p:nvPr>
        </p:nvSpPr>
        <p:spPr>
          <a:xfrm>
            <a:off x="334099" y="2571750"/>
            <a:ext cx="4058514" cy="611597"/>
          </a:xfrm>
        </p:spPr>
        <p:txBody>
          <a:bodyPr/>
          <a:lstStyle/>
          <a:p>
            <a:r>
              <a:rPr lang="en-US" dirty="0"/>
              <a:t>Sify Infrastructure and Platforms</a:t>
            </a:r>
          </a:p>
        </p:txBody>
      </p:sp>
      <p:sp>
        <p:nvSpPr>
          <p:cNvPr id="4" name="Text Placeholder 3">
            <a:extLst>
              <a:ext uri="{FF2B5EF4-FFF2-40B4-BE49-F238E27FC236}">
                <a16:creationId xmlns:a16="http://schemas.microsoft.com/office/drawing/2014/main" id="{BED5DC08-428F-9FE0-290B-3AA93403C787}"/>
              </a:ext>
            </a:extLst>
          </p:cNvPr>
          <p:cNvSpPr>
            <a:spLocks noGrp="1"/>
          </p:cNvSpPr>
          <p:nvPr>
            <p:ph type="body" sz="quarter" idx="15"/>
          </p:nvPr>
        </p:nvSpPr>
        <p:spPr>
          <a:xfrm>
            <a:off x="334100" y="4449328"/>
            <a:ext cx="4058514" cy="277103"/>
          </a:xfrm>
        </p:spPr>
        <p:txBody>
          <a:bodyPr/>
          <a:lstStyle/>
          <a:p>
            <a:r>
              <a:rPr lang="en-US" dirty="0"/>
              <a:t>01/04/24</a:t>
            </a:r>
          </a:p>
        </p:txBody>
      </p:sp>
    </p:spTree>
    <p:extLst>
      <p:ext uri="{BB962C8B-B14F-4D97-AF65-F5344CB8AC3E}">
        <p14:creationId xmlns:p14="http://schemas.microsoft.com/office/powerpoint/2010/main" val="296799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2778F-16F5-739F-5CBE-9D899FB81ABD}"/>
              </a:ext>
            </a:extLst>
          </p:cNvPr>
          <p:cNvSpPr>
            <a:spLocks noGrp="1"/>
          </p:cNvSpPr>
          <p:nvPr>
            <p:ph type="title"/>
          </p:nvPr>
        </p:nvSpPr>
        <p:spPr>
          <a:xfrm>
            <a:off x="323850" y="42143"/>
            <a:ext cx="7693025" cy="707876"/>
          </a:xfrm>
        </p:spPr>
        <p:txBody>
          <a:bodyPr/>
          <a:lstStyle/>
          <a:p>
            <a:r>
              <a:rPr lang="en-US" dirty="0"/>
              <a:t>Our POPs as service Exchanges:</a:t>
            </a:r>
            <a:br>
              <a:rPr lang="en-US" dirty="0"/>
            </a:br>
            <a:r>
              <a:rPr lang="en-US" sz="1600" dirty="0"/>
              <a:t>For a shorter first mile</a:t>
            </a:r>
            <a:endParaRPr lang="en-US" dirty="0"/>
          </a:p>
        </p:txBody>
      </p:sp>
      <p:sp>
        <p:nvSpPr>
          <p:cNvPr id="4" name="Rounded Rectangle 3">
            <a:extLst>
              <a:ext uri="{FF2B5EF4-FFF2-40B4-BE49-F238E27FC236}">
                <a16:creationId xmlns:a16="http://schemas.microsoft.com/office/drawing/2014/main" id="{C37DB6DC-A502-8B1E-11C5-5A261C6E2CD6}"/>
              </a:ext>
            </a:extLst>
          </p:cNvPr>
          <p:cNvSpPr/>
          <p:nvPr/>
        </p:nvSpPr>
        <p:spPr>
          <a:xfrm>
            <a:off x="323851" y="3796438"/>
            <a:ext cx="1972203" cy="720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C1D91B"/>
                </a:solidFill>
                <a:latin typeface="Trebuchet MS" panose="020B0703020202090204" pitchFamily="34" charset="0"/>
                <a:cs typeface="Arial" panose="020B0604020202020204" pitchFamily="34" charset="0"/>
              </a:rPr>
              <a:t>54</a:t>
            </a:r>
          </a:p>
          <a:p>
            <a:pPr algn="ctr"/>
            <a:r>
              <a:rPr lang="en-US" sz="1200" dirty="0">
                <a:solidFill>
                  <a:schemeClr val="bg1">
                    <a:lumMod val="85000"/>
                  </a:schemeClr>
                </a:solidFill>
                <a:latin typeface="Trebuchet MS" panose="020B0703020202090204" pitchFamily="34" charset="0"/>
                <a:cs typeface="Arial" panose="020B0604020202020204" pitchFamily="34" charset="0"/>
              </a:rPr>
              <a:t>Edge POPs</a:t>
            </a:r>
          </a:p>
        </p:txBody>
      </p:sp>
      <p:sp>
        <p:nvSpPr>
          <p:cNvPr id="5" name="Rounded Rectangle 4">
            <a:extLst>
              <a:ext uri="{FF2B5EF4-FFF2-40B4-BE49-F238E27FC236}">
                <a16:creationId xmlns:a16="http://schemas.microsoft.com/office/drawing/2014/main" id="{8838FD1F-FA86-1AFA-C9EF-381FE393AD68}"/>
              </a:ext>
            </a:extLst>
          </p:cNvPr>
          <p:cNvSpPr/>
          <p:nvPr/>
        </p:nvSpPr>
        <p:spPr>
          <a:xfrm>
            <a:off x="2498550" y="3789719"/>
            <a:ext cx="1972203" cy="720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C1D91B"/>
                </a:solidFill>
                <a:latin typeface="Trebuchet MS" panose="020B0703020202090204" pitchFamily="34" charset="0"/>
                <a:cs typeface="Arial" panose="020B0604020202020204" pitchFamily="34" charset="0"/>
              </a:rPr>
              <a:t>27</a:t>
            </a:r>
          </a:p>
          <a:p>
            <a:pPr algn="ctr"/>
            <a:r>
              <a:rPr lang="en-US" sz="1200" dirty="0">
                <a:solidFill>
                  <a:schemeClr val="bg1">
                    <a:lumMod val="85000"/>
                  </a:schemeClr>
                </a:solidFill>
                <a:latin typeface="Trebuchet MS" panose="020B0703020202090204" pitchFamily="34" charset="0"/>
                <a:cs typeface="Arial" panose="020B0604020202020204" pitchFamily="34" charset="0"/>
              </a:rPr>
              <a:t>NSE Exchanges</a:t>
            </a:r>
          </a:p>
        </p:txBody>
      </p:sp>
      <p:sp>
        <p:nvSpPr>
          <p:cNvPr id="9" name="Rounded Rectangle 8">
            <a:extLst>
              <a:ext uri="{FF2B5EF4-FFF2-40B4-BE49-F238E27FC236}">
                <a16:creationId xmlns:a16="http://schemas.microsoft.com/office/drawing/2014/main" id="{CD0C89BB-7555-27D9-427A-5759A1F28E49}"/>
              </a:ext>
            </a:extLst>
          </p:cNvPr>
          <p:cNvSpPr/>
          <p:nvPr/>
        </p:nvSpPr>
        <p:spPr>
          <a:xfrm>
            <a:off x="4673249" y="3789718"/>
            <a:ext cx="1972203" cy="720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C1D91B"/>
                </a:solidFill>
                <a:latin typeface="Trebuchet MS" panose="020B0703020202090204" pitchFamily="34" charset="0"/>
                <a:cs typeface="Arial" panose="020B0604020202020204" pitchFamily="34" charset="0"/>
              </a:rPr>
              <a:t>18</a:t>
            </a:r>
          </a:p>
          <a:p>
            <a:pPr algn="ctr"/>
            <a:r>
              <a:rPr lang="en-US" sz="1200" dirty="0">
                <a:solidFill>
                  <a:schemeClr val="bg1">
                    <a:lumMod val="85000"/>
                  </a:schemeClr>
                </a:solidFill>
                <a:latin typeface="Trebuchet MS" panose="020B0703020202090204" pitchFamily="34" charset="0"/>
                <a:cs typeface="Arial" panose="020B0604020202020204" pitchFamily="34" charset="0"/>
              </a:rPr>
              <a:t>NIXI Exchanges</a:t>
            </a:r>
          </a:p>
        </p:txBody>
      </p:sp>
      <p:sp>
        <p:nvSpPr>
          <p:cNvPr id="11" name="Rounded Rectangle 10">
            <a:extLst>
              <a:ext uri="{FF2B5EF4-FFF2-40B4-BE49-F238E27FC236}">
                <a16:creationId xmlns:a16="http://schemas.microsoft.com/office/drawing/2014/main" id="{A5B6C1F2-9FD0-1C78-1C82-645EEBB2AFD2}"/>
              </a:ext>
            </a:extLst>
          </p:cNvPr>
          <p:cNvSpPr/>
          <p:nvPr/>
        </p:nvSpPr>
        <p:spPr>
          <a:xfrm>
            <a:off x="6847947" y="3789717"/>
            <a:ext cx="1972203" cy="720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C1D91B"/>
                </a:solidFill>
                <a:latin typeface="Trebuchet MS" panose="020B0703020202090204" pitchFamily="34" charset="0"/>
                <a:cs typeface="Arial" panose="020B0604020202020204" pitchFamily="34" charset="0"/>
              </a:rPr>
              <a:t>14</a:t>
            </a:r>
          </a:p>
          <a:p>
            <a:pPr algn="ctr"/>
            <a:r>
              <a:rPr lang="en-US" sz="1200" dirty="0">
                <a:solidFill>
                  <a:schemeClr val="bg1">
                    <a:lumMod val="85000"/>
                  </a:schemeClr>
                </a:solidFill>
                <a:latin typeface="Trebuchet MS" panose="020B0703020202090204" pitchFamily="34" charset="0"/>
                <a:cs typeface="Arial" panose="020B0604020202020204" pitchFamily="34" charset="0"/>
              </a:rPr>
              <a:t>Telco NNIs</a:t>
            </a:r>
          </a:p>
        </p:txBody>
      </p:sp>
      <p:cxnSp>
        <p:nvCxnSpPr>
          <p:cNvPr id="12" name="Straight Connector 11">
            <a:extLst>
              <a:ext uri="{FF2B5EF4-FFF2-40B4-BE49-F238E27FC236}">
                <a16:creationId xmlns:a16="http://schemas.microsoft.com/office/drawing/2014/main" id="{29418C78-DFDA-F408-9F5F-CCBE6B7AB53E}"/>
              </a:ext>
            </a:extLst>
          </p:cNvPr>
          <p:cNvCxnSpPr>
            <a:cxnSpLocks/>
          </p:cNvCxnSpPr>
          <p:nvPr/>
        </p:nvCxnSpPr>
        <p:spPr>
          <a:xfrm>
            <a:off x="4589334" y="995419"/>
            <a:ext cx="0" cy="2439759"/>
          </a:xfrm>
          <a:prstGeom prst="line">
            <a:avLst/>
          </a:prstGeom>
          <a:ln w="9525">
            <a:solidFill>
              <a:schemeClr val="accent1">
                <a:lumMod val="7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aphicFrame>
        <p:nvGraphicFramePr>
          <p:cNvPr id="18" name="Diagram 17">
            <a:extLst>
              <a:ext uri="{FF2B5EF4-FFF2-40B4-BE49-F238E27FC236}">
                <a16:creationId xmlns:a16="http://schemas.microsoft.com/office/drawing/2014/main" id="{AF9AA47B-4F19-92BE-9396-8FABFAFD6022}"/>
              </a:ext>
            </a:extLst>
          </p:cNvPr>
          <p:cNvGraphicFramePr/>
          <p:nvPr>
            <p:extLst>
              <p:ext uri="{D42A27DB-BD31-4B8C-83A1-F6EECF244321}">
                <p14:modId xmlns:p14="http://schemas.microsoft.com/office/powerpoint/2010/main" val="2725235566"/>
              </p:ext>
            </p:extLst>
          </p:nvPr>
        </p:nvGraphicFramePr>
        <p:xfrm>
          <a:off x="620414" y="1693454"/>
          <a:ext cx="3600000" cy="1721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0" name="Diagram 19">
            <a:extLst>
              <a:ext uri="{FF2B5EF4-FFF2-40B4-BE49-F238E27FC236}">
                <a16:creationId xmlns:a16="http://schemas.microsoft.com/office/drawing/2014/main" id="{D96ABDDF-9CDD-920A-49E1-DD895361EADF}"/>
              </a:ext>
            </a:extLst>
          </p:cNvPr>
          <p:cNvGraphicFramePr/>
          <p:nvPr>
            <p:extLst>
              <p:ext uri="{D42A27DB-BD31-4B8C-83A1-F6EECF244321}">
                <p14:modId xmlns:p14="http://schemas.microsoft.com/office/powerpoint/2010/main" val="1143254650"/>
              </p:ext>
            </p:extLst>
          </p:nvPr>
        </p:nvGraphicFramePr>
        <p:xfrm>
          <a:off x="5075235" y="1693454"/>
          <a:ext cx="3600000" cy="17217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Rounded Rectangle 15">
            <a:extLst>
              <a:ext uri="{FF2B5EF4-FFF2-40B4-BE49-F238E27FC236}">
                <a16:creationId xmlns:a16="http://schemas.microsoft.com/office/drawing/2014/main" id="{48D56D89-BA9F-DC77-4051-25793F08B309}"/>
              </a:ext>
            </a:extLst>
          </p:cNvPr>
          <p:cNvSpPr/>
          <p:nvPr/>
        </p:nvSpPr>
        <p:spPr>
          <a:xfrm flipH="1">
            <a:off x="1111147" y="987425"/>
            <a:ext cx="2494167" cy="437721"/>
          </a:xfrm>
          <a:prstGeom prst="roundRect">
            <a:avLst>
              <a:gd name="adj" fmla="val 50000"/>
            </a:avLst>
          </a:prstGeom>
          <a:solidFill>
            <a:srgbClr val="C1D91B"/>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marL="0" indent="0" algn="ctr">
              <a:buNone/>
            </a:pPr>
            <a:r>
              <a:rPr lang="en-US" sz="1400" b="1" dirty="0">
                <a:solidFill>
                  <a:schemeClr val="tx1"/>
                </a:solidFill>
                <a:latin typeface="Trebuchet MS" panose="020B0703020202090204" pitchFamily="34" charset="0"/>
                <a:cs typeface="Arial" panose="020B0604020202020204" pitchFamily="34" charset="0"/>
              </a:rPr>
              <a:t>Private Exchange</a:t>
            </a:r>
          </a:p>
        </p:txBody>
      </p:sp>
      <p:sp>
        <p:nvSpPr>
          <p:cNvPr id="17" name="Rounded Rectangle 16">
            <a:extLst>
              <a:ext uri="{FF2B5EF4-FFF2-40B4-BE49-F238E27FC236}">
                <a16:creationId xmlns:a16="http://schemas.microsoft.com/office/drawing/2014/main" id="{02631C38-34FE-8231-4DB8-B23A12B83FF3}"/>
              </a:ext>
            </a:extLst>
          </p:cNvPr>
          <p:cNvSpPr/>
          <p:nvPr/>
        </p:nvSpPr>
        <p:spPr>
          <a:xfrm flipH="1">
            <a:off x="5538688" y="987425"/>
            <a:ext cx="2494167" cy="437721"/>
          </a:xfrm>
          <a:prstGeom prst="roundRect">
            <a:avLst>
              <a:gd name="adj" fmla="val 50000"/>
            </a:avLst>
          </a:prstGeom>
          <a:solidFill>
            <a:srgbClr val="C1D91B"/>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marL="0" indent="0" algn="ctr">
              <a:buNone/>
            </a:pPr>
            <a:r>
              <a:rPr lang="en-US" sz="1400" b="1" dirty="0">
                <a:solidFill>
                  <a:schemeClr val="tx1"/>
                </a:solidFill>
                <a:latin typeface="Trebuchet MS" panose="020B0703020202090204" pitchFamily="34" charset="0"/>
                <a:cs typeface="Arial" panose="020B0604020202020204" pitchFamily="34" charset="0"/>
              </a:rPr>
              <a:t>Public Exchange</a:t>
            </a:r>
          </a:p>
        </p:txBody>
      </p:sp>
    </p:spTree>
    <p:extLst>
      <p:ext uri="{BB962C8B-B14F-4D97-AF65-F5344CB8AC3E}">
        <p14:creationId xmlns:p14="http://schemas.microsoft.com/office/powerpoint/2010/main" val="350989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9">
            <a:extLst>
              <a:ext uri="{FF2B5EF4-FFF2-40B4-BE49-F238E27FC236}">
                <a16:creationId xmlns:a16="http://schemas.microsoft.com/office/drawing/2014/main" id="{33EC88CA-1680-42D4-AE12-64C4EDADA976}"/>
              </a:ext>
            </a:extLst>
          </p:cNvPr>
          <p:cNvPicPr/>
          <p:nvPr/>
        </p:nvPicPr>
        <p:blipFill>
          <a:blip r:embed="rId2" cstate="print"/>
          <a:stretch>
            <a:fillRect/>
          </a:stretch>
        </p:blipFill>
        <p:spPr>
          <a:xfrm>
            <a:off x="620477" y="1357255"/>
            <a:ext cx="470916" cy="310895"/>
          </a:xfrm>
          <a:prstGeom prst="rect">
            <a:avLst/>
          </a:prstGeom>
        </p:spPr>
      </p:pic>
      <p:pic>
        <p:nvPicPr>
          <p:cNvPr id="10" name="object 31">
            <a:extLst>
              <a:ext uri="{FF2B5EF4-FFF2-40B4-BE49-F238E27FC236}">
                <a16:creationId xmlns:a16="http://schemas.microsoft.com/office/drawing/2014/main" id="{D07E63D7-3361-6C29-EA7E-5F41E45DD8CE}"/>
              </a:ext>
            </a:extLst>
          </p:cNvPr>
          <p:cNvPicPr/>
          <p:nvPr/>
        </p:nvPicPr>
        <p:blipFill>
          <a:blip r:embed="rId3" cstate="print"/>
          <a:stretch>
            <a:fillRect/>
          </a:stretch>
        </p:blipFill>
        <p:spPr>
          <a:xfrm>
            <a:off x="4148178" y="2979336"/>
            <a:ext cx="388340" cy="241205"/>
          </a:xfrm>
          <a:prstGeom prst="rect">
            <a:avLst/>
          </a:prstGeom>
        </p:spPr>
      </p:pic>
      <p:pic>
        <p:nvPicPr>
          <p:cNvPr id="11" name="object 32">
            <a:extLst>
              <a:ext uri="{FF2B5EF4-FFF2-40B4-BE49-F238E27FC236}">
                <a16:creationId xmlns:a16="http://schemas.microsoft.com/office/drawing/2014/main" id="{B2B49DA0-0B5C-1F14-80BC-2C50ACCA5F53}"/>
              </a:ext>
            </a:extLst>
          </p:cNvPr>
          <p:cNvPicPr/>
          <p:nvPr/>
        </p:nvPicPr>
        <p:blipFill>
          <a:blip r:embed="rId4" cstate="print"/>
          <a:stretch>
            <a:fillRect/>
          </a:stretch>
        </p:blipFill>
        <p:spPr>
          <a:xfrm>
            <a:off x="1974985" y="738623"/>
            <a:ext cx="688085" cy="331149"/>
          </a:xfrm>
          <a:prstGeom prst="rect">
            <a:avLst/>
          </a:prstGeom>
        </p:spPr>
      </p:pic>
      <p:sp>
        <p:nvSpPr>
          <p:cNvPr id="18" name="object 39">
            <a:extLst>
              <a:ext uri="{FF2B5EF4-FFF2-40B4-BE49-F238E27FC236}">
                <a16:creationId xmlns:a16="http://schemas.microsoft.com/office/drawing/2014/main" id="{0182D348-08D7-47DE-A6A2-3D4211949FF6}"/>
              </a:ext>
            </a:extLst>
          </p:cNvPr>
          <p:cNvSpPr/>
          <p:nvPr/>
        </p:nvSpPr>
        <p:spPr>
          <a:xfrm>
            <a:off x="5469685" y="3300027"/>
            <a:ext cx="272415" cy="1143351"/>
          </a:xfrm>
          <a:custGeom>
            <a:avLst/>
            <a:gdLst/>
            <a:ahLst/>
            <a:cxnLst/>
            <a:rect l="l" t="t" r="r" b="b"/>
            <a:pathLst>
              <a:path w="363220" h="1885314">
                <a:moveTo>
                  <a:pt x="362711" y="0"/>
                </a:moveTo>
                <a:lnTo>
                  <a:pt x="0" y="90678"/>
                </a:lnTo>
                <a:lnTo>
                  <a:pt x="0" y="1885188"/>
                </a:lnTo>
                <a:lnTo>
                  <a:pt x="362711" y="1794510"/>
                </a:lnTo>
                <a:lnTo>
                  <a:pt x="362711" y="0"/>
                </a:lnTo>
                <a:close/>
              </a:path>
            </a:pathLst>
          </a:custGeom>
          <a:solidFill>
            <a:srgbClr val="C7F030"/>
          </a:solidFill>
        </p:spPr>
        <p:txBody>
          <a:bodyPr wrap="square" lIns="0" tIns="0" rIns="0" bIns="0" rtlCol="0"/>
          <a:lstStyle/>
          <a:p>
            <a:endParaRPr sz="1013" dirty="0"/>
          </a:p>
        </p:txBody>
      </p:sp>
      <p:sp>
        <p:nvSpPr>
          <p:cNvPr id="19" name="object 40">
            <a:extLst>
              <a:ext uri="{FF2B5EF4-FFF2-40B4-BE49-F238E27FC236}">
                <a16:creationId xmlns:a16="http://schemas.microsoft.com/office/drawing/2014/main" id="{07A976EC-AFFE-4109-A5F7-1CDF3F915906}"/>
              </a:ext>
            </a:extLst>
          </p:cNvPr>
          <p:cNvSpPr txBox="1"/>
          <p:nvPr/>
        </p:nvSpPr>
        <p:spPr>
          <a:xfrm>
            <a:off x="5500986" y="3432862"/>
            <a:ext cx="207749" cy="827504"/>
          </a:xfrm>
          <a:prstGeom prst="rect">
            <a:avLst/>
          </a:prstGeom>
        </p:spPr>
        <p:txBody>
          <a:bodyPr vert="vert270" wrap="square" lIns="0" tIns="32385" rIns="0" bIns="0" rtlCol="0">
            <a:spAutoFit/>
          </a:bodyPr>
          <a:lstStyle/>
          <a:p>
            <a:pPr marL="9525">
              <a:spcBef>
                <a:spcPts val="255"/>
              </a:spcBef>
            </a:pPr>
            <a:r>
              <a:rPr b="1" dirty="0">
                <a:latin typeface="Trebuchet MS"/>
                <a:cs typeface="Trebuchet MS"/>
              </a:rPr>
              <a:t>CHENNAI</a:t>
            </a:r>
            <a:endParaRPr dirty="0">
              <a:latin typeface="Trebuchet MS"/>
              <a:cs typeface="Trebuchet MS"/>
            </a:endParaRPr>
          </a:p>
        </p:txBody>
      </p:sp>
      <p:pic>
        <p:nvPicPr>
          <p:cNvPr id="21" name="object 42">
            <a:extLst>
              <a:ext uri="{FF2B5EF4-FFF2-40B4-BE49-F238E27FC236}">
                <a16:creationId xmlns:a16="http://schemas.microsoft.com/office/drawing/2014/main" id="{4F7FD61E-B081-E9A7-EFA7-184BC245FB2C}"/>
              </a:ext>
            </a:extLst>
          </p:cNvPr>
          <p:cNvPicPr/>
          <p:nvPr/>
        </p:nvPicPr>
        <p:blipFill>
          <a:blip r:embed="rId5" cstate="print"/>
          <a:stretch>
            <a:fillRect/>
          </a:stretch>
        </p:blipFill>
        <p:spPr>
          <a:xfrm>
            <a:off x="5788598" y="2922997"/>
            <a:ext cx="472865" cy="470994"/>
          </a:xfrm>
          <a:prstGeom prst="rect">
            <a:avLst/>
          </a:prstGeom>
        </p:spPr>
      </p:pic>
      <p:sp>
        <p:nvSpPr>
          <p:cNvPr id="22" name="object 43">
            <a:extLst>
              <a:ext uri="{FF2B5EF4-FFF2-40B4-BE49-F238E27FC236}">
                <a16:creationId xmlns:a16="http://schemas.microsoft.com/office/drawing/2014/main" id="{79C3DDCF-C43E-B039-90B0-14289E7891A4}"/>
              </a:ext>
            </a:extLst>
          </p:cNvPr>
          <p:cNvSpPr/>
          <p:nvPr/>
        </p:nvSpPr>
        <p:spPr>
          <a:xfrm>
            <a:off x="6657338" y="1579307"/>
            <a:ext cx="272415" cy="1250700"/>
          </a:xfrm>
          <a:custGeom>
            <a:avLst/>
            <a:gdLst/>
            <a:ahLst/>
            <a:cxnLst/>
            <a:rect l="l" t="t" r="r" b="b"/>
            <a:pathLst>
              <a:path w="363220" h="1884045">
                <a:moveTo>
                  <a:pt x="362712" y="0"/>
                </a:moveTo>
                <a:lnTo>
                  <a:pt x="0" y="90678"/>
                </a:lnTo>
                <a:lnTo>
                  <a:pt x="0" y="1883664"/>
                </a:lnTo>
                <a:lnTo>
                  <a:pt x="362712" y="1792986"/>
                </a:lnTo>
                <a:lnTo>
                  <a:pt x="362712" y="0"/>
                </a:lnTo>
                <a:close/>
              </a:path>
            </a:pathLst>
          </a:custGeom>
          <a:solidFill>
            <a:srgbClr val="C7F030"/>
          </a:solidFill>
        </p:spPr>
        <p:txBody>
          <a:bodyPr wrap="square" lIns="0" tIns="0" rIns="0" bIns="0" rtlCol="0"/>
          <a:lstStyle/>
          <a:p>
            <a:endParaRPr sz="1013" dirty="0"/>
          </a:p>
        </p:txBody>
      </p:sp>
      <p:pic>
        <p:nvPicPr>
          <p:cNvPr id="23" name="object 44">
            <a:extLst>
              <a:ext uri="{FF2B5EF4-FFF2-40B4-BE49-F238E27FC236}">
                <a16:creationId xmlns:a16="http://schemas.microsoft.com/office/drawing/2014/main" id="{DC8223AE-0735-C2B6-6A65-ACF1A7B95EFA}"/>
              </a:ext>
            </a:extLst>
          </p:cNvPr>
          <p:cNvPicPr/>
          <p:nvPr/>
        </p:nvPicPr>
        <p:blipFill>
          <a:blip r:embed="rId6" cstate="print"/>
          <a:stretch>
            <a:fillRect/>
          </a:stretch>
        </p:blipFill>
        <p:spPr>
          <a:xfrm>
            <a:off x="6947282" y="1544471"/>
            <a:ext cx="372742" cy="372742"/>
          </a:xfrm>
          <a:prstGeom prst="rect">
            <a:avLst/>
          </a:prstGeom>
        </p:spPr>
      </p:pic>
      <p:sp>
        <p:nvSpPr>
          <p:cNvPr id="25" name="object 46">
            <a:extLst>
              <a:ext uri="{FF2B5EF4-FFF2-40B4-BE49-F238E27FC236}">
                <a16:creationId xmlns:a16="http://schemas.microsoft.com/office/drawing/2014/main" id="{3D40E904-C25D-7D92-A2DB-83F4903E724B}"/>
              </a:ext>
            </a:extLst>
          </p:cNvPr>
          <p:cNvSpPr txBox="1"/>
          <p:nvPr/>
        </p:nvSpPr>
        <p:spPr>
          <a:xfrm>
            <a:off x="6698435" y="1648803"/>
            <a:ext cx="207749" cy="1049731"/>
          </a:xfrm>
          <a:prstGeom prst="rect">
            <a:avLst/>
          </a:prstGeom>
        </p:spPr>
        <p:txBody>
          <a:bodyPr vert="vert270" wrap="square" lIns="0" tIns="32385" rIns="0" bIns="0" rtlCol="0">
            <a:spAutoFit/>
          </a:bodyPr>
          <a:lstStyle/>
          <a:p>
            <a:pPr marL="9525">
              <a:spcBef>
                <a:spcPts val="255"/>
              </a:spcBef>
            </a:pPr>
            <a:r>
              <a:rPr b="1" spc="-23" dirty="0">
                <a:latin typeface="Trebuchet MS"/>
                <a:cs typeface="Trebuchet MS"/>
              </a:rPr>
              <a:t>HYDERABAD</a:t>
            </a:r>
            <a:endParaRPr dirty="0">
              <a:latin typeface="Trebuchet MS"/>
              <a:cs typeface="Trebuchet MS"/>
            </a:endParaRPr>
          </a:p>
        </p:txBody>
      </p:sp>
      <p:pic>
        <p:nvPicPr>
          <p:cNvPr id="26" name="object 47">
            <a:extLst>
              <a:ext uri="{FF2B5EF4-FFF2-40B4-BE49-F238E27FC236}">
                <a16:creationId xmlns:a16="http://schemas.microsoft.com/office/drawing/2014/main" id="{28C22E3C-2B89-C04B-8F6E-51EA92518885}"/>
              </a:ext>
            </a:extLst>
          </p:cNvPr>
          <p:cNvPicPr/>
          <p:nvPr/>
        </p:nvPicPr>
        <p:blipFill>
          <a:blip r:embed="rId7" cstate="print">
            <a:lum bright="70000" contrast="-70000"/>
          </a:blip>
          <a:stretch>
            <a:fillRect/>
          </a:stretch>
        </p:blipFill>
        <p:spPr>
          <a:xfrm>
            <a:off x="2050542" y="3193541"/>
            <a:ext cx="627506" cy="446913"/>
          </a:xfrm>
          <a:prstGeom prst="rect">
            <a:avLst/>
          </a:prstGeom>
        </p:spPr>
      </p:pic>
      <p:sp>
        <p:nvSpPr>
          <p:cNvPr id="31" name="object 52">
            <a:extLst>
              <a:ext uri="{FF2B5EF4-FFF2-40B4-BE49-F238E27FC236}">
                <a16:creationId xmlns:a16="http://schemas.microsoft.com/office/drawing/2014/main" id="{ED14C3C7-F17E-2578-81B0-C198D0E1D0BC}"/>
              </a:ext>
            </a:extLst>
          </p:cNvPr>
          <p:cNvSpPr/>
          <p:nvPr/>
        </p:nvSpPr>
        <p:spPr>
          <a:xfrm>
            <a:off x="6254753" y="749520"/>
            <a:ext cx="272415" cy="978954"/>
          </a:xfrm>
          <a:custGeom>
            <a:avLst/>
            <a:gdLst/>
            <a:ahLst/>
            <a:cxnLst/>
            <a:rect l="l" t="t" r="r" b="b"/>
            <a:pathLst>
              <a:path w="363220" h="1557655">
                <a:moveTo>
                  <a:pt x="362711" y="0"/>
                </a:moveTo>
                <a:lnTo>
                  <a:pt x="0" y="90678"/>
                </a:lnTo>
                <a:lnTo>
                  <a:pt x="0" y="1557528"/>
                </a:lnTo>
                <a:lnTo>
                  <a:pt x="362711" y="1466850"/>
                </a:lnTo>
                <a:lnTo>
                  <a:pt x="362711" y="0"/>
                </a:lnTo>
                <a:close/>
              </a:path>
            </a:pathLst>
          </a:custGeom>
          <a:solidFill>
            <a:srgbClr val="C7F030"/>
          </a:solidFill>
        </p:spPr>
        <p:txBody>
          <a:bodyPr wrap="square" lIns="0" tIns="0" rIns="0" bIns="0" rtlCol="0"/>
          <a:lstStyle/>
          <a:p>
            <a:endParaRPr sz="1013" dirty="0"/>
          </a:p>
        </p:txBody>
      </p:sp>
      <p:sp>
        <p:nvSpPr>
          <p:cNvPr id="32" name="object 53">
            <a:extLst>
              <a:ext uri="{FF2B5EF4-FFF2-40B4-BE49-F238E27FC236}">
                <a16:creationId xmlns:a16="http://schemas.microsoft.com/office/drawing/2014/main" id="{0AAA5676-3869-4272-97CC-E9EEF60A21B9}"/>
              </a:ext>
            </a:extLst>
          </p:cNvPr>
          <p:cNvSpPr txBox="1"/>
          <p:nvPr/>
        </p:nvSpPr>
        <p:spPr>
          <a:xfrm>
            <a:off x="6280826" y="772362"/>
            <a:ext cx="207749" cy="830356"/>
          </a:xfrm>
          <a:prstGeom prst="rect">
            <a:avLst/>
          </a:prstGeom>
        </p:spPr>
        <p:txBody>
          <a:bodyPr vert="vert270" wrap="square" lIns="0" tIns="32385" rIns="0" bIns="0" rtlCol="0">
            <a:spAutoFit/>
          </a:bodyPr>
          <a:lstStyle/>
          <a:p>
            <a:pPr marL="9525">
              <a:spcBef>
                <a:spcPts val="255"/>
              </a:spcBef>
            </a:pPr>
            <a:r>
              <a:rPr b="1" dirty="0">
                <a:latin typeface="Trebuchet MS"/>
                <a:cs typeface="Trebuchet MS"/>
              </a:rPr>
              <a:t>KOLKATA</a:t>
            </a:r>
            <a:endParaRPr dirty="0">
              <a:latin typeface="Trebuchet MS"/>
              <a:cs typeface="Trebuchet MS"/>
            </a:endParaRPr>
          </a:p>
        </p:txBody>
      </p:sp>
      <p:pic>
        <p:nvPicPr>
          <p:cNvPr id="33" name="object 54">
            <a:extLst>
              <a:ext uri="{FF2B5EF4-FFF2-40B4-BE49-F238E27FC236}">
                <a16:creationId xmlns:a16="http://schemas.microsoft.com/office/drawing/2014/main" id="{1221DAAE-CF05-6F42-5B70-1F94D93F8B43}"/>
              </a:ext>
            </a:extLst>
          </p:cNvPr>
          <p:cNvPicPr/>
          <p:nvPr/>
        </p:nvPicPr>
        <p:blipFill>
          <a:blip r:embed="rId8" cstate="print">
            <a:lum bright="70000" contrast="-70000"/>
          </a:blip>
          <a:stretch>
            <a:fillRect/>
          </a:stretch>
        </p:blipFill>
        <p:spPr>
          <a:xfrm>
            <a:off x="6649088" y="556805"/>
            <a:ext cx="516636" cy="323411"/>
          </a:xfrm>
          <a:prstGeom prst="rect">
            <a:avLst/>
          </a:prstGeom>
        </p:spPr>
      </p:pic>
      <p:graphicFrame>
        <p:nvGraphicFramePr>
          <p:cNvPr id="121" name="Table 120">
            <a:extLst>
              <a:ext uri="{FF2B5EF4-FFF2-40B4-BE49-F238E27FC236}">
                <a16:creationId xmlns:a16="http://schemas.microsoft.com/office/drawing/2014/main" id="{ECD01D4A-C266-169D-6C49-FC147EDC6228}"/>
              </a:ext>
            </a:extLst>
          </p:cNvPr>
          <p:cNvGraphicFramePr>
            <a:graphicFrameLocks noGrp="1"/>
          </p:cNvGraphicFramePr>
          <p:nvPr>
            <p:extLst>
              <p:ext uri="{D42A27DB-BD31-4B8C-83A1-F6EECF244321}">
                <p14:modId xmlns:p14="http://schemas.microsoft.com/office/powerpoint/2010/main" val="687014341"/>
              </p:ext>
            </p:extLst>
          </p:nvPr>
        </p:nvGraphicFramePr>
        <p:xfrm>
          <a:off x="2097850" y="3624024"/>
          <a:ext cx="813495" cy="852964"/>
        </p:xfrm>
        <a:graphic>
          <a:graphicData uri="http://schemas.openxmlformats.org/drawingml/2006/table">
            <a:tbl>
              <a:tblPr>
                <a:tableStyleId>{2D5ABB26-0587-4C30-8999-92F81FD0307C}</a:tableStyleId>
              </a:tblPr>
              <a:tblGrid>
                <a:gridCol w="813495">
                  <a:extLst>
                    <a:ext uri="{9D8B030D-6E8A-4147-A177-3AD203B41FA5}">
                      <a16:colId xmlns:a16="http://schemas.microsoft.com/office/drawing/2014/main" val="3976706368"/>
                    </a:ext>
                  </a:extLst>
                </a:gridCol>
              </a:tblGrid>
              <a:tr h="142875">
                <a:tc>
                  <a:txBody>
                    <a:bodyPr/>
                    <a:lstStyle/>
                    <a:p>
                      <a:pPr marL="88900" indent="-88900" algn="l" fontAlgn="b">
                        <a:buFont typeface="Arial" panose="020B0604020202020204" pitchFamily="34" charset="0"/>
                        <a:buChar char="•"/>
                        <a:tabLst/>
                      </a:pPr>
                      <a:r>
                        <a:rPr lang="en-IN" sz="600" u="none" strike="noStrike" dirty="0">
                          <a:solidFill>
                            <a:schemeClr val="bg1"/>
                          </a:solidFill>
                          <a:effectLst/>
                          <a:latin typeface="Arial" panose="020B0604020202020204" pitchFamily="34" charset="0"/>
                          <a:cs typeface="Arial" panose="020B0604020202020204" pitchFamily="34" charset="0"/>
                        </a:rPr>
                        <a:t>STT Dighi-DC1</a:t>
                      </a:r>
                      <a:endParaRPr lang="en-IN" sz="600" b="0" i="0" u="none" strike="noStrike" dirty="0">
                        <a:solidFill>
                          <a:schemeClr val="bg1"/>
                        </a:solidFill>
                        <a:effectLst/>
                        <a:latin typeface="Arial" panose="020B0604020202020204" pitchFamily="34" charset="0"/>
                        <a:cs typeface="Arial" panose="020B0604020202020204" pitchFamily="34" charset="0"/>
                      </a:endParaRPr>
                    </a:p>
                  </a:txBody>
                  <a:tcPr marL="7144" marR="7144" marT="7144" marB="0" anchor="b"/>
                </a:tc>
                <a:extLst>
                  <a:ext uri="{0D108BD9-81ED-4DB2-BD59-A6C34878D82A}">
                    <a16:rowId xmlns:a16="http://schemas.microsoft.com/office/drawing/2014/main" val="947757152"/>
                  </a:ext>
                </a:extLst>
              </a:tr>
              <a:tr h="142875">
                <a:tc>
                  <a:txBody>
                    <a:bodyPr/>
                    <a:lstStyle/>
                    <a:p>
                      <a:pPr marL="88900" indent="-88900" algn="l" fontAlgn="b">
                        <a:buFont typeface="Arial" panose="020B0604020202020204" pitchFamily="34" charset="0"/>
                        <a:buChar char="•"/>
                        <a:tabLst/>
                      </a:pPr>
                      <a:r>
                        <a:rPr lang="en-IN" sz="600" u="none" strike="noStrike" dirty="0">
                          <a:solidFill>
                            <a:schemeClr val="bg1"/>
                          </a:solidFill>
                          <a:effectLst/>
                          <a:latin typeface="Arial" panose="020B0604020202020204" pitchFamily="34" charset="0"/>
                          <a:cs typeface="Arial" panose="020B0604020202020204" pitchFamily="34" charset="0"/>
                        </a:rPr>
                        <a:t>STT Dighi-DC2</a:t>
                      </a:r>
                      <a:endParaRPr lang="en-IN" sz="600" b="0" i="0" u="none" strike="noStrike" dirty="0">
                        <a:solidFill>
                          <a:schemeClr val="bg1"/>
                        </a:solidFill>
                        <a:effectLst/>
                        <a:latin typeface="Arial" panose="020B0604020202020204" pitchFamily="34" charset="0"/>
                        <a:cs typeface="Arial" panose="020B0604020202020204" pitchFamily="34" charset="0"/>
                      </a:endParaRPr>
                    </a:p>
                  </a:txBody>
                  <a:tcPr marL="7144" marR="7144" marT="7144" marB="0" anchor="b"/>
                </a:tc>
                <a:extLst>
                  <a:ext uri="{0D108BD9-81ED-4DB2-BD59-A6C34878D82A}">
                    <a16:rowId xmlns:a16="http://schemas.microsoft.com/office/drawing/2014/main" val="2654707967"/>
                  </a:ext>
                </a:extLst>
              </a:tr>
              <a:tr h="142875">
                <a:tc>
                  <a:txBody>
                    <a:bodyPr/>
                    <a:lstStyle/>
                    <a:p>
                      <a:pPr marL="88900" indent="-88900" algn="l" fontAlgn="b">
                        <a:buFont typeface="Arial" panose="020B0604020202020204" pitchFamily="34" charset="0"/>
                        <a:buChar char="•"/>
                        <a:tabLst/>
                      </a:pPr>
                      <a:r>
                        <a:rPr lang="en-IN" sz="600" u="none" strike="noStrike" dirty="0">
                          <a:solidFill>
                            <a:schemeClr val="bg1"/>
                          </a:solidFill>
                          <a:effectLst/>
                          <a:latin typeface="Arial" panose="020B0604020202020204" pitchFamily="34" charset="0"/>
                          <a:cs typeface="Arial" panose="020B0604020202020204" pitchFamily="34" charset="0"/>
                        </a:rPr>
                        <a:t>Nxtra Kharadi</a:t>
                      </a:r>
                      <a:endParaRPr lang="en-IN" sz="600" b="0" i="0" u="none" strike="noStrike" dirty="0">
                        <a:solidFill>
                          <a:schemeClr val="bg1"/>
                        </a:solidFill>
                        <a:effectLst/>
                        <a:latin typeface="Arial" panose="020B0604020202020204" pitchFamily="34" charset="0"/>
                        <a:cs typeface="Arial" panose="020B0604020202020204" pitchFamily="34" charset="0"/>
                      </a:endParaRPr>
                    </a:p>
                  </a:txBody>
                  <a:tcPr marL="7144" marR="7144" marT="7144" marB="0" anchor="b"/>
                </a:tc>
                <a:extLst>
                  <a:ext uri="{0D108BD9-81ED-4DB2-BD59-A6C34878D82A}">
                    <a16:rowId xmlns:a16="http://schemas.microsoft.com/office/drawing/2014/main" val="3920696201"/>
                  </a:ext>
                </a:extLst>
              </a:tr>
              <a:tr h="142875">
                <a:tc>
                  <a:txBody>
                    <a:bodyPr/>
                    <a:lstStyle/>
                    <a:p>
                      <a:pPr marL="88900" indent="-88900" algn="l" fontAlgn="b">
                        <a:buFont typeface="Arial" panose="020B0604020202020204" pitchFamily="34" charset="0"/>
                        <a:buChar char="•"/>
                        <a:tabLst/>
                      </a:pPr>
                      <a:r>
                        <a:rPr lang="en-IN" sz="600" u="none" strike="noStrike" dirty="0">
                          <a:solidFill>
                            <a:schemeClr val="bg1"/>
                          </a:solidFill>
                          <a:effectLst/>
                          <a:latin typeface="Arial" panose="020B0604020202020204" pitchFamily="34" charset="0"/>
                          <a:cs typeface="Arial" panose="020B0604020202020204" pitchFamily="34" charset="0"/>
                        </a:rPr>
                        <a:t>Nxtra Hinjawadi</a:t>
                      </a:r>
                      <a:endParaRPr lang="en-IN" sz="600" b="0" i="0" u="none" strike="noStrike" dirty="0">
                        <a:solidFill>
                          <a:schemeClr val="bg1"/>
                        </a:solidFill>
                        <a:effectLst/>
                        <a:latin typeface="Arial" panose="020B0604020202020204" pitchFamily="34" charset="0"/>
                        <a:cs typeface="Arial" panose="020B0604020202020204" pitchFamily="34" charset="0"/>
                      </a:endParaRPr>
                    </a:p>
                  </a:txBody>
                  <a:tcPr marL="7144" marR="7144" marT="7144" marB="0" anchor="b"/>
                </a:tc>
                <a:extLst>
                  <a:ext uri="{0D108BD9-81ED-4DB2-BD59-A6C34878D82A}">
                    <a16:rowId xmlns:a16="http://schemas.microsoft.com/office/drawing/2014/main" val="1141162005"/>
                  </a:ext>
                </a:extLst>
              </a:tr>
              <a:tr h="190024">
                <a:tc>
                  <a:txBody>
                    <a:bodyPr/>
                    <a:lstStyle/>
                    <a:p>
                      <a:pPr marL="88900" indent="-88900" algn="l" fontAlgn="b">
                        <a:buFont typeface="Arial" panose="020B0604020202020204" pitchFamily="34" charset="0"/>
                        <a:buChar char="•"/>
                        <a:tabLst/>
                      </a:pPr>
                      <a:r>
                        <a:rPr lang="en-IN" sz="600" u="none" strike="noStrike" dirty="0">
                          <a:solidFill>
                            <a:schemeClr val="bg1"/>
                          </a:solidFill>
                          <a:effectLst/>
                          <a:latin typeface="Arial" panose="020B0604020202020204" pitchFamily="34" charset="0"/>
                          <a:cs typeface="Arial" panose="020B0604020202020204" pitchFamily="34" charset="0"/>
                        </a:rPr>
                        <a:t>Web Werks Hinjawadi</a:t>
                      </a:r>
                    </a:p>
                    <a:p>
                      <a:pPr marL="171450" indent="-171450" algn="l" fontAlgn="b">
                        <a:buFont typeface="Arial" panose="020B0604020202020204" pitchFamily="34" charset="0"/>
                        <a:buChar char="•"/>
                      </a:pPr>
                      <a:r>
                        <a:rPr lang="en-IN" sz="600" b="0" i="0" u="none" strike="noStrike" dirty="0">
                          <a:solidFill>
                            <a:schemeClr val="bg1"/>
                          </a:solidFill>
                          <a:effectLst/>
                          <a:latin typeface="Arial" panose="020B0604020202020204" pitchFamily="34" charset="0"/>
                          <a:cs typeface="Arial" panose="020B0604020202020204" pitchFamily="34" charset="0"/>
                        </a:rPr>
                        <a:t>(05)</a:t>
                      </a:r>
                    </a:p>
                  </a:txBody>
                  <a:tcPr marL="7144" marR="7144" marT="7144" marB="0" anchor="b"/>
                </a:tc>
                <a:extLst>
                  <a:ext uri="{0D108BD9-81ED-4DB2-BD59-A6C34878D82A}">
                    <a16:rowId xmlns:a16="http://schemas.microsoft.com/office/drawing/2014/main" val="442506233"/>
                  </a:ext>
                </a:extLst>
              </a:tr>
            </a:tbl>
          </a:graphicData>
        </a:graphic>
      </p:graphicFrame>
      <p:graphicFrame>
        <p:nvGraphicFramePr>
          <p:cNvPr id="125" name="Table 124">
            <a:extLst>
              <a:ext uri="{FF2B5EF4-FFF2-40B4-BE49-F238E27FC236}">
                <a16:creationId xmlns:a16="http://schemas.microsoft.com/office/drawing/2014/main" id="{E43A1BF7-875F-B1E1-6266-02A6D5CE4251}"/>
              </a:ext>
            </a:extLst>
          </p:cNvPr>
          <p:cNvGraphicFramePr>
            <a:graphicFrameLocks noGrp="1"/>
          </p:cNvGraphicFramePr>
          <p:nvPr>
            <p:extLst>
              <p:ext uri="{D42A27DB-BD31-4B8C-83A1-F6EECF244321}">
                <p14:modId xmlns:p14="http://schemas.microsoft.com/office/powerpoint/2010/main" val="1074778777"/>
              </p:ext>
            </p:extLst>
          </p:nvPr>
        </p:nvGraphicFramePr>
        <p:xfrm>
          <a:off x="6609318" y="917346"/>
          <a:ext cx="1647825" cy="363379"/>
        </p:xfrm>
        <a:graphic>
          <a:graphicData uri="http://schemas.openxmlformats.org/drawingml/2006/table">
            <a:tbl>
              <a:tblPr>
                <a:tableStyleId>{2D5ABB26-0587-4C30-8999-92F81FD0307C}</a:tableStyleId>
              </a:tblPr>
              <a:tblGrid>
                <a:gridCol w="1647825">
                  <a:extLst>
                    <a:ext uri="{9D8B030D-6E8A-4147-A177-3AD203B41FA5}">
                      <a16:colId xmlns:a16="http://schemas.microsoft.com/office/drawing/2014/main" val="3894279258"/>
                    </a:ext>
                  </a:extLst>
                </a:gridCol>
              </a:tblGrid>
              <a:tr h="142875">
                <a:tc>
                  <a:txBody>
                    <a:bodyPr/>
                    <a:lstStyle/>
                    <a:p>
                      <a:pPr marL="171450" indent="-171450" algn="l" fontAlgn="b">
                        <a:buFont typeface="Arial" panose="020B0604020202020204" pitchFamily="34" charset="0"/>
                        <a:buChar char="•"/>
                      </a:pPr>
                      <a:r>
                        <a:rPr lang="en-IN" sz="700" u="none" strike="noStrike" dirty="0">
                          <a:solidFill>
                            <a:schemeClr val="bg1"/>
                          </a:solidFill>
                          <a:effectLst/>
                        </a:rPr>
                        <a:t>Sify DC (DLF)</a:t>
                      </a:r>
                      <a:endParaRPr lang="en-IN" sz="700" b="0" i="0" u="none" strike="noStrike" dirty="0">
                        <a:solidFill>
                          <a:schemeClr val="bg1"/>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050845546"/>
                  </a:ext>
                </a:extLst>
              </a:tr>
              <a:tr h="212884">
                <a:tc>
                  <a:txBody>
                    <a:bodyPr/>
                    <a:lstStyle/>
                    <a:p>
                      <a:pPr marL="171450" indent="-171450" algn="l" fontAlgn="b">
                        <a:buFont typeface="Arial" panose="020B0604020202020204" pitchFamily="34" charset="0"/>
                        <a:buChar char="•"/>
                      </a:pPr>
                      <a:r>
                        <a:rPr lang="en-IN" sz="700" u="none" strike="noStrike" dirty="0">
                          <a:solidFill>
                            <a:schemeClr val="bg1"/>
                          </a:solidFill>
                          <a:effectLst/>
                        </a:rPr>
                        <a:t>STT DC (Ultadanga</a:t>
                      </a:r>
                    </a:p>
                    <a:p>
                      <a:pPr marL="171450" indent="-171450" algn="l" fontAlgn="b">
                        <a:buFont typeface="Arial" panose="020B0604020202020204" pitchFamily="34" charset="0"/>
                        <a:buChar char="•"/>
                      </a:pPr>
                      <a:r>
                        <a:rPr lang="en-IN" sz="700" u="none" strike="noStrike" dirty="0">
                          <a:solidFill>
                            <a:schemeClr val="bg1"/>
                          </a:solidFill>
                          <a:effectLst/>
                        </a:rPr>
                        <a:t>(02))</a:t>
                      </a:r>
                      <a:endParaRPr lang="en-IN" sz="700" b="0" i="0" u="none" strike="noStrike" dirty="0">
                        <a:solidFill>
                          <a:schemeClr val="bg1"/>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93848792"/>
                  </a:ext>
                </a:extLst>
              </a:tr>
            </a:tbl>
          </a:graphicData>
        </a:graphic>
      </p:graphicFrame>
      <p:cxnSp>
        <p:nvCxnSpPr>
          <p:cNvPr id="127" name="Straight Connector 126">
            <a:extLst>
              <a:ext uri="{FF2B5EF4-FFF2-40B4-BE49-F238E27FC236}">
                <a16:creationId xmlns:a16="http://schemas.microsoft.com/office/drawing/2014/main" id="{7C6F104F-39F4-81CC-6F4A-088FB4A66056}"/>
              </a:ext>
            </a:extLst>
          </p:cNvPr>
          <p:cNvCxnSpPr>
            <a:cxnSpLocks/>
            <a:stCxn id="42" idx="0"/>
          </p:cNvCxnSpPr>
          <p:nvPr/>
        </p:nvCxnSpPr>
        <p:spPr>
          <a:xfrm flipH="1">
            <a:off x="1619050" y="1986465"/>
            <a:ext cx="1868529" cy="1129307"/>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8" name="Straight Connector 127">
            <a:extLst>
              <a:ext uri="{FF2B5EF4-FFF2-40B4-BE49-F238E27FC236}">
                <a16:creationId xmlns:a16="http://schemas.microsoft.com/office/drawing/2014/main" id="{9AA28C36-694B-CB1E-9762-41BC56417D3C}"/>
              </a:ext>
            </a:extLst>
          </p:cNvPr>
          <p:cNvCxnSpPr>
            <a:cxnSpLocks/>
            <a:stCxn id="42" idx="2"/>
          </p:cNvCxnSpPr>
          <p:nvPr/>
        </p:nvCxnSpPr>
        <p:spPr>
          <a:xfrm flipH="1">
            <a:off x="2455308" y="2349720"/>
            <a:ext cx="1032272" cy="938554"/>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9" name="Straight Connector 138">
            <a:extLst>
              <a:ext uri="{FF2B5EF4-FFF2-40B4-BE49-F238E27FC236}">
                <a16:creationId xmlns:a16="http://schemas.microsoft.com/office/drawing/2014/main" id="{A588342B-950D-5663-D682-8CCE1ACDD293}"/>
              </a:ext>
            </a:extLst>
          </p:cNvPr>
          <p:cNvCxnSpPr>
            <a:cxnSpLocks/>
          </p:cNvCxnSpPr>
          <p:nvPr/>
        </p:nvCxnSpPr>
        <p:spPr>
          <a:xfrm>
            <a:off x="4073805" y="2787377"/>
            <a:ext cx="1566978" cy="559043"/>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6" name="Straight Connector 145">
            <a:extLst>
              <a:ext uri="{FF2B5EF4-FFF2-40B4-BE49-F238E27FC236}">
                <a16:creationId xmlns:a16="http://schemas.microsoft.com/office/drawing/2014/main" id="{2BF5DFDF-9BCA-E646-D070-F3F1D57DD59D}"/>
              </a:ext>
            </a:extLst>
          </p:cNvPr>
          <p:cNvCxnSpPr>
            <a:cxnSpLocks/>
            <a:stCxn id="41" idx="2"/>
          </p:cNvCxnSpPr>
          <p:nvPr/>
        </p:nvCxnSpPr>
        <p:spPr>
          <a:xfrm flipV="1">
            <a:off x="4787995" y="1431027"/>
            <a:ext cx="1492831" cy="415223"/>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4" name="Group 3">
            <a:extLst>
              <a:ext uri="{FF2B5EF4-FFF2-40B4-BE49-F238E27FC236}">
                <a16:creationId xmlns:a16="http://schemas.microsoft.com/office/drawing/2014/main" id="{1BC2E12A-3321-A51A-4386-D8C6CE6993CD}"/>
              </a:ext>
            </a:extLst>
          </p:cNvPr>
          <p:cNvGrpSpPr/>
          <p:nvPr/>
        </p:nvGrpSpPr>
        <p:grpSpPr>
          <a:xfrm>
            <a:off x="3003925" y="275263"/>
            <a:ext cx="2602071" cy="2954138"/>
            <a:chOff x="4362878" y="1477222"/>
            <a:chExt cx="3672535" cy="3903556"/>
          </a:xfrm>
        </p:grpSpPr>
        <p:grpSp>
          <p:nvGrpSpPr>
            <p:cNvPr id="9" name="Group 8">
              <a:extLst>
                <a:ext uri="{FF2B5EF4-FFF2-40B4-BE49-F238E27FC236}">
                  <a16:creationId xmlns:a16="http://schemas.microsoft.com/office/drawing/2014/main" id="{FC84C653-CBBB-336D-EB6A-77CA5B997B02}"/>
                </a:ext>
              </a:extLst>
            </p:cNvPr>
            <p:cNvGrpSpPr/>
            <p:nvPr/>
          </p:nvGrpSpPr>
          <p:grpSpPr>
            <a:xfrm>
              <a:off x="4362878" y="1477222"/>
              <a:ext cx="3672535" cy="3903556"/>
              <a:chOff x="4313203" y="1074856"/>
              <a:chExt cx="2754401" cy="2927667"/>
            </a:xfrm>
            <a:solidFill>
              <a:schemeClr val="bg2"/>
            </a:solidFill>
          </p:grpSpPr>
          <p:cxnSp>
            <p:nvCxnSpPr>
              <p:cNvPr id="93" name="Straight Connector 92">
                <a:extLst>
                  <a:ext uri="{FF2B5EF4-FFF2-40B4-BE49-F238E27FC236}">
                    <a16:creationId xmlns:a16="http://schemas.microsoft.com/office/drawing/2014/main" id="{B679E0B8-CBA4-CCD5-4388-C78555AEC8B0}"/>
                  </a:ext>
                </a:extLst>
              </p:cNvPr>
              <p:cNvCxnSpPr>
                <a:cxnSpLocks/>
              </p:cNvCxnSpPr>
              <p:nvPr/>
            </p:nvCxnSpPr>
            <p:spPr>
              <a:xfrm flipV="1">
                <a:off x="6292016" y="2223735"/>
                <a:ext cx="224239" cy="45740"/>
              </a:xfrm>
              <a:prstGeom prst="line">
                <a:avLst/>
              </a:prstGeom>
              <a:grpFill/>
            </p:spPr>
            <p:style>
              <a:lnRef idx="1">
                <a:schemeClr val="dk1"/>
              </a:lnRef>
              <a:fillRef idx="2">
                <a:schemeClr val="dk1"/>
              </a:fillRef>
              <a:effectRef idx="1">
                <a:schemeClr val="dk1"/>
              </a:effectRef>
              <a:fontRef idx="minor">
                <a:schemeClr val="dk1"/>
              </a:fontRef>
            </p:style>
          </p:cxnSp>
          <p:cxnSp>
            <p:nvCxnSpPr>
              <p:cNvPr id="94" name="Straight Connector 93">
                <a:extLst>
                  <a:ext uri="{FF2B5EF4-FFF2-40B4-BE49-F238E27FC236}">
                    <a16:creationId xmlns:a16="http://schemas.microsoft.com/office/drawing/2014/main" id="{ECD913FC-068D-0B1F-8DB8-8462724ED68E}"/>
                  </a:ext>
                </a:extLst>
              </p:cNvPr>
              <p:cNvCxnSpPr/>
              <p:nvPr/>
            </p:nvCxnSpPr>
            <p:spPr>
              <a:xfrm flipV="1">
                <a:off x="6507072" y="1975786"/>
                <a:ext cx="0" cy="243391"/>
              </a:xfrm>
              <a:prstGeom prst="line">
                <a:avLst/>
              </a:prstGeom>
              <a:grpFill/>
            </p:spPr>
            <p:style>
              <a:lnRef idx="1">
                <a:schemeClr val="dk1"/>
              </a:lnRef>
              <a:fillRef idx="2">
                <a:schemeClr val="dk1"/>
              </a:fillRef>
              <a:effectRef idx="1">
                <a:schemeClr val="dk1"/>
              </a:effectRef>
              <a:fontRef idx="minor">
                <a:schemeClr val="dk1"/>
              </a:fontRef>
            </p:style>
          </p:cxnSp>
          <p:sp>
            <p:nvSpPr>
              <p:cNvPr id="95" name="Freeform 22">
                <a:extLst>
                  <a:ext uri="{FF2B5EF4-FFF2-40B4-BE49-F238E27FC236}">
                    <a16:creationId xmlns:a16="http://schemas.microsoft.com/office/drawing/2014/main" id="{9844EA61-7AEB-67C3-D309-F6B2154389CB}"/>
                  </a:ext>
                </a:extLst>
              </p:cNvPr>
              <p:cNvSpPr>
                <a:spLocks/>
              </p:cNvSpPr>
              <p:nvPr/>
            </p:nvSpPr>
            <p:spPr bwMode="auto">
              <a:xfrm>
                <a:off x="4315172" y="1083920"/>
                <a:ext cx="2752432" cy="2916953"/>
              </a:xfrm>
              <a:custGeom>
                <a:avLst/>
                <a:gdLst/>
                <a:ahLst/>
                <a:cxnLst>
                  <a:cxn ang="0">
                    <a:pos x="408" y="1524"/>
                  </a:cxn>
                  <a:cxn ang="0">
                    <a:pos x="387" y="1463"/>
                  </a:cxn>
                  <a:cxn ang="0">
                    <a:pos x="319" y="1311"/>
                  </a:cxn>
                  <a:cxn ang="0">
                    <a:pos x="285" y="1222"/>
                  </a:cxn>
                  <a:cxn ang="0">
                    <a:pos x="252" y="1137"/>
                  </a:cxn>
                  <a:cxn ang="0">
                    <a:pos x="239" y="1039"/>
                  </a:cxn>
                  <a:cxn ang="0">
                    <a:pos x="232" y="976"/>
                  </a:cxn>
                  <a:cxn ang="0">
                    <a:pos x="238" y="883"/>
                  </a:cxn>
                  <a:cxn ang="0">
                    <a:pos x="228" y="838"/>
                  </a:cxn>
                  <a:cxn ang="0">
                    <a:pos x="213" y="815"/>
                  </a:cxn>
                  <a:cxn ang="0">
                    <a:pos x="165" y="888"/>
                  </a:cxn>
                  <a:cxn ang="0">
                    <a:pos x="41" y="796"/>
                  </a:cxn>
                  <a:cxn ang="0">
                    <a:pos x="104" y="791"/>
                  </a:cxn>
                  <a:cxn ang="0">
                    <a:pos x="42" y="770"/>
                  </a:cxn>
                  <a:cxn ang="0">
                    <a:pos x="9" y="731"/>
                  </a:cxn>
                  <a:cxn ang="0">
                    <a:pos x="78" y="698"/>
                  </a:cxn>
                  <a:cxn ang="0">
                    <a:pos x="154" y="667"/>
                  </a:cxn>
                  <a:cxn ang="0">
                    <a:pos x="109" y="527"/>
                  </a:cxn>
                  <a:cxn ang="0">
                    <a:pos x="249" y="458"/>
                  </a:cxn>
                  <a:cxn ang="0">
                    <a:pos x="354" y="347"/>
                  </a:cxn>
                  <a:cxn ang="0">
                    <a:pos x="403" y="274"/>
                  </a:cxn>
                  <a:cxn ang="0">
                    <a:pos x="280" y="67"/>
                  </a:cxn>
                  <a:cxn ang="0">
                    <a:pos x="570" y="159"/>
                  </a:cxn>
                  <a:cxn ang="0">
                    <a:pos x="610" y="247"/>
                  </a:cxn>
                  <a:cxn ang="0">
                    <a:pos x="573" y="313"/>
                  </a:cxn>
                  <a:cxn ang="0">
                    <a:pos x="644" y="357"/>
                  </a:cxn>
                  <a:cxn ang="0">
                    <a:pos x="647" y="428"/>
                  </a:cxn>
                  <a:cxn ang="0">
                    <a:pos x="756" y="522"/>
                  </a:cxn>
                  <a:cxn ang="0">
                    <a:pos x="855" y="536"/>
                  </a:cxn>
                  <a:cxn ang="0">
                    <a:pos x="976" y="581"/>
                  </a:cxn>
                  <a:cxn ang="0">
                    <a:pos x="1047" y="543"/>
                  </a:cxn>
                  <a:cxn ang="0">
                    <a:pos x="1085" y="533"/>
                  </a:cxn>
                  <a:cxn ang="0">
                    <a:pos x="1221" y="544"/>
                  </a:cxn>
                  <a:cxn ang="0">
                    <a:pos x="1261" y="484"/>
                  </a:cxn>
                  <a:cxn ang="0">
                    <a:pos x="1371" y="394"/>
                  </a:cxn>
                  <a:cxn ang="0">
                    <a:pos x="1453" y="393"/>
                  </a:cxn>
                  <a:cxn ang="0">
                    <a:pos x="1495" y="429"/>
                  </a:cxn>
                  <a:cxn ang="0">
                    <a:pos x="1475" y="491"/>
                  </a:cxn>
                  <a:cxn ang="0">
                    <a:pos x="1404" y="597"/>
                  </a:cxn>
                  <a:cxn ang="0">
                    <a:pos x="1335" y="686"/>
                  </a:cxn>
                  <a:cxn ang="0">
                    <a:pos x="1309" y="799"/>
                  </a:cxn>
                  <a:cxn ang="0">
                    <a:pos x="1271" y="712"/>
                  </a:cxn>
                  <a:cxn ang="0">
                    <a:pos x="1230" y="698"/>
                  </a:cxn>
                  <a:cxn ang="0">
                    <a:pos x="1280" y="634"/>
                  </a:cxn>
                  <a:cxn ang="0">
                    <a:pos x="1145" y="629"/>
                  </a:cxn>
                  <a:cxn ang="0">
                    <a:pos x="1106" y="588"/>
                  </a:cxn>
                  <a:cxn ang="0">
                    <a:pos x="1060" y="593"/>
                  </a:cxn>
                  <a:cxn ang="0">
                    <a:pos x="1061" y="663"/>
                  </a:cxn>
                  <a:cxn ang="0">
                    <a:pos x="1096" y="744"/>
                  </a:cxn>
                  <a:cxn ang="0">
                    <a:pos x="1113" y="838"/>
                  </a:cxn>
                  <a:cxn ang="0">
                    <a:pos x="1076" y="839"/>
                  </a:cxn>
                  <a:cxn ang="0">
                    <a:pos x="1044" y="838"/>
                  </a:cxn>
                  <a:cxn ang="0">
                    <a:pos x="998" y="915"/>
                  </a:cxn>
                  <a:cxn ang="0">
                    <a:pos x="932" y="956"/>
                  </a:cxn>
                  <a:cxn ang="0">
                    <a:pos x="912" y="969"/>
                  </a:cxn>
                  <a:cxn ang="0">
                    <a:pos x="784" y="1089"/>
                  </a:cxn>
                  <a:cxn ang="0">
                    <a:pos x="698" y="1151"/>
                  </a:cxn>
                  <a:cxn ang="0">
                    <a:pos x="633" y="1240"/>
                  </a:cxn>
                  <a:cxn ang="0">
                    <a:pos x="638" y="1300"/>
                  </a:cxn>
                  <a:cxn ang="0">
                    <a:pos x="614" y="1396"/>
                  </a:cxn>
                  <a:cxn ang="0">
                    <a:pos x="601" y="1487"/>
                  </a:cxn>
                  <a:cxn ang="0">
                    <a:pos x="590" y="1552"/>
                  </a:cxn>
                </a:cxnLst>
                <a:rect l="0" t="0" r="r" b="b"/>
                <a:pathLst>
                  <a:path w="1521" h="1612">
                    <a:moveTo>
                      <a:pt x="472" y="1612"/>
                    </a:moveTo>
                    <a:cubicBezTo>
                      <a:pt x="469" y="1612"/>
                      <a:pt x="465" y="1612"/>
                      <a:pt x="463" y="1611"/>
                    </a:cubicBezTo>
                    <a:cubicBezTo>
                      <a:pt x="461" y="1610"/>
                      <a:pt x="458" y="1609"/>
                      <a:pt x="456" y="1607"/>
                    </a:cubicBezTo>
                    <a:cubicBezTo>
                      <a:pt x="454" y="1606"/>
                      <a:pt x="454" y="1606"/>
                      <a:pt x="454" y="1606"/>
                    </a:cubicBezTo>
                    <a:cubicBezTo>
                      <a:pt x="453" y="1604"/>
                      <a:pt x="453" y="1603"/>
                      <a:pt x="451" y="1603"/>
                    </a:cubicBezTo>
                    <a:cubicBezTo>
                      <a:pt x="451" y="1602"/>
                      <a:pt x="451" y="1602"/>
                      <a:pt x="451" y="1602"/>
                    </a:cubicBezTo>
                    <a:cubicBezTo>
                      <a:pt x="450" y="1602"/>
                      <a:pt x="450" y="1602"/>
                      <a:pt x="450" y="1602"/>
                    </a:cubicBezTo>
                    <a:cubicBezTo>
                      <a:pt x="449" y="1600"/>
                      <a:pt x="448" y="1600"/>
                      <a:pt x="446" y="1599"/>
                    </a:cubicBezTo>
                    <a:cubicBezTo>
                      <a:pt x="444" y="1597"/>
                      <a:pt x="442" y="1595"/>
                      <a:pt x="440" y="1592"/>
                    </a:cubicBezTo>
                    <a:cubicBezTo>
                      <a:pt x="440" y="1591"/>
                      <a:pt x="438" y="1589"/>
                      <a:pt x="437" y="1587"/>
                    </a:cubicBezTo>
                    <a:cubicBezTo>
                      <a:pt x="436" y="1587"/>
                      <a:pt x="435" y="1586"/>
                      <a:pt x="435" y="1585"/>
                    </a:cubicBezTo>
                    <a:cubicBezTo>
                      <a:pt x="434" y="1584"/>
                      <a:pt x="433" y="1582"/>
                      <a:pt x="432" y="1581"/>
                    </a:cubicBezTo>
                    <a:cubicBezTo>
                      <a:pt x="430" y="1579"/>
                      <a:pt x="429" y="1578"/>
                      <a:pt x="428" y="1577"/>
                    </a:cubicBezTo>
                    <a:cubicBezTo>
                      <a:pt x="427" y="1574"/>
                      <a:pt x="424" y="1572"/>
                      <a:pt x="423" y="1572"/>
                    </a:cubicBezTo>
                    <a:cubicBezTo>
                      <a:pt x="423" y="1572"/>
                      <a:pt x="423" y="1572"/>
                      <a:pt x="423" y="1572"/>
                    </a:cubicBezTo>
                    <a:cubicBezTo>
                      <a:pt x="423" y="1572"/>
                      <a:pt x="423" y="1572"/>
                      <a:pt x="423" y="1572"/>
                    </a:cubicBezTo>
                    <a:cubicBezTo>
                      <a:pt x="422" y="1571"/>
                      <a:pt x="420" y="1569"/>
                      <a:pt x="419" y="1567"/>
                    </a:cubicBezTo>
                    <a:cubicBezTo>
                      <a:pt x="419" y="1566"/>
                      <a:pt x="418" y="1563"/>
                      <a:pt x="420" y="1562"/>
                    </a:cubicBezTo>
                    <a:cubicBezTo>
                      <a:pt x="421" y="1561"/>
                      <a:pt x="421" y="1561"/>
                      <a:pt x="421" y="1560"/>
                    </a:cubicBezTo>
                    <a:cubicBezTo>
                      <a:pt x="423" y="1556"/>
                      <a:pt x="423" y="1556"/>
                      <a:pt x="423" y="1556"/>
                    </a:cubicBezTo>
                    <a:cubicBezTo>
                      <a:pt x="419" y="1559"/>
                      <a:pt x="419" y="1559"/>
                      <a:pt x="419" y="1559"/>
                    </a:cubicBezTo>
                    <a:cubicBezTo>
                      <a:pt x="417" y="1559"/>
                      <a:pt x="416" y="1558"/>
                      <a:pt x="415" y="1556"/>
                    </a:cubicBezTo>
                    <a:cubicBezTo>
                      <a:pt x="415" y="1556"/>
                      <a:pt x="415" y="1556"/>
                      <a:pt x="415" y="1556"/>
                    </a:cubicBezTo>
                    <a:cubicBezTo>
                      <a:pt x="414" y="1555"/>
                      <a:pt x="414" y="1555"/>
                      <a:pt x="414" y="1555"/>
                    </a:cubicBezTo>
                    <a:cubicBezTo>
                      <a:pt x="413" y="1554"/>
                      <a:pt x="413" y="1552"/>
                      <a:pt x="414" y="1550"/>
                    </a:cubicBezTo>
                    <a:cubicBezTo>
                      <a:pt x="414" y="1550"/>
                      <a:pt x="414" y="1550"/>
                      <a:pt x="414" y="1550"/>
                    </a:cubicBezTo>
                    <a:cubicBezTo>
                      <a:pt x="415" y="1548"/>
                      <a:pt x="415" y="1548"/>
                      <a:pt x="415" y="1548"/>
                    </a:cubicBezTo>
                    <a:cubicBezTo>
                      <a:pt x="413" y="1548"/>
                      <a:pt x="413" y="1548"/>
                      <a:pt x="413" y="1548"/>
                    </a:cubicBezTo>
                    <a:cubicBezTo>
                      <a:pt x="413" y="1548"/>
                      <a:pt x="413" y="1547"/>
                      <a:pt x="413" y="1547"/>
                    </a:cubicBezTo>
                    <a:cubicBezTo>
                      <a:pt x="412" y="1547"/>
                      <a:pt x="412" y="1547"/>
                      <a:pt x="412" y="1547"/>
                    </a:cubicBezTo>
                    <a:cubicBezTo>
                      <a:pt x="411" y="1547"/>
                      <a:pt x="409" y="1546"/>
                      <a:pt x="409" y="1544"/>
                    </a:cubicBezTo>
                    <a:cubicBezTo>
                      <a:pt x="409" y="1544"/>
                      <a:pt x="409" y="1544"/>
                      <a:pt x="409" y="1544"/>
                    </a:cubicBezTo>
                    <a:cubicBezTo>
                      <a:pt x="409" y="1544"/>
                      <a:pt x="409" y="1544"/>
                      <a:pt x="409" y="1544"/>
                    </a:cubicBezTo>
                    <a:cubicBezTo>
                      <a:pt x="409" y="1543"/>
                      <a:pt x="408" y="1542"/>
                      <a:pt x="408" y="1541"/>
                    </a:cubicBezTo>
                    <a:cubicBezTo>
                      <a:pt x="407" y="1540"/>
                      <a:pt x="407" y="1539"/>
                      <a:pt x="406" y="1538"/>
                    </a:cubicBezTo>
                    <a:cubicBezTo>
                      <a:pt x="406" y="1537"/>
                      <a:pt x="406" y="1536"/>
                      <a:pt x="405" y="1533"/>
                    </a:cubicBezTo>
                    <a:cubicBezTo>
                      <a:pt x="404" y="1532"/>
                      <a:pt x="404" y="1531"/>
                      <a:pt x="404" y="1531"/>
                    </a:cubicBezTo>
                    <a:cubicBezTo>
                      <a:pt x="403" y="1528"/>
                      <a:pt x="403" y="1524"/>
                      <a:pt x="403" y="1522"/>
                    </a:cubicBezTo>
                    <a:cubicBezTo>
                      <a:pt x="403" y="1515"/>
                      <a:pt x="403" y="1515"/>
                      <a:pt x="403" y="1515"/>
                    </a:cubicBezTo>
                    <a:cubicBezTo>
                      <a:pt x="404" y="1514"/>
                      <a:pt x="404" y="1513"/>
                      <a:pt x="405" y="1513"/>
                    </a:cubicBezTo>
                    <a:cubicBezTo>
                      <a:pt x="406" y="1513"/>
                      <a:pt x="407" y="1514"/>
                      <a:pt x="407" y="1514"/>
                    </a:cubicBezTo>
                    <a:cubicBezTo>
                      <a:pt x="407" y="1515"/>
                      <a:pt x="407" y="1516"/>
                      <a:pt x="408" y="1517"/>
                    </a:cubicBezTo>
                    <a:cubicBezTo>
                      <a:pt x="408" y="1518"/>
                      <a:pt x="408" y="1518"/>
                      <a:pt x="408" y="1519"/>
                    </a:cubicBezTo>
                    <a:cubicBezTo>
                      <a:pt x="408" y="1519"/>
                      <a:pt x="408" y="1519"/>
                      <a:pt x="408" y="1519"/>
                    </a:cubicBezTo>
                    <a:cubicBezTo>
                      <a:pt x="408" y="1520"/>
                      <a:pt x="408" y="1520"/>
                      <a:pt x="408" y="1520"/>
                    </a:cubicBezTo>
                    <a:cubicBezTo>
                      <a:pt x="409" y="1521"/>
                      <a:pt x="409" y="1523"/>
                      <a:pt x="408" y="1524"/>
                    </a:cubicBezTo>
                    <a:cubicBezTo>
                      <a:pt x="408" y="1525"/>
                      <a:pt x="408" y="1525"/>
                      <a:pt x="408" y="1525"/>
                    </a:cubicBezTo>
                    <a:cubicBezTo>
                      <a:pt x="408" y="1525"/>
                      <a:pt x="408" y="1525"/>
                      <a:pt x="408" y="1525"/>
                    </a:cubicBezTo>
                    <a:cubicBezTo>
                      <a:pt x="408" y="1526"/>
                      <a:pt x="408" y="1526"/>
                      <a:pt x="408" y="1527"/>
                    </a:cubicBezTo>
                    <a:cubicBezTo>
                      <a:pt x="408" y="1528"/>
                      <a:pt x="408" y="1528"/>
                      <a:pt x="408" y="1528"/>
                    </a:cubicBezTo>
                    <a:cubicBezTo>
                      <a:pt x="409" y="1528"/>
                      <a:pt x="409" y="1528"/>
                      <a:pt x="409" y="1528"/>
                    </a:cubicBezTo>
                    <a:cubicBezTo>
                      <a:pt x="409" y="1528"/>
                      <a:pt x="409" y="1528"/>
                      <a:pt x="409" y="1528"/>
                    </a:cubicBezTo>
                    <a:cubicBezTo>
                      <a:pt x="410" y="1529"/>
                      <a:pt x="410" y="1529"/>
                      <a:pt x="411" y="1529"/>
                    </a:cubicBezTo>
                    <a:cubicBezTo>
                      <a:pt x="411" y="1529"/>
                      <a:pt x="412" y="1529"/>
                      <a:pt x="412" y="1529"/>
                    </a:cubicBezTo>
                    <a:cubicBezTo>
                      <a:pt x="414" y="1528"/>
                      <a:pt x="414" y="1528"/>
                      <a:pt x="414" y="1528"/>
                    </a:cubicBezTo>
                    <a:cubicBezTo>
                      <a:pt x="413" y="1527"/>
                      <a:pt x="413" y="1527"/>
                      <a:pt x="413" y="1527"/>
                    </a:cubicBezTo>
                    <a:cubicBezTo>
                      <a:pt x="412" y="1526"/>
                      <a:pt x="412" y="1524"/>
                      <a:pt x="412" y="1523"/>
                    </a:cubicBezTo>
                    <a:cubicBezTo>
                      <a:pt x="412" y="1513"/>
                      <a:pt x="412" y="1513"/>
                      <a:pt x="412" y="1513"/>
                    </a:cubicBezTo>
                    <a:cubicBezTo>
                      <a:pt x="411" y="1512"/>
                      <a:pt x="411" y="1512"/>
                      <a:pt x="411" y="1512"/>
                    </a:cubicBezTo>
                    <a:cubicBezTo>
                      <a:pt x="411" y="1512"/>
                      <a:pt x="411" y="1511"/>
                      <a:pt x="411" y="1510"/>
                    </a:cubicBezTo>
                    <a:cubicBezTo>
                      <a:pt x="410" y="1509"/>
                      <a:pt x="410" y="1508"/>
                      <a:pt x="410" y="1508"/>
                    </a:cubicBezTo>
                    <a:cubicBezTo>
                      <a:pt x="409" y="1507"/>
                      <a:pt x="408" y="1507"/>
                      <a:pt x="406" y="1507"/>
                    </a:cubicBezTo>
                    <a:cubicBezTo>
                      <a:pt x="404" y="1507"/>
                      <a:pt x="404" y="1507"/>
                      <a:pt x="404" y="1507"/>
                    </a:cubicBezTo>
                    <a:cubicBezTo>
                      <a:pt x="403" y="1507"/>
                      <a:pt x="403" y="1506"/>
                      <a:pt x="403" y="1506"/>
                    </a:cubicBezTo>
                    <a:cubicBezTo>
                      <a:pt x="406" y="1503"/>
                      <a:pt x="406" y="1503"/>
                      <a:pt x="406" y="1503"/>
                    </a:cubicBezTo>
                    <a:cubicBezTo>
                      <a:pt x="407" y="1502"/>
                      <a:pt x="407" y="1502"/>
                      <a:pt x="407" y="1501"/>
                    </a:cubicBezTo>
                    <a:cubicBezTo>
                      <a:pt x="407" y="1500"/>
                      <a:pt x="407" y="1500"/>
                      <a:pt x="406" y="1499"/>
                    </a:cubicBezTo>
                    <a:cubicBezTo>
                      <a:pt x="405" y="1499"/>
                      <a:pt x="404" y="1499"/>
                      <a:pt x="402" y="1499"/>
                    </a:cubicBezTo>
                    <a:cubicBezTo>
                      <a:pt x="402" y="1499"/>
                      <a:pt x="402" y="1499"/>
                      <a:pt x="402" y="1499"/>
                    </a:cubicBezTo>
                    <a:cubicBezTo>
                      <a:pt x="401" y="1499"/>
                      <a:pt x="401" y="1499"/>
                      <a:pt x="401" y="1499"/>
                    </a:cubicBezTo>
                    <a:cubicBezTo>
                      <a:pt x="401" y="1499"/>
                      <a:pt x="401" y="1499"/>
                      <a:pt x="401" y="1499"/>
                    </a:cubicBezTo>
                    <a:cubicBezTo>
                      <a:pt x="400" y="1499"/>
                      <a:pt x="400" y="1498"/>
                      <a:pt x="400" y="1497"/>
                    </a:cubicBezTo>
                    <a:cubicBezTo>
                      <a:pt x="400" y="1497"/>
                      <a:pt x="400" y="1497"/>
                      <a:pt x="400" y="1497"/>
                    </a:cubicBezTo>
                    <a:cubicBezTo>
                      <a:pt x="400" y="1497"/>
                      <a:pt x="400" y="1497"/>
                      <a:pt x="400" y="1497"/>
                    </a:cubicBezTo>
                    <a:cubicBezTo>
                      <a:pt x="399" y="1496"/>
                      <a:pt x="399" y="1494"/>
                      <a:pt x="399" y="1493"/>
                    </a:cubicBezTo>
                    <a:cubicBezTo>
                      <a:pt x="401" y="1491"/>
                      <a:pt x="401" y="1491"/>
                      <a:pt x="401" y="1491"/>
                    </a:cubicBezTo>
                    <a:cubicBezTo>
                      <a:pt x="401" y="1490"/>
                      <a:pt x="401" y="1490"/>
                      <a:pt x="401" y="1490"/>
                    </a:cubicBezTo>
                    <a:cubicBezTo>
                      <a:pt x="401" y="1489"/>
                      <a:pt x="401" y="1489"/>
                      <a:pt x="401" y="1488"/>
                    </a:cubicBezTo>
                    <a:cubicBezTo>
                      <a:pt x="400" y="1488"/>
                      <a:pt x="400" y="1488"/>
                      <a:pt x="399" y="1488"/>
                    </a:cubicBezTo>
                    <a:cubicBezTo>
                      <a:pt x="399" y="1488"/>
                      <a:pt x="399" y="1488"/>
                      <a:pt x="399" y="1488"/>
                    </a:cubicBezTo>
                    <a:cubicBezTo>
                      <a:pt x="398" y="1488"/>
                      <a:pt x="398" y="1488"/>
                      <a:pt x="398" y="1488"/>
                    </a:cubicBezTo>
                    <a:cubicBezTo>
                      <a:pt x="398" y="1489"/>
                      <a:pt x="397" y="1489"/>
                      <a:pt x="397" y="1489"/>
                    </a:cubicBezTo>
                    <a:cubicBezTo>
                      <a:pt x="397" y="1489"/>
                      <a:pt x="396" y="1488"/>
                      <a:pt x="396" y="1488"/>
                    </a:cubicBezTo>
                    <a:cubicBezTo>
                      <a:pt x="395" y="1486"/>
                      <a:pt x="395" y="1483"/>
                      <a:pt x="395" y="1482"/>
                    </a:cubicBezTo>
                    <a:cubicBezTo>
                      <a:pt x="395" y="1482"/>
                      <a:pt x="395" y="1482"/>
                      <a:pt x="395" y="1482"/>
                    </a:cubicBezTo>
                    <a:cubicBezTo>
                      <a:pt x="395" y="1482"/>
                      <a:pt x="395" y="1482"/>
                      <a:pt x="395" y="1482"/>
                    </a:cubicBezTo>
                    <a:cubicBezTo>
                      <a:pt x="394" y="1480"/>
                      <a:pt x="393" y="1478"/>
                      <a:pt x="393" y="1476"/>
                    </a:cubicBezTo>
                    <a:cubicBezTo>
                      <a:pt x="393" y="1476"/>
                      <a:pt x="393" y="1476"/>
                      <a:pt x="393" y="1476"/>
                    </a:cubicBezTo>
                    <a:cubicBezTo>
                      <a:pt x="393" y="1476"/>
                      <a:pt x="393" y="1476"/>
                      <a:pt x="393" y="1476"/>
                    </a:cubicBezTo>
                    <a:cubicBezTo>
                      <a:pt x="393" y="1475"/>
                      <a:pt x="392" y="1474"/>
                      <a:pt x="391" y="1473"/>
                    </a:cubicBezTo>
                    <a:cubicBezTo>
                      <a:pt x="391" y="1472"/>
                      <a:pt x="391" y="1471"/>
                      <a:pt x="391" y="1471"/>
                    </a:cubicBezTo>
                    <a:cubicBezTo>
                      <a:pt x="391" y="1469"/>
                      <a:pt x="389" y="1466"/>
                      <a:pt x="387" y="1463"/>
                    </a:cubicBezTo>
                    <a:cubicBezTo>
                      <a:pt x="386" y="1461"/>
                      <a:pt x="384" y="1456"/>
                      <a:pt x="383" y="1452"/>
                    </a:cubicBezTo>
                    <a:cubicBezTo>
                      <a:pt x="381" y="1449"/>
                      <a:pt x="381" y="1445"/>
                      <a:pt x="380" y="1443"/>
                    </a:cubicBezTo>
                    <a:cubicBezTo>
                      <a:pt x="380" y="1441"/>
                      <a:pt x="380" y="1441"/>
                      <a:pt x="380" y="1440"/>
                    </a:cubicBezTo>
                    <a:cubicBezTo>
                      <a:pt x="379" y="1438"/>
                      <a:pt x="378" y="1436"/>
                      <a:pt x="378" y="1435"/>
                    </a:cubicBezTo>
                    <a:cubicBezTo>
                      <a:pt x="377" y="1432"/>
                      <a:pt x="375" y="1428"/>
                      <a:pt x="373" y="1425"/>
                    </a:cubicBezTo>
                    <a:cubicBezTo>
                      <a:pt x="372" y="1422"/>
                      <a:pt x="371" y="1419"/>
                      <a:pt x="370" y="1418"/>
                    </a:cubicBezTo>
                    <a:cubicBezTo>
                      <a:pt x="370" y="1418"/>
                      <a:pt x="370" y="1418"/>
                      <a:pt x="370" y="1418"/>
                    </a:cubicBezTo>
                    <a:cubicBezTo>
                      <a:pt x="369" y="1418"/>
                      <a:pt x="369" y="1418"/>
                      <a:pt x="369" y="1418"/>
                    </a:cubicBezTo>
                    <a:cubicBezTo>
                      <a:pt x="369" y="1417"/>
                      <a:pt x="368" y="1416"/>
                      <a:pt x="367" y="1414"/>
                    </a:cubicBezTo>
                    <a:cubicBezTo>
                      <a:pt x="367" y="1414"/>
                      <a:pt x="367" y="1413"/>
                      <a:pt x="366" y="1412"/>
                    </a:cubicBezTo>
                    <a:cubicBezTo>
                      <a:pt x="366" y="1412"/>
                      <a:pt x="366" y="1411"/>
                      <a:pt x="366" y="1411"/>
                    </a:cubicBezTo>
                    <a:cubicBezTo>
                      <a:pt x="366" y="1411"/>
                      <a:pt x="366" y="1411"/>
                      <a:pt x="366" y="1411"/>
                    </a:cubicBezTo>
                    <a:cubicBezTo>
                      <a:pt x="366" y="1411"/>
                      <a:pt x="366" y="1410"/>
                      <a:pt x="365" y="1410"/>
                    </a:cubicBezTo>
                    <a:cubicBezTo>
                      <a:pt x="365" y="1409"/>
                      <a:pt x="365" y="1409"/>
                      <a:pt x="365" y="1409"/>
                    </a:cubicBezTo>
                    <a:cubicBezTo>
                      <a:pt x="364" y="1408"/>
                      <a:pt x="363" y="1406"/>
                      <a:pt x="363" y="1405"/>
                    </a:cubicBezTo>
                    <a:cubicBezTo>
                      <a:pt x="363" y="1404"/>
                      <a:pt x="363" y="1404"/>
                      <a:pt x="363" y="1404"/>
                    </a:cubicBezTo>
                    <a:cubicBezTo>
                      <a:pt x="362" y="1404"/>
                      <a:pt x="362" y="1404"/>
                      <a:pt x="362" y="1404"/>
                    </a:cubicBezTo>
                    <a:cubicBezTo>
                      <a:pt x="362" y="1404"/>
                      <a:pt x="361" y="1404"/>
                      <a:pt x="361" y="1403"/>
                    </a:cubicBezTo>
                    <a:cubicBezTo>
                      <a:pt x="361" y="1403"/>
                      <a:pt x="361" y="1403"/>
                      <a:pt x="360" y="1402"/>
                    </a:cubicBezTo>
                    <a:cubicBezTo>
                      <a:pt x="359" y="1401"/>
                      <a:pt x="358" y="1399"/>
                      <a:pt x="356" y="1396"/>
                    </a:cubicBezTo>
                    <a:cubicBezTo>
                      <a:pt x="352" y="1393"/>
                      <a:pt x="352" y="1393"/>
                      <a:pt x="352" y="1393"/>
                    </a:cubicBezTo>
                    <a:cubicBezTo>
                      <a:pt x="352" y="1392"/>
                      <a:pt x="352" y="1392"/>
                      <a:pt x="350" y="1391"/>
                    </a:cubicBezTo>
                    <a:cubicBezTo>
                      <a:pt x="346" y="1386"/>
                      <a:pt x="346" y="1386"/>
                      <a:pt x="346" y="1386"/>
                    </a:cubicBezTo>
                    <a:cubicBezTo>
                      <a:pt x="345" y="1386"/>
                      <a:pt x="344" y="1384"/>
                      <a:pt x="344" y="1383"/>
                    </a:cubicBezTo>
                    <a:cubicBezTo>
                      <a:pt x="344" y="1383"/>
                      <a:pt x="344" y="1383"/>
                      <a:pt x="344" y="1383"/>
                    </a:cubicBezTo>
                    <a:cubicBezTo>
                      <a:pt x="344" y="1383"/>
                      <a:pt x="344" y="1383"/>
                      <a:pt x="344" y="1383"/>
                    </a:cubicBezTo>
                    <a:cubicBezTo>
                      <a:pt x="343" y="1382"/>
                      <a:pt x="343" y="1382"/>
                      <a:pt x="343" y="1381"/>
                    </a:cubicBezTo>
                    <a:cubicBezTo>
                      <a:pt x="343" y="1380"/>
                      <a:pt x="343" y="1379"/>
                      <a:pt x="342" y="1378"/>
                    </a:cubicBezTo>
                    <a:cubicBezTo>
                      <a:pt x="342" y="1376"/>
                      <a:pt x="340" y="1373"/>
                      <a:pt x="339" y="1371"/>
                    </a:cubicBezTo>
                    <a:cubicBezTo>
                      <a:pt x="338" y="1369"/>
                      <a:pt x="337" y="1367"/>
                      <a:pt x="336" y="1366"/>
                    </a:cubicBezTo>
                    <a:cubicBezTo>
                      <a:pt x="335" y="1364"/>
                      <a:pt x="334" y="1362"/>
                      <a:pt x="334" y="1361"/>
                    </a:cubicBezTo>
                    <a:cubicBezTo>
                      <a:pt x="332" y="1357"/>
                      <a:pt x="330" y="1353"/>
                      <a:pt x="329" y="1351"/>
                    </a:cubicBezTo>
                    <a:cubicBezTo>
                      <a:pt x="328" y="1348"/>
                      <a:pt x="326" y="1344"/>
                      <a:pt x="325" y="1341"/>
                    </a:cubicBezTo>
                    <a:cubicBezTo>
                      <a:pt x="328" y="1341"/>
                      <a:pt x="328" y="1341"/>
                      <a:pt x="328" y="1341"/>
                    </a:cubicBezTo>
                    <a:cubicBezTo>
                      <a:pt x="326" y="1339"/>
                      <a:pt x="326" y="1339"/>
                      <a:pt x="326" y="1339"/>
                    </a:cubicBezTo>
                    <a:cubicBezTo>
                      <a:pt x="325" y="1338"/>
                      <a:pt x="324" y="1337"/>
                      <a:pt x="323" y="1335"/>
                    </a:cubicBezTo>
                    <a:cubicBezTo>
                      <a:pt x="323" y="1334"/>
                      <a:pt x="323" y="1334"/>
                      <a:pt x="323" y="1334"/>
                    </a:cubicBezTo>
                    <a:cubicBezTo>
                      <a:pt x="322" y="1331"/>
                      <a:pt x="322" y="1328"/>
                      <a:pt x="322" y="1326"/>
                    </a:cubicBezTo>
                    <a:cubicBezTo>
                      <a:pt x="322" y="1326"/>
                      <a:pt x="322" y="1326"/>
                      <a:pt x="322" y="1326"/>
                    </a:cubicBezTo>
                    <a:cubicBezTo>
                      <a:pt x="322" y="1326"/>
                      <a:pt x="322" y="1326"/>
                      <a:pt x="322" y="1326"/>
                    </a:cubicBezTo>
                    <a:cubicBezTo>
                      <a:pt x="321" y="1324"/>
                      <a:pt x="321" y="1321"/>
                      <a:pt x="321" y="1319"/>
                    </a:cubicBezTo>
                    <a:cubicBezTo>
                      <a:pt x="321" y="1318"/>
                      <a:pt x="321" y="1318"/>
                      <a:pt x="321" y="1318"/>
                    </a:cubicBezTo>
                    <a:cubicBezTo>
                      <a:pt x="321" y="1318"/>
                      <a:pt x="321" y="1318"/>
                      <a:pt x="321" y="1318"/>
                    </a:cubicBezTo>
                    <a:cubicBezTo>
                      <a:pt x="320" y="1316"/>
                      <a:pt x="320" y="1313"/>
                      <a:pt x="319" y="1311"/>
                    </a:cubicBezTo>
                    <a:cubicBezTo>
                      <a:pt x="319" y="1311"/>
                      <a:pt x="319" y="1311"/>
                      <a:pt x="319" y="1311"/>
                    </a:cubicBezTo>
                    <a:cubicBezTo>
                      <a:pt x="319" y="1311"/>
                      <a:pt x="319" y="1311"/>
                      <a:pt x="319" y="1311"/>
                    </a:cubicBezTo>
                    <a:cubicBezTo>
                      <a:pt x="319" y="1309"/>
                      <a:pt x="319" y="1307"/>
                      <a:pt x="319" y="1306"/>
                    </a:cubicBezTo>
                    <a:cubicBezTo>
                      <a:pt x="319" y="1306"/>
                      <a:pt x="319" y="1306"/>
                      <a:pt x="319" y="1306"/>
                    </a:cubicBezTo>
                    <a:cubicBezTo>
                      <a:pt x="319" y="1304"/>
                      <a:pt x="319" y="1304"/>
                      <a:pt x="319" y="1304"/>
                    </a:cubicBezTo>
                    <a:cubicBezTo>
                      <a:pt x="319" y="1304"/>
                      <a:pt x="319" y="1304"/>
                      <a:pt x="319" y="1304"/>
                    </a:cubicBezTo>
                    <a:cubicBezTo>
                      <a:pt x="319" y="1303"/>
                      <a:pt x="319" y="1303"/>
                      <a:pt x="319" y="1302"/>
                    </a:cubicBezTo>
                    <a:cubicBezTo>
                      <a:pt x="318" y="1302"/>
                      <a:pt x="318" y="1302"/>
                      <a:pt x="318" y="1302"/>
                    </a:cubicBezTo>
                    <a:cubicBezTo>
                      <a:pt x="318" y="1301"/>
                      <a:pt x="318" y="1301"/>
                      <a:pt x="318" y="1301"/>
                    </a:cubicBezTo>
                    <a:cubicBezTo>
                      <a:pt x="318" y="1301"/>
                      <a:pt x="318" y="1299"/>
                      <a:pt x="318" y="1298"/>
                    </a:cubicBezTo>
                    <a:cubicBezTo>
                      <a:pt x="318" y="1294"/>
                      <a:pt x="318" y="1294"/>
                      <a:pt x="318" y="1294"/>
                    </a:cubicBezTo>
                    <a:cubicBezTo>
                      <a:pt x="318" y="1293"/>
                      <a:pt x="317" y="1293"/>
                      <a:pt x="317" y="1292"/>
                    </a:cubicBezTo>
                    <a:cubicBezTo>
                      <a:pt x="317" y="1292"/>
                      <a:pt x="317" y="1291"/>
                      <a:pt x="317" y="1291"/>
                    </a:cubicBezTo>
                    <a:cubicBezTo>
                      <a:pt x="317" y="1290"/>
                      <a:pt x="317" y="1290"/>
                      <a:pt x="317" y="1290"/>
                    </a:cubicBezTo>
                    <a:cubicBezTo>
                      <a:pt x="316" y="1290"/>
                      <a:pt x="316" y="1290"/>
                      <a:pt x="316" y="1290"/>
                    </a:cubicBezTo>
                    <a:cubicBezTo>
                      <a:pt x="316" y="1289"/>
                      <a:pt x="316" y="1287"/>
                      <a:pt x="316" y="1286"/>
                    </a:cubicBezTo>
                    <a:cubicBezTo>
                      <a:pt x="316" y="1285"/>
                      <a:pt x="316" y="1283"/>
                      <a:pt x="315" y="1281"/>
                    </a:cubicBezTo>
                    <a:cubicBezTo>
                      <a:pt x="315" y="1280"/>
                      <a:pt x="313" y="1278"/>
                      <a:pt x="312" y="1277"/>
                    </a:cubicBezTo>
                    <a:cubicBezTo>
                      <a:pt x="311" y="1276"/>
                      <a:pt x="310" y="1275"/>
                      <a:pt x="310" y="1273"/>
                    </a:cubicBezTo>
                    <a:cubicBezTo>
                      <a:pt x="310" y="1271"/>
                      <a:pt x="310" y="1269"/>
                      <a:pt x="309" y="1268"/>
                    </a:cubicBezTo>
                    <a:cubicBezTo>
                      <a:pt x="309" y="1267"/>
                      <a:pt x="308" y="1266"/>
                      <a:pt x="308" y="1264"/>
                    </a:cubicBezTo>
                    <a:cubicBezTo>
                      <a:pt x="307" y="1263"/>
                      <a:pt x="307" y="1262"/>
                      <a:pt x="306" y="1261"/>
                    </a:cubicBezTo>
                    <a:cubicBezTo>
                      <a:pt x="306" y="1259"/>
                      <a:pt x="306" y="1257"/>
                      <a:pt x="306" y="1255"/>
                    </a:cubicBezTo>
                    <a:cubicBezTo>
                      <a:pt x="305" y="1249"/>
                      <a:pt x="305" y="1249"/>
                      <a:pt x="305" y="1249"/>
                    </a:cubicBezTo>
                    <a:cubicBezTo>
                      <a:pt x="305" y="1248"/>
                      <a:pt x="305" y="1247"/>
                      <a:pt x="304" y="1246"/>
                    </a:cubicBezTo>
                    <a:cubicBezTo>
                      <a:pt x="304" y="1246"/>
                      <a:pt x="304" y="1246"/>
                      <a:pt x="304" y="1246"/>
                    </a:cubicBezTo>
                    <a:cubicBezTo>
                      <a:pt x="303" y="1246"/>
                      <a:pt x="303" y="1246"/>
                      <a:pt x="303" y="1246"/>
                    </a:cubicBezTo>
                    <a:cubicBezTo>
                      <a:pt x="303" y="1246"/>
                      <a:pt x="302" y="1246"/>
                      <a:pt x="302" y="1243"/>
                    </a:cubicBezTo>
                    <a:cubicBezTo>
                      <a:pt x="302" y="1243"/>
                      <a:pt x="302" y="1243"/>
                      <a:pt x="302" y="1243"/>
                    </a:cubicBezTo>
                    <a:cubicBezTo>
                      <a:pt x="302" y="1242"/>
                      <a:pt x="302" y="1242"/>
                      <a:pt x="302" y="1242"/>
                    </a:cubicBezTo>
                    <a:cubicBezTo>
                      <a:pt x="301" y="1242"/>
                      <a:pt x="301" y="1242"/>
                      <a:pt x="301" y="1242"/>
                    </a:cubicBezTo>
                    <a:cubicBezTo>
                      <a:pt x="300" y="1242"/>
                      <a:pt x="300" y="1242"/>
                      <a:pt x="300" y="1240"/>
                    </a:cubicBezTo>
                    <a:cubicBezTo>
                      <a:pt x="300" y="1239"/>
                      <a:pt x="299" y="1238"/>
                      <a:pt x="298" y="1237"/>
                    </a:cubicBezTo>
                    <a:cubicBezTo>
                      <a:pt x="297" y="1235"/>
                      <a:pt x="295" y="1234"/>
                      <a:pt x="294" y="1234"/>
                    </a:cubicBezTo>
                    <a:cubicBezTo>
                      <a:pt x="292" y="1233"/>
                      <a:pt x="291" y="1233"/>
                      <a:pt x="291" y="1232"/>
                    </a:cubicBezTo>
                    <a:cubicBezTo>
                      <a:pt x="291" y="1231"/>
                      <a:pt x="292" y="1230"/>
                      <a:pt x="293" y="1229"/>
                    </a:cubicBezTo>
                    <a:cubicBezTo>
                      <a:pt x="293" y="1229"/>
                      <a:pt x="293" y="1229"/>
                      <a:pt x="293" y="1229"/>
                    </a:cubicBezTo>
                    <a:cubicBezTo>
                      <a:pt x="295" y="1228"/>
                      <a:pt x="295" y="1228"/>
                      <a:pt x="295" y="1228"/>
                    </a:cubicBezTo>
                    <a:cubicBezTo>
                      <a:pt x="293" y="1227"/>
                      <a:pt x="293" y="1227"/>
                      <a:pt x="293" y="1227"/>
                    </a:cubicBezTo>
                    <a:cubicBezTo>
                      <a:pt x="292" y="1227"/>
                      <a:pt x="292" y="1227"/>
                      <a:pt x="292" y="1227"/>
                    </a:cubicBezTo>
                    <a:cubicBezTo>
                      <a:pt x="292" y="1227"/>
                      <a:pt x="292" y="1227"/>
                      <a:pt x="292" y="1227"/>
                    </a:cubicBezTo>
                    <a:cubicBezTo>
                      <a:pt x="292" y="1227"/>
                      <a:pt x="291" y="1226"/>
                      <a:pt x="292" y="1226"/>
                    </a:cubicBezTo>
                    <a:cubicBezTo>
                      <a:pt x="292" y="1224"/>
                      <a:pt x="292" y="1224"/>
                      <a:pt x="292" y="1224"/>
                    </a:cubicBezTo>
                    <a:cubicBezTo>
                      <a:pt x="290" y="1225"/>
                      <a:pt x="290" y="1225"/>
                      <a:pt x="290" y="1225"/>
                    </a:cubicBezTo>
                    <a:cubicBezTo>
                      <a:pt x="289" y="1225"/>
                      <a:pt x="288" y="1225"/>
                      <a:pt x="287" y="1225"/>
                    </a:cubicBezTo>
                    <a:cubicBezTo>
                      <a:pt x="286" y="1225"/>
                      <a:pt x="286" y="1225"/>
                      <a:pt x="286" y="1225"/>
                    </a:cubicBezTo>
                    <a:cubicBezTo>
                      <a:pt x="286" y="1224"/>
                      <a:pt x="286" y="1224"/>
                      <a:pt x="286" y="1224"/>
                    </a:cubicBezTo>
                    <a:cubicBezTo>
                      <a:pt x="286" y="1224"/>
                      <a:pt x="285" y="1224"/>
                      <a:pt x="285" y="1222"/>
                    </a:cubicBezTo>
                    <a:cubicBezTo>
                      <a:pt x="285" y="1221"/>
                      <a:pt x="285" y="1220"/>
                      <a:pt x="285" y="1220"/>
                    </a:cubicBezTo>
                    <a:cubicBezTo>
                      <a:pt x="285" y="1219"/>
                      <a:pt x="285" y="1219"/>
                      <a:pt x="285" y="1219"/>
                    </a:cubicBezTo>
                    <a:cubicBezTo>
                      <a:pt x="284" y="1219"/>
                      <a:pt x="284" y="1219"/>
                      <a:pt x="284" y="1219"/>
                    </a:cubicBezTo>
                    <a:cubicBezTo>
                      <a:pt x="284" y="1217"/>
                      <a:pt x="284" y="1217"/>
                      <a:pt x="284" y="1217"/>
                    </a:cubicBezTo>
                    <a:cubicBezTo>
                      <a:pt x="284" y="1217"/>
                      <a:pt x="284" y="1217"/>
                      <a:pt x="284" y="1217"/>
                    </a:cubicBezTo>
                    <a:cubicBezTo>
                      <a:pt x="283" y="1217"/>
                      <a:pt x="283" y="1217"/>
                      <a:pt x="283" y="1217"/>
                    </a:cubicBezTo>
                    <a:cubicBezTo>
                      <a:pt x="282" y="1217"/>
                      <a:pt x="282" y="1216"/>
                      <a:pt x="282" y="1216"/>
                    </a:cubicBezTo>
                    <a:cubicBezTo>
                      <a:pt x="281" y="1215"/>
                      <a:pt x="280" y="1215"/>
                      <a:pt x="280" y="1214"/>
                    </a:cubicBezTo>
                    <a:cubicBezTo>
                      <a:pt x="280" y="1214"/>
                      <a:pt x="280" y="1214"/>
                      <a:pt x="280" y="1214"/>
                    </a:cubicBezTo>
                    <a:cubicBezTo>
                      <a:pt x="280" y="1213"/>
                      <a:pt x="281" y="1212"/>
                      <a:pt x="281" y="1209"/>
                    </a:cubicBezTo>
                    <a:cubicBezTo>
                      <a:pt x="281" y="1207"/>
                      <a:pt x="280" y="1204"/>
                      <a:pt x="279" y="1203"/>
                    </a:cubicBezTo>
                    <a:cubicBezTo>
                      <a:pt x="279" y="1203"/>
                      <a:pt x="279" y="1203"/>
                      <a:pt x="279" y="1203"/>
                    </a:cubicBezTo>
                    <a:cubicBezTo>
                      <a:pt x="279" y="1202"/>
                      <a:pt x="279" y="1202"/>
                      <a:pt x="279" y="1202"/>
                    </a:cubicBezTo>
                    <a:cubicBezTo>
                      <a:pt x="278" y="1202"/>
                      <a:pt x="278" y="1201"/>
                      <a:pt x="277" y="1200"/>
                    </a:cubicBezTo>
                    <a:cubicBezTo>
                      <a:pt x="277" y="1199"/>
                      <a:pt x="277" y="1198"/>
                      <a:pt x="276" y="1198"/>
                    </a:cubicBezTo>
                    <a:cubicBezTo>
                      <a:pt x="276" y="1198"/>
                      <a:pt x="276" y="1198"/>
                      <a:pt x="276" y="1198"/>
                    </a:cubicBezTo>
                    <a:cubicBezTo>
                      <a:pt x="276" y="1197"/>
                      <a:pt x="276" y="1197"/>
                      <a:pt x="276" y="1197"/>
                    </a:cubicBezTo>
                    <a:cubicBezTo>
                      <a:pt x="276" y="1197"/>
                      <a:pt x="275" y="1196"/>
                      <a:pt x="275" y="1196"/>
                    </a:cubicBezTo>
                    <a:cubicBezTo>
                      <a:pt x="274" y="1195"/>
                      <a:pt x="274" y="1194"/>
                      <a:pt x="273" y="1194"/>
                    </a:cubicBezTo>
                    <a:cubicBezTo>
                      <a:pt x="273" y="1192"/>
                      <a:pt x="272" y="1190"/>
                      <a:pt x="272" y="1188"/>
                    </a:cubicBezTo>
                    <a:cubicBezTo>
                      <a:pt x="272" y="1188"/>
                      <a:pt x="272" y="1188"/>
                      <a:pt x="272" y="1188"/>
                    </a:cubicBezTo>
                    <a:cubicBezTo>
                      <a:pt x="272" y="1188"/>
                      <a:pt x="272" y="1188"/>
                      <a:pt x="272" y="1188"/>
                    </a:cubicBezTo>
                    <a:cubicBezTo>
                      <a:pt x="271" y="1187"/>
                      <a:pt x="271" y="1187"/>
                      <a:pt x="271" y="1186"/>
                    </a:cubicBezTo>
                    <a:cubicBezTo>
                      <a:pt x="270" y="1184"/>
                      <a:pt x="269" y="1183"/>
                      <a:pt x="269" y="1183"/>
                    </a:cubicBezTo>
                    <a:cubicBezTo>
                      <a:pt x="269" y="1182"/>
                      <a:pt x="268" y="1181"/>
                      <a:pt x="268" y="1181"/>
                    </a:cubicBezTo>
                    <a:cubicBezTo>
                      <a:pt x="268" y="1180"/>
                      <a:pt x="268" y="1179"/>
                      <a:pt x="267" y="1179"/>
                    </a:cubicBezTo>
                    <a:cubicBezTo>
                      <a:pt x="267" y="1178"/>
                      <a:pt x="267" y="1178"/>
                      <a:pt x="267" y="1178"/>
                    </a:cubicBezTo>
                    <a:cubicBezTo>
                      <a:pt x="268" y="1176"/>
                      <a:pt x="268" y="1176"/>
                      <a:pt x="268" y="1176"/>
                    </a:cubicBezTo>
                    <a:cubicBezTo>
                      <a:pt x="266" y="1176"/>
                      <a:pt x="266" y="1176"/>
                      <a:pt x="266" y="1176"/>
                    </a:cubicBezTo>
                    <a:cubicBezTo>
                      <a:pt x="266" y="1174"/>
                      <a:pt x="266" y="1174"/>
                      <a:pt x="266" y="1174"/>
                    </a:cubicBezTo>
                    <a:cubicBezTo>
                      <a:pt x="266" y="1172"/>
                      <a:pt x="265" y="1171"/>
                      <a:pt x="264" y="1170"/>
                    </a:cubicBezTo>
                    <a:cubicBezTo>
                      <a:pt x="264" y="1169"/>
                      <a:pt x="263" y="1168"/>
                      <a:pt x="263" y="1167"/>
                    </a:cubicBezTo>
                    <a:cubicBezTo>
                      <a:pt x="262" y="1167"/>
                      <a:pt x="261" y="1166"/>
                      <a:pt x="261" y="1165"/>
                    </a:cubicBezTo>
                    <a:cubicBezTo>
                      <a:pt x="261" y="1165"/>
                      <a:pt x="261" y="1165"/>
                      <a:pt x="261" y="1165"/>
                    </a:cubicBezTo>
                    <a:cubicBezTo>
                      <a:pt x="261" y="1165"/>
                      <a:pt x="261" y="1165"/>
                      <a:pt x="261" y="1165"/>
                    </a:cubicBezTo>
                    <a:cubicBezTo>
                      <a:pt x="259" y="1164"/>
                      <a:pt x="258" y="1162"/>
                      <a:pt x="258" y="1161"/>
                    </a:cubicBezTo>
                    <a:cubicBezTo>
                      <a:pt x="258" y="1161"/>
                      <a:pt x="257" y="1160"/>
                      <a:pt x="257" y="1160"/>
                    </a:cubicBezTo>
                    <a:cubicBezTo>
                      <a:pt x="257" y="1158"/>
                      <a:pt x="257" y="1157"/>
                      <a:pt x="258" y="1156"/>
                    </a:cubicBezTo>
                    <a:cubicBezTo>
                      <a:pt x="259" y="1155"/>
                      <a:pt x="259" y="1155"/>
                      <a:pt x="259" y="1155"/>
                    </a:cubicBezTo>
                    <a:cubicBezTo>
                      <a:pt x="257" y="1154"/>
                      <a:pt x="257" y="1154"/>
                      <a:pt x="257" y="1154"/>
                    </a:cubicBezTo>
                    <a:cubicBezTo>
                      <a:pt x="257" y="1154"/>
                      <a:pt x="256" y="1154"/>
                      <a:pt x="256" y="1153"/>
                    </a:cubicBezTo>
                    <a:cubicBezTo>
                      <a:pt x="256" y="1152"/>
                      <a:pt x="256" y="1152"/>
                      <a:pt x="256" y="1152"/>
                    </a:cubicBezTo>
                    <a:cubicBezTo>
                      <a:pt x="256" y="1152"/>
                      <a:pt x="256" y="1152"/>
                      <a:pt x="256" y="1152"/>
                    </a:cubicBezTo>
                    <a:cubicBezTo>
                      <a:pt x="255" y="1151"/>
                      <a:pt x="254" y="1148"/>
                      <a:pt x="254" y="1147"/>
                    </a:cubicBezTo>
                    <a:cubicBezTo>
                      <a:pt x="254" y="1145"/>
                      <a:pt x="254" y="1145"/>
                      <a:pt x="254" y="1145"/>
                    </a:cubicBezTo>
                    <a:cubicBezTo>
                      <a:pt x="253" y="1142"/>
                      <a:pt x="252" y="1140"/>
                      <a:pt x="252" y="1137"/>
                    </a:cubicBezTo>
                    <a:cubicBezTo>
                      <a:pt x="252" y="1137"/>
                      <a:pt x="252" y="1137"/>
                      <a:pt x="252" y="1137"/>
                    </a:cubicBezTo>
                    <a:cubicBezTo>
                      <a:pt x="251" y="1137"/>
                      <a:pt x="251" y="1137"/>
                      <a:pt x="251" y="1137"/>
                    </a:cubicBezTo>
                    <a:cubicBezTo>
                      <a:pt x="251" y="1136"/>
                      <a:pt x="251" y="1134"/>
                      <a:pt x="251" y="1133"/>
                    </a:cubicBezTo>
                    <a:cubicBezTo>
                      <a:pt x="251" y="1133"/>
                      <a:pt x="251" y="1133"/>
                      <a:pt x="251" y="1133"/>
                    </a:cubicBezTo>
                    <a:cubicBezTo>
                      <a:pt x="252" y="1133"/>
                      <a:pt x="252" y="1133"/>
                      <a:pt x="252" y="1133"/>
                    </a:cubicBezTo>
                    <a:cubicBezTo>
                      <a:pt x="252" y="1131"/>
                      <a:pt x="252" y="1131"/>
                      <a:pt x="252" y="1131"/>
                    </a:cubicBezTo>
                    <a:cubicBezTo>
                      <a:pt x="252" y="1131"/>
                      <a:pt x="252" y="1131"/>
                      <a:pt x="252" y="1130"/>
                    </a:cubicBezTo>
                    <a:cubicBezTo>
                      <a:pt x="252" y="1129"/>
                      <a:pt x="252" y="1128"/>
                      <a:pt x="252" y="1127"/>
                    </a:cubicBezTo>
                    <a:cubicBezTo>
                      <a:pt x="251" y="1127"/>
                      <a:pt x="251" y="1127"/>
                      <a:pt x="251" y="1127"/>
                    </a:cubicBezTo>
                    <a:cubicBezTo>
                      <a:pt x="251" y="1127"/>
                      <a:pt x="251" y="1127"/>
                      <a:pt x="251" y="1127"/>
                    </a:cubicBezTo>
                    <a:cubicBezTo>
                      <a:pt x="251" y="1126"/>
                      <a:pt x="251" y="1125"/>
                      <a:pt x="251" y="1124"/>
                    </a:cubicBezTo>
                    <a:cubicBezTo>
                      <a:pt x="250" y="1123"/>
                      <a:pt x="250" y="1121"/>
                      <a:pt x="250" y="1120"/>
                    </a:cubicBezTo>
                    <a:cubicBezTo>
                      <a:pt x="250" y="1118"/>
                      <a:pt x="250" y="1114"/>
                      <a:pt x="249" y="1112"/>
                    </a:cubicBezTo>
                    <a:cubicBezTo>
                      <a:pt x="249" y="1109"/>
                      <a:pt x="249" y="1106"/>
                      <a:pt x="249" y="1105"/>
                    </a:cubicBezTo>
                    <a:cubicBezTo>
                      <a:pt x="249" y="1105"/>
                      <a:pt x="249" y="1105"/>
                      <a:pt x="249" y="1105"/>
                    </a:cubicBezTo>
                    <a:cubicBezTo>
                      <a:pt x="249" y="1105"/>
                      <a:pt x="249" y="1105"/>
                      <a:pt x="249" y="1105"/>
                    </a:cubicBezTo>
                    <a:cubicBezTo>
                      <a:pt x="249" y="1103"/>
                      <a:pt x="249" y="1101"/>
                      <a:pt x="248" y="1098"/>
                    </a:cubicBezTo>
                    <a:cubicBezTo>
                      <a:pt x="248" y="1096"/>
                      <a:pt x="248" y="1095"/>
                      <a:pt x="248" y="1093"/>
                    </a:cubicBezTo>
                    <a:cubicBezTo>
                      <a:pt x="248" y="1092"/>
                      <a:pt x="248" y="1091"/>
                      <a:pt x="248" y="1090"/>
                    </a:cubicBezTo>
                    <a:cubicBezTo>
                      <a:pt x="248" y="1090"/>
                      <a:pt x="248" y="1090"/>
                      <a:pt x="248" y="1090"/>
                    </a:cubicBezTo>
                    <a:cubicBezTo>
                      <a:pt x="248" y="1090"/>
                      <a:pt x="248" y="1090"/>
                      <a:pt x="248" y="1090"/>
                    </a:cubicBezTo>
                    <a:cubicBezTo>
                      <a:pt x="248" y="1089"/>
                      <a:pt x="247" y="1087"/>
                      <a:pt x="247" y="1086"/>
                    </a:cubicBezTo>
                    <a:cubicBezTo>
                      <a:pt x="246" y="1085"/>
                      <a:pt x="245" y="1084"/>
                      <a:pt x="245" y="1083"/>
                    </a:cubicBezTo>
                    <a:cubicBezTo>
                      <a:pt x="245" y="1083"/>
                      <a:pt x="245" y="1082"/>
                      <a:pt x="245" y="1081"/>
                    </a:cubicBezTo>
                    <a:cubicBezTo>
                      <a:pt x="245" y="1081"/>
                      <a:pt x="245" y="1080"/>
                      <a:pt x="245" y="1079"/>
                    </a:cubicBezTo>
                    <a:cubicBezTo>
                      <a:pt x="245" y="1079"/>
                      <a:pt x="245" y="1079"/>
                      <a:pt x="245" y="1079"/>
                    </a:cubicBezTo>
                    <a:cubicBezTo>
                      <a:pt x="245" y="1078"/>
                      <a:pt x="245" y="1076"/>
                      <a:pt x="245" y="1075"/>
                    </a:cubicBezTo>
                    <a:cubicBezTo>
                      <a:pt x="246" y="1075"/>
                      <a:pt x="246" y="1075"/>
                      <a:pt x="246" y="1075"/>
                    </a:cubicBezTo>
                    <a:cubicBezTo>
                      <a:pt x="245" y="1074"/>
                      <a:pt x="245" y="1074"/>
                      <a:pt x="245" y="1074"/>
                    </a:cubicBezTo>
                    <a:cubicBezTo>
                      <a:pt x="245" y="1074"/>
                      <a:pt x="245" y="1073"/>
                      <a:pt x="245" y="1073"/>
                    </a:cubicBezTo>
                    <a:cubicBezTo>
                      <a:pt x="243" y="1072"/>
                      <a:pt x="243" y="1072"/>
                      <a:pt x="243" y="1072"/>
                    </a:cubicBezTo>
                    <a:cubicBezTo>
                      <a:pt x="243" y="1068"/>
                      <a:pt x="243" y="1068"/>
                      <a:pt x="243" y="1068"/>
                    </a:cubicBezTo>
                    <a:cubicBezTo>
                      <a:pt x="243" y="1067"/>
                      <a:pt x="243" y="1065"/>
                      <a:pt x="242" y="1063"/>
                    </a:cubicBezTo>
                    <a:cubicBezTo>
                      <a:pt x="242" y="1061"/>
                      <a:pt x="241" y="1059"/>
                      <a:pt x="240" y="1057"/>
                    </a:cubicBezTo>
                    <a:cubicBezTo>
                      <a:pt x="239" y="1056"/>
                      <a:pt x="238" y="1054"/>
                      <a:pt x="238" y="1053"/>
                    </a:cubicBezTo>
                    <a:cubicBezTo>
                      <a:pt x="238" y="1050"/>
                      <a:pt x="238" y="1050"/>
                      <a:pt x="238" y="1050"/>
                    </a:cubicBezTo>
                    <a:cubicBezTo>
                      <a:pt x="238" y="1049"/>
                      <a:pt x="238" y="1049"/>
                      <a:pt x="238" y="1048"/>
                    </a:cubicBezTo>
                    <a:cubicBezTo>
                      <a:pt x="238" y="1048"/>
                      <a:pt x="237" y="1047"/>
                      <a:pt x="237" y="1046"/>
                    </a:cubicBezTo>
                    <a:cubicBezTo>
                      <a:pt x="237" y="1046"/>
                      <a:pt x="237" y="1046"/>
                      <a:pt x="237" y="1046"/>
                    </a:cubicBezTo>
                    <a:cubicBezTo>
                      <a:pt x="237" y="1045"/>
                      <a:pt x="237" y="1045"/>
                      <a:pt x="237" y="1045"/>
                    </a:cubicBezTo>
                    <a:cubicBezTo>
                      <a:pt x="236" y="1044"/>
                      <a:pt x="236" y="1041"/>
                      <a:pt x="236" y="1040"/>
                    </a:cubicBezTo>
                    <a:cubicBezTo>
                      <a:pt x="236" y="1039"/>
                      <a:pt x="236" y="1039"/>
                      <a:pt x="237" y="1038"/>
                    </a:cubicBezTo>
                    <a:cubicBezTo>
                      <a:pt x="237" y="1038"/>
                      <a:pt x="237" y="1038"/>
                      <a:pt x="237" y="1038"/>
                    </a:cubicBezTo>
                    <a:cubicBezTo>
                      <a:pt x="237" y="1038"/>
                      <a:pt x="238" y="1039"/>
                      <a:pt x="238" y="1039"/>
                    </a:cubicBezTo>
                    <a:cubicBezTo>
                      <a:pt x="238" y="1039"/>
                      <a:pt x="238" y="1039"/>
                      <a:pt x="238" y="1039"/>
                    </a:cubicBezTo>
                    <a:cubicBezTo>
                      <a:pt x="239" y="1039"/>
                      <a:pt x="239" y="1039"/>
                      <a:pt x="239" y="1039"/>
                    </a:cubicBezTo>
                    <a:cubicBezTo>
                      <a:pt x="239" y="1039"/>
                      <a:pt x="240" y="1039"/>
                      <a:pt x="240" y="1039"/>
                    </a:cubicBezTo>
                    <a:cubicBezTo>
                      <a:pt x="241" y="1039"/>
                      <a:pt x="241" y="1039"/>
                      <a:pt x="242" y="1039"/>
                    </a:cubicBezTo>
                    <a:cubicBezTo>
                      <a:pt x="242" y="1038"/>
                      <a:pt x="242" y="1038"/>
                      <a:pt x="242" y="1037"/>
                    </a:cubicBezTo>
                    <a:cubicBezTo>
                      <a:pt x="242" y="1036"/>
                      <a:pt x="242" y="1036"/>
                      <a:pt x="242" y="1035"/>
                    </a:cubicBezTo>
                    <a:cubicBezTo>
                      <a:pt x="241" y="1035"/>
                      <a:pt x="239" y="1034"/>
                      <a:pt x="239" y="1034"/>
                    </a:cubicBezTo>
                    <a:cubicBezTo>
                      <a:pt x="238" y="1034"/>
                      <a:pt x="237" y="1033"/>
                      <a:pt x="236" y="1032"/>
                    </a:cubicBezTo>
                    <a:cubicBezTo>
                      <a:pt x="236" y="1032"/>
                      <a:pt x="236" y="1032"/>
                      <a:pt x="236" y="1032"/>
                    </a:cubicBezTo>
                    <a:cubicBezTo>
                      <a:pt x="236" y="1032"/>
                      <a:pt x="235" y="1032"/>
                      <a:pt x="235" y="1031"/>
                    </a:cubicBezTo>
                    <a:cubicBezTo>
                      <a:pt x="234" y="1031"/>
                      <a:pt x="234" y="1030"/>
                      <a:pt x="234" y="1030"/>
                    </a:cubicBezTo>
                    <a:cubicBezTo>
                      <a:pt x="233" y="1030"/>
                      <a:pt x="233" y="1030"/>
                      <a:pt x="233" y="1030"/>
                    </a:cubicBezTo>
                    <a:cubicBezTo>
                      <a:pt x="233" y="1030"/>
                      <a:pt x="233" y="1030"/>
                      <a:pt x="233" y="1030"/>
                    </a:cubicBezTo>
                    <a:cubicBezTo>
                      <a:pt x="233" y="1029"/>
                      <a:pt x="233" y="1027"/>
                      <a:pt x="233" y="1026"/>
                    </a:cubicBezTo>
                    <a:cubicBezTo>
                      <a:pt x="233" y="1025"/>
                      <a:pt x="234" y="1024"/>
                      <a:pt x="235" y="1024"/>
                    </a:cubicBezTo>
                    <a:cubicBezTo>
                      <a:pt x="237" y="1023"/>
                      <a:pt x="237" y="1023"/>
                      <a:pt x="237" y="1023"/>
                    </a:cubicBezTo>
                    <a:cubicBezTo>
                      <a:pt x="236" y="1021"/>
                      <a:pt x="236" y="1021"/>
                      <a:pt x="236" y="1021"/>
                    </a:cubicBezTo>
                    <a:cubicBezTo>
                      <a:pt x="235" y="1020"/>
                      <a:pt x="235" y="1020"/>
                      <a:pt x="234" y="1019"/>
                    </a:cubicBezTo>
                    <a:cubicBezTo>
                      <a:pt x="233" y="1019"/>
                      <a:pt x="232" y="1017"/>
                      <a:pt x="232" y="1015"/>
                    </a:cubicBezTo>
                    <a:cubicBezTo>
                      <a:pt x="232" y="1014"/>
                      <a:pt x="232" y="1013"/>
                      <a:pt x="232" y="1011"/>
                    </a:cubicBezTo>
                    <a:cubicBezTo>
                      <a:pt x="233" y="1011"/>
                      <a:pt x="233" y="1010"/>
                      <a:pt x="233" y="1009"/>
                    </a:cubicBezTo>
                    <a:cubicBezTo>
                      <a:pt x="233" y="1009"/>
                      <a:pt x="234" y="1008"/>
                      <a:pt x="234" y="1008"/>
                    </a:cubicBezTo>
                    <a:cubicBezTo>
                      <a:pt x="234" y="1008"/>
                      <a:pt x="234" y="1008"/>
                      <a:pt x="234" y="1008"/>
                    </a:cubicBezTo>
                    <a:cubicBezTo>
                      <a:pt x="234" y="1007"/>
                      <a:pt x="234" y="1007"/>
                      <a:pt x="234" y="1007"/>
                    </a:cubicBezTo>
                    <a:cubicBezTo>
                      <a:pt x="234" y="1007"/>
                      <a:pt x="235" y="1007"/>
                      <a:pt x="236" y="1007"/>
                    </a:cubicBezTo>
                    <a:cubicBezTo>
                      <a:pt x="236" y="1007"/>
                      <a:pt x="237" y="1007"/>
                      <a:pt x="237" y="1008"/>
                    </a:cubicBezTo>
                    <a:cubicBezTo>
                      <a:pt x="240" y="1010"/>
                      <a:pt x="240" y="1010"/>
                      <a:pt x="240" y="1010"/>
                    </a:cubicBezTo>
                    <a:cubicBezTo>
                      <a:pt x="239" y="1004"/>
                      <a:pt x="239" y="1004"/>
                      <a:pt x="239" y="1004"/>
                    </a:cubicBezTo>
                    <a:cubicBezTo>
                      <a:pt x="238" y="1003"/>
                      <a:pt x="238" y="1003"/>
                      <a:pt x="238" y="1003"/>
                    </a:cubicBezTo>
                    <a:cubicBezTo>
                      <a:pt x="237" y="1002"/>
                      <a:pt x="237" y="1001"/>
                      <a:pt x="237" y="1001"/>
                    </a:cubicBezTo>
                    <a:cubicBezTo>
                      <a:pt x="237" y="1001"/>
                      <a:pt x="237" y="1001"/>
                      <a:pt x="237" y="1001"/>
                    </a:cubicBezTo>
                    <a:cubicBezTo>
                      <a:pt x="238" y="1000"/>
                      <a:pt x="239" y="999"/>
                      <a:pt x="239" y="999"/>
                    </a:cubicBezTo>
                    <a:cubicBezTo>
                      <a:pt x="241" y="999"/>
                      <a:pt x="242" y="997"/>
                      <a:pt x="242" y="997"/>
                    </a:cubicBezTo>
                    <a:cubicBezTo>
                      <a:pt x="242" y="994"/>
                      <a:pt x="242" y="994"/>
                      <a:pt x="242" y="994"/>
                    </a:cubicBezTo>
                    <a:cubicBezTo>
                      <a:pt x="241" y="995"/>
                      <a:pt x="241" y="995"/>
                      <a:pt x="241" y="995"/>
                    </a:cubicBezTo>
                    <a:cubicBezTo>
                      <a:pt x="240" y="995"/>
                      <a:pt x="239" y="995"/>
                      <a:pt x="239" y="995"/>
                    </a:cubicBezTo>
                    <a:cubicBezTo>
                      <a:pt x="237" y="995"/>
                      <a:pt x="234" y="996"/>
                      <a:pt x="233" y="997"/>
                    </a:cubicBezTo>
                    <a:cubicBezTo>
                      <a:pt x="232" y="997"/>
                      <a:pt x="231" y="998"/>
                      <a:pt x="230" y="998"/>
                    </a:cubicBezTo>
                    <a:cubicBezTo>
                      <a:pt x="230" y="998"/>
                      <a:pt x="230" y="997"/>
                      <a:pt x="230" y="997"/>
                    </a:cubicBezTo>
                    <a:cubicBezTo>
                      <a:pt x="230" y="993"/>
                      <a:pt x="230" y="993"/>
                      <a:pt x="230" y="993"/>
                    </a:cubicBezTo>
                    <a:cubicBezTo>
                      <a:pt x="230" y="992"/>
                      <a:pt x="230" y="990"/>
                      <a:pt x="230" y="989"/>
                    </a:cubicBezTo>
                    <a:cubicBezTo>
                      <a:pt x="230" y="982"/>
                      <a:pt x="230" y="982"/>
                      <a:pt x="230" y="982"/>
                    </a:cubicBezTo>
                    <a:cubicBezTo>
                      <a:pt x="230" y="980"/>
                      <a:pt x="231" y="979"/>
                      <a:pt x="232" y="979"/>
                    </a:cubicBezTo>
                    <a:cubicBezTo>
                      <a:pt x="240" y="979"/>
                      <a:pt x="240" y="979"/>
                      <a:pt x="240" y="979"/>
                    </a:cubicBezTo>
                    <a:cubicBezTo>
                      <a:pt x="237" y="977"/>
                      <a:pt x="237" y="977"/>
                      <a:pt x="237" y="977"/>
                    </a:cubicBezTo>
                    <a:cubicBezTo>
                      <a:pt x="236" y="976"/>
                      <a:pt x="236" y="976"/>
                      <a:pt x="236" y="976"/>
                    </a:cubicBezTo>
                    <a:cubicBezTo>
                      <a:pt x="235" y="976"/>
                      <a:pt x="234" y="976"/>
                      <a:pt x="234" y="976"/>
                    </a:cubicBezTo>
                    <a:cubicBezTo>
                      <a:pt x="233" y="976"/>
                      <a:pt x="232" y="976"/>
                      <a:pt x="232" y="976"/>
                    </a:cubicBezTo>
                    <a:cubicBezTo>
                      <a:pt x="232" y="976"/>
                      <a:pt x="232" y="976"/>
                      <a:pt x="232" y="976"/>
                    </a:cubicBezTo>
                    <a:cubicBezTo>
                      <a:pt x="229" y="973"/>
                      <a:pt x="229" y="973"/>
                      <a:pt x="229" y="973"/>
                    </a:cubicBezTo>
                    <a:cubicBezTo>
                      <a:pt x="229" y="970"/>
                      <a:pt x="229" y="970"/>
                      <a:pt x="229" y="970"/>
                    </a:cubicBezTo>
                    <a:cubicBezTo>
                      <a:pt x="229" y="969"/>
                      <a:pt x="230" y="968"/>
                      <a:pt x="231" y="968"/>
                    </a:cubicBezTo>
                    <a:cubicBezTo>
                      <a:pt x="234" y="966"/>
                      <a:pt x="234" y="966"/>
                      <a:pt x="234" y="966"/>
                    </a:cubicBezTo>
                    <a:cubicBezTo>
                      <a:pt x="230" y="966"/>
                      <a:pt x="230" y="966"/>
                      <a:pt x="230" y="966"/>
                    </a:cubicBezTo>
                    <a:cubicBezTo>
                      <a:pt x="230" y="966"/>
                      <a:pt x="230" y="966"/>
                      <a:pt x="230" y="966"/>
                    </a:cubicBezTo>
                    <a:cubicBezTo>
                      <a:pt x="230" y="966"/>
                      <a:pt x="230" y="966"/>
                      <a:pt x="230" y="966"/>
                    </a:cubicBezTo>
                    <a:cubicBezTo>
                      <a:pt x="230" y="966"/>
                      <a:pt x="229" y="965"/>
                      <a:pt x="229" y="963"/>
                    </a:cubicBezTo>
                    <a:cubicBezTo>
                      <a:pt x="229" y="962"/>
                      <a:pt x="229" y="960"/>
                      <a:pt x="228" y="960"/>
                    </a:cubicBezTo>
                    <a:cubicBezTo>
                      <a:pt x="228" y="959"/>
                      <a:pt x="228" y="958"/>
                      <a:pt x="228" y="957"/>
                    </a:cubicBezTo>
                    <a:cubicBezTo>
                      <a:pt x="228" y="957"/>
                      <a:pt x="228" y="957"/>
                      <a:pt x="228" y="956"/>
                    </a:cubicBezTo>
                    <a:cubicBezTo>
                      <a:pt x="229" y="955"/>
                      <a:pt x="229" y="955"/>
                      <a:pt x="229" y="955"/>
                    </a:cubicBezTo>
                    <a:cubicBezTo>
                      <a:pt x="226" y="953"/>
                      <a:pt x="226" y="953"/>
                      <a:pt x="226" y="953"/>
                    </a:cubicBezTo>
                    <a:cubicBezTo>
                      <a:pt x="226" y="946"/>
                      <a:pt x="226" y="946"/>
                      <a:pt x="226" y="946"/>
                    </a:cubicBezTo>
                    <a:cubicBezTo>
                      <a:pt x="226" y="946"/>
                      <a:pt x="227" y="945"/>
                      <a:pt x="227" y="945"/>
                    </a:cubicBezTo>
                    <a:cubicBezTo>
                      <a:pt x="227" y="944"/>
                      <a:pt x="227" y="943"/>
                      <a:pt x="227" y="943"/>
                    </a:cubicBezTo>
                    <a:cubicBezTo>
                      <a:pt x="227" y="943"/>
                      <a:pt x="227" y="943"/>
                      <a:pt x="227" y="943"/>
                    </a:cubicBezTo>
                    <a:cubicBezTo>
                      <a:pt x="228" y="942"/>
                      <a:pt x="229" y="941"/>
                      <a:pt x="230" y="940"/>
                    </a:cubicBezTo>
                    <a:cubicBezTo>
                      <a:pt x="230" y="939"/>
                      <a:pt x="230" y="939"/>
                      <a:pt x="230" y="939"/>
                    </a:cubicBezTo>
                    <a:cubicBezTo>
                      <a:pt x="230" y="939"/>
                      <a:pt x="230" y="939"/>
                      <a:pt x="230" y="939"/>
                    </a:cubicBezTo>
                    <a:cubicBezTo>
                      <a:pt x="230" y="938"/>
                      <a:pt x="230" y="937"/>
                      <a:pt x="231" y="935"/>
                    </a:cubicBezTo>
                    <a:cubicBezTo>
                      <a:pt x="231" y="935"/>
                      <a:pt x="231" y="935"/>
                      <a:pt x="231" y="935"/>
                    </a:cubicBezTo>
                    <a:cubicBezTo>
                      <a:pt x="231" y="929"/>
                      <a:pt x="231" y="929"/>
                      <a:pt x="231" y="929"/>
                    </a:cubicBezTo>
                    <a:cubicBezTo>
                      <a:pt x="231" y="928"/>
                      <a:pt x="231" y="925"/>
                      <a:pt x="232" y="923"/>
                    </a:cubicBezTo>
                    <a:cubicBezTo>
                      <a:pt x="232" y="923"/>
                      <a:pt x="232" y="923"/>
                      <a:pt x="232" y="923"/>
                    </a:cubicBezTo>
                    <a:cubicBezTo>
                      <a:pt x="238" y="915"/>
                      <a:pt x="238" y="915"/>
                      <a:pt x="238" y="915"/>
                    </a:cubicBezTo>
                    <a:cubicBezTo>
                      <a:pt x="238" y="915"/>
                      <a:pt x="238" y="915"/>
                      <a:pt x="238" y="915"/>
                    </a:cubicBezTo>
                    <a:cubicBezTo>
                      <a:pt x="238" y="914"/>
                      <a:pt x="239" y="913"/>
                      <a:pt x="239" y="913"/>
                    </a:cubicBezTo>
                    <a:cubicBezTo>
                      <a:pt x="239" y="913"/>
                      <a:pt x="239" y="913"/>
                      <a:pt x="239" y="913"/>
                    </a:cubicBezTo>
                    <a:cubicBezTo>
                      <a:pt x="239" y="913"/>
                      <a:pt x="239" y="913"/>
                      <a:pt x="239" y="913"/>
                    </a:cubicBezTo>
                    <a:cubicBezTo>
                      <a:pt x="240" y="911"/>
                      <a:pt x="240" y="910"/>
                      <a:pt x="240" y="909"/>
                    </a:cubicBezTo>
                    <a:cubicBezTo>
                      <a:pt x="240" y="908"/>
                      <a:pt x="240" y="907"/>
                      <a:pt x="241" y="906"/>
                    </a:cubicBezTo>
                    <a:cubicBezTo>
                      <a:pt x="241" y="905"/>
                      <a:pt x="241" y="904"/>
                      <a:pt x="241" y="903"/>
                    </a:cubicBezTo>
                    <a:cubicBezTo>
                      <a:pt x="242" y="903"/>
                      <a:pt x="242" y="903"/>
                      <a:pt x="242" y="903"/>
                    </a:cubicBezTo>
                    <a:cubicBezTo>
                      <a:pt x="242" y="903"/>
                      <a:pt x="242" y="903"/>
                      <a:pt x="242" y="903"/>
                    </a:cubicBezTo>
                    <a:cubicBezTo>
                      <a:pt x="242" y="902"/>
                      <a:pt x="242" y="900"/>
                      <a:pt x="242" y="899"/>
                    </a:cubicBezTo>
                    <a:cubicBezTo>
                      <a:pt x="242" y="898"/>
                      <a:pt x="242" y="898"/>
                      <a:pt x="242" y="898"/>
                    </a:cubicBezTo>
                    <a:cubicBezTo>
                      <a:pt x="242" y="896"/>
                      <a:pt x="241" y="895"/>
                      <a:pt x="241" y="895"/>
                    </a:cubicBezTo>
                    <a:cubicBezTo>
                      <a:pt x="241" y="895"/>
                      <a:pt x="241" y="895"/>
                      <a:pt x="241" y="895"/>
                    </a:cubicBezTo>
                    <a:cubicBezTo>
                      <a:pt x="241" y="895"/>
                      <a:pt x="241" y="895"/>
                      <a:pt x="241" y="895"/>
                    </a:cubicBezTo>
                    <a:cubicBezTo>
                      <a:pt x="240" y="894"/>
                      <a:pt x="240" y="893"/>
                      <a:pt x="240" y="892"/>
                    </a:cubicBezTo>
                    <a:cubicBezTo>
                      <a:pt x="240" y="888"/>
                      <a:pt x="239" y="887"/>
                      <a:pt x="239" y="887"/>
                    </a:cubicBezTo>
                    <a:cubicBezTo>
                      <a:pt x="238" y="886"/>
                      <a:pt x="237" y="885"/>
                      <a:pt x="237" y="884"/>
                    </a:cubicBezTo>
                    <a:cubicBezTo>
                      <a:pt x="237" y="884"/>
                      <a:pt x="237" y="884"/>
                      <a:pt x="238" y="884"/>
                    </a:cubicBezTo>
                    <a:cubicBezTo>
                      <a:pt x="238" y="883"/>
                      <a:pt x="238" y="883"/>
                      <a:pt x="238" y="883"/>
                    </a:cubicBezTo>
                    <a:cubicBezTo>
                      <a:pt x="238" y="881"/>
                      <a:pt x="238" y="881"/>
                      <a:pt x="238" y="881"/>
                    </a:cubicBezTo>
                    <a:cubicBezTo>
                      <a:pt x="235" y="881"/>
                      <a:pt x="235" y="881"/>
                      <a:pt x="235" y="881"/>
                    </a:cubicBezTo>
                    <a:cubicBezTo>
                      <a:pt x="235" y="881"/>
                      <a:pt x="235" y="881"/>
                      <a:pt x="235" y="881"/>
                    </a:cubicBezTo>
                    <a:cubicBezTo>
                      <a:pt x="234" y="881"/>
                      <a:pt x="233" y="882"/>
                      <a:pt x="232" y="882"/>
                    </a:cubicBezTo>
                    <a:cubicBezTo>
                      <a:pt x="232" y="882"/>
                      <a:pt x="231" y="881"/>
                      <a:pt x="231" y="881"/>
                    </a:cubicBezTo>
                    <a:cubicBezTo>
                      <a:pt x="231" y="881"/>
                      <a:pt x="231" y="881"/>
                      <a:pt x="231" y="881"/>
                    </a:cubicBezTo>
                    <a:cubicBezTo>
                      <a:pt x="230" y="881"/>
                      <a:pt x="230" y="881"/>
                      <a:pt x="230" y="881"/>
                    </a:cubicBezTo>
                    <a:cubicBezTo>
                      <a:pt x="230" y="881"/>
                      <a:pt x="229" y="880"/>
                      <a:pt x="229" y="879"/>
                    </a:cubicBezTo>
                    <a:cubicBezTo>
                      <a:pt x="231" y="877"/>
                      <a:pt x="231" y="877"/>
                      <a:pt x="231" y="877"/>
                    </a:cubicBezTo>
                    <a:cubicBezTo>
                      <a:pt x="232" y="876"/>
                      <a:pt x="232" y="876"/>
                      <a:pt x="232" y="876"/>
                    </a:cubicBezTo>
                    <a:cubicBezTo>
                      <a:pt x="232" y="875"/>
                      <a:pt x="232" y="875"/>
                      <a:pt x="231" y="874"/>
                    </a:cubicBezTo>
                    <a:cubicBezTo>
                      <a:pt x="231" y="874"/>
                      <a:pt x="231" y="874"/>
                      <a:pt x="231" y="874"/>
                    </a:cubicBezTo>
                    <a:cubicBezTo>
                      <a:pt x="231" y="873"/>
                      <a:pt x="231" y="873"/>
                      <a:pt x="229" y="873"/>
                    </a:cubicBezTo>
                    <a:cubicBezTo>
                      <a:pt x="229" y="873"/>
                      <a:pt x="229" y="873"/>
                      <a:pt x="229" y="873"/>
                    </a:cubicBezTo>
                    <a:cubicBezTo>
                      <a:pt x="229" y="873"/>
                      <a:pt x="229" y="873"/>
                      <a:pt x="229" y="873"/>
                    </a:cubicBezTo>
                    <a:cubicBezTo>
                      <a:pt x="228" y="872"/>
                      <a:pt x="227" y="871"/>
                      <a:pt x="227" y="870"/>
                    </a:cubicBezTo>
                    <a:cubicBezTo>
                      <a:pt x="227" y="870"/>
                      <a:pt x="227" y="870"/>
                      <a:pt x="227" y="870"/>
                    </a:cubicBezTo>
                    <a:cubicBezTo>
                      <a:pt x="227" y="870"/>
                      <a:pt x="227" y="870"/>
                      <a:pt x="227" y="870"/>
                    </a:cubicBezTo>
                    <a:cubicBezTo>
                      <a:pt x="226" y="870"/>
                      <a:pt x="227" y="869"/>
                      <a:pt x="227" y="868"/>
                    </a:cubicBezTo>
                    <a:cubicBezTo>
                      <a:pt x="227" y="868"/>
                      <a:pt x="227" y="868"/>
                      <a:pt x="227" y="868"/>
                    </a:cubicBezTo>
                    <a:cubicBezTo>
                      <a:pt x="227" y="868"/>
                      <a:pt x="227" y="868"/>
                      <a:pt x="227" y="868"/>
                    </a:cubicBezTo>
                    <a:cubicBezTo>
                      <a:pt x="227" y="867"/>
                      <a:pt x="227" y="867"/>
                      <a:pt x="228" y="867"/>
                    </a:cubicBezTo>
                    <a:cubicBezTo>
                      <a:pt x="228" y="866"/>
                      <a:pt x="228" y="866"/>
                      <a:pt x="228" y="866"/>
                    </a:cubicBezTo>
                    <a:cubicBezTo>
                      <a:pt x="228" y="865"/>
                      <a:pt x="228" y="865"/>
                      <a:pt x="228" y="865"/>
                    </a:cubicBezTo>
                    <a:cubicBezTo>
                      <a:pt x="228" y="864"/>
                      <a:pt x="228" y="863"/>
                      <a:pt x="229" y="862"/>
                    </a:cubicBezTo>
                    <a:cubicBezTo>
                      <a:pt x="231" y="861"/>
                      <a:pt x="231" y="861"/>
                      <a:pt x="231" y="861"/>
                    </a:cubicBezTo>
                    <a:cubicBezTo>
                      <a:pt x="229" y="860"/>
                      <a:pt x="229" y="860"/>
                      <a:pt x="229" y="860"/>
                    </a:cubicBezTo>
                    <a:cubicBezTo>
                      <a:pt x="229" y="860"/>
                      <a:pt x="229" y="860"/>
                      <a:pt x="229" y="860"/>
                    </a:cubicBezTo>
                    <a:cubicBezTo>
                      <a:pt x="229" y="859"/>
                      <a:pt x="229" y="858"/>
                      <a:pt x="231" y="857"/>
                    </a:cubicBezTo>
                    <a:cubicBezTo>
                      <a:pt x="232" y="857"/>
                      <a:pt x="232" y="857"/>
                      <a:pt x="232" y="857"/>
                    </a:cubicBezTo>
                    <a:cubicBezTo>
                      <a:pt x="232" y="857"/>
                      <a:pt x="232" y="857"/>
                      <a:pt x="232" y="857"/>
                    </a:cubicBezTo>
                    <a:cubicBezTo>
                      <a:pt x="232" y="857"/>
                      <a:pt x="233" y="856"/>
                      <a:pt x="233" y="856"/>
                    </a:cubicBezTo>
                    <a:cubicBezTo>
                      <a:pt x="234" y="856"/>
                      <a:pt x="236" y="855"/>
                      <a:pt x="237" y="854"/>
                    </a:cubicBezTo>
                    <a:cubicBezTo>
                      <a:pt x="238" y="853"/>
                      <a:pt x="240" y="852"/>
                      <a:pt x="242" y="852"/>
                    </a:cubicBezTo>
                    <a:cubicBezTo>
                      <a:pt x="242" y="852"/>
                      <a:pt x="242" y="852"/>
                      <a:pt x="242" y="852"/>
                    </a:cubicBezTo>
                    <a:cubicBezTo>
                      <a:pt x="242" y="852"/>
                      <a:pt x="242" y="852"/>
                      <a:pt x="242" y="852"/>
                    </a:cubicBezTo>
                    <a:cubicBezTo>
                      <a:pt x="243" y="852"/>
                      <a:pt x="243" y="851"/>
                      <a:pt x="244" y="851"/>
                    </a:cubicBezTo>
                    <a:cubicBezTo>
                      <a:pt x="244" y="849"/>
                      <a:pt x="244" y="849"/>
                      <a:pt x="244" y="849"/>
                    </a:cubicBezTo>
                    <a:cubicBezTo>
                      <a:pt x="243" y="849"/>
                      <a:pt x="229" y="849"/>
                      <a:pt x="227" y="849"/>
                    </a:cubicBezTo>
                    <a:cubicBezTo>
                      <a:pt x="226" y="849"/>
                      <a:pt x="225" y="848"/>
                      <a:pt x="225" y="848"/>
                    </a:cubicBezTo>
                    <a:cubicBezTo>
                      <a:pt x="225" y="848"/>
                      <a:pt x="225" y="847"/>
                      <a:pt x="226" y="847"/>
                    </a:cubicBezTo>
                    <a:cubicBezTo>
                      <a:pt x="226" y="846"/>
                      <a:pt x="226" y="846"/>
                      <a:pt x="226" y="846"/>
                    </a:cubicBezTo>
                    <a:cubicBezTo>
                      <a:pt x="226" y="846"/>
                      <a:pt x="226" y="846"/>
                      <a:pt x="226" y="846"/>
                    </a:cubicBezTo>
                    <a:cubicBezTo>
                      <a:pt x="227" y="845"/>
                      <a:pt x="227" y="843"/>
                      <a:pt x="227" y="842"/>
                    </a:cubicBezTo>
                    <a:cubicBezTo>
                      <a:pt x="227" y="841"/>
                      <a:pt x="227" y="839"/>
                      <a:pt x="228" y="838"/>
                    </a:cubicBezTo>
                    <a:cubicBezTo>
                      <a:pt x="228" y="838"/>
                      <a:pt x="228" y="838"/>
                      <a:pt x="228" y="838"/>
                    </a:cubicBezTo>
                    <a:cubicBezTo>
                      <a:pt x="228" y="838"/>
                      <a:pt x="228" y="838"/>
                      <a:pt x="228" y="838"/>
                    </a:cubicBezTo>
                    <a:cubicBezTo>
                      <a:pt x="229" y="837"/>
                      <a:pt x="229" y="837"/>
                      <a:pt x="230" y="836"/>
                    </a:cubicBezTo>
                    <a:cubicBezTo>
                      <a:pt x="232" y="834"/>
                      <a:pt x="232" y="834"/>
                      <a:pt x="232" y="834"/>
                    </a:cubicBezTo>
                    <a:cubicBezTo>
                      <a:pt x="226" y="834"/>
                      <a:pt x="226" y="834"/>
                      <a:pt x="226" y="834"/>
                    </a:cubicBezTo>
                    <a:cubicBezTo>
                      <a:pt x="225" y="834"/>
                      <a:pt x="225" y="834"/>
                      <a:pt x="225" y="833"/>
                    </a:cubicBezTo>
                    <a:cubicBezTo>
                      <a:pt x="224" y="833"/>
                      <a:pt x="224" y="832"/>
                      <a:pt x="225" y="832"/>
                    </a:cubicBezTo>
                    <a:cubicBezTo>
                      <a:pt x="225" y="831"/>
                      <a:pt x="225" y="831"/>
                      <a:pt x="225" y="831"/>
                    </a:cubicBezTo>
                    <a:cubicBezTo>
                      <a:pt x="225" y="831"/>
                      <a:pt x="225" y="831"/>
                      <a:pt x="225" y="831"/>
                    </a:cubicBezTo>
                    <a:cubicBezTo>
                      <a:pt x="225" y="830"/>
                      <a:pt x="225" y="830"/>
                      <a:pt x="225" y="829"/>
                    </a:cubicBezTo>
                    <a:cubicBezTo>
                      <a:pt x="225" y="828"/>
                      <a:pt x="226" y="827"/>
                      <a:pt x="226" y="826"/>
                    </a:cubicBezTo>
                    <a:cubicBezTo>
                      <a:pt x="226" y="824"/>
                      <a:pt x="226" y="823"/>
                      <a:pt x="227" y="822"/>
                    </a:cubicBezTo>
                    <a:cubicBezTo>
                      <a:pt x="229" y="821"/>
                      <a:pt x="231" y="821"/>
                      <a:pt x="232" y="821"/>
                    </a:cubicBezTo>
                    <a:cubicBezTo>
                      <a:pt x="232" y="821"/>
                      <a:pt x="232" y="821"/>
                      <a:pt x="232" y="821"/>
                    </a:cubicBezTo>
                    <a:cubicBezTo>
                      <a:pt x="232" y="822"/>
                      <a:pt x="233" y="822"/>
                      <a:pt x="235" y="822"/>
                    </a:cubicBezTo>
                    <a:cubicBezTo>
                      <a:pt x="235" y="822"/>
                      <a:pt x="235" y="822"/>
                      <a:pt x="235" y="822"/>
                    </a:cubicBezTo>
                    <a:cubicBezTo>
                      <a:pt x="236" y="822"/>
                      <a:pt x="238" y="822"/>
                      <a:pt x="240" y="821"/>
                    </a:cubicBezTo>
                    <a:cubicBezTo>
                      <a:pt x="240" y="821"/>
                      <a:pt x="241" y="821"/>
                      <a:pt x="242" y="820"/>
                    </a:cubicBezTo>
                    <a:cubicBezTo>
                      <a:pt x="242" y="820"/>
                      <a:pt x="243" y="820"/>
                      <a:pt x="243" y="820"/>
                    </a:cubicBezTo>
                    <a:cubicBezTo>
                      <a:pt x="244" y="820"/>
                      <a:pt x="245" y="820"/>
                      <a:pt x="245" y="820"/>
                    </a:cubicBezTo>
                    <a:cubicBezTo>
                      <a:pt x="246" y="819"/>
                      <a:pt x="246" y="819"/>
                      <a:pt x="246" y="819"/>
                    </a:cubicBezTo>
                    <a:cubicBezTo>
                      <a:pt x="246" y="817"/>
                      <a:pt x="246" y="817"/>
                      <a:pt x="246" y="817"/>
                    </a:cubicBezTo>
                    <a:cubicBezTo>
                      <a:pt x="245" y="817"/>
                      <a:pt x="245" y="817"/>
                      <a:pt x="245" y="817"/>
                    </a:cubicBezTo>
                    <a:cubicBezTo>
                      <a:pt x="240" y="817"/>
                      <a:pt x="240" y="817"/>
                      <a:pt x="240" y="817"/>
                    </a:cubicBezTo>
                    <a:cubicBezTo>
                      <a:pt x="239" y="817"/>
                      <a:pt x="238" y="817"/>
                      <a:pt x="237" y="817"/>
                    </a:cubicBezTo>
                    <a:cubicBezTo>
                      <a:pt x="236" y="817"/>
                      <a:pt x="236" y="817"/>
                      <a:pt x="235" y="817"/>
                    </a:cubicBezTo>
                    <a:cubicBezTo>
                      <a:pt x="235" y="817"/>
                      <a:pt x="235" y="817"/>
                      <a:pt x="235" y="817"/>
                    </a:cubicBezTo>
                    <a:cubicBezTo>
                      <a:pt x="235" y="817"/>
                      <a:pt x="235" y="817"/>
                      <a:pt x="235" y="817"/>
                    </a:cubicBezTo>
                    <a:cubicBezTo>
                      <a:pt x="235" y="816"/>
                      <a:pt x="234" y="816"/>
                      <a:pt x="232" y="816"/>
                    </a:cubicBezTo>
                    <a:cubicBezTo>
                      <a:pt x="231" y="816"/>
                      <a:pt x="231" y="816"/>
                      <a:pt x="231" y="816"/>
                    </a:cubicBezTo>
                    <a:cubicBezTo>
                      <a:pt x="230" y="816"/>
                      <a:pt x="230" y="816"/>
                      <a:pt x="229" y="816"/>
                    </a:cubicBezTo>
                    <a:cubicBezTo>
                      <a:pt x="228" y="817"/>
                      <a:pt x="227" y="817"/>
                      <a:pt x="226" y="817"/>
                    </a:cubicBezTo>
                    <a:cubicBezTo>
                      <a:pt x="225" y="817"/>
                      <a:pt x="225" y="817"/>
                      <a:pt x="225" y="817"/>
                    </a:cubicBezTo>
                    <a:cubicBezTo>
                      <a:pt x="225" y="817"/>
                      <a:pt x="225" y="817"/>
                      <a:pt x="225" y="817"/>
                    </a:cubicBezTo>
                    <a:cubicBezTo>
                      <a:pt x="224" y="817"/>
                      <a:pt x="223" y="818"/>
                      <a:pt x="222" y="818"/>
                    </a:cubicBezTo>
                    <a:cubicBezTo>
                      <a:pt x="222" y="818"/>
                      <a:pt x="221" y="817"/>
                      <a:pt x="221" y="817"/>
                    </a:cubicBezTo>
                    <a:cubicBezTo>
                      <a:pt x="221" y="817"/>
                      <a:pt x="221" y="817"/>
                      <a:pt x="221" y="817"/>
                    </a:cubicBezTo>
                    <a:cubicBezTo>
                      <a:pt x="221" y="817"/>
                      <a:pt x="221" y="817"/>
                      <a:pt x="221" y="817"/>
                    </a:cubicBezTo>
                    <a:cubicBezTo>
                      <a:pt x="220" y="816"/>
                      <a:pt x="219" y="815"/>
                      <a:pt x="219" y="813"/>
                    </a:cubicBezTo>
                    <a:cubicBezTo>
                      <a:pt x="219" y="810"/>
                      <a:pt x="219" y="810"/>
                      <a:pt x="219" y="810"/>
                    </a:cubicBezTo>
                    <a:cubicBezTo>
                      <a:pt x="217" y="813"/>
                      <a:pt x="217" y="813"/>
                      <a:pt x="217" y="813"/>
                    </a:cubicBezTo>
                    <a:cubicBezTo>
                      <a:pt x="216" y="814"/>
                      <a:pt x="216" y="815"/>
                      <a:pt x="215" y="815"/>
                    </a:cubicBezTo>
                    <a:cubicBezTo>
                      <a:pt x="215" y="815"/>
                      <a:pt x="215" y="815"/>
                      <a:pt x="215" y="815"/>
                    </a:cubicBezTo>
                    <a:cubicBezTo>
                      <a:pt x="215" y="815"/>
                      <a:pt x="215" y="815"/>
                      <a:pt x="215" y="815"/>
                    </a:cubicBezTo>
                    <a:cubicBezTo>
                      <a:pt x="214" y="815"/>
                      <a:pt x="214" y="815"/>
                      <a:pt x="214" y="815"/>
                    </a:cubicBezTo>
                    <a:cubicBezTo>
                      <a:pt x="214" y="815"/>
                      <a:pt x="213" y="815"/>
                      <a:pt x="213" y="815"/>
                    </a:cubicBezTo>
                    <a:cubicBezTo>
                      <a:pt x="213" y="815"/>
                      <a:pt x="213" y="815"/>
                      <a:pt x="213" y="815"/>
                    </a:cubicBezTo>
                    <a:cubicBezTo>
                      <a:pt x="208" y="815"/>
                      <a:pt x="208" y="815"/>
                      <a:pt x="208" y="815"/>
                    </a:cubicBezTo>
                    <a:cubicBezTo>
                      <a:pt x="211" y="817"/>
                      <a:pt x="211" y="817"/>
                      <a:pt x="211" y="817"/>
                    </a:cubicBezTo>
                    <a:cubicBezTo>
                      <a:pt x="213" y="819"/>
                      <a:pt x="213" y="819"/>
                      <a:pt x="214" y="819"/>
                    </a:cubicBezTo>
                    <a:cubicBezTo>
                      <a:pt x="214" y="819"/>
                      <a:pt x="214" y="819"/>
                      <a:pt x="214" y="819"/>
                    </a:cubicBezTo>
                    <a:cubicBezTo>
                      <a:pt x="215" y="820"/>
                      <a:pt x="215" y="821"/>
                      <a:pt x="214" y="824"/>
                    </a:cubicBezTo>
                    <a:cubicBezTo>
                      <a:pt x="214" y="826"/>
                      <a:pt x="212" y="828"/>
                      <a:pt x="210" y="829"/>
                    </a:cubicBezTo>
                    <a:cubicBezTo>
                      <a:pt x="209" y="829"/>
                      <a:pt x="207" y="830"/>
                      <a:pt x="206" y="831"/>
                    </a:cubicBezTo>
                    <a:cubicBezTo>
                      <a:pt x="203" y="831"/>
                      <a:pt x="203" y="831"/>
                      <a:pt x="203" y="831"/>
                    </a:cubicBezTo>
                    <a:cubicBezTo>
                      <a:pt x="202" y="831"/>
                      <a:pt x="202" y="832"/>
                      <a:pt x="202" y="833"/>
                    </a:cubicBezTo>
                    <a:cubicBezTo>
                      <a:pt x="202" y="834"/>
                      <a:pt x="202" y="834"/>
                      <a:pt x="202" y="834"/>
                    </a:cubicBezTo>
                    <a:cubicBezTo>
                      <a:pt x="203" y="834"/>
                      <a:pt x="203" y="834"/>
                      <a:pt x="203" y="834"/>
                    </a:cubicBezTo>
                    <a:cubicBezTo>
                      <a:pt x="203" y="834"/>
                      <a:pt x="203" y="834"/>
                      <a:pt x="203" y="834"/>
                    </a:cubicBezTo>
                    <a:cubicBezTo>
                      <a:pt x="204" y="834"/>
                      <a:pt x="205" y="835"/>
                      <a:pt x="205" y="837"/>
                    </a:cubicBezTo>
                    <a:cubicBezTo>
                      <a:pt x="205" y="837"/>
                      <a:pt x="205" y="838"/>
                      <a:pt x="205" y="838"/>
                    </a:cubicBezTo>
                    <a:cubicBezTo>
                      <a:pt x="205" y="838"/>
                      <a:pt x="204" y="838"/>
                      <a:pt x="204" y="838"/>
                    </a:cubicBezTo>
                    <a:cubicBezTo>
                      <a:pt x="204" y="838"/>
                      <a:pt x="204" y="838"/>
                      <a:pt x="204" y="838"/>
                    </a:cubicBezTo>
                    <a:cubicBezTo>
                      <a:pt x="203" y="838"/>
                      <a:pt x="203" y="838"/>
                      <a:pt x="203" y="838"/>
                    </a:cubicBezTo>
                    <a:cubicBezTo>
                      <a:pt x="200" y="838"/>
                      <a:pt x="200" y="838"/>
                      <a:pt x="200" y="838"/>
                    </a:cubicBezTo>
                    <a:cubicBezTo>
                      <a:pt x="200" y="838"/>
                      <a:pt x="200" y="838"/>
                      <a:pt x="200" y="838"/>
                    </a:cubicBezTo>
                    <a:cubicBezTo>
                      <a:pt x="200" y="839"/>
                      <a:pt x="199" y="839"/>
                      <a:pt x="199" y="839"/>
                    </a:cubicBezTo>
                    <a:cubicBezTo>
                      <a:pt x="197" y="840"/>
                      <a:pt x="197" y="840"/>
                      <a:pt x="197" y="840"/>
                    </a:cubicBezTo>
                    <a:cubicBezTo>
                      <a:pt x="199" y="841"/>
                      <a:pt x="199" y="841"/>
                      <a:pt x="199" y="841"/>
                    </a:cubicBezTo>
                    <a:cubicBezTo>
                      <a:pt x="200" y="842"/>
                      <a:pt x="201" y="842"/>
                      <a:pt x="202" y="842"/>
                    </a:cubicBezTo>
                    <a:cubicBezTo>
                      <a:pt x="204" y="843"/>
                      <a:pt x="206" y="844"/>
                      <a:pt x="207" y="844"/>
                    </a:cubicBezTo>
                    <a:cubicBezTo>
                      <a:pt x="207" y="845"/>
                      <a:pt x="208" y="845"/>
                      <a:pt x="208" y="846"/>
                    </a:cubicBezTo>
                    <a:cubicBezTo>
                      <a:pt x="209" y="847"/>
                      <a:pt x="209" y="847"/>
                      <a:pt x="210" y="848"/>
                    </a:cubicBezTo>
                    <a:cubicBezTo>
                      <a:pt x="211" y="849"/>
                      <a:pt x="212" y="849"/>
                      <a:pt x="212" y="851"/>
                    </a:cubicBezTo>
                    <a:cubicBezTo>
                      <a:pt x="212" y="852"/>
                      <a:pt x="211" y="854"/>
                      <a:pt x="210" y="856"/>
                    </a:cubicBezTo>
                    <a:cubicBezTo>
                      <a:pt x="210" y="856"/>
                      <a:pt x="210" y="856"/>
                      <a:pt x="210" y="856"/>
                    </a:cubicBezTo>
                    <a:cubicBezTo>
                      <a:pt x="210" y="856"/>
                      <a:pt x="210" y="856"/>
                      <a:pt x="210" y="856"/>
                    </a:cubicBezTo>
                    <a:cubicBezTo>
                      <a:pt x="210" y="858"/>
                      <a:pt x="208" y="861"/>
                      <a:pt x="206" y="861"/>
                    </a:cubicBezTo>
                    <a:cubicBezTo>
                      <a:pt x="202" y="866"/>
                      <a:pt x="202" y="866"/>
                      <a:pt x="202" y="866"/>
                    </a:cubicBezTo>
                    <a:cubicBezTo>
                      <a:pt x="202" y="866"/>
                      <a:pt x="202" y="866"/>
                      <a:pt x="202" y="866"/>
                    </a:cubicBezTo>
                    <a:cubicBezTo>
                      <a:pt x="202" y="866"/>
                      <a:pt x="201" y="867"/>
                      <a:pt x="201" y="868"/>
                    </a:cubicBezTo>
                    <a:cubicBezTo>
                      <a:pt x="201" y="869"/>
                      <a:pt x="200" y="870"/>
                      <a:pt x="200" y="871"/>
                    </a:cubicBezTo>
                    <a:cubicBezTo>
                      <a:pt x="199" y="871"/>
                      <a:pt x="199" y="871"/>
                      <a:pt x="199" y="871"/>
                    </a:cubicBezTo>
                    <a:cubicBezTo>
                      <a:pt x="199" y="871"/>
                      <a:pt x="199" y="871"/>
                      <a:pt x="199" y="871"/>
                    </a:cubicBezTo>
                    <a:cubicBezTo>
                      <a:pt x="199" y="873"/>
                      <a:pt x="198" y="874"/>
                      <a:pt x="197" y="875"/>
                    </a:cubicBezTo>
                    <a:cubicBezTo>
                      <a:pt x="195" y="876"/>
                      <a:pt x="193" y="877"/>
                      <a:pt x="191" y="877"/>
                    </a:cubicBezTo>
                    <a:cubicBezTo>
                      <a:pt x="189" y="877"/>
                      <a:pt x="187" y="878"/>
                      <a:pt x="185" y="879"/>
                    </a:cubicBezTo>
                    <a:cubicBezTo>
                      <a:pt x="185" y="879"/>
                      <a:pt x="185" y="879"/>
                      <a:pt x="185" y="879"/>
                    </a:cubicBezTo>
                    <a:cubicBezTo>
                      <a:pt x="185" y="879"/>
                      <a:pt x="185" y="879"/>
                      <a:pt x="185" y="879"/>
                    </a:cubicBezTo>
                    <a:cubicBezTo>
                      <a:pt x="184" y="880"/>
                      <a:pt x="182" y="881"/>
                      <a:pt x="181" y="881"/>
                    </a:cubicBezTo>
                    <a:cubicBezTo>
                      <a:pt x="179" y="882"/>
                      <a:pt x="177" y="883"/>
                      <a:pt x="176" y="884"/>
                    </a:cubicBezTo>
                    <a:cubicBezTo>
                      <a:pt x="175" y="885"/>
                      <a:pt x="173" y="886"/>
                      <a:pt x="170" y="886"/>
                    </a:cubicBezTo>
                    <a:cubicBezTo>
                      <a:pt x="168" y="886"/>
                      <a:pt x="166" y="887"/>
                      <a:pt x="165" y="888"/>
                    </a:cubicBezTo>
                    <a:cubicBezTo>
                      <a:pt x="164" y="888"/>
                      <a:pt x="163" y="889"/>
                      <a:pt x="161" y="890"/>
                    </a:cubicBezTo>
                    <a:cubicBezTo>
                      <a:pt x="161" y="890"/>
                      <a:pt x="160" y="890"/>
                      <a:pt x="159" y="890"/>
                    </a:cubicBezTo>
                    <a:cubicBezTo>
                      <a:pt x="158" y="891"/>
                      <a:pt x="155" y="892"/>
                      <a:pt x="152" y="893"/>
                    </a:cubicBezTo>
                    <a:cubicBezTo>
                      <a:pt x="151" y="894"/>
                      <a:pt x="149" y="894"/>
                      <a:pt x="147" y="895"/>
                    </a:cubicBezTo>
                    <a:cubicBezTo>
                      <a:pt x="146" y="895"/>
                      <a:pt x="144" y="896"/>
                      <a:pt x="143" y="896"/>
                    </a:cubicBezTo>
                    <a:cubicBezTo>
                      <a:pt x="143" y="896"/>
                      <a:pt x="143" y="896"/>
                      <a:pt x="143" y="896"/>
                    </a:cubicBezTo>
                    <a:cubicBezTo>
                      <a:pt x="140" y="897"/>
                      <a:pt x="136" y="898"/>
                      <a:pt x="134" y="898"/>
                    </a:cubicBezTo>
                    <a:cubicBezTo>
                      <a:pt x="133" y="897"/>
                      <a:pt x="131" y="897"/>
                      <a:pt x="130" y="897"/>
                    </a:cubicBezTo>
                    <a:cubicBezTo>
                      <a:pt x="129" y="897"/>
                      <a:pt x="128" y="897"/>
                      <a:pt x="127" y="896"/>
                    </a:cubicBezTo>
                    <a:cubicBezTo>
                      <a:pt x="127" y="896"/>
                      <a:pt x="127" y="896"/>
                      <a:pt x="127" y="896"/>
                    </a:cubicBezTo>
                    <a:cubicBezTo>
                      <a:pt x="126" y="896"/>
                      <a:pt x="126" y="896"/>
                      <a:pt x="126" y="896"/>
                    </a:cubicBezTo>
                    <a:cubicBezTo>
                      <a:pt x="125" y="896"/>
                      <a:pt x="121" y="894"/>
                      <a:pt x="118" y="893"/>
                    </a:cubicBezTo>
                    <a:cubicBezTo>
                      <a:pt x="117" y="893"/>
                      <a:pt x="116" y="892"/>
                      <a:pt x="114" y="891"/>
                    </a:cubicBezTo>
                    <a:cubicBezTo>
                      <a:pt x="112" y="890"/>
                      <a:pt x="109" y="888"/>
                      <a:pt x="107" y="887"/>
                    </a:cubicBezTo>
                    <a:cubicBezTo>
                      <a:pt x="106" y="886"/>
                      <a:pt x="105" y="885"/>
                      <a:pt x="104" y="884"/>
                    </a:cubicBezTo>
                    <a:cubicBezTo>
                      <a:pt x="101" y="882"/>
                      <a:pt x="99" y="880"/>
                      <a:pt x="99" y="879"/>
                    </a:cubicBezTo>
                    <a:cubicBezTo>
                      <a:pt x="99" y="879"/>
                      <a:pt x="99" y="879"/>
                      <a:pt x="99" y="879"/>
                    </a:cubicBezTo>
                    <a:cubicBezTo>
                      <a:pt x="98" y="878"/>
                      <a:pt x="98" y="878"/>
                      <a:pt x="98" y="878"/>
                    </a:cubicBezTo>
                    <a:cubicBezTo>
                      <a:pt x="92" y="874"/>
                      <a:pt x="92" y="874"/>
                      <a:pt x="92" y="874"/>
                    </a:cubicBezTo>
                    <a:cubicBezTo>
                      <a:pt x="91" y="873"/>
                      <a:pt x="91" y="872"/>
                      <a:pt x="90" y="871"/>
                    </a:cubicBezTo>
                    <a:cubicBezTo>
                      <a:pt x="89" y="870"/>
                      <a:pt x="88" y="869"/>
                      <a:pt x="87" y="868"/>
                    </a:cubicBezTo>
                    <a:cubicBezTo>
                      <a:pt x="86" y="867"/>
                      <a:pt x="84" y="864"/>
                      <a:pt x="82" y="863"/>
                    </a:cubicBezTo>
                    <a:cubicBezTo>
                      <a:pt x="82" y="863"/>
                      <a:pt x="82" y="863"/>
                      <a:pt x="82" y="863"/>
                    </a:cubicBezTo>
                    <a:cubicBezTo>
                      <a:pt x="82" y="862"/>
                      <a:pt x="81" y="861"/>
                      <a:pt x="81" y="861"/>
                    </a:cubicBezTo>
                    <a:cubicBezTo>
                      <a:pt x="80" y="859"/>
                      <a:pt x="78" y="858"/>
                      <a:pt x="78" y="856"/>
                    </a:cubicBezTo>
                    <a:cubicBezTo>
                      <a:pt x="77" y="853"/>
                      <a:pt x="75" y="851"/>
                      <a:pt x="73" y="850"/>
                    </a:cubicBezTo>
                    <a:cubicBezTo>
                      <a:pt x="73" y="850"/>
                      <a:pt x="73" y="849"/>
                      <a:pt x="72" y="849"/>
                    </a:cubicBezTo>
                    <a:cubicBezTo>
                      <a:pt x="71" y="848"/>
                      <a:pt x="70" y="846"/>
                      <a:pt x="69" y="845"/>
                    </a:cubicBezTo>
                    <a:cubicBezTo>
                      <a:pt x="68" y="843"/>
                      <a:pt x="65" y="840"/>
                      <a:pt x="63" y="839"/>
                    </a:cubicBezTo>
                    <a:cubicBezTo>
                      <a:pt x="62" y="839"/>
                      <a:pt x="62" y="839"/>
                      <a:pt x="62" y="839"/>
                    </a:cubicBezTo>
                    <a:cubicBezTo>
                      <a:pt x="59" y="835"/>
                      <a:pt x="56" y="833"/>
                      <a:pt x="54" y="832"/>
                    </a:cubicBezTo>
                    <a:cubicBezTo>
                      <a:pt x="54" y="831"/>
                      <a:pt x="52" y="830"/>
                      <a:pt x="51" y="829"/>
                    </a:cubicBezTo>
                    <a:cubicBezTo>
                      <a:pt x="50" y="828"/>
                      <a:pt x="49" y="826"/>
                      <a:pt x="48" y="826"/>
                    </a:cubicBezTo>
                    <a:cubicBezTo>
                      <a:pt x="46" y="824"/>
                      <a:pt x="44" y="821"/>
                      <a:pt x="42" y="818"/>
                    </a:cubicBezTo>
                    <a:cubicBezTo>
                      <a:pt x="41" y="817"/>
                      <a:pt x="41" y="816"/>
                      <a:pt x="40" y="815"/>
                    </a:cubicBezTo>
                    <a:cubicBezTo>
                      <a:pt x="39" y="814"/>
                      <a:pt x="38" y="812"/>
                      <a:pt x="36" y="811"/>
                    </a:cubicBezTo>
                    <a:cubicBezTo>
                      <a:pt x="35" y="809"/>
                      <a:pt x="35" y="807"/>
                      <a:pt x="35" y="805"/>
                    </a:cubicBezTo>
                    <a:cubicBezTo>
                      <a:pt x="35" y="805"/>
                      <a:pt x="35" y="805"/>
                      <a:pt x="35" y="805"/>
                    </a:cubicBezTo>
                    <a:cubicBezTo>
                      <a:pt x="34" y="805"/>
                      <a:pt x="34" y="805"/>
                      <a:pt x="34" y="805"/>
                    </a:cubicBezTo>
                    <a:cubicBezTo>
                      <a:pt x="34" y="804"/>
                      <a:pt x="34" y="802"/>
                      <a:pt x="34" y="801"/>
                    </a:cubicBezTo>
                    <a:cubicBezTo>
                      <a:pt x="34" y="801"/>
                      <a:pt x="34" y="801"/>
                      <a:pt x="34" y="801"/>
                    </a:cubicBezTo>
                    <a:cubicBezTo>
                      <a:pt x="34" y="800"/>
                      <a:pt x="34" y="800"/>
                      <a:pt x="34" y="800"/>
                    </a:cubicBezTo>
                    <a:cubicBezTo>
                      <a:pt x="34" y="799"/>
                      <a:pt x="35" y="798"/>
                      <a:pt x="35" y="796"/>
                    </a:cubicBezTo>
                    <a:cubicBezTo>
                      <a:pt x="36" y="795"/>
                      <a:pt x="37" y="795"/>
                      <a:pt x="39" y="795"/>
                    </a:cubicBezTo>
                    <a:cubicBezTo>
                      <a:pt x="40" y="795"/>
                      <a:pt x="41" y="795"/>
                      <a:pt x="41" y="796"/>
                    </a:cubicBezTo>
                    <a:cubicBezTo>
                      <a:pt x="41" y="796"/>
                      <a:pt x="41" y="796"/>
                      <a:pt x="41" y="796"/>
                    </a:cubicBezTo>
                    <a:cubicBezTo>
                      <a:pt x="41" y="797"/>
                      <a:pt x="41" y="797"/>
                      <a:pt x="41" y="797"/>
                    </a:cubicBezTo>
                    <a:cubicBezTo>
                      <a:pt x="41" y="797"/>
                      <a:pt x="42" y="798"/>
                      <a:pt x="43" y="799"/>
                    </a:cubicBezTo>
                    <a:cubicBezTo>
                      <a:pt x="45" y="799"/>
                      <a:pt x="46" y="799"/>
                      <a:pt x="47" y="800"/>
                    </a:cubicBezTo>
                    <a:cubicBezTo>
                      <a:pt x="47" y="801"/>
                      <a:pt x="48" y="802"/>
                      <a:pt x="48" y="803"/>
                    </a:cubicBezTo>
                    <a:cubicBezTo>
                      <a:pt x="48" y="803"/>
                      <a:pt x="48" y="804"/>
                      <a:pt x="48" y="804"/>
                    </a:cubicBezTo>
                    <a:cubicBezTo>
                      <a:pt x="48" y="805"/>
                      <a:pt x="48" y="805"/>
                      <a:pt x="48" y="805"/>
                    </a:cubicBezTo>
                    <a:cubicBezTo>
                      <a:pt x="48" y="805"/>
                      <a:pt x="49" y="805"/>
                      <a:pt x="49" y="805"/>
                    </a:cubicBezTo>
                    <a:cubicBezTo>
                      <a:pt x="50" y="805"/>
                      <a:pt x="51" y="805"/>
                      <a:pt x="52" y="806"/>
                    </a:cubicBezTo>
                    <a:cubicBezTo>
                      <a:pt x="52" y="806"/>
                      <a:pt x="52" y="806"/>
                      <a:pt x="52" y="806"/>
                    </a:cubicBezTo>
                    <a:cubicBezTo>
                      <a:pt x="53" y="806"/>
                      <a:pt x="53" y="806"/>
                      <a:pt x="53" y="806"/>
                    </a:cubicBezTo>
                    <a:cubicBezTo>
                      <a:pt x="54" y="806"/>
                      <a:pt x="55" y="806"/>
                      <a:pt x="56" y="805"/>
                    </a:cubicBezTo>
                    <a:cubicBezTo>
                      <a:pt x="57" y="804"/>
                      <a:pt x="58" y="804"/>
                      <a:pt x="59" y="803"/>
                    </a:cubicBezTo>
                    <a:cubicBezTo>
                      <a:pt x="59" y="803"/>
                      <a:pt x="59" y="803"/>
                      <a:pt x="59" y="803"/>
                    </a:cubicBezTo>
                    <a:cubicBezTo>
                      <a:pt x="59" y="804"/>
                      <a:pt x="60" y="804"/>
                      <a:pt x="60" y="804"/>
                    </a:cubicBezTo>
                    <a:cubicBezTo>
                      <a:pt x="61" y="804"/>
                      <a:pt x="62" y="804"/>
                      <a:pt x="62" y="803"/>
                    </a:cubicBezTo>
                    <a:cubicBezTo>
                      <a:pt x="62" y="803"/>
                      <a:pt x="62" y="803"/>
                      <a:pt x="62" y="803"/>
                    </a:cubicBezTo>
                    <a:cubicBezTo>
                      <a:pt x="63" y="803"/>
                      <a:pt x="64" y="803"/>
                      <a:pt x="65" y="802"/>
                    </a:cubicBezTo>
                    <a:cubicBezTo>
                      <a:pt x="65" y="802"/>
                      <a:pt x="65" y="802"/>
                      <a:pt x="65" y="802"/>
                    </a:cubicBezTo>
                    <a:cubicBezTo>
                      <a:pt x="65" y="801"/>
                      <a:pt x="65" y="801"/>
                      <a:pt x="65" y="801"/>
                    </a:cubicBezTo>
                    <a:cubicBezTo>
                      <a:pt x="65" y="801"/>
                      <a:pt x="65" y="801"/>
                      <a:pt x="66" y="801"/>
                    </a:cubicBezTo>
                    <a:cubicBezTo>
                      <a:pt x="66" y="801"/>
                      <a:pt x="67" y="802"/>
                      <a:pt x="67" y="802"/>
                    </a:cubicBezTo>
                    <a:cubicBezTo>
                      <a:pt x="68" y="803"/>
                      <a:pt x="69" y="803"/>
                      <a:pt x="71" y="803"/>
                    </a:cubicBezTo>
                    <a:cubicBezTo>
                      <a:pt x="71" y="803"/>
                      <a:pt x="71" y="803"/>
                      <a:pt x="71" y="803"/>
                    </a:cubicBezTo>
                    <a:cubicBezTo>
                      <a:pt x="72" y="803"/>
                      <a:pt x="73" y="802"/>
                      <a:pt x="74" y="802"/>
                    </a:cubicBezTo>
                    <a:cubicBezTo>
                      <a:pt x="74" y="801"/>
                      <a:pt x="74" y="801"/>
                      <a:pt x="74" y="801"/>
                    </a:cubicBezTo>
                    <a:cubicBezTo>
                      <a:pt x="74" y="801"/>
                      <a:pt x="74" y="801"/>
                      <a:pt x="74" y="801"/>
                    </a:cubicBezTo>
                    <a:cubicBezTo>
                      <a:pt x="75" y="801"/>
                      <a:pt x="76" y="801"/>
                      <a:pt x="76" y="800"/>
                    </a:cubicBezTo>
                    <a:cubicBezTo>
                      <a:pt x="76" y="800"/>
                      <a:pt x="76" y="800"/>
                      <a:pt x="76" y="800"/>
                    </a:cubicBezTo>
                    <a:cubicBezTo>
                      <a:pt x="76" y="799"/>
                      <a:pt x="76" y="799"/>
                      <a:pt x="76" y="799"/>
                    </a:cubicBezTo>
                    <a:cubicBezTo>
                      <a:pt x="77" y="799"/>
                      <a:pt x="78" y="798"/>
                      <a:pt x="78" y="798"/>
                    </a:cubicBezTo>
                    <a:cubicBezTo>
                      <a:pt x="79" y="798"/>
                      <a:pt x="79" y="798"/>
                      <a:pt x="79" y="799"/>
                    </a:cubicBezTo>
                    <a:cubicBezTo>
                      <a:pt x="79" y="799"/>
                      <a:pt x="80" y="799"/>
                      <a:pt x="81" y="799"/>
                    </a:cubicBezTo>
                    <a:cubicBezTo>
                      <a:pt x="81" y="799"/>
                      <a:pt x="82" y="799"/>
                      <a:pt x="83" y="799"/>
                    </a:cubicBezTo>
                    <a:cubicBezTo>
                      <a:pt x="83" y="799"/>
                      <a:pt x="83" y="799"/>
                      <a:pt x="83" y="799"/>
                    </a:cubicBezTo>
                    <a:cubicBezTo>
                      <a:pt x="83" y="799"/>
                      <a:pt x="84" y="798"/>
                      <a:pt x="84" y="798"/>
                    </a:cubicBezTo>
                    <a:cubicBezTo>
                      <a:pt x="85" y="798"/>
                      <a:pt x="86" y="798"/>
                      <a:pt x="86" y="798"/>
                    </a:cubicBezTo>
                    <a:cubicBezTo>
                      <a:pt x="86" y="798"/>
                      <a:pt x="86" y="798"/>
                      <a:pt x="86" y="798"/>
                    </a:cubicBezTo>
                    <a:cubicBezTo>
                      <a:pt x="92" y="795"/>
                      <a:pt x="92" y="795"/>
                      <a:pt x="92" y="795"/>
                    </a:cubicBezTo>
                    <a:cubicBezTo>
                      <a:pt x="92" y="795"/>
                      <a:pt x="92" y="795"/>
                      <a:pt x="92" y="795"/>
                    </a:cubicBezTo>
                    <a:cubicBezTo>
                      <a:pt x="92" y="794"/>
                      <a:pt x="95" y="793"/>
                      <a:pt x="97" y="793"/>
                    </a:cubicBezTo>
                    <a:cubicBezTo>
                      <a:pt x="97" y="793"/>
                      <a:pt x="97" y="793"/>
                      <a:pt x="97" y="793"/>
                    </a:cubicBezTo>
                    <a:cubicBezTo>
                      <a:pt x="97" y="794"/>
                      <a:pt x="98" y="794"/>
                      <a:pt x="100" y="794"/>
                    </a:cubicBezTo>
                    <a:cubicBezTo>
                      <a:pt x="100" y="794"/>
                      <a:pt x="100" y="794"/>
                      <a:pt x="100" y="794"/>
                    </a:cubicBezTo>
                    <a:cubicBezTo>
                      <a:pt x="101" y="794"/>
                      <a:pt x="101" y="794"/>
                      <a:pt x="101" y="794"/>
                    </a:cubicBezTo>
                    <a:cubicBezTo>
                      <a:pt x="101" y="793"/>
                      <a:pt x="102" y="792"/>
                      <a:pt x="104" y="791"/>
                    </a:cubicBezTo>
                    <a:cubicBezTo>
                      <a:pt x="104" y="791"/>
                      <a:pt x="104" y="791"/>
                      <a:pt x="104" y="791"/>
                    </a:cubicBezTo>
                    <a:cubicBezTo>
                      <a:pt x="104" y="791"/>
                      <a:pt x="104" y="791"/>
                      <a:pt x="104" y="791"/>
                    </a:cubicBezTo>
                    <a:cubicBezTo>
                      <a:pt x="105" y="790"/>
                      <a:pt x="105" y="790"/>
                      <a:pt x="106" y="789"/>
                    </a:cubicBezTo>
                    <a:cubicBezTo>
                      <a:pt x="106" y="789"/>
                      <a:pt x="106" y="788"/>
                      <a:pt x="106" y="788"/>
                    </a:cubicBezTo>
                    <a:cubicBezTo>
                      <a:pt x="107" y="788"/>
                      <a:pt x="107" y="788"/>
                      <a:pt x="107" y="788"/>
                    </a:cubicBezTo>
                    <a:cubicBezTo>
                      <a:pt x="107" y="788"/>
                      <a:pt x="107" y="788"/>
                      <a:pt x="107" y="788"/>
                    </a:cubicBezTo>
                    <a:cubicBezTo>
                      <a:pt x="107" y="787"/>
                      <a:pt x="108" y="786"/>
                      <a:pt x="109" y="784"/>
                    </a:cubicBezTo>
                    <a:cubicBezTo>
                      <a:pt x="110" y="783"/>
                      <a:pt x="112" y="781"/>
                      <a:pt x="113" y="780"/>
                    </a:cubicBezTo>
                    <a:cubicBezTo>
                      <a:pt x="113" y="780"/>
                      <a:pt x="113" y="780"/>
                      <a:pt x="113" y="780"/>
                    </a:cubicBezTo>
                    <a:cubicBezTo>
                      <a:pt x="113" y="780"/>
                      <a:pt x="113" y="780"/>
                      <a:pt x="113" y="780"/>
                    </a:cubicBezTo>
                    <a:cubicBezTo>
                      <a:pt x="114" y="778"/>
                      <a:pt x="115" y="777"/>
                      <a:pt x="117" y="777"/>
                    </a:cubicBezTo>
                    <a:cubicBezTo>
                      <a:pt x="118" y="776"/>
                      <a:pt x="120" y="775"/>
                      <a:pt x="121" y="773"/>
                    </a:cubicBezTo>
                    <a:cubicBezTo>
                      <a:pt x="121" y="773"/>
                      <a:pt x="122" y="772"/>
                      <a:pt x="122" y="769"/>
                    </a:cubicBezTo>
                    <a:cubicBezTo>
                      <a:pt x="122" y="769"/>
                      <a:pt x="122" y="769"/>
                      <a:pt x="122" y="769"/>
                    </a:cubicBezTo>
                    <a:cubicBezTo>
                      <a:pt x="121" y="769"/>
                      <a:pt x="121" y="769"/>
                      <a:pt x="121" y="769"/>
                    </a:cubicBezTo>
                    <a:cubicBezTo>
                      <a:pt x="121" y="767"/>
                      <a:pt x="120" y="766"/>
                      <a:pt x="119" y="766"/>
                    </a:cubicBezTo>
                    <a:cubicBezTo>
                      <a:pt x="119" y="766"/>
                      <a:pt x="119" y="766"/>
                      <a:pt x="119" y="766"/>
                    </a:cubicBezTo>
                    <a:cubicBezTo>
                      <a:pt x="118" y="766"/>
                      <a:pt x="118" y="766"/>
                      <a:pt x="118" y="766"/>
                    </a:cubicBezTo>
                    <a:cubicBezTo>
                      <a:pt x="118" y="766"/>
                      <a:pt x="118" y="766"/>
                      <a:pt x="118" y="766"/>
                    </a:cubicBezTo>
                    <a:cubicBezTo>
                      <a:pt x="118" y="766"/>
                      <a:pt x="117" y="766"/>
                      <a:pt x="117" y="767"/>
                    </a:cubicBezTo>
                    <a:cubicBezTo>
                      <a:pt x="116" y="767"/>
                      <a:pt x="116" y="768"/>
                      <a:pt x="116" y="768"/>
                    </a:cubicBezTo>
                    <a:cubicBezTo>
                      <a:pt x="116" y="768"/>
                      <a:pt x="116" y="768"/>
                      <a:pt x="116" y="768"/>
                    </a:cubicBezTo>
                    <a:cubicBezTo>
                      <a:pt x="115" y="769"/>
                      <a:pt x="114" y="771"/>
                      <a:pt x="114" y="772"/>
                    </a:cubicBezTo>
                    <a:cubicBezTo>
                      <a:pt x="114" y="773"/>
                      <a:pt x="113" y="774"/>
                      <a:pt x="112" y="774"/>
                    </a:cubicBezTo>
                    <a:cubicBezTo>
                      <a:pt x="111" y="774"/>
                      <a:pt x="110" y="774"/>
                      <a:pt x="110" y="773"/>
                    </a:cubicBezTo>
                    <a:cubicBezTo>
                      <a:pt x="109" y="773"/>
                      <a:pt x="108" y="773"/>
                      <a:pt x="108" y="773"/>
                    </a:cubicBezTo>
                    <a:cubicBezTo>
                      <a:pt x="107" y="773"/>
                      <a:pt x="107" y="773"/>
                      <a:pt x="107" y="773"/>
                    </a:cubicBezTo>
                    <a:cubicBezTo>
                      <a:pt x="103" y="773"/>
                      <a:pt x="103" y="773"/>
                      <a:pt x="103" y="773"/>
                    </a:cubicBezTo>
                    <a:cubicBezTo>
                      <a:pt x="102" y="773"/>
                      <a:pt x="100" y="774"/>
                      <a:pt x="99" y="774"/>
                    </a:cubicBezTo>
                    <a:cubicBezTo>
                      <a:pt x="99" y="774"/>
                      <a:pt x="99" y="774"/>
                      <a:pt x="99" y="774"/>
                    </a:cubicBezTo>
                    <a:cubicBezTo>
                      <a:pt x="99" y="774"/>
                      <a:pt x="99" y="775"/>
                      <a:pt x="98" y="775"/>
                    </a:cubicBezTo>
                    <a:cubicBezTo>
                      <a:pt x="97" y="775"/>
                      <a:pt x="96" y="775"/>
                      <a:pt x="95" y="775"/>
                    </a:cubicBezTo>
                    <a:cubicBezTo>
                      <a:pt x="91" y="776"/>
                      <a:pt x="89" y="776"/>
                      <a:pt x="89" y="776"/>
                    </a:cubicBezTo>
                    <a:cubicBezTo>
                      <a:pt x="88" y="776"/>
                      <a:pt x="87" y="777"/>
                      <a:pt x="86" y="777"/>
                    </a:cubicBezTo>
                    <a:cubicBezTo>
                      <a:pt x="85" y="778"/>
                      <a:pt x="84" y="778"/>
                      <a:pt x="83" y="778"/>
                    </a:cubicBezTo>
                    <a:cubicBezTo>
                      <a:pt x="82" y="778"/>
                      <a:pt x="82" y="778"/>
                      <a:pt x="82" y="778"/>
                    </a:cubicBezTo>
                    <a:cubicBezTo>
                      <a:pt x="82" y="779"/>
                      <a:pt x="82" y="779"/>
                      <a:pt x="82" y="779"/>
                    </a:cubicBezTo>
                    <a:cubicBezTo>
                      <a:pt x="81" y="779"/>
                      <a:pt x="80" y="780"/>
                      <a:pt x="78" y="781"/>
                    </a:cubicBezTo>
                    <a:cubicBezTo>
                      <a:pt x="77" y="782"/>
                      <a:pt x="74" y="782"/>
                      <a:pt x="72" y="782"/>
                    </a:cubicBezTo>
                    <a:cubicBezTo>
                      <a:pt x="69" y="781"/>
                      <a:pt x="66" y="780"/>
                      <a:pt x="64" y="779"/>
                    </a:cubicBezTo>
                    <a:cubicBezTo>
                      <a:pt x="61" y="778"/>
                      <a:pt x="59" y="777"/>
                      <a:pt x="58" y="777"/>
                    </a:cubicBezTo>
                    <a:cubicBezTo>
                      <a:pt x="57" y="776"/>
                      <a:pt x="57" y="776"/>
                      <a:pt x="57" y="776"/>
                    </a:cubicBezTo>
                    <a:cubicBezTo>
                      <a:pt x="57" y="776"/>
                      <a:pt x="57" y="776"/>
                      <a:pt x="57" y="776"/>
                    </a:cubicBezTo>
                    <a:cubicBezTo>
                      <a:pt x="55" y="776"/>
                      <a:pt x="53" y="775"/>
                      <a:pt x="51" y="775"/>
                    </a:cubicBezTo>
                    <a:cubicBezTo>
                      <a:pt x="51" y="775"/>
                      <a:pt x="50" y="774"/>
                      <a:pt x="49" y="774"/>
                    </a:cubicBezTo>
                    <a:cubicBezTo>
                      <a:pt x="48" y="773"/>
                      <a:pt x="46" y="773"/>
                      <a:pt x="46" y="772"/>
                    </a:cubicBezTo>
                    <a:cubicBezTo>
                      <a:pt x="45" y="771"/>
                      <a:pt x="43" y="770"/>
                      <a:pt x="42" y="770"/>
                    </a:cubicBezTo>
                    <a:cubicBezTo>
                      <a:pt x="42" y="770"/>
                      <a:pt x="42" y="770"/>
                      <a:pt x="42" y="770"/>
                    </a:cubicBezTo>
                    <a:cubicBezTo>
                      <a:pt x="42" y="770"/>
                      <a:pt x="42" y="770"/>
                      <a:pt x="42" y="770"/>
                    </a:cubicBezTo>
                    <a:cubicBezTo>
                      <a:pt x="42" y="769"/>
                      <a:pt x="42" y="769"/>
                      <a:pt x="42" y="769"/>
                    </a:cubicBezTo>
                    <a:cubicBezTo>
                      <a:pt x="42" y="769"/>
                      <a:pt x="41" y="768"/>
                      <a:pt x="37" y="766"/>
                    </a:cubicBezTo>
                    <a:cubicBezTo>
                      <a:pt x="35" y="764"/>
                      <a:pt x="31" y="762"/>
                      <a:pt x="29" y="761"/>
                    </a:cubicBezTo>
                    <a:cubicBezTo>
                      <a:pt x="27" y="759"/>
                      <a:pt x="25" y="758"/>
                      <a:pt x="24" y="756"/>
                    </a:cubicBezTo>
                    <a:cubicBezTo>
                      <a:pt x="24" y="756"/>
                      <a:pt x="24" y="756"/>
                      <a:pt x="24" y="756"/>
                    </a:cubicBezTo>
                    <a:cubicBezTo>
                      <a:pt x="24" y="756"/>
                      <a:pt x="24" y="756"/>
                      <a:pt x="24" y="756"/>
                    </a:cubicBezTo>
                    <a:cubicBezTo>
                      <a:pt x="23" y="755"/>
                      <a:pt x="22" y="754"/>
                      <a:pt x="21" y="752"/>
                    </a:cubicBezTo>
                    <a:cubicBezTo>
                      <a:pt x="20" y="750"/>
                      <a:pt x="20" y="749"/>
                      <a:pt x="20" y="749"/>
                    </a:cubicBezTo>
                    <a:cubicBezTo>
                      <a:pt x="21" y="748"/>
                      <a:pt x="21" y="748"/>
                      <a:pt x="21" y="748"/>
                    </a:cubicBezTo>
                    <a:cubicBezTo>
                      <a:pt x="21" y="747"/>
                      <a:pt x="21" y="747"/>
                      <a:pt x="21" y="747"/>
                    </a:cubicBezTo>
                    <a:cubicBezTo>
                      <a:pt x="20" y="747"/>
                      <a:pt x="20" y="746"/>
                      <a:pt x="20" y="746"/>
                    </a:cubicBezTo>
                    <a:cubicBezTo>
                      <a:pt x="19" y="746"/>
                      <a:pt x="19" y="745"/>
                      <a:pt x="19" y="745"/>
                    </a:cubicBezTo>
                    <a:cubicBezTo>
                      <a:pt x="18" y="744"/>
                      <a:pt x="18" y="744"/>
                      <a:pt x="17" y="744"/>
                    </a:cubicBezTo>
                    <a:cubicBezTo>
                      <a:pt x="17" y="744"/>
                      <a:pt x="17" y="744"/>
                      <a:pt x="17" y="744"/>
                    </a:cubicBezTo>
                    <a:cubicBezTo>
                      <a:pt x="17" y="744"/>
                      <a:pt x="17" y="744"/>
                      <a:pt x="17" y="744"/>
                    </a:cubicBezTo>
                    <a:cubicBezTo>
                      <a:pt x="17" y="743"/>
                      <a:pt x="16" y="742"/>
                      <a:pt x="15" y="742"/>
                    </a:cubicBezTo>
                    <a:cubicBezTo>
                      <a:pt x="15" y="742"/>
                      <a:pt x="15" y="742"/>
                      <a:pt x="15" y="742"/>
                    </a:cubicBezTo>
                    <a:cubicBezTo>
                      <a:pt x="15" y="742"/>
                      <a:pt x="15" y="742"/>
                      <a:pt x="15" y="742"/>
                    </a:cubicBezTo>
                    <a:cubicBezTo>
                      <a:pt x="15" y="742"/>
                      <a:pt x="15" y="741"/>
                      <a:pt x="15" y="741"/>
                    </a:cubicBezTo>
                    <a:cubicBezTo>
                      <a:pt x="15" y="740"/>
                      <a:pt x="14" y="740"/>
                      <a:pt x="14" y="740"/>
                    </a:cubicBezTo>
                    <a:cubicBezTo>
                      <a:pt x="14" y="739"/>
                      <a:pt x="14" y="739"/>
                      <a:pt x="14" y="739"/>
                    </a:cubicBezTo>
                    <a:cubicBezTo>
                      <a:pt x="14" y="739"/>
                      <a:pt x="14" y="739"/>
                      <a:pt x="14" y="739"/>
                    </a:cubicBezTo>
                    <a:cubicBezTo>
                      <a:pt x="14" y="739"/>
                      <a:pt x="14" y="738"/>
                      <a:pt x="14" y="738"/>
                    </a:cubicBezTo>
                    <a:cubicBezTo>
                      <a:pt x="14" y="738"/>
                      <a:pt x="14" y="737"/>
                      <a:pt x="14" y="737"/>
                    </a:cubicBezTo>
                    <a:cubicBezTo>
                      <a:pt x="14" y="737"/>
                      <a:pt x="14" y="737"/>
                      <a:pt x="14" y="737"/>
                    </a:cubicBezTo>
                    <a:cubicBezTo>
                      <a:pt x="14" y="736"/>
                      <a:pt x="14" y="736"/>
                      <a:pt x="14" y="736"/>
                    </a:cubicBezTo>
                    <a:cubicBezTo>
                      <a:pt x="14" y="735"/>
                      <a:pt x="14" y="734"/>
                      <a:pt x="13" y="734"/>
                    </a:cubicBezTo>
                    <a:cubicBezTo>
                      <a:pt x="13" y="734"/>
                      <a:pt x="13" y="734"/>
                      <a:pt x="13" y="734"/>
                    </a:cubicBezTo>
                    <a:cubicBezTo>
                      <a:pt x="13" y="733"/>
                      <a:pt x="13" y="732"/>
                      <a:pt x="14" y="731"/>
                    </a:cubicBezTo>
                    <a:cubicBezTo>
                      <a:pt x="15" y="730"/>
                      <a:pt x="18" y="728"/>
                      <a:pt x="19" y="727"/>
                    </a:cubicBezTo>
                    <a:cubicBezTo>
                      <a:pt x="22" y="727"/>
                      <a:pt x="25" y="725"/>
                      <a:pt x="26" y="724"/>
                    </a:cubicBezTo>
                    <a:cubicBezTo>
                      <a:pt x="26" y="724"/>
                      <a:pt x="27" y="723"/>
                      <a:pt x="28" y="723"/>
                    </a:cubicBezTo>
                    <a:cubicBezTo>
                      <a:pt x="28" y="722"/>
                      <a:pt x="29" y="722"/>
                      <a:pt x="29" y="722"/>
                    </a:cubicBezTo>
                    <a:cubicBezTo>
                      <a:pt x="33" y="719"/>
                      <a:pt x="33" y="719"/>
                      <a:pt x="33" y="719"/>
                    </a:cubicBezTo>
                    <a:cubicBezTo>
                      <a:pt x="27" y="720"/>
                      <a:pt x="27" y="720"/>
                      <a:pt x="27" y="720"/>
                    </a:cubicBezTo>
                    <a:cubicBezTo>
                      <a:pt x="26" y="720"/>
                      <a:pt x="25" y="721"/>
                      <a:pt x="24" y="721"/>
                    </a:cubicBezTo>
                    <a:cubicBezTo>
                      <a:pt x="23" y="722"/>
                      <a:pt x="22" y="723"/>
                      <a:pt x="21" y="723"/>
                    </a:cubicBezTo>
                    <a:cubicBezTo>
                      <a:pt x="21" y="723"/>
                      <a:pt x="20" y="723"/>
                      <a:pt x="19" y="724"/>
                    </a:cubicBezTo>
                    <a:cubicBezTo>
                      <a:pt x="19" y="724"/>
                      <a:pt x="18" y="724"/>
                      <a:pt x="18" y="724"/>
                    </a:cubicBezTo>
                    <a:cubicBezTo>
                      <a:pt x="18" y="724"/>
                      <a:pt x="18" y="724"/>
                      <a:pt x="18" y="724"/>
                    </a:cubicBezTo>
                    <a:cubicBezTo>
                      <a:pt x="17" y="724"/>
                      <a:pt x="17" y="724"/>
                      <a:pt x="17" y="724"/>
                    </a:cubicBezTo>
                    <a:cubicBezTo>
                      <a:pt x="17" y="725"/>
                      <a:pt x="16" y="725"/>
                      <a:pt x="16" y="725"/>
                    </a:cubicBezTo>
                    <a:cubicBezTo>
                      <a:pt x="15" y="726"/>
                      <a:pt x="13" y="727"/>
                      <a:pt x="12" y="728"/>
                    </a:cubicBezTo>
                    <a:cubicBezTo>
                      <a:pt x="9" y="731"/>
                      <a:pt x="9" y="731"/>
                      <a:pt x="9" y="731"/>
                    </a:cubicBezTo>
                    <a:cubicBezTo>
                      <a:pt x="9" y="731"/>
                      <a:pt x="9" y="731"/>
                      <a:pt x="9" y="731"/>
                    </a:cubicBezTo>
                    <a:cubicBezTo>
                      <a:pt x="9" y="731"/>
                      <a:pt x="9" y="732"/>
                      <a:pt x="8" y="732"/>
                    </a:cubicBezTo>
                    <a:cubicBezTo>
                      <a:pt x="8" y="732"/>
                      <a:pt x="8" y="732"/>
                      <a:pt x="7" y="732"/>
                    </a:cubicBezTo>
                    <a:cubicBezTo>
                      <a:pt x="7" y="732"/>
                      <a:pt x="7" y="732"/>
                      <a:pt x="6" y="732"/>
                    </a:cubicBezTo>
                    <a:cubicBezTo>
                      <a:pt x="6" y="732"/>
                      <a:pt x="6" y="732"/>
                      <a:pt x="6" y="732"/>
                    </a:cubicBezTo>
                    <a:cubicBezTo>
                      <a:pt x="6" y="732"/>
                      <a:pt x="6" y="732"/>
                      <a:pt x="6" y="732"/>
                    </a:cubicBezTo>
                    <a:cubicBezTo>
                      <a:pt x="4" y="732"/>
                      <a:pt x="2" y="730"/>
                      <a:pt x="2" y="730"/>
                    </a:cubicBezTo>
                    <a:cubicBezTo>
                      <a:pt x="1" y="728"/>
                      <a:pt x="0" y="727"/>
                      <a:pt x="0" y="727"/>
                    </a:cubicBezTo>
                    <a:cubicBezTo>
                      <a:pt x="0" y="727"/>
                      <a:pt x="0" y="727"/>
                      <a:pt x="0" y="727"/>
                    </a:cubicBezTo>
                    <a:cubicBezTo>
                      <a:pt x="2" y="722"/>
                      <a:pt x="2" y="722"/>
                      <a:pt x="2" y="722"/>
                    </a:cubicBezTo>
                    <a:cubicBezTo>
                      <a:pt x="3" y="720"/>
                      <a:pt x="3" y="720"/>
                      <a:pt x="3" y="720"/>
                    </a:cubicBezTo>
                    <a:cubicBezTo>
                      <a:pt x="4" y="718"/>
                      <a:pt x="6" y="716"/>
                      <a:pt x="7" y="715"/>
                    </a:cubicBezTo>
                    <a:cubicBezTo>
                      <a:pt x="7" y="715"/>
                      <a:pt x="7" y="715"/>
                      <a:pt x="7" y="715"/>
                    </a:cubicBezTo>
                    <a:cubicBezTo>
                      <a:pt x="7" y="715"/>
                      <a:pt x="7" y="715"/>
                      <a:pt x="7" y="715"/>
                    </a:cubicBezTo>
                    <a:cubicBezTo>
                      <a:pt x="8" y="714"/>
                      <a:pt x="11" y="713"/>
                      <a:pt x="13" y="712"/>
                    </a:cubicBezTo>
                    <a:cubicBezTo>
                      <a:pt x="15" y="711"/>
                      <a:pt x="18" y="711"/>
                      <a:pt x="21" y="711"/>
                    </a:cubicBezTo>
                    <a:cubicBezTo>
                      <a:pt x="29" y="711"/>
                      <a:pt x="29" y="711"/>
                      <a:pt x="29" y="711"/>
                    </a:cubicBezTo>
                    <a:cubicBezTo>
                      <a:pt x="30" y="711"/>
                      <a:pt x="30" y="711"/>
                      <a:pt x="31" y="711"/>
                    </a:cubicBezTo>
                    <a:cubicBezTo>
                      <a:pt x="32" y="711"/>
                      <a:pt x="34" y="711"/>
                      <a:pt x="34" y="710"/>
                    </a:cubicBezTo>
                    <a:cubicBezTo>
                      <a:pt x="34" y="709"/>
                      <a:pt x="34" y="709"/>
                      <a:pt x="34" y="709"/>
                    </a:cubicBezTo>
                    <a:cubicBezTo>
                      <a:pt x="34" y="703"/>
                      <a:pt x="34" y="703"/>
                      <a:pt x="34" y="703"/>
                    </a:cubicBezTo>
                    <a:cubicBezTo>
                      <a:pt x="34" y="701"/>
                      <a:pt x="35" y="697"/>
                      <a:pt x="36" y="695"/>
                    </a:cubicBezTo>
                    <a:cubicBezTo>
                      <a:pt x="37" y="694"/>
                      <a:pt x="38" y="693"/>
                      <a:pt x="38" y="693"/>
                    </a:cubicBezTo>
                    <a:cubicBezTo>
                      <a:pt x="39" y="693"/>
                      <a:pt x="39" y="693"/>
                      <a:pt x="40" y="694"/>
                    </a:cubicBezTo>
                    <a:cubicBezTo>
                      <a:pt x="40" y="695"/>
                      <a:pt x="41" y="695"/>
                      <a:pt x="42" y="695"/>
                    </a:cubicBezTo>
                    <a:cubicBezTo>
                      <a:pt x="42" y="695"/>
                      <a:pt x="43" y="695"/>
                      <a:pt x="43" y="695"/>
                    </a:cubicBezTo>
                    <a:cubicBezTo>
                      <a:pt x="44" y="694"/>
                      <a:pt x="45" y="694"/>
                      <a:pt x="46" y="694"/>
                    </a:cubicBezTo>
                    <a:cubicBezTo>
                      <a:pt x="46" y="694"/>
                      <a:pt x="47" y="694"/>
                      <a:pt x="48" y="695"/>
                    </a:cubicBezTo>
                    <a:cubicBezTo>
                      <a:pt x="48" y="695"/>
                      <a:pt x="49" y="696"/>
                      <a:pt x="50" y="696"/>
                    </a:cubicBezTo>
                    <a:cubicBezTo>
                      <a:pt x="51" y="696"/>
                      <a:pt x="51" y="696"/>
                      <a:pt x="51" y="696"/>
                    </a:cubicBezTo>
                    <a:cubicBezTo>
                      <a:pt x="51" y="695"/>
                      <a:pt x="51" y="695"/>
                      <a:pt x="51" y="695"/>
                    </a:cubicBezTo>
                    <a:cubicBezTo>
                      <a:pt x="52" y="695"/>
                      <a:pt x="52" y="695"/>
                      <a:pt x="52" y="695"/>
                    </a:cubicBezTo>
                    <a:cubicBezTo>
                      <a:pt x="54" y="695"/>
                      <a:pt x="55" y="696"/>
                      <a:pt x="56" y="697"/>
                    </a:cubicBezTo>
                    <a:cubicBezTo>
                      <a:pt x="56" y="697"/>
                      <a:pt x="56" y="697"/>
                      <a:pt x="56" y="697"/>
                    </a:cubicBezTo>
                    <a:cubicBezTo>
                      <a:pt x="56" y="697"/>
                      <a:pt x="56" y="697"/>
                      <a:pt x="56" y="697"/>
                    </a:cubicBezTo>
                    <a:cubicBezTo>
                      <a:pt x="57" y="697"/>
                      <a:pt x="58" y="698"/>
                      <a:pt x="59" y="698"/>
                    </a:cubicBezTo>
                    <a:cubicBezTo>
                      <a:pt x="60" y="698"/>
                      <a:pt x="61" y="697"/>
                      <a:pt x="62" y="697"/>
                    </a:cubicBezTo>
                    <a:cubicBezTo>
                      <a:pt x="62" y="697"/>
                      <a:pt x="62" y="697"/>
                      <a:pt x="62" y="697"/>
                    </a:cubicBezTo>
                    <a:cubicBezTo>
                      <a:pt x="62" y="697"/>
                      <a:pt x="62" y="697"/>
                      <a:pt x="62" y="697"/>
                    </a:cubicBezTo>
                    <a:cubicBezTo>
                      <a:pt x="62" y="696"/>
                      <a:pt x="63" y="696"/>
                      <a:pt x="65" y="696"/>
                    </a:cubicBezTo>
                    <a:cubicBezTo>
                      <a:pt x="66" y="696"/>
                      <a:pt x="68" y="696"/>
                      <a:pt x="69" y="697"/>
                    </a:cubicBezTo>
                    <a:cubicBezTo>
                      <a:pt x="69" y="697"/>
                      <a:pt x="69" y="697"/>
                      <a:pt x="69" y="697"/>
                    </a:cubicBezTo>
                    <a:cubicBezTo>
                      <a:pt x="70" y="697"/>
                      <a:pt x="70" y="697"/>
                      <a:pt x="70" y="697"/>
                    </a:cubicBezTo>
                    <a:cubicBezTo>
                      <a:pt x="73" y="697"/>
                      <a:pt x="77" y="698"/>
                      <a:pt x="78" y="698"/>
                    </a:cubicBezTo>
                    <a:cubicBezTo>
                      <a:pt x="78" y="698"/>
                      <a:pt x="78" y="698"/>
                      <a:pt x="78" y="698"/>
                    </a:cubicBezTo>
                    <a:cubicBezTo>
                      <a:pt x="78" y="698"/>
                      <a:pt x="78" y="698"/>
                      <a:pt x="78" y="698"/>
                    </a:cubicBezTo>
                    <a:cubicBezTo>
                      <a:pt x="80" y="698"/>
                      <a:pt x="82" y="700"/>
                      <a:pt x="82" y="701"/>
                    </a:cubicBezTo>
                    <a:cubicBezTo>
                      <a:pt x="83" y="702"/>
                      <a:pt x="86" y="704"/>
                      <a:pt x="88" y="704"/>
                    </a:cubicBezTo>
                    <a:cubicBezTo>
                      <a:pt x="89" y="704"/>
                      <a:pt x="92" y="704"/>
                      <a:pt x="93" y="704"/>
                    </a:cubicBezTo>
                    <a:cubicBezTo>
                      <a:pt x="94" y="704"/>
                      <a:pt x="95" y="704"/>
                      <a:pt x="96" y="704"/>
                    </a:cubicBezTo>
                    <a:cubicBezTo>
                      <a:pt x="102" y="704"/>
                      <a:pt x="102" y="704"/>
                      <a:pt x="102" y="704"/>
                    </a:cubicBezTo>
                    <a:cubicBezTo>
                      <a:pt x="104" y="704"/>
                      <a:pt x="105" y="703"/>
                      <a:pt x="105" y="703"/>
                    </a:cubicBezTo>
                    <a:cubicBezTo>
                      <a:pt x="106" y="702"/>
                      <a:pt x="106" y="702"/>
                      <a:pt x="106" y="702"/>
                    </a:cubicBezTo>
                    <a:cubicBezTo>
                      <a:pt x="106" y="702"/>
                      <a:pt x="106" y="702"/>
                      <a:pt x="106" y="702"/>
                    </a:cubicBezTo>
                    <a:cubicBezTo>
                      <a:pt x="106" y="701"/>
                      <a:pt x="107" y="699"/>
                      <a:pt x="109" y="699"/>
                    </a:cubicBezTo>
                    <a:cubicBezTo>
                      <a:pt x="109" y="699"/>
                      <a:pt x="109" y="699"/>
                      <a:pt x="109" y="699"/>
                    </a:cubicBezTo>
                    <a:cubicBezTo>
                      <a:pt x="109" y="699"/>
                      <a:pt x="109" y="699"/>
                      <a:pt x="109" y="699"/>
                    </a:cubicBezTo>
                    <a:cubicBezTo>
                      <a:pt x="110" y="698"/>
                      <a:pt x="112" y="698"/>
                      <a:pt x="113" y="698"/>
                    </a:cubicBezTo>
                    <a:cubicBezTo>
                      <a:pt x="114" y="697"/>
                      <a:pt x="115" y="697"/>
                      <a:pt x="116" y="696"/>
                    </a:cubicBezTo>
                    <a:cubicBezTo>
                      <a:pt x="117" y="696"/>
                      <a:pt x="120" y="695"/>
                      <a:pt x="123" y="694"/>
                    </a:cubicBezTo>
                    <a:cubicBezTo>
                      <a:pt x="123" y="694"/>
                      <a:pt x="123" y="694"/>
                      <a:pt x="123" y="694"/>
                    </a:cubicBezTo>
                    <a:cubicBezTo>
                      <a:pt x="124" y="694"/>
                      <a:pt x="124" y="694"/>
                      <a:pt x="124" y="694"/>
                    </a:cubicBezTo>
                    <a:cubicBezTo>
                      <a:pt x="124" y="694"/>
                      <a:pt x="125" y="694"/>
                      <a:pt x="126" y="694"/>
                    </a:cubicBezTo>
                    <a:cubicBezTo>
                      <a:pt x="126" y="694"/>
                      <a:pt x="127" y="694"/>
                      <a:pt x="128" y="694"/>
                    </a:cubicBezTo>
                    <a:cubicBezTo>
                      <a:pt x="128" y="694"/>
                      <a:pt x="129" y="694"/>
                      <a:pt x="130" y="694"/>
                    </a:cubicBezTo>
                    <a:cubicBezTo>
                      <a:pt x="130" y="694"/>
                      <a:pt x="130" y="694"/>
                      <a:pt x="130" y="694"/>
                    </a:cubicBezTo>
                    <a:cubicBezTo>
                      <a:pt x="130" y="694"/>
                      <a:pt x="130" y="694"/>
                      <a:pt x="130" y="694"/>
                    </a:cubicBezTo>
                    <a:cubicBezTo>
                      <a:pt x="131" y="695"/>
                      <a:pt x="132" y="697"/>
                      <a:pt x="132" y="698"/>
                    </a:cubicBezTo>
                    <a:cubicBezTo>
                      <a:pt x="131" y="699"/>
                      <a:pt x="131" y="699"/>
                      <a:pt x="131" y="699"/>
                    </a:cubicBezTo>
                    <a:cubicBezTo>
                      <a:pt x="132" y="699"/>
                      <a:pt x="132" y="699"/>
                      <a:pt x="132" y="699"/>
                    </a:cubicBezTo>
                    <a:cubicBezTo>
                      <a:pt x="132" y="700"/>
                      <a:pt x="134" y="702"/>
                      <a:pt x="136" y="703"/>
                    </a:cubicBezTo>
                    <a:cubicBezTo>
                      <a:pt x="136" y="703"/>
                      <a:pt x="136" y="703"/>
                      <a:pt x="136" y="703"/>
                    </a:cubicBezTo>
                    <a:cubicBezTo>
                      <a:pt x="136" y="703"/>
                      <a:pt x="136" y="703"/>
                      <a:pt x="136" y="703"/>
                    </a:cubicBezTo>
                    <a:cubicBezTo>
                      <a:pt x="137" y="703"/>
                      <a:pt x="138" y="703"/>
                      <a:pt x="140" y="703"/>
                    </a:cubicBezTo>
                    <a:cubicBezTo>
                      <a:pt x="141" y="703"/>
                      <a:pt x="142" y="703"/>
                      <a:pt x="143" y="703"/>
                    </a:cubicBezTo>
                    <a:cubicBezTo>
                      <a:pt x="145" y="703"/>
                      <a:pt x="148" y="701"/>
                      <a:pt x="148" y="701"/>
                    </a:cubicBezTo>
                    <a:cubicBezTo>
                      <a:pt x="150" y="699"/>
                      <a:pt x="152" y="698"/>
                      <a:pt x="154" y="698"/>
                    </a:cubicBezTo>
                    <a:cubicBezTo>
                      <a:pt x="155" y="698"/>
                      <a:pt x="157" y="697"/>
                      <a:pt x="157" y="697"/>
                    </a:cubicBezTo>
                    <a:cubicBezTo>
                      <a:pt x="158" y="694"/>
                      <a:pt x="158" y="693"/>
                      <a:pt x="157" y="692"/>
                    </a:cubicBezTo>
                    <a:cubicBezTo>
                      <a:pt x="157" y="692"/>
                      <a:pt x="157" y="692"/>
                      <a:pt x="157" y="692"/>
                    </a:cubicBezTo>
                    <a:cubicBezTo>
                      <a:pt x="157" y="692"/>
                      <a:pt x="157" y="692"/>
                      <a:pt x="157" y="692"/>
                    </a:cubicBezTo>
                    <a:cubicBezTo>
                      <a:pt x="156" y="691"/>
                      <a:pt x="155" y="689"/>
                      <a:pt x="155" y="687"/>
                    </a:cubicBezTo>
                    <a:cubicBezTo>
                      <a:pt x="155" y="686"/>
                      <a:pt x="155" y="684"/>
                      <a:pt x="156" y="683"/>
                    </a:cubicBezTo>
                    <a:cubicBezTo>
                      <a:pt x="157" y="683"/>
                      <a:pt x="158" y="682"/>
                      <a:pt x="158" y="681"/>
                    </a:cubicBezTo>
                    <a:cubicBezTo>
                      <a:pt x="158" y="681"/>
                      <a:pt x="158" y="681"/>
                      <a:pt x="158" y="681"/>
                    </a:cubicBezTo>
                    <a:cubicBezTo>
                      <a:pt x="158" y="680"/>
                      <a:pt x="158" y="680"/>
                      <a:pt x="158" y="680"/>
                    </a:cubicBezTo>
                    <a:cubicBezTo>
                      <a:pt x="158" y="679"/>
                      <a:pt x="158" y="679"/>
                      <a:pt x="158" y="678"/>
                    </a:cubicBezTo>
                    <a:cubicBezTo>
                      <a:pt x="157" y="677"/>
                      <a:pt x="157" y="675"/>
                      <a:pt x="157" y="674"/>
                    </a:cubicBezTo>
                    <a:cubicBezTo>
                      <a:pt x="157" y="674"/>
                      <a:pt x="157" y="674"/>
                      <a:pt x="157" y="674"/>
                    </a:cubicBezTo>
                    <a:cubicBezTo>
                      <a:pt x="157" y="673"/>
                      <a:pt x="157" y="673"/>
                      <a:pt x="157" y="673"/>
                    </a:cubicBezTo>
                    <a:cubicBezTo>
                      <a:pt x="156" y="673"/>
                      <a:pt x="156" y="671"/>
                      <a:pt x="155" y="670"/>
                    </a:cubicBezTo>
                    <a:cubicBezTo>
                      <a:pt x="155" y="669"/>
                      <a:pt x="155" y="668"/>
                      <a:pt x="154" y="667"/>
                    </a:cubicBezTo>
                    <a:cubicBezTo>
                      <a:pt x="153" y="665"/>
                      <a:pt x="153" y="662"/>
                      <a:pt x="153" y="659"/>
                    </a:cubicBezTo>
                    <a:cubicBezTo>
                      <a:pt x="153" y="658"/>
                      <a:pt x="151" y="654"/>
                      <a:pt x="150" y="654"/>
                    </a:cubicBezTo>
                    <a:cubicBezTo>
                      <a:pt x="149" y="652"/>
                      <a:pt x="147" y="650"/>
                      <a:pt x="147" y="648"/>
                    </a:cubicBezTo>
                    <a:cubicBezTo>
                      <a:pt x="147" y="648"/>
                      <a:pt x="147" y="648"/>
                      <a:pt x="147" y="648"/>
                    </a:cubicBezTo>
                    <a:cubicBezTo>
                      <a:pt x="147" y="647"/>
                      <a:pt x="147" y="647"/>
                      <a:pt x="147" y="647"/>
                    </a:cubicBezTo>
                    <a:cubicBezTo>
                      <a:pt x="146" y="647"/>
                      <a:pt x="146" y="646"/>
                      <a:pt x="145" y="645"/>
                    </a:cubicBezTo>
                    <a:cubicBezTo>
                      <a:pt x="145" y="644"/>
                      <a:pt x="144" y="643"/>
                      <a:pt x="144" y="642"/>
                    </a:cubicBezTo>
                    <a:cubicBezTo>
                      <a:pt x="143" y="640"/>
                      <a:pt x="142" y="637"/>
                      <a:pt x="142" y="634"/>
                    </a:cubicBezTo>
                    <a:cubicBezTo>
                      <a:pt x="142" y="632"/>
                      <a:pt x="142" y="629"/>
                      <a:pt x="143" y="626"/>
                    </a:cubicBezTo>
                    <a:cubicBezTo>
                      <a:pt x="143" y="626"/>
                      <a:pt x="143" y="626"/>
                      <a:pt x="143" y="626"/>
                    </a:cubicBezTo>
                    <a:cubicBezTo>
                      <a:pt x="143" y="625"/>
                      <a:pt x="143" y="625"/>
                      <a:pt x="143" y="625"/>
                    </a:cubicBezTo>
                    <a:cubicBezTo>
                      <a:pt x="143" y="624"/>
                      <a:pt x="141" y="623"/>
                      <a:pt x="139" y="623"/>
                    </a:cubicBezTo>
                    <a:cubicBezTo>
                      <a:pt x="136" y="624"/>
                      <a:pt x="132" y="624"/>
                      <a:pt x="130" y="624"/>
                    </a:cubicBezTo>
                    <a:cubicBezTo>
                      <a:pt x="129" y="624"/>
                      <a:pt x="126" y="623"/>
                      <a:pt x="124" y="621"/>
                    </a:cubicBezTo>
                    <a:cubicBezTo>
                      <a:pt x="122" y="620"/>
                      <a:pt x="120" y="616"/>
                      <a:pt x="118" y="613"/>
                    </a:cubicBezTo>
                    <a:cubicBezTo>
                      <a:pt x="116" y="611"/>
                      <a:pt x="115" y="607"/>
                      <a:pt x="115" y="605"/>
                    </a:cubicBezTo>
                    <a:cubicBezTo>
                      <a:pt x="115" y="603"/>
                      <a:pt x="116" y="600"/>
                      <a:pt x="118" y="598"/>
                    </a:cubicBezTo>
                    <a:cubicBezTo>
                      <a:pt x="119" y="596"/>
                      <a:pt x="119" y="592"/>
                      <a:pt x="119" y="589"/>
                    </a:cubicBezTo>
                    <a:cubicBezTo>
                      <a:pt x="119" y="588"/>
                      <a:pt x="120" y="586"/>
                      <a:pt x="120" y="584"/>
                    </a:cubicBezTo>
                    <a:cubicBezTo>
                      <a:pt x="120" y="582"/>
                      <a:pt x="120" y="580"/>
                      <a:pt x="120" y="579"/>
                    </a:cubicBezTo>
                    <a:cubicBezTo>
                      <a:pt x="121" y="576"/>
                      <a:pt x="119" y="574"/>
                      <a:pt x="117" y="573"/>
                    </a:cubicBezTo>
                    <a:cubicBezTo>
                      <a:pt x="117" y="573"/>
                      <a:pt x="117" y="573"/>
                      <a:pt x="117" y="573"/>
                    </a:cubicBezTo>
                    <a:cubicBezTo>
                      <a:pt x="117" y="572"/>
                      <a:pt x="115" y="572"/>
                      <a:pt x="112" y="572"/>
                    </a:cubicBezTo>
                    <a:cubicBezTo>
                      <a:pt x="112" y="572"/>
                      <a:pt x="110" y="572"/>
                      <a:pt x="110" y="572"/>
                    </a:cubicBezTo>
                    <a:cubicBezTo>
                      <a:pt x="108" y="572"/>
                      <a:pt x="107" y="571"/>
                      <a:pt x="105" y="571"/>
                    </a:cubicBezTo>
                    <a:cubicBezTo>
                      <a:pt x="104" y="571"/>
                      <a:pt x="103" y="571"/>
                      <a:pt x="102" y="571"/>
                    </a:cubicBezTo>
                    <a:cubicBezTo>
                      <a:pt x="102" y="571"/>
                      <a:pt x="102" y="571"/>
                      <a:pt x="102" y="571"/>
                    </a:cubicBezTo>
                    <a:cubicBezTo>
                      <a:pt x="102" y="571"/>
                      <a:pt x="102" y="571"/>
                      <a:pt x="102" y="571"/>
                    </a:cubicBezTo>
                    <a:cubicBezTo>
                      <a:pt x="102" y="571"/>
                      <a:pt x="101" y="570"/>
                      <a:pt x="100" y="569"/>
                    </a:cubicBezTo>
                    <a:cubicBezTo>
                      <a:pt x="99" y="569"/>
                      <a:pt x="98" y="568"/>
                      <a:pt x="98" y="568"/>
                    </a:cubicBezTo>
                    <a:cubicBezTo>
                      <a:pt x="97" y="567"/>
                      <a:pt x="96" y="566"/>
                      <a:pt x="95" y="565"/>
                    </a:cubicBezTo>
                    <a:cubicBezTo>
                      <a:pt x="93" y="564"/>
                      <a:pt x="92" y="564"/>
                      <a:pt x="91" y="563"/>
                    </a:cubicBezTo>
                    <a:cubicBezTo>
                      <a:pt x="91" y="563"/>
                      <a:pt x="91" y="563"/>
                      <a:pt x="91" y="563"/>
                    </a:cubicBezTo>
                    <a:cubicBezTo>
                      <a:pt x="91" y="563"/>
                      <a:pt x="91" y="563"/>
                      <a:pt x="91" y="563"/>
                    </a:cubicBezTo>
                    <a:cubicBezTo>
                      <a:pt x="90" y="562"/>
                      <a:pt x="89" y="560"/>
                      <a:pt x="88" y="559"/>
                    </a:cubicBezTo>
                    <a:cubicBezTo>
                      <a:pt x="88" y="558"/>
                      <a:pt x="88" y="557"/>
                      <a:pt x="88" y="556"/>
                    </a:cubicBezTo>
                    <a:cubicBezTo>
                      <a:pt x="88" y="554"/>
                      <a:pt x="89" y="552"/>
                      <a:pt x="89" y="551"/>
                    </a:cubicBezTo>
                    <a:cubicBezTo>
                      <a:pt x="89" y="549"/>
                      <a:pt x="89" y="549"/>
                      <a:pt x="89" y="549"/>
                    </a:cubicBezTo>
                    <a:cubicBezTo>
                      <a:pt x="90" y="547"/>
                      <a:pt x="91" y="545"/>
                      <a:pt x="92" y="542"/>
                    </a:cubicBezTo>
                    <a:cubicBezTo>
                      <a:pt x="93" y="541"/>
                      <a:pt x="95" y="538"/>
                      <a:pt x="96" y="537"/>
                    </a:cubicBezTo>
                    <a:cubicBezTo>
                      <a:pt x="96" y="537"/>
                      <a:pt x="96" y="537"/>
                      <a:pt x="96" y="537"/>
                    </a:cubicBezTo>
                    <a:cubicBezTo>
                      <a:pt x="96" y="537"/>
                      <a:pt x="96" y="537"/>
                      <a:pt x="96" y="537"/>
                    </a:cubicBezTo>
                    <a:cubicBezTo>
                      <a:pt x="96" y="536"/>
                      <a:pt x="98" y="535"/>
                      <a:pt x="99" y="534"/>
                    </a:cubicBezTo>
                    <a:cubicBezTo>
                      <a:pt x="100" y="533"/>
                      <a:pt x="100" y="533"/>
                      <a:pt x="101" y="532"/>
                    </a:cubicBezTo>
                    <a:cubicBezTo>
                      <a:pt x="102" y="532"/>
                      <a:pt x="104" y="530"/>
                      <a:pt x="106" y="529"/>
                    </a:cubicBezTo>
                    <a:cubicBezTo>
                      <a:pt x="107" y="528"/>
                      <a:pt x="108" y="527"/>
                      <a:pt x="109" y="527"/>
                    </a:cubicBezTo>
                    <a:cubicBezTo>
                      <a:pt x="112" y="525"/>
                      <a:pt x="114" y="522"/>
                      <a:pt x="114" y="521"/>
                    </a:cubicBezTo>
                    <a:cubicBezTo>
                      <a:pt x="115" y="519"/>
                      <a:pt x="117" y="517"/>
                      <a:pt x="118" y="516"/>
                    </a:cubicBezTo>
                    <a:cubicBezTo>
                      <a:pt x="118" y="516"/>
                      <a:pt x="118" y="516"/>
                      <a:pt x="118" y="516"/>
                    </a:cubicBezTo>
                    <a:cubicBezTo>
                      <a:pt x="118" y="516"/>
                      <a:pt x="118" y="516"/>
                      <a:pt x="118" y="516"/>
                    </a:cubicBezTo>
                    <a:cubicBezTo>
                      <a:pt x="119" y="516"/>
                      <a:pt x="119" y="516"/>
                      <a:pt x="120" y="514"/>
                    </a:cubicBezTo>
                    <a:cubicBezTo>
                      <a:pt x="120" y="514"/>
                      <a:pt x="121" y="513"/>
                      <a:pt x="121" y="513"/>
                    </a:cubicBezTo>
                    <a:cubicBezTo>
                      <a:pt x="121" y="513"/>
                      <a:pt x="121" y="513"/>
                      <a:pt x="121" y="513"/>
                    </a:cubicBezTo>
                    <a:cubicBezTo>
                      <a:pt x="121" y="511"/>
                      <a:pt x="122" y="510"/>
                      <a:pt x="123" y="508"/>
                    </a:cubicBezTo>
                    <a:cubicBezTo>
                      <a:pt x="123" y="508"/>
                      <a:pt x="124" y="507"/>
                      <a:pt x="124" y="507"/>
                    </a:cubicBezTo>
                    <a:cubicBezTo>
                      <a:pt x="126" y="505"/>
                      <a:pt x="128" y="503"/>
                      <a:pt x="130" y="502"/>
                    </a:cubicBezTo>
                    <a:cubicBezTo>
                      <a:pt x="131" y="501"/>
                      <a:pt x="133" y="500"/>
                      <a:pt x="135" y="499"/>
                    </a:cubicBezTo>
                    <a:cubicBezTo>
                      <a:pt x="137" y="498"/>
                      <a:pt x="138" y="497"/>
                      <a:pt x="140" y="496"/>
                    </a:cubicBezTo>
                    <a:cubicBezTo>
                      <a:pt x="143" y="496"/>
                      <a:pt x="145" y="495"/>
                      <a:pt x="147" y="495"/>
                    </a:cubicBezTo>
                    <a:cubicBezTo>
                      <a:pt x="149" y="496"/>
                      <a:pt x="150" y="497"/>
                      <a:pt x="150" y="499"/>
                    </a:cubicBezTo>
                    <a:cubicBezTo>
                      <a:pt x="150" y="499"/>
                      <a:pt x="150" y="499"/>
                      <a:pt x="150" y="499"/>
                    </a:cubicBezTo>
                    <a:cubicBezTo>
                      <a:pt x="150" y="499"/>
                      <a:pt x="150" y="499"/>
                      <a:pt x="150" y="499"/>
                    </a:cubicBezTo>
                    <a:cubicBezTo>
                      <a:pt x="150" y="500"/>
                      <a:pt x="150" y="501"/>
                      <a:pt x="151" y="502"/>
                    </a:cubicBezTo>
                    <a:cubicBezTo>
                      <a:pt x="151" y="503"/>
                      <a:pt x="151" y="504"/>
                      <a:pt x="152" y="505"/>
                    </a:cubicBezTo>
                    <a:cubicBezTo>
                      <a:pt x="152" y="506"/>
                      <a:pt x="152" y="507"/>
                      <a:pt x="153" y="509"/>
                    </a:cubicBezTo>
                    <a:cubicBezTo>
                      <a:pt x="154" y="510"/>
                      <a:pt x="154" y="510"/>
                      <a:pt x="154" y="510"/>
                    </a:cubicBezTo>
                    <a:cubicBezTo>
                      <a:pt x="155" y="511"/>
                      <a:pt x="155" y="511"/>
                      <a:pt x="155" y="511"/>
                    </a:cubicBezTo>
                    <a:cubicBezTo>
                      <a:pt x="158" y="512"/>
                      <a:pt x="159" y="513"/>
                      <a:pt x="160" y="513"/>
                    </a:cubicBezTo>
                    <a:cubicBezTo>
                      <a:pt x="165" y="513"/>
                      <a:pt x="167" y="512"/>
                      <a:pt x="169" y="512"/>
                    </a:cubicBezTo>
                    <a:cubicBezTo>
                      <a:pt x="170" y="511"/>
                      <a:pt x="171" y="511"/>
                      <a:pt x="173" y="510"/>
                    </a:cubicBezTo>
                    <a:cubicBezTo>
                      <a:pt x="175" y="510"/>
                      <a:pt x="176" y="510"/>
                      <a:pt x="177" y="509"/>
                    </a:cubicBezTo>
                    <a:cubicBezTo>
                      <a:pt x="179" y="508"/>
                      <a:pt x="184" y="508"/>
                      <a:pt x="186" y="508"/>
                    </a:cubicBezTo>
                    <a:cubicBezTo>
                      <a:pt x="188" y="508"/>
                      <a:pt x="190" y="508"/>
                      <a:pt x="191" y="507"/>
                    </a:cubicBezTo>
                    <a:cubicBezTo>
                      <a:pt x="193" y="507"/>
                      <a:pt x="195" y="507"/>
                      <a:pt x="196" y="507"/>
                    </a:cubicBezTo>
                    <a:cubicBezTo>
                      <a:pt x="198" y="506"/>
                      <a:pt x="204" y="505"/>
                      <a:pt x="207" y="505"/>
                    </a:cubicBezTo>
                    <a:cubicBezTo>
                      <a:pt x="208" y="505"/>
                      <a:pt x="210" y="504"/>
                      <a:pt x="211" y="504"/>
                    </a:cubicBezTo>
                    <a:cubicBezTo>
                      <a:pt x="212" y="503"/>
                      <a:pt x="213" y="503"/>
                      <a:pt x="214" y="503"/>
                    </a:cubicBezTo>
                    <a:cubicBezTo>
                      <a:pt x="214" y="503"/>
                      <a:pt x="214" y="503"/>
                      <a:pt x="214" y="503"/>
                    </a:cubicBezTo>
                    <a:cubicBezTo>
                      <a:pt x="214" y="503"/>
                      <a:pt x="214" y="503"/>
                      <a:pt x="214" y="503"/>
                    </a:cubicBezTo>
                    <a:cubicBezTo>
                      <a:pt x="216" y="502"/>
                      <a:pt x="217" y="499"/>
                      <a:pt x="217" y="498"/>
                    </a:cubicBezTo>
                    <a:cubicBezTo>
                      <a:pt x="217" y="496"/>
                      <a:pt x="218" y="494"/>
                      <a:pt x="220" y="492"/>
                    </a:cubicBezTo>
                    <a:cubicBezTo>
                      <a:pt x="220" y="492"/>
                      <a:pt x="220" y="492"/>
                      <a:pt x="220" y="492"/>
                    </a:cubicBezTo>
                    <a:cubicBezTo>
                      <a:pt x="220" y="492"/>
                      <a:pt x="220" y="492"/>
                      <a:pt x="220" y="492"/>
                    </a:cubicBezTo>
                    <a:cubicBezTo>
                      <a:pt x="221" y="491"/>
                      <a:pt x="223" y="489"/>
                      <a:pt x="227" y="486"/>
                    </a:cubicBezTo>
                    <a:cubicBezTo>
                      <a:pt x="230" y="484"/>
                      <a:pt x="233" y="481"/>
                      <a:pt x="233" y="480"/>
                    </a:cubicBezTo>
                    <a:cubicBezTo>
                      <a:pt x="235" y="477"/>
                      <a:pt x="236" y="474"/>
                      <a:pt x="236" y="473"/>
                    </a:cubicBezTo>
                    <a:cubicBezTo>
                      <a:pt x="237" y="472"/>
                      <a:pt x="237" y="471"/>
                      <a:pt x="237" y="469"/>
                    </a:cubicBezTo>
                    <a:cubicBezTo>
                      <a:pt x="238" y="468"/>
                      <a:pt x="238" y="467"/>
                      <a:pt x="239" y="466"/>
                    </a:cubicBezTo>
                    <a:cubicBezTo>
                      <a:pt x="239" y="465"/>
                      <a:pt x="241" y="462"/>
                      <a:pt x="244" y="461"/>
                    </a:cubicBezTo>
                    <a:cubicBezTo>
                      <a:pt x="244" y="461"/>
                      <a:pt x="244" y="461"/>
                      <a:pt x="244" y="461"/>
                    </a:cubicBezTo>
                    <a:cubicBezTo>
                      <a:pt x="244" y="461"/>
                      <a:pt x="244" y="461"/>
                      <a:pt x="244" y="461"/>
                    </a:cubicBezTo>
                    <a:cubicBezTo>
                      <a:pt x="245" y="460"/>
                      <a:pt x="247" y="459"/>
                      <a:pt x="249" y="458"/>
                    </a:cubicBezTo>
                    <a:cubicBezTo>
                      <a:pt x="251" y="457"/>
                      <a:pt x="252" y="456"/>
                      <a:pt x="253" y="456"/>
                    </a:cubicBezTo>
                    <a:cubicBezTo>
                      <a:pt x="254" y="455"/>
                      <a:pt x="256" y="454"/>
                      <a:pt x="258" y="453"/>
                    </a:cubicBezTo>
                    <a:cubicBezTo>
                      <a:pt x="259" y="452"/>
                      <a:pt x="261" y="452"/>
                      <a:pt x="262" y="451"/>
                    </a:cubicBezTo>
                    <a:cubicBezTo>
                      <a:pt x="263" y="451"/>
                      <a:pt x="263" y="451"/>
                      <a:pt x="263" y="451"/>
                    </a:cubicBezTo>
                    <a:cubicBezTo>
                      <a:pt x="263" y="451"/>
                      <a:pt x="263" y="451"/>
                      <a:pt x="263" y="451"/>
                    </a:cubicBezTo>
                    <a:cubicBezTo>
                      <a:pt x="265" y="449"/>
                      <a:pt x="268" y="448"/>
                      <a:pt x="270" y="448"/>
                    </a:cubicBezTo>
                    <a:cubicBezTo>
                      <a:pt x="270" y="448"/>
                      <a:pt x="270" y="448"/>
                      <a:pt x="270" y="448"/>
                    </a:cubicBezTo>
                    <a:cubicBezTo>
                      <a:pt x="270" y="447"/>
                      <a:pt x="270" y="447"/>
                      <a:pt x="270" y="447"/>
                    </a:cubicBezTo>
                    <a:cubicBezTo>
                      <a:pt x="271" y="447"/>
                      <a:pt x="274" y="445"/>
                      <a:pt x="275" y="443"/>
                    </a:cubicBezTo>
                    <a:cubicBezTo>
                      <a:pt x="276" y="441"/>
                      <a:pt x="278" y="439"/>
                      <a:pt x="279" y="438"/>
                    </a:cubicBezTo>
                    <a:cubicBezTo>
                      <a:pt x="279" y="438"/>
                      <a:pt x="279" y="438"/>
                      <a:pt x="279" y="438"/>
                    </a:cubicBezTo>
                    <a:cubicBezTo>
                      <a:pt x="280" y="438"/>
                      <a:pt x="280" y="438"/>
                      <a:pt x="280" y="438"/>
                    </a:cubicBezTo>
                    <a:cubicBezTo>
                      <a:pt x="280" y="437"/>
                      <a:pt x="281" y="436"/>
                      <a:pt x="282" y="435"/>
                    </a:cubicBezTo>
                    <a:cubicBezTo>
                      <a:pt x="283" y="433"/>
                      <a:pt x="284" y="432"/>
                      <a:pt x="285" y="431"/>
                    </a:cubicBezTo>
                    <a:cubicBezTo>
                      <a:pt x="285" y="431"/>
                      <a:pt x="285" y="431"/>
                      <a:pt x="285" y="431"/>
                    </a:cubicBezTo>
                    <a:cubicBezTo>
                      <a:pt x="287" y="428"/>
                      <a:pt x="288" y="424"/>
                      <a:pt x="289" y="422"/>
                    </a:cubicBezTo>
                    <a:cubicBezTo>
                      <a:pt x="290" y="420"/>
                      <a:pt x="292" y="416"/>
                      <a:pt x="293" y="413"/>
                    </a:cubicBezTo>
                    <a:cubicBezTo>
                      <a:pt x="294" y="410"/>
                      <a:pt x="295" y="406"/>
                      <a:pt x="297" y="403"/>
                    </a:cubicBezTo>
                    <a:cubicBezTo>
                      <a:pt x="298" y="400"/>
                      <a:pt x="301" y="397"/>
                      <a:pt x="303" y="396"/>
                    </a:cubicBezTo>
                    <a:cubicBezTo>
                      <a:pt x="311" y="393"/>
                      <a:pt x="311" y="393"/>
                      <a:pt x="311" y="393"/>
                    </a:cubicBezTo>
                    <a:cubicBezTo>
                      <a:pt x="313" y="393"/>
                      <a:pt x="316" y="392"/>
                      <a:pt x="317" y="391"/>
                    </a:cubicBezTo>
                    <a:cubicBezTo>
                      <a:pt x="325" y="388"/>
                      <a:pt x="325" y="388"/>
                      <a:pt x="325" y="388"/>
                    </a:cubicBezTo>
                    <a:cubicBezTo>
                      <a:pt x="327" y="387"/>
                      <a:pt x="329" y="386"/>
                      <a:pt x="329" y="386"/>
                    </a:cubicBezTo>
                    <a:cubicBezTo>
                      <a:pt x="330" y="386"/>
                      <a:pt x="330" y="386"/>
                      <a:pt x="330" y="386"/>
                    </a:cubicBezTo>
                    <a:cubicBezTo>
                      <a:pt x="330" y="384"/>
                      <a:pt x="330" y="384"/>
                      <a:pt x="330" y="384"/>
                    </a:cubicBezTo>
                    <a:cubicBezTo>
                      <a:pt x="329" y="383"/>
                      <a:pt x="329" y="382"/>
                      <a:pt x="329" y="381"/>
                    </a:cubicBezTo>
                    <a:cubicBezTo>
                      <a:pt x="329" y="381"/>
                      <a:pt x="329" y="380"/>
                      <a:pt x="329" y="380"/>
                    </a:cubicBezTo>
                    <a:cubicBezTo>
                      <a:pt x="329" y="380"/>
                      <a:pt x="329" y="380"/>
                      <a:pt x="329" y="380"/>
                    </a:cubicBezTo>
                    <a:cubicBezTo>
                      <a:pt x="328" y="380"/>
                      <a:pt x="328" y="380"/>
                      <a:pt x="328" y="380"/>
                    </a:cubicBezTo>
                    <a:cubicBezTo>
                      <a:pt x="327" y="378"/>
                      <a:pt x="327" y="377"/>
                      <a:pt x="326" y="377"/>
                    </a:cubicBezTo>
                    <a:cubicBezTo>
                      <a:pt x="326" y="376"/>
                      <a:pt x="326" y="376"/>
                      <a:pt x="326" y="376"/>
                    </a:cubicBezTo>
                    <a:cubicBezTo>
                      <a:pt x="326" y="376"/>
                      <a:pt x="326" y="376"/>
                      <a:pt x="326" y="376"/>
                    </a:cubicBezTo>
                    <a:cubicBezTo>
                      <a:pt x="326" y="376"/>
                      <a:pt x="325" y="375"/>
                      <a:pt x="325" y="375"/>
                    </a:cubicBezTo>
                    <a:cubicBezTo>
                      <a:pt x="325" y="375"/>
                      <a:pt x="325" y="375"/>
                      <a:pt x="325" y="375"/>
                    </a:cubicBezTo>
                    <a:cubicBezTo>
                      <a:pt x="325" y="375"/>
                      <a:pt x="326" y="374"/>
                      <a:pt x="327" y="373"/>
                    </a:cubicBezTo>
                    <a:cubicBezTo>
                      <a:pt x="328" y="373"/>
                      <a:pt x="328" y="373"/>
                      <a:pt x="328" y="373"/>
                    </a:cubicBezTo>
                    <a:cubicBezTo>
                      <a:pt x="328" y="373"/>
                      <a:pt x="328" y="373"/>
                      <a:pt x="328" y="373"/>
                    </a:cubicBezTo>
                    <a:cubicBezTo>
                      <a:pt x="329" y="371"/>
                      <a:pt x="330" y="370"/>
                      <a:pt x="332" y="369"/>
                    </a:cubicBezTo>
                    <a:cubicBezTo>
                      <a:pt x="332" y="369"/>
                      <a:pt x="332" y="369"/>
                      <a:pt x="332" y="369"/>
                    </a:cubicBezTo>
                    <a:cubicBezTo>
                      <a:pt x="332" y="368"/>
                      <a:pt x="332" y="368"/>
                      <a:pt x="332" y="368"/>
                    </a:cubicBezTo>
                    <a:cubicBezTo>
                      <a:pt x="333" y="368"/>
                      <a:pt x="335" y="365"/>
                      <a:pt x="336" y="364"/>
                    </a:cubicBezTo>
                    <a:cubicBezTo>
                      <a:pt x="336" y="363"/>
                      <a:pt x="336" y="363"/>
                      <a:pt x="336" y="363"/>
                    </a:cubicBezTo>
                    <a:cubicBezTo>
                      <a:pt x="337" y="362"/>
                      <a:pt x="338" y="361"/>
                      <a:pt x="338" y="361"/>
                    </a:cubicBezTo>
                    <a:cubicBezTo>
                      <a:pt x="339" y="361"/>
                      <a:pt x="341" y="360"/>
                      <a:pt x="342" y="358"/>
                    </a:cubicBezTo>
                    <a:cubicBezTo>
                      <a:pt x="343" y="357"/>
                      <a:pt x="346" y="355"/>
                      <a:pt x="348" y="352"/>
                    </a:cubicBezTo>
                    <a:cubicBezTo>
                      <a:pt x="349" y="351"/>
                      <a:pt x="352" y="348"/>
                      <a:pt x="354" y="347"/>
                    </a:cubicBezTo>
                    <a:cubicBezTo>
                      <a:pt x="355" y="347"/>
                      <a:pt x="355" y="346"/>
                      <a:pt x="356" y="346"/>
                    </a:cubicBezTo>
                    <a:cubicBezTo>
                      <a:pt x="358" y="345"/>
                      <a:pt x="359" y="345"/>
                      <a:pt x="359" y="344"/>
                    </a:cubicBezTo>
                    <a:cubicBezTo>
                      <a:pt x="364" y="340"/>
                      <a:pt x="364" y="340"/>
                      <a:pt x="364" y="340"/>
                    </a:cubicBezTo>
                    <a:cubicBezTo>
                      <a:pt x="365" y="340"/>
                      <a:pt x="365" y="339"/>
                      <a:pt x="366" y="339"/>
                    </a:cubicBezTo>
                    <a:cubicBezTo>
                      <a:pt x="367" y="338"/>
                      <a:pt x="367" y="338"/>
                      <a:pt x="367" y="338"/>
                    </a:cubicBezTo>
                    <a:cubicBezTo>
                      <a:pt x="366" y="337"/>
                      <a:pt x="366" y="337"/>
                      <a:pt x="366" y="337"/>
                    </a:cubicBezTo>
                    <a:cubicBezTo>
                      <a:pt x="366" y="337"/>
                      <a:pt x="366" y="337"/>
                      <a:pt x="366" y="337"/>
                    </a:cubicBezTo>
                    <a:cubicBezTo>
                      <a:pt x="365" y="336"/>
                      <a:pt x="365" y="336"/>
                      <a:pt x="364" y="335"/>
                    </a:cubicBezTo>
                    <a:cubicBezTo>
                      <a:pt x="364" y="334"/>
                      <a:pt x="363" y="333"/>
                      <a:pt x="362" y="332"/>
                    </a:cubicBezTo>
                    <a:cubicBezTo>
                      <a:pt x="361" y="332"/>
                      <a:pt x="361" y="331"/>
                      <a:pt x="361" y="330"/>
                    </a:cubicBezTo>
                    <a:cubicBezTo>
                      <a:pt x="361" y="330"/>
                      <a:pt x="361" y="329"/>
                      <a:pt x="362" y="328"/>
                    </a:cubicBezTo>
                    <a:cubicBezTo>
                      <a:pt x="362" y="328"/>
                      <a:pt x="362" y="328"/>
                      <a:pt x="362" y="328"/>
                    </a:cubicBezTo>
                    <a:cubicBezTo>
                      <a:pt x="363" y="327"/>
                      <a:pt x="363" y="327"/>
                      <a:pt x="363" y="327"/>
                    </a:cubicBezTo>
                    <a:cubicBezTo>
                      <a:pt x="363" y="325"/>
                      <a:pt x="364" y="324"/>
                      <a:pt x="364" y="324"/>
                    </a:cubicBezTo>
                    <a:cubicBezTo>
                      <a:pt x="364" y="324"/>
                      <a:pt x="364" y="321"/>
                      <a:pt x="365" y="320"/>
                    </a:cubicBezTo>
                    <a:cubicBezTo>
                      <a:pt x="366" y="317"/>
                      <a:pt x="367" y="314"/>
                      <a:pt x="366" y="313"/>
                    </a:cubicBezTo>
                    <a:cubicBezTo>
                      <a:pt x="366" y="313"/>
                      <a:pt x="366" y="313"/>
                      <a:pt x="366" y="313"/>
                    </a:cubicBezTo>
                    <a:cubicBezTo>
                      <a:pt x="366" y="312"/>
                      <a:pt x="366" y="312"/>
                      <a:pt x="366" y="312"/>
                    </a:cubicBezTo>
                    <a:cubicBezTo>
                      <a:pt x="366" y="312"/>
                      <a:pt x="365" y="311"/>
                      <a:pt x="364" y="310"/>
                    </a:cubicBezTo>
                    <a:cubicBezTo>
                      <a:pt x="364" y="309"/>
                      <a:pt x="364" y="308"/>
                      <a:pt x="363" y="308"/>
                    </a:cubicBezTo>
                    <a:cubicBezTo>
                      <a:pt x="363" y="306"/>
                      <a:pt x="363" y="304"/>
                      <a:pt x="362" y="303"/>
                    </a:cubicBezTo>
                    <a:cubicBezTo>
                      <a:pt x="362" y="301"/>
                      <a:pt x="362" y="301"/>
                      <a:pt x="362" y="301"/>
                    </a:cubicBezTo>
                    <a:cubicBezTo>
                      <a:pt x="363" y="298"/>
                      <a:pt x="363" y="298"/>
                      <a:pt x="363" y="298"/>
                    </a:cubicBezTo>
                    <a:cubicBezTo>
                      <a:pt x="364" y="297"/>
                      <a:pt x="365" y="296"/>
                      <a:pt x="366" y="296"/>
                    </a:cubicBezTo>
                    <a:cubicBezTo>
                      <a:pt x="367" y="295"/>
                      <a:pt x="367" y="294"/>
                      <a:pt x="368" y="294"/>
                    </a:cubicBezTo>
                    <a:cubicBezTo>
                      <a:pt x="369" y="293"/>
                      <a:pt x="370" y="292"/>
                      <a:pt x="371" y="292"/>
                    </a:cubicBezTo>
                    <a:cubicBezTo>
                      <a:pt x="371" y="291"/>
                      <a:pt x="371" y="291"/>
                      <a:pt x="371" y="291"/>
                    </a:cubicBezTo>
                    <a:cubicBezTo>
                      <a:pt x="371" y="291"/>
                      <a:pt x="371" y="291"/>
                      <a:pt x="371" y="291"/>
                    </a:cubicBezTo>
                    <a:cubicBezTo>
                      <a:pt x="372" y="291"/>
                      <a:pt x="372" y="290"/>
                      <a:pt x="373" y="290"/>
                    </a:cubicBezTo>
                    <a:cubicBezTo>
                      <a:pt x="374" y="290"/>
                      <a:pt x="375" y="290"/>
                      <a:pt x="376" y="289"/>
                    </a:cubicBezTo>
                    <a:cubicBezTo>
                      <a:pt x="377" y="288"/>
                      <a:pt x="378" y="287"/>
                      <a:pt x="380" y="287"/>
                    </a:cubicBezTo>
                    <a:cubicBezTo>
                      <a:pt x="383" y="286"/>
                      <a:pt x="385" y="285"/>
                      <a:pt x="385" y="284"/>
                    </a:cubicBezTo>
                    <a:cubicBezTo>
                      <a:pt x="386" y="284"/>
                      <a:pt x="388" y="283"/>
                      <a:pt x="389" y="283"/>
                    </a:cubicBezTo>
                    <a:cubicBezTo>
                      <a:pt x="390" y="283"/>
                      <a:pt x="390" y="283"/>
                      <a:pt x="391" y="283"/>
                    </a:cubicBezTo>
                    <a:cubicBezTo>
                      <a:pt x="391" y="283"/>
                      <a:pt x="391" y="283"/>
                      <a:pt x="391" y="283"/>
                    </a:cubicBezTo>
                    <a:cubicBezTo>
                      <a:pt x="391" y="283"/>
                      <a:pt x="391" y="283"/>
                      <a:pt x="391" y="283"/>
                    </a:cubicBezTo>
                    <a:cubicBezTo>
                      <a:pt x="393" y="283"/>
                      <a:pt x="395" y="283"/>
                      <a:pt x="396" y="281"/>
                    </a:cubicBezTo>
                    <a:cubicBezTo>
                      <a:pt x="397" y="281"/>
                      <a:pt x="399" y="280"/>
                      <a:pt x="401" y="279"/>
                    </a:cubicBezTo>
                    <a:cubicBezTo>
                      <a:pt x="401" y="279"/>
                      <a:pt x="401" y="279"/>
                      <a:pt x="401" y="279"/>
                    </a:cubicBezTo>
                    <a:cubicBezTo>
                      <a:pt x="401" y="279"/>
                      <a:pt x="401" y="279"/>
                      <a:pt x="401" y="279"/>
                    </a:cubicBezTo>
                    <a:cubicBezTo>
                      <a:pt x="401" y="278"/>
                      <a:pt x="401" y="278"/>
                      <a:pt x="402" y="278"/>
                    </a:cubicBezTo>
                    <a:cubicBezTo>
                      <a:pt x="402" y="278"/>
                      <a:pt x="402" y="278"/>
                      <a:pt x="402" y="278"/>
                    </a:cubicBezTo>
                    <a:cubicBezTo>
                      <a:pt x="402" y="277"/>
                      <a:pt x="402" y="277"/>
                      <a:pt x="402" y="277"/>
                    </a:cubicBezTo>
                    <a:cubicBezTo>
                      <a:pt x="402" y="277"/>
                      <a:pt x="403" y="276"/>
                      <a:pt x="403" y="275"/>
                    </a:cubicBezTo>
                    <a:cubicBezTo>
                      <a:pt x="403" y="275"/>
                      <a:pt x="403" y="275"/>
                      <a:pt x="403" y="275"/>
                    </a:cubicBezTo>
                    <a:cubicBezTo>
                      <a:pt x="403" y="274"/>
                      <a:pt x="403" y="274"/>
                      <a:pt x="403" y="274"/>
                    </a:cubicBezTo>
                    <a:cubicBezTo>
                      <a:pt x="403" y="272"/>
                      <a:pt x="403" y="271"/>
                      <a:pt x="402" y="269"/>
                    </a:cubicBezTo>
                    <a:cubicBezTo>
                      <a:pt x="402" y="269"/>
                      <a:pt x="402" y="269"/>
                      <a:pt x="402" y="269"/>
                    </a:cubicBezTo>
                    <a:cubicBezTo>
                      <a:pt x="400" y="267"/>
                      <a:pt x="400" y="267"/>
                      <a:pt x="400" y="267"/>
                    </a:cubicBezTo>
                    <a:cubicBezTo>
                      <a:pt x="397" y="266"/>
                      <a:pt x="397" y="266"/>
                      <a:pt x="397" y="266"/>
                    </a:cubicBezTo>
                    <a:cubicBezTo>
                      <a:pt x="397" y="266"/>
                      <a:pt x="397" y="266"/>
                      <a:pt x="397" y="266"/>
                    </a:cubicBezTo>
                    <a:cubicBezTo>
                      <a:pt x="395" y="266"/>
                      <a:pt x="392" y="264"/>
                      <a:pt x="391" y="264"/>
                    </a:cubicBezTo>
                    <a:cubicBezTo>
                      <a:pt x="391" y="263"/>
                      <a:pt x="390" y="263"/>
                      <a:pt x="388" y="263"/>
                    </a:cubicBezTo>
                    <a:cubicBezTo>
                      <a:pt x="383" y="263"/>
                      <a:pt x="383" y="263"/>
                      <a:pt x="383" y="263"/>
                    </a:cubicBezTo>
                    <a:cubicBezTo>
                      <a:pt x="383" y="263"/>
                      <a:pt x="383" y="263"/>
                      <a:pt x="383" y="263"/>
                    </a:cubicBezTo>
                    <a:cubicBezTo>
                      <a:pt x="383" y="263"/>
                      <a:pt x="382" y="264"/>
                      <a:pt x="381" y="264"/>
                    </a:cubicBezTo>
                    <a:cubicBezTo>
                      <a:pt x="381" y="264"/>
                      <a:pt x="380" y="263"/>
                      <a:pt x="380" y="263"/>
                    </a:cubicBezTo>
                    <a:cubicBezTo>
                      <a:pt x="380" y="263"/>
                      <a:pt x="380" y="263"/>
                      <a:pt x="380" y="263"/>
                    </a:cubicBezTo>
                    <a:cubicBezTo>
                      <a:pt x="379" y="263"/>
                      <a:pt x="379" y="263"/>
                      <a:pt x="379" y="263"/>
                    </a:cubicBezTo>
                    <a:cubicBezTo>
                      <a:pt x="378" y="263"/>
                      <a:pt x="376" y="262"/>
                      <a:pt x="374" y="261"/>
                    </a:cubicBezTo>
                    <a:cubicBezTo>
                      <a:pt x="373" y="261"/>
                      <a:pt x="372" y="259"/>
                      <a:pt x="371" y="257"/>
                    </a:cubicBezTo>
                    <a:cubicBezTo>
                      <a:pt x="371" y="241"/>
                      <a:pt x="371" y="241"/>
                      <a:pt x="371" y="241"/>
                    </a:cubicBezTo>
                    <a:cubicBezTo>
                      <a:pt x="369" y="242"/>
                      <a:pt x="369" y="242"/>
                      <a:pt x="369" y="242"/>
                    </a:cubicBezTo>
                    <a:cubicBezTo>
                      <a:pt x="368" y="242"/>
                      <a:pt x="368" y="242"/>
                      <a:pt x="367" y="242"/>
                    </a:cubicBezTo>
                    <a:cubicBezTo>
                      <a:pt x="367" y="242"/>
                      <a:pt x="367" y="242"/>
                      <a:pt x="367" y="242"/>
                    </a:cubicBezTo>
                    <a:cubicBezTo>
                      <a:pt x="367" y="242"/>
                      <a:pt x="367" y="242"/>
                      <a:pt x="367" y="242"/>
                    </a:cubicBezTo>
                    <a:cubicBezTo>
                      <a:pt x="366" y="243"/>
                      <a:pt x="365" y="243"/>
                      <a:pt x="363" y="243"/>
                    </a:cubicBezTo>
                    <a:cubicBezTo>
                      <a:pt x="362" y="243"/>
                      <a:pt x="360" y="244"/>
                      <a:pt x="359" y="244"/>
                    </a:cubicBezTo>
                    <a:cubicBezTo>
                      <a:pt x="359" y="244"/>
                      <a:pt x="359" y="244"/>
                      <a:pt x="359" y="244"/>
                    </a:cubicBezTo>
                    <a:cubicBezTo>
                      <a:pt x="357" y="244"/>
                      <a:pt x="356" y="244"/>
                      <a:pt x="355" y="243"/>
                    </a:cubicBezTo>
                    <a:cubicBezTo>
                      <a:pt x="355" y="242"/>
                      <a:pt x="355" y="242"/>
                      <a:pt x="355" y="241"/>
                    </a:cubicBezTo>
                    <a:cubicBezTo>
                      <a:pt x="355" y="241"/>
                      <a:pt x="355" y="241"/>
                      <a:pt x="355" y="241"/>
                    </a:cubicBezTo>
                    <a:cubicBezTo>
                      <a:pt x="355" y="235"/>
                      <a:pt x="355" y="235"/>
                      <a:pt x="355" y="235"/>
                    </a:cubicBezTo>
                    <a:cubicBezTo>
                      <a:pt x="355" y="234"/>
                      <a:pt x="355" y="233"/>
                      <a:pt x="353" y="231"/>
                    </a:cubicBezTo>
                    <a:cubicBezTo>
                      <a:pt x="353" y="231"/>
                      <a:pt x="353" y="231"/>
                      <a:pt x="353" y="231"/>
                    </a:cubicBezTo>
                    <a:cubicBezTo>
                      <a:pt x="352" y="231"/>
                      <a:pt x="352" y="231"/>
                      <a:pt x="352" y="231"/>
                    </a:cubicBezTo>
                    <a:cubicBezTo>
                      <a:pt x="349" y="231"/>
                      <a:pt x="333" y="230"/>
                      <a:pt x="325" y="228"/>
                    </a:cubicBezTo>
                    <a:cubicBezTo>
                      <a:pt x="316" y="225"/>
                      <a:pt x="306" y="218"/>
                      <a:pt x="306" y="203"/>
                    </a:cubicBezTo>
                    <a:cubicBezTo>
                      <a:pt x="306" y="196"/>
                      <a:pt x="305" y="191"/>
                      <a:pt x="304" y="185"/>
                    </a:cubicBezTo>
                    <a:cubicBezTo>
                      <a:pt x="303" y="180"/>
                      <a:pt x="302" y="175"/>
                      <a:pt x="302" y="169"/>
                    </a:cubicBezTo>
                    <a:cubicBezTo>
                      <a:pt x="302" y="165"/>
                      <a:pt x="299" y="161"/>
                      <a:pt x="296" y="158"/>
                    </a:cubicBezTo>
                    <a:cubicBezTo>
                      <a:pt x="294" y="155"/>
                      <a:pt x="292" y="152"/>
                      <a:pt x="293" y="150"/>
                    </a:cubicBezTo>
                    <a:cubicBezTo>
                      <a:pt x="293" y="147"/>
                      <a:pt x="296" y="145"/>
                      <a:pt x="302" y="142"/>
                    </a:cubicBezTo>
                    <a:cubicBezTo>
                      <a:pt x="307" y="140"/>
                      <a:pt x="312" y="138"/>
                      <a:pt x="316" y="136"/>
                    </a:cubicBezTo>
                    <a:cubicBezTo>
                      <a:pt x="328" y="132"/>
                      <a:pt x="334" y="130"/>
                      <a:pt x="337" y="118"/>
                    </a:cubicBezTo>
                    <a:cubicBezTo>
                      <a:pt x="339" y="107"/>
                      <a:pt x="334" y="105"/>
                      <a:pt x="329" y="103"/>
                    </a:cubicBezTo>
                    <a:cubicBezTo>
                      <a:pt x="326" y="102"/>
                      <a:pt x="323" y="100"/>
                      <a:pt x="320" y="98"/>
                    </a:cubicBezTo>
                    <a:cubicBezTo>
                      <a:pt x="317" y="95"/>
                      <a:pt x="318" y="92"/>
                      <a:pt x="319" y="90"/>
                    </a:cubicBezTo>
                    <a:cubicBezTo>
                      <a:pt x="319" y="89"/>
                      <a:pt x="320" y="88"/>
                      <a:pt x="319" y="87"/>
                    </a:cubicBezTo>
                    <a:cubicBezTo>
                      <a:pt x="319" y="86"/>
                      <a:pt x="317" y="84"/>
                      <a:pt x="310" y="83"/>
                    </a:cubicBezTo>
                    <a:cubicBezTo>
                      <a:pt x="292" y="79"/>
                      <a:pt x="284" y="72"/>
                      <a:pt x="281" y="68"/>
                    </a:cubicBezTo>
                    <a:cubicBezTo>
                      <a:pt x="280" y="67"/>
                      <a:pt x="280" y="67"/>
                      <a:pt x="280" y="67"/>
                    </a:cubicBezTo>
                    <a:cubicBezTo>
                      <a:pt x="279" y="66"/>
                      <a:pt x="276" y="64"/>
                      <a:pt x="273" y="63"/>
                    </a:cubicBezTo>
                    <a:cubicBezTo>
                      <a:pt x="266" y="59"/>
                      <a:pt x="261" y="56"/>
                      <a:pt x="261" y="53"/>
                    </a:cubicBezTo>
                    <a:cubicBezTo>
                      <a:pt x="261" y="52"/>
                      <a:pt x="261" y="52"/>
                      <a:pt x="261" y="52"/>
                    </a:cubicBezTo>
                    <a:cubicBezTo>
                      <a:pt x="261" y="47"/>
                      <a:pt x="260" y="38"/>
                      <a:pt x="276" y="33"/>
                    </a:cubicBezTo>
                    <a:cubicBezTo>
                      <a:pt x="288" y="30"/>
                      <a:pt x="293" y="28"/>
                      <a:pt x="301" y="26"/>
                    </a:cubicBezTo>
                    <a:cubicBezTo>
                      <a:pt x="302" y="26"/>
                      <a:pt x="302" y="26"/>
                      <a:pt x="302" y="26"/>
                    </a:cubicBezTo>
                    <a:cubicBezTo>
                      <a:pt x="305" y="25"/>
                      <a:pt x="309" y="25"/>
                      <a:pt x="314" y="23"/>
                    </a:cubicBezTo>
                    <a:cubicBezTo>
                      <a:pt x="320" y="22"/>
                      <a:pt x="322" y="20"/>
                      <a:pt x="322" y="18"/>
                    </a:cubicBezTo>
                    <a:cubicBezTo>
                      <a:pt x="322" y="16"/>
                      <a:pt x="322" y="14"/>
                      <a:pt x="335" y="12"/>
                    </a:cubicBezTo>
                    <a:cubicBezTo>
                      <a:pt x="345" y="10"/>
                      <a:pt x="353" y="6"/>
                      <a:pt x="358" y="3"/>
                    </a:cubicBezTo>
                    <a:cubicBezTo>
                      <a:pt x="363" y="1"/>
                      <a:pt x="366" y="0"/>
                      <a:pt x="368" y="0"/>
                    </a:cubicBezTo>
                    <a:cubicBezTo>
                      <a:pt x="370" y="0"/>
                      <a:pt x="371" y="0"/>
                      <a:pt x="372" y="1"/>
                    </a:cubicBezTo>
                    <a:cubicBezTo>
                      <a:pt x="374" y="3"/>
                      <a:pt x="379" y="4"/>
                      <a:pt x="385" y="4"/>
                    </a:cubicBezTo>
                    <a:cubicBezTo>
                      <a:pt x="390" y="4"/>
                      <a:pt x="396" y="4"/>
                      <a:pt x="398" y="7"/>
                    </a:cubicBezTo>
                    <a:cubicBezTo>
                      <a:pt x="399" y="9"/>
                      <a:pt x="399" y="11"/>
                      <a:pt x="397" y="13"/>
                    </a:cubicBezTo>
                    <a:cubicBezTo>
                      <a:pt x="395" y="19"/>
                      <a:pt x="394" y="22"/>
                      <a:pt x="395" y="24"/>
                    </a:cubicBezTo>
                    <a:cubicBezTo>
                      <a:pt x="396" y="25"/>
                      <a:pt x="398" y="25"/>
                      <a:pt x="401" y="26"/>
                    </a:cubicBezTo>
                    <a:cubicBezTo>
                      <a:pt x="403" y="26"/>
                      <a:pt x="405" y="27"/>
                      <a:pt x="407" y="27"/>
                    </a:cubicBezTo>
                    <a:cubicBezTo>
                      <a:pt x="410" y="28"/>
                      <a:pt x="411" y="28"/>
                      <a:pt x="413" y="28"/>
                    </a:cubicBezTo>
                    <a:cubicBezTo>
                      <a:pt x="415" y="28"/>
                      <a:pt x="415" y="28"/>
                      <a:pt x="415" y="28"/>
                    </a:cubicBezTo>
                    <a:cubicBezTo>
                      <a:pt x="419" y="28"/>
                      <a:pt x="422" y="29"/>
                      <a:pt x="432" y="39"/>
                    </a:cubicBezTo>
                    <a:cubicBezTo>
                      <a:pt x="440" y="47"/>
                      <a:pt x="441" y="51"/>
                      <a:pt x="442" y="54"/>
                    </a:cubicBezTo>
                    <a:cubicBezTo>
                      <a:pt x="443" y="59"/>
                      <a:pt x="444" y="61"/>
                      <a:pt x="453" y="65"/>
                    </a:cubicBezTo>
                    <a:cubicBezTo>
                      <a:pt x="460" y="69"/>
                      <a:pt x="464" y="70"/>
                      <a:pt x="467" y="70"/>
                    </a:cubicBezTo>
                    <a:cubicBezTo>
                      <a:pt x="471" y="71"/>
                      <a:pt x="474" y="71"/>
                      <a:pt x="480" y="77"/>
                    </a:cubicBezTo>
                    <a:cubicBezTo>
                      <a:pt x="482" y="79"/>
                      <a:pt x="484" y="81"/>
                      <a:pt x="485" y="82"/>
                    </a:cubicBezTo>
                    <a:cubicBezTo>
                      <a:pt x="486" y="84"/>
                      <a:pt x="487" y="84"/>
                      <a:pt x="488" y="84"/>
                    </a:cubicBezTo>
                    <a:cubicBezTo>
                      <a:pt x="488" y="84"/>
                      <a:pt x="489" y="84"/>
                      <a:pt x="489" y="84"/>
                    </a:cubicBezTo>
                    <a:cubicBezTo>
                      <a:pt x="491" y="84"/>
                      <a:pt x="494" y="83"/>
                      <a:pt x="500" y="83"/>
                    </a:cubicBezTo>
                    <a:cubicBezTo>
                      <a:pt x="513" y="83"/>
                      <a:pt x="518" y="80"/>
                      <a:pt x="526" y="76"/>
                    </a:cubicBezTo>
                    <a:cubicBezTo>
                      <a:pt x="529" y="74"/>
                      <a:pt x="532" y="73"/>
                      <a:pt x="537" y="71"/>
                    </a:cubicBezTo>
                    <a:cubicBezTo>
                      <a:pt x="552" y="64"/>
                      <a:pt x="563" y="61"/>
                      <a:pt x="571" y="61"/>
                    </a:cubicBezTo>
                    <a:cubicBezTo>
                      <a:pt x="573" y="61"/>
                      <a:pt x="575" y="60"/>
                      <a:pt x="577" y="60"/>
                    </a:cubicBezTo>
                    <a:cubicBezTo>
                      <a:pt x="580" y="59"/>
                      <a:pt x="582" y="58"/>
                      <a:pt x="585" y="58"/>
                    </a:cubicBezTo>
                    <a:cubicBezTo>
                      <a:pt x="589" y="58"/>
                      <a:pt x="593" y="60"/>
                      <a:pt x="597" y="64"/>
                    </a:cubicBezTo>
                    <a:cubicBezTo>
                      <a:pt x="603" y="69"/>
                      <a:pt x="610" y="70"/>
                      <a:pt x="616" y="71"/>
                    </a:cubicBezTo>
                    <a:cubicBezTo>
                      <a:pt x="623" y="72"/>
                      <a:pt x="627" y="73"/>
                      <a:pt x="627" y="78"/>
                    </a:cubicBezTo>
                    <a:cubicBezTo>
                      <a:pt x="627" y="81"/>
                      <a:pt x="628" y="85"/>
                      <a:pt x="629" y="89"/>
                    </a:cubicBezTo>
                    <a:cubicBezTo>
                      <a:pt x="631" y="97"/>
                      <a:pt x="634" y="105"/>
                      <a:pt x="627" y="111"/>
                    </a:cubicBezTo>
                    <a:cubicBezTo>
                      <a:pt x="623" y="115"/>
                      <a:pt x="619" y="118"/>
                      <a:pt x="616" y="121"/>
                    </a:cubicBezTo>
                    <a:cubicBezTo>
                      <a:pt x="610" y="125"/>
                      <a:pt x="606" y="129"/>
                      <a:pt x="606" y="132"/>
                    </a:cubicBezTo>
                    <a:cubicBezTo>
                      <a:pt x="606" y="134"/>
                      <a:pt x="606" y="135"/>
                      <a:pt x="607" y="136"/>
                    </a:cubicBezTo>
                    <a:cubicBezTo>
                      <a:pt x="607" y="139"/>
                      <a:pt x="608" y="141"/>
                      <a:pt x="601" y="148"/>
                    </a:cubicBezTo>
                    <a:cubicBezTo>
                      <a:pt x="596" y="153"/>
                      <a:pt x="582" y="155"/>
                      <a:pt x="573" y="156"/>
                    </a:cubicBezTo>
                    <a:cubicBezTo>
                      <a:pt x="572" y="156"/>
                      <a:pt x="571" y="157"/>
                      <a:pt x="570" y="157"/>
                    </a:cubicBezTo>
                    <a:cubicBezTo>
                      <a:pt x="570" y="159"/>
                      <a:pt x="570" y="159"/>
                      <a:pt x="570" y="159"/>
                    </a:cubicBezTo>
                    <a:cubicBezTo>
                      <a:pt x="573" y="160"/>
                      <a:pt x="576" y="160"/>
                      <a:pt x="579" y="161"/>
                    </a:cubicBezTo>
                    <a:cubicBezTo>
                      <a:pt x="584" y="162"/>
                      <a:pt x="586" y="162"/>
                      <a:pt x="587" y="163"/>
                    </a:cubicBezTo>
                    <a:cubicBezTo>
                      <a:pt x="587" y="164"/>
                      <a:pt x="587" y="164"/>
                      <a:pt x="587" y="165"/>
                    </a:cubicBezTo>
                    <a:cubicBezTo>
                      <a:pt x="587" y="165"/>
                      <a:pt x="587" y="166"/>
                      <a:pt x="587" y="166"/>
                    </a:cubicBezTo>
                    <a:cubicBezTo>
                      <a:pt x="587" y="167"/>
                      <a:pt x="586" y="168"/>
                      <a:pt x="586" y="168"/>
                    </a:cubicBezTo>
                    <a:cubicBezTo>
                      <a:pt x="586" y="168"/>
                      <a:pt x="586" y="168"/>
                      <a:pt x="586" y="168"/>
                    </a:cubicBezTo>
                    <a:cubicBezTo>
                      <a:pt x="585" y="169"/>
                      <a:pt x="584" y="170"/>
                      <a:pt x="582" y="171"/>
                    </a:cubicBezTo>
                    <a:cubicBezTo>
                      <a:pt x="582" y="171"/>
                      <a:pt x="582" y="171"/>
                      <a:pt x="582" y="171"/>
                    </a:cubicBezTo>
                    <a:cubicBezTo>
                      <a:pt x="582" y="171"/>
                      <a:pt x="582" y="171"/>
                      <a:pt x="582" y="171"/>
                    </a:cubicBezTo>
                    <a:cubicBezTo>
                      <a:pt x="581" y="172"/>
                      <a:pt x="579" y="173"/>
                      <a:pt x="578" y="174"/>
                    </a:cubicBezTo>
                    <a:cubicBezTo>
                      <a:pt x="577" y="174"/>
                      <a:pt x="577" y="174"/>
                      <a:pt x="577" y="174"/>
                    </a:cubicBezTo>
                    <a:cubicBezTo>
                      <a:pt x="577" y="174"/>
                      <a:pt x="577" y="174"/>
                      <a:pt x="577" y="174"/>
                    </a:cubicBezTo>
                    <a:cubicBezTo>
                      <a:pt x="577" y="175"/>
                      <a:pt x="576" y="176"/>
                      <a:pt x="576" y="178"/>
                    </a:cubicBezTo>
                    <a:cubicBezTo>
                      <a:pt x="575" y="179"/>
                      <a:pt x="575" y="181"/>
                      <a:pt x="576" y="182"/>
                    </a:cubicBezTo>
                    <a:cubicBezTo>
                      <a:pt x="576" y="183"/>
                      <a:pt x="576" y="183"/>
                      <a:pt x="576" y="184"/>
                    </a:cubicBezTo>
                    <a:cubicBezTo>
                      <a:pt x="576" y="184"/>
                      <a:pt x="576" y="184"/>
                      <a:pt x="576" y="184"/>
                    </a:cubicBezTo>
                    <a:cubicBezTo>
                      <a:pt x="576" y="184"/>
                      <a:pt x="576" y="184"/>
                      <a:pt x="576" y="184"/>
                    </a:cubicBezTo>
                    <a:cubicBezTo>
                      <a:pt x="577" y="186"/>
                      <a:pt x="577" y="189"/>
                      <a:pt x="577" y="191"/>
                    </a:cubicBezTo>
                    <a:cubicBezTo>
                      <a:pt x="577" y="197"/>
                      <a:pt x="577" y="197"/>
                      <a:pt x="577" y="197"/>
                    </a:cubicBezTo>
                    <a:cubicBezTo>
                      <a:pt x="577" y="198"/>
                      <a:pt x="577" y="199"/>
                      <a:pt x="577" y="200"/>
                    </a:cubicBezTo>
                    <a:cubicBezTo>
                      <a:pt x="577" y="201"/>
                      <a:pt x="578" y="201"/>
                      <a:pt x="578" y="202"/>
                    </a:cubicBezTo>
                    <a:cubicBezTo>
                      <a:pt x="578" y="203"/>
                      <a:pt x="578" y="203"/>
                      <a:pt x="578" y="203"/>
                    </a:cubicBezTo>
                    <a:cubicBezTo>
                      <a:pt x="579" y="203"/>
                      <a:pt x="579" y="203"/>
                      <a:pt x="579" y="203"/>
                    </a:cubicBezTo>
                    <a:cubicBezTo>
                      <a:pt x="579" y="203"/>
                      <a:pt x="579" y="203"/>
                      <a:pt x="580" y="203"/>
                    </a:cubicBezTo>
                    <a:cubicBezTo>
                      <a:pt x="581" y="203"/>
                      <a:pt x="581" y="203"/>
                      <a:pt x="581" y="203"/>
                    </a:cubicBezTo>
                    <a:cubicBezTo>
                      <a:pt x="585" y="201"/>
                      <a:pt x="585" y="201"/>
                      <a:pt x="585" y="201"/>
                    </a:cubicBezTo>
                    <a:cubicBezTo>
                      <a:pt x="585" y="201"/>
                      <a:pt x="585" y="201"/>
                      <a:pt x="585" y="201"/>
                    </a:cubicBezTo>
                    <a:cubicBezTo>
                      <a:pt x="585" y="202"/>
                      <a:pt x="584" y="203"/>
                      <a:pt x="584" y="206"/>
                    </a:cubicBezTo>
                    <a:cubicBezTo>
                      <a:pt x="583" y="208"/>
                      <a:pt x="583" y="211"/>
                      <a:pt x="584" y="212"/>
                    </a:cubicBezTo>
                    <a:cubicBezTo>
                      <a:pt x="584" y="214"/>
                      <a:pt x="585" y="216"/>
                      <a:pt x="586" y="217"/>
                    </a:cubicBezTo>
                    <a:cubicBezTo>
                      <a:pt x="587" y="218"/>
                      <a:pt x="589" y="220"/>
                      <a:pt x="591" y="221"/>
                    </a:cubicBezTo>
                    <a:cubicBezTo>
                      <a:pt x="593" y="221"/>
                      <a:pt x="594" y="222"/>
                      <a:pt x="595" y="222"/>
                    </a:cubicBezTo>
                    <a:cubicBezTo>
                      <a:pt x="596" y="223"/>
                      <a:pt x="597" y="223"/>
                      <a:pt x="597" y="224"/>
                    </a:cubicBezTo>
                    <a:cubicBezTo>
                      <a:pt x="598" y="224"/>
                      <a:pt x="598" y="224"/>
                      <a:pt x="598" y="224"/>
                    </a:cubicBezTo>
                    <a:cubicBezTo>
                      <a:pt x="598" y="224"/>
                      <a:pt x="598" y="224"/>
                      <a:pt x="598" y="224"/>
                    </a:cubicBezTo>
                    <a:cubicBezTo>
                      <a:pt x="599" y="224"/>
                      <a:pt x="601" y="225"/>
                      <a:pt x="603" y="225"/>
                    </a:cubicBezTo>
                    <a:cubicBezTo>
                      <a:pt x="603" y="226"/>
                      <a:pt x="605" y="227"/>
                      <a:pt x="604" y="229"/>
                    </a:cubicBezTo>
                    <a:cubicBezTo>
                      <a:pt x="604" y="230"/>
                      <a:pt x="604" y="230"/>
                      <a:pt x="604" y="231"/>
                    </a:cubicBezTo>
                    <a:cubicBezTo>
                      <a:pt x="604" y="232"/>
                      <a:pt x="603" y="233"/>
                      <a:pt x="604" y="235"/>
                    </a:cubicBezTo>
                    <a:cubicBezTo>
                      <a:pt x="604" y="236"/>
                      <a:pt x="605" y="237"/>
                      <a:pt x="605" y="238"/>
                    </a:cubicBezTo>
                    <a:cubicBezTo>
                      <a:pt x="605" y="238"/>
                      <a:pt x="606" y="239"/>
                      <a:pt x="606" y="239"/>
                    </a:cubicBezTo>
                    <a:cubicBezTo>
                      <a:pt x="606" y="240"/>
                      <a:pt x="606" y="240"/>
                      <a:pt x="606" y="240"/>
                    </a:cubicBezTo>
                    <a:cubicBezTo>
                      <a:pt x="606" y="240"/>
                      <a:pt x="606" y="240"/>
                      <a:pt x="606" y="240"/>
                    </a:cubicBezTo>
                    <a:cubicBezTo>
                      <a:pt x="607" y="241"/>
                      <a:pt x="608" y="242"/>
                      <a:pt x="609" y="244"/>
                    </a:cubicBezTo>
                    <a:cubicBezTo>
                      <a:pt x="609" y="245"/>
                      <a:pt x="609" y="247"/>
                      <a:pt x="610" y="247"/>
                    </a:cubicBezTo>
                    <a:cubicBezTo>
                      <a:pt x="610" y="247"/>
                      <a:pt x="610" y="247"/>
                      <a:pt x="610" y="247"/>
                    </a:cubicBezTo>
                    <a:cubicBezTo>
                      <a:pt x="610" y="247"/>
                      <a:pt x="610" y="247"/>
                      <a:pt x="610" y="247"/>
                    </a:cubicBezTo>
                    <a:cubicBezTo>
                      <a:pt x="611" y="248"/>
                      <a:pt x="611" y="250"/>
                      <a:pt x="611" y="251"/>
                    </a:cubicBezTo>
                    <a:cubicBezTo>
                      <a:pt x="611" y="251"/>
                      <a:pt x="611" y="251"/>
                      <a:pt x="611" y="251"/>
                    </a:cubicBezTo>
                    <a:cubicBezTo>
                      <a:pt x="611" y="252"/>
                      <a:pt x="610" y="252"/>
                      <a:pt x="610" y="253"/>
                    </a:cubicBezTo>
                    <a:cubicBezTo>
                      <a:pt x="609" y="254"/>
                      <a:pt x="608" y="255"/>
                      <a:pt x="608" y="256"/>
                    </a:cubicBezTo>
                    <a:cubicBezTo>
                      <a:pt x="608" y="256"/>
                      <a:pt x="608" y="256"/>
                      <a:pt x="608" y="256"/>
                    </a:cubicBezTo>
                    <a:cubicBezTo>
                      <a:pt x="608" y="256"/>
                      <a:pt x="608" y="256"/>
                      <a:pt x="608" y="256"/>
                    </a:cubicBezTo>
                    <a:cubicBezTo>
                      <a:pt x="607" y="257"/>
                      <a:pt x="606" y="259"/>
                      <a:pt x="605" y="259"/>
                    </a:cubicBezTo>
                    <a:cubicBezTo>
                      <a:pt x="604" y="259"/>
                      <a:pt x="604" y="259"/>
                      <a:pt x="604" y="259"/>
                    </a:cubicBezTo>
                    <a:cubicBezTo>
                      <a:pt x="604" y="259"/>
                      <a:pt x="604" y="259"/>
                      <a:pt x="604" y="259"/>
                    </a:cubicBezTo>
                    <a:cubicBezTo>
                      <a:pt x="603" y="260"/>
                      <a:pt x="601" y="261"/>
                      <a:pt x="600" y="261"/>
                    </a:cubicBezTo>
                    <a:cubicBezTo>
                      <a:pt x="599" y="261"/>
                      <a:pt x="596" y="262"/>
                      <a:pt x="594" y="263"/>
                    </a:cubicBezTo>
                    <a:cubicBezTo>
                      <a:pt x="594" y="263"/>
                      <a:pt x="594" y="263"/>
                      <a:pt x="594" y="263"/>
                    </a:cubicBezTo>
                    <a:cubicBezTo>
                      <a:pt x="594" y="263"/>
                      <a:pt x="594" y="263"/>
                      <a:pt x="594" y="263"/>
                    </a:cubicBezTo>
                    <a:cubicBezTo>
                      <a:pt x="592" y="265"/>
                      <a:pt x="592" y="265"/>
                      <a:pt x="592" y="266"/>
                    </a:cubicBezTo>
                    <a:cubicBezTo>
                      <a:pt x="592" y="266"/>
                      <a:pt x="592" y="266"/>
                      <a:pt x="592" y="266"/>
                    </a:cubicBezTo>
                    <a:cubicBezTo>
                      <a:pt x="591" y="267"/>
                      <a:pt x="589" y="269"/>
                      <a:pt x="587" y="269"/>
                    </a:cubicBezTo>
                    <a:cubicBezTo>
                      <a:pt x="586" y="269"/>
                      <a:pt x="585" y="269"/>
                      <a:pt x="584" y="269"/>
                    </a:cubicBezTo>
                    <a:cubicBezTo>
                      <a:pt x="583" y="269"/>
                      <a:pt x="581" y="269"/>
                      <a:pt x="580" y="268"/>
                    </a:cubicBezTo>
                    <a:cubicBezTo>
                      <a:pt x="577" y="265"/>
                      <a:pt x="577" y="265"/>
                      <a:pt x="577" y="265"/>
                    </a:cubicBezTo>
                    <a:cubicBezTo>
                      <a:pt x="575" y="263"/>
                      <a:pt x="574" y="261"/>
                      <a:pt x="574" y="259"/>
                    </a:cubicBezTo>
                    <a:cubicBezTo>
                      <a:pt x="574" y="257"/>
                      <a:pt x="573" y="256"/>
                      <a:pt x="572" y="256"/>
                    </a:cubicBezTo>
                    <a:cubicBezTo>
                      <a:pt x="572" y="256"/>
                      <a:pt x="571" y="256"/>
                      <a:pt x="571" y="257"/>
                    </a:cubicBezTo>
                    <a:cubicBezTo>
                      <a:pt x="568" y="257"/>
                      <a:pt x="566" y="257"/>
                      <a:pt x="565" y="258"/>
                    </a:cubicBezTo>
                    <a:cubicBezTo>
                      <a:pt x="564" y="258"/>
                      <a:pt x="563" y="258"/>
                      <a:pt x="562" y="258"/>
                    </a:cubicBezTo>
                    <a:cubicBezTo>
                      <a:pt x="561" y="258"/>
                      <a:pt x="561" y="258"/>
                      <a:pt x="560" y="258"/>
                    </a:cubicBezTo>
                    <a:cubicBezTo>
                      <a:pt x="558" y="259"/>
                      <a:pt x="558" y="259"/>
                      <a:pt x="558" y="259"/>
                    </a:cubicBezTo>
                    <a:cubicBezTo>
                      <a:pt x="558" y="259"/>
                      <a:pt x="558" y="259"/>
                      <a:pt x="558" y="259"/>
                    </a:cubicBezTo>
                    <a:cubicBezTo>
                      <a:pt x="558" y="260"/>
                      <a:pt x="558" y="260"/>
                      <a:pt x="557" y="260"/>
                    </a:cubicBezTo>
                    <a:cubicBezTo>
                      <a:pt x="557" y="261"/>
                      <a:pt x="557" y="261"/>
                      <a:pt x="557" y="261"/>
                    </a:cubicBezTo>
                    <a:cubicBezTo>
                      <a:pt x="557" y="261"/>
                      <a:pt x="557" y="261"/>
                      <a:pt x="557" y="261"/>
                    </a:cubicBezTo>
                    <a:cubicBezTo>
                      <a:pt x="556" y="262"/>
                      <a:pt x="556" y="264"/>
                      <a:pt x="557" y="266"/>
                    </a:cubicBezTo>
                    <a:cubicBezTo>
                      <a:pt x="557" y="266"/>
                      <a:pt x="557" y="266"/>
                      <a:pt x="558" y="267"/>
                    </a:cubicBezTo>
                    <a:cubicBezTo>
                      <a:pt x="558" y="268"/>
                      <a:pt x="558" y="270"/>
                      <a:pt x="558" y="271"/>
                    </a:cubicBezTo>
                    <a:cubicBezTo>
                      <a:pt x="558" y="271"/>
                      <a:pt x="558" y="271"/>
                      <a:pt x="558" y="271"/>
                    </a:cubicBezTo>
                    <a:cubicBezTo>
                      <a:pt x="558" y="272"/>
                      <a:pt x="558" y="272"/>
                      <a:pt x="558" y="272"/>
                    </a:cubicBezTo>
                    <a:cubicBezTo>
                      <a:pt x="559" y="272"/>
                      <a:pt x="559" y="273"/>
                      <a:pt x="559" y="273"/>
                    </a:cubicBezTo>
                    <a:cubicBezTo>
                      <a:pt x="560" y="275"/>
                      <a:pt x="561" y="277"/>
                      <a:pt x="562" y="278"/>
                    </a:cubicBezTo>
                    <a:cubicBezTo>
                      <a:pt x="563" y="280"/>
                      <a:pt x="564" y="282"/>
                      <a:pt x="566" y="284"/>
                    </a:cubicBezTo>
                    <a:cubicBezTo>
                      <a:pt x="567" y="286"/>
                      <a:pt x="569" y="288"/>
                      <a:pt x="570" y="289"/>
                    </a:cubicBezTo>
                    <a:cubicBezTo>
                      <a:pt x="571" y="291"/>
                      <a:pt x="572" y="293"/>
                      <a:pt x="572" y="295"/>
                    </a:cubicBezTo>
                    <a:cubicBezTo>
                      <a:pt x="572" y="296"/>
                      <a:pt x="572" y="298"/>
                      <a:pt x="571" y="300"/>
                    </a:cubicBezTo>
                    <a:cubicBezTo>
                      <a:pt x="570" y="302"/>
                      <a:pt x="570" y="303"/>
                      <a:pt x="571" y="305"/>
                    </a:cubicBezTo>
                    <a:cubicBezTo>
                      <a:pt x="571" y="306"/>
                      <a:pt x="572" y="308"/>
                      <a:pt x="574" y="309"/>
                    </a:cubicBezTo>
                    <a:cubicBezTo>
                      <a:pt x="574" y="310"/>
                      <a:pt x="575" y="311"/>
                      <a:pt x="574" y="312"/>
                    </a:cubicBezTo>
                    <a:cubicBezTo>
                      <a:pt x="574" y="313"/>
                      <a:pt x="574" y="313"/>
                      <a:pt x="573" y="313"/>
                    </a:cubicBezTo>
                    <a:cubicBezTo>
                      <a:pt x="573" y="314"/>
                      <a:pt x="573" y="314"/>
                      <a:pt x="573" y="314"/>
                    </a:cubicBezTo>
                    <a:cubicBezTo>
                      <a:pt x="572" y="314"/>
                      <a:pt x="572" y="314"/>
                      <a:pt x="572" y="314"/>
                    </a:cubicBezTo>
                    <a:cubicBezTo>
                      <a:pt x="572" y="314"/>
                      <a:pt x="572" y="315"/>
                      <a:pt x="572" y="315"/>
                    </a:cubicBezTo>
                    <a:cubicBezTo>
                      <a:pt x="571" y="316"/>
                      <a:pt x="571" y="316"/>
                      <a:pt x="571" y="317"/>
                    </a:cubicBezTo>
                    <a:cubicBezTo>
                      <a:pt x="570" y="317"/>
                      <a:pt x="570" y="317"/>
                      <a:pt x="570" y="317"/>
                    </a:cubicBezTo>
                    <a:cubicBezTo>
                      <a:pt x="570" y="317"/>
                      <a:pt x="570" y="317"/>
                      <a:pt x="570" y="317"/>
                    </a:cubicBezTo>
                    <a:cubicBezTo>
                      <a:pt x="570" y="318"/>
                      <a:pt x="570" y="319"/>
                      <a:pt x="571" y="319"/>
                    </a:cubicBezTo>
                    <a:cubicBezTo>
                      <a:pt x="572" y="320"/>
                      <a:pt x="572" y="322"/>
                      <a:pt x="572" y="324"/>
                    </a:cubicBezTo>
                    <a:cubicBezTo>
                      <a:pt x="571" y="325"/>
                      <a:pt x="572" y="327"/>
                      <a:pt x="573" y="328"/>
                    </a:cubicBezTo>
                    <a:cubicBezTo>
                      <a:pt x="573" y="328"/>
                      <a:pt x="573" y="328"/>
                      <a:pt x="573" y="328"/>
                    </a:cubicBezTo>
                    <a:cubicBezTo>
                      <a:pt x="573" y="328"/>
                      <a:pt x="573" y="328"/>
                      <a:pt x="573" y="328"/>
                    </a:cubicBezTo>
                    <a:cubicBezTo>
                      <a:pt x="574" y="328"/>
                      <a:pt x="575" y="329"/>
                      <a:pt x="575" y="329"/>
                    </a:cubicBezTo>
                    <a:cubicBezTo>
                      <a:pt x="576" y="330"/>
                      <a:pt x="576" y="330"/>
                      <a:pt x="576" y="330"/>
                    </a:cubicBezTo>
                    <a:cubicBezTo>
                      <a:pt x="577" y="329"/>
                      <a:pt x="577" y="329"/>
                      <a:pt x="577" y="329"/>
                    </a:cubicBezTo>
                    <a:cubicBezTo>
                      <a:pt x="577" y="329"/>
                      <a:pt x="577" y="329"/>
                      <a:pt x="578" y="329"/>
                    </a:cubicBezTo>
                    <a:cubicBezTo>
                      <a:pt x="580" y="328"/>
                      <a:pt x="581" y="327"/>
                      <a:pt x="582" y="327"/>
                    </a:cubicBezTo>
                    <a:cubicBezTo>
                      <a:pt x="582" y="327"/>
                      <a:pt x="582" y="327"/>
                      <a:pt x="582" y="327"/>
                    </a:cubicBezTo>
                    <a:cubicBezTo>
                      <a:pt x="583" y="327"/>
                      <a:pt x="583" y="327"/>
                      <a:pt x="583" y="327"/>
                    </a:cubicBezTo>
                    <a:cubicBezTo>
                      <a:pt x="584" y="325"/>
                      <a:pt x="585" y="324"/>
                      <a:pt x="585" y="324"/>
                    </a:cubicBezTo>
                    <a:cubicBezTo>
                      <a:pt x="585" y="324"/>
                      <a:pt x="585" y="324"/>
                      <a:pt x="585" y="324"/>
                    </a:cubicBezTo>
                    <a:cubicBezTo>
                      <a:pt x="585" y="324"/>
                      <a:pt x="585" y="324"/>
                      <a:pt x="585" y="324"/>
                    </a:cubicBezTo>
                    <a:cubicBezTo>
                      <a:pt x="586" y="322"/>
                      <a:pt x="587" y="321"/>
                      <a:pt x="588" y="321"/>
                    </a:cubicBezTo>
                    <a:cubicBezTo>
                      <a:pt x="589" y="321"/>
                      <a:pt x="590" y="323"/>
                      <a:pt x="592" y="324"/>
                    </a:cubicBezTo>
                    <a:cubicBezTo>
                      <a:pt x="593" y="326"/>
                      <a:pt x="595" y="329"/>
                      <a:pt x="597" y="331"/>
                    </a:cubicBezTo>
                    <a:cubicBezTo>
                      <a:pt x="598" y="333"/>
                      <a:pt x="598" y="334"/>
                      <a:pt x="598" y="335"/>
                    </a:cubicBezTo>
                    <a:cubicBezTo>
                      <a:pt x="598" y="336"/>
                      <a:pt x="598" y="336"/>
                      <a:pt x="598" y="336"/>
                    </a:cubicBezTo>
                    <a:cubicBezTo>
                      <a:pt x="599" y="336"/>
                      <a:pt x="599" y="336"/>
                      <a:pt x="599" y="336"/>
                    </a:cubicBezTo>
                    <a:cubicBezTo>
                      <a:pt x="600" y="336"/>
                      <a:pt x="600" y="337"/>
                      <a:pt x="600" y="337"/>
                    </a:cubicBezTo>
                    <a:cubicBezTo>
                      <a:pt x="600" y="337"/>
                      <a:pt x="601" y="337"/>
                      <a:pt x="601" y="338"/>
                    </a:cubicBezTo>
                    <a:cubicBezTo>
                      <a:pt x="602" y="338"/>
                      <a:pt x="602" y="338"/>
                      <a:pt x="603" y="339"/>
                    </a:cubicBezTo>
                    <a:cubicBezTo>
                      <a:pt x="604" y="339"/>
                      <a:pt x="604" y="340"/>
                      <a:pt x="605" y="340"/>
                    </a:cubicBezTo>
                    <a:cubicBezTo>
                      <a:pt x="605" y="342"/>
                      <a:pt x="607" y="342"/>
                      <a:pt x="608" y="343"/>
                    </a:cubicBezTo>
                    <a:cubicBezTo>
                      <a:pt x="611" y="345"/>
                      <a:pt x="611" y="346"/>
                      <a:pt x="612" y="346"/>
                    </a:cubicBezTo>
                    <a:cubicBezTo>
                      <a:pt x="612" y="346"/>
                      <a:pt x="612" y="346"/>
                      <a:pt x="612" y="346"/>
                    </a:cubicBezTo>
                    <a:cubicBezTo>
                      <a:pt x="613" y="346"/>
                      <a:pt x="614" y="347"/>
                      <a:pt x="615" y="347"/>
                    </a:cubicBezTo>
                    <a:cubicBezTo>
                      <a:pt x="615" y="347"/>
                      <a:pt x="615" y="347"/>
                      <a:pt x="615" y="347"/>
                    </a:cubicBezTo>
                    <a:cubicBezTo>
                      <a:pt x="615" y="346"/>
                      <a:pt x="615" y="346"/>
                      <a:pt x="615" y="346"/>
                    </a:cubicBezTo>
                    <a:cubicBezTo>
                      <a:pt x="621" y="346"/>
                      <a:pt x="621" y="346"/>
                      <a:pt x="621" y="346"/>
                    </a:cubicBezTo>
                    <a:cubicBezTo>
                      <a:pt x="621" y="346"/>
                      <a:pt x="622" y="346"/>
                      <a:pt x="623" y="347"/>
                    </a:cubicBezTo>
                    <a:cubicBezTo>
                      <a:pt x="624" y="347"/>
                      <a:pt x="625" y="347"/>
                      <a:pt x="625" y="347"/>
                    </a:cubicBezTo>
                    <a:cubicBezTo>
                      <a:pt x="627" y="348"/>
                      <a:pt x="629" y="350"/>
                      <a:pt x="630" y="350"/>
                    </a:cubicBezTo>
                    <a:cubicBezTo>
                      <a:pt x="632" y="352"/>
                      <a:pt x="633" y="354"/>
                      <a:pt x="635" y="354"/>
                    </a:cubicBezTo>
                    <a:cubicBezTo>
                      <a:pt x="637" y="355"/>
                      <a:pt x="640" y="356"/>
                      <a:pt x="641" y="356"/>
                    </a:cubicBezTo>
                    <a:cubicBezTo>
                      <a:pt x="641" y="356"/>
                      <a:pt x="643" y="357"/>
                      <a:pt x="644" y="357"/>
                    </a:cubicBezTo>
                    <a:cubicBezTo>
                      <a:pt x="644" y="357"/>
                      <a:pt x="644" y="357"/>
                      <a:pt x="644" y="357"/>
                    </a:cubicBezTo>
                    <a:cubicBezTo>
                      <a:pt x="644" y="357"/>
                      <a:pt x="644" y="357"/>
                      <a:pt x="644" y="357"/>
                    </a:cubicBezTo>
                    <a:cubicBezTo>
                      <a:pt x="645" y="358"/>
                      <a:pt x="645" y="358"/>
                      <a:pt x="645" y="358"/>
                    </a:cubicBezTo>
                    <a:cubicBezTo>
                      <a:pt x="645" y="358"/>
                      <a:pt x="645" y="359"/>
                      <a:pt x="644" y="360"/>
                    </a:cubicBezTo>
                    <a:cubicBezTo>
                      <a:pt x="644" y="360"/>
                      <a:pt x="644" y="360"/>
                      <a:pt x="644" y="360"/>
                    </a:cubicBezTo>
                    <a:cubicBezTo>
                      <a:pt x="644" y="361"/>
                      <a:pt x="644" y="361"/>
                      <a:pt x="644" y="361"/>
                    </a:cubicBezTo>
                    <a:cubicBezTo>
                      <a:pt x="644" y="363"/>
                      <a:pt x="644" y="363"/>
                      <a:pt x="644" y="364"/>
                    </a:cubicBezTo>
                    <a:cubicBezTo>
                      <a:pt x="644" y="364"/>
                      <a:pt x="644" y="364"/>
                      <a:pt x="644" y="364"/>
                    </a:cubicBezTo>
                    <a:cubicBezTo>
                      <a:pt x="644" y="364"/>
                      <a:pt x="644" y="364"/>
                      <a:pt x="644" y="364"/>
                    </a:cubicBezTo>
                    <a:cubicBezTo>
                      <a:pt x="644" y="366"/>
                      <a:pt x="646" y="368"/>
                      <a:pt x="649" y="368"/>
                    </a:cubicBezTo>
                    <a:cubicBezTo>
                      <a:pt x="649" y="368"/>
                      <a:pt x="649" y="368"/>
                      <a:pt x="649" y="368"/>
                    </a:cubicBezTo>
                    <a:cubicBezTo>
                      <a:pt x="649" y="368"/>
                      <a:pt x="649" y="368"/>
                      <a:pt x="649" y="368"/>
                    </a:cubicBezTo>
                    <a:cubicBezTo>
                      <a:pt x="651" y="368"/>
                      <a:pt x="653" y="370"/>
                      <a:pt x="654" y="371"/>
                    </a:cubicBezTo>
                    <a:cubicBezTo>
                      <a:pt x="654" y="371"/>
                      <a:pt x="654" y="371"/>
                      <a:pt x="654" y="371"/>
                    </a:cubicBezTo>
                    <a:cubicBezTo>
                      <a:pt x="654" y="371"/>
                      <a:pt x="656" y="371"/>
                      <a:pt x="657" y="372"/>
                    </a:cubicBezTo>
                    <a:cubicBezTo>
                      <a:pt x="658" y="372"/>
                      <a:pt x="659" y="373"/>
                      <a:pt x="660" y="373"/>
                    </a:cubicBezTo>
                    <a:cubicBezTo>
                      <a:pt x="660" y="373"/>
                      <a:pt x="660" y="373"/>
                      <a:pt x="660" y="373"/>
                    </a:cubicBezTo>
                    <a:cubicBezTo>
                      <a:pt x="661" y="373"/>
                      <a:pt x="661" y="373"/>
                      <a:pt x="661" y="373"/>
                    </a:cubicBezTo>
                    <a:cubicBezTo>
                      <a:pt x="663" y="373"/>
                      <a:pt x="667" y="374"/>
                      <a:pt x="668" y="375"/>
                    </a:cubicBezTo>
                    <a:cubicBezTo>
                      <a:pt x="669" y="376"/>
                      <a:pt x="669" y="376"/>
                      <a:pt x="669" y="376"/>
                    </a:cubicBezTo>
                    <a:cubicBezTo>
                      <a:pt x="669" y="376"/>
                      <a:pt x="669" y="376"/>
                      <a:pt x="669" y="376"/>
                    </a:cubicBezTo>
                    <a:cubicBezTo>
                      <a:pt x="670" y="376"/>
                      <a:pt x="673" y="378"/>
                      <a:pt x="674" y="379"/>
                    </a:cubicBezTo>
                    <a:cubicBezTo>
                      <a:pt x="674" y="379"/>
                      <a:pt x="674" y="379"/>
                      <a:pt x="674" y="379"/>
                    </a:cubicBezTo>
                    <a:cubicBezTo>
                      <a:pt x="674" y="380"/>
                      <a:pt x="674" y="380"/>
                      <a:pt x="674" y="380"/>
                    </a:cubicBezTo>
                    <a:cubicBezTo>
                      <a:pt x="675" y="380"/>
                      <a:pt x="676" y="381"/>
                      <a:pt x="677" y="381"/>
                    </a:cubicBezTo>
                    <a:cubicBezTo>
                      <a:pt x="677" y="382"/>
                      <a:pt x="678" y="383"/>
                      <a:pt x="679" y="383"/>
                    </a:cubicBezTo>
                    <a:cubicBezTo>
                      <a:pt x="682" y="386"/>
                      <a:pt x="682" y="386"/>
                      <a:pt x="682" y="386"/>
                    </a:cubicBezTo>
                    <a:cubicBezTo>
                      <a:pt x="682" y="386"/>
                      <a:pt x="682" y="386"/>
                      <a:pt x="682" y="386"/>
                    </a:cubicBezTo>
                    <a:cubicBezTo>
                      <a:pt x="682" y="386"/>
                      <a:pt x="679" y="388"/>
                      <a:pt x="677" y="390"/>
                    </a:cubicBezTo>
                    <a:cubicBezTo>
                      <a:pt x="669" y="397"/>
                      <a:pt x="669" y="397"/>
                      <a:pt x="669" y="397"/>
                    </a:cubicBezTo>
                    <a:cubicBezTo>
                      <a:pt x="669" y="398"/>
                      <a:pt x="669" y="398"/>
                      <a:pt x="669" y="398"/>
                    </a:cubicBezTo>
                    <a:cubicBezTo>
                      <a:pt x="669" y="399"/>
                      <a:pt x="667" y="400"/>
                      <a:pt x="666" y="400"/>
                    </a:cubicBezTo>
                    <a:cubicBezTo>
                      <a:pt x="665" y="400"/>
                      <a:pt x="664" y="401"/>
                      <a:pt x="663" y="402"/>
                    </a:cubicBezTo>
                    <a:cubicBezTo>
                      <a:pt x="662" y="402"/>
                      <a:pt x="662" y="402"/>
                      <a:pt x="662" y="402"/>
                    </a:cubicBezTo>
                    <a:cubicBezTo>
                      <a:pt x="662" y="403"/>
                      <a:pt x="662" y="403"/>
                      <a:pt x="662" y="403"/>
                    </a:cubicBezTo>
                    <a:cubicBezTo>
                      <a:pt x="662" y="405"/>
                      <a:pt x="662" y="407"/>
                      <a:pt x="661" y="408"/>
                    </a:cubicBezTo>
                    <a:cubicBezTo>
                      <a:pt x="661" y="408"/>
                      <a:pt x="661" y="408"/>
                      <a:pt x="661" y="408"/>
                    </a:cubicBezTo>
                    <a:cubicBezTo>
                      <a:pt x="661" y="408"/>
                      <a:pt x="661" y="408"/>
                      <a:pt x="661" y="408"/>
                    </a:cubicBezTo>
                    <a:cubicBezTo>
                      <a:pt x="660" y="409"/>
                      <a:pt x="658" y="410"/>
                      <a:pt x="656" y="410"/>
                    </a:cubicBezTo>
                    <a:cubicBezTo>
                      <a:pt x="655" y="410"/>
                      <a:pt x="653" y="411"/>
                      <a:pt x="653" y="411"/>
                    </a:cubicBezTo>
                    <a:cubicBezTo>
                      <a:pt x="653" y="412"/>
                      <a:pt x="653" y="412"/>
                      <a:pt x="653" y="412"/>
                    </a:cubicBezTo>
                    <a:cubicBezTo>
                      <a:pt x="653" y="412"/>
                      <a:pt x="653" y="412"/>
                      <a:pt x="653" y="412"/>
                    </a:cubicBezTo>
                    <a:cubicBezTo>
                      <a:pt x="652" y="412"/>
                      <a:pt x="652" y="413"/>
                      <a:pt x="652" y="414"/>
                    </a:cubicBezTo>
                    <a:cubicBezTo>
                      <a:pt x="652" y="414"/>
                      <a:pt x="652" y="416"/>
                      <a:pt x="653" y="416"/>
                    </a:cubicBezTo>
                    <a:cubicBezTo>
                      <a:pt x="653" y="417"/>
                      <a:pt x="652" y="419"/>
                      <a:pt x="652" y="420"/>
                    </a:cubicBezTo>
                    <a:cubicBezTo>
                      <a:pt x="652" y="421"/>
                      <a:pt x="651" y="421"/>
                      <a:pt x="651" y="422"/>
                    </a:cubicBezTo>
                    <a:cubicBezTo>
                      <a:pt x="651" y="423"/>
                      <a:pt x="650" y="424"/>
                      <a:pt x="649" y="425"/>
                    </a:cubicBezTo>
                    <a:cubicBezTo>
                      <a:pt x="648" y="426"/>
                      <a:pt x="647" y="427"/>
                      <a:pt x="647" y="428"/>
                    </a:cubicBezTo>
                    <a:cubicBezTo>
                      <a:pt x="646" y="429"/>
                      <a:pt x="645" y="431"/>
                      <a:pt x="646" y="433"/>
                    </a:cubicBezTo>
                    <a:cubicBezTo>
                      <a:pt x="646" y="434"/>
                      <a:pt x="646" y="435"/>
                      <a:pt x="646" y="436"/>
                    </a:cubicBezTo>
                    <a:cubicBezTo>
                      <a:pt x="647" y="437"/>
                      <a:pt x="647" y="438"/>
                      <a:pt x="647" y="438"/>
                    </a:cubicBezTo>
                    <a:cubicBezTo>
                      <a:pt x="647" y="438"/>
                      <a:pt x="647" y="439"/>
                      <a:pt x="646" y="440"/>
                    </a:cubicBezTo>
                    <a:cubicBezTo>
                      <a:pt x="646" y="440"/>
                      <a:pt x="646" y="441"/>
                      <a:pt x="646" y="442"/>
                    </a:cubicBezTo>
                    <a:cubicBezTo>
                      <a:pt x="646" y="442"/>
                      <a:pt x="646" y="442"/>
                      <a:pt x="646" y="442"/>
                    </a:cubicBezTo>
                    <a:cubicBezTo>
                      <a:pt x="646" y="443"/>
                      <a:pt x="645" y="443"/>
                      <a:pt x="645" y="444"/>
                    </a:cubicBezTo>
                    <a:cubicBezTo>
                      <a:pt x="644" y="445"/>
                      <a:pt x="643" y="446"/>
                      <a:pt x="642" y="447"/>
                    </a:cubicBezTo>
                    <a:cubicBezTo>
                      <a:pt x="642" y="447"/>
                      <a:pt x="642" y="447"/>
                      <a:pt x="642" y="447"/>
                    </a:cubicBezTo>
                    <a:cubicBezTo>
                      <a:pt x="642" y="447"/>
                      <a:pt x="642" y="447"/>
                      <a:pt x="642" y="447"/>
                    </a:cubicBezTo>
                    <a:cubicBezTo>
                      <a:pt x="642" y="448"/>
                      <a:pt x="641" y="449"/>
                      <a:pt x="640" y="450"/>
                    </a:cubicBezTo>
                    <a:cubicBezTo>
                      <a:pt x="640" y="450"/>
                      <a:pt x="640" y="450"/>
                      <a:pt x="640" y="450"/>
                    </a:cubicBezTo>
                    <a:cubicBezTo>
                      <a:pt x="640" y="453"/>
                      <a:pt x="640" y="453"/>
                      <a:pt x="640" y="453"/>
                    </a:cubicBezTo>
                    <a:cubicBezTo>
                      <a:pt x="640" y="453"/>
                      <a:pt x="639" y="455"/>
                      <a:pt x="637" y="457"/>
                    </a:cubicBezTo>
                    <a:cubicBezTo>
                      <a:pt x="636" y="458"/>
                      <a:pt x="636" y="460"/>
                      <a:pt x="636" y="461"/>
                    </a:cubicBezTo>
                    <a:cubicBezTo>
                      <a:pt x="636" y="461"/>
                      <a:pt x="636" y="461"/>
                      <a:pt x="636" y="461"/>
                    </a:cubicBezTo>
                    <a:cubicBezTo>
                      <a:pt x="639" y="464"/>
                      <a:pt x="639" y="464"/>
                      <a:pt x="639" y="464"/>
                    </a:cubicBezTo>
                    <a:cubicBezTo>
                      <a:pt x="640" y="465"/>
                      <a:pt x="640" y="465"/>
                      <a:pt x="640" y="465"/>
                    </a:cubicBezTo>
                    <a:cubicBezTo>
                      <a:pt x="642" y="467"/>
                      <a:pt x="642" y="467"/>
                      <a:pt x="642" y="467"/>
                    </a:cubicBezTo>
                    <a:cubicBezTo>
                      <a:pt x="642" y="467"/>
                      <a:pt x="642" y="467"/>
                      <a:pt x="642" y="467"/>
                    </a:cubicBezTo>
                    <a:cubicBezTo>
                      <a:pt x="644" y="467"/>
                      <a:pt x="647" y="470"/>
                      <a:pt x="648" y="471"/>
                    </a:cubicBezTo>
                    <a:cubicBezTo>
                      <a:pt x="649" y="471"/>
                      <a:pt x="652" y="473"/>
                      <a:pt x="655" y="474"/>
                    </a:cubicBezTo>
                    <a:cubicBezTo>
                      <a:pt x="656" y="475"/>
                      <a:pt x="657" y="475"/>
                      <a:pt x="658" y="475"/>
                    </a:cubicBezTo>
                    <a:cubicBezTo>
                      <a:pt x="659" y="475"/>
                      <a:pt x="660" y="475"/>
                      <a:pt x="661" y="475"/>
                    </a:cubicBezTo>
                    <a:cubicBezTo>
                      <a:pt x="661" y="474"/>
                      <a:pt x="662" y="474"/>
                      <a:pt x="663" y="474"/>
                    </a:cubicBezTo>
                    <a:cubicBezTo>
                      <a:pt x="664" y="474"/>
                      <a:pt x="667" y="475"/>
                      <a:pt x="668" y="476"/>
                    </a:cubicBezTo>
                    <a:cubicBezTo>
                      <a:pt x="669" y="477"/>
                      <a:pt x="670" y="478"/>
                      <a:pt x="672" y="479"/>
                    </a:cubicBezTo>
                    <a:cubicBezTo>
                      <a:pt x="673" y="480"/>
                      <a:pt x="674" y="481"/>
                      <a:pt x="675" y="481"/>
                    </a:cubicBezTo>
                    <a:cubicBezTo>
                      <a:pt x="677" y="483"/>
                      <a:pt x="683" y="485"/>
                      <a:pt x="684" y="485"/>
                    </a:cubicBezTo>
                    <a:cubicBezTo>
                      <a:pt x="685" y="486"/>
                      <a:pt x="687" y="486"/>
                      <a:pt x="688" y="487"/>
                    </a:cubicBezTo>
                    <a:cubicBezTo>
                      <a:pt x="689" y="487"/>
                      <a:pt x="690" y="488"/>
                      <a:pt x="690" y="488"/>
                    </a:cubicBezTo>
                    <a:cubicBezTo>
                      <a:pt x="692" y="489"/>
                      <a:pt x="693" y="491"/>
                      <a:pt x="694" y="492"/>
                    </a:cubicBezTo>
                    <a:cubicBezTo>
                      <a:pt x="695" y="495"/>
                      <a:pt x="697" y="497"/>
                      <a:pt x="698" y="498"/>
                    </a:cubicBezTo>
                    <a:cubicBezTo>
                      <a:pt x="699" y="499"/>
                      <a:pt x="700" y="500"/>
                      <a:pt x="702" y="500"/>
                    </a:cubicBezTo>
                    <a:cubicBezTo>
                      <a:pt x="703" y="500"/>
                      <a:pt x="706" y="501"/>
                      <a:pt x="708" y="502"/>
                    </a:cubicBezTo>
                    <a:cubicBezTo>
                      <a:pt x="709" y="504"/>
                      <a:pt x="712" y="505"/>
                      <a:pt x="715" y="506"/>
                    </a:cubicBezTo>
                    <a:cubicBezTo>
                      <a:pt x="717" y="508"/>
                      <a:pt x="720" y="509"/>
                      <a:pt x="722" y="510"/>
                    </a:cubicBezTo>
                    <a:cubicBezTo>
                      <a:pt x="724" y="512"/>
                      <a:pt x="726" y="513"/>
                      <a:pt x="727" y="513"/>
                    </a:cubicBezTo>
                    <a:cubicBezTo>
                      <a:pt x="727" y="513"/>
                      <a:pt x="727" y="513"/>
                      <a:pt x="727" y="513"/>
                    </a:cubicBezTo>
                    <a:cubicBezTo>
                      <a:pt x="728" y="514"/>
                      <a:pt x="729" y="514"/>
                      <a:pt x="729" y="514"/>
                    </a:cubicBezTo>
                    <a:cubicBezTo>
                      <a:pt x="731" y="514"/>
                      <a:pt x="732" y="514"/>
                      <a:pt x="733" y="513"/>
                    </a:cubicBezTo>
                    <a:cubicBezTo>
                      <a:pt x="734" y="513"/>
                      <a:pt x="735" y="513"/>
                      <a:pt x="737" y="513"/>
                    </a:cubicBezTo>
                    <a:cubicBezTo>
                      <a:pt x="738" y="513"/>
                      <a:pt x="739" y="513"/>
                      <a:pt x="740" y="513"/>
                    </a:cubicBezTo>
                    <a:cubicBezTo>
                      <a:pt x="742" y="514"/>
                      <a:pt x="745" y="516"/>
                      <a:pt x="748" y="517"/>
                    </a:cubicBezTo>
                    <a:cubicBezTo>
                      <a:pt x="749" y="518"/>
                      <a:pt x="750" y="518"/>
                      <a:pt x="751" y="519"/>
                    </a:cubicBezTo>
                    <a:cubicBezTo>
                      <a:pt x="753" y="520"/>
                      <a:pt x="755" y="521"/>
                      <a:pt x="756" y="522"/>
                    </a:cubicBezTo>
                    <a:cubicBezTo>
                      <a:pt x="757" y="523"/>
                      <a:pt x="759" y="524"/>
                      <a:pt x="762" y="524"/>
                    </a:cubicBezTo>
                    <a:cubicBezTo>
                      <a:pt x="762" y="524"/>
                      <a:pt x="763" y="524"/>
                      <a:pt x="764" y="523"/>
                    </a:cubicBezTo>
                    <a:cubicBezTo>
                      <a:pt x="767" y="523"/>
                      <a:pt x="769" y="523"/>
                      <a:pt x="770" y="522"/>
                    </a:cubicBezTo>
                    <a:cubicBezTo>
                      <a:pt x="771" y="522"/>
                      <a:pt x="772" y="524"/>
                      <a:pt x="772" y="526"/>
                    </a:cubicBezTo>
                    <a:cubicBezTo>
                      <a:pt x="772" y="526"/>
                      <a:pt x="772" y="526"/>
                      <a:pt x="772" y="526"/>
                    </a:cubicBezTo>
                    <a:cubicBezTo>
                      <a:pt x="773" y="527"/>
                      <a:pt x="773" y="527"/>
                      <a:pt x="773" y="527"/>
                    </a:cubicBezTo>
                    <a:cubicBezTo>
                      <a:pt x="773" y="529"/>
                      <a:pt x="774" y="530"/>
                      <a:pt x="776" y="532"/>
                    </a:cubicBezTo>
                    <a:cubicBezTo>
                      <a:pt x="777" y="533"/>
                      <a:pt x="778" y="534"/>
                      <a:pt x="780" y="534"/>
                    </a:cubicBezTo>
                    <a:cubicBezTo>
                      <a:pt x="781" y="534"/>
                      <a:pt x="781" y="534"/>
                      <a:pt x="782" y="534"/>
                    </a:cubicBezTo>
                    <a:cubicBezTo>
                      <a:pt x="784" y="534"/>
                      <a:pt x="785" y="535"/>
                      <a:pt x="786" y="535"/>
                    </a:cubicBezTo>
                    <a:cubicBezTo>
                      <a:pt x="787" y="535"/>
                      <a:pt x="787" y="535"/>
                      <a:pt x="787" y="535"/>
                    </a:cubicBezTo>
                    <a:cubicBezTo>
                      <a:pt x="788" y="535"/>
                      <a:pt x="790" y="535"/>
                      <a:pt x="791" y="535"/>
                    </a:cubicBezTo>
                    <a:cubicBezTo>
                      <a:pt x="793" y="535"/>
                      <a:pt x="793" y="535"/>
                      <a:pt x="793" y="535"/>
                    </a:cubicBezTo>
                    <a:cubicBezTo>
                      <a:pt x="795" y="535"/>
                      <a:pt x="797" y="536"/>
                      <a:pt x="798" y="537"/>
                    </a:cubicBezTo>
                    <a:cubicBezTo>
                      <a:pt x="798" y="537"/>
                      <a:pt x="798" y="537"/>
                      <a:pt x="798" y="537"/>
                    </a:cubicBezTo>
                    <a:cubicBezTo>
                      <a:pt x="798" y="537"/>
                      <a:pt x="798" y="537"/>
                      <a:pt x="798" y="537"/>
                    </a:cubicBezTo>
                    <a:cubicBezTo>
                      <a:pt x="799" y="538"/>
                      <a:pt x="801" y="539"/>
                      <a:pt x="802" y="540"/>
                    </a:cubicBezTo>
                    <a:cubicBezTo>
                      <a:pt x="802" y="540"/>
                      <a:pt x="802" y="540"/>
                      <a:pt x="802" y="540"/>
                    </a:cubicBezTo>
                    <a:cubicBezTo>
                      <a:pt x="802" y="541"/>
                      <a:pt x="802" y="541"/>
                      <a:pt x="802" y="541"/>
                    </a:cubicBezTo>
                    <a:cubicBezTo>
                      <a:pt x="803" y="541"/>
                      <a:pt x="803" y="541"/>
                      <a:pt x="803" y="541"/>
                    </a:cubicBezTo>
                    <a:cubicBezTo>
                      <a:pt x="804" y="541"/>
                      <a:pt x="805" y="541"/>
                      <a:pt x="805" y="540"/>
                    </a:cubicBezTo>
                    <a:cubicBezTo>
                      <a:pt x="806" y="539"/>
                      <a:pt x="807" y="538"/>
                      <a:pt x="807" y="537"/>
                    </a:cubicBezTo>
                    <a:cubicBezTo>
                      <a:pt x="807" y="536"/>
                      <a:pt x="809" y="535"/>
                      <a:pt x="810" y="535"/>
                    </a:cubicBezTo>
                    <a:cubicBezTo>
                      <a:pt x="811" y="535"/>
                      <a:pt x="811" y="535"/>
                      <a:pt x="811" y="535"/>
                    </a:cubicBezTo>
                    <a:cubicBezTo>
                      <a:pt x="811" y="535"/>
                      <a:pt x="811" y="535"/>
                      <a:pt x="811" y="535"/>
                    </a:cubicBezTo>
                    <a:cubicBezTo>
                      <a:pt x="812" y="534"/>
                      <a:pt x="814" y="534"/>
                      <a:pt x="816" y="534"/>
                    </a:cubicBezTo>
                    <a:cubicBezTo>
                      <a:pt x="818" y="534"/>
                      <a:pt x="820" y="535"/>
                      <a:pt x="823" y="535"/>
                    </a:cubicBezTo>
                    <a:cubicBezTo>
                      <a:pt x="824" y="537"/>
                      <a:pt x="826" y="537"/>
                      <a:pt x="828" y="537"/>
                    </a:cubicBezTo>
                    <a:cubicBezTo>
                      <a:pt x="828" y="537"/>
                      <a:pt x="828" y="537"/>
                      <a:pt x="828" y="537"/>
                    </a:cubicBezTo>
                    <a:cubicBezTo>
                      <a:pt x="829" y="537"/>
                      <a:pt x="829" y="537"/>
                      <a:pt x="829" y="537"/>
                    </a:cubicBezTo>
                    <a:cubicBezTo>
                      <a:pt x="831" y="537"/>
                      <a:pt x="831" y="537"/>
                      <a:pt x="831" y="537"/>
                    </a:cubicBezTo>
                    <a:cubicBezTo>
                      <a:pt x="831" y="536"/>
                      <a:pt x="831" y="536"/>
                      <a:pt x="831" y="536"/>
                    </a:cubicBezTo>
                    <a:cubicBezTo>
                      <a:pt x="831" y="536"/>
                      <a:pt x="831" y="536"/>
                      <a:pt x="831" y="536"/>
                    </a:cubicBezTo>
                    <a:cubicBezTo>
                      <a:pt x="831" y="536"/>
                      <a:pt x="831" y="536"/>
                      <a:pt x="831" y="536"/>
                    </a:cubicBezTo>
                    <a:cubicBezTo>
                      <a:pt x="831" y="536"/>
                      <a:pt x="831" y="536"/>
                      <a:pt x="831" y="536"/>
                    </a:cubicBezTo>
                    <a:cubicBezTo>
                      <a:pt x="832" y="536"/>
                      <a:pt x="832" y="536"/>
                      <a:pt x="832" y="536"/>
                    </a:cubicBezTo>
                    <a:cubicBezTo>
                      <a:pt x="833" y="536"/>
                      <a:pt x="833" y="536"/>
                      <a:pt x="834" y="535"/>
                    </a:cubicBezTo>
                    <a:cubicBezTo>
                      <a:pt x="836" y="534"/>
                      <a:pt x="837" y="534"/>
                      <a:pt x="838" y="534"/>
                    </a:cubicBezTo>
                    <a:cubicBezTo>
                      <a:pt x="838" y="534"/>
                      <a:pt x="838" y="534"/>
                      <a:pt x="838" y="534"/>
                    </a:cubicBezTo>
                    <a:cubicBezTo>
                      <a:pt x="838" y="534"/>
                      <a:pt x="838" y="534"/>
                      <a:pt x="838" y="534"/>
                    </a:cubicBezTo>
                    <a:cubicBezTo>
                      <a:pt x="840" y="534"/>
                      <a:pt x="840" y="534"/>
                      <a:pt x="840" y="534"/>
                    </a:cubicBezTo>
                    <a:cubicBezTo>
                      <a:pt x="840" y="533"/>
                      <a:pt x="841" y="533"/>
                      <a:pt x="841" y="533"/>
                    </a:cubicBezTo>
                    <a:cubicBezTo>
                      <a:pt x="842" y="532"/>
                      <a:pt x="844" y="532"/>
                      <a:pt x="845" y="532"/>
                    </a:cubicBezTo>
                    <a:cubicBezTo>
                      <a:pt x="846" y="532"/>
                      <a:pt x="847" y="532"/>
                      <a:pt x="848" y="532"/>
                    </a:cubicBezTo>
                    <a:cubicBezTo>
                      <a:pt x="850" y="534"/>
                      <a:pt x="851" y="534"/>
                      <a:pt x="853" y="535"/>
                    </a:cubicBezTo>
                    <a:cubicBezTo>
                      <a:pt x="854" y="535"/>
                      <a:pt x="854" y="535"/>
                      <a:pt x="855" y="536"/>
                    </a:cubicBezTo>
                    <a:cubicBezTo>
                      <a:pt x="856" y="537"/>
                      <a:pt x="858" y="537"/>
                      <a:pt x="859" y="537"/>
                    </a:cubicBezTo>
                    <a:cubicBezTo>
                      <a:pt x="860" y="537"/>
                      <a:pt x="860" y="537"/>
                      <a:pt x="860" y="537"/>
                    </a:cubicBezTo>
                    <a:cubicBezTo>
                      <a:pt x="862" y="537"/>
                      <a:pt x="865" y="538"/>
                      <a:pt x="867" y="539"/>
                    </a:cubicBezTo>
                    <a:cubicBezTo>
                      <a:pt x="868" y="540"/>
                      <a:pt x="870" y="541"/>
                      <a:pt x="872" y="543"/>
                    </a:cubicBezTo>
                    <a:cubicBezTo>
                      <a:pt x="873" y="544"/>
                      <a:pt x="874" y="546"/>
                      <a:pt x="874" y="548"/>
                    </a:cubicBezTo>
                    <a:cubicBezTo>
                      <a:pt x="874" y="549"/>
                      <a:pt x="874" y="550"/>
                      <a:pt x="873" y="551"/>
                    </a:cubicBezTo>
                    <a:cubicBezTo>
                      <a:pt x="873" y="552"/>
                      <a:pt x="873" y="553"/>
                      <a:pt x="873" y="554"/>
                    </a:cubicBezTo>
                    <a:cubicBezTo>
                      <a:pt x="873" y="554"/>
                      <a:pt x="873" y="554"/>
                      <a:pt x="873" y="554"/>
                    </a:cubicBezTo>
                    <a:cubicBezTo>
                      <a:pt x="873" y="554"/>
                      <a:pt x="873" y="554"/>
                      <a:pt x="873" y="554"/>
                    </a:cubicBezTo>
                    <a:cubicBezTo>
                      <a:pt x="873" y="555"/>
                      <a:pt x="875" y="556"/>
                      <a:pt x="876" y="556"/>
                    </a:cubicBezTo>
                    <a:cubicBezTo>
                      <a:pt x="878" y="557"/>
                      <a:pt x="879" y="557"/>
                      <a:pt x="881" y="557"/>
                    </a:cubicBezTo>
                    <a:cubicBezTo>
                      <a:pt x="882" y="557"/>
                      <a:pt x="884" y="557"/>
                      <a:pt x="885" y="558"/>
                    </a:cubicBezTo>
                    <a:cubicBezTo>
                      <a:pt x="887" y="558"/>
                      <a:pt x="890" y="560"/>
                      <a:pt x="891" y="561"/>
                    </a:cubicBezTo>
                    <a:cubicBezTo>
                      <a:pt x="891" y="562"/>
                      <a:pt x="891" y="562"/>
                      <a:pt x="891" y="562"/>
                    </a:cubicBezTo>
                    <a:cubicBezTo>
                      <a:pt x="891" y="562"/>
                      <a:pt x="891" y="562"/>
                      <a:pt x="891" y="562"/>
                    </a:cubicBezTo>
                    <a:cubicBezTo>
                      <a:pt x="893" y="563"/>
                      <a:pt x="894" y="563"/>
                      <a:pt x="896" y="563"/>
                    </a:cubicBezTo>
                    <a:cubicBezTo>
                      <a:pt x="898" y="563"/>
                      <a:pt x="900" y="564"/>
                      <a:pt x="901" y="566"/>
                    </a:cubicBezTo>
                    <a:cubicBezTo>
                      <a:pt x="902" y="567"/>
                      <a:pt x="904" y="569"/>
                      <a:pt x="906" y="569"/>
                    </a:cubicBezTo>
                    <a:cubicBezTo>
                      <a:pt x="907" y="569"/>
                      <a:pt x="908" y="569"/>
                      <a:pt x="909" y="569"/>
                    </a:cubicBezTo>
                    <a:cubicBezTo>
                      <a:pt x="911" y="569"/>
                      <a:pt x="912" y="569"/>
                      <a:pt x="913" y="568"/>
                    </a:cubicBezTo>
                    <a:cubicBezTo>
                      <a:pt x="914" y="568"/>
                      <a:pt x="914" y="567"/>
                      <a:pt x="915" y="567"/>
                    </a:cubicBezTo>
                    <a:cubicBezTo>
                      <a:pt x="916" y="566"/>
                      <a:pt x="918" y="565"/>
                      <a:pt x="919" y="565"/>
                    </a:cubicBezTo>
                    <a:cubicBezTo>
                      <a:pt x="920" y="565"/>
                      <a:pt x="920" y="565"/>
                      <a:pt x="920" y="565"/>
                    </a:cubicBezTo>
                    <a:cubicBezTo>
                      <a:pt x="920" y="565"/>
                      <a:pt x="920" y="565"/>
                      <a:pt x="920" y="565"/>
                    </a:cubicBezTo>
                    <a:cubicBezTo>
                      <a:pt x="921" y="565"/>
                      <a:pt x="922" y="565"/>
                      <a:pt x="923" y="565"/>
                    </a:cubicBezTo>
                    <a:cubicBezTo>
                      <a:pt x="924" y="565"/>
                      <a:pt x="925" y="565"/>
                      <a:pt x="926" y="565"/>
                    </a:cubicBezTo>
                    <a:cubicBezTo>
                      <a:pt x="927" y="565"/>
                      <a:pt x="927" y="567"/>
                      <a:pt x="927" y="569"/>
                    </a:cubicBezTo>
                    <a:cubicBezTo>
                      <a:pt x="927" y="569"/>
                      <a:pt x="927" y="569"/>
                      <a:pt x="927" y="569"/>
                    </a:cubicBezTo>
                    <a:cubicBezTo>
                      <a:pt x="928" y="569"/>
                      <a:pt x="928" y="569"/>
                      <a:pt x="928" y="569"/>
                    </a:cubicBezTo>
                    <a:cubicBezTo>
                      <a:pt x="928" y="570"/>
                      <a:pt x="928" y="571"/>
                      <a:pt x="928" y="571"/>
                    </a:cubicBezTo>
                    <a:cubicBezTo>
                      <a:pt x="929" y="573"/>
                      <a:pt x="930" y="574"/>
                      <a:pt x="930" y="574"/>
                    </a:cubicBezTo>
                    <a:cubicBezTo>
                      <a:pt x="931" y="575"/>
                      <a:pt x="933" y="577"/>
                      <a:pt x="935" y="577"/>
                    </a:cubicBezTo>
                    <a:cubicBezTo>
                      <a:pt x="935" y="577"/>
                      <a:pt x="935" y="577"/>
                      <a:pt x="935" y="577"/>
                    </a:cubicBezTo>
                    <a:cubicBezTo>
                      <a:pt x="935" y="577"/>
                      <a:pt x="935" y="577"/>
                      <a:pt x="935" y="577"/>
                    </a:cubicBezTo>
                    <a:cubicBezTo>
                      <a:pt x="935" y="577"/>
                      <a:pt x="935" y="577"/>
                      <a:pt x="935" y="577"/>
                    </a:cubicBezTo>
                    <a:cubicBezTo>
                      <a:pt x="937" y="577"/>
                      <a:pt x="938" y="576"/>
                      <a:pt x="938" y="576"/>
                    </a:cubicBezTo>
                    <a:cubicBezTo>
                      <a:pt x="938" y="576"/>
                      <a:pt x="938" y="576"/>
                      <a:pt x="938" y="576"/>
                    </a:cubicBezTo>
                    <a:cubicBezTo>
                      <a:pt x="938" y="575"/>
                      <a:pt x="938" y="575"/>
                      <a:pt x="938" y="575"/>
                    </a:cubicBezTo>
                    <a:cubicBezTo>
                      <a:pt x="939" y="574"/>
                      <a:pt x="942" y="573"/>
                      <a:pt x="944" y="573"/>
                    </a:cubicBezTo>
                    <a:cubicBezTo>
                      <a:pt x="945" y="573"/>
                      <a:pt x="947" y="574"/>
                      <a:pt x="949" y="575"/>
                    </a:cubicBezTo>
                    <a:cubicBezTo>
                      <a:pt x="949" y="575"/>
                      <a:pt x="950" y="575"/>
                      <a:pt x="953" y="575"/>
                    </a:cubicBezTo>
                    <a:cubicBezTo>
                      <a:pt x="953" y="575"/>
                      <a:pt x="955" y="575"/>
                      <a:pt x="956" y="575"/>
                    </a:cubicBezTo>
                    <a:cubicBezTo>
                      <a:pt x="959" y="575"/>
                      <a:pt x="961" y="576"/>
                      <a:pt x="962" y="576"/>
                    </a:cubicBezTo>
                    <a:cubicBezTo>
                      <a:pt x="963" y="576"/>
                      <a:pt x="964" y="576"/>
                      <a:pt x="964" y="577"/>
                    </a:cubicBezTo>
                    <a:cubicBezTo>
                      <a:pt x="966" y="578"/>
                      <a:pt x="969" y="579"/>
                      <a:pt x="971" y="580"/>
                    </a:cubicBezTo>
                    <a:cubicBezTo>
                      <a:pt x="976" y="581"/>
                      <a:pt x="976" y="581"/>
                      <a:pt x="976" y="581"/>
                    </a:cubicBezTo>
                    <a:cubicBezTo>
                      <a:pt x="977" y="581"/>
                      <a:pt x="979" y="582"/>
                      <a:pt x="980" y="582"/>
                    </a:cubicBezTo>
                    <a:cubicBezTo>
                      <a:pt x="980" y="582"/>
                      <a:pt x="980" y="582"/>
                      <a:pt x="980" y="582"/>
                    </a:cubicBezTo>
                    <a:cubicBezTo>
                      <a:pt x="981" y="582"/>
                      <a:pt x="981" y="582"/>
                      <a:pt x="981" y="582"/>
                    </a:cubicBezTo>
                    <a:cubicBezTo>
                      <a:pt x="983" y="582"/>
                      <a:pt x="986" y="582"/>
                      <a:pt x="987" y="581"/>
                    </a:cubicBezTo>
                    <a:cubicBezTo>
                      <a:pt x="989" y="581"/>
                      <a:pt x="991" y="580"/>
                      <a:pt x="992" y="579"/>
                    </a:cubicBezTo>
                    <a:cubicBezTo>
                      <a:pt x="993" y="578"/>
                      <a:pt x="994" y="577"/>
                      <a:pt x="996" y="577"/>
                    </a:cubicBezTo>
                    <a:cubicBezTo>
                      <a:pt x="996" y="577"/>
                      <a:pt x="996" y="577"/>
                      <a:pt x="996" y="577"/>
                    </a:cubicBezTo>
                    <a:cubicBezTo>
                      <a:pt x="996" y="577"/>
                      <a:pt x="996" y="577"/>
                      <a:pt x="996" y="577"/>
                    </a:cubicBezTo>
                    <a:cubicBezTo>
                      <a:pt x="997" y="577"/>
                      <a:pt x="997" y="576"/>
                      <a:pt x="997" y="576"/>
                    </a:cubicBezTo>
                    <a:cubicBezTo>
                      <a:pt x="998" y="576"/>
                      <a:pt x="999" y="577"/>
                      <a:pt x="1000" y="578"/>
                    </a:cubicBezTo>
                    <a:cubicBezTo>
                      <a:pt x="1000" y="579"/>
                      <a:pt x="1001" y="579"/>
                      <a:pt x="1001" y="580"/>
                    </a:cubicBezTo>
                    <a:cubicBezTo>
                      <a:pt x="1002" y="581"/>
                      <a:pt x="1002" y="581"/>
                      <a:pt x="1002" y="582"/>
                    </a:cubicBezTo>
                    <a:cubicBezTo>
                      <a:pt x="1003" y="582"/>
                      <a:pt x="1005" y="583"/>
                      <a:pt x="1007" y="583"/>
                    </a:cubicBezTo>
                    <a:cubicBezTo>
                      <a:pt x="1007" y="583"/>
                      <a:pt x="1007" y="583"/>
                      <a:pt x="1007" y="583"/>
                    </a:cubicBezTo>
                    <a:cubicBezTo>
                      <a:pt x="1008" y="583"/>
                      <a:pt x="1009" y="584"/>
                      <a:pt x="1010" y="584"/>
                    </a:cubicBezTo>
                    <a:cubicBezTo>
                      <a:pt x="1011" y="584"/>
                      <a:pt x="1011" y="584"/>
                      <a:pt x="1011" y="584"/>
                    </a:cubicBezTo>
                    <a:cubicBezTo>
                      <a:pt x="1013" y="584"/>
                      <a:pt x="1014" y="584"/>
                      <a:pt x="1015" y="583"/>
                    </a:cubicBezTo>
                    <a:cubicBezTo>
                      <a:pt x="1016" y="582"/>
                      <a:pt x="1018" y="581"/>
                      <a:pt x="1020" y="581"/>
                    </a:cubicBezTo>
                    <a:cubicBezTo>
                      <a:pt x="1020" y="581"/>
                      <a:pt x="1020" y="581"/>
                      <a:pt x="1020" y="581"/>
                    </a:cubicBezTo>
                    <a:cubicBezTo>
                      <a:pt x="1021" y="581"/>
                      <a:pt x="1021" y="581"/>
                      <a:pt x="1021" y="581"/>
                    </a:cubicBezTo>
                    <a:cubicBezTo>
                      <a:pt x="1021" y="581"/>
                      <a:pt x="1021" y="581"/>
                      <a:pt x="1022" y="581"/>
                    </a:cubicBezTo>
                    <a:cubicBezTo>
                      <a:pt x="1023" y="581"/>
                      <a:pt x="1024" y="581"/>
                      <a:pt x="1026" y="582"/>
                    </a:cubicBezTo>
                    <a:cubicBezTo>
                      <a:pt x="1026" y="582"/>
                      <a:pt x="1026" y="582"/>
                      <a:pt x="1026" y="582"/>
                    </a:cubicBezTo>
                    <a:cubicBezTo>
                      <a:pt x="1027" y="582"/>
                      <a:pt x="1027" y="582"/>
                      <a:pt x="1027" y="582"/>
                    </a:cubicBezTo>
                    <a:cubicBezTo>
                      <a:pt x="1028" y="582"/>
                      <a:pt x="1029" y="582"/>
                      <a:pt x="1029" y="581"/>
                    </a:cubicBezTo>
                    <a:cubicBezTo>
                      <a:pt x="1030" y="580"/>
                      <a:pt x="1031" y="580"/>
                      <a:pt x="1032" y="580"/>
                    </a:cubicBezTo>
                    <a:cubicBezTo>
                      <a:pt x="1033" y="580"/>
                      <a:pt x="1035" y="579"/>
                      <a:pt x="1035" y="578"/>
                    </a:cubicBezTo>
                    <a:cubicBezTo>
                      <a:pt x="1037" y="577"/>
                      <a:pt x="1039" y="577"/>
                      <a:pt x="1041" y="577"/>
                    </a:cubicBezTo>
                    <a:cubicBezTo>
                      <a:pt x="1043" y="577"/>
                      <a:pt x="1044" y="579"/>
                      <a:pt x="1045" y="580"/>
                    </a:cubicBezTo>
                    <a:cubicBezTo>
                      <a:pt x="1046" y="581"/>
                      <a:pt x="1047" y="581"/>
                      <a:pt x="1048" y="581"/>
                    </a:cubicBezTo>
                    <a:cubicBezTo>
                      <a:pt x="1049" y="581"/>
                      <a:pt x="1049" y="581"/>
                      <a:pt x="1049" y="581"/>
                    </a:cubicBezTo>
                    <a:cubicBezTo>
                      <a:pt x="1049" y="581"/>
                      <a:pt x="1049" y="581"/>
                      <a:pt x="1049" y="581"/>
                    </a:cubicBezTo>
                    <a:cubicBezTo>
                      <a:pt x="1050" y="580"/>
                      <a:pt x="1052" y="578"/>
                      <a:pt x="1052" y="575"/>
                    </a:cubicBezTo>
                    <a:cubicBezTo>
                      <a:pt x="1053" y="573"/>
                      <a:pt x="1053" y="571"/>
                      <a:pt x="1053" y="571"/>
                    </a:cubicBezTo>
                    <a:cubicBezTo>
                      <a:pt x="1053" y="571"/>
                      <a:pt x="1053" y="571"/>
                      <a:pt x="1053" y="571"/>
                    </a:cubicBezTo>
                    <a:cubicBezTo>
                      <a:pt x="1055" y="567"/>
                      <a:pt x="1055" y="567"/>
                      <a:pt x="1055" y="567"/>
                    </a:cubicBezTo>
                    <a:cubicBezTo>
                      <a:pt x="1056" y="566"/>
                      <a:pt x="1056" y="563"/>
                      <a:pt x="1056" y="560"/>
                    </a:cubicBezTo>
                    <a:cubicBezTo>
                      <a:pt x="1056" y="559"/>
                      <a:pt x="1055" y="556"/>
                      <a:pt x="1054" y="555"/>
                    </a:cubicBezTo>
                    <a:cubicBezTo>
                      <a:pt x="1053" y="553"/>
                      <a:pt x="1052" y="552"/>
                      <a:pt x="1052" y="551"/>
                    </a:cubicBezTo>
                    <a:cubicBezTo>
                      <a:pt x="1052" y="550"/>
                      <a:pt x="1052" y="550"/>
                      <a:pt x="1052" y="550"/>
                    </a:cubicBezTo>
                    <a:cubicBezTo>
                      <a:pt x="1052" y="550"/>
                      <a:pt x="1052" y="550"/>
                      <a:pt x="1052" y="550"/>
                    </a:cubicBezTo>
                    <a:cubicBezTo>
                      <a:pt x="1051" y="549"/>
                      <a:pt x="1050" y="548"/>
                      <a:pt x="1050" y="546"/>
                    </a:cubicBezTo>
                    <a:cubicBezTo>
                      <a:pt x="1049" y="546"/>
                      <a:pt x="1049" y="546"/>
                      <a:pt x="1049" y="546"/>
                    </a:cubicBezTo>
                    <a:cubicBezTo>
                      <a:pt x="1049" y="546"/>
                      <a:pt x="1049" y="546"/>
                      <a:pt x="1049" y="546"/>
                    </a:cubicBezTo>
                    <a:cubicBezTo>
                      <a:pt x="1049" y="546"/>
                      <a:pt x="1048" y="545"/>
                      <a:pt x="1048" y="545"/>
                    </a:cubicBezTo>
                    <a:cubicBezTo>
                      <a:pt x="1048" y="544"/>
                      <a:pt x="1047" y="543"/>
                      <a:pt x="1047" y="543"/>
                    </a:cubicBezTo>
                    <a:cubicBezTo>
                      <a:pt x="1046" y="541"/>
                      <a:pt x="1046" y="539"/>
                      <a:pt x="1046" y="536"/>
                    </a:cubicBezTo>
                    <a:cubicBezTo>
                      <a:pt x="1047" y="534"/>
                      <a:pt x="1047" y="532"/>
                      <a:pt x="1047" y="532"/>
                    </a:cubicBezTo>
                    <a:cubicBezTo>
                      <a:pt x="1047" y="532"/>
                      <a:pt x="1047" y="532"/>
                      <a:pt x="1047" y="532"/>
                    </a:cubicBezTo>
                    <a:cubicBezTo>
                      <a:pt x="1047" y="532"/>
                      <a:pt x="1047" y="532"/>
                      <a:pt x="1047" y="532"/>
                    </a:cubicBezTo>
                    <a:cubicBezTo>
                      <a:pt x="1047" y="529"/>
                      <a:pt x="1047" y="529"/>
                      <a:pt x="1047" y="529"/>
                    </a:cubicBezTo>
                    <a:cubicBezTo>
                      <a:pt x="1047" y="523"/>
                      <a:pt x="1047" y="523"/>
                      <a:pt x="1047" y="523"/>
                    </a:cubicBezTo>
                    <a:cubicBezTo>
                      <a:pt x="1047" y="523"/>
                      <a:pt x="1047" y="522"/>
                      <a:pt x="1048" y="521"/>
                    </a:cubicBezTo>
                    <a:cubicBezTo>
                      <a:pt x="1048" y="520"/>
                      <a:pt x="1048" y="519"/>
                      <a:pt x="1048" y="518"/>
                    </a:cubicBezTo>
                    <a:cubicBezTo>
                      <a:pt x="1049" y="517"/>
                      <a:pt x="1049" y="516"/>
                      <a:pt x="1050" y="515"/>
                    </a:cubicBezTo>
                    <a:cubicBezTo>
                      <a:pt x="1050" y="513"/>
                      <a:pt x="1051" y="512"/>
                      <a:pt x="1051" y="511"/>
                    </a:cubicBezTo>
                    <a:cubicBezTo>
                      <a:pt x="1051" y="510"/>
                      <a:pt x="1052" y="508"/>
                      <a:pt x="1052" y="504"/>
                    </a:cubicBezTo>
                    <a:cubicBezTo>
                      <a:pt x="1052" y="504"/>
                      <a:pt x="1052" y="504"/>
                      <a:pt x="1052" y="504"/>
                    </a:cubicBezTo>
                    <a:cubicBezTo>
                      <a:pt x="1052" y="504"/>
                      <a:pt x="1052" y="503"/>
                      <a:pt x="1052" y="501"/>
                    </a:cubicBezTo>
                    <a:cubicBezTo>
                      <a:pt x="1052" y="500"/>
                      <a:pt x="1052" y="500"/>
                      <a:pt x="1052" y="500"/>
                    </a:cubicBezTo>
                    <a:cubicBezTo>
                      <a:pt x="1051" y="499"/>
                      <a:pt x="1051" y="499"/>
                      <a:pt x="1051" y="499"/>
                    </a:cubicBezTo>
                    <a:cubicBezTo>
                      <a:pt x="1051" y="499"/>
                      <a:pt x="1051" y="498"/>
                      <a:pt x="1052" y="498"/>
                    </a:cubicBezTo>
                    <a:cubicBezTo>
                      <a:pt x="1052" y="497"/>
                      <a:pt x="1052" y="497"/>
                      <a:pt x="1052" y="497"/>
                    </a:cubicBezTo>
                    <a:cubicBezTo>
                      <a:pt x="1053" y="496"/>
                      <a:pt x="1053" y="496"/>
                      <a:pt x="1053" y="496"/>
                    </a:cubicBezTo>
                    <a:cubicBezTo>
                      <a:pt x="1053" y="495"/>
                      <a:pt x="1055" y="493"/>
                      <a:pt x="1057" y="493"/>
                    </a:cubicBezTo>
                    <a:cubicBezTo>
                      <a:pt x="1062" y="493"/>
                      <a:pt x="1062" y="493"/>
                      <a:pt x="1062" y="493"/>
                    </a:cubicBezTo>
                    <a:cubicBezTo>
                      <a:pt x="1067" y="490"/>
                      <a:pt x="1067" y="490"/>
                      <a:pt x="1067" y="490"/>
                    </a:cubicBezTo>
                    <a:cubicBezTo>
                      <a:pt x="1067" y="490"/>
                      <a:pt x="1067" y="490"/>
                      <a:pt x="1067" y="490"/>
                    </a:cubicBezTo>
                    <a:cubicBezTo>
                      <a:pt x="1068" y="490"/>
                      <a:pt x="1069" y="489"/>
                      <a:pt x="1070" y="489"/>
                    </a:cubicBezTo>
                    <a:cubicBezTo>
                      <a:pt x="1071" y="488"/>
                      <a:pt x="1072" y="488"/>
                      <a:pt x="1072" y="488"/>
                    </a:cubicBezTo>
                    <a:cubicBezTo>
                      <a:pt x="1073" y="488"/>
                      <a:pt x="1073" y="488"/>
                      <a:pt x="1073" y="488"/>
                    </a:cubicBezTo>
                    <a:cubicBezTo>
                      <a:pt x="1073" y="488"/>
                      <a:pt x="1073" y="488"/>
                      <a:pt x="1073" y="488"/>
                    </a:cubicBezTo>
                    <a:cubicBezTo>
                      <a:pt x="1073" y="487"/>
                      <a:pt x="1074" y="487"/>
                      <a:pt x="1075" y="487"/>
                    </a:cubicBezTo>
                    <a:cubicBezTo>
                      <a:pt x="1077" y="487"/>
                      <a:pt x="1078" y="487"/>
                      <a:pt x="1080" y="488"/>
                    </a:cubicBezTo>
                    <a:cubicBezTo>
                      <a:pt x="1080" y="488"/>
                      <a:pt x="1082" y="489"/>
                      <a:pt x="1083" y="490"/>
                    </a:cubicBezTo>
                    <a:cubicBezTo>
                      <a:pt x="1084" y="490"/>
                      <a:pt x="1085" y="491"/>
                      <a:pt x="1086" y="492"/>
                    </a:cubicBezTo>
                    <a:cubicBezTo>
                      <a:pt x="1086" y="492"/>
                      <a:pt x="1086" y="492"/>
                      <a:pt x="1086" y="492"/>
                    </a:cubicBezTo>
                    <a:cubicBezTo>
                      <a:pt x="1087" y="493"/>
                      <a:pt x="1088" y="496"/>
                      <a:pt x="1088" y="498"/>
                    </a:cubicBezTo>
                    <a:cubicBezTo>
                      <a:pt x="1088" y="503"/>
                      <a:pt x="1088" y="503"/>
                      <a:pt x="1088" y="503"/>
                    </a:cubicBezTo>
                    <a:cubicBezTo>
                      <a:pt x="1088" y="503"/>
                      <a:pt x="1088" y="504"/>
                      <a:pt x="1087" y="504"/>
                    </a:cubicBezTo>
                    <a:cubicBezTo>
                      <a:pt x="1087" y="505"/>
                      <a:pt x="1087" y="507"/>
                      <a:pt x="1087" y="508"/>
                    </a:cubicBezTo>
                    <a:cubicBezTo>
                      <a:pt x="1086" y="510"/>
                      <a:pt x="1085" y="512"/>
                      <a:pt x="1084" y="513"/>
                    </a:cubicBezTo>
                    <a:cubicBezTo>
                      <a:pt x="1083" y="514"/>
                      <a:pt x="1083" y="515"/>
                      <a:pt x="1083" y="517"/>
                    </a:cubicBezTo>
                    <a:cubicBezTo>
                      <a:pt x="1083" y="517"/>
                      <a:pt x="1083" y="517"/>
                      <a:pt x="1083" y="517"/>
                    </a:cubicBezTo>
                    <a:cubicBezTo>
                      <a:pt x="1084" y="517"/>
                      <a:pt x="1084" y="517"/>
                      <a:pt x="1084" y="517"/>
                    </a:cubicBezTo>
                    <a:cubicBezTo>
                      <a:pt x="1085" y="520"/>
                      <a:pt x="1087" y="522"/>
                      <a:pt x="1089" y="524"/>
                    </a:cubicBezTo>
                    <a:cubicBezTo>
                      <a:pt x="1091" y="525"/>
                      <a:pt x="1091" y="525"/>
                      <a:pt x="1091" y="525"/>
                    </a:cubicBezTo>
                    <a:cubicBezTo>
                      <a:pt x="1091" y="526"/>
                      <a:pt x="1091" y="526"/>
                      <a:pt x="1091" y="527"/>
                    </a:cubicBezTo>
                    <a:cubicBezTo>
                      <a:pt x="1091" y="527"/>
                      <a:pt x="1091" y="527"/>
                      <a:pt x="1091" y="528"/>
                    </a:cubicBezTo>
                    <a:cubicBezTo>
                      <a:pt x="1088" y="530"/>
                      <a:pt x="1088" y="530"/>
                      <a:pt x="1088" y="530"/>
                    </a:cubicBezTo>
                    <a:cubicBezTo>
                      <a:pt x="1087" y="531"/>
                      <a:pt x="1086" y="532"/>
                      <a:pt x="1086" y="533"/>
                    </a:cubicBezTo>
                    <a:cubicBezTo>
                      <a:pt x="1085" y="533"/>
                      <a:pt x="1085" y="533"/>
                      <a:pt x="1085" y="533"/>
                    </a:cubicBezTo>
                    <a:cubicBezTo>
                      <a:pt x="1085" y="534"/>
                      <a:pt x="1085" y="534"/>
                      <a:pt x="1085" y="534"/>
                    </a:cubicBezTo>
                    <a:cubicBezTo>
                      <a:pt x="1085" y="535"/>
                      <a:pt x="1086" y="538"/>
                      <a:pt x="1087" y="539"/>
                    </a:cubicBezTo>
                    <a:cubicBezTo>
                      <a:pt x="1087" y="539"/>
                      <a:pt x="1087" y="539"/>
                      <a:pt x="1087" y="539"/>
                    </a:cubicBezTo>
                    <a:cubicBezTo>
                      <a:pt x="1087" y="539"/>
                      <a:pt x="1087" y="539"/>
                      <a:pt x="1087" y="539"/>
                    </a:cubicBezTo>
                    <a:cubicBezTo>
                      <a:pt x="1089" y="539"/>
                      <a:pt x="1091" y="542"/>
                      <a:pt x="1091" y="543"/>
                    </a:cubicBezTo>
                    <a:cubicBezTo>
                      <a:pt x="1091" y="544"/>
                      <a:pt x="1092" y="546"/>
                      <a:pt x="1094" y="547"/>
                    </a:cubicBezTo>
                    <a:cubicBezTo>
                      <a:pt x="1095" y="547"/>
                      <a:pt x="1097" y="548"/>
                      <a:pt x="1098" y="549"/>
                    </a:cubicBezTo>
                    <a:cubicBezTo>
                      <a:pt x="1099" y="549"/>
                      <a:pt x="1099" y="549"/>
                      <a:pt x="1099" y="549"/>
                    </a:cubicBezTo>
                    <a:cubicBezTo>
                      <a:pt x="1099" y="549"/>
                      <a:pt x="1099" y="549"/>
                      <a:pt x="1099" y="549"/>
                    </a:cubicBezTo>
                    <a:cubicBezTo>
                      <a:pt x="1100" y="549"/>
                      <a:pt x="1101" y="550"/>
                      <a:pt x="1102" y="551"/>
                    </a:cubicBezTo>
                    <a:cubicBezTo>
                      <a:pt x="1103" y="551"/>
                      <a:pt x="1104" y="551"/>
                      <a:pt x="1104" y="552"/>
                    </a:cubicBezTo>
                    <a:cubicBezTo>
                      <a:pt x="1105" y="552"/>
                      <a:pt x="1107" y="553"/>
                      <a:pt x="1108" y="553"/>
                    </a:cubicBezTo>
                    <a:cubicBezTo>
                      <a:pt x="1109" y="553"/>
                      <a:pt x="1111" y="552"/>
                      <a:pt x="1113" y="551"/>
                    </a:cubicBezTo>
                    <a:cubicBezTo>
                      <a:pt x="1113" y="551"/>
                      <a:pt x="1113" y="551"/>
                      <a:pt x="1113" y="551"/>
                    </a:cubicBezTo>
                    <a:cubicBezTo>
                      <a:pt x="1113" y="551"/>
                      <a:pt x="1113" y="551"/>
                      <a:pt x="1113" y="551"/>
                    </a:cubicBezTo>
                    <a:cubicBezTo>
                      <a:pt x="1113" y="551"/>
                      <a:pt x="1114" y="551"/>
                      <a:pt x="1116" y="551"/>
                    </a:cubicBezTo>
                    <a:cubicBezTo>
                      <a:pt x="1117" y="551"/>
                      <a:pt x="1118" y="551"/>
                      <a:pt x="1118" y="551"/>
                    </a:cubicBezTo>
                    <a:cubicBezTo>
                      <a:pt x="1120" y="552"/>
                      <a:pt x="1122" y="553"/>
                      <a:pt x="1124" y="553"/>
                    </a:cubicBezTo>
                    <a:cubicBezTo>
                      <a:pt x="1126" y="553"/>
                      <a:pt x="1129" y="554"/>
                      <a:pt x="1131" y="554"/>
                    </a:cubicBezTo>
                    <a:cubicBezTo>
                      <a:pt x="1133" y="555"/>
                      <a:pt x="1136" y="556"/>
                      <a:pt x="1139" y="556"/>
                    </a:cubicBezTo>
                    <a:cubicBezTo>
                      <a:pt x="1143" y="556"/>
                      <a:pt x="1143" y="556"/>
                      <a:pt x="1143" y="556"/>
                    </a:cubicBezTo>
                    <a:cubicBezTo>
                      <a:pt x="1143" y="558"/>
                      <a:pt x="1143" y="558"/>
                      <a:pt x="1143" y="558"/>
                    </a:cubicBezTo>
                    <a:cubicBezTo>
                      <a:pt x="1145" y="556"/>
                      <a:pt x="1145" y="556"/>
                      <a:pt x="1145" y="556"/>
                    </a:cubicBezTo>
                    <a:cubicBezTo>
                      <a:pt x="1145" y="556"/>
                      <a:pt x="1145" y="556"/>
                      <a:pt x="1145" y="556"/>
                    </a:cubicBezTo>
                    <a:cubicBezTo>
                      <a:pt x="1146" y="556"/>
                      <a:pt x="1146" y="556"/>
                      <a:pt x="1146" y="556"/>
                    </a:cubicBezTo>
                    <a:cubicBezTo>
                      <a:pt x="1147" y="555"/>
                      <a:pt x="1147" y="555"/>
                      <a:pt x="1147" y="555"/>
                    </a:cubicBezTo>
                    <a:cubicBezTo>
                      <a:pt x="1149" y="555"/>
                      <a:pt x="1153" y="554"/>
                      <a:pt x="1154" y="553"/>
                    </a:cubicBezTo>
                    <a:cubicBezTo>
                      <a:pt x="1157" y="553"/>
                      <a:pt x="1159" y="551"/>
                      <a:pt x="1160" y="551"/>
                    </a:cubicBezTo>
                    <a:cubicBezTo>
                      <a:pt x="1160" y="550"/>
                      <a:pt x="1161" y="550"/>
                      <a:pt x="1161" y="549"/>
                    </a:cubicBezTo>
                    <a:cubicBezTo>
                      <a:pt x="1162" y="548"/>
                      <a:pt x="1162" y="548"/>
                      <a:pt x="1162" y="547"/>
                    </a:cubicBezTo>
                    <a:cubicBezTo>
                      <a:pt x="1163" y="547"/>
                      <a:pt x="1164" y="546"/>
                      <a:pt x="1165" y="546"/>
                    </a:cubicBezTo>
                    <a:cubicBezTo>
                      <a:pt x="1166" y="546"/>
                      <a:pt x="1166" y="546"/>
                      <a:pt x="1167" y="545"/>
                    </a:cubicBezTo>
                    <a:cubicBezTo>
                      <a:pt x="1168" y="545"/>
                      <a:pt x="1168" y="545"/>
                      <a:pt x="1168" y="545"/>
                    </a:cubicBezTo>
                    <a:cubicBezTo>
                      <a:pt x="1170" y="545"/>
                      <a:pt x="1172" y="545"/>
                      <a:pt x="1173" y="546"/>
                    </a:cubicBezTo>
                    <a:cubicBezTo>
                      <a:pt x="1175" y="547"/>
                      <a:pt x="1178" y="548"/>
                      <a:pt x="1182" y="548"/>
                    </a:cubicBezTo>
                    <a:cubicBezTo>
                      <a:pt x="1184" y="549"/>
                      <a:pt x="1187" y="549"/>
                      <a:pt x="1189" y="549"/>
                    </a:cubicBezTo>
                    <a:cubicBezTo>
                      <a:pt x="1190" y="549"/>
                      <a:pt x="1191" y="549"/>
                      <a:pt x="1193" y="549"/>
                    </a:cubicBezTo>
                    <a:cubicBezTo>
                      <a:pt x="1193" y="549"/>
                      <a:pt x="1193" y="549"/>
                      <a:pt x="1193" y="549"/>
                    </a:cubicBezTo>
                    <a:cubicBezTo>
                      <a:pt x="1193" y="549"/>
                      <a:pt x="1193" y="549"/>
                      <a:pt x="1193" y="549"/>
                    </a:cubicBezTo>
                    <a:cubicBezTo>
                      <a:pt x="1194" y="548"/>
                      <a:pt x="1196" y="548"/>
                      <a:pt x="1197" y="548"/>
                    </a:cubicBezTo>
                    <a:cubicBezTo>
                      <a:pt x="1199" y="547"/>
                      <a:pt x="1202" y="547"/>
                      <a:pt x="1203" y="546"/>
                    </a:cubicBezTo>
                    <a:cubicBezTo>
                      <a:pt x="1205" y="545"/>
                      <a:pt x="1209" y="545"/>
                      <a:pt x="1211" y="545"/>
                    </a:cubicBezTo>
                    <a:cubicBezTo>
                      <a:pt x="1213" y="545"/>
                      <a:pt x="1215" y="546"/>
                      <a:pt x="1217" y="546"/>
                    </a:cubicBezTo>
                    <a:cubicBezTo>
                      <a:pt x="1217" y="547"/>
                      <a:pt x="1217" y="547"/>
                      <a:pt x="1217" y="547"/>
                    </a:cubicBezTo>
                    <a:cubicBezTo>
                      <a:pt x="1217" y="547"/>
                      <a:pt x="1217" y="547"/>
                      <a:pt x="1217" y="547"/>
                    </a:cubicBezTo>
                    <a:cubicBezTo>
                      <a:pt x="1219" y="546"/>
                      <a:pt x="1221" y="545"/>
                      <a:pt x="1221" y="544"/>
                    </a:cubicBezTo>
                    <a:cubicBezTo>
                      <a:pt x="1223" y="542"/>
                      <a:pt x="1225" y="541"/>
                      <a:pt x="1226" y="541"/>
                    </a:cubicBezTo>
                    <a:cubicBezTo>
                      <a:pt x="1226" y="541"/>
                      <a:pt x="1226" y="541"/>
                      <a:pt x="1226" y="541"/>
                    </a:cubicBezTo>
                    <a:cubicBezTo>
                      <a:pt x="1227" y="542"/>
                      <a:pt x="1228" y="543"/>
                      <a:pt x="1230" y="543"/>
                    </a:cubicBezTo>
                    <a:cubicBezTo>
                      <a:pt x="1231" y="543"/>
                      <a:pt x="1233" y="544"/>
                      <a:pt x="1235" y="544"/>
                    </a:cubicBezTo>
                    <a:cubicBezTo>
                      <a:pt x="1236" y="544"/>
                      <a:pt x="1236" y="544"/>
                      <a:pt x="1236" y="544"/>
                    </a:cubicBezTo>
                    <a:cubicBezTo>
                      <a:pt x="1237" y="544"/>
                      <a:pt x="1240" y="543"/>
                      <a:pt x="1242" y="542"/>
                    </a:cubicBezTo>
                    <a:cubicBezTo>
                      <a:pt x="1244" y="541"/>
                      <a:pt x="1246" y="540"/>
                      <a:pt x="1248" y="540"/>
                    </a:cubicBezTo>
                    <a:cubicBezTo>
                      <a:pt x="1250" y="540"/>
                      <a:pt x="1253" y="539"/>
                      <a:pt x="1254" y="538"/>
                    </a:cubicBezTo>
                    <a:cubicBezTo>
                      <a:pt x="1254" y="538"/>
                      <a:pt x="1254" y="538"/>
                      <a:pt x="1254" y="538"/>
                    </a:cubicBezTo>
                    <a:cubicBezTo>
                      <a:pt x="1255" y="537"/>
                      <a:pt x="1255" y="537"/>
                      <a:pt x="1255" y="537"/>
                    </a:cubicBezTo>
                    <a:cubicBezTo>
                      <a:pt x="1256" y="536"/>
                      <a:pt x="1256" y="536"/>
                      <a:pt x="1258" y="535"/>
                    </a:cubicBezTo>
                    <a:cubicBezTo>
                      <a:pt x="1260" y="534"/>
                      <a:pt x="1260" y="534"/>
                      <a:pt x="1260" y="534"/>
                    </a:cubicBezTo>
                    <a:cubicBezTo>
                      <a:pt x="1257" y="533"/>
                      <a:pt x="1257" y="533"/>
                      <a:pt x="1257" y="533"/>
                    </a:cubicBezTo>
                    <a:cubicBezTo>
                      <a:pt x="1257" y="532"/>
                      <a:pt x="1256" y="532"/>
                      <a:pt x="1256" y="531"/>
                    </a:cubicBezTo>
                    <a:cubicBezTo>
                      <a:pt x="1255" y="530"/>
                      <a:pt x="1255" y="530"/>
                      <a:pt x="1255" y="530"/>
                    </a:cubicBezTo>
                    <a:cubicBezTo>
                      <a:pt x="1255" y="529"/>
                      <a:pt x="1255" y="529"/>
                      <a:pt x="1255" y="529"/>
                    </a:cubicBezTo>
                    <a:cubicBezTo>
                      <a:pt x="1253" y="529"/>
                      <a:pt x="1252" y="526"/>
                      <a:pt x="1252" y="525"/>
                    </a:cubicBezTo>
                    <a:cubicBezTo>
                      <a:pt x="1252" y="524"/>
                      <a:pt x="1252" y="522"/>
                      <a:pt x="1253" y="520"/>
                    </a:cubicBezTo>
                    <a:cubicBezTo>
                      <a:pt x="1254" y="519"/>
                      <a:pt x="1254" y="516"/>
                      <a:pt x="1254" y="515"/>
                    </a:cubicBezTo>
                    <a:cubicBezTo>
                      <a:pt x="1254" y="514"/>
                      <a:pt x="1254" y="512"/>
                      <a:pt x="1252" y="510"/>
                    </a:cubicBezTo>
                    <a:cubicBezTo>
                      <a:pt x="1251" y="509"/>
                      <a:pt x="1249" y="507"/>
                      <a:pt x="1248" y="507"/>
                    </a:cubicBezTo>
                    <a:cubicBezTo>
                      <a:pt x="1247" y="507"/>
                      <a:pt x="1245" y="507"/>
                      <a:pt x="1244" y="507"/>
                    </a:cubicBezTo>
                    <a:cubicBezTo>
                      <a:pt x="1243" y="508"/>
                      <a:pt x="1242" y="508"/>
                      <a:pt x="1241" y="508"/>
                    </a:cubicBezTo>
                    <a:cubicBezTo>
                      <a:pt x="1240" y="508"/>
                      <a:pt x="1240" y="508"/>
                      <a:pt x="1240" y="508"/>
                    </a:cubicBezTo>
                    <a:cubicBezTo>
                      <a:pt x="1239" y="508"/>
                      <a:pt x="1237" y="508"/>
                      <a:pt x="1236" y="507"/>
                    </a:cubicBezTo>
                    <a:cubicBezTo>
                      <a:pt x="1235" y="507"/>
                      <a:pt x="1232" y="505"/>
                      <a:pt x="1231" y="505"/>
                    </a:cubicBezTo>
                    <a:cubicBezTo>
                      <a:pt x="1230" y="503"/>
                      <a:pt x="1229" y="501"/>
                      <a:pt x="1229" y="500"/>
                    </a:cubicBezTo>
                    <a:cubicBezTo>
                      <a:pt x="1229" y="499"/>
                      <a:pt x="1229" y="499"/>
                      <a:pt x="1229" y="498"/>
                    </a:cubicBezTo>
                    <a:cubicBezTo>
                      <a:pt x="1229" y="497"/>
                      <a:pt x="1230" y="496"/>
                      <a:pt x="1230" y="495"/>
                    </a:cubicBezTo>
                    <a:cubicBezTo>
                      <a:pt x="1230" y="493"/>
                      <a:pt x="1230" y="493"/>
                      <a:pt x="1230" y="493"/>
                    </a:cubicBezTo>
                    <a:cubicBezTo>
                      <a:pt x="1230" y="492"/>
                      <a:pt x="1231" y="492"/>
                      <a:pt x="1231" y="492"/>
                    </a:cubicBezTo>
                    <a:cubicBezTo>
                      <a:pt x="1231" y="492"/>
                      <a:pt x="1232" y="492"/>
                      <a:pt x="1232" y="491"/>
                    </a:cubicBezTo>
                    <a:cubicBezTo>
                      <a:pt x="1235" y="491"/>
                      <a:pt x="1235" y="491"/>
                      <a:pt x="1235" y="491"/>
                    </a:cubicBezTo>
                    <a:cubicBezTo>
                      <a:pt x="1237" y="491"/>
                      <a:pt x="1239" y="491"/>
                      <a:pt x="1240" y="492"/>
                    </a:cubicBezTo>
                    <a:cubicBezTo>
                      <a:pt x="1241" y="492"/>
                      <a:pt x="1241" y="492"/>
                      <a:pt x="1241" y="492"/>
                    </a:cubicBezTo>
                    <a:cubicBezTo>
                      <a:pt x="1242" y="492"/>
                      <a:pt x="1243" y="492"/>
                      <a:pt x="1243" y="492"/>
                    </a:cubicBezTo>
                    <a:cubicBezTo>
                      <a:pt x="1244" y="492"/>
                      <a:pt x="1244" y="492"/>
                      <a:pt x="1244" y="492"/>
                    </a:cubicBezTo>
                    <a:cubicBezTo>
                      <a:pt x="1245" y="492"/>
                      <a:pt x="1245" y="492"/>
                      <a:pt x="1245" y="492"/>
                    </a:cubicBezTo>
                    <a:cubicBezTo>
                      <a:pt x="1246" y="492"/>
                      <a:pt x="1247" y="491"/>
                      <a:pt x="1249" y="490"/>
                    </a:cubicBezTo>
                    <a:cubicBezTo>
                      <a:pt x="1250" y="489"/>
                      <a:pt x="1251" y="489"/>
                      <a:pt x="1251" y="489"/>
                    </a:cubicBezTo>
                    <a:cubicBezTo>
                      <a:pt x="1251" y="489"/>
                      <a:pt x="1251" y="489"/>
                      <a:pt x="1251" y="489"/>
                    </a:cubicBezTo>
                    <a:cubicBezTo>
                      <a:pt x="1253" y="487"/>
                      <a:pt x="1255" y="486"/>
                      <a:pt x="1257" y="486"/>
                    </a:cubicBezTo>
                    <a:cubicBezTo>
                      <a:pt x="1258" y="486"/>
                      <a:pt x="1258" y="486"/>
                      <a:pt x="1259" y="485"/>
                    </a:cubicBezTo>
                    <a:cubicBezTo>
                      <a:pt x="1260" y="485"/>
                      <a:pt x="1260" y="485"/>
                      <a:pt x="1260" y="485"/>
                    </a:cubicBezTo>
                    <a:cubicBezTo>
                      <a:pt x="1260" y="484"/>
                      <a:pt x="1260" y="484"/>
                      <a:pt x="1260" y="484"/>
                    </a:cubicBezTo>
                    <a:cubicBezTo>
                      <a:pt x="1260" y="484"/>
                      <a:pt x="1260" y="484"/>
                      <a:pt x="1261" y="484"/>
                    </a:cubicBezTo>
                    <a:cubicBezTo>
                      <a:pt x="1261" y="484"/>
                      <a:pt x="1262" y="484"/>
                      <a:pt x="1262" y="485"/>
                    </a:cubicBezTo>
                    <a:cubicBezTo>
                      <a:pt x="1263" y="485"/>
                      <a:pt x="1263" y="485"/>
                      <a:pt x="1263" y="485"/>
                    </a:cubicBezTo>
                    <a:cubicBezTo>
                      <a:pt x="1263" y="485"/>
                      <a:pt x="1263" y="485"/>
                      <a:pt x="1263" y="485"/>
                    </a:cubicBezTo>
                    <a:cubicBezTo>
                      <a:pt x="1263" y="485"/>
                      <a:pt x="1264" y="485"/>
                      <a:pt x="1264" y="485"/>
                    </a:cubicBezTo>
                    <a:cubicBezTo>
                      <a:pt x="1265" y="485"/>
                      <a:pt x="1265" y="485"/>
                      <a:pt x="1266" y="484"/>
                    </a:cubicBezTo>
                    <a:cubicBezTo>
                      <a:pt x="1266" y="484"/>
                      <a:pt x="1266" y="484"/>
                      <a:pt x="1266" y="484"/>
                    </a:cubicBezTo>
                    <a:cubicBezTo>
                      <a:pt x="1266" y="484"/>
                      <a:pt x="1266" y="484"/>
                      <a:pt x="1266" y="484"/>
                    </a:cubicBezTo>
                    <a:cubicBezTo>
                      <a:pt x="1266" y="484"/>
                      <a:pt x="1267" y="483"/>
                      <a:pt x="1268" y="483"/>
                    </a:cubicBezTo>
                    <a:cubicBezTo>
                      <a:pt x="1269" y="483"/>
                      <a:pt x="1269" y="483"/>
                      <a:pt x="1269" y="483"/>
                    </a:cubicBezTo>
                    <a:cubicBezTo>
                      <a:pt x="1270" y="484"/>
                      <a:pt x="1270" y="484"/>
                      <a:pt x="1270" y="484"/>
                    </a:cubicBezTo>
                    <a:cubicBezTo>
                      <a:pt x="1270" y="483"/>
                      <a:pt x="1270" y="483"/>
                      <a:pt x="1270" y="483"/>
                    </a:cubicBezTo>
                    <a:cubicBezTo>
                      <a:pt x="1272" y="483"/>
                      <a:pt x="1273" y="483"/>
                      <a:pt x="1275" y="482"/>
                    </a:cubicBezTo>
                    <a:cubicBezTo>
                      <a:pt x="1276" y="481"/>
                      <a:pt x="1278" y="479"/>
                      <a:pt x="1280" y="478"/>
                    </a:cubicBezTo>
                    <a:cubicBezTo>
                      <a:pt x="1280" y="478"/>
                      <a:pt x="1280" y="478"/>
                      <a:pt x="1280" y="478"/>
                    </a:cubicBezTo>
                    <a:cubicBezTo>
                      <a:pt x="1280" y="478"/>
                      <a:pt x="1280" y="478"/>
                      <a:pt x="1280" y="478"/>
                    </a:cubicBezTo>
                    <a:cubicBezTo>
                      <a:pt x="1282" y="476"/>
                      <a:pt x="1283" y="475"/>
                      <a:pt x="1283" y="474"/>
                    </a:cubicBezTo>
                    <a:cubicBezTo>
                      <a:pt x="1283" y="472"/>
                      <a:pt x="1282" y="470"/>
                      <a:pt x="1281" y="470"/>
                    </a:cubicBezTo>
                    <a:cubicBezTo>
                      <a:pt x="1281" y="469"/>
                      <a:pt x="1282" y="467"/>
                      <a:pt x="1283" y="465"/>
                    </a:cubicBezTo>
                    <a:cubicBezTo>
                      <a:pt x="1283" y="465"/>
                      <a:pt x="1283" y="465"/>
                      <a:pt x="1283" y="465"/>
                    </a:cubicBezTo>
                    <a:cubicBezTo>
                      <a:pt x="1284" y="465"/>
                      <a:pt x="1284" y="464"/>
                      <a:pt x="1285" y="464"/>
                    </a:cubicBezTo>
                    <a:cubicBezTo>
                      <a:pt x="1286" y="463"/>
                      <a:pt x="1287" y="462"/>
                      <a:pt x="1288" y="462"/>
                    </a:cubicBezTo>
                    <a:cubicBezTo>
                      <a:pt x="1288" y="462"/>
                      <a:pt x="1289" y="462"/>
                      <a:pt x="1289" y="461"/>
                    </a:cubicBezTo>
                    <a:cubicBezTo>
                      <a:pt x="1291" y="461"/>
                      <a:pt x="1293" y="460"/>
                      <a:pt x="1293" y="458"/>
                    </a:cubicBezTo>
                    <a:cubicBezTo>
                      <a:pt x="1295" y="457"/>
                      <a:pt x="1298" y="455"/>
                      <a:pt x="1299" y="452"/>
                    </a:cubicBezTo>
                    <a:cubicBezTo>
                      <a:pt x="1302" y="449"/>
                      <a:pt x="1304" y="448"/>
                      <a:pt x="1304" y="446"/>
                    </a:cubicBezTo>
                    <a:cubicBezTo>
                      <a:pt x="1304" y="445"/>
                      <a:pt x="1305" y="444"/>
                      <a:pt x="1305" y="443"/>
                    </a:cubicBezTo>
                    <a:cubicBezTo>
                      <a:pt x="1305" y="442"/>
                      <a:pt x="1305" y="441"/>
                      <a:pt x="1305" y="440"/>
                    </a:cubicBezTo>
                    <a:cubicBezTo>
                      <a:pt x="1306" y="440"/>
                      <a:pt x="1306" y="440"/>
                      <a:pt x="1306" y="440"/>
                    </a:cubicBezTo>
                    <a:cubicBezTo>
                      <a:pt x="1306" y="440"/>
                      <a:pt x="1306" y="440"/>
                      <a:pt x="1306" y="440"/>
                    </a:cubicBezTo>
                    <a:cubicBezTo>
                      <a:pt x="1306" y="438"/>
                      <a:pt x="1307" y="437"/>
                      <a:pt x="1309" y="435"/>
                    </a:cubicBezTo>
                    <a:cubicBezTo>
                      <a:pt x="1311" y="434"/>
                      <a:pt x="1314" y="433"/>
                      <a:pt x="1318" y="432"/>
                    </a:cubicBezTo>
                    <a:cubicBezTo>
                      <a:pt x="1319" y="431"/>
                      <a:pt x="1319" y="431"/>
                      <a:pt x="1319" y="431"/>
                    </a:cubicBezTo>
                    <a:cubicBezTo>
                      <a:pt x="1320" y="431"/>
                      <a:pt x="1322" y="431"/>
                      <a:pt x="1324" y="431"/>
                    </a:cubicBezTo>
                    <a:cubicBezTo>
                      <a:pt x="1326" y="431"/>
                      <a:pt x="1327" y="430"/>
                      <a:pt x="1328" y="430"/>
                    </a:cubicBezTo>
                    <a:cubicBezTo>
                      <a:pt x="1329" y="430"/>
                      <a:pt x="1332" y="429"/>
                      <a:pt x="1333" y="428"/>
                    </a:cubicBezTo>
                    <a:cubicBezTo>
                      <a:pt x="1334" y="427"/>
                      <a:pt x="1336" y="426"/>
                      <a:pt x="1337" y="426"/>
                    </a:cubicBezTo>
                    <a:cubicBezTo>
                      <a:pt x="1338" y="426"/>
                      <a:pt x="1339" y="424"/>
                      <a:pt x="1339" y="424"/>
                    </a:cubicBezTo>
                    <a:cubicBezTo>
                      <a:pt x="1339" y="422"/>
                      <a:pt x="1341" y="421"/>
                      <a:pt x="1343" y="421"/>
                    </a:cubicBezTo>
                    <a:cubicBezTo>
                      <a:pt x="1345" y="421"/>
                      <a:pt x="1345" y="419"/>
                      <a:pt x="1345" y="417"/>
                    </a:cubicBezTo>
                    <a:cubicBezTo>
                      <a:pt x="1345" y="415"/>
                      <a:pt x="1346" y="413"/>
                      <a:pt x="1347" y="413"/>
                    </a:cubicBezTo>
                    <a:cubicBezTo>
                      <a:pt x="1349" y="413"/>
                      <a:pt x="1351" y="412"/>
                      <a:pt x="1352" y="410"/>
                    </a:cubicBezTo>
                    <a:cubicBezTo>
                      <a:pt x="1352" y="409"/>
                      <a:pt x="1353" y="407"/>
                      <a:pt x="1353" y="406"/>
                    </a:cubicBezTo>
                    <a:cubicBezTo>
                      <a:pt x="1354" y="404"/>
                      <a:pt x="1356" y="403"/>
                      <a:pt x="1359" y="401"/>
                    </a:cubicBezTo>
                    <a:cubicBezTo>
                      <a:pt x="1361" y="399"/>
                      <a:pt x="1365" y="397"/>
                      <a:pt x="1366" y="396"/>
                    </a:cubicBezTo>
                    <a:cubicBezTo>
                      <a:pt x="1367" y="396"/>
                      <a:pt x="1367" y="396"/>
                      <a:pt x="1367" y="396"/>
                    </a:cubicBezTo>
                    <a:cubicBezTo>
                      <a:pt x="1368" y="396"/>
                      <a:pt x="1370" y="394"/>
                      <a:pt x="1371" y="394"/>
                    </a:cubicBezTo>
                    <a:cubicBezTo>
                      <a:pt x="1372" y="393"/>
                      <a:pt x="1373" y="392"/>
                      <a:pt x="1374" y="392"/>
                    </a:cubicBezTo>
                    <a:cubicBezTo>
                      <a:pt x="1374" y="392"/>
                      <a:pt x="1375" y="392"/>
                      <a:pt x="1375" y="392"/>
                    </a:cubicBezTo>
                    <a:cubicBezTo>
                      <a:pt x="1376" y="392"/>
                      <a:pt x="1377" y="393"/>
                      <a:pt x="1378" y="393"/>
                    </a:cubicBezTo>
                    <a:cubicBezTo>
                      <a:pt x="1378" y="393"/>
                      <a:pt x="1378" y="393"/>
                      <a:pt x="1378" y="393"/>
                    </a:cubicBezTo>
                    <a:cubicBezTo>
                      <a:pt x="1378" y="393"/>
                      <a:pt x="1378" y="393"/>
                      <a:pt x="1378" y="393"/>
                    </a:cubicBezTo>
                    <a:cubicBezTo>
                      <a:pt x="1379" y="393"/>
                      <a:pt x="1379" y="394"/>
                      <a:pt x="1380" y="394"/>
                    </a:cubicBezTo>
                    <a:cubicBezTo>
                      <a:pt x="1381" y="395"/>
                      <a:pt x="1382" y="396"/>
                      <a:pt x="1383" y="396"/>
                    </a:cubicBezTo>
                    <a:cubicBezTo>
                      <a:pt x="1383" y="396"/>
                      <a:pt x="1383" y="396"/>
                      <a:pt x="1383" y="396"/>
                    </a:cubicBezTo>
                    <a:cubicBezTo>
                      <a:pt x="1383" y="396"/>
                      <a:pt x="1383" y="396"/>
                      <a:pt x="1383" y="396"/>
                    </a:cubicBezTo>
                    <a:cubicBezTo>
                      <a:pt x="1384" y="396"/>
                      <a:pt x="1385" y="397"/>
                      <a:pt x="1388" y="397"/>
                    </a:cubicBezTo>
                    <a:cubicBezTo>
                      <a:pt x="1388" y="397"/>
                      <a:pt x="1390" y="397"/>
                      <a:pt x="1390" y="397"/>
                    </a:cubicBezTo>
                    <a:cubicBezTo>
                      <a:pt x="1394" y="397"/>
                      <a:pt x="1397" y="397"/>
                      <a:pt x="1399" y="398"/>
                    </a:cubicBezTo>
                    <a:cubicBezTo>
                      <a:pt x="1399" y="398"/>
                      <a:pt x="1400" y="398"/>
                      <a:pt x="1401" y="399"/>
                    </a:cubicBezTo>
                    <a:cubicBezTo>
                      <a:pt x="1402" y="399"/>
                      <a:pt x="1404" y="400"/>
                      <a:pt x="1405" y="400"/>
                    </a:cubicBezTo>
                    <a:cubicBezTo>
                      <a:pt x="1405" y="400"/>
                      <a:pt x="1405" y="400"/>
                      <a:pt x="1405" y="400"/>
                    </a:cubicBezTo>
                    <a:cubicBezTo>
                      <a:pt x="1405" y="400"/>
                      <a:pt x="1405" y="400"/>
                      <a:pt x="1405" y="400"/>
                    </a:cubicBezTo>
                    <a:cubicBezTo>
                      <a:pt x="1406" y="400"/>
                      <a:pt x="1408" y="401"/>
                      <a:pt x="1410" y="401"/>
                    </a:cubicBezTo>
                    <a:cubicBezTo>
                      <a:pt x="1411" y="401"/>
                      <a:pt x="1411" y="401"/>
                      <a:pt x="1411" y="401"/>
                    </a:cubicBezTo>
                    <a:cubicBezTo>
                      <a:pt x="1411" y="401"/>
                      <a:pt x="1412" y="402"/>
                      <a:pt x="1413" y="402"/>
                    </a:cubicBezTo>
                    <a:cubicBezTo>
                      <a:pt x="1414" y="402"/>
                      <a:pt x="1416" y="401"/>
                      <a:pt x="1417" y="400"/>
                    </a:cubicBezTo>
                    <a:cubicBezTo>
                      <a:pt x="1417" y="399"/>
                      <a:pt x="1418" y="398"/>
                      <a:pt x="1418" y="396"/>
                    </a:cubicBezTo>
                    <a:cubicBezTo>
                      <a:pt x="1419" y="395"/>
                      <a:pt x="1419" y="394"/>
                      <a:pt x="1419" y="393"/>
                    </a:cubicBezTo>
                    <a:cubicBezTo>
                      <a:pt x="1419" y="392"/>
                      <a:pt x="1420" y="392"/>
                      <a:pt x="1420" y="391"/>
                    </a:cubicBezTo>
                    <a:cubicBezTo>
                      <a:pt x="1421" y="389"/>
                      <a:pt x="1423" y="387"/>
                      <a:pt x="1427" y="385"/>
                    </a:cubicBezTo>
                    <a:cubicBezTo>
                      <a:pt x="1430" y="383"/>
                      <a:pt x="1433" y="381"/>
                      <a:pt x="1433" y="380"/>
                    </a:cubicBezTo>
                    <a:cubicBezTo>
                      <a:pt x="1434" y="380"/>
                      <a:pt x="1434" y="380"/>
                      <a:pt x="1435" y="380"/>
                    </a:cubicBezTo>
                    <a:cubicBezTo>
                      <a:pt x="1436" y="379"/>
                      <a:pt x="1437" y="379"/>
                      <a:pt x="1437" y="378"/>
                    </a:cubicBezTo>
                    <a:cubicBezTo>
                      <a:pt x="1438" y="378"/>
                      <a:pt x="1438" y="378"/>
                      <a:pt x="1438" y="378"/>
                    </a:cubicBezTo>
                    <a:cubicBezTo>
                      <a:pt x="1438" y="378"/>
                      <a:pt x="1438" y="378"/>
                      <a:pt x="1438" y="378"/>
                    </a:cubicBezTo>
                    <a:cubicBezTo>
                      <a:pt x="1439" y="377"/>
                      <a:pt x="1441" y="377"/>
                      <a:pt x="1442" y="376"/>
                    </a:cubicBezTo>
                    <a:cubicBezTo>
                      <a:pt x="1442" y="376"/>
                      <a:pt x="1442" y="376"/>
                      <a:pt x="1442" y="376"/>
                    </a:cubicBezTo>
                    <a:cubicBezTo>
                      <a:pt x="1442" y="376"/>
                      <a:pt x="1442" y="376"/>
                      <a:pt x="1442" y="376"/>
                    </a:cubicBezTo>
                    <a:cubicBezTo>
                      <a:pt x="1443" y="375"/>
                      <a:pt x="1443" y="375"/>
                      <a:pt x="1444" y="375"/>
                    </a:cubicBezTo>
                    <a:cubicBezTo>
                      <a:pt x="1445" y="375"/>
                      <a:pt x="1445" y="375"/>
                      <a:pt x="1446" y="376"/>
                    </a:cubicBezTo>
                    <a:cubicBezTo>
                      <a:pt x="1446" y="376"/>
                      <a:pt x="1446" y="376"/>
                      <a:pt x="1446" y="376"/>
                    </a:cubicBezTo>
                    <a:cubicBezTo>
                      <a:pt x="1446" y="376"/>
                      <a:pt x="1446" y="376"/>
                      <a:pt x="1446" y="376"/>
                    </a:cubicBezTo>
                    <a:cubicBezTo>
                      <a:pt x="1447" y="376"/>
                      <a:pt x="1448" y="377"/>
                      <a:pt x="1449" y="378"/>
                    </a:cubicBezTo>
                    <a:cubicBezTo>
                      <a:pt x="1449" y="379"/>
                      <a:pt x="1449" y="379"/>
                      <a:pt x="1449" y="379"/>
                    </a:cubicBezTo>
                    <a:cubicBezTo>
                      <a:pt x="1449" y="379"/>
                      <a:pt x="1449" y="379"/>
                      <a:pt x="1449" y="379"/>
                    </a:cubicBezTo>
                    <a:cubicBezTo>
                      <a:pt x="1449" y="380"/>
                      <a:pt x="1450" y="382"/>
                      <a:pt x="1451" y="382"/>
                    </a:cubicBezTo>
                    <a:cubicBezTo>
                      <a:pt x="1452" y="383"/>
                      <a:pt x="1454" y="384"/>
                      <a:pt x="1455" y="384"/>
                    </a:cubicBezTo>
                    <a:cubicBezTo>
                      <a:pt x="1459" y="384"/>
                      <a:pt x="1459" y="384"/>
                      <a:pt x="1459" y="384"/>
                    </a:cubicBezTo>
                    <a:cubicBezTo>
                      <a:pt x="1460" y="384"/>
                      <a:pt x="1461" y="385"/>
                      <a:pt x="1461" y="386"/>
                    </a:cubicBezTo>
                    <a:cubicBezTo>
                      <a:pt x="1461" y="386"/>
                      <a:pt x="1460" y="387"/>
                      <a:pt x="1458" y="388"/>
                    </a:cubicBezTo>
                    <a:cubicBezTo>
                      <a:pt x="1456" y="390"/>
                      <a:pt x="1454" y="392"/>
                      <a:pt x="1453" y="392"/>
                    </a:cubicBezTo>
                    <a:cubicBezTo>
                      <a:pt x="1453" y="393"/>
                      <a:pt x="1453" y="393"/>
                      <a:pt x="1453" y="393"/>
                    </a:cubicBezTo>
                    <a:cubicBezTo>
                      <a:pt x="1453" y="393"/>
                      <a:pt x="1453" y="393"/>
                      <a:pt x="1453" y="393"/>
                    </a:cubicBezTo>
                    <a:cubicBezTo>
                      <a:pt x="1452" y="394"/>
                      <a:pt x="1451" y="396"/>
                      <a:pt x="1452" y="398"/>
                    </a:cubicBezTo>
                    <a:cubicBezTo>
                      <a:pt x="1452" y="398"/>
                      <a:pt x="1453" y="399"/>
                      <a:pt x="1453" y="400"/>
                    </a:cubicBezTo>
                    <a:cubicBezTo>
                      <a:pt x="1454" y="400"/>
                      <a:pt x="1454" y="401"/>
                      <a:pt x="1454" y="401"/>
                    </a:cubicBezTo>
                    <a:cubicBezTo>
                      <a:pt x="1454" y="402"/>
                      <a:pt x="1454" y="402"/>
                      <a:pt x="1454" y="402"/>
                    </a:cubicBezTo>
                    <a:cubicBezTo>
                      <a:pt x="1455" y="402"/>
                      <a:pt x="1455" y="402"/>
                      <a:pt x="1455" y="402"/>
                    </a:cubicBezTo>
                    <a:cubicBezTo>
                      <a:pt x="1455" y="402"/>
                      <a:pt x="1455" y="402"/>
                      <a:pt x="1456" y="402"/>
                    </a:cubicBezTo>
                    <a:cubicBezTo>
                      <a:pt x="1456" y="402"/>
                      <a:pt x="1457" y="402"/>
                      <a:pt x="1457" y="402"/>
                    </a:cubicBezTo>
                    <a:cubicBezTo>
                      <a:pt x="1458" y="402"/>
                      <a:pt x="1458" y="402"/>
                      <a:pt x="1458" y="402"/>
                    </a:cubicBezTo>
                    <a:cubicBezTo>
                      <a:pt x="1458" y="401"/>
                      <a:pt x="1458" y="401"/>
                      <a:pt x="1458" y="401"/>
                    </a:cubicBezTo>
                    <a:cubicBezTo>
                      <a:pt x="1458" y="400"/>
                      <a:pt x="1460" y="398"/>
                      <a:pt x="1461" y="397"/>
                    </a:cubicBezTo>
                    <a:cubicBezTo>
                      <a:pt x="1461" y="397"/>
                      <a:pt x="1461" y="397"/>
                      <a:pt x="1461" y="397"/>
                    </a:cubicBezTo>
                    <a:cubicBezTo>
                      <a:pt x="1462" y="397"/>
                      <a:pt x="1462" y="397"/>
                      <a:pt x="1462" y="397"/>
                    </a:cubicBezTo>
                    <a:cubicBezTo>
                      <a:pt x="1462" y="397"/>
                      <a:pt x="1463" y="396"/>
                      <a:pt x="1463" y="396"/>
                    </a:cubicBezTo>
                    <a:cubicBezTo>
                      <a:pt x="1464" y="396"/>
                      <a:pt x="1464" y="395"/>
                      <a:pt x="1465" y="395"/>
                    </a:cubicBezTo>
                    <a:cubicBezTo>
                      <a:pt x="1465" y="395"/>
                      <a:pt x="1465" y="394"/>
                      <a:pt x="1466" y="394"/>
                    </a:cubicBezTo>
                    <a:cubicBezTo>
                      <a:pt x="1467" y="394"/>
                      <a:pt x="1468" y="395"/>
                      <a:pt x="1468" y="396"/>
                    </a:cubicBezTo>
                    <a:cubicBezTo>
                      <a:pt x="1469" y="398"/>
                      <a:pt x="1470" y="400"/>
                      <a:pt x="1471" y="401"/>
                    </a:cubicBezTo>
                    <a:cubicBezTo>
                      <a:pt x="1471" y="402"/>
                      <a:pt x="1472" y="403"/>
                      <a:pt x="1472" y="403"/>
                    </a:cubicBezTo>
                    <a:cubicBezTo>
                      <a:pt x="1472" y="404"/>
                      <a:pt x="1472" y="404"/>
                      <a:pt x="1473" y="405"/>
                    </a:cubicBezTo>
                    <a:cubicBezTo>
                      <a:pt x="1474" y="406"/>
                      <a:pt x="1474" y="408"/>
                      <a:pt x="1475" y="408"/>
                    </a:cubicBezTo>
                    <a:cubicBezTo>
                      <a:pt x="1475" y="408"/>
                      <a:pt x="1475" y="408"/>
                      <a:pt x="1475" y="408"/>
                    </a:cubicBezTo>
                    <a:cubicBezTo>
                      <a:pt x="1475" y="410"/>
                      <a:pt x="1475" y="411"/>
                      <a:pt x="1474" y="412"/>
                    </a:cubicBezTo>
                    <a:cubicBezTo>
                      <a:pt x="1474" y="412"/>
                      <a:pt x="1474" y="412"/>
                      <a:pt x="1474" y="412"/>
                    </a:cubicBezTo>
                    <a:cubicBezTo>
                      <a:pt x="1473" y="413"/>
                      <a:pt x="1471" y="414"/>
                      <a:pt x="1470" y="416"/>
                    </a:cubicBezTo>
                    <a:cubicBezTo>
                      <a:pt x="1470" y="416"/>
                      <a:pt x="1470" y="417"/>
                      <a:pt x="1469" y="418"/>
                    </a:cubicBezTo>
                    <a:cubicBezTo>
                      <a:pt x="1469" y="419"/>
                      <a:pt x="1468" y="419"/>
                      <a:pt x="1468" y="420"/>
                    </a:cubicBezTo>
                    <a:cubicBezTo>
                      <a:pt x="1467" y="421"/>
                      <a:pt x="1466" y="423"/>
                      <a:pt x="1466" y="424"/>
                    </a:cubicBezTo>
                    <a:cubicBezTo>
                      <a:pt x="1466" y="424"/>
                      <a:pt x="1466" y="424"/>
                      <a:pt x="1466" y="424"/>
                    </a:cubicBezTo>
                    <a:cubicBezTo>
                      <a:pt x="1465" y="425"/>
                      <a:pt x="1465" y="426"/>
                      <a:pt x="1465" y="428"/>
                    </a:cubicBezTo>
                    <a:cubicBezTo>
                      <a:pt x="1465" y="428"/>
                      <a:pt x="1465" y="428"/>
                      <a:pt x="1465" y="428"/>
                    </a:cubicBezTo>
                    <a:cubicBezTo>
                      <a:pt x="1465" y="428"/>
                      <a:pt x="1465" y="428"/>
                      <a:pt x="1465" y="428"/>
                    </a:cubicBezTo>
                    <a:cubicBezTo>
                      <a:pt x="1465" y="428"/>
                      <a:pt x="1465" y="428"/>
                      <a:pt x="1465" y="428"/>
                    </a:cubicBezTo>
                    <a:cubicBezTo>
                      <a:pt x="1464" y="429"/>
                      <a:pt x="1465" y="430"/>
                      <a:pt x="1466" y="431"/>
                    </a:cubicBezTo>
                    <a:cubicBezTo>
                      <a:pt x="1466" y="431"/>
                      <a:pt x="1466" y="431"/>
                      <a:pt x="1466" y="431"/>
                    </a:cubicBezTo>
                    <a:cubicBezTo>
                      <a:pt x="1467" y="431"/>
                      <a:pt x="1467" y="431"/>
                      <a:pt x="1467" y="431"/>
                    </a:cubicBezTo>
                    <a:cubicBezTo>
                      <a:pt x="1468" y="431"/>
                      <a:pt x="1469" y="431"/>
                      <a:pt x="1470" y="430"/>
                    </a:cubicBezTo>
                    <a:cubicBezTo>
                      <a:pt x="1471" y="430"/>
                      <a:pt x="1472" y="429"/>
                      <a:pt x="1473" y="428"/>
                    </a:cubicBezTo>
                    <a:cubicBezTo>
                      <a:pt x="1475" y="428"/>
                      <a:pt x="1476" y="427"/>
                      <a:pt x="1477" y="427"/>
                    </a:cubicBezTo>
                    <a:cubicBezTo>
                      <a:pt x="1477" y="426"/>
                      <a:pt x="1478" y="426"/>
                      <a:pt x="1479" y="426"/>
                    </a:cubicBezTo>
                    <a:cubicBezTo>
                      <a:pt x="1481" y="426"/>
                      <a:pt x="1482" y="426"/>
                      <a:pt x="1483" y="427"/>
                    </a:cubicBezTo>
                    <a:cubicBezTo>
                      <a:pt x="1483" y="427"/>
                      <a:pt x="1483" y="427"/>
                      <a:pt x="1483" y="427"/>
                    </a:cubicBezTo>
                    <a:cubicBezTo>
                      <a:pt x="1483" y="428"/>
                      <a:pt x="1483" y="428"/>
                      <a:pt x="1483" y="428"/>
                    </a:cubicBezTo>
                    <a:cubicBezTo>
                      <a:pt x="1485" y="428"/>
                      <a:pt x="1488" y="429"/>
                      <a:pt x="1490" y="429"/>
                    </a:cubicBezTo>
                    <a:cubicBezTo>
                      <a:pt x="1491" y="429"/>
                      <a:pt x="1491" y="429"/>
                      <a:pt x="1491" y="429"/>
                    </a:cubicBezTo>
                    <a:cubicBezTo>
                      <a:pt x="1493" y="429"/>
                      <a:pt x="1494" y="429"/>
                      <a:pt x="1495" y="429"/>
                    </a:cubicBezTo>
                    <a:cubicBezTo>
                      <a:pt x="1495" y="430"/>
                      <a:pt x="1495" y="430"/>
                      <a:pt x="1495" y="430"/>
                    </a:cubicBezTo>
                    <a:cubicBezTo>
                      <a:pt x="1496" y="430"/>
                      <a:pt x="1496" y="430"/>
                      <a:pt x="1496" y="430"/>
                    </a:cubicBezTo>
                    <a:cubicBezTo>
                      <a:pt x="1498" y="429"/>
                      <a:pt x="1500" y="429"/>
                      <a:pt x="1502" y="428"/>
                    </a:cubicBezTo>
                    <a:cubicBezTo>
                      <a:pt x="1502" y="427"/>
                      <a:pt x="1503" y="427"/>
                      <a:pt x="1504" y="427"/>
                    </a:cubicBezTo>
                    <a:cubicBezTo>
                      <a:pt x="1505" y="427"/>
                      <a:pt x="1506" y="427"/>
                      <a:pt x="1507" y="428"/>
                    </a:cubicBezTo>
                    <a:cubicBezTo>
                      <a:pt x="1507" y="428"/>
                      <a:pt x="1508" y="428"/>
                      <a:pt x="1509" y="429"/>
                    </a:cubicBezTo>
                    <a:cubicBezTo>
                      <a:pt x="1510" y="430"/>
                      <a:pt x="1511" y="431"/>
                      <a:pt x="1512" y="432"/>
                    </a:cubicBezTo>
                    <a:cubicBezTo>
                      <a:pt x="1512" y="432"/>
                      <a:pt x="1512" y="432"/>
                      <a:pt x="1512" y="432"/>
                    </a:cubicBezTo>
                    <a:cubicBezTo>
                      <a:pt x="1515" y="432"/>
                      <a:pt x="1515" y="432"/>
                      <a:pt x="1515" y="432"/>
                    </a:cubicBezTo>
                    <a:cubicBezTo>
                      <a:pt x="1516" y="433"/>
                      <a:pt x="1516" y="434"/>
                      <a:pt x="1516" y="435"/>
                    </a:cubicBezTo>
                    <a:cubicBezTo>
                      <a:pt x="1516" y="438"/>
                      <a:pt x="1516" y="438"/>
                      <a:pt x="1516" y="438"/>
                    </a:cubicBezTo>
                    <a:cubicBezTo>
                      <a:pt x="1516" y="439"/>
                      <a:pt x="1517" y="442"/>
                      <a:pt x="1518" y="443"/>
                    </a:cubicBezTo>
                    <a:cubicBezTo>
                      <a:pt x="1518" y="444"/>
                      <a:pt x="1518" y="444"/>
                      <a:pt x="1518" y="444"/>
                    </a:cubicBezTo>
                    <a:cubicBezTo>
                      <a:pt x="1518" y="444"/>
                      <a:pt x="1518" y="444"/>
                      <a:pt x="1518" y="444"/>
                    </a:cubicBezTo>
                    <a:cubicBezTo>
                      <a:pt x="1520" y="445"/>
                      <a:pt x="1521" y="448"/>
                      <a:pt x="1521" y="448"/>
                    </a:cubicBezTo>
                    <a:cubicBezTo>
                      <a:pt x="1521" y="450"/>
                      <a:pt x="1519" y="452"/>
                      <a:pt x="1517" y="452"/>
                    </a:cubicBezTo>
                    <a:cubicBezTo>
                      <a:pt x="1517" y="452"/>
                      <a:pt x="1517" y="452"/>
                      <a:pt x="1517" y="452"/>
                    </a:cubicBezTo>
                    <a:cubicBezTo>
                      <a:pt x="1516" y="453"/>
                      <a:pt x="1516" y="453"/>
                      <a:pt x="1516" y="453"/>
                    </a:cubicBezTo>
                    <a:cubicBezTo>
                      <a:pt x="1514" y="453"/>
                      <a:pt x="1512" y="454"/>
                      <a:pt x="1511" y="455"/>
                    </a:cubicBezTo>
                    <a:cubicBezTo>
                      <a:pt x="1510" y="456"/>
                      <a:pt x="1509" y="457"/>
                      <a:pt x="1508" y="458"/>
                    </a:cubicBezTo>
                    <a:cubicBezTo>
                      <a:pt x="1507" y="458"/>
                      <a:pt x="1506" y="459"/>
                      <a:pt x="1505" y="460"/>
                    </a:cubicBezTo>
                    <a:cubicBezTo>
                      <a:pt x="1505" y="460"/>
                      <a:pt x="1505" y="460"/>
                      <a:pt x="1505" y="460"/>
                    </a:cubicBezTo>
                    <a:cubicBezTo>
                      <a:pt x="1505" y="461"/>
                      <a:pt x="1505" y="461"/>
                      <a:pt x="1505" y="461"/>
                    </a:cubicBezTo>
                    <a:cubicBezTo>
                      <a:pt x="1503" y="462"/>
                      <a:pt x="1502" y="463"/>
                      <a:pt x="1501" y="465"/>
                    </a:cubicBezTo>
                    <a:cubicBezTo>
                      <a:pt x="1500" y="466"/>
                      <a:pt x="1499" y="468"/>
                      <a:pt x="1499" y="470"/>
                    </a:cubicBezTo>
                    <a:cubicBezTo>
                      <a:pt x="1499" y="472"/>
                      <a:pt x="1499" y="474"/>
                      <a:pt x="1500" y="477"/>
                    </a:cubicBezTo>
                    <a:cubicBezTo>
                      <a:pt x="1501" y="479"/>
                      <a:pt x="1503" y="482"/>
                      <a:pt x="1505" y="484"/>
                    </a:cubicBezTo>
                    <a:cubicBezTo>
                      <a:pt x="1506" y="485"/>
                      <a:pt x="1509" y="488"/>
                      <a:pt x="1511" y="490"/>
                    </a:cubicBezTo>
                    <a:cubicBezTo>
                      <a:pt x="1511" y="490"/>
                      <a:pt x="1511" y="490"/>
                      <a:pt x="1511" y="490"/>
                    </a:cubicBezTo>
                    <a:cubicBezTo>
                      <a:pt x="1512" y="490"/>
                      <a:pt x="1512" y="490"/>
                      <a:pt x="1512" y="490"/>
                    </a:cubicBezTo>
                    <a:cubicBezTo>
                      <a:pt x="1513" y="491"/>
                      <a:pt x="1514" y="492"/>
                      <a:pt x="1514" y="493"/>
                    </a:cubicBezTo>
                    <a:cubicBezTo>
                      <a:pt x="1514" y="494"/>
                      <a:pt x="1514" y="494"/>
                      <a:pt x="1514" y="494"/>
                    </a:cubicBezTo>
                    <a:cubicBezTo>
                      <a:pt x="1513" y="495"/>
                      <a:pt x="1512" y="496"/>
                      <a:pt x="1510" y="496"/>
                    </a:cubicBezTo>
                    <a:cubicBezTo>
                      <a:pt x="1510" y="496"/>
                      <a:pt x="1510" y="496"/>
                      <a:pt x="1510" y="496"/>
                    </a:cubicBezTo>
                    <a:cubicBezTo>
                      <a:pt x="1508" y="496"/>
                      <a:pt x="1506" y="496"/>
                      <a:pt x="1505" y="495"/>
                    </a:cubicBezTo>
                    <a:cubicBezTo>
                      <a:pt x="1503" y="495"/>
                      <a:pt x="1501" y="494"/>
                      <a:pt x="1500" y="492"/>
                    </a:cubicBezTo>
                    <a:cubicBezTo>
                      <a:pt x="1500" y="492"/>
                      <a:pt x="1500" y="492"/>
                      <a:pt x="1500" y="492"/>
                    </a:cubicBezTo>
                    <a:cubicBezTo>
                      <a:pt x="1500" y="492"/>
                      <a:pt x="1500" y="492"/>
                      <a:pt x="1500" y="492"/>
                    </a:cubicBezTo>
                    <a:cubicBezTo>
                      <a:pt x="1500" y="492"/>
                      <a:pt x="1500" y="491"/>
                      <a:pt x="1499" y="491"/>
                    </a:cubicBezTo>
                    <a:cubicBezTo>
                      <a:pt x="1499" y="490"/>
                      <a:pt x="1498" y="489"/>
                      <a:pt x="1497" y="488"/>
                    </a:cubicBezTo>
                    <a:cubicBezTo>
                      <a:pt x="1497" y="488"/>
                      <a:pt x="1497" y="488"/>
                      <a:pt x="1497" y="488"/>
                    </a:cubicBezTo>
                    <a:cubicBezTo>
                      <a:pt x="1496" y="486"/>
                      <a:pt x="1493" y="486"/>
                      <a:pt x="1492" y="486"/>
                    </a:cubicBezTo>
                    <a:cubicBezTo>
                      <a:pt x="1487" y="486"/>
                      <a:pt x="1487" y="486"/>
                      <a:pt x="1487" y="486"/>
                    </a:cubicBezTo>
                    <a:cubicBezTo>
                      <a:pt x="1482" y="488"/>
                      <a:pt x="1482" y="488"/>
                      <a:pt x="1482" y="488"/>
                    </a:cubicBezTo>
                    <a:cubicBezTo>
                      <a:pt x="1482" y="489"/>
                      <a:pt x="1482" y="489"/>
                      <a:pt x="1482" y="489"/>
                    </a:cubicBezTo>
                    <a:cubicBezTo>
                      <a:pt x="1480" y="490"/>
                      <a:pt x="1477" y="491"/>
                      <a:pt x="1475" y="491"/>
                    </a:cubicBezTo>
                    <a:cubicBezTo>
                      <a:pt x="1471" y="492"/>
                      <a:pt x="1467" y="493"/>
                      <a:pt x="1465" y="493"/>
                    </a:cubicBezTo>
                    <a:cubicBezTo>
                      <a:pt x="1465" y="493"/>
                      <a:pt x="1465" y="493"/>
                      <a:pt x="1465" y="493"/>
                    </a:cubicBezTo>
                    <a:cubicBezTo>
                      <a:pt x="1465" y="493"/>
                      <a:pt x="1465" y="493"/>
                      <a:pt x="1465" y="493"/>
                    </a:cubicBezTo>
                    <a:cubicBezTo>
                      <a:pt x="1464" y="494"/>
                      <a:pt x="1461" y="495"/>
                      <a:pt x="1460" y="497"/>
                    </a:cubicBezTo>
                    <a:cubicBezTo>
                      <a:pt x="1458" y="499"/>
                      <a:pt x="1456" y="502"/>
                      <a:pt x="1454" y="504"/>
                    </a:cubicBezTo>
                    <a:cubicBezTo>
                      <a:pt x="1454" y="506"/>
                      <a:pt x="1451" y="508"/>
                      <a:pt x="1450" y="509"/>
                    </a:cubicBezTo>
                    <a:cubicBezTo>
                      <a:pt x="1450" y="509"/>
                      <a:pt x="1450" y="509"/>
                      <a:pt x="1450" y="509"/>
                    </a:cubicBezTo>
                    <a:cubicBezTo>
                      <a:pt x="1450" y="509"/>
                      <a:pt x="1450" y="509"/>
                      <a:pt x="1450" y="509"/>
                    </a:cubicBezTo>
                    <a:cubicBezTo>
                      <a:pt x="1449" y="509"/>
                      <a:pt x="1448" y="510"/>
                      <a:pt x="1448" y="510"/>
                    </a:cubicBezTo>
                    <a:cubicBezTo>
                      <a:pt x="1447" y="511"/>
                      <a:pt x="1446" y="512"/>
                      <a:pt x="1445" y="512"/>
                    </a:cubicBezTo>
                    <a:cubicBezTo>
                      <a:pt x="1445" y="512"/>
                      <a:pt x="1445" y="512"/>
                      <a:pt x="1445" y="512"/>
                    </a:cubicBezTo>
                    <a:cubicBezTo>
                      <a:pt x="1445" y="512"/>
                      <a:pt x="1445" y="512"/>
                      <a:pt x="1445" y="512"/>
                    </a:cubicBezTo>
                    <a:cubicBezTo>
                      <a:pt x="1445" y="514"/>
                      <a:pt x="1442" y="515"/>
                      <a:pt x="1441" y="516"/>
                    </a:cubicBezTo>
                    <a:cubicBezTo>
                      <a:pt x="1441" y="516"/>
                      <a:pt x="1441" y="516"/>
                      <a:pt x="1441" y="516"/>
                    </a:cubicBezTo>
                    <a:cubicBezTo>
                      <a:pt x="1437" y="519"/>
                      <a:pt x="1437" y="519"/>
                      <a:pt x="1437" y="519"/>
                    </a:cubicBezTo>
                    <a:cubicBezTo>
                      <a:pt x="1437" y="520"/>
                      <a:pt x="1436" y="520"/>
                      <a:pt x="1436" y="520"/>
                    </a:cubicBezTo>
                    <a:cubicBezTo>
                      <a:pt x="1435" y="521"/>
                      <a:pt x="1434" y="521"/>
                      <a:pt x="1434" y="522"/>
                    </a:cubicBezTo>
                    <a:cubicBezTo>
                      <a:pt x="1434" y="522"/>
                      <a:pt x="1434" y="522"/>
                      <a:pt x="1434" y="522"/>
                    </a:cubicBezTo>
                    <a:cubicBezTo>
                      <a:pt x="1433" y="522"/>
                      <a:pt x="1433" y="522"/>
                      <a:pt x="1433" y="522"/>
                    </a:cubicBezTo>
                    <a:cubicBezTo>
                      <a:pt x="1433" y="522"/>
                      <a:pt x="1433" y="523"/>
                      <a:pt x="1431" y="525"/>
                    </a:cubicBezTo>
                    <a:cubicBezTo>
                      <a:pt x="1431" y="525"/>
                      <a:pt x="1431" y="526"/>
                      <a:pt x="1430" y="526"/>
                    </a:cubicBezTo>
                    <a:cubicBezTo>
                      <a:pt x="1429" y="527"/>
                      <a:pt x="1428" y="529"/>
                      <a:pt x="1427" y="530"/>
                    </a:cubicBezTo>
                    <a:cubicBezTo>
                      <a:pt x="1424" y="531"/>
                      <a:pt x="1424" y="531"/>
                      <a:pt x="1424" y="531"/>
                    </a:cubicBezTo>
                    <a:cubicBezTo>
                      <a:pt x="1424" y="531"/>
                      <a:pt x="1424" y="531"/>
                      <a:pt x="1424" y="531"/>
                    </a:cubicBezTo>
                    <a:cubicBezTo>
                      <a:pt x="1422" y="531"/>
                      <a:pt x="1422" y="531"/>
                      <a:pt x="1422" y="531"/>
                    </a:cubicBezTo>
                    <a:cubicBezTo>
                      <a:pt x="1422" y="531"/>
                      <a:pt x="1421" y="531"/>
                      <a:pt x="1420" y="532"/>
                    </a:cubicBezTo>
                    <a:cubicBezTo>
                      <a:pt x="1420" y="533"/>
                      <a:pt x="1419" y="533"/>
                      <a:pt x="1418" y="534"/>
                    </a:cubicBezTo>
                    <a:cubicBezTo>
                      <a:pt x="1418" y="534"/>
                      <a:pt x="1418" y="534"/>
                      <a:pt x="1418" y="534"/>
                    </a:cubicBezTo>
                    <a:cubicBezTo>
                      <a:pt x="1418" y="534"/>
                      <a:pt x="1418" y="534"/>
                      <a:pt x="1418" y="534"/>
                    </a:cubicBezTo>
                    <a:cubicBezTo>
                      <a:pt x="1416" y="536"/>
                      <a:pt x="1415" y="537"/>
                      <a:pt x="1415" y="538"/>
                    </a:cubicBezTo>
                    <a:cubicBezTo>
                      <a:pt x="1415" y="538"/>
                      <a:pt x="1415" y="538"/>
                      <a:pt x="1415" y="538"/>
                    </a:cubicBezTo>
                    <a:cubicBezTo>
                      <a:pt x="1414" y="539"/>
                      <a:pt x="1415" y="542"/>
                      <a:pt x="1415" y="543"/>
                    </a:cubicBezTo>
                    <a:cubicBezTo>
                      <a:pt x="1415" y="543"/>
                      <a:pt x="1415" y="544"/>
                      <a:pt x="1416" y="544"/>
                    </a:cubicBezTo>
                    <a:cubicBezTo>
                      <a:pt x="1416" y="546"/>
                      <a:pt x="1416" y="548"/>
                      <a:pt x="1416" y="550"/>
                    </a:cubicBezTo>
                    <a:cubicBezTo>
                      <a:pt x="1417" y="552"/>
                      <a:pt x="1417" y="554"/>
                      <a:pt x="1418" y="555"/>
                    </a:cubicBezTo>
                    <a:cubicBezTo>
                      <a:pt x="1418" y="557"/>
                      <a:pt x="1419" y="559"/>
                      <a:pt x="1419" y="560"/>
                    </a:cubicBezTo>
                    <a:cubicBezTo>
                      <a:pt x="1420" y="562"/>
                      <a:pt x="1421" y="565"/>
                      <a:pt x="1421" y="566"/>
                    </a:cubicBezTo>
                    <a:cubicBezTo>
                      <a:pt x="1421" y="566"/>
                      <a:pt x="1421" y="566"/>
                      <a:pt x="1421" y="566"/>
                    </a:cubicBezTo>
                    <a:cubicBezTo>
                      <a:pt x="1421" y="566"/>
                      <a:pt x="1420" y="567"/>
                      <a:pt x="1420" y="569"/>
                    </a:cubicBezTo>
                    <a:cubicBezTo>
                      <a:pt x="1420" y="570"/>
                      <a:pt x="1420" y="571"/>
                      <a:pt x="1419" y="572"/>
                    </a:cubicBezTo>
                    <a:cubicBezTo>
                      <a:pt x="1419" y="573"/>
                      <a:pt x="1418" y="576"/>
                      <a:pt x="1417" y="579"/>
                    </a:cubicBezTo>
                    <a:cubicBezTo>
                      <a:pt x="1416" y="579"/>
                      <a:pt x="1416" y="581"/>
                      <a:pt x="1415" y="582"/>
                    </a:cubicBezTo>
                    <a:cubicBezTo>
                      <a:pt x="1414" y="583"/>
                      <a:pt x="1414" y="584"/>
                      <a:pt x="1413" y="585"/>
                    </a:cubicBezTo>
                    <a:cubicBezTo>
                      <a:pt x="1413" y="586"/>
                      <a:pt x="1411" y="588"/>
                      <a:pt x="1411" y="590"/>
                    </a:cubicBezTo>
                    <a:cubicBezTo>
                      <a:pt x="1410" y="590"/>
                      <a:pt x="1410" y="591"/>
                      <a:pt x="1410" y="591"/>
                    </a:cubicBezTo>
                    <a:cubicBezTo>
                      <a:pt x="1409" y="593"/>
                      <a:pt x="1406" y="596"/>
                      <a:pt x="1404" y="597"/>
                    </a:cubicBezTo>
                    <a:cubicBezTo>
                      <a:pt x="1402" y="598"/>
                      <a:pt x="1402" y="598"/>
                      <a:pt x="1402" y="598"/>
                    </a:cubicBezTo>
                    <a:cubicBezTo>
                      <a:pt x="1402" y="599"/>
                      <a:pt x="1402" y="599"/>
                      <a:pt x="1402" y="599"/>
                    </a:cubicBezTo>
                    <a:cubicBezTo>
                      <a:pt x="1402" y="599"/>
                      <a:pt x="1402" y="599"/>
                      <a:pt x="1401" y="599"/>
                    </a:cubicBezTo>
                    <a:cubicBezTo>
                      <a:pt x="1399" y="599"/>
                      <a:pt x="1399" y="599"/>
                      <a:pt x="1399" y="599"/>
                    </a:cubicBezTo>
                    <a:cubicBezTo>
                      <a:pt x="1400" y="601"/>
                      <a:pt x="1400" y="601"/>
                      <a:pt x="1400" y="601"/>
                    </a:cubicBezTo>
                    <a:cubicBezTo>
                      <a:pt x="1400" y="601"/>
                      <a:pt x="1400" y="601"/>
                      <a:pt x="1400" y="601"/>
                    </a:cubicBezTo>
                    <a:cubicBezTo>
                      <a:pt x="1400" y="602"/>
                      <a:pt x="1400" y="602"/>
                      <a:pt x="1400" y="602"/>
                    </a:cubicBezTo>
                    <a:cubicBezTo>
                      <a:pt x="1400" y="602"/>
                      <a:pt x="1400" y="602"/>
                      <a:pt x="1400" y="602"/>
                    </a:cubicBezTo>
                    <a:cubicBezTo>
                      <a:pt x="1399" y="604"/>
                      <a:pt x="1399" y="604"/>
                      <a:pt x="1399" y="604"/>
                    </a:cubicBezTo>
                    <a:cubicBezTo>
                      <a:pt x="1397" y="605"/>
                      <a:pt x="1395" y="608"/>
                      <a:pt x="1395" y="610"/>
                    </a:cubicBezTo>
                    <a:cubicBezTo>
                      <a:pt x="1395" y="611"/>
                      <a:pt x="1395" y="615"/>
                      <a:pt x="1396" y="617"/>
                    </a:cubicBezTo>
                    <a:cubicBezTo>
                      <a:pt x="1397" y="618"/>
                      <a:pt x="1399" y="621"/>
                      <a:pt x="1400" y="624"/>
                    </a:cubicBezTo>
                    <a:cubicBezTo>
                      <a:pt x="1400" y="624"/>
                      <a:pt x="1400" y="624"/>
                      <a:pt x="1400" y="624"/>
                    </a:cubicBezTo>
                    <a:cubicBezTo>
                      <a:pt x="1400" y="624"/>
                      <a:pt x="1400" y="624"/>
                      <a:pt x="1400" y="624"/>
                    </a:cubicBezTo>
                    <a:cubicBezTo>
                      <a:pt x="1402" y="626"/>
                      <a:pt x="1402" y="629"/>
                      <a:pt x="1402" y="631"/>
                    </a:cubicBezTo>
                    <a:cubicBezTo>
                      <a:pt x="1401" y="632"/>
                      <a:pt x="1401" y="633"/>
                      <a:pt x="1401" y="635"/>
                    </a:cubicBezTo>
                    <a:cubicBezTo>
                      <a:pt x="1400" y="636"/>
                      <a:pt x="1400" y="638"/>
                      <a:pt x="1399" y="639"/>
                    </a:cubicBezTo>
                    <a:cubicBezTo>
                      <a:pt x="1399" y="640"/>
                      <a:pt x="1398" y="642"/>
                      <a:pt x="1397" y="643"/>
                    </a:cubicBezTo>
                    <a:cubicBezTo>
                      <a:pt x="1396" y="644"/>
                      <a:pt x="1396" y="644"/>
                      <a:pt x="1396" y="644"/>
                    </a:cubicBezTo>
                    <a:cubicBezTo>
                      <a:pt x="1395" y="646"/>
                      <a:pt x="1394" y="647"/>
                      <a:pt x="1393" y="649"/>
                    </a:cubicBezTo>
                    <a:cubicBezTo>
                      <a:pt x="1391" y="651"/>
                      <a:pt x="1390" y="655"/>
                      <a:pt x="1389" y="659"/>
                    </a:cubicBezTo>
                    <a:cubicBezTo>
                      <a:pt x="1388" y="660"/>
                      <a:pt x="1388" y="662"/>
                      <a:pt x="1387" y="663"/>
                    </a:cubicBezTo>
                    <a:cubicBezTo>
                      <a:pt x="1387" y="665"/>
                      <a:pt x="1386" y="667"/>
                      <a:pt x="1386" y="668"/>
                    </a:cubicBezTo>
                    <a:cubicBezTo>
                      <a:pt x="1385" y="670"/>
                      <a:pt x="1384" y="673"/>
                      <a:pt x="1384" y="676"/>
                    </a:cubicBezTo>
                    <a:cubicBezTo>
                      <a:pt x="1384" y="677"/>
                      <a:pt x="1384" y="678"/>
                      <a:pt x="1384" y="679"/>
                    </a:cubicBezTo>
                    <a:cubicBezTo>
                      <a:pt x="1384" y="680"/>
                      <a:pt x="1383" y="682"/>
                      <a:pt x="1383" y="682"/>
                    </a:cubicBezTo>
                    <a:cubicBezTo>
                      <a:pt x="1383" y="684"/>
                      <a:pt x="1382" y="687"/>
                      <a:pt x="1382" y="688"/>
                    </a:cubicBezTo>
                    <a:cubicBezTo>
                      <a:pt x="1381" y="689"/>
                      <a:pt x="1380" y="689"/>
                      <a:pt x="1379" y="689"/>
                    </a:cubicBezTo>
                    <a:cubicBezTo>
                      <a:pt x="1379" y="689"/>
                      <a:pt x="1379" y="689"/>
                      <a:pt x="1379" y="689"/>
                    </a:cubicBezTo>
                    <a:cubicBezTo>
                      <a:pt x="1378" y="689"/>
                      <a:pt x="1375" y="688"/>
                      <a:pt x="1375" y="688"/>
                    </a:cubicBezTo>
                    <a:cubicBezTo>
                      <a:pt x="1366" y="688"/>
                      <a:pt x="1366" y="688"/>
                      <a:pt x="1366" y="688"/>
                    </a:cubicBezTo>
                    <a:cubicBezTo>
                      <a:pt x="1365" y="688"/>
                      <a:pt x="1362" y="688"/>
                      <a:pt x="1361" y="686"/>
                    </a:cubicBezTo>
                    <a:cubicBezTo>
                      <a:pt x="1360" y="686"/>
                      <a:pt x="1357" y="685"/>
                      <a:pt x="1356" y="685"/>
                    </a:cubicBezTo>
                    <a:cubicBezTo>
                      <a:pt x="1355" y="685"/>
                      <a:pt x="1354" y="685"/>
                      <a:pt x="1353" y="686"/>
                    </a:cubicBezTo>
                    <a:cubicBezTo>
                      <a:pt x="1352" y="686"/>
                      <a:pt x="1351" y="686"/>
                      <a:pt x="1350" y="687"/>
                    </a:cubicBezTo>
                    <a:cubicBezTo>
                      <a:pt x="1349" y="687"/>
                      <a:pt x="1348" y="687"/>
                      <a:pt x="1347" y="688"/>
                    </a:cubicBezTo>
                    <a:cubicBezTo>
                      <a:pt x="1345" y="688"/>
                      <a:pt x="1343" y="687"/>
                      <a:pt x="1342" y="686"/>
                    </a:cubicBezTo>
                    <a:cubicBezTo>
                      <a:pt x="1341" y="685"/>
                      <a:pt x="1339" y="683"/>
                      <a:pt x="1338" y="683"/>
                    </a:cubicBezTo>
                    <a:cubicBezTo>
                      <a:pt x="1338" y="683"/>
                      <a:pt x="1338" y="683"/>
                      <a:pt x="1338" y="683"/>
                    </a:cubicBezTo>
                    <a:cubicBezTo>
                      <a:pt x="1338" y="682"/>
                      <a:pt x="1338" y="682"/>
                      <a:pt x="1338" y="682"/>
                    </a:cubicBezTo>
                    <a:cubicBezTo>
                      <a:pt x="1337" y="682"/>
                      <a:pt x="1337" y="682"/>
                      <a:pt x="1337" y="682"/>
                    </a:cubicBezTo>
                    <a:cubicBezTo>
                      <a:pt x="1337" y="683"/>
                      <a:pt x="1337" y="683"/>
                      <a:pt x="1336" y="683"/>
                    </a:cubicBezTo>
                    <a:cubicBezTo>
                      <a:pt x="1336" y="684"/>
                      <a:pt x="1336" y="684"/>
                      <a:pt x="1336" y="684"/>
                    </a:cubicBezTo>
                    <a:cubicBezTo>
                      <a:pt x="1336" y="685"/>
                      <a:pt x="1336" y="685"/>
                      <a:pt x="1336" y="685"/>
                    </a:cubicBezTo>
                    <a:cubicBezTo>
                      <a:pt x="1334" y="685"/>
                      <a:pt x="1334" y="685"/>
                      <a:pt x="1334" y="685"/>
                    </a:cubicBezTo>
                    <a:cubicBezTo>
                      <a:pt x="1335" y="686"/>
                      <a:pt x="1335" y="686"/>
                      <a:pt x="1335" y="686"/>
                    </a:cubicBezTo>
                    <a:cubicBezTo>
                      <a:pt x="1335" y="687"/>
                      <a:pt x="1335" y="687"/>
                      <a:pt x="1335" y="687"/>
                    </a:cubicBezTo>
                    <a:cubicBezTo>
                      <a:pt x="1336" y="687"/>
                      <a:pt x="1336" y="687"/>
                      <a:pt x="1336" y="687"/>
                    </a:cubicBezTo>
                    <a:cubicBezTo>
                      <a:pt x="1337" y="688"/>
                      <a:pt x="1337" y="688"/>
                      <a:pt x="1337" y="688"/>
                    </a:cubicBezTo>
                    <a:cubicBezTo>
                      <a:pt x="1337" y="690"/>
                      <a:pt x="1338" y="692"/>
                      <a:pt x="1338" y="693"/>
                    </a:cubicBezTo>
                    <a:cubicBezTo>
                      <a:pt x="1338" y="694"/>
                      <a:pt x="1339" y="695"/>
                      <a:pt x="1340" y="699"/>
                    </a:cubicBezTo>
                    <a:cubicBezTo>
                      <a:pt x="1341" y="701"/>
                      <a:pt x="1342" y="704"/>
                      <a:pt x="1342" y="706"/>
                    </a:cubicBezTo>
                    <a:cubicBezTo>
                      <a:pt x="1342" y="708"/>
                      <a:pt x="1342" y="711"/>
                      <a:pt x="1343" y="714"/>
                    </a:cubicBezTo>
                    <a:cubicBezTo>
                      <a:pt x="1343" y="731"/>
                      <a:pt x="1343" y="731"/>
                      <a:pt x="1343" y="731"/>
                    </a:cubicBezTo>
                    <a:cubicBezTo>
                      <a:pt x="1342" y="733"/>
                      <a:pt x="1342" y="736"/>
                      <a:pt x="1342" y="737"/>
                    </a:cubicBezTo>
                    <a:cubicBezTo>
                      <a:pt x="1342" y="739"/>
                      <a:pt x="1341" y="741"/>
                      <a:pt x="1341" y="742"/>
                    </a:cubicBezTo>
                    <a:cubicBezTo>
                      <a:pt x="1336" y="742"/>
                      <a:pt x="1336" y="742"/>
                      <a:pt x="1336" y="742"/>
                    </a:cubicBezTo>
                    <a:cubicBezTo>
                      <a:pt x="1336" y="742"/>
                      <a:pt x="1335" y="741"/>
                      <a:pt x="1335" y="741"/>
                    </a:cubicBezTo>
                    <a:cubicBezTo>
                      <a:pt x="1333" y="741"/>
                      <a:pt x="1332" y="742"/>
                      <a:pt x="1331" y="743"/>
                    </a:cubicBezTo>
                    <a:cubicBezTo>
                      <a:pt x="1331" y="743"/>
                      <a:pt x="1331" y="743"/>
                      <a:pt x="1331" y="743"/>
                    </a:cubicBezTo>
                    <a:cubicBezTo>
                      <a:pt x="1330" y="743"/>
                      <a:pt x="1330" y="743"/>
                      <a:pt x="1330" y="743"/>
                    </a:cubicBezTo>
                    <a:cubicBezTo>
                      <a:pt x="1330" y="744"/>
                      <a:pt x="1329" y="746"/>
                      <a:pt x="1329" y="749"/>
                    </a:cubicBezTo>
                    <a:cubicBezTo>
                      <a:pt x="1329" y="750"/>
                      <a:pt x="1329" y="752"/>
                      <a:pt x="1330" y="754"/>
                    </a:cubicBezTo>
                    <a:cubicBezTo>
                      <a:pt x="1330" y="755"/>
                      <a:pt x="1330" y="756"/>
                      <a:pt x="1330" y="757"/>
                    </a:cubicBezTo>
                    <a:cubicBezTo>
                      <a:pt x="1330" y="765"/>
                      <a:pt x="1330" y="765"/>
                      <a:pt x="1330" y="765"/>
                    </a:cubicBezTo>
                    <a:cubicBezTo>
                      <a:pt x="1331" y="767"/>
                      <a:pt x="1331" y="767"/>
                      <a:pt x="1331" y="767"/>
                    </a:cubicBezTo>
                    <a:cubicBezTo>
                      <a:pt x="1331" y="769"/>
                      <a:pt x="1332" y="772"/>
                      <a:pt x="1334" y="773"/>
                    </a:cubicBezTo>
                    <a:cubicBezTo>
                      <a:pt x="1334" y="774"/>
                      <a:pt x="1334" y="774"/>
                      <a:pt x="1335" y="774"/>
                    </a:cubicBezTo>
                    <a:cubicBezTo>
                      <a:pt x="1335" y="776"/>
                      <a:pt x="1336" y="778"/>
                      <a:pt x="1337" y="779"/>
                    </a:cubicBezTo>
                    <a:cubicBezTo>
                      <a:pt x="1337" y="782"/>
                      <a:pt x="1337" y="783"/>
                      <a:pt x="1336" y="785"/>
                    </a:cubicBezTo>
                    <a:cubicBezTo>
                      <a:pt x="1333" y="788"/>
                      <a:pt x="1333" y="788"/>
                      <a:pt x="1333" y="788"/>
                    </a:cubicBezTo>
                    <a:cubicBezTo>
                      <a:pt x="1333" y="788"/>
                      <a:pt x="1333" y="788"/>
                      <a:pt x="1333" y="788"/>
                    </a:cubicBezTo>
                    <a:cubicBezTo>
                      <a:pt x="1332" y="788"/>
                      <a:pt x="1332" y="788"/>
                      <a:pt x="1332" y="788"/>
                    </a:cubicBezTo>
                    <a:cubicBezTo>
                      <a:pt x="1332" y="788"/>
                      <a:pt x="1332" y="789"/>
                      <a:pt x="1331" y="789"/>
                    </a:cubicBezTo>
                    <a:cubicBezTo>
                      <a:pt x="1331" y="790"/>
                      <a:pt x="1331" y="790"/>
                      <a:pt x="1330" y="790"/>
                    </a:cubicBezTo>
                    <a:cubicBezTo>
                      <a:pt x="1330" y="790"/>
                      <a:pt x="1330" y="790"/>
                      <a:pt x="1330" y="790"/>
                    </a:cubicBezTo>
                    <a:cubicBezTo>
                      <a:pt x="1330" y="791"/>
                      <a:pt x="1330" y="791"/>
                      <a:pt x="1330" y="791"/>
                    </a:cubicBezTo>
                    <a:cubicBezTo>
                      <a:pt x="1330" y="792"/>
                      <a:pt x="1330" y="794"/>
                      <a:pt x="1330" y="795"/>
                    </a:cubicBezTo>
                    <a:cubicBezTo>
                      <a:pt x="1330" y="795"/>
                      <a:pt x="1330" y="795"/>
                      <a:pt x="1330" y="795"/>
                    </a:cubicBezTo>
                    <a:cubicBezTo>
                      <a:pt x="1329" y="796"/>
                      <a:pt x="1329" y="796"/>
                      <a:pt x="1329" y="796"/>
                    </a:cubicBezTo>
                    <a:cubicBezTo>
                      <a:pt x="1328" y="797"/>
                      <a:pt x="1327" y="798"/>
                      <a:pt x="1326" y="799"/>
                    </a:cubicBezTo>
                    <a:cubicBezTo>
                      <a:pt x="1325" y="799"/>
                      <a:pt x="1325" y="799"/>
                      <a:pt x="1325" y="799"/>
                    </a:cubicBezTo>
                    <a:cubicBezTo>
                      <a:pt x="1323" y="799"/>
                      <a:pt x="1323" y="798"/>
                      <a:pt x="1322" y="798"/>
                    </a:cubicBezTo>
                    <a:cubicBezTo>
                      <a:pt x="1322" y="798"/>
                      <a:pt x="1322" y="798"/>
                      <a:pt x="1322" y="798"/>
                    </a:cubicBezTo>
                    <a:cubicBezTo>
                      <a:pt x="1322" y="798"/>
                      <a:pt x="1322" y="798"/>
                      <a:pt x="1322" y="798"/>
                    </a:cubicBezTo>
                    <a:cubicBezTo>
                      <a:pt x="1321" y="796"/>
                      <a:pt x="1319" y="795"/>
                      <a:pt x="1318" y="795"/>
                    </a:cubicBezTo>
                    <a:cubicBezTo>
                      <a:pt x="1316" y="793"/>
                      <a:pt x="1315" y="793"/>
                      <a:pt x="1314" y="792"/>
                    </a:cubicBezTo>
                    <a:cubicBezTo>
                      <a:pt x="1314" y="792"/>
                      <a:pt x="1314" y="792"/>
                      <a:pt x="1314" y="792"/>
                    </a:cubicBezTo>
                    <a:cubicBezTo>
                      <a:pt x="1313" y="793"/>
                      <a:pt x="1313" y="793"/>
                      <a:pt x="1313" y="793"/>
                    </a:cubicBezTo>
                    <a:cubicBezTo>
                      <a:pt x="1312" y="794"/>
                      <a:pt x="1311" y="795"/>
                      <a:pt x="1310" y="797"/>
                    </a:cubicBezTo>
                    <a:cubicBezTo>
                      <a:pt x="1309" y="798"/>
                      <a:pt x="1309" y="798"/>
                      <a:pt x="1309" y="798"/>
                    </a:cubicBezTo>
                    <a:cubicBezTo>
                      <a:pt x="1309" y="799"/>
                      <a:pt x="1309" y="799"/>
                      <a:pt x="1309" y="799"/>
                    </a:cubicBezTo>
                    <a:cubicBezTo>
                      <a:pt x="1309" y="799"/>
                      <a:pt x="1309" y="799"/>
                      <a:pt x="1309" y="799"/>
                    </a:cubicBezTo>
                    <a:cubicBezTo>
                      <a:pt x="1309" y="799"/>
                      <a:pt x="1309" y="799"/>
                      <a:pt x="1309" y="799"/>
                    </a:cubicBezTo>
                    <a:cubicBezTo>
                      <a:pt x="1308" y="799"/>
                      <a:pt x="1308" y="799"/>
                      <a:pt x="1308" y="798"/>
                    </a:cubicBezTo>
                    <a:cubicBezTo>
                      <a:pt x="1308" y="798"/>
                      <a:pt x="1308" y="798"/>
                      <a:pt x="1308" y="798"/>
                    </a:cubicBezTo>
                    <a:cubicBezTo>
                      <a:pt x="1307" y="796"/>
                      <a:pt x="1307" y="796"/>
                      <a:pt x="1307" y="796"/>
                    </a:cubicBezTo>
                    <a:cubicBezTo>
                      <a:pt x="1306" y="793"/>
                      <a:pt x="1305" y="790"/>
                      <a:pt x="1305" y="789"/>
                    </a:cubicBezTo>
                    <a:cubicBezTo>
                      <a:pt x="1305" y="788"/>
                      <a:pt x="1305" y="788"/>
                      <a:pt x="1305" y="788"/>
                    </a:cubicBezTo>
                    <a:cubicBezTo>
                      <a:pt x="1305" y="788"/>
                      <a:pt x="1305" y="788"/>
                      <a:pt x="1305" y="788"/>
                    </a:cubicBezTo>
                    <a:cubicBezTo>
                      <a:pt x="1305" y="787"/>
                      <a:pt x="1305" y="786"/>
                      <a:pt x="1304" y="785"/>
                    </a:cubicBezTo>
                    <a:cubicBezTo>
                      <a:pt x="1304" y="784"/>
                      <a:pt x="1304" y="783"/>
                      <a:pt x="1304" y="782"/>
                    </a:cubicBezTo>
                    <a:cubicBezTo>
                      <a:pt x="1304" y="780"/>
                      <a:pt x="1303" y="778"/>
                      <a:pt x="1302" y="776"/>
                    </a:cubicBezTo>
                    <a:cubicBezTo>
                      <a:pt x="1301" y="774"/>
                      <a:pt x="1300" y="772"/>
                      <a:pt x="1300" y="770"/>
                    </a:cubicBezTo>
                    <a:cubicBezTo>
                      <a:pt x="1300" y="768"/>
                      <a:pt x="1299" y="765"/>
                      <a:pt x="1298" y="763"/>
                    </a:cubicBezTo>
                    <a:cubicBezTo>
                      <a:pt x="1297" y="761"/>
                      <a:pt x="1295" y="758"/>
                      <a:pt x="1295" y="756"/>
                    </a:cubicBezTo>
                    <a:cubicBezTo>
                      <a:pt x="1295" y="755"/>
                      <a:pt x="1294" y="753"/>
                      <a:pt x="1293" y="752"/>
                    </a:cubicBezTo>
                    <a:cubicBezTo>
                      <a:pt x="1293" y="751"/>
                      <a:pt x="1291" y="749"/>
                      <a:pt x="1291" y="747"/>
                    </a:cubicBezTo>
                    <a:cubicBezTo>
                      <a:pt x="1291" y="747"/>
                      <a:pt x="1291" y="747"/>
                      <a:pt x="1291" y="747"/>
                    </a:cubicBezTo>
                    <a:cubicBezTo>
                      <a:pt x="1291" y="747"/>
                      <a:pt x="1291" y="747"/>
                      <a:pt x="1291" y="747"/>
                    </a:cubicBezTo>
                    <a:cubicBezTo>
                      <a:pt x="1290" y="745"/>
                      <a:pt x="1289" y="743"/>
                      <a:pt x="1289" y="741"/>
                    </a:cubicBezTo>
                    <a:cubicBezTo>
                      <a:pt x="1288" y="739"/>
                      <a:pt x="1288" y="736"/>
                      <a:pt x="1288" y="734"/>
                    </a:cubicBezTo>
                    <a:cubicBezTo>
                      <a:pt x="1288" y="727"/>
                      <a:pt x="1288" y="727"/>
                      <a:pt x="1288" y="727"/>
                    </a:cubicBezTo>
                    <a:cubicBezTo>
                      <a:pt x="1288" y="727"/>
                      <a:pt x="1288" y="727"/>
                      <a:pt x="1288" y="727"/>
                    </a:cubicBezTo>
                    <a:cubicBezTo>
                      <a:pt x="1287" y="726"/>
                      <a:pt x="1287" y="725"/>
                      <a:pt x="1287" y="724"/>
                    </a:cubicBezTo>
                    <a:cubicBezTo>
                      <a:pt x="1287" y="723"/>
                      <a:pt x="1286" y="723"/>
                      <a:pt x="1286" y="722"/>
                    </a:cubicBezTo>
                    <a:cubicBezTo>
                      <a:pt x="1286" y="722"/>
                      <a:pt x="1286" y="722"/>
                      <a:pt x="1286" y="722"/>
                    </a:cubicBezTo>
                    <a:cubicBezTo>
                      <a:pt x="1286" y="721"/>
                      <a:pt x="1286" y="721"/>
                      <a:pt x="1286" y="721"/>
                    </a:cubicBezTo>
                    <a:cubicBezTo>
                      <a:pt x="1285" y="721"/>
                      <a:pt x="1284" y="719"/>
                      <a:pt x="1284" y="718"/>
                    </a:cubicBezTo>
                    <a:cubicBezTo>
                      <a:pt x="1284" y="718"/>
                      <a:pt x="1284" y="718"/>
                      <a:pt x="1284" y="718"/>
                    </a:cubicBezTo>
                    <a:cubicBezTo>
                      <a:pt x="1284" y="717"/>
                      <a:pt x="1284" y="717"/>
                      <a:pt x="1284" y="717"/>
                    </a:cubicBezTo>
                    <a:cubicBezTo>
                      <a:pt x="1284" y="717"/>
                      <a:pt x="1283" y="716"/>
                      <a:pt x="1283" y="715"/>
                    </a:cubicBezTo>
                    <a:cubicBezTo>
                      <a:pt x="1283" y="714"/>
                      <a:pt x="1283" y="713"/>
                      <a:pt x="1282" y="713"/>
                    </a:cubicBezTo>
                    <a:cubicBezTo>
                      <a:pt x="1282" y="712"/>
                      <a:pt x="1282" y="712"/>
                      <a:pt x="1282" y="712"/>
                    </a:cubicBezTo>
                    <a:cubicBezTo>
                      <a:pt x="1281" y="712"/>
                      <a:pt x="1281" y="712"/>
                      <a:pt x="1281" y="712"/>
                    </a:cubicBezTo>
                    <a:cubicBezTo>
                      <a:pt x="1281" y="710"/>
                      <a:pt x="1281" y="710"/>
                      <a:pt x="1281" y="710"/>
                    </a:cubicBezTo>
                    <a:cubicBezTo>
                      <a:pt x="1280" y="710"/>
                      <a:pt x="1280" y="710"/>
                      <a:pt x="1280" y="710"/>
                    </a:cubicBezTo>
                    <a:cubicBezTo>
                      <a:pt x="1280" y="710"/>
                      <a:pt x="1280" y="710"/>
                      <a:pt x="1280" y="710"/>
                    </a:cubicBezTo>
                    <a:cubicBezTo>
                      <a:pt x="1279" y="709"/>
                      <a:pt x="1279" y="709"/>
                      <a:pt x="1279" y="709"/>
                    </a:cubicBezTo>
                    <a:cubicBezTo>
                      <a:pt x="1278" y="709"/>
                      <a:pt x="1278" y="709"/>
                      <a:pt x="1278" y="709"/>
                    </a:cubicBezTo>
                    <a:cubicBezTo>
                      <a:pt x="1278" y="709"/>
                      <a:pt x="1277" y="708"/>
                      <a:pt x="1276" y="708"/>
                    </a:cubicBezTo>
                    <a:cubicBezTo>
                      <a:pt x="1276" y="708"/>
                      <a:pt x="1275" y="709"/>
                      <a:pt x="1275" y="709"/>
                    </a:cubicBezTo>
                    <a:cubicBezTo>
                      <a:pt x="1274" y="709"/>
                      <a:pt x="1274" y="709"/>
                      <a:pt x="1274" y="709"/>
                    </a:cubicBezTo>
                    <a:cubicBezTo>
                      <a:pt x="1274" y="710"/>
                      <a:pt x="1274" y="710"/>
                      <a:pt x="1274" y="710"/>
                    </a:cubicBezTo>
                    <a:cubicBezTo>
                      <a:pt x="1274" y="711"/>
                      <a:pt x="1273" y="711"/>
                      <a:pt x="1272" y="712"/>
                    </a:cubicBezTo>
                    <a:cubicBezTo>
                      <a:pt x="1272" y="712"/>
                      <a:pt x="1272" y="712"/>
                      <a:pt x="1272" y="712"/>
                    </a:cubicBezTo>
                    <a:cubicBezTo>
                      <a:pt x="1271" y="712"/>
                      <a:pt x="1271" y="712"/>
                      <a:pt x="1271" y="712"/>
                    </a:cubicBezTo>
                    <a:cubicBezTo>
                      <a:pt x="1271" y="712"/>
                      <a:pt x="1271" y="712"/>
                      <a:pt x="1271" y="712"/>
                    </a:cubicBezTo>
                    <a:cubicBezTo>
                      <a:pt x="1271" y="712"/>
                      <a:pt x="1270" y="712"/>
                      <a:pt x="1270" y="712"/>
                    </a:cubicBezTo>
                    <a:cubicBezTo>
                      <a:pt x="1269" y="712"/>
                      <a:pt x="1269" y="712"/>
                      <a:pt x="1268" y="712"/>
                    </a:cubicBezTo>
                    <a:cubicBezTo>
                      <a:pt x="1268" y="712"/>
                      <a:pt x="1268" y="712"/>
                      <a:pt x="1268" y="712"/>
                    </a:cubicBezTo>
                    <a:cubicBezTo>
                      <a:pt x="1264" y="709"/>
                      <a:pt x="1264" y="709"/>
                      <a:pt x="1264" y="709"/>
                    </a:cubicBezTo>
                    <a:cubicBezTo>
                      <a:pt x="1266" y="713"/>
                      <a:pt x="1266" y="713"/>
                      <a:pt x="1266" y="713"/>
                    </a:cubicBezTo>
                    <a:cubicBezTo>
                      <a:pt x="1266" y="714"/>
                      <a:pt x="1266" y="714"/>
                      <a:pt x="1266" y="714"/>
                    </a:cubicBezTo>
                    <a:cubicBezTo>
                      <a:pt x="1266" y="721"/>
                      <a:pt x="1266" y="721"/>
                      <a:pt x="1266" y="721"/>
                    </a:cubicBezTo>
                    <a:cubicBezTo>
                      <a:pt x="1266" y="722"/>
                      <a:pt x="1266" y="722"/>
                      <a:pt x="1266" y="723"/>
                    </a:cubicBezTo>
                    <a:cubicBezTo>
                      <a:pt x="1265" y="724"/>
                      <a:pt x="1264" y="726"/>
                      <a:pt x="1264" y="726"/>
                    </a:cubicBezTo>
                    <a:cubicBezTo>
                      <a:pt x="1262" y="727"/>
                      <a:pt x="1260" y="729"/>
                      <a:pt x="1259" y="731"/>
                    </a:cubicBezTo>
                    <a:cubicBezTo>
                      <a:pt x="1259" y="731"/>
                      <a:pt x="1259" y="732"/>
                      <a:pt x="1259" y="735"/>
                    </a:cubicBezTo>
                    <a:cubicBezTo>
                      <a:pt x="1259" y="737"/>
                      <a:pt x="1259" y="739"/>
                      <a:pt x="1259" y="740"/>
                    </a:cubicBezTo>
                    <a:cubicBezTo>
                      <a:pt x="1260" y="746"/>
                      <a:pt x="1260" y="746"/>
                      <a:pt x="1260" y="746"/>
                    </a:cubicBezTo>
                    <a:cubicBezTo>
                      <a:pt x="1259" y="748"/>
                      <a:pt x="1257" y="749"/>
                      <a:pt x="1255" y="751"/>
                    </a:cubicBezTo>
                    <a:cubicBezTo>
                      <a:pt x="1252" y="752"/>
                      <a:pt x="1250" y="753"/>
                      <a:pt x="1249" y="753"/>
                    </a:cubicBezTo>
                    <a:cubicBezTo>
                      <a:pt x="1249" y="753"/>
                      <a:pt x="1249" y="753"/>
                      <a:pt x="1249" y="753"/>
                    </a:cubicBezTo>
                    <a:cubicBezTo>
                      <a:pt x="1248" y="752"/>
                      <a:pt x="1247" y="750"/>
                      <a:pt x="1246" y="748"/>
                    </a:cubicBezTo>
                    <a:cubicBezTo>
                      <a:pt x="1246" y="746"/>
                      <a:pt x="1244" y="744"/>
                      <a:pt x="1243" y="744"/>
                    </a:cubicBezTo>
                    <a:cubicBezTo>
                      <a:pt x="1242" y="744"/>
                      <a:pt x="1242" y="743"/>
                      <a:pt x="1241" y="743"/>
                    </a:cubicBezTo>
                    <a:cubicBezTo>
                      <a:pt x="1240" y="743"/>
                      <a:pt x="1239" y="744"/>
                      <a:pt x="1238" y="745"/>
                    </a:cubicBezTo>
                    <a:cubicBezTo>
                      <a:pt x="1238" y="745"/>
                      <a:pt x="1238" y="745"/>
                      <a:pt x="1238" y="745"/>
                    </a:cubicBezTo>
                    <a:cubicBezTo>
                      <a:pt x="1238" y="746"/>
                      <a:pt x="1238" y="746"/>
                      <a:pt x="1238" y="746"/>
                    </a:cubicBezTo>
                    <a:cubicBezTo>
                      <a:pt x="1238" y="746"/>
                      <a:pt x="1238" y="747"/>
                      <a:pt x="1238" y="747"/>
                    </a:cubicBezTo>
                    <a:cubicBezTo>
                      <a:pt x="1238" y="747"/>
                      <a:pt x="1238" y="747"/>
                      <a:pt x="1237" y="747"/>
                    </a:cubicBezTo>
                    <a:cubicBezTo>
                      <a:pt x="1237" y="747"/>
                      <a:pt x="1237" y="747"/>
                      <a:pt x="1236" y="746"/>
                    </a:cubicBezTo>
                    <a:cubicBezTo>
                      <a:pt x="1235" y="745"/>
                      <a:pt x="1235" y="743"/>
                      <a:pt x="1234" y="742"/>
                    </a:cubicBezTo>
                    <a:cubicBezTo>
                      <a:pt x="1234" y="741"/>
                      <a:pt x="1234" y="741"/>
                      <a:pt x="1234" y="741"/>
                    </a:cubicBezTo>
                    <a:cubicBezTo>
                      <a:pt x="1234" y="741"/>
                      <a:pt x="1234" y="741"/>
                      <a:pt x="1234" y="741"/>
                    </a:cubicBezTo>
                    <a:cubicBezTo>
                      <a:pt x="1234" y="740"/>
                      <a:pt x="1234" y="739"/>
                      <a:pt x="1234" y="738"/>
                    </a:cubicBezTo>
                    <a:cubicBezTo>
                      <a:pt x="1233" y="737"/>
                      <a:pt x="1233" y="735"/>
                      <a:pt x="1233" y="735"/>
                    </a:cubicBezTo>
                    <a:cubicBezTo>
                      <a:pt x="1233" y="734"/>
                      <a:pt x="1233" y="734"/>
                      <a:pt x="1233" y="734"/>
                    </a:cubicBezTo>
                    <a:cubicBezTo>
                      <a:pt x="1232" y="732"/>
                      <a:pt x="1231" y="730"/>
                      <a:pt x="1230" y="728"/>
                    </a:cubicBezTo>
                    <a:cubicBezTo>
                      <a:pt x="1230" y="728"/>
                      <a:pt x="1230" y="728"/>
                      <a:pt x="1230" y="728"/>
                    </a:cubicBezTo>
                    <a:cubicBezTo>
                      <a:pt x="1230" y="728"/>
                      <a:pt x="1230" y="728"/>
                      <a:pt x="1230" y="728"/>
                    </a:cubicBezTo>
                    <a:cubicBezTo>
                      <a:pt x="1229" y="727"/>
                      <a:pt x="1227" y="725"/>
                      <a:pt x="1226" y="723"/>
                    </a:cubicBezTo>
                    <a:cubicBezTo>
                      <a:pt x="1225" y="722"/>
                      <a:pt x="1224" y="719"/>
                      <a:pt x="1224" y="718"/>
                    </a:cubicBezTo>
                    <a:cubicBezTo>
                      <a:pt x="1224" y="718"/>
                      <a:pt x="1224" y="718"/>
                      <a:pt x="1224" y="718"/>
                    </a:cubicBezTo>
                    <a:cubicBezTo>
                      <a:pt x="1225" y="718"/>
                      <a:pt x="1225" y="717"/>
                      <a:pt x="1225" y="716"/>
                    </a:cubicBezTo>
                    <a:cubicBezTo>
                      <a:pt x="1225" y="716"/>
                      <a:pt x="1225" y="715"/>
                      <a:pt x="1224" y="715"/>
                    </a:cubicBezTo>
                    <a:cubicBezTo>
                      <a:pt x="1224" y="715"/>
                      <a:pt x="1224" y="715"/>
                      <a:pt x="1224" y="715"/>
                    </a:cubicBezTo>
                    <a:cubicBezTo>
                      <a:pt x="1224" y="714"/>
                      <a:pt x="1225" y="712"/>
                      <a:pt x="1226" y="711"/>
                    </a:cubicBezTo>
                    <a:cubicBezTo>
                      <a:pt x="1227" y="710"/>
                      <a:pt x="1228" y="708"/>
                      <a:pt x="1227" y="706"/>
                    </a:cubicBezTo>
                    <a:cubicBezTo>
                      <a:pt x="1227" y="705"/>
                      <a:pt x="1227" y="703"/>
                      <a:pt x="1228" y="702"/>
                    </a:cubicBezTo>
                    <a:cubicBezTo>
                      <a:pt x="1228" y="702"/>
                      <a:pt x="1228" y="702"/>
                      <a:pt x="1228" y="702"/>
                    </a:cubicBezTo>
                    <a:cubicBezTo>
                      <a:pt x="1228" y="702"/>
                      <a:pt x="1228" y="702"/>
                      <a:pt x="1228" y="702"/>
                    </a:cubicBezTo>
                    <a:cubicBezTo>
                      <a:pt x="1228" y="700"/>
                      <a:pt x="1230" y="698"/>
                      <a:pt x="1230" y="698"/>
                    </a:cubicBezTo>
                    <a:cubicBezTo>
                      <a:pt x="1232" y="697"/>
                      <a:pt x="1233" y="695"/>
                      <a:pt x="1233" y="694"/>
                    </a:cubicBezTo>
                    <a:cubicBezTo>
                      <a:pt x="1233" y="694"/>
                      <a:pt x="1233" y="694"/>
                      <a:pt x="1233" y="694"/>
                    </a:cubicBezTo>
                    <a:cubicBezTo>
                      <a:pt x="1234" y="694"/>
                      <a:pt x="1235" y="693"/>
                      <a:pt x="1238" y="692"/>
                    </a:cubicBezTo>
                    <a:cubicBezTo>
                      <a:pt x="1238" y="692"/>
                      <a:pt x="1238" y="692"/>
                      <a:pt x="1238" y="692"/>
                    </a:cubicBezTo>
                    <a:cubicBezTo>
                      <a:pt x="1240" y="692"/>
                      <a:pt x="1240" y="692"/>
                      <a:pt x="1240" y="692"/>
                    </a:cubicBezTo>
                    <a:cubicBezTo>
                      <a:pt x="1241" y="691"/>
                      <a:pt x="1243" y="690"/>
                      <a:pt x="1244" y="689"/>
                    </a:cubicBezTo>
                    <a:cubicBezTo>
                      <a:pt x="1245" y="688"/>
                      <a:pt x="1246" y="686"/>
                      <a:pt x="1248" y="686"/>
                    </a:cubicBezTo>
                    <a:cubicBezTo>
                      <a:pt x="1248" y="686"/>
                      <a:pt x="1248" y="686"/>
                      <a:pt x="1248" y="686"/>
                    </a:cubicBezTo>
                    <a:cubicBezTo>
                      <a:pt x="1248" y="686"/>
                      <a:pt x="1248" y="686"/>
                      <a:pt x="1248" y="686"/>
                    </a:cubicBezTo>
                    <a:cubicBezTo>
                      <a:pt x="1250" y="685"/>
                      <a:pt x="1252" y="684"/>
                      <a:pt x="1253" y="684"/>
                    </a:cubicBezTo>
                    <a:cubicBezTo>
                      <a:pt x="1253" y="684"/>
                      <a:pt x="1253" y="684"/>
                      <a:pt x="1253" y="684"/>
                    </a:cubicBezTo>
                    <a:cubicBezTo>
                      <a:pt x="1255" y="684"/>
                      <a:pt x="1256" y="685"/>
                      <a:pt x="1257" y="685"/>
                    </a:cubicBezTo>
                    <a:cubicBezTo>
                      <a:pt x="1258" y="685"/>
                      <a:pt x="1258" y="685"/>
                      <a:pt x="1258" y="685"/>
                    </a:cubicBezTo>
                    <a:cubicBezTo>
                      <a:pt x="1259" y="685"/>
                      <a:pt x="1260" y="685"/>
                      <a:pt x="1260" y="685"/>
                    </a:cubicBezTo>
                    <a:cubicBezTo>
                      <a:pt x="1260" y="684"/>
                      <a:pt x="1261" y="684"/>
                      <a:pt x="1261" y="683"/>
                    </a:cubicBezTo>
                    <a:cubicBezTo>
                      <a:pt x="1262" y="681"/>
                      <a:pt x="1262" y="679"/>
                      <a:pt x="1263" y="678"/>
                    </a:cubicBezTo>
                    <a:cubicBezTo>
                      <a:pt x="1264" y="678"/>
                      <a:pt x="1264" y="677"/>
                      <a:pt x="1264" y="676"/>
                    </a:cubicBezTo>
                    <a:cubicBezTo>
                      <a:pt x="1264" y="676"/>
                      <a:pt x="1264" y="676"/>
                      <a:pt x="1264" y="676"/>
                    </a:cubicBezTo>
                    <a:cubicBezTo>
                      <a:pt x="1264" y="675"/>
                      <a:pt x="1264" y="675"/>
                      <a:pt x="1264" y="675"/>
                    </a:cubicBezTo>
                    <a:cubicBezTo>
                      <a:pt x="1264" y="675"/>
                      <a:pt x="1265" y="675"/>
                      <a:pt x="1266" y="675"/>
                    </a:cubicBezTo>
                    <a:cubicBezTo>
                      <a:pt x="1268" y="675"/>
                      <a:pt x="1269" y="673"/>
                      <a:pt x="1269" y="671"/>
                    </a:cubicBezTo>
                    <a:cubicBezTo>
                      <a:pt x="1269" y="670"/>
                      <a:pt x="1270" y="669"/>
                      <a:pt x="1270" y="668"/>
                    </a:cubicBezTo>
                    <a:cubicBezTo>
                      <a:pt x="1270" y="667"/>
                      <a:pt x="1270" y="667"/>
                      <a:pt x="1270" y="666"/>
                    </a:cubicBezTo>
                    <a:cubicBezTo>
                      <a:pt x="1271" y="665"/>
                      <a:pt x="1271" y="665"/>
                      <a:pt x="1271" y="665"/>
                    </a:cubicBezTo>
                    <a:cubicBezTo>
                      <a:pt x="1271" y="664"/>
                      <a:pt x="1272" y="664"/>
                      <a:pt x="1272" y="664"/>
                    </a:cubicBezTo>
                    <a:cubicBezTo>
                      <a:pt x="1273" y="664"/>
                      <a:pt x="1273" y="664"/>
                      <a:pt x="1273" y="664"/>
                    </a:cubicBezTo>
                    <a:cubicBezTo>
                      <a:pt x="1273" y="663"/>
                      <a:pt x="1273" y="663"/>
                      <a:pt x="1273" y="663"/>
                    </a:cubicBezTo>
                    <a:cubicBezTo>
                      <a:pt x="1273" y="661"/>
                      <a:pt x="1273" y="661"/>
                      <a:pt x="1273" y="661"/>
                    </a:cubicBezTo>
                    <a:cubicBezTo>
                      <a:pt x="1274" y="660"/>
                      <a:pt x="1275" y="658"/>
                      <a:pt x="1276" y="655"/>
                    </a:cubicBezTo>
                    <a:cubicBezTo>
                      <a:pt x="1276" y="655"/>
                      <a:pt x="1276" y="655"/>
                      <a:pt x="1276" y="655"/>
                    </a:cubicBezTo>
                    <a:cubicBezTo>
                      <a:pt x="1276" y="654"/>
                      <a:pt x="1276" y="654"/>
                      <a:pt x="1276" y="654"/>
                    </a:cubicBezTo>
                    <a:cubicBezTo>
                      <a:pt x="1276" y="654"/>
                      <a:pt x="1276" y="653"/>
                      <a:pt x="1276" y="652"/>
                    </a:cubicBezTo>
                    <a:cubicBezTo>
                      <a:pt x="1277" y="650"/>
                      <a:pt x="1277" y="649"/>
                      <a:pt x="1277" y="648"/>
                    </a:cubicBezTo>
                    <a:cubicBezTo>
                      <a:pt x="1277" y="647"/>
                      <a:pt x="1277" y="646"/>
                      <a:pt x="1278" y="646"/>
                    </a:cubicBezTo>
                    <a:cubicBezTo>
                      <a:pt x="1278" y="646"/>
                      <a:pt x="1278" y="645"/>
                      <a:pt x="1279" y="645"/>
                    </a:cubicBezTo>
                    <a:cubicBezTo>
                      <a:pt x="1279" y="645"/>
                      <a:pt x="1279" y="645"/>
                      <a:pt x="1279" y="646"/>
                    </a:cubicBezTo>
                    <a:cubicBezTo>
                      <a:pt x="1280" y="646"/>
                      <a:pt x="1280" y="646"/>
                      <a:pt x="1281" y="646"/>
                    </a:cubicBezTo>
                    <a:cubicBezTo>
                      <a:pt x="1281" y="646"/>
                      <a:pt x="1282" y="646"/>
                      <a:pt x="1283" y="646"/>
                    </a:cubicBezTo>
                    <a:cubicBezTo>
                      <a:pt x="1284" y="646"/>
                      <a:pt x="1284" y="646"/>
                      <a:pt x="1285" y="646"/>
                    </a:cubicBezTo>
                    <a:cubicBezTo>
                      <a:pt x="1287" y="645"/>
                      <a:pt x="1287" y="645"/>
                      <a:pt x="1287" y="645"/>
                    </a:cubicBezTo>
                    <a:cubicBezTo>
                      <a:pt x="1286" y="644"/>
                      <a:pt x="1286" y="644"/>
                      <a:pt x="1286" y="644"/>
                    </a:cubicBezTo>
                    <a:cubicBezTo>
                      <a:pt x="1286" y="644"/>
                      <a:pt x="1286" y="643"/>
                      <a:pt x="1286" y="643"/>
                    </a:cubicBezTo>
                    <a:cubicBezTo>
                      <a:pt x="1285" y="641"/>
                      <a:pt x="1283" y="640"/>
                      <a:pt x="1281" y="638"/>
                    </a:cubicBezTo>
                    <a:cubicBezTo>
                      <a:pt x="1280" y="637"/>
                      <a:pt x="1280" y="637"/>
                      <a:pt x="1280" y="637"/>
                    </a:cubicBezTo>
                    <a:cubicBezTo>
                      <a:pt x="1280" y="637"/>
                      <a:pt x="1280" y="637"/>
                      <a:pt x="1280" y="636"/>
                    </a:cubicBezTo>
                    <a:cubicBezTo>
                      <a:pt x="1280" y="634"/>
                      <a:pt x="1280" y="634"/>
                      <a:pt x="1280" y="634"/>
                    </a:cubicBezTo>
                    <a:cubicBezTo>
                      <a:pt x="1278" y="635"/>
                      <a:pt x="1278" y="635"/>
                      <a:pt x="1278" y="635"/>
                    </a:cubicBezTo>
                    <a:cubicBezTo>
                      <a:pt x="1278" y="635"/>
                      <a:pt x="1277" y="635"/>
                      <a:pt x="1277" y="635"/>
                    </a:cubicBezTo>
                    <a:cubicBezTo>
                      <a:pt x="1275" y="635"/>
                      <a:pt x="1275" y="635"/>
                      <a:pt x="1275" y="635"/>
                    </a:cubicBezTo>
                    <a:cubicBezTo>
                      <a:pt x="1275" y="635"/>
                      <a:pt x="1275" y="635"/>
                      <a:pt x="1275" y="635"/>
                    </a:cubicBezTo>
                    <a:cubicBezTo>
                      <a:pt x="1274" y="635"/>
                      <a:pt x="1272" y="633"/>
                      <a:pt x="1270" y="632"/>
                    </a:cubicBezTo>
                    <a:cubicBezTo>
                      <a:pt x="1269" y="632"/>
                      <a:pt x="1266" y="630"/>
                      <a:pt x="1264" y="630"/>
                    </a:cubicBezTo>
                    <a:cubicBezTo>
                      <a:pt x="1264" y="630"/>
                      <a:pt x="1263" y="630"/>
                      <a:pt x="1263" y="631"/>
                    </a:cubicBezTo>
                    <a:cubicBezTo>
                      <a:pt x="1259" y="631"/>
                      <a:pt x="1256" y="631"/>
                      <a:pt x="1255" y="632"/>
                    </a:cubicBezTo>
                    <a:cubicBezTo>
                      <a:pt x="1254" y="632"/>
                      <a:pt x="1252" y="633"/>
                      <a:pt x="1250" y="633"/>
                    </a:cubicBezTo>
                    <a:cubicBezTo>
                      <a:pt x="1248" y="634"/>
                      <a:pt x="1247" y="634"/>
                      <a:pt x="1246" y="634"/>
                    </a:cubicBezTo>
                    <a:cubicBezTo>
                      <a:pt x="1244" y="635"/>
                      <a:pt x="1243" y="635"/>
                      <a:pt x="1242" y="635"/>
                    </a:cubicBezTo>
                    <a:cubicBezTo>
                      <a:pt x="1241" y="635"/>
                      <a:pt x="1240" y="635"/>
                      <a:pt x="1240" y="635"/>
                    </a:cubicBezTo>
                    <a:cubicBezTo>
                      <a:pt x="1239" y="634"/>
                      <a:pt x="1239" y="634"/>
                      <a:pt x="1238" y="634"/>
                    </a:cubicBezTo>
                    <a:cubicBezTo>
                      <a:pt x="1237" y="634"/>
                      <a:pt x="1236" y="634"/>
                      <a:pt x="1235" y="635"/>
                    </a:cubicBezTo>
                    <a:cubicBezTo>
                      <a:pt x="1235" y="635"/>
                      <a:pt x="1235" y="635"/>
                      <a:pt x="1235" y="635"/>
                    </a:cubicBezTo>
                    <a:cubicBezTo>
                      <a:pt x="1235" y="635"/>
                      <a:pt x="1235" y="635"/>
                      <a:pt x="1235" y="635"/>
                    </a:cubicBezTo>
                    <a:cubicBezTo>
                      <a:pt x="1235" y="635"/>
                      <a:pt x="1234" y="635"/>
                      <a:pt x="1233" y="635"/>
                    </a:cubicBezTo>
                    <a:cubicBezTo>
                      <a:pt x="1232" y="635"/>
                      <a:pt x="1231" y="635"/>
                      <a:pt x="1230" y="635"/>
                    </a:cubicBezTo>
                    <a:cubicBezTo>
                      <a:pt x="1229" y="634"/>
                      <a:pt x="1228" y="634"/>
                      <a:pt x="1226" y="634"/>
                    </a:cubicBezTo>
                    <a:cubicBezTo>
                      <a:pt x="1225" y="634"/>
                      <a:pt x="1224" y="634"/>
                      <a:pt x="1223" y="633"/>
                    </a:cubicBezTo>
                    <a:cubicBezTo>
                      <a:pt x="1223" y="633"/>
                      <a:pt x="1223" y="633"/>
                      <a:pt x="1223" y="633"/>
                    </a:cubicBezTo>
                    <a:cubicBezTo>
                      <a:pt x="1215" y="634"/>
                      <a:pt x="1215" y="634"/>
                      <a:pt x="1215" y="634"/>
                    </a:cubicBezTo>
                    <a:cubicBezTo>
                      <a:pt x="1213" y="634"/>
                      <a:pt x="1213" y="634"/>
                      <a:pt x="1213" y="634"/>
                    </a:cubicBezTo>
                    <a:cubicBezTo>
                      <a:pt x="1211" y="635"/>
                      <a:pt x="1209" y="635"/>
                      <a:pt x="1208" y="636"/>
                    </a:cubicBezTo>
                    <a:cubicBezTo>
                      <a:pt x="1206" y="637"/>
                      <a:pt x="1203" y="637"/>
                      <a:pt x="1201" y="637"/>
                    </a:cubicBezTo>
                    <a:cubicBezTo>
                      <a:pt x="1193" y="637"/>
                      <a:pt x="1193" y="637"/>
                      <a:pt x="1193" y="637"/>
                    </a:cubicBezTo>
                    <a:cubicBezTo>
                      <a:pt x="1193" y="637"/>
                      <a:pt x="1191" y="638"/>
                      <a:pt x="1190" y="638"/>
                    </a:cubicBezTo>
                    <a:cubicBezTo>
                      <a:pt x="1188" y="638"/>
                      <a:pt x="1186" y="638"/>
                      <a:pt x="1184" y="638"/>
                    </a:cubicBezTo>
                    <a:cubicBezTo>
                      <a:pt x="1182" y="639"/>
                      <a:pt x="1179" y="639"/>
                      <a:pt x="1177" y="639"/>
                    </a:cubicBezTo>
                    <a:cubicBezTo>
                      <a:pt x="1177" y="639"/>
                      <a:pt x="1177" y="639"/>
                      <a:pt x="1177" y="639"/>
                    </a:cubicBezTo>
                    <a:cubicBezTo>
                      <a:pt x="1176" y="639"/>
                      <a:pt x="1174" y="639"/>
                      <a:pt x="1174" y="639"/>
                    </a:cubicBezTo>
                    <a:cubicBezTo>
                      <a:pt x="1173" y="639"/>
                      <a:pt x="1173" y="639"/>
                      <a:pt x="1173" y="639"/>
                    </a:cubicBezTo>
                    <a:cubicBezTo>
                      <a:pt x="1173" y="639"/>
                      <a:pt x="1172" y="638"/>
                      <a:pt x="1171" y="638"/>
                    </a:cubicBezTo>
                    <a:cubicBezTo>
                      <a:pt x="1169" y="637"/>
                      <a:pt x="1168" y="637"/>
                      <a:pt x="1168" y="636"/>
                    </a:cubicBezTo>
                    <a:cubicBezTo>
                      <a:pt x="1167" y="636"/>
                      <a:pt x="1167" y="636"/>
                      <a:pt x="1167" y="636"/>
                    </a:cubicBezTo>
                    <a:cubicBezTo>
                      <a:pt x="1167" y="636"/>
                      <a:pt x="1166" y="636"/>
                      <a:pt x="1165" y="636"/>
                    </a:cubicBezTo>
                    <a:cubicBezTo>
                      <a:pt x="1164" y="636"/>
                      <a:pt x="1162" y="636"/>
                      <a:pt x="1161" y="636"/>
                    </a:cubicBezTo>
                    <a:cubicBezTo>
                      <a:pt x="1161" y="635"/>
                      <a:pt x="1161" y="635"/>
                      <a:pt x="1161" y="635"/>
                    </a:cubicBezTo>
                    <a:cubicBezTo>
                      <a:pt x="1161" y="635"/>
                      <a:pt x="1160" y="635"/>
                      <a:pt x="1159" y="635"/>
                    </a:cubicBezTo>
                    <a:cubicBezTo>
                      <a:pt x="1158" y="635"/>
                      <a:pt x="1157" y="635"/>
                      <a:pt x="1157" y="634"/>
                    </a:cubicBezTo>
                    <a:cubicBezTo>
                      <a:pt x="1157" y="634"/>
                      <a:pt x="1157" y="634"/>
                      <a:pt x="1157" y="634"/>
                    </a:cubicBezTo>
                    <a:cubicBezTo>
                      <a:pt x="1155" y="634"/>
                      <a:pt x="1155" y="634"/>
                      <a:pt x="1155" y="634"/>
                    </a:cubicBezTo>
                    <a:cubicBezTo>
                      <a:pt x="1154" y="634"/>
                      <a:pt x="1152" y="634"/>
                      <a:pt x="1150" y="633"/>
                    </a:cubicBezTo>
                    <a:cubicBezTo>
                      <a:pt x="1149" y="633"/>
                      <a:pt x="1149" y="633"/>
                      <a:pt x="1149" y="633"/>
                    </a:cubicBezTo>
                    <a:cubicBezTo>
                      <a:pt x="1149" y="633"/>
                      <a:pt x="1149" y="633"/>
                      <a:pt x="1149" y="633"/>
                    </a:cubicBezTo>
                    <a:cubicBezTo>
                      <a:pt x="1148" y="633"/>
                      <a:pt x="1145" y="632"/>
                      <a:pt x="1145" y="629"/>
                    </a:cubicBezTo>
                    <a:cubicBezTo>
                      <a:pt x="1145" y="628"/>
                      <a:pt x="1145" y="628"/>
                      <a:pt x="1145" y="628"/>
                    </a:cubicBezTo>
                    <a:cubicBezTo>
                      <a:pt x="1145" y="628"/>
                      <a:pt x="1145" y="627"/>
                      <a:pt x="1146" y="626"/>
                    </a:cubicBezTo>
                    <a:cubicBezTo>
                      <a:pt x="1146" y="625"/>
                      <a:pt x="1146" y="625"/>
                      <a:pt x="1146" y="625"/>
                    </a:cubicBezTo>
                    <a:cubicBezTo>
                      <a:pt x="1146" y="624"/>
                      <a:pt x="1146" y="624"/>
                      <a:pt x="1146" y="624"/>
                    </a:cubicBezTo>
                    <a:cubicBezTo>
                      <a:pt x="1146" y="623"/>
                      <a:pt x="1146" y="623"/>
                      <a:pt x="1146" y="623"/>
                    </a:cubicBezTo>
                    <a:cubicBezTo>
                      <a:pt x="1146" y="622"/>
                      <a:pt x="1146" y="622"/>
                      <a:pt x="1146" y="621"/>
                    </a:cubicBezTo>
                    <a:cubicBezTo>
                      <a:pt x="1147" y="620"/>
                      <a:pt x="1147" y="619"/>
                      <a:pt x="1146" y="618"/>
                    </a:cubicBezTo>
                    <a:cubicBezTo>
                      <a:pt x="1146" y="617"/>
                      <a:pt x="1146" y="615"/>
                      <a:pt x="1145" y="613"/>
                    </a:cubicBezTo>
                    <a:cubicBezTo>
                      <a:pt x="1145" y="613"/>
                      <a:pt x="1144" y="610"/>
                      <a:pt x="1143" y="609"/>
                    </a:cubicBezTo>
                    <a:cubicBezTo>
                      <a:pt x="1143" y="609"/>
                      <a:pt x="1143" y="609"/>
                      <a:pt x="1143" y="609"/>
                    </a:cubicBezTo>
                    <a:cubicBezTo>
                      <a:pt x="1143" y="607"/>
                      <a:pt x="1143" y="605"/>
                      <a:pt x="1144" y="604"/>
                    </a:cubicBezTo>
                    <a:cubicBezTo>
                      <a:pt x="1144" y="604"/>
                      <a:pt x="1144" y="604"/>
                      <a:pt x="1144" y="604"/>
                    </a:cubicBezTo>
                    <a:cubicBezTo>
                      <a:pt x="1145" y="604"/>
                      <a:pt x="1145" y="604"/>
                      <a:pt x="1145" y="604"/>
                    </a:cubicBezTo>
                    <a:cubicBezTo>
                      <a:pt x="1145" y="602"/>
                      <a:pt x="1145" y="601"/>
                      <a:pt x="1144" y="599"/>
                    </a:cubicBezTo>
                    <a:cubicBezTo>
                      <a:pt x="1144" y="599"/>
                      <a:pt x="1144" y="599"/>
                      <a:pt x="1144" y="599"/>
                    </a:cubicBezTo>
                    <a:cubicBezTo>
                      <a:pt x="1144" y="599"/>
                      <a:pt x="1144" y="599"/>
                      <a:pt x="1144" y="599"/>
                    </a:cubicBezTo>
                    <a:cubicBezTo>
                      <a:pt x="1144" y="598"/>
                      <a:pt x="1143" y="597"/>
                      <a:pt x="1142" y="596"/>
                    </a:cubicBezTo>
                    <a:cubicBezTo>
                      <a:pt x="1142" y="595"/>
                      <a:pt x="1142" y="595"/>
                      <a:pt x="1141" y="594"/>
                    </a:cubicBezTo>
                    <a:cubicBezTo>
                      <a:pt x="1141" y="592"/>
                      <a:pt x="1138" y="589"/>
                      <a:pt x="1136" y="587"/>
                    </a:cubicBezTo>
                    <a:cubicBezTo>
                      <a:pt x="1134" y="586"/>
                      <a:pt x="1134" y="586"/>
                      <a:pt x="1134" y="586"/>
                    </a:cubicBezTo>
                    <a:cubicBezTo>
                      <a:pt x="1134" y="586"/>
                      <a:pt x="1134" y="586"/>
                      <a:pt x="1134" y="586"/>
                    </a:cubicBezTo>
                    <a:cubicBezTo>
                      <a:pt x="1134" y="586"/>
                      <a:pt x="1134" y="586"/>
                      <a:pt x="1134" y="586"/>
                    </a:cubicBezTo>
                    <a:cubicBezTo>
                      <a:pt x="1133" y="585"/>
                      <a:pt x="1133" y="585"/>
                      <a:pt x="1133" y="585"/>
                    </a:cubicBezTo>
                    <a:cubicBezTo>
                      <a:pt x="1132" y="586"/>
                      <a:pt x="1132" y="586"/>
                      <a:pt x="1132" y="586"/>
                    </a:cubicBezTo>
                    <a:cubicBezTo>
                      <a:pt x="1131" y="587"/>
                      <a:pt x="1131" y="587"/>
                      <a:pt x="1131" y="587"/>
                    </a:cubicBezTo>
                    <a:cubicBezTo>
                      <a:pt x="1131" y="591"/>
                      <a:pt x="1131" y="591"/>
                      <a:pt x="1131" y="591"/>
                    </a:cubicBezTo>
                    <a:cubicBezTo>
                      <a:pt x="1131" y="592"/>
                      <a:pt x="1131" y="592"/>
                      <a:pt x="1131" y="592"/>
                    </a:cubicBezTo>
                    <a:cubicBezTo>
                      <a:pt x="1132" y="592"/>
                      <a:pt x="1132" y="593"/>
                      <a:pt x="1132" y="594"/>
                    </a:cubicBezTo>
                    <a:cubicBezTo>
                      <a:pt x="1132" y="594"/>
                      <a:pt x="1132" y="595"/>
                      <a:pt x="1132" y="596"/>
                    </a:cubicBezTo>
                    <a:cubicBezTo>
                      <a:pt x="1131" y="596"/>
                      <a:pt x="1131" y="596"/>
                      <a:pt x="1131" y="596"/>
                    </a:cubicBezTo>
                    <a:cubicBezTo>
                      <a:pt x="1131" y="596"/>
                      <a:pt x="1131" y="596"/>
                      <a:pt x="1131" y="596"/>
                    </a:cubicBezTo>
                    <a:cubicBezTo>
                      <a:pt x="1131" y="597"/>
                      <a:pt x="1131" y="597"/>
                      <a:pt x="1131" y="597"/>
                    </a:cubicBezTo>
                    <a:cubicBezTo>
                      <a:pt x="1130" y="598"/>
                      <a:pt x="1130" y="598"/>
                      <a:pt x="1129" y="598"/>
                    </a:cubicBezTo>
                    <a:cubicBezTo>
                      <a:pt x="1129" y="598"/>
                      <a:pt x="1129" y="598"/>
                      <a:pt x="1129" y="598"/>
                    </a:cubicBezTo>
                    <a:cubicBezTo>
                      <a:pt x="1128" y="597"/>
                      <a:pt x="1127" y="597"/>
                      <a:pt x="1126" y="597"/>
                    </a:cubicBezTo>
                    <a:cubicBezTo>
                      <a:pt x="1126" y="597"/>
                      <a:pt x="1125" y="596"/>
                      <a:pt x="1124" y="596"/>
                    </a:cubicBezTo>
                    <a:cubicBezTo>
                      <a:pt x="1124" y="596"/>
                      <a:pt x="1124" y="596"/>
                      <a:pt x="1124" y="596"/>
                    </a:cubicBezTo>
                    <a:cubicBezTo>
                      <a:pt x="1119" y="596"/>
                      <a:pt x="1119" y="596"/>
                      <a:pt x="1119" y="596"/>
                    </a:cubicBezTo>
                    <a:cubicBezTo>
                      <a:pt x="1119" y="596"/>
                      <a:pt x="1119" y="596"/>
                      <a:pt x="1119" y="596"/>
                    </a:cubicBezTo>
                    <a:cubicBezTo>
                      <a:pt x="1119" y="596"/>
                      <a:pt x="1118" y="596"/>
                      <a:pt x="1118" y="596"/>
                    </a:cubicBezTo>
                    <a:cubicBezTo>
                      <a:pt x="1118" y="596"/>
                      <a:pt x="1117" y="596"/>
                      <a:pt x="1116" y="595"/>
                    </a:cubicBezTo>
                    <a:cubicBezTo>
                      <a:pt x="1115" y="595"/>
                      <a:pt x="1115" y="595"/>
                      <a:pt x="1114" y="595"/>
                    </a:cubicBezTo>
                    <a:cubicBezTo>
                      <a:pt x="1113" y="593"/>
                      <a:pt x="1112" y="591"/>
                      <a:pt x="1110" y="591"/>
                    </a:cubicBezTo>
                    <a:cubicBezTo>
                      <a:pt x="1110" y="590"/>
                      <a:pt x="1110" y="590"/>
                      <a:pt x="1110" y="590"/>
                    </a:cubicBezTo>
                    <a:cubicBezTo>
                      <a:pt x="1110" y="590"/>
                      <a:pt x="1110" y="590"/>
                      <a:pt x="1110" y="590"/>
                    </a:cubicBezTo>
                    <a:cubicBezTo>
                      <a:pt x="1108" y="590"/>
                      <a:pt x="1106" y="589"/>
                      <a:pt x="1106" y="588"/>
                    </a:cubicBezTo>
                    <a:cubicBezTo>
                      <a:pt x="1105" y="586"/>
                      <a:pt x="1105" y="586"/>
                      <a:pt x="1105" y="585"/>
                    </a:cubicBezTo>
                    <a:cubicBezTo>
                      <a:pt x="1105" y="585"/>
                      <a:pt x="1105" y="585"/>
                      <a:pt x="1105" y="585"/>
                    </a:cubicBezTo>
                    <a:cubicBezTo>
                      <a:pt x="1105" y="584"/>
                      <a:pt x="1105" y="584"/>
                      <a:pt x="1105" y="584"/>
                    </a:cubicBezTo>
                    <a:cubicBezTo>
                      <a:pt x="1105" y="584"/>
                      <a:pt x="1105" y="584"/>
                      <a:pt x="1105" y="583"/>
                    </a:cubicBezTo>
                    <a:cubicBezTo>
                      <a:pt x="1105" y="583"/>
                      <a:pt x="1105" y="583"/>
                      <a:pt x="1105" y="582"/>
                    </a:cubicBezTo>
                    <a:cubicBezTo>
                      <a:pt x="1105" y="582"/>
                      <a:pt x="1105" y="582"/>
                      <a:pt x="1105" y="582"/>
                    </a:cubicBezTo>
                    <a:cubicBezTo>
                      <a:pt x="1105" y="582"/>
                      <a:pt x="1105" y="582"/>
                      <a:pt x="1105" y="582"/>
                    </a:cubicBezTo>
                    <a:cubicBezTo>
                      <a:pt x="1105" y="581"/>
                      <a:pt x="1105" y="580"/>
                      <a:pt x="1104" y="580"/>
                    </a:cubicBezTo>
                    <a:cubicBezTo>
                      <a:pt x="1104" y="579"/>
                      <a:pt x="1103" y="579"/>
                      <a:pt x="1103" y="578"/>
                    </a:cubicBezTo>
                    <a:cubicBezTo>
                      <a:pt x="1102" y="578"/>
                      <a:pt x="1101" y="578"/>
                      <a:pt x="1101" y="577"/>
                    </a:cubicBezTo>
                    <a:cubicBezTo>
                      <a:pt x="1100" y="577"/>
                      <a:pt x="1099" y="576"/>
                      <a:pt x="1098" y="576"/>
                    </a:cubicBezTo>
                    <a:cubicBezTo>
                      <a:pt x="1097" y="576"/>
                      <a:pt x="1097" y="576"/>
                      <a:pt x="1097" y="576"/>
                    </a:cubicBezTo>
                    <a:cubicBezTo>
                      <a:pt x="1096" y="577"/>
                      <a:pt x="1096" y="577"/>
                      <a:pt x="1096" y="577"/>
                    </a:cubicBezTo>
                    <a:cubicBezTo>
                      <a:pt x="1096" y="578"/>
                      <a:pt x="1096" y="578"/>
                      <a:pt x="1096" y="578"/>
                    </a:cubicBezTo>
                    <a:cubicBezTo>
                      <a:pt x="1096" y="579"/>
                      <a:pt x="1097" y="581"/>
                      <a:pt x="1098" y="581"/>
                    </a:cubicBezTo>
                    <a:cubicBezTo>
                      <a:pt x="1099" y="582"/>
                      <a:pt x="1099" y="584"/>
                      <a:pt x="1099" y="585"/>
                    </a:cubicBezTo>
                    <a:cubicBezTo>
                      <a:pt x="1099" y="586"/>
                      <a:pt x="1098" y="586"/>
                      <a:pt x="1097" y="586"/>
                    </a:cubicBezTo>
                    <a:cubicBezTo>
                      <a:pt x="1096" y="586"/>
                      <a:pt x="1095" y="586"/>
                      <a:pt x="1095" y="586"/>
                    </a:cubicBezTo>
                    <a:cubicBezTo>
                      <a:pt x="1094" y="586"/>
                      <a:pt x="1093" y="586"/>
                      <a:pt x="1092" y="586"/>
                    </a:cubicBezTo>
                    <a:cubicBezTo>
                      <a:pt x="1091" y="586"/>
                      <a:pt x="1088" y="585"/>
                      <a:pt x="1087" y="583"/>
                    </a:cubicBezTo>
                    <a:cubicBezTo>
                      <a:pt x="1086" y="583"/>
                      <a:pt x="1086" y="583"/>
                      <a:pt x="1086" y="583"/>
                    </a:cubicBezTo>
                    <a:cubicBezTo>
                      <a:pt x="1086" y="583"/>
                      <a:pt x="1086" y="583"/>
                      <a:pt x="1086" y="583"/>
                    </a:cubicBezTo>
                    <a:cubicBezTo>
                      <a:pt x="1085" y="583"/>
                      <a:pt x="1084" y="581"/>
                      <a:pt x="1084" y="579"/>
                    </a:cubicBezTo>
                    <a:cubicBezTo>
                      <a:pt x="1084" y="578"/>
                      <a:pt x="1083" y="577"/>
                      <a:pt x="1081" y="576"/>
                    </a:cubicBezTo>
                    <a:cubicBezTo>
                      <a:pt x="1080" y="576"/>
                      <a:pt x="1077" y="574"/>
                      <a:pt x="1077" y="573"/>
                    </a:cubicBezTo>
                    <a:cubicBezTo>
                      <a:pt x="1076" y="573"/>
                      <a:pt x="1076" y="573"/>
                      <a:pt x="1076" y="573"/>
                    </a:cubicBezTo>
                    <a:cubicBezTo>
                      <a:pt x="1076" y="573"/>
                      <a:pt x="1076" y="573"/>
                      <a:pt x="1076" y="573"/>
                    </a:cubicBezTo>
                    <a:cubicBezTo>
                      <a:pt x="1075" y="573"/>
                      <a:pt x="1073" y="572"/>
                      <a:pt x="1073" y="571"/>
                    </a:cubicBezTo>
                    <a:cubicBezTo>
                      <a:pt x="1073" y="571"/>
                      <a:pt x="1073" y="571"/>
                      <a:pt x="1073" y="571"/>
                    </a:cubicBezTo>
                    <a:cubicBezTo>
                      <a:pt x="1073" y="571"/>
                      <a:pt x="1073" y="571"/>
                      <a:pt x="1073" y="571"/>
                    </a:cubicBezTo>
                    <a:cubicBezTo>
                      <a:pt x="1072" y="570"/>
                      <a:pt x="1072" y="570"/>
                      <a:pt x="1072" y="569"/>
                    </a:cubicBezTo>
                    <a:cubicBezTo>
                      <a:pt x="1071" y="569"/>
                      <a:pt x="1071" y="568"/>
                      <a:pt x="1070" y="568"/>
                    </a:cubicBezTo>
                    <a:cubicBezTo>
                      <a:pt x="1070" y="567"/>
                      <a:pt x="1069" y="567"/>
                      <a:pt x="1069" y="567"/>
                    </a:cubicBezTo>
                    <a:cubicBezTo>
                      <a:pt x="1068" y="566"/>
                      <a:pt x="1068" y="566"/>
                      <a:pt x="1068" y="566"/>
                    </a:cubicBezTo>
                    <a:cubicBezTo>
                      <a:pt x="1068" y="567"/>
                      <a:pt x="1068" y="567"/>
                      <a:pt x="1068" y="567"/>
                    </a:cubicBezTo>
                    <a:cubicBezTo>
                      <a:pt x="1067" y="567"/>
                      <a:pt x="1066" y="568"/>
                      <a:pt x="1066" y="569"/>
                    </a:cubicBezTo>
                    <a:cubicBezTo>
                      <a:pt x="1066" y="569"/>
                      <a:pt x="1066" y="570"/>
                      <a:pt x="1066" y="570"/>
                    </a:cubicBezTo>
                    <a:cubicBezTo>
                      <a:pt x="1065" y="571"/>
                      <a:pt x="1065" y="572"/>
                      <a:pt x="1065" y="573"/>
                    </a:cubicBezTo>
                    <a:cubicBezTo>
                      <a:pt x="1065" y="575"/>
                      <a:pt x="1065" y="575"/>
                      <a:pt x="1065" y="575"/>
                    </a:cubicBezTo>
                    <a:cubicBezTo>
                      <a:pt x="1069" y="575"/>
                      <a:pt x="1069" y="575"/>
                      <a:pt x="1069" y="575"/>
                    </a:cubicBezTo>
                    <a:cubicBezTo>
                      <a:pt x="1071" y="575"/>
                      <a:pt x="1072" y="576"/>
                      <a:pt x="1073" y="578"/>
                    </a:cubicBezTo>
                    <a:cubicBezTo>
                      <a:pt x="1073" y="578"/>
                      <a:pt x="1074" y="580"/>
                      <a:pt x="1071" y="583"/>
                    </a:cubicBezTo>
                    <a:cubicBezTo>
                      <a:pt x="1069" y="584"/>
                      <a:pt x="1067" y="585"/>
                      <a:pt x="1066" y="587"/>
                    </a:cubicBezTo>
                    <a:cubicBezTo>
                      <a:pt x="1066" y="588"/>
                      <a:pt x="1065" y="590"/>
                      <a:pt x="1063" y="591"/>
                    </a:cubicBezTo>
                    <a:cubicBezTo>
                      <a:pt x="1063" y="591"/>
                      <a:pt x="1061" y="592"/>
                      <a:pt x="1060" y="592"/>
                    </a:cubicBezTo>
                    <a:cubicBezTo>
                      <a:pt x="1060" y="593"/>
                      <a:pt x="1060" y="593"/>
                      <a:pt x="1060" y="593"/>
                    </a:cubicBezTo>
                    <a:cubicBezTo>
                      <a:pt x="1060" y="593"/>
                      <a:pt x="1060" y="593"/>
                      <a:pt x="1060" y="593"/>
                    </a:cubicBezTo>
                    <a:cubicBezTo>
                      <a:pt x="1059" y="594"/>
                      <a:pt x="1057" y="596"/>
                      <a:pt x="1057" y="598"/>
                    </a:cubicBezTo>
                    <a:cubicBezTo>
                      <a:pt x="1057" y="600"/>
                      <a:pt x="1056" y="603"/>
                      <a:pt x="1055" y="604"/>
                    </a:cubicBezTo>
                    <a:cubicBezTo>
                      <a:pt x="1055" y="604"/>
                      <a:pt x="1055" y="605"/>
                      <a:pt x="1055" y="607"/>
                    </a:cubicBezTo>
                    <a:cubicBezTo>
                      <a:pt x="1055" y="608"/>
                      <a:pt x="1055" y="608"/>
                      <a:pt x="1055" y="608"/>
                    </a:cubicBezTo>
                    <a:cubicBezTo>
                      <a:pt x="1055" y="608"/>
                      <a:pt x="1055" y="608"/>
                      <a:pt x="1055" y="608"/>
                    </a:cubicBezTo>
                    <a:cubicBezTo>
                      <a:pt x="1056" y="609"/>
                      <a:pt x="1056" y="610"/>
                      <a:pt x="1056" y="611"/>
                    </a:cubicBezTo>
                    <a:cubicBezTo>
                      <a:pt x="1056" y="614"/>
                      <a:pt x="1056" y="614"/>
                      <a:pt x="1056" y="614"/>
                    </a:cubicBezTo>
                    <a:cubicBezTo>
                      <a:pt x="1057" y="613"/>
                      <a:pt x="1057" y="613"/>
                      <a:pt x="1057" y="613"/>
                    </a:cubicBezTo>
                    <a:cubicBezTo>
                      <a:pt x="1058" y="613"/>
                      <a:pt x="1058" y="613"/>
                      <a:pt x="1059" y="613"/>
                    </a:cubicBezTo>
                    <a:cubicBezTo>
                      <a:pt x="1060" y="613"/>
                      <a:pt x="1060" y="613"/>
                      <a:pt x="1060" y="613"/>
                    </a:cubicBezTo>
                    <a:cubicBezTo>
                      <a:pt x="1061" y="613"/>
                      <a:pt x="1063" y="613"/>
                      <a:pt x="1063" y="613"/>
                    </a:cubicBezTo>
                    <a:cubicBezTo>
                      <a:pt x="1064" y="614"/>
                      <a:pt x="1064" y="614"/>
                      <a:pt x="1064" y="614"/>
                    </a:cubicBezTo>
                    <a:cubicBezTo>
                      <a:pt x="1064" y="614"/>
                      <a:pt x="1064" y="614"/>
                      <a:pt x="1064" y="614"/>
                    </a:cubicBezTo>
                    <a:cubicBezTo>
                      <a:pt x="1065" y="614"/>
                      <a:pt x="1068" y="615"/>
                      <a:pt x="1069" y="617"/>
                    </a:cubicBezTo>
                    <a:cubicBezTo>
                      <a:pt x="1071" y="618"/>
                      <a:pt x="1073" y="621"/>
                      <a:pt x="1074" y="623"/>
                    </a:cubicBezTo>
                    <a:cubicBezTo>
                      <a:pt x="1074" y="624"/>
                      <a:pt x="1076" y="627"/>
                      <a:pt x="1079" y="628"/>
                    </a:cubicBezTo>
                    <a:cubicBezTo>
                      <a:pt x="1080" y="628"/>
                      <a:pt x="1081" y="628"/>
                      <a:pt x="1082" y="628"/>
                    </a:cubicBezTo>
                    <a:cubicBezTo>
                      <a:pt x="1083" y="628"/>
                      <a:pt x="1084" y="628"/>
                      <a:pt x="1084" y="627"/>
                    </a:cubicBezTo>
                    <a:cubicBezTo>
                      <a:pt x="1084" y="627"/>
                      <a:pt x="1084" y="627"/>
                      <a:pt x="1084" y="627"/>
                    </a:cubicBezTo>
                    <a:cubicBezTo>
                      <a:pt x="1085" y="627"/>
                      <a:pt x="1085" y="627"/>
                      <a:pt x="1085" y="627"/>
                    </a:cubicBezTo>
                    <a:cubicBezTo>
                      <a:pt x="1086" y="627"/>
                      <a:pt x="1087" y="627"/>
                      <a:pt x="1088" y="627"/>
                    </a:cubicBezTo>
                    <a:cubicBezTo>
                      <a:pt x="1089" y="627"/>
                      <a:pt x="1090" y="627"/>
                      <a:pt x="1091" y="627"/>
                    </a:cubicBezTo>
                    <a:cubicBezTo>
                      <a:pt x="1091" y="627"/>
                      <a:pt x="1091" y="627"/>
                      <a:pt x="1091" y="627"/>
                    </a:cubicBezTo>
                    <a:cubicBezTo>
                      <a:pt x="1091" y="627"/>
                      <a:pt x="1091" y="627"/>
                      <a:pt x="1091" y="627"/>
                    </a:cubicBezTo>
                    <a:cubicBezTo>
                      <a:pt x="1093" y="627"/>
                      <a:pt x="1094" y="629"/>
                      <a:pt x="1094" y="631"/>
                    </a:cubicBezTo>
                    <a:cubicBezTo>
                      <a:pt x="1094" y="632"/>
                      <a:pt x="1096" y="635"/>
                      <a:pt x="1098" y="636"/>
                    </a:cubicBezTo>
                    <a:cubicBezTo>
                      <a:pt x="1101" y="636"/>
                      <a:pt x="1101" y="639"/>
                      <a:pt x="1101" y="640"/>
                    </a:cubicBezTo>
                    <a:cubicBezTo>
                      <a:pt x="1101" y="640"/>
                      <a:pt x="1101" y="640"/>
                      <a:pt x="1101" y="640"/>
                    </a:cubicBezTo>
                    <a:cubicBezTo>
                      <a:pt x="1101" y="640"/>
                      <a:pt x="1101" y="640"/>
                      <a:pt x="1101" y="641"/>
                    </a:cubicBezTo>
                    <a:cubicBezTo>
                      <a:pt x="1100" y="642"/>
                      <a:pt x="1099" y="642"/>
                      <a:pt x="1098" y="643"/>
                    </a:cubicBezTo>
                    <a:cubicBezTo>
                      <a:pt x="1096" y="643"/>
                      <a:pt x="1094" y="644"/>
                      <a:pt x="1093" y="645"/>
                    </a:cubicBezTo>
                    <a:cubicBezTo>
                      <a:pt x="1093" y="645"/>
                      <a:pt x="1092" y="646"/>
                      <a:pt x="1091" y="646"/>
                    </a:cubicBezTo>
                    <a:cubicBezTo>
                      <a:pt x="1090" y="646"/>
                      <a:pt x="1089" y="645"/>
                      <a:pt x="1088" y="645"/>
                    </a:cubicBezTo>
                    <a:cubicBezTo>
                      <a:pt x="1087" y="645"/>
                      <a:pt x="1086" y="644"/>
                      <a:pt x="1084" y="644"/>
                    </a:cubicBezTo>
                    <a:cubicBezTo>
                      <a:pt x="1083" y="644"/>
                      <a:pt x="1081" y="644"/>
                      <a:pt x="1080" y="644"/>
                    </a:cubicBezTo>
                    <a:cubicBezTo>
                      <a:pt x="1080" y="644"/>
                      <a:pt x="1080" y="644"/>
                      <a:pt x="1080" y="644"/>
                    </a:cubicBezTo>
                    <a:cubicBezTo>
                      <a:pt x="1080" y="644"/>
                      <a:pt x="1080" y="644"/>
                      <a:pt x="1080" y="644"/>
                    </a:cubicBezTo>
                    <a:cubicBezTo>
                      <a:pt x="1077" y="644"/>
                      <a:pt x="1076" y="645"/>
                      <a:pt x="1076" y="647"/>
                    </a:cubicBezTo>
                    <a:cubicBezTo>
                      <a:pt x="1076" y="648"/>
                      <a:pt x="1075" y="650"/>
                      <a:pt x="1075" y="651"/>
                    </a:cubicBezTo>
                    <a:cubicBezTo>
                      <a:pt x="1075" y="652"/>
                      <a:pt x="1075" y="653"/>
                      <a:pt x="1075" y="654"/>
                    </a:cubicBezTo>
                    <a:cubicBezTo>
                      <a:pt x="1074" y="655"/>
                      <a:pt x="1074" y="656"/>
                      <a:pt x="1073" y="657"/>
                    </a:cubicBezTo>
                    <a:cubicBezTo>
                      <a:pt x="1072" y="658"/>
                      <a:pt x="1072" y="659"/>
                      <a:pt x="1071" y="660"/>
                    </a:cubicBezTo>
                    <a:cubicBezTo>
                      <a:pt x="1070" y="662"/>
                      <a:pt x="1068" y="662"/>
                      <a:pt x="1067" y="662"/>
                    </a:cubicBezTo>
                    <a:cubicBezTo>
                      <a:pt x="1064" y="661"/>
                      <a:pt x="1063" y="661"/>
                      <a:pt x="1062" y="661"/>
                    </a:cubicBezTo>
                    <a:cubicBezTo>
                      <a:pt x="1061" y="661"/>
                      <a:pt x="1061" y="662"/>
                      <a:pt x="1061" y="663"/>
                    </a:cubicBezTo>
                    <a:cubicBezTo>
                      <a:pt x="1061" y="664"/>
                      <a:pt x="1060" y="666"/>
                      <a:pt x="1059" y="668"/>
                    </a:cubicBezTo>
                    <a:cubicBezTo>
                      <a:pt x="1059" y="668"/>
                      <a:pt x="1058" y="669"/>
                      <a:pt x="1058" y="669"/>
                    </a:cubicBezTo>
                    <a:cubicBezTo>
                      <a:pt x="1057" y="671"/>
                      <a:pt x="1056" y="673"/>
                      <a:pt x="1056" y="674"/>
                    </a:cubicBezTo>
                    <a:cubicBezTo>
                      <a:pt x="1056" y="674"/>
                      <a:pt x="1056" y="674"/>
                      <a:pt x="1056" y="674"/>
                    </a:cubicBezTo>
                    <a:cubicBezTo>
                      <a:pt x="1055" y="675"/>
                      <a:pt x="1055" y="677"/>
                      <a:pt x="1056" y="679"/>
                    </a:cubicBezTo>
                    <a:cubicBezTo>
                      <a:pt x="1057" y="680"/>
                      <a:pt x="1058" y="681"/>
                      <a:pt x="1058" y="681"/>
                    </a:cubicBezTo>
                    <a:cubicBezTo>
                      <a:pt x="1058" y="681"/>
                      <a:pt x="1059" y="682"/>
                      <a:pt x="1060" y="684"/>
                    </a:cubicBezTo>
                    <a:cubicBezTo>
                      <a:pt x="1060" y="684"/>
                      <a:pt x="1060" y="684"/>
                      <a:pt x="1060" y="684"/>
                    </a:cubicBezTo>
                    <a:cubicBezTo>
                      <a:pt x="1060" y="684"/>
                      <a:pt x="1060" y="684"/>
                      <a:pt x="1060" y="684"/>
                    </a:cubicBezTo>
                    <a:cubicBezTo>
                      <a:pt x="1061" y="685"/>
                      <a:pt x="1063" y="685"/>
                      <a:pt x="1064" y="685"/>
                    </a:cubicBezTo>
                    <a:cubicBezTo>
                      <a:pt x="1066" y="685"/>
                      <a:pt x="1069" y="686"/>
                      <a:pt x="1070" y="687"/>
                    </a:cubicBezTo>
                    <a:cubicBezTo>
                      <a:pt x="1070" y="687"/>
                      <a:pt x="1070" y="687"/>
                      <a:pt x="1070" y="687"/>
                    </a:cubicBezTo>
                    <a:cubicBezTo>
                      <a:pt x="1070" y="687"/>
                      <a:pt x="1070" y="687"/>
                      <a:pt x="1070" y="687"/>
                    </a:cubicBezTo>
                    <a:cubicBezTo>
                      <a:pt x="1071" y="687"/>
                      <a:pt x="1071" y="688"/>
                      <a:pt x="1072" y="688"/>
                    </a:cubicBezTo>
                    <a:cubicBezTo>
                      <a:pt x="1073" y="688"/>
                      <a:pt x="1075" y="689"/>
                      <a:pt x="1075" y="689"/>
                    </a:cubicBezTo>
                    <a:cubicBezTo>
                      <a:pt x="1075" y="689"/>
                      <a:pt x="1075" y="689"/>
                      <a:pt x="1075" y="689"/>
                    </a:cubicBezTo>
                    <a:cubicBezTo>
                      <a:pt x="1076" y="690"/>
                      <a:pt x="1076" y="690"/>
                      <a:pt x="1076" y="690"/>
                    </a:cubicBezTo>
                    <a:cubicBezTo>
                      <a:pt x="1077" y="690"/>
                      <a:pt x="1077" y="690"/>
                      <a:pt x="1078" y="691"/>
                    </a:cubicBezTo>
                    <a:cubicBezTo>
                      <a:pt x="1078" y="691"/>
                      <a:pt x="1078" y="691"/>
                      <a:pt x="1078" y="691"/>
                    </a:cubicBezTo>
                    <a:cubicBezTo>
                      <a:pt x="1078" y="691"/>
                      <a:pt x="1078" y="691"/>
                      <a:pt x="1078" y="691"/>
                    </a:cubicBezTo>
                    <a:cubicBezTo>
                      <a:pt x="1079" y="691"/>
                      <a:pt x="1079" y="691"/>
                      <a:pt x="1081" y="692"/>
                    </a:cubicBezTo>
                    <a:cubicBezTo>
                      <a:pt x="1082" y="692"/>
                      <a:pt x="1083" y="692"/>
                      <a:pt x="1085" y="692"/>
                    </a:cubicBezTo>
                    <a:cubicBezTo>
                      <a:pt x="1086" y="692"/>
                      <a:pt x="1086" y="692"/>
                      <a:pt x="1086" y="692"/>
                    </a:cubicBezTo>
                    <a:cubicBezTo>
                      <a:pt x="1088" y="692"/>
                      <a:pt x="1089" y="693"/>
                      <a:pt x="1090" y="693"/>
                    </a:cubicBezTo>
                    <a:cubicBezTo>
                      <a:pt x="1091" y="694"/>
                      <a:pt x="1092" y="697"/>
                      <a:pt x="1092" y="698"/>
                    </a:cubicBezTo>
                    <a:cubicBezTo>
                      <a:pt x="1092" y="704"/>
                      <a:pt x="1092" y="704"/>
                      <a:pt x="1092" y="704"/>
                    </a:cubicBezTo>
                    <a:cubicBezTo>
                      <a:pt x="1092" y="706"/>
                      <a:pt x="1093" y="708"/>
                      <a:pt x="1094" y="709"/>
                    </a:cubicBezTo>
                    <a:cubicBezTo>
                      <a:pt x="1094" y="710"/>
                      <a:pt x="1094" y="712"/>
                      <a:pt x="1093" y="713"/>
                    </a:cubicBezTo>
                    <a:cubicBezTo>
                      <a:pt x="1092" y="713"/>
                      <a:pt x="1091" y="715"/>
                      <a:pt x="1090" y="715"/>
                    </a:cubicBezTo>
                    <a:cubicBezTo>
                      <a:pt x="1089" y="715"/>
                      <a:pt x="1089" y="715"/>
                      <a:pt x="1089" y="715"/>
                    </a:cubicBezTo>
                    <a:cubicBezTo>
                      <a:pt x="1088" y="716"/>
                      <a:pt x="1088" y="716"/>
                      <a:pt x="1088" y="716"/>
                    </a:cubicBezTo>
                    <a:cubicBezTo>
                      <a:pt x="1088" y="716"/>
                      <a:pt x="1088" y="716"/>
                      <a:pt x="1088" y="716"/>
                    </a:cubicBezTo>
                    <a:cubicBezTo>
                      <a:pt x="1088" y="716"/>
                      <a:pt x="1087" y="717"/>
                      <a:pt x="1086" y="718"/>
                    </a:cubicBezTo>
                    <a:cubicBezTo>
                      <a:pt x="1086" y="719"/>
                      <a:pt x="1086" y="719"/>
                      <a:pt x="1086" y="719"/>
                    </a:cubicBezTo>
                    <a:cubicBezTo>
                      <a:pt x="1086" y="719"/>
                      <a:pt x="1086" y="719"/>
                      <a:pt x="1086" y="719"/>
                    </a:cubicBezTo>
                    <a:cubicBezTo>
                      <a:pt x="1086" y="720"/>
                      <a:pt x="1086" y="721"/>
                      <a:pt x="1086" y="722"/>
                    </a:cubicBezTo>
                    <a:cubicBezTo>
                      <a:pt x="1086" y="723"/>
                      <a:pt x="1085" y="724"/>
                      <a:pt x="1085" y="725"/>
                    </a:cubicBezTo>
                    <a:cubicBezTo>
                      <a:pt x="1085" y="726"/>
                      <a:pt x="1086" y="729"/>
                      <a:pt x="1087" y="730"/>
                    </a:cubicBezTo>
                    <a:cubicBezTo>
                      <a:pt x="1088" y="731"/>
                      <a:pt x="1089" y="733"/>
                      <a:pt x="1090" y="734"/>
                    </a:cubicBezTo>
                    <a:cubicBezTo>
                      <a:pt x="1090" y="734"/>
                      <a:pt x="1091" y="734"/>
                      <a:pt x="1091" y="735"/>
                    </a:cubicBezTo>
                    <a:cubicBezTo>
                      <a:pt x="1092" y="735"/>
                      <a:pt x="1093" y="736"/>
                      <a:pt x="1094" y="737"/>
                    </a:cubicBezTo>
                    <a:cubicBezTo>
                      <a:pt x="1095" y="737"/>
                      <a:pt x="1095" y="737"/>
                      <a:pt x="1095" y="737"/>
                    </a:cubicBezTo>
                    <a:cubicBezTo>
                      <a:pt x="1095" y="737"/>
                      <a:pt x="1095" y="737"/>
                      <a:pt x="1095" y="737"/>
                    </a:cubicBezTo>
                    <a:cubicBezTo>
                      <a:pt x="1096" y="738"/>
                      <a:pt x="1097" y="739"/>
                      <a:pt x="1097" y="739"/>
                    </a:cubicBezTo>
                    <a:cubicBezTo>
                      <a:pt x="1097" y="741"/>
                      <a:pt x="1097" y="741"/>
                      <a:pt x="1097" y="741"/>
                    </a:cubicBezTo>
                    <a:cubicBezTo>
                      <a:pt x="1097" y="742"/>
                      <a:pt x="1096" y="743"/>
                      <a:pt x="1096" y="744"/>
                    </a:cubicBezTo>
                    <a:cubicBezTo>
                      <a:pt x="1096" y="745"/>
                      <a:pt x="1096" y="746"/>
                      <a:pt x="1096" y="746"/>
                    </a:cubicBezTo>
                    <a:cubicBezTo>
                      <a:pt x="1095" y="746"/>
                      <a:pt x="1095" y="746"/>
                      <a:pt x="1095" y="746"/>
                    </a:cubicBezTo>
                    <a:cubicBezTo>
                      <a:pt x="1095" y="747"/>
                      <a:pt x="1095" y="747"/>
                      <a:pt x="1095" y="747"/>
                    </a:cubicBezTo>
                    <a:cubicBezTo>
                      <a:pt x="1096" y="749"/>
                      <a:pt x="1097" y="750"/>
                      <a:pt x="1098" y="750"/>
                    </a:cubicBezTo>
                    <a:cubicBezTo>
                      <a:pt x="1099" y="750"/>
                      <a:pt x="1100" y="750"/>
                      <a:pt x="1101" y="750"/>
                    </a:cubicBezTo>
                    <a:cubicBezTo>
                      <a:pt x="1102" y="750"/>
                      <a:pt x="1103" y="750"/>
                      <a:pt x="1104" y="750"/>
                    </a:cubicBezTo>
                    <a:cubicBezTo>
                      <a:pt x="1105" y="751"/>
                      <a:pt x="1106" y="751"/>
                      <a:pt x="1106" y="752"/>
                    </a:cubicBezTo>
                    <a:cubicBezTo>
                      <a:pt x="1107" y="753"/>
                      <a:pt x="1107" y="754"/>
                      <a:pt x="1106" y="754"/>
                    </a:cubicBezTo>
                    <a:cubicBezTo>
                      <a:pt x="1105" y="756"/>
                      <a:pt x="1104" y="759"/>
                      <a:pt x="1104" y="760"/>
                    </a:cubicBezTo>
                    <a:cubicBezTo>
                      <a:pt x="1104" y="762"/>
                      <a:pt x="1105" y="765"/>
                      <a:pt x="1106" y="766"/>
                    </a:cubicBezTo>
                    <a:cubicBezTo>
                      <a:pt x="1107" y="767"/>
                      <a:pt x="1107" y="768"/>
                      <a:pt x="1107" y="768"/>
                    </a:cubicBezTo>
                    <a:cubicBezTo>
                      <a:pt x="1108" y="770"/>
                      <a:pt x="1108" y="771"/>
                      <a:pt x="1109" y="771"/>
                    </a:cubicBezTo>
                    <a:cubicBezTo>
                      <a:pt x="1110" y="773"/>
                      <a:pt x="1110" y="775"/>
                      <a:pt x="1109" y="776"/>
                    </a:cubicBezTo>
                    <a:cubicBezTo>
                      <a:pt x="1108" y="778"/>
                      <a:pt x="1108" y="781"/>
                      <a:pt x="1109" y="782"/>
                    </a:cubicBezTo>
                    <a:cubicBezTo>
                      <a:pt x="1109" y="784"/>
                      <a:pt x="1110" y="786"/>
                      <a:pt x="1111" y="787"/>
                    </a:cubicBezTo>
                    <a:cubicBezTo>
                      <a:pt x="1112" y="789"/>
                      <a:pt x="1112" y="792"/>
                      <a:pt x="1112" y="793"/>
                    </a:cubicBezTo>
                    <a:cubicBezTo>
                      <a:pt x="1112" y="795"/>
                      <a:pt x="1112" y="798"/>
                      <a:pt x="1114" y="800"/>
                    </a:cubicBezTo>
                    <a:cubicBezTo>
                      <a:pt x="1115" y="802"/>
                      <a:pt x="1115" y="802"/>
                      <a:pt x="1115" y="802"/>
                    </a:cubicBezTo>
                    <a:cubicBezTo>
                      <a:pt x="1116" y="803"/>
                      <a:pt x="1116" y="804"/>
                      <a:pt x="1117" y="805"/>
                    </a:cubicBezTo>
                    <a:cubicBezTo>
                      <a:pt x="1117" y="806"/>
                      <a:pt x="1118" y="807"/>
                      <a:pt x="1118" y="807"/>
                    </a:cubicBezTo>
                    <a:cubicBezTo>
                      <a:pt x="1118" y="807"/>
                      <a:pt x="1118" y="807"/>
                      <a:pt x="1118" y="807"/>
                    </a:cubicBezTo>
                    <a:cubicBezTo>
                      <a:pt x="1118" y="808"/>
                      <a:pt x="1117" y="809"/>
                      <a:pt x="1117" y="810"/>
                    </a:cubicBezTo>
                    <a:cubicBezTo>
                      <a:pt x="1117" y="812"/>
                      <a:pt x="1117" y="814"/>
                      <a:pt x="1118" y="815"/>
                    </a:cubicBezTo>
                    <a:cubicBezTo>
                      <a:pt x="1118" y="821"/>
                      <a:pt x="1118" y="821"/>
                      <a:pt x="1118" y="821"/>
                    </a:cubicBezTo>
                    <a:cubicBezTo>
                      <a:pt x="1117" y="823"/>
                      <a:pt x="1117" y="824"/>
                      <a:pt x="1117" y="824"/>
                    </a:cubicBezTo>
                    <a:cubicBezTo>
                      <a:pt x="1115" y="823"/>
                      <a:pt x="1115" y="823"/>
                      <a:pt x="1115" y="823"/>
                    </a:cubicBezTo>
                    <a:cubicBezTo>
                      <a:pt x="1113" y="821"/>
                      <a:pt x="1112" y="820"/>
                      <a:pt x="1112" y="820"/>
                    </a:cubicBezTo>
                    <a:cubicBezTo>
                      <a:pt x="1111" y="820"/>
                      <a:pt x="1111" y="820"/>
                      <a:pt x="1111" y="820"/>
                    </a:cubicBezTo>
                    <a:cubicBezTo>
                      <a:pt x="1109" y="820"/>
                      <a:pt x="1109" y="820"/>
                      <a:pt x="1109" y="820"/>
                    </a:cubicBezTo>
                    <a:cubicBezTo>
                      <a:pt x="1110" y="822"/>
                      <a:pt x="1110" y="822"/>
                      <a:pt x="1110" y="822"/>
                    </a:cubicBezTo>
                    <a:cubicBezTo>
                      <a:pt x="1110" y="823"/>
                      <a:pt x="1110" y="823"/>
                      <a:pt x="1110" y="823"/>
                    </a:cubicBezTo>
                    <a:cubicBezTo>
                      <a:pt x="1110" y="823"/>
                      <a:pt x="1110" y="823"/>
                      <a:pt x="1110" y="823"/>
                    </a:cubicBezTo>
                    <a:cubicBezTo>
                      <a:pt x="1111" y="823"/>
                      <a:pt x="1111" y="823"/>
                      <a:pt x="1111" y="823"/>
                    </a:cubicBezTo>
                    <a:cubicBezTo>
                      <a:pt x="1111" y="823"/>
                      <a:pt x="1112" y="824"/>
                      <a:pt x="1112" y="824"/>
                    </a:cubicBezTo>
                    <a:cubicBezTo>
                      <a:pt x="1113" y="825"/>
                      <a:pt x="1113" y="825"/>
                      <a:pt x="1113" y="825"/>
                    </a:cubicBezTo>
                    <a:cubicBezTo>
                      <a:pt x="1114" y="826"/>
                      <a:pt x="1114" y="826"/>
                      <a:pt x="1115" y="827"/>
                    </a:cubicBezTo>
                    <a:cubicBezTo>
                      <a:pt x="1115" y="828"/>
                      <a:pt x="1115" y="828"/>
                      <a:pt x="1116" y="829"/>
                    </a:cubicBezTo>
                    <a:cubicBezTo>
                      <a:pt x="1116" y="829"/>
                      <a:pt x="1116" y="829"/>
                      <a:pt x="1116" y="829"/>
                    </a:cubicBezTo>
                    <a:cubicBezTo>
                      <a:pt x="1116" y="829"/>
                      <a:pt x="1116" y="829"/>
                      <a:pt x="1116" y="829"/>
                    </a:cubicBezTo>
                    <a:cubicBezTo>
                      <a:pt x="1116" y="829"/>
                      <a:pt x="1116" y="830"/>
                      <a:pt x="1117" y="831"/>
                    </a:cubicBezTo>
                    <a:cubicBezTo>
                      <a:pt x="1118" y="831"/>
                      <a:pt x="1118" y="832"/>
                      <a:pt x="1119" y="833"/>
                    </a:cubicBezTo>
                    <a:cubicBezTo>
                      <a:pt x="1119" y="833"/>
                      <a:pt x="1119" y="834"/>
                      <a:pt x="1119" y="835"/>
                    </a:cubicBezTo>
                    <a:cubicBezTo>
                      <a:pt x="1119" y="836"/>
                      <a:pt x="1119" y="837"/>
                      <a:pt x="1118" y="837"/>
                    </a:cubicBezTo>
                    <a:cubicBezTo>
                      <a:pt x="1118" y="837"/>
                      <a:pt x="1118" y="837"/>
                      <a:pt x="1118" y="837"/>
                    </a:cubicBezTo>
                    <a:cubicBezTo>
                      <a:pt x="1117" y="837"/>
                      <a:pt x="1117" y="837"/>
                      <a:pt x="1117" y="837"/>
                    </a:cubicBezTo>
                    <a:cubicBezTo>
                      <a:pt x="1117" y="838"/>
                      <a:pt x="1115" y="838"/>
                      <a:pt x="1113" y="838"/>
                    </a:cubicBezTo>
                    <a:cubicBezTo>
                      <a:pt x="1111" y="838"/>
                      <a:pt x="1110" y="836"/>
                      <a:pt x="1108" y="835"/>
                    </a:cubicBezTo>
                    <a:cubicBezTo>
                      <a:pt x="1108" y="834"/>
                      <a:pt x="1107" y="834"/>
                      <a:pt x="1107" y="834"/>
                    </a:cubicBezTo>
                    <a:cubicBezTo>
                      <a:pt x="1106" y="834"/>
                      <a:pt x="1106" y="834"/>
                      <a:pt x="1106" y="834"/>
                    </a:cubicBezTo>
                    <a:cubicBezTo>
                      <a:pt x="1105" y="835"/>
                      <a:pt x="1105" y="835"/>
                      <a:pt x="1105" y="835"/>
                    </a:cubicBezTo>
                    <a:cubicBezTo>
                      <a:pt x="1105" y="835"/>
                      <a:pt x="1105" y="836"/>
                      <a:pt x="1105" y="836"/>
                    </a:cubicBezTo>
                    <a:cubicBezTo>
                      <a:pt x="1104" y="836"/>
                      <a:pt x="1104" y="836"/>
                      <a:pt x="1104" y="836"/>
                    </a:cubicBezTo>
                    <a:cubicBezTo>
                      <a:pt x="1104" y="837"/>
                      <a:pt x="1104" y="837"/>
                      <a:pt x="1104" y="837"/>
                    </a:cubicBezTo>
                    <a:cubicBezTo>
                      <a:pt x="1103" y="837"/>
                      <a:pt x="1103" y="837"/>
                      <a:pt x="1103" y="837"/>
                    </a:cubicBezTo>
                    <a:cubicBezTo>
                      <a:pt x="1103" y="838"/>
                      <a:pt x="1103" y="838"/>
                      <a:pt x="1102" y="839"/>
                    </a:cubicBezTo>
                    <a:cubicBezTo>
                      <a:pt x="1102" y="839"/>
                      <a:pt x="1102" y="839"/>
                      <a:pt x="1102" y="839"/>
                    </a:cubicBezTo>
                    <a:cubicBezTo>
                      <a:pt x="1102" y="840"/>
                      <a:pt x="1102" y="840"/>
                      <a:pt x="1102" y="840"/>
                    </a:cubicBezTo>
                    <a:cubicBezTo>
                      <a:pt x="1102" y="841"/>
                      <a:pt x="1101" y="841"/>
                      <a:pt x="1100" y="841"/>
                    </a:cubicBezTo>
                    <a:cubicBezTo>
                      <a:pt x="1100" y="841"/>
                      <a:pt x="1100" y="841"/>
                      <a:pt x="1100" y="841"/>
                    </a:cubicBezTo>
                    <a:cubicBezTo>
                      <a:pt x="1100" y="840"/>
                      <a:pt x="1099" y="840"/>
                      <a:pt x="1098" y="838"/>
                    </a:cubicBezTo>
                    <a:cubicBezTo>
                      <a:pt x="1098" y="824"/>
                      <a:pt x="1098" y="824"/>
                      <a:pt x="1098" y="824"/>
                    </a:cubicBezTo>
                    <a:cubicBezTo>
                      <a:pt x="1098" y="824"/>
                      <a:pt x="1098" y="823"/>
                      <a:pt x="1098" y="822"/>
                    </a:cubicBezTo>
                    <a:cubicBezTo>
                      <a:pt x="1099" y="821"/>
                      <a:pt x="1099" y="821"/>
                      <a:pt x="1099" y="821"/>
                    </a:cubicBezTo>
                    <a:cubicBezTo>
                      <a:pt x="1099" y="818"/>
                      <a:pt x="1099" y="818"/>
                      <a:pt x="1099" y="818"/>
                    </a:cubicBezTo>
                    <a:cubicBezTo>
                      <a:pt x="1097" y="820"/>
                      <a:pt x="1097" y="820"/>
                      <a:pt x="1097" y="820"/>
                    </a:cubicBezTo>
                    <a:cubicBezTo>
                      <a:pt x="1096" y="820"/>
                      <a:pt x="1096" y="820"/>
                      <a:pt x="1095" y="820"/>
                    </a:cubicBezTo>
                    <a:cubicBezTo>
                      <a:pt x="1095" y="820"/>
                      <a:pt x="1095" y="820"/>
                      <a:pt x="1095" y="820"/>
                    </a:cubicBezTo>
                    <a:cubicBezTo>
                      <a:pt x="1095" y="819"/>
                      <a:pt x="1094" y="819"/>
                      <a:pt x="1094" y="818"/>
                    </a:cubicBezTo>
                    <a:cubicBezTo>
                      <a:pt x="1092" y="817"/>
                      <a:pt x="1092" y="817"/>
                      <a:pt x="1092" y="817"/>
                    </a:cubicBezTo>
                    <a:cubicBezTo>
                      <a:pt x="1092" y="818"/>
                      <a:pt x="1092" y="818"/>
                      <a:pt x="1092" y="818"/>
                    </a:cubicBezTo>
                    <a:cubicBezTo>
                      <a:pt x="1092" y="818"/>
                      <a:pt x="1092" y="818"/>
                      <a:pt x="1092" y="818"/>
                    </a:cubicBezTo>
                    <a:cubicBezTo>
                      <a:pt x="1092" y="819"/>
                      <a:pt x="1092" y="819"/>
                      <a:pt x="1091" y="820"/>
                    </a:cubicBezTo>
                    <a:cubicBezTo>
                      <a:pt x="1091" y="821"/>
                      <a:pt x="1091" y="822"/>
                      <a:pt x="1091" y="823"/>
                    </a:cubicBezTo>
                    <a:cubicBezTo>
                      <a:pt x="1091" y="824"/>
                      <a:pt x="1090" y="826"/>
                      <a:pt x="1089" y="827"/>
                    </a:cubicBezTo>
                    <a:cubicBezTo>
                      <a:pt x="1089" y="827"/>
                      <a:pt x="1089" y="827"/>
                      <a:pt x="1089" y="827"/>
                    </a:cubicBezTo>
                    <a:cubicBezTo>
                      <a:pt x="1089" y="827"/>
                      <a:pt x="1088" y="827"/>
                      <a:pt x="1088" y="826"/>
                    </a:cubicBezTo>
                    <a:cubicBezTo>
                      <a:pt x="1087" y="826"/>
                      <a:pt x="1087" y="826"/>
                      <a:pt x="1087" y="826"/>
                    </a:cubicBezTo>
                    <a:cubicBezTo>
                      <a:pt x="1086" y="826"/>
                      <a:pt x="1086" y="826"/>
                      <a:pt x="1086" y="826"/>
                    </a:cubicBezTo>
                    <a:cubicBezTo>
                      <a:pt x="1086" y="827"/>
                      <a:pt x="1086" y="827"/>
                      <a:pt x="1086" y="827"/>
                    </a:cubicBezTo>
                    <a:cubicBezTo>
                      <a:pt x="1086" y="829"/>
                      <a:pt x="1086" y="831"/>
                      <a:pt x="1085" y="832"/>
                    </a:cubicBezTo>
                    <a:cubicBezTo>
                      <a:pt x="1085" y="832"/>
                      <a:pt x="1085" y="832"/>
                      <a:pt x="1085" y="832"/>
                    </a:cubicBezTo>
                    <a:cubicBezTo>
                      <a:pt x="1085" y="835"/>
                      <a:pt x="1085" y="835"/>
                      <a:pt x="1085" y="835"/>
                    </a:cubicBezTo>
                    <a:cubicBezTo>
                      <a:pt x="1085" y="836"/>
                      <a:pt x="1085" y="836"/>
                      <a:pt x="1084" y="837"/>
                    </a:cubicBezTo>
                    <a:cubicBezTo>
                      <a:pt x="1084" y="838"/>
                      <a:pt x="1084" y="838"/>
                      <a:pt x="1084" y="839"/>
                    </a:cubicBezTo>
                    <a:cubicBezTo>
                      <a:pt x="1084" y="840"/>
                      <a:pt x="1083" y="840"/>
                      <a:pt x="1082" y="840"/>
                    </a:cubicBezTo>
                    <a:cubicBezTo>
                      <a:pt x="1082" y="840"/>
                      <a:pt x="1081" y="840"/>
                      <a:pt x="1081" y="839"/>
                    </a:cubicBezTo>
                    <a:cubicBezTo>
                      <a:pt x="1081" y="839"/>
                      <a:pt x="1081" y="838"/>
                      <a:pt x="1080" y="838"/>
                    </a:cubicBezTo>
                    <a:cubicBezTo>
                      <a:pt x="1080" y="836"/>
                      <a:pt x="1080" y="836"/>
                      <a:pt x="1079" y="835"/>
                    </a:cubicBezTo>
                    <a:cubicBezTo>
                      <a:pt x="1077" y="833"/>
                      <a:pt x="1077" y="833"/>
                      <a:pt x="1077" y="833"/>
                    </a:cubicBezTo>
                    <a:cubicBezTo>
                      <a:pt x="1077" y="836"/>
                      <a:pt x="1077" y="836"/>
                      <a:pt x="1077" y="836"/>
                    </a:cubicBezTo>
                    <a:cubicBezTo>
                      <a:pt x="1077" y="836"/>
                      <a:pt x="1077" y="836"/>
                      <a:pt x="1077" y="836"/>
                    </a:cubicBezTo>
                    <a:cubicBezTo>
                      <a:pt x="1077" y="837"/>
                      <a:pt x="1077" y="838"/>
                      <a:pt x="1076" y="839"/>
                    </a:cubicBezTo>
                    <a:cubicBezTo>
                      <a:pt x="1076" y="840"/>
                      <a:pt x="1076" y="840"/>
                      <a:pt x="1076" y="841"/>
                    </a:cubicBezTo>
                    <a:cubicBezTo>
                      <a:pt x="1076" y="844"/>
                      <a:pt x="1076" y="844"/>
                      <a:pt x="1076" y="844"/>
                    </a:cubicBezTo>
                    <a:cubicBezTo>
                      <a:pt x="1075" y="844"/>
                      <a:pt x="1075" y="844"/>
                      <a:pt x="1075" y="844"/>
                    </a:cubicBezTo>
                    <a:cubicBezTo>
                      <a:pt x="1075" y="844"/>
                      <a:pt x="1074" y="844"/>
                      <a:pt x="1074" y="843"/>
                    </a:cubicBezTo>
                    <a:cubicBezTo>
                      <a:pt x="1074" y="843"/>
                      <a:pt x="1074" y="843"/>
                      <a:pt x="1074" y="843"/>
                    </a:cubicBezTo>
                    <a:cubicBezTo>
                      <a:pt x="1074" y="843"/>
                      <a:pt x="1074" y="843"/>
                      <a:pt x="1074" y="843"/>
                    </a:cubicBezTo>
                    <a:cubicBezTo>
                      <a:pt x="1073" y="842"/>
                      <a:pt x="1072" y="841"/>
                      <a:pt x="1072" y="840"/>
                    </a:cubicBezTo>
                    <a:cubicBezTo>
                      <a:pt x="1072" y="840"/>
                      <a:pt x="1072" y="840"/>
                      <a:pt x="1072" y="840"/>
                    </a:cubicBezTo>
                    <a:cubicBezTo>
                      <a:pt x="1072" y="840"/>
                      <a:pt x="1072" y="840"/>
                      <a:pt x="1072" y="840"/>
                    </a:cubicBezTo>
                    <a:cubicBezTo>
                      <a:pt x="1071" y="839"/>
                      <a:pt x="1071" y="837"/>
                      <a:pt x="1071" y="837"/>
                    </a:cubicBezTo>
                    <a:cubicBezTo>
                      <a:pt x="1071" y="834"/>
                      <a:pt x="1071" y="833"/>
                      <a:pt x="1070" y="832"/>
                    </a:cubicBezTo>
                    <a:cubicBezTo>
                      <a:pt x="1070" y="832"/>
                      <a:pt x="1070" y="832"/>
                      <a:pt x="1070" y="832"/>
                    </a:cubicBezTo>
                    <a:cubicBezTo>
                      <a:pt x="1070" y="832"/>
                      <a:pt x="1070" y="829"/>
                      <a:pt x="1069" y="828"/>
                    </a:cubicBezTo>
                    <a:cubicBezTo>
                      <a:pt x="1068" y="827"/>
                      <a:pt x="1068" y="825"/>
                      <a:pt x="1068" y="824"/>
                    </a:cubicBezTo>
                    <a:cubicBezTo>
                      <a:pt x="1068" y="822"/>
                      <a:pt x="1068" y="821"/>
                      <a:pt x="1069" y="819"/>
                    </a:cubicBezTo>
                    <a:cubicBezTo>
                      <a:pt x="1070" y="818"/>
                      <a:pt x="1070" y="818"/>
                      <a:pt x="1070" y="815"/>
                    </a:cubicBezTo>
                    <a:cubicBezTo>
                      <a:pt x="1070" y="813"/>
                      <a:pt x="1070" y="812"/>
                      <a:pt x="1069" y="811"/>
                    </a:cubicBezTo>
                    <a:cubicBezTo>
                      <a:pt x="1068" y="810"/>
                      <a:pt x="1067" y="809"/>
                      <a:pt x="1066" y="809"/>
                    </a:cubicBezTo>
                    <a:cubicBezTo>
                      <a:pt x="1065" y="809"/>
                      <a:pt x="1065" y="809"/>
                      <a:pt x="1064" y="808"/>
                    </a:cubicBezTo>
                    <a:cubicBezTo>
                      <a:pt x="1064" y="808"/>
                      <a:pt x="1064" y="808"/>
                      <a:pt x="1064" y="808"/>
                    </a:cubicBezTo>
                    <a:cubicBezTo>
                      <a:pt x="1062" y="808"/>
                      <a:pt x="1062" y="808"/>
                      <a:pt x="1062" y="808"/>
                    </a:cubicBezTo>
                    <a:cubicBezTo>
                      <a:pt x="1061" y="808"/>
                      <a:pt x="1060" y="807"/>
                      <a:pt x="1059" y="806"/>
                    </a:cubicBezTo>
                    <a:cubicBezTo>
                      <a:pt x="1057" y="808"/>
                      <a:pt x="1057" y="808"/>
                      <a:pt x="1057" y="808"/>
                    </a:cubicBezTo>
                    <a:cubicBezTo>
                      <a:pt x="1058" y="808"/>
                      <a:pt x="1059" y="809"/>
                      <a:pt x="1059" y="810"/>
                    </a:cubicBezTo>
                    <a:cubicBezTo>
                      <a:pt x="1060" y="811"/>
                      <a:pt x="1063" y="811"/>
                      <a:pt x="1064" y="811"/>
                    </a:cubicBezTo>
                    <a:cubicBezTo>
                      <a:pt x="1065" y="811"/>
                      <a:pt x="1066" y="812"/>
                      <a:pt x="1067" y="813"/>
                    </a:cubicBezTo>
                    <a:cubicBezTo>
                      <a:pt x="1067" y="813"/>
                      <a:pt x="1067" y="813"/>
                      <a:pt x="1067" y="813"/>
                    </a:cubicBezTo>
                    <a:cubicBezTo>
                      <a:pt x="1067" y="813"/>
                      <a:pt x="1067" y="813"/>
                      <a:pt x="1067" y="813"/>
                    </a:cubicBezTo>
                    <a:cubicBezTo>
                      <a:pt x="1067" y="814"/>
                      <a:pt x="1067" y="814"/>
                      <a:pt x="1067" y="815"/>
                    </a:cubicBezTo>
                    <a:cubicBezTo>
                      <a:pt x="1067" y="815"/>
                      <a:pt x="1067" y="816"/>
                      <a:pt x="1067" y="816"/>
                    </a:cubicBezTo>
                    <a:cubicBezTo>
                      <a:pt x="1066" y="816"/>
                      <a:pt x="1066" y="816"/>
                      <a:pt x="1066" y="816"/>
                    </a:cubicBezTo>
                    <a:cubicBezTo>
                      <a:pt x="1066" y="817"/>
                      <a:pt x="1066" y="817"/>
                      <a:pt x="1066" y="817"/>
                    </a:cubicBezTo>
                    <a:cubicBezTo>
                      <a:pt x="1066" y="817"/>
                      <a:pt x="1065" y="817"/>
                      <a:pt x="1064" y="820"/>
                    </a:cubicBezTo>
                    <a:cubicBezTo>
                      <a:pt x="1064" y="820"/>
                      <a:pt x="1064" y="820"/>
                      <a:pt x="1064" y="820"/>
                    </a:cubicBezTo>
                    <a:cubicBezTo>
                      <a:pt x="1063" y="821"/>
                      <a:pt x="1061" y="823"/>
                      <a:pt x="1061" y="824"/>
                    </a:cubicBezTo>
                    <a:cubicBezTo>
                      <a:pt x="1061" y="825"/>
                      <a:pt x="1061" y="827"/>
                      <a:pt x="1060" y="828"/>
                    </a:cubicBezTo>
                    <a:cubicBezTo>
                      <a:pt x="1059" y="828"/>
                      <a:pt x="1059" y="828"/>
                      <a:pt x="1059" y="828"/>
                    </a:cubicBezTo>
                    <a:cubicBezTo>
                      <a:pt x="1059" y="828"/>
                      <a:pt x="1059" y="828"/>
                      <a:pt x="1059" y="828"/>
                    </a:cubicBezTo>
                    <a:cubicBezTo>
                      <a:pt x="1059" y="829"/>
                      <a:pt x="1058" y="830"/>
                      <a:pt x="1057" y="831"/>
                    </a:cubicBezTo>
                    <a:cubicBezTo>
                      <a:pt x="1057" y="831"/>
                      <a:pt x="1056" y="832"/>
                      <a:pt x="1056" y="833"/>
                    </a:cubicBezTo>
                    <a:cubicBezTo>
                      <a:pt x="1055" y="833"/>
                      <a:pt x="1055" y="834"/>
                      <a:pt x="1055" y="834"/>
                    </a:cubicBezTo>
                    <a:cubicBezTo>
                      <a:pt x="1054" y="834"/>
                      <a:pt x="1054" y="834"/>
                      <a:pt x="1054" y="834"/>
                    </a:cubicBezTo>
                    <a:cubicBezTo>
                      <a:pt x="1054" y="835"/>
                      <a:pt x="1054" y="835"/>
                      <a:pt x="1054" y="835"/>
                    </a:cubicBezTo>
                    <a:cubicBezTo>
                      <a:pt x="1054" y="836"/>
                      <a:pt x="1053" y="837"/>
                      <a:pt x="1051" y="837"/>
                    </a:cubicBezTo>
                    <a:cubicBezTo>
                      <a:pt x="1050" y="837"/>
                      <a:pt x="1047" y="838"/>
                      <a:pt x="1046" y="839"/>
                    </a:cubicBezTo>
                    <a:cubicBezTo>
                      <a:pt x="1044" y="838"/>
                      <a:pt x="1044" y="838"/>
                      <a:pt x="1044" y="838"/>
                    </a:cubicBezTo>
                    <a:cubicBezTo>
                      <a:pt x="1044" y="839"/>
                      <a:pt x="1044" y="839"/>
                      <a:pt x="1044" y="839"/>
                    </a:cubicBezTo>
                    <a:cubicBezTo>
                      <a:pt x="1044" y="840"/>
                      <a:pt x="1043" y="841"/>
                      <a:pt x="1043" y="841"/>
                    </a:cubicBezTo>
                    <a:cubicBezTo>
                      <a:pt x="1042" y="841"/>
                      <a:pt x="1042" y="841"/>
                      <a:pt x="1042" y="841"/>
                    </a:cubicBezTo>
                    <a:cubicBezTo>
                      <a:pt x="1041" y="841"/>
                      <a:pt x="1037" y="842"/>
                      <a:pt x="1036" y="843"/>
                    </a:cubicBezTo>
                    <a:cubicBezTo>
                      <a:pt x="1035" y="843"/>
                      <a:pt x="1034" y="843"/>
                      <a:pt x="1033" y="844"/>
                    </a:cubicBezTo>
                    <a:cubicBezTo>
                      <a:pt x="1031" y="845"/>
                      <a:pt x="1030" y="845"/>
                      <a:pt x="1029" y="845"/>
                    </a:cubicBezTo>
                    <a:cubicBezTo>
                      <a:pt x="1029" y="846"/>
                      <a:pt x="1026" y="847"/>
                      <a:pt x="1023" y="847"/>
                    </a:cubicBezTo>
                    <a:cubicBezTo>
                      <a:pt x="1022" y="847"/>
                      <a:pt x="1022" y="847"/>
                      <a:pt x="1022" y="847"/>
                    </a:cubicBezTo>
                    <a:cubicBezTo>
                      <a:pt x="1022" y="847"/>
                      <a:pt x="1022" y="847"/>
                      <a:pt x="1022" y="847"/>
                    </a:cubicBezTo>
                    <a:cubicBezTo>
                      <a:pt x="1021" y="848"/>
                      <a:pt x="1020" y="848"/>
                      <a:pt x="1020" y="848"/>
                    </a:cubicBezTo>
                    <a:cubicBezTo>
                      <a:pt x="1017" y="849"/>
                      <a:pt x="1016" y="850"/>
                      <a:pt x="1016" y="850"/>
                    </a:cubicBezTo>
                    <a:cubicBezTo>
                      <a:pt x="1015" y="851"/>
                      <a:pt x="1012" y="853"/>
                      <a:pt x="1010" y="854"/>
                    </a:cubicBezTo>
                    <a:cubicBezTo>
                      <a:pt x="1008" y="855"/>
                      <a:pt x="1005" y="859"/>
                      <a:pt x="1005" y="860"/>
                    </a:cubicBezTo>
                    <a:cubicBezTo>
                      <a:pt x="1004" y="861"/>
                      <a:pt x="1003" y="863"/>
                      <a:pt x="1002" y="864"/>
                    </a:cubicBezTo>
                    <a:cubicBezTo>
                      <a:pt x="1002" y="865"/>
                      <a:pt x="1001" y="865"/>
                      <a:pt x="1001" y="866"/>
                    </a:cubicBezTo>
                    <a:cubicBezTo>
                      <a:pt x="1000" y="866"/>
                      <a:pt x="999" y="869"/>
                      <a:pt x="999" y="871"/>
                    </a:cubicBezTo>
                    <a:cubicBezTo>
                      <a:pt x="999" y="872"/>
                      <a:pt x="1000" y="875"/>
                      <a:pt x="1001" y="877"/>
                    </a:cubicBezTo>
                    <a:cubicBezTo>
                      <a:pt x="1002" y="880"/>
                      <a:pt x="1004" y="883"/>
                      <a:pt x="1005" y="885"/>
                    </a:cubicBezTo>
                    <a:cubicBezTo>
                      <a:pt x="1006" y="886"/>
                      <a:pt x="1006" y="889"/>
                      <a:pt x="1005" y="890"/>
                    </a:cubicBezTo>
                    <a:cubicBezTo>
                      <a:pt x="1005" y="890"/>
                      <a:pt x="1005" y="890"/>
                      <a:pt x="1005" y="890"/>
                    </a:cubicBezTo>
                    <a:cubicBezTo>
                      <a:pt x="1005" y="891"/>
                      <a:pt x="1005" y="891"/>
                      <a:pt x="1005" y="891"/>
                    </a:cubicBezTo>
                    <a:cubicBezTo>
                      <a:pt x="1005" y="892"/>
                      <a:pt x="1006" y="892"/>
                      <a:pt x="1007" y="892"/>
                    </a:cubicBezTo>
                    <a:cubicBezTo>
                      <a:pt x="1008" y="893"/>
                      <a:pt x="1009" y="894"/>
                      <a:pt x="1009" y="895"/>
                    </a:cubicBezTo>
                    <a:cubicBezTo>
                      <a:pt x="1009" y="895"/>
                      <a:pt x="1009" y="895"/>
                      <a:pt x="1009" y="895"/>
                    </a:cubicBezTo>
                    <a:cubicBezTo>
                      <a:pt x="1010" y="896"/>
                      <a:pt x="1010" y="896"/>
                      <a:pt x="1010" y="896"/>
                    </a:cubicBezTo>
                    <a:cubicBezTo>
                      <a:pt x="1010" y="896"/>
                      <a:pt x="1010" y="897"/>
                      <a:pt x="1010" y="897"/>
                    </a:cubicBezTo>
                    <a:cubicBezTo>
                      <a:pt x="1009" y="897"/>
                      <a:pt x="1009" y="897"/>
                      <a:pt x="1009" y="897"/>
                    </a:cubicBezTo>
                    <a:cubicBezTo>
                      <a:pt x="1009" y="898"/>
                      <a:pt x="1009" y="898"/>
                      <a:pt x="1009" y="898"/>
                    </a:cubicBezTo>
                    <a:cubicBezTo>
                      <a:pt x="1008" y="898"/>
                      <a:pt x="1008" y="898"/>
                      <a:pt x="1008" y="898"/>
                    </a:cubicBezTo>
                    <a:cubicBezTo>
                      <a:pt x="1007" y="899"/>
                      <a:pt x="1007" y="900"/>
                      <a:pt x="1006" y="900"/>
                    </a:cubicBezTo>
                    <a:cubicBezTo>
                      <a:pt x="1006" y="900"/>
                      <a:pt x="1006" y="900"/>
                      <a:pt x="1006" y="900"/>
                    </a:cubicBezTo>
                    <a:cubicBezTo>
                      <a:pt x="1006" y="901"/>
                      <a:pt x="1006" y="901"/>
                      <a:pt x="1006" y="901"/>
                    </a:cubicBezTo>
                    <a:cubicBezTo>
                      <a:pt x="1006" y="901"/>
                      <a:pt x="1005" y="901"/>
                      <a:pt x="1004" y="902"/>
                    </a:cubicBezTo>
                    <a:cubicBezTo>
                      <a:pt x="1004" y="902"/>
                      <a:pt x="1003" y="903"/>
                      <a:pt x="1003" y="903"/>
                    </a:cubicBezTo>
                    <a:cubicBezTo>
                      <a:pt x="1003" y="903"/>
                      <a:pt x="1002" y="904"/>
                      <a:pt x="1001" y="904"/>
                    </a:cubicBezTo>
                    <a:cubicBezTo>
                      <a:pt x="1001" y="905"/>
                      <a:pt x="1000" y="905"/>
                      <a:pt x="1000" y="905"/>
                    </a:cubicBezTo>
                    <a:cubicBezTo>
                      <a:pt x="999" y="905"/>
                      <a:pt x="999" y="905"/>
                      <a:pt x="999" y="905"/>
                    </a:cubicBezTo>
                    <a:cubicBezTo>
                      <a:pt x="999" y="906"/>
                      <a:pt x="999" y="906"/>
                      <a:pt x="999" y="906"/>
                    </a:cubicBezTo>
                    <a:cubicBezTo>
                      <a:pt x="999" y="906"/>
                      <a:pt x="998" y="906"/>
                      <a:pt x="997" y="909"/>
                    </a:cubicBezTo>
                    <a:cubicBezTo>
                      <a:pt x="997" y="909"/>
                      <a:pt x="996" y="910"/>
                      <a:pt x="996" y="911"/>
                    </a:cubicBezTo>
                    <a:cubicBezTo>
                      <a:pt x="996" y="911"/>
                      <a:pt x="996" y="911"/>
                      <a:pt x="997" y="911"/>
                    </a:cubicBezTo>
                    <a:cubicBezTo>
                      <a:pt x="997" y="912"/>
                      <a:pt x="997" y="912"/>
                      <a:pt x="997" y="912"/>
                    </a:cubicBezTo>
                    <a:cubicBezTo>
                      <a:pt x="998" y="912"/>
                      <a:pt x="998" y="912"/>
                      <a:pt x="998" y="912"/>
                    </a:cubicBezTo>
                    <a:cubicBezTo>
                      <a:pt x="998" y="913"/>
                      <a:pt x="999" y="913"/>
                      <a:pt x="999" y="913"/>
                    </a:cubicBezTo>
                    <a:cubicBezTo>
                      <a:pt x="999" y="914"/>
                      <a:pt x="998" y="914"/>
                      <a:pt x="998" y="915"/>
                    </a:cubicBezTo>
                    <a:cubicBezTo>
                      <a:pt x="998" y="915"/>
                      <a:pt x="998" y="915"/>
                      <a:pt x="998" y="915"/>
                    </a:cubicBezTo>
                    <a:cubicBezTo>
                      <a:pt x="997" y="917"/>
                      <a:pt x="997" y="917"/>
                      <a:pt x="997" y="917"/>
                    </a:cubicBezTo>
                    <a:cubicBezTo>
                      <a:pt x="996" y="918"/>
                      <a:pt x="994" y="920"/>
                      <a:pt x="993" y="921"/>
                    </a:cubicBezTo>
                    <a:cubicBezTo>
                      <a:pt x="993" y="921"/>
                      <a:pt x="993" y="921"/>
                      <a:pt x="993" y="921"/>
                    </a:cubicBezTo>
                    <a:cubicBezTo>
                      <a:pt x="993" y="921"/>
                      <a:pt x="993" y="921"/>
                      <a:pt x="993" y="921"/>
                    </a:cubicBezTo>
                    <a:cubicBezTo>
                      <a:pt x="992" y="922"/>
                      <a:pt x="990" y="922"/>
                      <a:pt x="989" y="923"/>
                    </a:cubicBezTo>
                    <a:cubicBezTo>
                      <a:pt x="988" y="923"/>
                      <a:pt x="988" y="923"/>
                      <a:pt x="988" y="923"/>
                    </a:cubicBezTo>
                    <a:cubicBezTo>
                      <a:pt x="988" y="923"/>
                      <a:pt x="988" y="923"/>
                      <a:pt x="988" y="923"/>
                    </a:cubicBezTo>
                    <a:cubicBezTo>
                      <a:pt x="988" y="923"/>
                      <a:pt x="987" y="924"/>
                      <a:pt x="987" y="924"/>
                    </a:cubicBezTo>
                    <a:cubicBezTo>
                      <a:pt x="986" y="924"/>
                      <a:pt x="985" y="925"/>
                      <a:pt x="985" y="925"/>
                    </a:cubicBezTo>
                    <a:cubicBezTo>
                      <a:pt x="984" y="925"/>
                      <a:pt x="984" y="925"/>
                      <a:pt x="984" y="925"/>
                    </a:cubicBezTo>
                    <a:cubicBezTo>
                      <a:pt x="984" y="926"/>
                      <a:pt x="984" y="926"/>
                      <a:pt x="984" y="926"/>
                    </a:cubicBezTo>
                    <a:cubicBezTo>
                      <a:pt x="984" y="926"/>
                      <a:pt x="983" y="927"/>
                      <a:pt x="983" y="929"/>
                    </a:cubicBezTo>
                    <a:cubicBezTo>
                      <a:pt x="983" y="929"/>
                      <a:pt x="983" y="929"/>
                      <a:pt x="983" y="929"/>
                    </a:cubicBezTo>
                    <a:cubicBezTo>
                      <a:pt x="983" y="929"/>
                      <a:pt x="982" y="930"/>
                      <a:pt x="982" y="930"/>
                    </a:cubicBezTo>
                    <a:cubicBezTo>
                      <a:pt x="982" y="931"/>
                      <a:pt x="982" y="931"/>
                      <a:pt x="981" y="932"/>
                    </a:cubicBezTo>
                    <a:cubicBezTo>
                      <a:pt x="981" y="932"/>
                      <a:pt x="981" y="932"/>
                      <a:pt x="981" y="932"/>
                    </a:cubicBezTo>
                    <a:cubicBezTo>
                      <a:pt x="981" y="932"/>
                      <a:pt x="981" y="932"/>
                      <a:pt x="981" y="932"/>
                    </a:cubicBezTo>
                    <a:cubicBezTo>
                      <a:pt x="981" y="933"/>
                      <a:pt x="980" y="933"/>
                      <a:pt x="980" y="934"/>
                    </a:cubicBezTo>
                    <a:cubicBezTo>
                      <a:pt x="979" y="934"/>
                      <a:pt x="979" y="935"/>
                      <a:pt x="979" y="935"/>
                    </a:cubicBezTo>
                    <a:cubicBezTo>
                      <a:pt x="979" y="935"/>
                      <a:pt x="979" y="935"/>
                      <a:pt x="979" y="935"/>
                    </a:cubicBezTo>
                    <a:cubicBezTo>
                      <a:pt x="978" y="935"/>
                      <a:pt x="978" y="936"/>
                      <a:pt x="976" y="936"/>
                    </a:cubicBezTo>
                    <a:cubicBezTo>
                      <a:pt x="976" y="935"/>
                      <a:pt x="976" y="935"/>
                      <a:pt x="976" y="935"/>
                    </a:cubicBezTo>
                    <a:cubicBezTo>
                      <a:pt x="975" y="935"/>
                      <a:pt x="975" y="935"/>
                      <a:pt x="975" y="935"/>
                    </a:cubicBezTo>
                    <a:cubicBezTo>
                      <a:pt x="975" y="934"/>
                      <a:pt x="975" y="934"/>
                      <a:pt x="972" y="933"/>
                    </a:cubicBezTo>
                    <a:cubicBezTo>
                      <a:pt x="971" y="932"/>
                      <a:pt x="969" y="932"/>
                      <a:pt x="968" y="932"/>
                    </a:cubicBezTo>
                    <a:cubicBezTo>
                      <a:pt x="967" y="934"/>
                      <a:pt x="967" y="934"/>
                      <a:pt x="967" y="934"/>
                    </a:cubicBezTo>
                    <a:cubicBezTo>
                      <a:pt x="968" y="934"/>
                      <a:pt x="968" y="934"/>
                      <a:pt x="968" y="934"/>
                    </a:cubicBezTo>
                    <a:cubicBezTo>
                      <a:pt x="968" y="934"/>
                      <a:pt x="969" y="935"/>
                      <a:pt x="970" y="936"/>
                    </a:cubicBezTo>
                    <a:cubicBezTo>
                      <a:pt x="971" y="936"/>
                      <a:pt x="972" y="937"/>
                      <a:pt x="972" y="937"/>
                    </a:cubicBezTo>
                    <a:cubicBezTo>
                      <a:pt x="972" y="937"/>
                      <a:pt x="972" y="937"/>
                      <a:pt x="972" y="937"/>
                    </a:cubicBezTo>
                    <a:cubicBezTo>
                      <a:pt x="973" y="937"/>
                      <a:pt x="973" y="937"/>
                      <a:pt x="973" y="937"/>
                    </a:cubicBezTo>
                    <a:cubicBezTo>
                      <a:pt x="973" y="937"/>
                      <a:pt x="973" y="938"/>
                      <a:pt x="973" y="938"/>
                    </a:cubicBezTo>
                    <a:cubicBezTo>
                      <a:pt x="973" y="938"/>
                      <a:pt x="973" y="939"/>
                      <a:pt x="972" y="940"/>
                    </a:cubicBezTo>
                    <a:cubicBezTo>
                      <a:pt x="971" y="940"/>
                      <a:pt x="969" y="941"/>
                      <a:pt x="968" y="942"/>
                    </a:cubicBezTo>
                    <a:cubicBezTo>
                      <a:pt x="967" y="942"/>
                      <a:pt x="966" y="943"/>
                      <a:pt x="965" y="943"/>
                    </a:cubicBezTo>
                    <a:cubicBezTo>
                      <a:pt x="957" y="946"/>
                      <a:pt x="957" y="946"/>
                      <a:pt x="957" y="946"/>
                    </a:cubicBezTo>
                    <a:cubicBezTo>
                      <a:pt x="956" y="946"/>
                      <a:pt x="955" y="947"/>
                      <a:pt x="954" y="947"/>
                    </a:cubicBezTo>
                    <a:cubicBezTo>
                      <a:pt x="953" y="948"/>
                      <a:pt x="951" y="948"/>
                      <a:pt x="949" y="948"/>
                    </a:cubicBezTo>
                    <a:cubicBezTo>
                      <a:pt x="948" y="949"/>
                      <a:pt x="948" y="949"/>
                      <a:pt x="948" y="949"/>
                    </a:cubicBezTo>
                    <a:cubicBezTo>
                      <a:pt x="946" y="949"/>
                      <a:pt x="944" y="950"/>
                      <a:pt x="943" y="951"/>
                    </a:cubicBezTo>
                    <a:cubicBezTo>
                      <a:pt x="943" y="951"/>
                      <a:pt x="943" y="951"/>
                      <a:pt x="943" y="951"/>
                    </a:cubicBezTo>
                    <a:cubicBezTo>
                      <a:pt x="942" y="951"/>
                      <a:pt x="940" y="952"/>
                      <a:pt x="940" y="953"/>
                    </a:cubicBezTo>
                    <a:cubicBezTo>
                      <a:pt x="939" y="953"/>
                      <a:pt x="939" y="953"/>
                      <a:pt x="939" y="953"/>
                    </a:cubicBezTo>
                    <a:cubicBezTo>
                      <a:pt x="937" y="954"/>
                      <a:pt x="936" y="954"/>
                      <a:pt x="935" y="955"/>
                    </a:cubicBezTo>
                    <a:cubicBezTo>
                      <a:pt x="935" y="955"/>
                      <a:pt x="935" y="955"/>
                      <a:pt x="935" y="955"/>
                    </a:cubicBezTo>
                    <a:cubicBezTo>
                      <a:pt x="934" y="955"/>
                      <a:pt x="933" y="956"/>
                      <a:pt x="932" y="956"/>
                    </a:cubicBezTo>
                    <a:cubicBezTo>
                      <a:pt x="932" y="956"/>
                      <a:pt x="931" y="956"/>
                      <a:pt x="931" y="956"/>
                    </a:cubicBezTo>
                    <a:cubicBezTo>
                      <a:pt x="930" y="956"/>
                      <a:pt x="930" y="956"/>
                      <a:pt x="930" y="956"/>
                    </a:cubicBezTo>
                    <a:cubicBezTo>
                      <a:pt x="929" y="956"/>
                      <a:pt x="929" y="956"/>
                      <a:pt x="928" y="955"/>
                    </a:cubicBezTo>
                    <a:cubicBezTo>
                      <a:pt x="928" y="955"/>
                      <a:pt x="928" y="955"/>
                      <a:pt x="928" y="955"/>
                    </a:cubicBezTo>
                    <a:cubicBezTo>
                      <a:pt x="928" y="954"/>
                      <a:pt x="929" y="954"/>
                      <a:pt x="930" y="954"/>
                    </a:cubicBezTo>
                    <a:cubicBezTo>
                      <a:pt x="932" y="953"/>
                      <a:pt x="932" y="952"/>
                      <a:pt x="932" y="951"/>
                    </a:cubicBezTo>
                    <a:cubicBezTo>
                      <a:pt x="932" y="948"/>
                      <a:pt x="932" y="948"/>
                      <a:pt x="932" y="948"/>
                    </a:cubicBezTo>
                    <a:cubicBezTo>
                      <a:pt x="932" y="947"/>
                      <a:pt x="932" y="946"/>
                      <a:pt x="931" y="945"/>
                    </a:cubicBezTo>
                    <a:cubicBezTo>
                      <a:pt x="931" y="945"/>
                      <a:pt x="931" y="945"/>
                      <a:pt x="931" y="945"/>
                    </a:cubicBezTo>
                    <a:cubicBezTo>
                      <a:pt x="931" y="945"/>
                      <a:pt x="931" y="945"/>
                      <a:pt x="931" y="945"/>
                    </a:cubicBezTo>
                    <a:cubicBezTo>
                      <a:pt x="930" y="945"/>
                      <a:pt x="930" y="945"/>
                      <a:pt x="929" y="945"/>
                    </a:cubicBezTo>
                    <a:cubicBezTo>
                      <a:pt x="928" y="945"/>
                      <a:pt x="927" y="945"/>
                      <a:pt x="926" y="946"/>
                    </a:cubicBezTo>
                    <a:cubicBezTo>
                      <a:pt x="925" y="948"/>
                      <a:pt x="924" y="949"/>
                      <a:pt x="923" y="949"/>
                    </a:cubicBezTo>
                    <a:cubicBezTo>
                      <a:pt x="923" y="949"/>
                      <a:pt x="923" y="949"/>
                      <a:pt x="923" y="949"/>
                    </a:cubicBezTo>
                    <a:cubicBezTo>
                      <a:pt x="922" y="949"/>
                      <a:pt x="922" y="949"/>
                      <a:pt x="922" y="949"/>
                    </a:cubicBezTo>
                    <a:cubicBezTo>
                      <a:pt x="922" y="949"/>
                      <a:pt x="922" y="949"/>
                      <a:pt x="921" y="950"/>
                    </a:cubicBezTo>
                    <a:cubicBezTo>
                      <a:pt x="921" y="950"/>
                      <a:pt x="920" y="951"/>
                      <a:pt x="920" y="951"/>
                    </a:cubicBezTo>
                    <a:cubicBezTo>
                      <a:pt x="920" y="951"/>
                      <a:pt x="920" y="951"/>
                      <a:pt x="920" y="951"/>
                    </a:cubicBezTo>
                    <a:cubicBezTo>
                      <a:pt x="920" y="951"/>
                      <a:pt x="920" y="951"/>
                      <a:pt x="920" y="951"/>
                    </a:cubicBezTo>
                    <a:cubicBezTo>
                      <a:pt x="920" y="951"/>
                      <a:pt x="920" y="951"/>
                      <a:pt x="920" y="951"/>
                    </a:cubicBezTo>
                    <a:cubicBezTo>
                      <a:pt x="919" y="952"/>
                      <a:pt x="919" y="952"/>
                      <a:pt x="919" y="952"/>
                    </a:cubicBezTo>
                    <a:cubicBezTo>
                      <a:pt x="919" y="952"/>
                      <a:pt x="919" y="952"/>
                      <a:pt x="918" y="953"/>
                    </a:cubicBezTo>
                    <a:cubicBezTo>
                      <a:pt x="918" y="953"/>
                      <a:pt x="918" y="954"/>
                      <a:pt x="917" y="954"/>
                    </a:cubicBezTo>
                    <a:cubicBezTo>
                      <a:pt x="913" y="958"/>
                      <a:pt x="913" y="958"/>
                      <a:pt x="913" y="958"/>
                    </a:cubicBezTo>
                    <a:cubicBezTo>
                      <a:pt x="911" y="960"/>
                      <a:pt x="910" y="961"/>
                      <a:pt x="910" y="962"/>
                    </a:cubicBezTo>
                    <a:cubicBezTo>
                      <a:pt x="910" y="963"/>
                      <a:pt x="911" y="964"/>
                      <a:pt x="912" y="964"/>
                    </a:cubicBezTo>
                    <a:cubicBezTo>
                      <a:pt x="912" y="964"/>
                      <a:pt x="913" y="964"/>
                      <a:pt x="913" y="964"/>
                    </a:cubicBezTo>
                    <a:cubicBezTo>
                      <a:pt x="914" y="964"/>
                      <a:pt x="914" y="964"/>
                      <a:pt x="914" y="964"/>
                    </a:cubicBezTo>
                    <a:cubicBezTo>
                      <a:pt x="914" y="962"/>
                      <a:pt x="914" y="962"/>
                      <a:pt x="914" y="962"/>
                    </a:cubicBezTo>
                    <a:cubicBezTo>
                      <a:pt x="914" y="962"/>
                      <a:pt x="915" y="960"/>
                      <a:pt x="916" y="959"/>
                    </a:cubicBezTo>
                    <a:cubicBezTo>
                      <a:pt x="916" y="958"/>
                      <a:pt x="918" y="957"/>
                      <a:pt x="920" y="957"/>
                    </a:cubicBezTo>
                    <a:cubicBezTo>
                      <a:pt x="920" y="957"/>
                      <a:pt x="920" y="957"/>
                      <a:pt x="920" y="957"/>
                    </a:cubicBezTo>
                    <a:cubicBezTo>
                      <a:pt x="920" y="957"/>
                      <a:pt x="920" y="957"/>
                      <a:pt x="920" y="957"/>
                    </a:cubicBezTo>
                    <a:cubicBezTo>
                      <a:pt x="921" y="957"/>
                      <a:pt x="921" y="957"/>
                      <a:pt x="922" y="957"/>
                    </a:cubicBezTo>
                    <a:cubicBezTo>
                      <a:pt x="922" y="957"/>
                      <a:pt x="922" y="957"/>
                      <a:pt x="923" y="957"/>
                    </a:cubicBezTo>
                    <a:cubicBezTo>
                      <a:pt x="923" y="957"/>
                      <a:pt x="923" y="957"/>
                      <a:pt x="923" y="957"/>
                    </a:cubicBezTo>
                    <a:cubicBezTo>
                      <a:pt x="923" y="957"/>
                      <a:pt x="923" y="957"/>
                      <a:pt x="923" y="957"/>
                    </a:cubicBezTo>
                    <a:cubicBezTo>
                      <a:pt x="923" y="958"/>
                      <a:pt x="924" y="958"/>
                      <a:pt x="924" y="959"/>
                    </a:cubicBezTo>
                    <a:cubicBezTo>
                      <a:pt x="924" y="960"/>
                      <a:pt x="923" y="961"/>
                      <a:pt x="922" y="961"/>
                    </a:cubicBezTo>
                    <a:cubicBezTo>
                      <a:pt x="920" y="961"/>
                      <a:pt x="919" y="961"/>
                      <a:pt x="919" y="962"/>
                    </a:cubicBezTo>
                    <a:cubicBezTo>
                      <a:pt x="919" y="962"/>
                      <a:pt x="919" y="962"/>
                      <a:pt x="919" y="962"/>
                    </a:cubicBezTo>
                    <a:cubicBezTo>
                      <a:pt x="918" y="963"/>
                      <a:pt x="917" y="964"/>
                      <a:pt x="916" y="965"/>
                    </a:cubicBezTo>
                    <a:cubicBezTo>
                      <a:pt x="915" y="966"/>
                      <a:pt x="914" y="967"/>
                      <a:pt x="913" y="968"/>
                    </a:cubicBezTo>
                    <a:cubicBezTo>
                      <a:pt x="913" y="968"/>
                      <a:pt x="913" y="968"/>
                      <a:pt x="913" y="968"/>
                    </a:cubicBezTo>
                    <a:cubicBezTo>
                      <a:pt x="913" y="968"/>
                      <a:pt x="913" y="968"/>
                      <a:pt x="913" y="968"/>
                    </a:cubicBezTo>
                    <a:cubicBezTo>
                      <a:pt x="912" y="968"/>
                      <a:pt x="912" y="969"/>
                      <a:pt x="912" y="969"/>
                    </a:cubicBezTo>
                    <a:cubicBezTo>
                      <a:pt x="911" y="970"/>
                      <a:pt x="911" y="971"/>
                      <a:pt x="910" y="971"/>
                    </a:cubicBezTo>
                    <a:cubicBezTo>
                      <a:pt x="910" y="971"/>
                      <a:pt x="909" y="972"/>
                      <a:pt x="908" y="973"/>
                    </a:cubicBezTo>
                    <a:cubicBezTo>
                      <a:pt x="907" y="974"/>
                      <a:pt x="905" y="975"/>
                      <a:pt x="904" y="976"/>
                    </a:cubicBezTo>
                    <a:cubicBezTo>
                      <a:pt x="901" y="978"/>
                      <a:pt x="899" y="981"/>
                      <a:pt x="897" y="982"/>
                    </a:cubicBezTo>
                    <a:cubicBezTo>
                      <a:pt x="897" y="983"/>
                      <a:pt x="896" y="983"/>
                      <a:pt x="896" y="983"/>
                    </a:cubicBezTo>
                    <a:cubicBezTo>
                      <a:pt x="896" y="983"/>
                      <a:pt x="896" y="983"/>
                      <a:pt x="896" y="983"/>
                    </a:cubicBezTo>
                    <a:cubicBezTo>
                      <a:pt x="895" y="984"/>
                      <a:pt x="895" y="984"/>
                      <a:pt x="895" y="984"/>
                    </a:cubicBezTo>
                    <a:cubicBezTo>
                      <a:pt x="895" y="985"/>
                      <a:pt x="894" y="986"/>
                      <a:pt x="893" y="987"/>
                    </a:cubicBezTo>
                    <a:cubicBezTo>
                      <a:pt x="891" y="987"/>
                      <a:pt x="890" y="990"/>
                      <a:pt x="890" y="991"/>
                    </a:cubicBezTo>
                    <a:cubicBezTo>
                      <a:pt x="890" y="993"/>
                      <a:pt x="890" y="993"/>
                      <a:pt x="890" y="994"/>
                    </a:cubicBezTo>
                    <a:cubicBezTo>
                      <a:pt x="889" y="994"/>
                      <a:pt x="889" y="994"/>
                      <a:pt x="889" y="994"/>
                    </a:cubicBezTo>
                    <a:cubicBezTo>
                      <a:pt x="889" y="995"/>
                      <a:pt x="889" y="995"/>
                      <a:pt x="889" y="995"/>
                    </a:cubicBezTo>
                    <a:cubicBezTo>
                      <a:pt x="889" y="995"/>
                      <a:pt x="888" y="997"/>
                      <a:pt x="886" y="999"/>
                    </a:cubicBezTo>
                    <a:cubicBezTo>
                      <a:pt x="884" y="1000"/>
                      <a:pt x="882" y="1003"/>
                      <a:pt x="882" y="1005"/>
                    </a:cubicBezTo>
                    <a:cubicBezTo>
                      <a:pt x="881" y="1005"/>
                      <a:pt x="881" y="1005"/>
                      <a:pt x="881" y="1005"/>
                    </a:cubicBezTo>
                    <a:cubicBezTo>
                      <a:pt x="879" y="1007"/>
                      <a:pt x="878" y="1008"/>
                      <a:pt x="877" y="1010"/>
                    </a:cubicBezTo>
                    <a:cubicBezTo>
                      <a:pt x="877" y="1010"/>
                      <a:pt x="877" y="1010"/>
                      <a:pt x="877" y="1010"/>
                    </a:cubicBezTo>
                    <a:cubicBezTo>
                      <a:pt x="875" y="1012"/>
                      <a:pt x="873" y="1014"/>
                      <a:pt x="872" y="1016"/>
                    </a:cubicBezTo>
                    <a:cubicBezTo>
                      <a:pt x="870" y="1018"/>
                      <a:pt x="868" y="1021"/>
                      <a:pt x="866" y="1022"/>
                    </a:cubicBezTo>
                    <a:cubicBezTo>
                      <a:pt x="865" y="1023"/>
                      <a:pt x="865" y="1023"/>
                      <a:pt x="865" y="1023"/>
                    </a:cubicBezTo>
                    <a:cubicBezTo>
                      <a:pt x="865" y="1023"/>
                      <a:pt x="865" y="1023"/>
                      <a:pt x="865" y="1023"/>
                    </a:cubicBezTo>
                    <a:cubicBezTo>
                      <a:pt x="864" y="1024"/>
                      <a:pt x="863" y="1025"/>
                      <a:pt x="862" y="1026"/>
                    </a:cubicBezTo>
                    <a:cubicBezTo>
                      <a:pt x="861" y="1027"/>
                      <a:pt x="860" y="1030"/>
                      <a:pt x="859" y="1031"/>
                    </a:cubicBezTo>
                    <a:cubicBezTo>
                      <a:pt x="858" y="1033"/>
                      <a:pt x="857" y="1035"/>
                      <a:pt x="856" y="1036"/>
                    </a:cubicBezTo>
                    <a:cubicBezTo>
                      <a:pt x="855" y="1037"/>
                      <a:pt x="853" y="1037"/>
                      <a:pt x="851" y="1038"/>
                    </a:cubicBezTo>
                    <a:cubicBezTo>
                      <a:pt x="851" y="1039"/>
                      <a:pt x="851" y="1039"/>
                      <a:pt x="851" y="1039"/>
                    </a:cubicBezTo>
                    <a:cubicBezTo>
                      <a:pt x="851" y="1039"/>
                      <a:pt x="851" y="1039"/>
                      <a:pt x="851" y="1039"/>
                    </a:cubicBezTo>
                    <a:cubicBezTo>
                      <a:pt x="851" y="1039"/>
                      <a:pt x="849" y="1040"/>
                      <a:pt x="848" y="1040"/>
                    </a:cubicBezTo>
                    <a:cubicBezTo>
                      <a:pt x="847" y="1040"/>
                      <a:pt x="846" y="1041"/>
                      <a:pt x="845" y="1041"/>
                    </a:cubicBezTo>
                    <a:cubicBezTo>
                      <a:pt x="842" y="1042"/>
                      <a:pt x="838" y="1044"/>
                      <a:pt x="835" y="1046"/>
                    </a:cubicBezTo>
                    <a:cubicBezTo>
                      <a:pt x="833" y="1047"/>
                      <a:pt x="830" y="1049"/>
                      <a:pt x="828" y="1051"/>
                    </a:cubicBezTo>
                    <a:cubicBezTo>
                      <a:pt x="827" y="1052"/>
                      <a:pt x="825" y="1053"/>
                      <a:pt x="823" y="1055"/>
                    </a:cubicBezTo>
                    <a:cubicBezTo>
                      <a:pt x="823" y="1055"/>
                      <a:pt x="823" y="1055"/>
                      <a:pt x="823" y="1055"/>
                    </a:cubicBezTo>
                    <a:cubicBezTo>
                      <a:pt x="823" y="1055"/>
                      <a:pt x="823" y="1055"/>
                      <a:pt x="823" y="1055"/>
                    </a:cubicBezTo>
                    <a:cubicBezTo>
                      <a:pt x="823" y="1056"/>
                      <a:pt x="822" y="1057"/>
                      <a:pt x="821" y="1058"/>
                    </a:cubicBezTo>
                    <a:cubicBezTo>
                      <a:pt x="820" y="1059"/>
                      <a:pt x="819" y="1060"/>
                      <a:pt x="819" y="1061"/>
                    </a:cubicBezTo>
                    <a:cubicBezTo>
                      <a:pt x="818" y="1062"/>
                      <a:pt x="818" y="1063"/>
                      <a:pt x="817" y="1064"/>
                    </a:cubicBezTo>
                    <a:cubicBezTo>
                      <a:pt x="816" y="1065"/>
                      <a:pt x="816" y="1066"/>
                      <a:pt x="815" y="1067"/>
                    </a:cubicBezTo>
                    <a:cubicBezTo>
                      <a:pt x="814" y="1068"/>
                      <a:pt x="812" y="1070"/>
                      <a:pt x="812" y="1072"/>
                    </a:cubicBezTo>
                    <a:cubicBezTo>
                      <a:pt x="808" y="1075"/>
                      <a:pt x="808" y="1075"/>
                      <a:pt x="808" y="1075"/>
                    </a:cubicBezTo>
                    <a:cubicBezTo>
                      <a:pt x="807" y="1077"/>
                      <a:pt x="805" y="1078"/>
                      <a:pt x="804" y="1079"/>
                    </a:cubicBezTo>
                    <a:cubicBezTo>
                      <a:pt x="803" y="1079"/>
                      <a:pt x="802" y="1080"/>
                      <a:pt x="801" y="1080"/>
                    </a:cubicBezTo>
                    <a:cubicBezTo>
                      <a:pt x="799" y="1081"/>
                      <a:pt x="798" y="1082"/>
                      <a:pt x="797" y="1082"/>
                    </a:cubicBezTo>
                    <a:cubicBezTo>
                      <a:pt x="795" y="1083"/>
                      <a:pt x="792" y="1085"/>
                      <a:pt x="791" y="1086"/>
                    </a:cubicBezTo>
                    <a:cubicBezTo>
                      <a:pt x="789" y="1087"/>
                      <a:pt x="789" y="1087"/>
                      <a:pt x="789" y="1087"/>
                    </a:cubicBezTo>
                    <a:cubicBezTo>
                      <a:pt x="788" y="1088"/>
                      <a:pt x="786" y="1089"/>
                      <a:pt x="784" y="1089"/>
                    </a:cubicBezTo>
                    <a:cubicBezTo>
                      <a:pt x="781" y="1090"/>
                      <a:pt x="778" y="1092"/>
                      <a:pt x="776" y="1093"/>
                    </a:cubicBezTo>
                    <a:cubicBezTo>
                      <a:pt x="773" y="1094"/>
                      <a:pt x="771" y="1095"/>
                      <a:pt x="770" y="1096"/>
                    </a:cubicBezTo>
                    <a:cubicBezTo>
                      <a:pt x="769" y="1097"/>
                      <a:pt x="768" y="1098"/>
                      <a:pt x="767" y="1099"/>
                    </a:cubicBezTo>
                    <a:cubicBezTo>
                      <a:pt x="766" y="1099"/>
                      <a:pt x="765" y="1100"/>
                      <a:pt x="764" y="1101"/>
                    </a:cubicBezTo>
                    <a:cubicBezTo>
                      <a:pt x="763" y="1101"/>
                      <a:pt x="763" y="1101"/>
                      <a:pt x="763" y="1101"/>
                    </a:cubicBezTo>
                    <a:cubicBezTo>
                      <a:pt x="763" y="1101"/>
                      <a:pt x="763" y="1101"/>
                      <a:pt x="763" y="1101"/>
                    </a:cubicBezTo>
                    <a:cubicBezTo>
                      <a:pt x="763" y="1101"/>
                      <a:pt x="763" y="1102"/>
                      <a:pt x="762" y="1102"/>
                    </a:cubicBezTo>
                    <a:cubicBezTo>
                      <a:pt x="760" y="1104"/>
                      <a:pt x="758" y="1106"/>
                      <a:pt x="757" y="1108"/>
                    </a:cubicBezTo>
                    <a:cubicBezTo>
                      <a:pt x="757" y="1108"/>
                      <a:pt x="757" y="1108"/>
                      <a:pt x="757" y="1108"/>
                    </a:cubicBezTo>
                    <a:cubicBezTo>
                      <a:pt x="755" y="1111"/>
                      <a:pt x="754" y="1113"/>
                      <a:pt x="754" y="1115"/>
                    </a:cubicBezTo>
                    <a:cubicBezTo>
                      <a:pt x="754" y="1116"/>
                      <a:pt x="754" y="1117"/>
                      <a:pt x="755" y="1118"/>
                    </a:cubicBezTo>
                    <a:cubicBezTo>
                      <a:pt x="756" y="1119"/>
                      <a:pt x="756" y="1119"/>
                      <a:pt x="756" y="1119"/>
                    </a:cubicBezTo>
                    <a:cubicBezTo>
                      <a:pt x="756" y="1119"/>
                      <a:pt x="756" y="1119"/>
                      <a:pt x="756" y="1119"/>
                    </a:cubicBezTo>
                    <a:cubicBezTo>
                      <a:pt x="756" y="1119"/>
                      <a:pt x="756" y="1119"/>
                      <a:pt x="756" y="1119"/>
                    </a:cubicBezTo>
                    <a:cubicBezTo>
                      <a:pt x="757" y="1120"/>
                      <a:pt x="757" y="1120"/>
                      <a:pt x="757" y="1121"/>
                    </a:cubicBezTo>
                    <a:cubicBezTo>
                      <a:pt x="757" y="1121"/>
                      <a:pt x="758" y="1122"/>
                      <a:pt x="758" y="1122"/>
                    </a:cubicBezTo>
                    <a:cubicBezTo>
                      <a:pt x="758" y="1125"/>
                      <a:pt x="758" y="1125"/>
                      <a:pt x="758" y="1125"/>
                    </a:cubicBezTo>
                    <a:cubicBezTo>
                      <a:pt x="758" y="1126"/>
                      <a:pt x="758" y="1126"/>
                      <a:pt x="758" y="1126"/>
                    </a:cubicBezTo>
                    <a:cubicBezTo>
                      <a:pt x="758" y="1127"/>
                      <a:pt x="758" y="1127"/>
                      <a:pt x="758" y="1127"/>
                    </a:cubicBezTo>
                    <a:cubicBezTo>
                      <a:pt x="757" y="1129"/>
                      <a:pt x="757" y="1130"/>
                      <a:pt x="757" y="1130"/>
                    </a:cubicBezTo>
                    <a:cubicBezTo>
                      <a:pt x="757" y="1130"/>
                      <a:pt x="757" y="1131"/>
                      <a:pt x="756" y="1132"/>
                    </a:cubicBezTo>
                    <a:cubicBezTo>
                      <a:pt x="756" y="1132"/>
                      <a:pt x="756" y="1132"/>
                      <a:pt x="756" y="1132"/>
                    </a:cubicBezTo>
                    <a:cubicBezTo>
                      <a:pt x="756" y="1132"/>
                      <a:pt x="756" y="1132"/>
                      <a:pt x="756" y="1132"/>
                    </a:cubicBezTo>
                    <a:cubicBezTo>
                      <a:pt x="756" y="1133"/>
                      <a:pt x="755" y="1135"/>
                      <a:pt x="753" y="1136"/>
                    </a:cubicBezTo>
                    <a:cubicBezTo>
                      <a:pt x="753" y="1136"/>
                      <a:pt x="753" y="1136"/>
                      <a:pt x="753" y="1136"/>
                    </a:cubicBezTo>
                    <a:cubicBezTo>
                      <a:pt x="753" y="1136"/>
                      <a:pt x="753" y="1136"/>
                      <a:pt x="753" y="1136"/>
                    </a:cubicBezTo>
                    <a:cubicBezTo>
                      <a:pt x="753" y="1136"/>
                      <a:pt x="752" y="1137"/>
                      <a:pt x="751" y="1137"/>
                    </a:cubicBezTo>
                    <a:cubicBezTo>
                      <a:pt x="750" y="1138"/>
                      <a:pt x="749" y="1138"/>
                      <a:pt x="749" y="1138"/>
                    </a:cubicBezTo>
                    <a:cubicBezTo>
                      <a:pt x="748" y="1139"/>
                      <a:pt x="747" y="1139"/>
                      <a:pt x="746" y="1140"/>
                    </a:cubicBezTo>
                    <a:cubicBezTo>
                      <a:pt x="745" y="1141"/>
                      <a:pt x="743" y="1141"/>
                      <a:pt x="743" y="1142"/>
                    </a:cubicBezTo>
                    <a:cubicBezTo>
                      <a:pt x="741" y="1142"/>
                      <a:pt x="741" y="1142"/>
                      <a:pt x="741" y="1142"/>
                    </a:cubicBezTo>
                    <a:cubicBezTo>
                      <a:pt x="739" y="1143"/>
                      <a:pt x="736" y="1144"/>
                      <a:pt x="734" y="1145"/>
                    </a:cubicBezTo>
                    <a:cubicBezTo>
                      <a:pt x="731" y="1146"/>
                      <a:pt x="728" y="1147"/>
                      <a:pt x="727" y="1148"/>
                    </a:cubicBezTo>
                    <a:cubicBezTo>
                      <a:pt x="725" y="1149"/>
                      <a:pt x="723" y="1149"/>
                      <a:pt x="723" y="1149"/>
                    </a:cubicBezTo>
                    <a:cubicBezTo>
                      <a:pt x="720" y="1149"/>
                      <a:pt x="720" y="1149"/>
                      <a:pt x="720" y="1149"/>
                    </a:cubicBezTo>
                    <a:cubicBezTo>
                      <a:pt x="720" y="1149"/>
                      <a:pt x="719" y="1149"/>
                      <a:pt x="718" y="1148"/>
                    </a:cubicBezTo>
                    <a:cubicBezTo>
                      <a:pt x="717" y="1148"/>
                      <a:pt x="716" y="1148"/>
                      <a:pt x="715" y="1148"/>
                    </a:cubicBezTo>
                    <a:cubicBezTo>
                      <a:pt x="715" y="1148"/>
                      <a:pt x="715" y="1148"/>
                      <a:pt x="715" y="1148"/>
                    </a:cubicBezTo>
                    <a:cubicBezTo>
                      <a:pt x="710" y="1148"/>
                      <a:pt x="710" y="1148"/>
                      <a:pt x="710" y="1148"/>
                    </a:cubicBezTo>
                    <a:cubicBezTo>
                      <a:pt x="709" y="1148"/>
                      <a:pt x="708" y="1148"/>
                      <a:pt x="707" y="1147"/>
                    </a:cubicBezTo>
                    <a:cubicBezTo>
                      <a:pt x="706" y="1147"/>
                      <a:pt x="706" y="1147"/>
                      <a:pt x="705" y="1147"/>
                    </a:cubicBezTo>
                    <a:cubicBezTo>
                      <a:pt x="703" y="1147"/>
                      <a:pt x="701" y="1147"/>
                      <a:pt x="701" y="1148"/>
                    </a:cubicBezTo>
                    <a:cubicBezTo>
                      <a:pt x="700" y="1148"/>
                      <a:pt x="700" y="1148"/>
                      <a:pt x="700" y="1148"/>
                    </a:cubicBezTo>
                    <a:cubicBezTo>
                      <a:pt x="700" y="1148"/>
                      <a:pt x="700" y="1148"/>
                      <a:pt x="700" y="1148"/>
                    </a:cubicBezTo>
                    <a:cubicBezTo>
                      <a:pt x="700" y="1148"/>
                      <a:pt x="699" y="1149"/>
                      <a:pt x="699" y="1150"/>
                    </a:cubicBezTo>
                    <a:cubicBezTo>
                      <a:pt x="699" y="1150"/>
                      <a:pt x="698" y="1151"/>
                      <a:pt x="698" y="1151"/>
                    </a:cubicBezTo>
                    <a:cubicBezTo>
                      <a:pt x="698" y="1151"/>
                      <a:pt x="698" y="1151"/>
                      <a:pt x="698" y="1151"/>
                    </a:cubicBezTo>
                    <a:cubicBezTo>
                      <a:pt x="698" y="1152"/>
                      <a:pt x="697" y="1153"/>
                      <a:pt x="696" y="1155"/>
                    </a:cubicBezTo>
                    <a:cubicBezTo>
                      <a:pt x="696" y="1156"/>
                      <a:pt x="695" y="1157"/>
                      <a:pt x="695" y="1158"/>
                    </a:cubicBezTo>
                    <a:cubicBezTo>
                      <a:pt x="694" y="1159"/>
                      <a:pt x="694" y="1159"/>
                      <a:pt x="694" y="1160"/>
                    </a:cubicBezTo>
                    <a:cubicBezTo>
                      <a:pt x="693" y="1162"/>
                      <a:pt x="692" y="1165"/>
                      <a:pt x="692" y="1167"/>
                    </a:cubicBezTo>
                    <a:cubicBezTo>
                      <a:pt x="691" y="1169"/>
                      <a:pt x="689" y="1171"/>
                      <a:pt x="688" y="1172"/>
                    </a:cubicBezTo>
                    <a:cubicBezTo>
                      <a:pt x="686" y="1173"/>
                      <a:pt x="684" y="1175"/>
                      <a:pt x="684" y="1176"/>
                    </a:cubicBezTo>
                    <a:cubicBezTo>
                      <a:pt x="684" y="1176"/>
                      <a:pt x="684" y="1176"/>
                      <a:pt x="684" y="1176"/>
                    </a:cubicBezTo>
                    <a:cubicBezTo>
                      <a:pt x="683" y="1178"/>
                      <a:pt x="683" y="1179"/>
                      <a:pt x="683" y="1179"/>
                    </a:cubicBezTo>
                    <a:cubicBezTo>
                      <a:pt x="682" y="1180"/>
                      <a:pt x="682" y="1180"/>
                      <a:pt x="682" y="1180"/>
                    </a:cubicBezTo>
                    <a:cubicBezTo>
                      <a:pt x="681" y="1181"/>
                      <a:pt x="680" y="1182"/>
                      <a:pt x="680" y="1182"/>
                    </a:cubicBezTo>
                    <a:cubicBezTo>
                      <a:pt x="679" y="1182"/>
                      <a:pt x="679" y="1181"/>
                      <a:pt x="678" y="1181"/>
                    </a:cubicBezTo>
                    <a:cubicBezTo>
                      <a:pt x="678" y="1181"/>
                      <a:pt x="677" y="1181"/>
                      <a:pt x="677" y="1181"/>
                    </a:cubicBezTo>
                    <a:cubicBezTo>
                      <a:pt x="677" y="1181"/>
                      <a:pt x="677" y="1181"/>
                      <a:pt x="677" y="1181"/>
                    </a:cubicBezTo>
                    <a:cubicBezTo>
                      <a:pt x="676" y="1180"/>
                      <a:pt x="675" y="1180"/>
                      <a:pt x="675" y="1180"/>
                    </a:cubicBezTo>
                    <a:cubicBezTo>
                      <a:pt x="674" y="1180"/>
                      <a:pt x="674" y="1180"/>
                      <a:pt x="674" y="1180"/>
                    </a:cubicBezTo>
                    <a:cubicBezTo>
                      <a:pt x="672" y="1181"/>
                      <a:pt x="672" y="1181"/>
                      <a:pt x="672" y="1181"/>
                    </a:cubicBezTo>
                    <a:cubicBezTo>
                      <a:pt x="672" y="1179"/>
                      <a:pt x="672" y="1179"/>
                      <a:pt x="672" y="1179"/>
                    </a:cubicBezTo>
                    <a:cubicBezTo>
                      <a:pt x="672" y="1178"/>
                      <a:pt x="672" y="1177"/>
                      <a:pt x="672" y="1176"/>
                    </a:cubicBezTo>
                    <a:cubicBezTo>
                      <a:pt x="672" y="1176"/>
                      <a:pt x="672" y="1176"/>
                      <a:pt x="671" y="1175"/>
                    </a:cubicBezTo>
                    <a:cubicBezTo>
                      <a:pt x="671" y="1175"/>
                      <a:pt x="671" y="1175"/>
                      <a:pt x="671" y="1175"/>
                    </a:cubicBezTo>
                    <a:cubicBezTo>
                      <a:pt x="671" y="1175"/>
                      <a:pt x="671" y="1175"/>
                      <a:pt x="671" y="1175"/>
                    </a:cubicBezTo>
                    <a:cubicBezTo>
                      <a:pt x="670" y="1174"/>
                      <a:pt x="669" y="1173"/>
                      <a:pt x="669" y="1173"/>
                    </a:cubicBezTo>
                    <a:cubicBezTo>
                      <a:pt x="667" y="1173"/>
                      <a:pt x="664" y="1173"/>
                      <a:pt x="662" y="1174"/>
                    </a:cubicBezTo>
                    <a:cubicBezTo>
                      <a:pt x="659" y="1175"/>
                      <a:pt x="656" y="1176"/>
                      <a:pt x="654" y="1177"/>
                    </a:cubicBezTo>
                    <a:cubicBezTo>
                      <a:pt x="654" y="1177"/>
                      <a:pt x="654" y="1178"/>
                      <a:pt x="653" y="1178"/>
                    </a:cubicBezTo>
                    <a:cubicBezTo>
                      <a:pt x="651" y="1179"/>
                      <a:pt x="650" y="1179"/>
                      <a:pt x="648" y="1181"/>
                    </a:cubicBezTo>
                    <a:cubicBezTo>
                      <a:pt x="646" y="1182"/>
                      <a:pt x="644" y="1184"/>
                      <a:pt x="642" y="1186"/>
                    </a:cubicBezTo>
                    <a:cubicBezTo>
                      <a:pt x="640" y="1189"/>
                      <a:pt x="639" y="1192"/>
                      <a:pt x="639" y="1194"/>
                    </a:cubicBezTo>
                    <a:cubicBezTo>
                      <a:pt x="638" y="1196"/>
                      <a:pt x="637" y="1199"/>
                      <a:pt x="635" y="1200"/>
                    </a:cubicBezTo>
                    <a:cubicBezTo>
                      <a:pt x="634" y="1201"/>
                      <a:pt x="633" y="1203"/>
                      <a:pt x="632" y="1206"/>
                    </a:cubicBezTo>
                    <a:cubicBezTo>
                      <a:pt x="632" y="1207"/>
                      <a:pt x="632" y="1207"/>
                      <a:pt x="632" y="1207"/>
                    </a:cubicBezTo>
                    <a:cubicBezTo>
                      <a:pt x="632" y="1207"/>
                      <a:pt x="632" y="1207"/>
                      <a:pt x="632" y="1207"/>
                    </a:cubicBezTo>
                    <a:cubicBezTo>
                      <a:pt x="632" y="1207"/>
                      <a:pt x="632" y="1209"/>
                      <a:pt x="632" y="1209"/>
                    </a:cubicBezTo>
                    <a:cubicBezTo>
                      <a:pt x="632" y="1210"/>
                      <a:pt x="632" y="1212"/>
                      <a:pt x="632" y="1212"/>
                    </a:cubicBezTo>
                    <a:cubicBezTo>
                      <a:pt x="632" y="1212"/>
                      <a:pt x="632" y="1212"/>
                      <a:pt x="632" y="1212"/>
                    </a:cubicBezTo>
                    <a:cubicBezTo>
                      <a:pt x="631" y="1213"/>
                      <a:pt x="630" y="1216"/>
                      <a:pt x="630" y="1218"/>
                    </a:cubicBezTo>
                    <a:cubicBezTo>
                      <a:pt x="630" y="1225"/>
                      <a:pt x="630" y="1225"/>
                      <a:pt x="630" y="1225"/>
                    </a:cubicBezTo>
                    <a:cubicBezTo>
                      <a:pt x="630" y="1227"/>
                      <a:pt x="630" y="1228"/>
                      <a:pt x="631" y="1230"/>
                    </a:cubicBezTo>
                    <a:cubicBezTo>
                      <a:pt x="631" y="1231"/>
                      <a:pt x="631" y="1232"/>
                      <a:pt x="631" y="1233"/>
                    </a:cubicBezTo>
                    <a:cubicBezTo>
                      <a:pt x="631" y="1233"/>
                      <a:pt x="631" y="1233"/>
                      <a:pt x="631" y="1233"/>
                    </a:cubicBezTo>
                    <a:cubicBezTo>
                      <a:pt x="631" y="1233"/>
                      <a:pt x="631" y="1233"/>
                      <a:pt x="631" y="1233"/>
                    </a:cubicBezTo>
                    <a:cubicBezTo>
                      <a:pt x="632" y="1235"/>
                      <a:pt x="632" y="1236"/>
                      <a:pt x="632" y="1238"/>
                    </a:cubicBezTo>
                    <a:cubicBezTo>
                      <a:pt x="632" y="1239"/>
                      <a:pt x="632" y="1239"/>
                      <a:pt x="632" y="1239"/>
                    </a:cubicBezTo>
                    <a:cubicBezTo>
                      <a:pt x="632" y="1240"/>
                      <a:pt x="632" y="1240"/>
                      <a:pt x="632" y="1240"/>
                    </a:cubicBezTo>
                    <a:cubicBezTo>
                      <a:pt x="633" y="1240"/>
                      <a:pt x="633" y="1240"/>
                      <a:pt x="633" y="1240"/>
                    </a:cubicBezTo>
                    <a:cubicBezTo>
                      <a:pt x="633" y="1240"/>
                      <a:pt x="633" y="1240"/>
                      <a:pt x="633" y="1240"/>
                    </a:cubicBezTo>
                    <a:cubicBezTo>
                      <a:pt x="633" y="1241"/>
                      <a:pt x="633" y="1241"/>
                      <a:pt x="634" y="1242"/>
                    </a:cubicBezTo>
                    <a:cubicBezTo>
                      <a:pt x="634" y="1242"/>
                      <a:pt x="634" y="1242"/>
                      <a:pt x="635" y="1243"/>
                    </a:cubicBezTo>
                    <a:cubicBezTo>
                      <a:pt x="635" y="1244"/>
                      <a:pt x="636" y="1244"/>
                      <a:pt x="635" y="1246"/>
                    </a:cubicBezTo>
                    <a:cubicBezTo>
                      <a:pt x="635" y="1246"/>
                      <a:pt x="635" y="1246"/>
                      <a:pt x="635" y="1246"/>
                    </a:cubicBezTo>
                    <a:cubicBezTo>
                      <a:pt x="635" y="1248"/>
                      <a:pt x="635" y="1248"/>
                      <a:pt x="635" y="1248"/>
                    </a:cubicBezTo>
                    <a:cubicBezTo>
                      <a:pt x="635" y="1248"/>
                      <a:pt x="635" y="1248"/>
                      <a:pt x="635" y="1248"/>
                    </a:cubicBezTo>
                    <a:cubicBezTo>
                      <a:pt x="636" y="1248"/>
                      <a:pt x="636" y="1248"/>
                      <a:pt x="636" y="1248"/>
                    </a:cubicBezTo>
                    <a:cubicBezTo>
                      <a:pt x="636" y="1249"/>
                      <a:pt x="637" y="1250"/>
                      <a:pt x="637" y="1252"/>
                    </a:cubicBezTo>
                    <a:cubicBezTo>
                      <a:pt x="637" y="1252"/>
                      <a:pt x="637" y="1252"/>
                      <a:pt x="637" y="1252"/>
                    </a:cubicBezTo>
                    <a:cubicBezTo>
                      <a:pt x="637" y="1257"/>
                      <a:pt x="637" y="1257"/>
                      <a:pt x="637" y="1257"/>
                    </a:cubicBezTo>
                    <a:cubicBezTo>
                      <a:pt x="637" y="1259"/>
                      <a:pt x="636" y="1260"/>
                      <a:pt x="634" y="1261"/>
                    </a:cubicBezTo>
                    <a:cubicBezTo>
                      <a:pt x="634" y="1261"/>
                      <a:pt x="634" y="1261"/>
                      <a:pt x="634" y="1261"/>
                    </a:cubicBezTo>
                    <a:cubicBezTo>
                      <a:pt x="634" y="1262"/>
                      <a:pt x="634" y="1262"/>
                      <a:pt x="634" y="1262"/>
                    </a:cubicBezTo>
                    <a:cubicBezTo>
                      <a:pt x="633" y="1264"/>
                      <a:pt x="632" y="1265"/>
                      <a:pt x="632" y="1266"/>
                    </a:cubicBezTo>
                    <a:cubicBezTo>
                      <a:pt x="632" y="1267"/>
                      <a:pt x="632" y="1267"/>
                      <a:pt x="632" y="1267"/>
                    </a:cubicBezTo>
                    <a:cubicBezTo>
                      <a:pt x="633" y="1267"/>
                      <a:pt x="633" y="1267"/>
                      <a:pt x="633" y="1267"/>
                    </a:cubicBezTo>
                    <a:cubicBezTo>
                      <a:pt x="633" y="1268"/>
                      <a:pt x="633" y="1268"/>
                      <a:pt x="633" y="1268"/>
                    </a:cubicBezTo>
                    <a:cubicBezTo>
                      <a:pt x="633" y="1268"/>
                      <a:pt x="634" y="1269"/>
                      <a:pt x="634" y="1272"/>
                    </a:cubicBezTo>
                    <a:cubicBezTo>
                      <a:pt x="634" y="1272"/>
                      <a:pt x="634" y="1274"/>
                      <a:pt x="634" y="1275"/>
                    </a:cubicBezTo>
                    <a:cubicBezTo>
                      <a:pt x="635" y="1276"/>
                      <a:pt x="635" y="1277"/>
                      <a:pt x="635" y="1278"/>
                    </a:cubicBezTo>
                    <a:cubicBezTo>
                      <a:pt x="635" y="1278"/>
                      <a:pt x="635" y="1278"/>
                      <a:pt x="635" y="1278"/>
                    </a:cubicBezTo>
                    <a:cubicBezTo>
                      <a:pt x="635" y="1279"/>
                      <a:pt x="635" y="1279"/>
                      <a:pt x="635" y="1279"/>
                    </a:cubicBezTo>
                    <a:cubicBezTo>
                      <a:pt x="636" y="1279"/>
                      <a:pt x="636" y="1280"/>
                      <a:pt x="636" y="1280"/>
                    </a:cubicBezTo>
                    <a:cubicBezTo>
                      <a:pt x="637" y="1281"/>
                      <a:pt x="637" y="1282"/>
                      <a:pt x="638" y="1283"/>
                    </a:cubicBezTo>
                    <a:cubicBezTo>
                      <a:pt x="638" y="1283"/>
                      <a:pt x="638" y="1283"/>
                      <a:pt x="638" y="1283"/>
                    </a:cubicBezTo>
                    <a:cubicBezTo>
                      <a:pt x="638" y="1284"/>
                      <a:pt x="639" y="1286"/>
                      <a:pt x="640" y="1288"/>
                    </a:cubicBezTo>
                    <a:cubicBezTo>
                      <a:pt x="640" y="1288"/>
                      <a:pt x="640" y="1288"/>
                      <a:pt x="640" y="1288"/>
                    </a:cubicBezTo>
                    <a:cubicBezTo>
                      <a:pt x="640" y="1288"/>
                      <a:pt x="640" y="1288"/>
                      <a:pt x="640" y="1288"/>
                    </a:cubicBezTo>
                    <a:cubicBezTo>
                      <a:pt x="640" y="1288"/>
                      <a:pt x="640" y="1289"/>
                      <a:pt x="640" y="1290"/>
                    </a:cubicBezTo>
                    <a:cubicBezTo>
                      <a:pt x="640" y="1290"/>
                      <a:pt x="640" y="1291"/>
                      <a:pt x="640" y="1292"/>
                    </a:cubicBezTo>
                    <a:cubicBezTo>
                      <a:pt x="640" y="1292"/>
                      <a:pt x="640" y="1292"/>
                      <a:pt x="640" y="1292"/>
                    </a:cubicBezTo>
                    <a:cubicBezTo>
                      <a:pt x="640" y="1292"/>
                      <a:pt x="640" y="1292"/>
                      <a:pt x="640" y="1292"/>
                    </a:cubicBezTo>
                    <a:cubicBezTo>
                      <a:pt x="640" y="1293"/>
                      <a:pt x="639" y="1294"/>
                      <a:pt x="639" y="1295"/>
                    </a:cubicBezTo>
                    <a:cubicBezTo>
                      <a:pt x="639" y="1295"/>
                      <a:pt x="639" y="1296"/>
                      <a:pt x="639" y="1296"/>
                    </a:cubicBezTo>
                    <a:cubicBezTo>
                      <a:pt x="639" y="1296"/>
                      <a:pt x="639" y="1297"/>
                      <a:pt x="639" y="1297"/>
                    </a:cubicBezTo>
                    <a:cubicBezTo>
                      <a:pt x="639" y="1298"/>
                      <a:pt x="640" y="1299"/>
                      <a:pt x="640" y="1300"/>
                    </a:cubicBezTo>
                    <a:cubicBezTo>
                      <a:pt x="640" y="1300"/>
                      <a:pt x="640" y="1300"/>
                      <a:pt x="640" y="1300"/>
                    </a:cubicBezTo>
                    <a:cubicBezTo>
                      <a:pt x="640" y="1301"/>
                      <a:pt x="640" y="1301"/>
                      <a:pt x="640" y="1301"/>
                    </a:cubicBezTo>
                    <a:cubicBezTo>
                      <a:pt x="640" y="1301"/>
                      <a:pt x="640" y="1302"/>
                      <a:pt x="640" y="1302"/>
                    </a:cubicBezTo>
                    <a:cubicBezTo>
                      <a:pt x="640" y="1302"/>
                      <a:pt x="640" y="1302"/>
                      <a:pt x="640" y="1302"/>
                    </a:cubicBezTo>
                    <a:cubicBezTo>
                      <a:pt x="640" y="1302"/>
                      <a:pt x="640" y="1302"/>
                      <a:pt x="640" y="1302"/>
                    </a:cubicBezTo>
                    <a:cubicBezTo>
                      <a:pt x="640" y="1302"/>
                      <a:pt x="640" y="1302"/>
                      <a:pt x="640" y="1302"/>
                    </a:cubicBezTo>
                    <a:cubicBezTo>
                      <a:pt x="639" y="1302"/>
                      <a:pt x="639" y="1301"/>
                      <a:pt x="639" y="1301"/>
                    </a:cubicBezTo>
                    <a:cubicBezTo>
                      <a:pt x="638" y="1301"/>
                      <a:pt x="638" y="1301"/>
                      <a:pt x="638" y="1301"/>
                    </a:cubicBezTo>
                    <a:cubicBezTo>
                      <a:pt x="638" y="1300"/>
                      <a:pt x="638" y="1300"/>
                      <a:pt x="638" y="1300"/>
                    </a:cubicBezTo>
                    <a:cubicBezTo>
                      <a:pt x="634" y="1297"/>
                      <a:pt x="634" y="1297"/>
                      <a:pt x="634" y="1297"/>
                    </a:cubicBezTo>
                    <a:cubicBezTo>
                      <a:pt x="633" y="1298"/>
                      <a:pt x="633" y="1298"/>
                      <a:pt x="633" y="1298"/>
                    </a:cubicBezTo>
                    <a:cubicBezTo>
                      <a:pt x="633" y="1299"/>
                      <a:pt x="633" y="1299"/>
                      <a:pt x="633" y="1299"/>
                    </a:cubicBezTo>
                    <a:cubicBezTo>
                      <a:pt x="633" y="1299"/>
                      <a:pt x="633" y="1299"/>
                      <a:pt x="632" y="1299"/>
                    </a:cubicBezTo>
                    <a:cubicBezTo>
                      <a:pt x="632" y="1299"/>
                      <a:pt x="632" y="1299"/>
                      <a:pt x="632" y="1299"/>
                    </a:cubicBezTo>
                    <a:cubicBezTo>
                      <a:pt x="632" y="1299"/>
                      <a:pt x="632" y="1299"/>
                      <a:pt x="632" y="1299"/>
                    </a:cubicBezTo>
                    <a:cubicBezTo>
                      <a:pt x="630" y="1299"/>
                      <a:pt x="630" y="1299"/>
                      <a:pt x="630" y="1299"/>
                    </a:cubicBezTo>
                    <a:cubicBezTo>
                      <a:pt x="630" y="1300"/>
                      <a:pt x="630" y="1300"/>
                      <a:pt x="630" y="1300"/>
                    </a:cubicBezTo>
                    <a:cubicBezTo>
                      <a:pt x="630" y="1301"/>
                      <a:pt x="631" y="1302"/>
                      <a:pt x="632" y="1303"/>
                    </a:cubicBezTo>
                    <a:cubicBezTo>
                      <a:pt x="632" y="1303"/>
                      <a:pt x="632" y="1303"/>
                      <a:pt x="632" y="1303"/>
                    </a:cubicBezTo>
                    <a:cubicBezTo>
                      <a:pt x="633" y="1304"/>
                      <a:pt x="633" y="1304"/>
                      <a:pt x="633" y="1304"/>
                    </a:cubicBezTo>
                    <a:cubicBezTo>
                      <a:pt x="634" y="1304"/>
                      <a:pt x="635" y="1305"/>
                      <a:pt x="636" y="1305"/>
                    </a:cubicBezTo>
                    <a:cubicBezTo>
                      <a:pt x="637" y="1305"/>
                      <a:pt x="638" y="1305"/>
                      <a:pt x="638" y="1306"/>
                    </a:cubicBezTo>
                    <a:cubicBezTo>
                      <a:pt x="639" y="1306"/>
                      <a:pt x="639" y="1306"/>
                      <a:pt x="639" y="1306"/>
                    </a:cubicBezTo>
                    <a:cubicBezTo>
                      <a:pt x="639" y="1306"/>
                      <a:pt x="639" y="1306"/>
                      <a:pt x="639" y="1306"/>
                    </a:cubicBezTo>
                    <a:cubicBezTo>
                      <a:pt x="640" y="1307"/>
                      <a:pt x="641" y="1308"/>
                      <a:pt x="642" y="1309"/>
                    </a:cubicBezTo>
                    <a:cubicBezTo>
                      <a:pt x="643" y="1310"/>
                      <a:pt x="643" y="1310"/>
                      <a:pt x="643" y="1310"/>
                    </a:cubicBezTo>
                    <a:cubicBezTo>
                      <a:pt x="645" y="1312"/>
                      <a:pt x="646" y="1315"/>
                      <a:pt x="645" y="1317"/>
                    </a:cubicBezTo>
                    <a:cubicBezTo>
                      <a:pt x="645" y="1317"/>
                      <a:pt x="645" y="1317"/>
                      <a:pt x="645" y="1317"/>
                    </a:cubicBezTo>
                    <a:cubicBezTo>
                      <a:pt x="645" y="1317"/>
                      <a:pt x="645" y="1317"/>
                      <a:pt x="645" y="1317"/>
                    </a:cubicBezTo>
                    <a:cubicBezTo>
                      <a:pt x="645" y="1319"/>
                      <a:pt x="644" y="1322"/>
                      <a:pt x="643" y="1325"/>
                    </a:cubicBezTo>
                    <a:cubicBezTo>
                      <a:pt x="643" y="1327"/>
                      <a:pt x="642" y="1329"/>
                      <a:pt x="641" y="1331"/>
                    </a:cubicBezTo>
                    <a:cubicBezTo>
                      <a:pt x="641" y="1331"/>
                      <a:pt x="641" y="1331"/>
                      <a:pt x="641" y="1331"/>
                    </a:cubicBezTo>
                    <a:cubicBezTo>
                      <a:pt x="641" y="1338"/>
                      <a:pt x="641" y="1338"/>
                      <a:pt x="641" y="1338"/>
                    </a:cubicBezTo>
                    <a:cubicBezTo>
                      <a:pt x="641" y="1340"/>
                      <a:pt x="641" y="1341"/>
                      <a:pt x="640" y="1343"/>
                    </a:cubicBezTo>
                    <a:cubicBezTo>
                      <a:pt x="640" y="1344"/>
                      <a:pt x="640" y="1345"/>
                      <a:pt x="640" y="1346"/>
                    </a:cubicBezTo>
                    <a:cubicBezTo>
                      <a:pt x="640" y="1346"/>
                      <a:pt x="640" y="1347"/>
                      <a:pt x="640" y="1348"/>
                    </a:cubicBezTo>
                    <a:cubicBezTo>
                      <a:pt x="639" y="1349"/>
                      <a:pt x="639" y="1350"/>
                      <a:pt x="639" y="1350"/>
                    </a:cubicBezTo>
                    <a:cubicBezTo>
                      <a:pt x="639" y="1352"/>
                      <a:pt x="638" y="1353"/>
                      <a:pt x="638" y="1355"/>
                    </a:cubicBezTo>
                    <a:cubicBezTo>
                      <a:pt x="637" y="1356"/>
                      <a:pt x="637" y="1356"/>
                      <a:pt x="637" y="1357"/>
                    </a:cubicBezTo>
                    <a:cubicBezTo>
                      <a:pt x="636" y="1358"/>
                      <a:pt x="636" y="1359"/>
                      <a:pt x="636" y="1360"/>
                    </a:cubicBezTo>
                    <a:cubicBezTo>
                      <a:pt x="635" y="1363"/>
                      <a:pt x="634" y="1365"/>
                      <a:pt x="633" y="1365"/>
                    </a:cubicBezTo>
                    <a:cubicBezTo>
                      <a:pt x="633" y="1366"/>
                      <a:pt x="632" y="1367"/>
                      <a:pt x="631" y="1369"/>
                    </a:cubicBezTo>
                    <a:cubicBezTo>
                      <a:pt x="631" y="1369"/>
                      <a:pt x="631" y="1370"/>
                      <a:pt x="630" y="1371"/>
                    </a:cubicBezTo>
                    <a:cubicBezTo>
                      <a:pt x="630" y="1372"/>
                      <a:pt x="628" y="1375"/>
                      <a:pt x="626" y="1376"/>
                    </a:cubicBezTo>
                    <a:cubicBezTo>
                      <a:pt x="626" y="1376"/>
                      <a:pt x="626" y="1376"/>
                      <a:pt x="626" y="1376"/>
                    </a:cubicBezTo>
                    <a:cubicBezTo>
                      <a:pt x="626" y="1376"/>
                      <a:pt x="626" y="1376"/>
                      <a:pt x="626" y="1376"/>
                    </a:cubicBezTo>
                    <a:cubicBezTo>
                      <a:pt x="625" y="1378"/>
                      <a:pt x="623" y="1380"/>
                      <a:pt x="623" y="1381"/>
                    </a:cubicBezTo>
                    <a:cubicBezTo>
                      <a:pt x="622" y="1381"/>
                      <a:pt x="621" y="1383"/>
                      <a:pt x="621" y="1384"/>
                    </a:cubicBezTo>
                    <a:cubicBezTo>
                      <a:pt x="620" y="1386"/>
                      <a:pt x="620" y="1386"/>
                      <a:pt x="620" y="1386"/>
                    </a:cubicBezTo>
                    <a:cubicBezTo>
                      <a:pt x="621" y="1386"/>
                      <a:pt x="621" y="1386"/>
                      <a:pt x="621" y="1386"/>
                    </a:cubicBezTo>
                    <a:cubicBezTo>
                      <a:pt x="620" y="1389"/>
                      <a:pt x="618" y="1392"/>
                      <a:pt x="617" y="1393"/>
                    </a:cubicBezTo>
                    <a:cubicBezTo>
                      <a:pt x="617" y="1393"/>
                      <a:pt x="617" y="1393"/>
                      <a:pt x="617" y="1393"/>
                    </a:cubicBezTo>
                    <a:cubicBezTo>
                      <a:pt x="616" y="1394"/>
                      <a:pt x="616" y="1394"/>
                      <a:pt x="616" y="1394"/>
                    </a:cubicBezTo>
                    <a:cubicBezTo>
                      <a:pt x="616" y="1395"/>
                      <a:pt x="615" y="1396"/>
                      <a:pt x="615" y="1398"/>
                    </a:cubicBezTo>
                    <a:cubicBezTo>
                      <a:pt x="614" y="1396"/>
                      <a:pt x="614" y="1396"/>
                      <a:pt x="614" y="1396"/>
                    </a:cubicBezTo>
                    <a:cubicBezTo>
                      <a:pt x="614" y="1400"/>
                      <a:pt x="614" y="1400"/>
                      <a:pt x="614" y="1400"/>
                    </a:cubicBezTo>
                    <a:cubicBezTo>
                      <a:pt x="614" y="1402"/>
                      <a:pt x="613" y="1405"/>
                      <a:pt x="612" y="1407"/>
                    </a:cubicBezTo>
                    <a:cubicBezTo>
                      <a:pt x="612" y="1407"/>
                      <a:pt x="611" y="1408"/>
                      <a:pt x="611" y="1410"/>
                    </a:cubicBezTo>
                    <a:cubicBezTo>
                      <a:pt x="611" y="1410"/>
                      <a:pt x="611" y="1411"/>
                      <a:pt x="610" y="1412"/>
                    </a:cubicBezTo>
                    <a:cubicBezTo>
                      <a:pt x="610" y="1413"/>
                      <a:pt x="610" y="1413"/>
                      <a:pt x="610" y="1413"/>
                    </a:cubicBezTo>
                    <a:cubicBezTo>
                      <a:pt x="610" y="1418"/>
                      <a:pt x="610" y="1418"/>
                      <a:pt x="610" y="1418"/>
                    </a:cubicBezTo>
                    <a:cubicBezTo>
                      <a:pt x="611" y="1418"/>
                      <a:pt x="611" y="1418"/>
                      <a:pt x="611" y="1418"/>
                    </a:cubicBezTo>
                    <a:cubicBezTo>
                      <a:pt x="611" y="1419"/>
                      <a:pt x="612" y="1421"/>
                      <a:pt x="612" y="1422"/>
                    </a:cubicBezTo>
                    <a:cubicBezTo>
                      <a:pt x="612" y="1422"/>
                      <a:pt x="612" y="1422"/>
                      <a:pt x="612" y="1422"/>
                    </a:cubicBezTo>
                    <a:cubicBezTo>
                      <a:pt x="612" y="1422"/>
                      <a:pt x="612" y="1422"/>
                      <a:pt x="612" y="1422"/>
                    </a:cubicBezTo>
                    <a:cubicBezTo>
                      <a:pt x="613" y="1423"/>
                      <a:pt x="613" y="1424"/>
                      <a:pt x="613" y="1424"/>
                    </a:cubicBezTo>
                    <a:cubicBezTo>
                      <a:pt x="613" y="1424"/>
                      <a:pt x="613" y="1426"/>
                      <a:pt x="614" y="1428"/>
                    </a:cubicBezTo>
                    <a:cubicBezTo>
                      <a:pt x="614" y="1429"/>
                      <a:pt x="614" y="1430"/>
                      <a:pt x="615" y="1430"/>
                    </a:cubicBezTo>
                    <a:cubicBezTo>
                      <a:pt x="615" y="1431"/>
                      <a:pt x="615" y="1432"/>
                      <a:pt x="615" y="1432"/>
                    </a:cubicBezTo>
                    <a:cubicBezTo>
                      <a:pt x="615" y="1432"/>
                      <a:pt x="615" y="1433"/>
                      <a:pt x="615" y="1433"/>
                    </a:cubicBezTo>
                    <a:cubicBezTo>
                      <a:pt x="616" y="1434"/>
                      <a:pt x="616" y="1435"/>
                      <a:pt x="616" y="1436"/>
                    </a:cubicBezTo>
                    <a:cubicBezTo>
                      <a:pt x="616" y="1444"/>
                      <a:pt x="616" y="1444"/>
                      <a:pt x="616" y="1444"/>
                    </a:cubicBezTo>
                    <a:cubicBezTo>
                      <a:pt x="616" y="1444"/>
                      <a:pt x="616" y="1444"/>
                      <a:pt x="616" y="1444"/>
                    </a:cubicBezTo>
                    <a:cubicBezTo>
                      <a:pt x="617" y="1449"/>
                      <a:pt x="617" y="1449"/>
                      <a:pt x="617" y="1449"/>
                    </a:cubicBezTo>
                    <a:cubicBezTo>
                      <a:pt x="616" y="1449"/>
                      <a:pt x="616" y="1449"/>
                      <a:pt x="616" y="1449"/>
                    </a:cubicBezTo>
                    <a:cubicBezTo>
                      <a:pt x="616" y="1450"/>
                      <a:pt x="616" y="1450"/>
                      <a:pt x="616" y="1450"/>
                    </a:cubicBezTo>
                    <a:cubicBezTo>
                      <a:pt x="616" y="1450"/>
                      <a:pt x="616" y="1450"/>
                      <a:pt x="616" y="1450"/>
                    </a:cubicBezTo>
                    <a:cubicBezTo>
                      <a:pt x="615" y="1451"/>
                      <a:pt x="615" y="1451"/>
                      <a:pt x="615" y="1451"/>
                    </a:cubicBezTo>
                    <a:cubicBezTo>
                      <a:pt x="615" y="1460"/>
                      <a:pt x="615" y="1460"/>
                      <a:pt x="615" y="1460"/>
                    </a:cubicBezTo>
                    <a:cubicBezTo>
                      <a:pt x="615" y="1461"/>
                      <a:pt x="614" y="1463"/>
                      <a:pt x="614" y="1465"/>
                    </a:cubicBezTo>
                    <a:cubicBezTo>
                      <a:pt x="614" y="1466"/>
                      <a:pt x="615" y="1467"/>
                      <a:pt x="615" y="1468"/>
                    </a:cubicBezTo>
                    <a:cubicBezTo>
                      <a:pt x="615" y="1469"/>
                      <a:pt x="615" y="1470"/>
                      <a:pt x="615" y="1470"/>
                    </a:cubicBezTo>
                    <a:cubicBezTo>
                      <a:pt x="615" y="1471"/>
                      <a:pt x="616" y="1472"/>
                      <a:pt x="616" y="1473"/>
                    </a:cubicBezTo>
                    <a:cubicBezTo>
                      <a:pt x="616" y="1474"/>
                      <a:pt x="616" y="1475"/>
                      <a:pt x="616" y="1475"/>
                    </a:cubicBezTo>
                    <a:cubicBezTo>
                      <a:pt x="616" y="1481"/>
                      <a:pt x="616" y="1481"/>
                      <a:pt x="616" y="1481"/>
                    </a:cubicBezTo>
                    <a:cubicBezTo>
                      <a:pt x="616" y="1483"/>
                      <a:pt x="615" y="1485"/>
                      <a:pt x="615" y="1486"/>
                    </a:cubicBezTo>
                    <a:cubicBezTo>
                      <a:pt x="615" y="1486"/>
                      <a:pt x="615" y="1486"/>
                      <a:pt x="615" y="1486"/>
                    </a:cubicBezTo>
                    <a:cubicBezTo>
                      <a:pt x="614" y="1487"/>
                      <a:pt x="613" y="1487"/>
                      <a:pt x="612" y="1487"/>
                    </a:cubicBezTo>
                    <a:cubicBezTo>
                      <a:pt x="612" y="1487"/>
                      <a:pt x="611" y="1487"/>
                      <a:pt x="610" y="1486"/>
                    </a:cubicBezTo>
                    <a:cubicBezTo>
                      <a:pt x="610" y="1486"/>
                      <a:pt x="610" y="1486"/>
                      <a:pt x="610" y="1486"/>
                    </a:cubicBezTo>
                    <a:cubicBezTo>
                      <a:pt x="610" y="1485"/>
                      <a:pt x="610" y="1485"/>
                      <a:pt x="610" y="1485"/>
                    </a:cubicBezTo>
                    <a:cubicBezTo>
                      <a:pt x="609" y="1485"/>
                      <a:pt x="609" y="1485"/>
                      <a:pt x="609" y="1485"/>
                    </a:cubicBezTo>
                    <a:cubicBezTo>
                      <a:pt x="608" y="1485"/>
                      <a:pt x="608" y="1485"/>
                      <a:pt x="608" y="1485"/>
                    </a:cubicBezTo>
                    <a:cubicBezTo>
                      <a:pt x="603" y="1485"/>
                      <a:pt x="603" y="1485"/>
                      <a:pt x="603" y="1485"/>
                    </a:cubicBezTo>
                    <a:cubicBezTo>
                      <a:pt x="605" y="1487"/>
                      <a:pt x="605" y="1487"/>
                      <a:pt x="605" y="1487"/>
                    </a:cubicBezTo>
                    <a:cubicBezTo>
                      <a:pt x="606" y="1487"/>
                      <a:pt x="606" y="1487"/>
                      <a:pt x="606" y="1488"/>
                    </a:cubicBezTo>
                    <a:cubicBezTo>
                      <a:pt x="605" y="1488"/>
                      <a:pt x="605" y="1488"/>
                      <a:pt x="605" y="1488"/>
                    </a:cubicBezTo>
                    <a:cubicBezTo>
                      <a:pt x="604" y="1488"/>
                      <a:pt x="604" y="1488"/>
                      <a:pt x="604" y="1488"/>
                    </a:cubicBezTo>
                    <a:cubicBezTo>
                      <a:pt x="603" y="1488"/>
                      <a:pt x="602" y="1488"/>
                      <a:pt x="601" y="1487"/>
                    </a:cubicBezTo>
                    <a:cubicBezTo>
                      <a:pt x="601" y="1487"/>
                      <a:pt x="601" y="1487"/>
                      <a:pt x="601" y="1487"/>
                    </a:cubicBezTo>
                    <a:cubicBezTo>
                      <a:pt x="601" y="1487"/>
                      <a:pt x="601" y="1487"/>
                      <a:pt x="601" y="1487"/>
                    </a:cubicBezTo>
                    <a:cubicBezTo>
                      <a:pt x="600" y="1486"/>
                      <a:pt x="599" y="1486"/>
                      <a:pt x="598" y="1485"/>
                    </a:cubicBezTo>
                    <a:cubicBezTo>
                      <a:pt x="598" y="1485"/>
                      <a:pt x="598" y="1485"/>
                      <a:pt x="598" y="1485"/>
                    </a:cubicBezTo>
                    <a:cubicBezTo>
                      <a:pt x="597" y="1485"/>
                      <a:pt x="597" y="1485"/>
                      <a:pt x="597" y="1485"/>
                    </a:cubicBezTo>
                    <a:cubicBezTo>
                      <a:pt x="597" y="1484"/>
                      <a:pt x="596" y="1484"/>
                      <a:pt x="596" y="1484"/>
                    </a:cubicBezTo>
                    <a:cubicBezTo>
                      <a:pt x="595" y="1483"/>
                      <a:pt x="595" y="1483"/>
                      <a:pt x="595" y="1483"/>
                    </a:cubicBezTo>
                    <a:cubicBezTo>
                      <a:pt x="594" y="1484"/>
                      <a:pt x="594" y="1484"/>
                      <a:pt x="594" y="1484"/>
                    </a:cubicBezTo>
                    <a:cubicBezTo>
                      <a:pt x="593" y="1485"/>
                      <a:pt x="593" y="1485"/>
                      <a:pt x="591" y="1485"/>
                    </a:cubicBezTo>
                    <a:cubicBezTo>
                      <a:pt x="589" y="1485"/>
                      <a:pt x="588" y="1485"/>
                      <a:pt x="587" y="1486"/>
                    </a:cubicBezTo>
                    <a:cubicBezTo>
                      <a:pt x="585" y="1486"/>
                      <a:pt x="584" y="1487"/>
                      <a:pt x="584" y="1488"/>
                    </a:cubicBezTo>
                    <a:cubicBezTo>
                      <a:pt x="583" y="1488"/>
                      <a:pt x="583" y="1488"/>
                      <a:pt x="583" y="1488"/>
                    </a:cubicBezTo>
                    <a:cubicBezTo>
                      <a:pt x="583" y="1489"/>
                      <a:pt x="583" y="1489"/>
                      <a:pt x="583" y="1489"/>
                    </a:cubicBezTo>
                    <a:cubicBezTo>
                      <a:pt x="583" y="1490"/>
                      <a:pt x="582" y="1492"/>
                      <a:pt x="581" y="1493"/>
                    </a:cubicBezTo>
                    <a:cubicBezTo>
                      <a:pt x="581" y="1493"/>
                      <a:pt x="581" y="1493"/>
                      <a:pt x="581" y="1493"/>
                    </a:cubicBezTo>
                    <a:cubicBezTo>
                      <a:pt x="581" y="1493"/>
                      <a:pt x="581" y="1493"/>
                      <a:pt x="581" y="1493"/>
                    </a:cubicBezTo>
                    <a:cubicBezTo>
                      <a:pt x="581" y="1494"/>
                      <a:pt x="581" y="1494"/>
                      <a:pt x="580" y="1494"/>
                    </a:cubicBezTo>
                    <a:cubicBezTo>
                      <a:pt x="580" y="1495"/>
                      <a:pt x="580" y="1496"/>
                      <a:pt x="580" y="1496"/>
                    </a:cubicBezTo>
                    <a:cubicBezTo>
                      <a:pt x="580" y="1498"/>
                      <a:pt x="580" y="1500"/>
                      <a:pt x="579" y="1501"/>
                    </a:cubicBezTo>
                    <a:cubicBezTo>
                      <a:pt x="579" y="1502"/>
                      <a:pt x="579" y="1502"/>
                      <a:pt x="578" y="1503"/>
                    </a:cubicBezTo>
                    <a:cubicBezTo>
                      <a:pt x="578" y="1505"/>
                      <a:pt x="577" y="1506"/>
                      <a:pt x="577" y="1506"/>
                    </a:cubicBezTo>
                    <a:cubicBezTo>
                      <a:pt x="576" y="1507"/>
                      <a:pt x="576" y="1507"/>
                      <a:pt x="576" y="1507"/>
                    </a:cubicBezTo>
                    <a:cubicBezTo>
                      <a:pt x="576" y="1507"/>
                      <a:pt x="576" y="1507"/>
                      <a:pt x="576" y="1507"/>
                    </a:cubicBezTo>
                    <a:cubicBezTo>
                      <a:pt x="576" y="1508"/>
                      <a:pt x="574" y="1510"/>
                      <a:pt x="572" y="1512"/>
                    </a:cubicBezTo>
                    <a:cubicBezTo>
                      <a:pt x="572" y="1512"/>
                      <a:pt x="572" y="1512"/>
                      <a:pt x="572" y="1512"/>
                    </a:cubicBezTo>
                    <a:cubicBezTo>
                      <a:pt x="572" y="1512"/>
                      <a:pt x="572" y="1512"/>
                      <a:pt x="572" y="1512"/>
                    </a:cubicBezTo>
                    <a:cubicBezTo>
                      <a:pt x="571" y="1513"/>
                      <a:pt x="570" y="1516"/>
                      <a:pt x="568" y="1518"/>
                    </a:cubicBezTo>
                    <a:cubicBezTo>
                      <a:pt x="566" y="1519"/>
                      <a:pt x="564" y="1521"/>
                      <a:pt x="564" y="1523"/>
                    </a:cubicBezTo>
                    <a:cubicBezTo>
                      <a:pt x="564" y="1523"/>
                      <a:pt x="563" y="1524"/>
                      <a:pt x="562" y="1526"/>
                    </a:cubicBezTo>
                    <a:cubicBezTo>
                      <a:pt x="562" y="1527"/>
                      <a:pt x="562" y="1527"/>
                      <a:pt x="562" y="1528"/>
                    </a:cubicBezTo>
                    <a:cubicBezTo>
                      <a:pt x="561" y="1530"/>
                      <a:pt x="560" y="1532"/>
                      <a:pt x="560" y="1534"/>
                    </a:cubicBezTo>
                    <a:cubicBezTo>
                      <a:pt x="560" y="1535"/>
                      <a:pt x="561" y="1537"/>
                      <a:pt x="562" y="1538"/>
                    </a:cubicBezTo>
                    <a:cubicBezTo>
                      <a:pt x="563" y="1538"/>
                      <a:pt x="563" y="1538"/>
                      <a:pt x="563" y="1538"/>
                    </a:cubicBezTo>
                    <a:cubicBezTo>
                      <a:pt x="563" y="1538"/>
                      <a:pt x="563" y="1538"/>
                      <a:pt x="563" y="1538"/>
                    </a:cubicBezTo>
                    <a:cubicBezTo>
                      <a:pt x="563" y="1538"/>
                      <a:pt x="564" y="1539"/>
                      <a:pt x="566" y="1540"/>
                    </a:cubicBezTo>
                    <a:cubicBezTo>
                      <a:pt x="567" y="1540"/>
                      <a:pt x="567" y="1540"/>
                      <a:pt x="568" y="1541"/>
                    </a:cubicBezTo>
                    <a:cubicBezTo>
                      <a:pt x="570" y="1541"/>
                      <a:pt x="572" y="1542"/>
                      <a:pt x="574" y="1542"/>
                    </a:cubicBezTo>
                    <a:cubicBezTo>
                      <a:pt x="581" y="1542"/>
                      <a:pt x="581" y="1542"/>
                      <a:pt x="581" y="1542"/>
                    </a:cubicBezTo>
                    <a:cubicBezTo>
                      <a:pt x="583" y="1542"/>
                      <a:pt x="584" y="1542"/>
                      <a:pt x="585" y="1543"/>
                    </a:cubicBezTo>
                    <a:cubicBezTo>
                      <a:pt x="587" y="1543"/>
                      <a:pt x="587" y="1543"/>
                      <a:pt x="587" y="1543"/>
                    </a:cubicBezTo>
                    <a:cubicBezTo>
                      <a:pt x="586" y="1544"/>
                      <a:pt x="586" y="1544"/>
                      <a:pt x="586" y="1544"/>
                    </a:cubicBezTo>
                    <a:cubicBezTo>
                      <a:pt x="586" y="1544"/>
                      <a:pt x="586" y="1544"/>
                      <a:pt x="586" y="1544"/>
                    </a:cubicBezTo>
                    <a:cubicBezTo>
                      <a:pt x="586" y="1544"/>
                      <a:pt x="586" y="1544"/>
                      <a:pt x="586" y="1544"/>
                    </a:cubicBezTo>
                    <a:cubicBezTo>
                      <a:pt x="587" y="1545"/>
                      <a:pt x="588" y="1546"/>
                      <a:pt x="589" y="1547"/>
                    </a:cubicBezTo>
                    <a:cubicBezTo>
                      <a:pt x="589" y="1547"/>
                      <a:pt x="589" y="1547"/>
                      <a:pt x="589" y="1547"/>
                    </a:cubicBezTo>
                    <a:cubicBezTo>
                      <a:pt x="589" y="1547"/>
                      <a:pt x="589" y="1547"/>
                      <a:pt x="589" y="1547"/>
                    </a:cubicBezTo>
                    <a:cubicBezTo>
                      <a:pt x="589" y="1548"/>
                      <a:pt x="590" y="1549"/>
                      <a:pt x="590" y="1550"/>
                    </a:cubicBezTo>
                    <a:cubicBezTo>
                      <a:pt x="590" y="1552"/>
                      <a:pt x="590" y="1552"/>
                      <a:pt x="590" y="1552"/>
                    </a:cubicBezTo>
                    <a:cubicBezTo>
                      <a:pt x="589" y="1552"/>
                      <a:pt x="588" y="1551"/>
                      <a:pt x="587" y="1550"/>
                    </a:cubicBezTo>
                    <a:cubicBezTo>
                      <a:pt x="587" y="1550"/>
                      <a:pt x="587" y="1550"/>
                      <a:pt x="587" y="1550"/>
                    </a:cubicBezTo>
                    <a:cubicBezTo>
                      <a:pt x="586" y="1550"/>
                      <a:pt x="586" y="1550"/>
                      <a:pt x="586" y="1550"/>
                    </a:cubicBezTo>
                    <a:cubicBezTo>
                      <a:pt x="586" y="1550"/>
                      <a:pt x="585" y="1549"/>
                      <a:pt x="585" y="1549"/>
                    </a:cubicBezTo>
                    <a:cubicBezTo>
                      <a:pt x="584" y="1549"/>
                      <a:pt x="583" y="1548"/>
                      <a:pt x="582" y="1548"/>
                    </a:cubicBezTo>
                    <a:cubicBezTo>
                      <a:pt x="581" y="1548"/>
                      <a:pt x="581" y="1548"/>
                      <a:pt x="581" y="1548"/>
                    </a:cubicBezTo>
                    <a:cubicBezTo>
                      <a:pt x="581" y="1548"/>
                      <a:pt x="581" y="1548"/>
                      <a:pt x="581" y="1548"/>
                    </a:cubicBezTo>
                    <a:cubicBezTo>
                      <a:pt x="581" y="1547"/>
                      <a:pt x="578" y="1546"/>
                      <a:pt x="576" y="1546"/>
                    </a:cubicBezTo>
                    <a:cubicBezTo>
                      <a:pt x="575" y="1546"/>
                      <a:pt x="573" y="1546"/>
                      <a:pt x="571" y="1546"/>
                    </a:cubicBezTo>
                    <a:cubicBezTo>
                      <a:pt x="570" y="1546"/>
                      <a:pt x="560" y="1546"/>
                      <a:pt x="560" y="1546"/>
                    </a:cubicBezTo>
                    <a:cubicBezTo>
                      <a:pt x="560" y="1546"/>
                      <a:pt x="560" y="1546"/>
                      <a:pt x="560" y="1546"/>
                    </a:cubicBezTo>
                    <a:cubicBezTo>
                      <a:pt x="560" y="1546"/>
                      <a:pt x="560" y="1546"/>
                      <a:pt x="560" y="1546"/>
                    </a:cubicBezTo>
                    <a:cubicBezTo>
                      <a:pt x="559" y="1546"/>
                      <a:pt x="557" y="1547"/>
                      <a:pt x="555" y="1547"/>
                    </a:cubicBezTo>
                    <a:cubicBezTo>
                      <a:pt x="553" y="1548"/>
                      <a:pt x="552" y="1548"/>
                      <a:pt x="550" y="1549"/>
                    </a:cubicBezTo>
                    <a:cubicBezTo>
                      <a:pt x="550" y="1549"/>
                      <a:pt x="549" y="1549"/>
                      <a:pt x="548" y="1549"/>
                    </a:cubicBezTo>
                    <a:cubicBezTo>
                      <a:pt x="545" y="1550"/>
                      <a:pt x="544" y="1551"/>
                      <a:pt x="543" y="1551"/>
                    </a:cubicBezTo>
                    <a:cubicBezTo>
                      <a:pt x="542" y="1552"/>
                      <a:pt x="541" y="1552"/>
                      <a:pt x="540" y="1553"/>
                    </a:cubicBezTo>
                    <a:cubicBezTo>
                      <a:pt x="539" y="1553"/>
                      <a:pt x="538" y="1554"/>
                      <a:pt x="537" y="1554"/>
                    </a:cubicBezTo>
                    <a:cubicBezTo>
                      <a:pt x="535" y="1554"/>
                      <a:pt x="531" y="1555"/>
                      <a:pt x="528" y="1556"/>
                    </a:cubicBezTo>
                    <a:cubicBezTo>
                      <a:pt x="526" y="1557"/>
                      <a:pt x="523" y="1558"/>
                      <a:pt x="521" y="1560"/>
                    </a:cubicBezTo>
                    <a:cubicBezTo>
                      <a:pt x="520" y="1561"/>
                      <a:pt x="519" y="1562"/>
                      <a:pt x="518" y="1564"/>
                    </a:cubicBezTo>
                    <a:cubicBezTo>
                      <a:pt x="517" y="1565"/>
                      <a:pt x="516" y="1566"/>
                      <a:pt x="516" y="1567"/>
                    </a:cubicBezTo>
                    <a:cubicBezTo>
                      <a:pt x="515" y="1567"/>
                      <a:pt x="515" y="1567"/>
                      <a:pt x="515" y="1567"/>
                    </a:cubicBezTo>
                    <a:cubicBezTo>
                      <a:pt x="515" y="1568"/>
                      <a:pt x="515" y="1568"/>
                      <a:pt x="515" y="1568"/>
                    </a:cubicBezTo>
                    <a:cubicBezTo>
                      <a:pt x="515" y="1568"/>
                      <a:pt x="515" y="1570"/>
                      <a:pt x="515" y="1572"/>
                    </a:cubicBezTo>
                    <a:cubicBezTo>
                      <a:pt x="515" y="1572"/>
                      <a:pt x="515" y="1572"/>
                      <a:pt x="515" y="1572"/>
                    </a:cubicBezTo>
                    <a:cubicBezTo>
                      <a:pt x="515" y="1572"/>
                      <a:pt x="515" y="1572"/>
                      <a:pt x="515" y="1572"/>
                    </a:cubicBezTo>
                    <a:cubicBezTo>
                      <a:pt x="515" y="1573"/>
                      <a:pt x="515" y="1575"/>
                      <a:pt x="513" y="1577"/>
                    </a:cubicBezTo>
                    <a:cubicBezTo>
                      <a:pt x="512" y="1578"/>
                      <a:pt x="511" y="1579"/>
                      <a:pt x="511" y="1580"/>
                    </a:cubicBezTo>
                    <a:cubicBezTo>
                      <a:pt x="511" y="1580"/>
                      <a:pt x="511" y="1580"/>
                      <a:pt x="511" y="1580"/>
                    </a:cubicBezTo>
                    <a:cubicBezTo>
                      <a:pt x="511" y="1581"/>
                      <a:pt x="511" y="1581"/>
                      <a:pt x="511" y="1581"/>
                    </a:cubicBezTo>
                    <a:cubicBezTo>
                      <a:pt x="512" y="1582"/>
                      <a:pt x="512" y="1584"/>
                      <a:pt x="512" y="1586"/>
                    </a:cubicBezTo>
                    <a:cubicBezTo>
                      <a:pt x="512" y="1588"/>
                      <a:pt x="511" y="1591"/>
                      <a:pt x="510" y="1593"/>
                    </a:cubicBezTo>
                    <a:cubicBezTo>
                      <a:pt x="508" y="1595"/>
                      <a:pt x="505" y="1596"/>
                      <a:pt x="503" y="1597"/>
                    </a:cubicBezTo>
                    <a:cubicBezTo>
                      <a:pt x="503" y="1597"/>
                      <a:pt x="503" y="1597"/>
                      <a:pt x="503" y="1597"/>
                    </a:cubicBezTo>
                    <a:cubicBezTo>
                      <a:pt x="503" y="1597"/>
                      <a:pt x="503" y="1597"/>
                      <a:pt x="503" y="1597"/>
                    </a:cubicBezTo>
                    <a:cubicBezTo>
                      <a:pt x="503" y="1598"/>
                      <a:pt x="501" y="1599"/>
                      <a:pt x="500" y="1599"/>
                    </a:cubicBezTo>
                    <a:cubicBezTo>
                      <a:pt x="499" y="1600"/>
                      <a:pt x="497" y="1601"/>
                      <a:pt x="496" y="1602"/>
                    </a:cubicBezTo>
                    <a:cubicBezTo>
                      <a:pt x="493" y="1604"/>
                      <a:pt x="491" y="1605"/>
                      <a:pt x="490" y="1606"/>
                    </a:cubicBezTo>
                    <a:cubicBezTo>
                      <a:pt x="489" y="1606"/>
                      <a:pt x="488" y="1607"/>
                      <a:pt x="487" y="1607"/>
                    </a:cubicBezTo>
                    <a:cubicBezTo>
                      <a:pt x="486" y="1608"/>
                      <a:pt x="485" y="1608"/>
                      <a:pt x="484" y="1609"/>
                    </a:cubicBezTo>
                    <a:cubicBezTo>
                      <a:pt x="482" y="1609"/>
                      <a:pt x="481" y="1609"/>
                      <a:pt x="479" y="1610"/>
                    </a:cubicBezTo>
                    <a:cubicBezTo>
                      <a:pt x="479" y="1610"/>
                      <a:pt x="479" y="1610"/>
                      <a:pt x="479" y="1610"/>
                    </a:cubicBezTo>
                    <a:cubicBezTo>
                      <a:pt x="478" y="1611"/>
                      <a:pt x="478" y="1611"/>
                      <a:pt x="478" y="1611"/>
                    </a:cubicBezTo>
                    <a:cubicBezTo>
                      <a:pt x="477" y="1612"/>
                      <a:pt x="475" y="1612"/>
                      <a:pt x="472" y="1612"/>
                    </a:cubicBezTo>
                    <a:close/>
                  </a:path>
                </a:pathLst>
              </a:custGeom>
              <a:grpFill/>
              <a:ln w="3175">
                <a:solidFill>
                  <a:schemeClr val="tx1">
                    <a:lumMod val="50000"/>
                    <a:lumOff val="50000"/>
                  </a:schemeClr>
                </a:solidFill>
                <a:round/>
                <a:headEnd/>
                <a:tailEnd/>
              </a:ln>
              <a:effectLst>
                <a:outerShdw blurRad="50800" dist="38100" dir="8100000" algn="tr" rotWithShape="0">
                  <a:prstClr val="black">
                    <a:alpha val="40000"/>
                  </a:prstClr>
                </a:outerShdw>
              </a:effectLst>
            </p:spPr>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96" name="Freeform 4">
                <a:extLst>
                  <a:ext uri="{FF2B5EF4-FFF2-40B4-BE49-F238E27FC236}">
                    <a16:creationId xmlns:a16="http://schemas.microsoft.com/office/drawing/2014/main" id="{4F437335-B559-849F-D608-69E5BBD5AC9A}"/>
                  </a:ext>
                </a:extLst>
              </p:cNvPr>
              <p:cNvSpPr>
                <a:spLocks/>
              </p:cNvSpPr>
              <p:nvPr/>
            </p:nvSpPr>
            <p:spPr bwMode="auto">
              <a:xfrm>
                <a:off x="5166404" y="1912754"/>
                <a:ext cx="41321" cy="39790"/>
              </a:xfrm>
              <a:custGeom>
                <a:avLst/>
                <a:gdLst/>
                <a:ahLst/>
                <a:cxnLst>
                  <a:cxn ang="0">
                    <a:pos x="8" y="1"/>
                  </a:cxn>
                  <a:cxn ang="0">
                    <a:pos x="4" y="6"/>
                  </a:cxn>
                  <a:cxn ang="0">
                    <a:pos x="2" y="10"/>
                  </a:cxn>
                  <a:cxn ang="0">
                    <a:pos x="1" y="14"/>
                  </a:cxn>
                  <a:cxn ang="0">
                    <a:pos x="1" y="18"/>
                  </a:cxn>
                  <a:cxn ang="0">
                    <a:pos x="7" y="20"/>
                  </a:cxn>
                  <a:cxn ang="0">
                    <a:pos x="14" y="22"/>
                  </a:cxn>
                  <a:cxn ang="0">
                    <a:pos x="20" y="20"/>
                  </a:cxn>
                  <a:cxn ang="0">
                    <a:pos x="23" y="18"/>
                  </a:cxn>
                  <a:cxn ang="0">
                    <a:pos x="23" y="13"/>
                  </a:cxn>
                  <a:cxn ang="0">
                    <a:pos x="22" y="4"/>
                  </a:cxn>
                  <a:cxn ang="0">
                    <a:pos x="20" y="2"/>
                  </a:cxn>
                  <a:cxn ang="0">
                    <a:pos x="15" y="1"/>
                  </a:cxn>
                  <a:cxn ang="0">
                    <a:pos x="8" y="1"/>
                  </a:cxn>
                </a:cxnLst>
                <a:rect l="0" t="0" r="r" b="b"/>
                <a:pathLst>
                  <a:path w="23" h="22">
                    <a:moveTo>
                      <a:pt x="8" y="1"/>
                    </a:moveTo>
                    <a:cubicBezTo>
                      <a:pt x="7" y="2"/>
                      <a:pt x="5" y="4"/>
                      <a:pt x="4" y="6"/>
                    </a:cubicBezTo>
                    <a:cubicBezTo>
                      <a:pt x="4" y="6"/>
                      <a:pt x="3" y="9"/>
                      <a:pt x="2" y="10"/>
                    </a:cubicBezTo>
                    <a:cubicBezTo>
                      <a:pt x="2" y="12"/>
                      <a:pt x="1" y="13"/>
                      <a:pt x="1" y="14"/>
                    </a:cubicBezTo>
                    <a:cubicBezTo>
                      <a:pt x="0" y="16"/>
                      <a:pt x="0" y="18"/>
                      <a:pt x="1" y="18"/>
                    </a:cubicBezTo>
                    <a:cubicBezTo>
                      <a:pt x="2" y="19"/>
                      <a:pt x="4" y="20"/>
                      <a:pt x="7" y="20"/>
                    </a:cubicBezTo>
                    <a:cubicBezTo>
                      <a:pt x="9" y="21"/>
                      <a:pt x="12" y="22"/>
                      <a:pt x="14" y="22"/>
                    </a:cubicBezTo>
                    <a:cubicBezTo>
                      <a:pt x="17" y="22"/>
                      <a:pt x="20" y="21"/>
                      <a:pt x="20" y="20"/>
                    </a:cubicBezTo>
                    <a:cubicBezTo>
                      <a:pt x="22" y="19"/>
                      <a:pt x="23" y="18"/>
                      <a:pt x="23" y="18"/>
                    </a:cubicBezTo>
                    <a:cubicBezTo>
                      <a:pt x="23" y="18"/>
                      <a:pt x="23" y="15"/>
                      <a:pt x="23" y="13"/>
                    </a:cubicBezTo>
                    <a:cubicBezTo>
                      <a:pt x="23" y="9"/>
                      <a:pt x="23" y="6"/>
                      <a:pt x="22" y="4"/>
                    </a:cubicBezTo>
                    <a:cubicBezTo>
                      <a:pt x="21" y="3"/>
                      <a:pt x="20" y="2"/>
                      <a:pt x="20" y="2"/>
                    </a:cubicBezTo>
                    <a:cubicBezTo>
                      <a:pt x="20" y="2"/>
                      <a:pt x="18" y="1"/>
                      <a:pt x="15" y="1"/>
                    </a:cubicBezTo>
                    <a:cubicBezTo>
                      <a:pt x="12" y="0"/>
                      <a:pt x="9" y="0"/>
                      <a:pt x="8" y="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97" name="Freeform 5">
                <a:extLst>
                  <a:ext uri="{FF2B5EF4-FFF2-40B4-BE49-F238E27FC236}">
                    <a16:creationId xmlns:a16="http://schemas.microsoft.com/office/drawing/2014/main" id="{274B249A-723E-05AA-8CDC-0023891EFFAB}"/>
                  </a:ext>
                </a:extLst>
              </p:cNvPr>
              <p:cNvSpPr>
                <a:spLocks/>
              </p:cNvSpPr>
              <p:nvPr/>
            </p:nvSpPr>
            <p:spPr bwMode="auto">
              <a:xfrm>
                <a:off x="4838132" y="2945012"/>
                <a:ext cx="460651" cy="690213"/>
              </a:xfrm>
              <a:custGeom>
                <a:avLst/>
                <a:gdLst/>
                <a:ahLst/>
                <a:cxnLst>
                  <a:cxn ang="0">
                    <a:pos x="62" y="325"/>
                  </a:cxn>
                  <a:cxn ang="0">
                    <a:pos x="74" y="345"/>
                  </a:cxn>
                  <a:cxn ang="0">
                    <a:pos x="100" y="362"/>
                  </a:cxn>
                  <a:cxn ang="0">
                    <a:pos x="116" y="369"/>
                  </a:cxn>
                  <a:cxn ang="0">
                    <a:pos x="135" y="377"/>
                  </a:cxn>
                  <a:cxn ang="0">
                    <a:pos x="157" y="371"/>
                  </a:cxn>
                  <a:cxn ang="0">
                    <a:pos x="187" y="368"/>
                  </a:cxn>
                  <a:cxn ang="0">
                    <a:pos x="204" y="353"/>
                  </a:cxn>
                  <a:cxn ang="0">
                    <a:pos x="189" y="346"/>
                  </a:cxn>
                  <a:cxn ang="0">
                    <a:pos x="198" y="323"/>
                  </a:cxn>
                  <a:cxn ang="0">
                    <a:pos x="218" y="314"/>
                  </a:cxn>
                  <a:cxn ang="0">
                    <a:pos x="238" y="316"/>
                  </a:cxn>
                  <a:cxn ang="0">
                    <a:pos x="248" y="307"/>
                  </a:cxn>
                  <a:cxn ang="0">
                    <a:pos x="251" y="286"/>
                  </a:cxn>
                  <a:cxn ang="0">
                    <a:pos x="240" y="271"/>
                  </a:cxn>
                  <a:cxn ang="0">
                    <a:pos x="223" y="256"/>
                  </a:cxn>
                  <a:cxn ang="0">
                    <a:pos x="206" y="260"/>
                  </a:cxn>
                  <a:cxn ang="0">
                    <a:pos x="189" y="260"/>
                  </a:cxn>
                  <a:cxn ang="0">
                    <a:pos x="167" y="261"/>
                  </a:cxn>
                  <a:cxn ang="0">
                    <a:pos x="161" y="246"/>
                  </a:cxn>
                  <a:cxn ang="0">
                    <a:pos x="173" y="247"/>
                  </a:cxn>
                  <a:cxn ang="0">
                    <a:pos x="186" y="243"/>
                  </a:cxn>
                  <a:cxn ang="0">
                    <a:pos x="183" y="232"/>
                  </a:cxn>
                  <a:cxn ang="0">
                    <a:pos x="160" y="230"/>
                  </a:cxn>
                  <a:cxn ang="0">
                    <a:pos x="152" y="209"/>
                  </a:cxn>
                  <a:cxn ang="0">
                    <a:pos x="156" y="190"/>
                  </a:cxn>
                  <a:cxn ang="0">
                    <a:pos x="174" y="178"/>
                  </a:cxn>
                  <a:cxn ang="0">
                    <a:pos x="172" y="155"/>
                  </a:cxn>
                  <a:cxn ang="0">
                    <a:pos x="184" y="141"/>
                  </a:cxn>
                  <a:cxn ang="0">
                    <a:pos x="196" y="124"/>
                  </a:cxn>
                  <a:cxn ang="0">
                    <a:pos x="193" y="100"/>
                  </a:cxn>
                  <a:cxn ang="0">
                    <a:pos x="194" y="68"/>
                  </a:cxn>
                  <a:cxn ang="0">
                    <a:pos x="202" y="50"/>
                  </a:cxn>
                  <a:cxn ang="0">
                    <a:pos x="207" y="29"/>
                  </a:cxn>
                  <a:cxn ang="0">
                    <a:pos x="199" y="10"/>
                  </a:cxn>
                  <a:cxn ang="0">
                    <a:pos x="184" y="7"/>
                  </a:cxn>
                  <a:cxn ang="0">
                    <a:pos x="166" y="27"/>
                  </a:cxn>
                  <a:cxn ang="0">
                    <a:pos x="154" y="39"/>
                  </a:cxn>
                  <a:cxn ang="0">
                    <a:pos x="134" y="52"/>
                  </a:cxn>
                  <a:cxn ang="0">
                    <a:pos x="114" y="62"/>
                  </a:cxn>
                  <a:cxn ang="0">
                    <a:pos x="91" y="61"/>
                  </a:cxn>
                  <a:cxn ang="0">
                    <a:pos x="89" y="82"/>
                  </a:cxn>
                  <a:cxn ang="0">
                    <a:pos x="64" y="85"/>
                  </a:cxn>
                  <a:cxn ang="0">
                    <a:pos x="43" y="96"/>
                  </a:cxn>
                  <a:cxn ang="0">
                    <a:pos x="17" y="109"/>
                  </a:cxn>
                  <a:cxn ang="0">
                    <a:pos x="23" y="136"/>
                  </a:cxn>
                  <a:cxn ang="0">
                    <a:pos x="9" y="148"/>
                  </a:cxn>
                  <a:cxn ang="0">
                    <a:pos x="13" y="169"/>
                  </a:cxn>
                  <a:cxn ang="0">
                    <a:pos x="3" y="194"/>
                  </a:cxn>
                  <a:cxn ang="0">
                    <a:pos x="3" y="205"/>
                  </a:cxn>
                  <a:cxn ang="0">
                    <a:pos x="13" y="218"/>
                  </a:cxn>
                  <a:cxn ang="0">
                    <a:pos x="19" y="245"/>
                  </a:cxn>
                  <a:cxn ang="0">
                    <a:pos x="27" y="266"/>
                  </a:cxn>
                  <a:cxn ang="0">
                    <a:pos x="28" y="283"/>
                  </a:cxn>
                  <a:cxn ang="0">
                    <a:pos x="40" y="315"/>
                  </a:cxn>
                </a:cxnLst>
                <a:rect l="0" t="0" r="r" b="b"/>
                <a:pathLst>
                  <a:path w="254" h="381">
                    <a:moveTo>
                      <a:pt x="46" y="317"/>
                    </a:moveTo>
                    <a:cubicBezTo>
                      <a:pt x="47" y="317"/>
                      <a:pt x="48" y="319"/>
                      <a:pt x="49" y="319"/>
                    </a:cubicBezTo>
                    <a:cubicBezTo>
                      <a:pt x="51" y="319"/>
                      <a:pt x="53" y="321"/>
                      <a:pt x="53" y="322"/>
                    </a:cubicBezTo>
                    <a:cubicBezTo>
                      <a:pt x="53" y="322"/>
                      <a:pt x="55" y="323"/>
                      <a:pt x="57" y="323"/>
                    </a:cubicBezTo>
                    <a:cubicBezTo>
                      <a:pt x="59" y="323"/>
                      <a:pt x="62" y="324"/>
                      <a:pt x="62" y="325"/>
                    </a:cubicBezTo>
                    <a:cubicBezTo>
                      <a:pt x="62" y="327"/>
                      <a:pt x="64" y="328"/>
                      <a:pt x="65" y="329"/>
                    </a:cubicBezTo>
                    <a:cubicBezTo>
                      <a:pt x="66" y="330"/>
                      <a:pt x="66" y="332"/>
                      <a:pt x="66" y="333"/>
                    </a:cubicBezTo>
                    <a:cubicBezTo>
                      <a:pt x="66" y="335"/>
                      <a:pt x="67" y="338"/>
                      <a:pt x="67" y="338"/>
                    </a:cubicBezTo>
                    <a:cubicBezTo>
                      <a:pt x="67" y="338"/>
                      <a:pt x="69" y="340"/>
                      <a:pt x="70" y="341"/>
                    </a:cubicBezTo>
                    <a:cubicBezTo>
                      <a:pt x="71" y="342"/>
                      <a:pt x="73" y="344"/>
                      <a:pt x="74" y="345"/>
                    </a:cubicBezTo>
                    <a:cubicBezTo>
                      <a:pt x="75" y="346"/>
                      <a:pt x="76" y="348"/>
                      <a:pt x="78" y="349"/>
                    </a:cubicBezTo>
                    <a:cubicBezTo>
                      <a:pt x="80" y="350"/>
                      <a:pt x="83" y="352"/>
                      <a:pt x="84" y="352"/>
                    </a:cubicBezTo>
                    <a:cubicBezTo>
                      <a:pt x="85" y="352"/>
                      <a:pt x="88" y="355"/>
                      <a:pt x="89" y="357"/>
                    </a:cubicBezTo>
                    <a:cubicBezTo>
                      <a:pt x="91" y="358"/>
                      <a:pt x="93" y="361"/>
                      <a:pt x="93" y="361"/>
                    </a:cubicBezTo>
                    <a:cubicBezTo>
                      <a:pt x="95" y="361"/>
                      <a:pt x="98" y="362"/>
                      <a:pt x="100" y="362"/>
                    </a:cubicBezTo>
                    <a:cubicBezTo>
                      <a:pt x="102" y="363"/>
                      <a:pt x="104" y="363"/>
                      <a:pt x="106" y="362"/>
                    </a:cubicBezTo>
                    <a:cubicBezTo>
                      <a:pt x="107" y="362"/>
                      <a:pt x="109" y="362"/>
                      <a:pt x="109" y="363"/>
                    </a:cubicBezTo>
                    <a:cubicBezTo>
                      <a:pt x="109" y="364"/>
                      <a:pt x="110" y="364"/>
                      <a:pt x="110" y="365"/>
                    </a:cubicBezTo>
                    <a:cubicBezTo>
                      <a:pt x="111" y="366"/>
                      <a:pt x="113" y="367"/>
                      <a:pt x="113" y="368"/>
                    </a:cubicBezTo>
                    <a:cubicBezTo>
                      <a:pt x="113" y="369"/>
                      <a:pt x="115" y="369"/>
                      <a:pt x="116" y="369"/>
                    </a:cubicBezTo>
                    <a:cubicBezTo>
                      <a:pt x="117" y="370"/>
                      <a:pt x="119" y="371"/>
                      <a:pt x="119" y="371"/>
                    </a:cubicBezTo>
                    <a:cubicBezTo>
                      <a:pt x="119" y="372"/>
                      <a:pt x="121" y="373"/>
                      <a:pt x="123" y="373"/>
                    </a:cubicBezTo>
                    <a:cubicBezTo>
                      <a:pt x="124" y="373"/>
                      <a:pt x="126" y="374"/>
                      <a:pt x="127" y="376"/>
                    </a:cubicBezTo>
                    <a:cubicBezTo>
                      <a:pt x="128" y="377"/>
                      <a:pt x="129" y="377"/>
                      <a:pt x="130" y="377"/>
                    </a:cubicBezTo>
                    <a:cubicBezTo>
                      <a:pt x="132" y="376"/>
                      <a:pt x="134" y="377"/>
                      <a:pt x="135" y="377"/>
                    </a:cubicBezTo>
                    <a:cubicBezTo>
                      <a:pt x="136" y="378"/>
                      <a:pt x="137" y="380"/>
                      <a:pt x="139" y="380"/>
                    </a:cubicBezTo>
                    <a:cubicBezTo>
                      <a:pt x="141" y="380"/>
                      <a:pt x="144" y="381"/>
                      <a:pt x="144" y="381"/>
                    </a:cubicBezTo>
                    <a:cubicBezTo>
                      <a:pt x="145" y="381"/>
                      <a:pt x="148" y="380"/>
                      <a:pt x="149" y="380"/>
                    </a:cubicBezTo>
                    <a:cubicBezTo>
                      <a:pt x="151" y="380"/>
                      <a:pt x="152" y="379"/>
                      <a:pt x="152" y="377"/>
                    </a:cubicBezTo>
                    <a:cubicBezTo>
                      <a:pt x="152" y="375"/>
                      <a:pt x="155" y="373"/>
                      <a:pt x="157" y="371"/>
                    </a:cubicBezTo>
                    <a:cubicBezTo>
                      <a:pt x="159" y="370"/>
                      <a:pt x="162" y="369"/>
                      <a:pt x="164" y="369"/>
                    </a:cubicBezTo>
                    <a:cubicBezTo>
                      <a:pt x="166" y="370"/>
                      <a:pt x="170" y="371"/>
                      <a:pt x="172" y="371"/>
                    </a:cubicBezTo>
                    <a:cubicBezTo>
                      <a:pt x="175" y="370"/>
                      <a:pt x="178" y="370"/>
                      <a:pt x="179" y="371"/>
                    </a:cubicBezTo>
                    <a:cubicBezTo>
                      <a:pt x="181" y="371"/>
                      <a:pt x="183" y="372"/>
                      <a:pt x="185" y="371"/>
                    </a:cubicBezTo>
                    <a:cubicBezTo>
                      <a:pt x="185" y="371"/>
                      <a:pt x="187" y="369"/>
                      <a:pt x="187" y="368"/>
                    </a:cubicBezTo>
                    <a:cubicBezTo>
                      <a:pt x="188" y="367"/>
                      <a:pt x="189" y="365"/>
                      <a:pt x="191" y="364"/>
                    </a:cubicBezTo>
                    <a:cubicBezTo>
                      <a:pt x="192" y="363"/>
                      <a:pt x="193" y="362"/>
                      <a:pt x="195" y="362"/>
                    </a:cubicBezTo>
                    <a:cubicBezTo>
                      <a:pt x="197" y="362"/>
                      <a:pt x="199" y="362"/>
                      <a:pt x="200" y="361"/>
                    </a:cubicBezTo>
                    <a:cubicBezTo>
                      <a:pt x="201" y="360"/>
                      <a:pt x="203" y="358"/>
                      <a:pt x="204" y="357"/>
                    </a:cubicBezTo>
                    <a:cubicBezTo>
                      <a:pt x="205" y="355"/>
                      <a:pt x="205" y="354"/>
                      <a:pt x="204" y="353"/>
                    </a:cubicBezTo>
                    <a:cubicBezTo>
                      <a:pt x="203" y="352"/>
                      <a:pt x="201" y="351"/>
                      <a:pt x="199" y="350"/>
                    </a:cubicBezTo>
                    <a:cubicBezTo>
                      <a:pt x="198" y="350"/>
                      <a:pt x="195" y="351"/>
                      <a:pt x="193" y="351"/>
                    </a:cubicBezTo>
                    <a:cubicBezTo>
                      <a:pt x="192" y="351"/>
                      <a:pt x="191" y="351"/>
                      <a:pt x="190" y="351"/>
                    </a:cubicBezTo>
                    <a:cubicBezTo>
                      <a:pt x="189" y="351"/>
                      <a:pt x="188" y="350"/>
                      <a:pt x="187" y="349"/>
                    </a:cubicBezTo>
                    <a:cubicBezTo>
                      <a:pt x="186" y="348"/>
                      <a:pt x="187" y="346"/>
                      <a:pt x="189" y="346"/>
                    </a:cubicBezTo>
                    <a:cubicBezTo>
                      <a:pt x="190" y="344"/>
                      <a:pt x="193" y="343"/>
                      <a:pt x="194" y="342"/>
                    </a:cubicBezTo>
                    <a:cubicBezTo>
                      <a:pt x="196" y="341"/>
                      <a:pt x="197" y="339"/>
                      <a:pt x="198" y="338"/>
                    </a:cubicBezTo>
                    <a:cubicBezTo>
                      <a:pt x="198" y="336"/>
                      <a:pt x="198" y="334"/>
                      <a:pt x="198" y="333"/>
                    </a:cubicBezTo>
                    <a:cubicBezTo>
                      <a:pt x="198" y="333"/>
                      <a:pt x="198" y="330"/>
                      <a:pt x="197" y="328"/>
                    </a:cubicBezTo>
                    <a:cubicBezTo>
                      <a:pt x="197" y="327"/>
                      <a:pt x="197" y="324"/>
                      <a:pt x="198" y="323"/>
                    </a:cubicBezTo>
                    <a:cubicBezTo>
                      <a:pt x="198" y="322"/>
                      <a:pt x="200" y="322"/>
                      <a:pt x="203" y="322"/>
                    </a:cubicBezTo>
                    <a:cubicBezTo>
                      <a:pt x="204" y="321"/>
                      <a:pt x="206" y="321"/>
                      <a:pt x="207" y="320"/>
                    </a:cubicBezTo>
                    <a:cubicBezTo>
                      <a:pt x="208" y="319"/>
                      <a:pt x="209" y="317"/>
                      <a:pt x="209" y="316"/>
                    </a:cubicBezTo>
                    <a:cubicBezTo>
                      <a:pt x="209" y="315"/>
                      <a:pt x="210" y="314"/>
                      <a:pt x="212" y="313"/>
                    </a:cubicBezTo>
                    <a:cubicBezTo>
                      <a:pt x="212" y="312"/>
                      <a:pt x="215" y="312"/>
                      <a:pt x="218" y="314"/>
                    </a:cubicBezTo>
                    <a:cubicBezTo>
                      <a:pt x="220" y="314"/>
                      <a:pt x="222" y="314"/>
                      <a:pt x="223" y="314"/>
                    </a:cubicBezTo>
                    <a:cubicBezTo>
                      <a:pt x="224" y="314"/>
                      <a:pt x="226" y="314"/>
                      <a:pt x="227" y="315"/>
                    </a:cubicBezTo>
                    <a:cubicBezTo>
                      <a:pt x="228" y="316"/>
                      <a:pt x="229" y="317"/>
                      <a:pt x="230" y="317"/>
                    </a:cubicBezTo>
                    <a:cubicBezTo>
                      <a:pt x="231" y="317"/>
                      <a:pt x="234" y="317"/>
                      <a:pt x="235" y="318"/>
                    </a:cubicBezTo>
                    <a:cubicBezTo>
                      <a:pt x="237" y="319"/>
                      <a:pt x="238" y="317"/>
                      <a:pt x="238" y="316"/>
                    </a:cubicBezTo>
                    <a:cubicBezTo>
                      <a:pt x="239" y="313"/>
                      <a:pt x="240" y="310"/>
                      <a:pt x="241" y="310"/>
                    </a:cubicBezTo>
                    <a:cubicBezTo>
                      <a:pt x="241" y="310"/>
                      <a:pt x="243" y="310"/>
                      <a:pt x="244" y="310"/>
                    </a:cubicBezTo>
                    <a:cubicBezTo>
                      <a:pt x="245" y="311"/>
                      <a:pt x="246" y="312"/>
                      <a:pt x="248" y="312"/>
                    </a:cubicBezTo>
                    <a:cubicBezTo>
                      <a:pt x="249" y="312"/>
                      <a:pt x="250" y="312"/>
                      <a:pt x="249" y="311"/>
                    </a:cubicBezTo>
                    <a:cubicBezTo>
                      <a:pt x="249" y="309"/>
                      <a:pt x="249" y="308"/>
                      <a:pt x="248" y="307"/>
                    </a:cubicBezTo>
                    <a:cubicBezTo>
                      <a:pt x="248" y="306"/>
                      <a:pt x="248" y="304"/>
                      <a:pt x="249" y="303"/>
                    </a:cubicBezTo>
                    <a:cubicBezTo>
                      <a:pt x="250" y="302"/>
                      <a:pt x="251" y="300"/>
                      <a:pt x="251" y="298"/>
                    </a:cubicBezTo>
                    <a:cubicBezTo>
                      <a:pt x="251" y="297"/>
                      <a:pt x="251" y="295"/>
                      <a:pt x="251" y="293"/>
                    </a:cubicBezTo>
                    <a:cubicBezTo>
                      <a:pt x="252" y="292"/>
                      <a:pt x="253" y="290"/>
                      <a:pt x="253" y="289"/>
                    </a:cubicBezTo>
                    <a:cubicBezTo>
                      <a:pt x="254" y="288"/>
                      <a:pt x="253" y="287"/>
                      <a:pt x="251" y="286"/>
                    </a:cubicBezTo>
                    <a:cubicBezTo>
                      <a:pt x="250" y="286"/>
                      <a:pt x="248" y="286"/>
                      <a:pt x="247" y="286"/>
                    </a:cubicBezTo>
                    <a:cubicBezTo>
                      <a:pt x="246" y="286"/>
                      <a:pt x="245" y="285"/>
                      <a:pt x="245" y="284"/>
                    </a:cubicBezTo>
                    <a:cubicBezTo>
                      <a:pt x="244" y="283"/>
                      <a:pt x="243" y="282"/>
                      <a:pt x="243" y="280"/>
                    </a:cubicBezTo>
                    <a:cubicBezTo>
                      <a:pt x="242" y="278"/>
                      <a:pt x="242" y="276"/>
                      <a:pt x="243" y="274"/>
                    </a:cubicBezTo>
                    <a:cubicBezTo>
                      <a:pt x="243" y="272"/>
                      <a:pt x="241" y="271"/>
                      <a:pt x="240" y="271"/>
                    </a:cubicBezTo>
                    <a:cubicBezTo>
                      <a:pt x="238" y="272"/>
                      <a:pt x="234" y="271"/>
                      <a:pt x="233" y="270"/>
                    </a:cubicBezTo>
                    <a:cubicBezTo>
                      <a:pt x="232" y="270"/>
                      <a:pt x="230" y="268"/>
                      <a:pt x="229" y="268"/>
                    </a:cubicBezTo>
                    <a:cubicBezTo>
                      <a:pt x="227" y="267"/>
                      <a:pt x="227" y="265"/>
                      <a:pt x="227" y="264"/>
                    </a:cubicBezTo>
                    <a:cubicBezTo>
                      <a:pt x="228" y="262"/>
                      <a:pt x="227" y="260"/>
                      <a:pt x="227" y="259"/>
                    </a:cubicBezTo>
                    <a:cubicBezTo>
                      <a:pt x="226" y="257"/>
                      <a:pt x="224" y="256"/>
                      <a:pt x="223" y="256"/>
                    </a:cubicBezTo>
                    <a:cubicBezTo>
                      <a:pt x="222" y="255"/>
                      <a:pt x="220" y="255"/>
                      <a:pt x="219" y="256"/>
                    </a:cubicBezTo>
                    <a:cubicBezTo>
                      <a:pt x="218" y="256"/>
                      <a:pt x="217" y="255"/>
                      <a:pt x="217" y="254"/>
                    </a:cubicBezTo>
                    <a:cubicBezTo>
                      <a:pt x="217" y="253"/>
                      <a:pt x="215" y="252"/>
                      <a:pt x="214" y="253"/>
                    </a:cubicBezTo>
                    <a:cubicBezTo>
                      <a:pt x="213" y="253"/>
                      <a:pt x="211" y="254"/>
                      <a:pt x="210" y="255"/>
                    </a:cubicBezTo>
                    <a:cubicBezTo>
                      <a:pt x="210" y="257"/>
                      <a:pt x="207" y="259"/>
                      <a:pt x="206" y="260"/>
                    </a:cubicBezTo>
                    <a:cubicBezTo>
                      <a:pt x="203" y="261"/>
                      <a:pt x="201" y="262"/>
                      <a:pt x="200" y="262"/>
                    </a:cubicBezTo>
                    <a:cubicBezTo>
                      <a:pt x="199" y="263"/>
                      <a:pt x="197" y="264"/>
                      <a:pt x="196" y="265"/>
                    </a:cubicBezTo>
                    <a:cubicBezTo>
                      <a:pt x="194" y="265"/>
                      <a:pt x="192" y="266"/>
                      <a:pt x="191" y="266"/>
                    </a:cubicBezTo>
                    <a:cubicBezTo>
                      <a:pt x="191" y="266"/>
                      <a:pt x="190" y="265"/>
                      <a:pt x="190" y="264"/>
                    </a:cubicBezTo>
                    <a:cubicBezTo>
                      <a:pt x="190" y="263"/>
                      <a:pt x="190" y="261"/>
                      <a:pt x="189" y="260"/>
                    </a:cubicBezTo>
                    <a:cubicBezTo>
                      <a:pt x="189" y="258"/>
                      <a:pt x="188" y="258"/>
                      <a:pt x="187" y="258"/>
                    </a:cubicBezTo>
                    <a:cubicBezTo>
                      <a:pt x="186" y="257"/>
                      <a:pt x="183" y="257"/>
                      <a:pt x="182" y="257"/>
                    </a:cubicBezTo>
                    <a:cubicBezTo>
                      <a:pt x="181" y="256"/>
                      <a:pt x="178" y="256"/>
                      <a:pt x="176" y="255"/>
                    </a:cubicBezTo>
                    <a:cubicBezTo>
                      <a:pt x="174" y="255"/>
                      <a:pt x="173" y="255"/>
                      <a:pt x="173" y="257"/>
                    </a:cubicBezTo>
                    <a:cubicBezTo>
                      <a:pt x="172" y="259"/>
                      <a:pt x="170" y="261"/>
                      <a:pt x="167" y="261"/>
                    </a:cubicBezTo>
                    <a:cubicBezTo>
                      <a:pt x="165" y="262"/>
                      <a:pt x="164" y="261"/>
                      <a:pt x="164" y="260"/>
                    </a:cubicBezTo>
                    <a:cubicBezTo>
                      <a:pt x="165" y="258"/>
                      <a:pt x="165" y="256"/>
                      <a:pt x="165" y="255"/>
                    </a:cubicBezTo>
                    <a:cubicBezTo>
                      <a:pt x="165" y="253"/>
                      <a:pt x="165" y="251"/>
                      <a:pt x="165" y="251"/>
                    </a:cubicBezTo>
                    <a:cubicBezTo>
                      <a:pt x="164" y="251"/>
                      <a:pt x="163" y="249"/>
                      <a:pt x="163" y="248"/>
                    </a:cubicBezTo>
                    <a:cubicBezTo>
                      <a:pt x="163" y="247"/>
                      <a:pt x="162" y="246"/>
                      <a:pt x="161" y="246"/>
                    </a:cubicBezTo>
                    <a:cubicBezTo>
                      <a:pt x="161" y="245"/>
                      <a:pt x="160" y="243"/>
                      <a:pt x="159" y="241"/>
                    </a:cubicBezTo>
                    <a:cubicBezTo>
                      <a:pt x="158" y="240"/>
                      <a:pt x="159" y="239"/>
                      <a:pt x="160" y="239"/>
                    </a:cubicBezTo>
                    <a:cubicBezTo>
                      <a:pt x="162" y="240"/>
                      <a:pt x="164" y="240"/>
                      <a:pt x="164" y="242"/>
                    </a:cubicBezTo>
                    <a:cubicBezTo>
                      <a:pt x="164" y="243"/>
                      <a:pt x="165" y="245"/>
                      <a:pt x="167" y="245"/>
                    </a:cubicBezTo>
                    <a:cubicBezTo>
                      <a:pt x="168" y="245"/>
                      <a:pt x="171" y="246"/>
                      <a:pt x="173" y="247"/>
                    </a:cubicBezTo>
                    <a:cubicBezTo>
                      <a:pt x="174" y="247"/>
                      <a:pt x="177" y="247"/>
                      <a:pt x="178" y="247"/>
                    </a:cubicBezTo>
                    <a:cubicBezTo>
                      <a:pt x="180" y="247"/>
                      <a:pt x="181" y="248"/>
                      <a:pt x="181" y="249"/>
                    </a:cubicBezTo>
                    <a:cubicBezTo>
                      <a:pt x="181" y="250"/>
                      <a:pt x="183" y="251"/>
                      <a:pt x="184" y="251"/>
                    </a:cubicBezTo>
                    <a:cubicBezTo>
                      <a:pt x="186" y="251"/>
                      <a:pt x="187" y="250"/>
                      <a:pt x="186" y="248"/>
                    </a:cubicBezTo>
                    <a:cubicBezTo>
                      <a:pt x="186" y="247"/>
                      <a:pt x="186" y="244"/>
                      <a:pt x="186" y="243"/>
                    </a:cubicBezTo>
                    <a:cubicBezTo>
                      <a:pt x="186" y="242"/>
                      <a:pt x="187" y="241"/>
                      <a:pt x="188" y="241"/>
                    </a:cubicBezTo>
                    <a:cubicBezTo>
                      <a:pt x="189" y="241"/>
                      <a:pt x="190" y="239"/>
                      <a:pt x="191" y="237"/>
                    </a:cubicBezTo>
                    <a:cubicBezTo>
                      <a:pt x="192" y="236"/>
                      <a:pt x="192" y="234"/>
                      <a:pt x="192" y="232"/>
                    </a:cubicBezTo>
                    <a:cubicBezTo>
                      <a:pt x="191" y="231"/>
                      <a:pt x="190" y="230"/>
                      <a:pt x="188" y="232"/>
                    </a:cubicBezTo>
                    <a:cubicBezTo>
                      <a:pt x="187" y="233"/>
                      <a:pt x="184" y="233"/>
                      <a:pt x="183" y="232"/>
                    </a:cubicBezTo>
                    <a:cubicBezTo>
                      <a:pt x="181" y="231"/>
                      <a:pt x="179" y="231"/>
                      <a:pt x="177" y="230"/>
                    </a:cubicBezTo>
                    <a:cubicBezTo>
                      <a:pt x="176" y="230"/>
                      <a:pt x="173" y="230"/>
                      <a:pt x="171" y="232"/>
                    </a:cubicBezTo>
                    <a:cubicBezTo>
                      <a:pt x="170" y="233"/>
                      <a:pt x="168" y="234"/>
                      <a:pt x="167" y="234"/>
                    </a:cubicBezTo>
                    <a:cubicBezTo>
                      <a:pt x="165" y="234"/>
                      <a:pt x="163" y="234"/>
                      <a:pt x="163" y="234"/>
                    </a:cubicBezTo>
                    <a:cubicBezTo>
                      <a:pt x="161" y="233"/>
                      <a:pt x="160" y="231"/>
                      <a:pt x="160" y="230"/>
                    </a:cubicBezTo>
                    <a:cubicBezTo>
                      <a:pt x="160" y="229"/>
                      <a:pt x="160" y="228"/>
                      <a:pt x="160" y="227"/>
                    </a:cubicBezTo>
                    <a:cubicBezTo>
                      <a:pt x="160" y="226"/>
                      <a:pt x="160" y="225"/>
                      <a:pt x="161" y="224"/>
                    </a:cubicBezTo>
                    <a:cubicBezTo>
                      <a:pt x="161" y="223"/>
                      <a:pt x="160" y="222"/>
                      <a:pt x="158" y="221"/>
                    </a:cubicBezTo>
                    <a:cubicBezTo>
                      <a:pt x="157" y="220"/>
                      <a:pt x="154" y="218"/>
                      <a:pt x="153" y="216"/>
                    </a:cubicBezTo>
                    <a:cubicBezTo>
                      <a:pt x="152" y="214"/>
                      <a:pt x="151" y="211"/>
                      <a:pt x="152" y="209"/>
                    </a:cubicBezTo>
                    <a:cubicBezTo>
                      <a:pt x="153" y="208"/>
                      <a:pt x="154" y="205"/>
                      <a:pt x="154" y="203"/>
                    </a:cubicBezTo>
                    <a:cubicBezTo>
                      <a:pt x="155" y="201"/>
                      <a:pt x="155" y="199"/>
                      <a:pt x="156" y="197"/>
                    </a:cubicBezTo>
                    <a:cubicBezTo>
                      <a:pt x="157" y="197"/>
                      <a:pt x="156" y="195"/>
                      <a:pt x="155" y="195"/>
                    </a:cubicBezTo>
                    <a:cubicBezTo>
                      <a:pt x="153" y="194"/>
                      <a:pt x="153" y="193"/>
                      <a:pt x="153" y="192"/>
                    </a:cubicBezTo>
                    <a:cubicBezTo>
                      <a:pt x="153" y="191"/>
                      <a:pt x="155" y="190"/>
                      <a:pt x="156" y="190"/>
                    </a:cubicBezTo>
                    <a:cubicBezTo>
                      <a:pt x="158" y="191"/>
                      <a:pt x="160" y="191"/>
                      <a:pt x="161" y="191"/>
                    </a:cubicBezTo>
                    <a:cubicBezTo>
                      <a:pt x="163" y="191"/>
                      <a:pt x="167" y="192"/>
                      <a:pt x="168" y="193"/>
                    </a:cubicBezTo>
                    <a:cubicBezTo>
                      <a:pt x="170" y="193"/>
                      <a:pt x="171" y="191"/>
                      <a:pt x="172" y="189"/>
                    </a:cubicBezTo>
                    <a:cubicBezTo>
                      <a:pt x="172" y="188"/>
                      <a:pt x="173" y="185"/>
                      <a:pt x="174" y="184"/>
                    </a:cubicBezTo>
                    <a:cubicBezTo>
                      <a:pt x="175" y="183"/>
                      <a:pt x="174" y="181"/>
                      <a:pt x="174" y="178"/>
                    </a:cubicBezTo>
                    <a:cubicBezTo>
                      <a:pt x="173" y="176"/>
                      <a:pt x="171" y="173"/>
                      <a:pt x="171" y="172"/>
                    </a:cubicBezTo>
                    <a:cubicBezTo>
                      <a:pt x="170" y="173"/>
                      <a:pt x="169" y="170"/>
                      <a:pt x="169" y="167"/>
                    </a:cubicBezTo>
                    <a:cubicBezTo>
                      <a:pt x="169" y="166"/>
                      <a:pt x="169" y="162"/>
                      <a:pt x="169" y="160"/>
                    </a:cubicBezTo>
                    <a:cubicBezTo>
                      <a:pt x="169" y="158"/>
                      <a:pt x="170" y="156"/>
                      <a:pt x="171" y="156"/>
                    </a:cubicBezTo>
                    <a:cubicBezTo>
                      <a:pt x="172" y="156"/>
                      <a:pt x="172" y="156"/>
                      <a:pt x="172" y="155"/>
                    </a:cubicBezTo>
                    <a:cubicBezTo>
                      <a:pt x="172" y="154"/>
                      <a:pt x="172" y="152"/>
                      <a:pt x="172" y="150"/>
                    </a:cubicBezTo>
                    <a:cubicBezTo>
                      <a:pt x="172" y="150"/>
                      <a:pt x="172" y="147"/>
                      <a:pt x="172" y="145"/>
                    </a:cubicBezTo>
                    <a:cubicBezTo>
                      <a:pt x="172" y="145"/>
                      <a:pt x="173" y="143"/>
                      <a:pt x="174" y="142"/>
                    </a:cubicBezTo>
                    <a:cubicBezTo>
                      <a:pt x="175" y="141"/>
                      <a:pt x="178" y="141"/>
                      <a:pt x="179" y="141"/>
                    </a:cubicBezTo>
                    <a:cubicBezTo>
                      <a:pt x="180" y="141"/>
                      <a:pt x="182" y="141"/>
                      <a:pt x="184" y="141"/>
                    </a:cubicBezTo>
                    <a:cubicBezTo>
                      <a:pt x="185" y="141"/>
                      <a:pt x="187" y="141"/>
                      <a:pt x="188" y="141"/>
                    </a:cubicBezTo>
                    <a:cubicBezTo>
                      <a:pt x="189" y="141"/>
                      <a:pt x="191" y="141"/>
                      <a:pt x="192" y="141"/>
                    </a:cubicBezTo>
                    <a:cubicBezTo>
                      <a:pt x="194" y="141"/>
                      <a:pt x="195" y="139"/>
                      <a:pt x="195" y="136"/>
                    </a:cubicBezTo>
                    <a:cubicBezTo>
                      <a:pt x="195" y="134"/>
                      <a:pt x="196" y="131"/>
                      <a:pt x="195" y="130"/>
                    </a:cubicBezTo>
                    <a:cubicBezTo>
                      <a:pt x="195" y="128"/>
                      <a:pt x="195" y="125"/>
                      <a:pt x="196" y="124"/>
                    </a:cubicBezTo>
                    <a:cubicBezTo>
                      <a:pt x="197" y="124"/>
                      <a:pt x="197" y="121"/>
                      <a:pt x="195" y="119"/>
                    </a:cubicBezTo>
                    <a:cubicBezTo>
                      <a:pt x="194" y="118"/>
                      <a:pt x="191" y="115"/>
                      <a:pt x="188" y="114"/>
                    </a:cubicBezTo>
                    <a:cubicBezTo>
                      <a:pt x="186" y="113"/>
                      <a:pt x="185" y="111"/>
                      <a:pt x="187" y="110"/>
                    </a:cubicBezTo>
                    <a:cubicBezTo>
                      <a:pt x="189" y="109"/>
                      <a:pt x="191" y="108"/>
                      <a:pt x="192" y="106"/>
                    </a:cubicBezTo>
                    <a:cubicBezTo>
                      <a:pt x="192" y="105"/>
                      <a:pt x="193" y="103"/>
                      <a:pt x="193" y="100"/>
                    </a:cubicBezTo>
                    <a:cubicBezTo>
                      <a:pt x="193" y="98"/>
                      <a:pt x="193" y="95"/>
                      <a:pt x="193" y="93"/>
                    </a:cubicBezTo>
                    <a:cubicBezTo>
                      <a:pt x="194" y="91"/>
                      <a:pt x="194" y="88"/>
                      <a:pt x="194" y="86"/>
                    </a:cubicBezTo>
                    <a:cubicBezTo>
                      <a:pt x="194" y="85"/>
                      <a:pt x="195" y="82"/>
                      <a:pt x="195" y="80"/>
                    </a:cubicBezTo>
                    <a:cubicBezTo>
                      <a:pt x="195" y="78"/>
                      <a:pt x="194" y="75"/>
                      <a:pt x="194" y="74"/>
                    </a:cubicBezTo>
                    <a:cubicBezTo>
                      <a:pt x="193" y="72"/>
                      <a:pt x="193" y="70"/>
                      <a:pt x="194" y="68"/>
                    </a:cubicBezTo>
                    <a:cubicBezTo>
                      <a:pt x="195" y="66"/>
                      <a:pt x="196" y="63"/>
                      <a:pt x="198" y="62"/>
                    </a:cubicBezTo>
                    <a:cubicBezTo>
                      <a:pt x="199" y="60"/>
                      <a:pt x="203" y="58"/>
                      <a:pt x="203" y="57"/>
                    </a:cubicBezTo>
                    <a:cubicBezTo>
                      <a:pt x="205" y="55"/>
                      <a:pt x="207" y="53"/>
                      <a:pt x="207" y="52"/>
                    </a:cubicBezTo>
                    <a:cubicBezTo>
                      <a:pt x="207" y="51"/>
                      <a:pt x="207" y="51"/>
                      <a:pt x="205" y="51"/>
                    </a:cubicBezTo>
                    <a:cubicBezTo>
                      <a:pt x="204" y="51"/>
                      <a:pt x="203" y="51"/>
                      <a:pt x="202" y="50"/>
                    </a:cubicBezTo>
                    <a:cubicBezTo>
                      <a:pt x="200" y="49"/>
                      <a:pt x="198" y="48"/>
                      <a:pt x="197" y="47"/>
                    </a:cubicBezTo>
                    <a:cubicBezTo>
                      <a:pt x="196" y="47"/>
                      <a:pt x="196" y="44"/>
                      <a:pt x="197" y="42"/>
                    </a:cubicBezTo>
                    <a:cubicBezTo>
                      <a:pt x="198" y="41"/>
                      <a:pt x="199" y="38"/>
                      <a:pt x="200" y="36"/>
                    </a:cubicBezTo>
                    <a:cubicBezTo>
                      <a:pt x="201" y="35"/>
                      <a:pt x="203" y="34"/>
                      <a:pt x="204" y="33"/>
                    </a:cubicBezTo>
                    <a:cubicBezTo>
                      <a:pt x="206" y="32"/>
                      <a:pt x="207" y="30"/>
                      <a:pt x="207" y="29"/>
                    </a:cubicBezTo>
                    <a:cubicBezTo>
                      <a:pt x="207" y="28"/>
                      <a:pt x="206" y="26"/>
                      <a:pt x="205" y="25"/>
                    </a:cubicBezTo>
                    <a:cubicBezTo>
                      <a:pt x="205" y="24"/>
                      <a:pt x="204" y="23"/>
                      <a:pt x="204" y="21"/>
                    </a:cubicBezTo>
                    <a:cubicBezTo>
                      <a:pt x="205" y="20"/>
                      <a:pt x="205" y="18"/>
                      <a:pt x="205" y="17"/>
                    </a:cubicBezTo>
                    <a:cubicBezTo>
                      <a:pt x="205" y="15"/>
                      <a:pt x="204" y="13"/>
                      <a:pt x="203" y="12"/>
                    </a:cubicBezTo>
                    <a:cubicBezTo>
                      <a:pt x="202" y="10"/>
                      <a:pt x="200" y="9"/>
                      <a:pt x="199" y="10"/>
                    </a:cubicBezTo>
                    <a:cubicBezTo>
                      <a:pt x="198" y="11"/>
                      <a:pt x="196" y="10"/>
                      <a:pt x="195" y="9"/>
                    </a:cubicBezTo>
                    <a:cubicBezTo>
                      <a:pt x="194" y="9"/>
                      <a:pt x="193" y="7"/>
                      <a:pt x="192" y="6"/>
                    </a:cubicBezTo>
                    <a:cubicBezTo>
                      <a:pt x="191" y="5"/>
                      <a:pt x="190" y="4"/>
                      <a:pt x="190" y="2"/>
                    </a:cubicBezTo>
                    <a:cubicBezTo>
                      <a:pt x="190" y="0"/>
                      <a:pt x="188" y="0"/>
                      <a:pt x="187" y="2"/>
                    </a:cubicBezTo>
                    <a:cubicBezTo>
                      <a:pt x="185" y="4"/>
                      <a:pt x="184" y="5"/>
                      <a:pt x="184" y="7"/>
                    </a:cubicBezTo>
                    <a:cubicBezTo>
                      <a:pt x="184" y="9"/>
                      <a:pt x="184" y="10"/>
                      <a:pt x="183" y="10"/>
                    </a:cubicBezTo>
                    <a:cubicBezTo>
                      <a:pt x="182" y="9"/>
                      <a:pt x="181" y="11"/>
                      <a:pt x="178" y="11"/>
                    </a:cubicBezTo>
                    <a:cubicBezTo>
                      <a:pt x="176" y="13"/>
                      <a:pt x="173" y="16"/>
                      <a:pt x="171" y="17"/>
                    </a:cubicBezTo>
                    <a:cubicBezTo>
                      <a:pt x="168" y="18"/>
                      <a:pt x="167" y="21"/>
                      <a:pt x="167" y="22"/>
                    </a:cubicBezTo>
                    <a:cubicBezTo>
                      <a:pt x="167" y="24"/>
                      <a:pt x="166" y="26"/>
                      <a:pt x="166" y="27"/>
                    </a:cubicBezTo>
                    <a:cubicBezTo>
                      <a:pt x="166" y="29"/>
                      <a:pt x="165" y="30"/>
                      <a:pt x="165" y="31"/>
                    </a:cubicBezTo>
                    <a:cubicBezTo>
                      <a:pt x="164" y="32"/>
                      <a:pt x="162" y="32"/>
                      <a:pt x="161" y="31"/>
                    </a:cubicBezTo>
                    <a:cubicBezTo>
                      <a:pt x="160" y="31"/>
                      <a:pt x="159" y="32"/>
                      <a:pt x="159" y="33"/>
                    </a:cubicBezTo>
                    <a:cubicBezTo>
                      <a:pt x="159" y="35"/>
                      <a:pt x="158" y="37"/>
                      <a:pt x="157" y="37"/>
                    </a:cubicBezTo>
                    <a:cubicBezTo>
                      <a:pt x="156" y="37"/>
                      <a:pt x="155" y="38"/>
                      <a:pt x="154" y="39"/>
                    </a:cubicBezTo>
                    <a:cubicBezTo>
                      <a:pt x="153" y="40"/>
                      <a:pt x="152" y="42"/>
                      <a:pt x="150" y="43"/>
                    </a:cubicBezTo>
                    <a:cubicBezTo>
                      <a:pt x="149" y="44"/>
                      <a:pt x="146" y="44"/>
                      <a:pt x="144" y="42"/>
                    </a:cubicBezTo>
                    <a:cubicBezTo>
                      <a:pt x="143" y="41"/>
                      <a:pt x="140" y="42"/>
                      <a:pt x="138" y="43"/>
                    </a:cubicBezTo>
                    <a:cubicBezTo>
                      <a:pt x="136" y="44"/>
                      <a:pt x="134" y="46"/>
                      <a:pt x="134" y="46"/>
                    </a:cubicBezTo>
                    <a:cubicBezTo>
                      <a:pt x="134" y="48"/>
                      <a:pt x="134" y="51"/>
                      <a:pt x="134" y="52"/>
                    </a:cubicBezTo>
                    <a:cubicBezTo>
                      <a:pt x="134" y="54"/>
                      <a:pt x="134" y="57"/>
                      <a:pt x="136" y="58"/>
                    </a:cubicBezTo>
                    <a:cubicBezTo>
                      <a:pt x="137" y="59"/>
                      <a:pt x="136" y="60"/>
                      <a:pt x="135" y="60"/>
                    </a:cubicBezTo>
                    <a:cubicBezTo>
                      <a:pt x="133" y="60"/>
                      <a:pt x="130" y="60"/>
                      <a:pt x="128" y="60"/>
                    </a:cubicBezTo>
                    <a:cubicBezTo>
                      <a:pt x="126" y="60"/>
                      <a:pt x="122" y="60"/>
                      <a:pt x="122" y="61"/>
                    </a:cubicBezTo>
                    <a:cubicBezTo>
                      <a:pt x="120" y="61"/>
                      <a:pt x="116" y="62"/>
                      <a:pt x="114" y="62"/>
                    </a:cubicBezTo>
                    <a:cubicBezTo>
                      <a:pt x="111" y="62"/>
                      <a:pt x="107" y="61"/>
                      <a:pt x="105" y="62"/>
                    </a:cubicBezTo>
                    <a:cubicBezTo>
                      <a:pt x="104" y="61"/>
                      <a:pt x="102" y="60"/>
                      <a:pt x="101" y="60"/>
                    </a:cubicBezTo>
                    <a:cubicBezTo>
                      <a:pt x="100" y="59"/>
                      <a:pt x="98" y="57"/>
                      <a:pt x="97" y="56"/>
                    </a:cubicBezTo>
                    <a:cubicBezTo>
                      <a:pt x="96" y="54"/>
                      <a:pt x="94" y="54"/>
                      <a:pt x="93" y="56"/>
                    </a:cubicBezTo>
                    <a:cubicBezTo>
                      <a:pt x="91" y="57"/>
                      <a:pt x="90" y="59"/>
                      <a:pt x="91" y="61"/>
                    </a:cubicBezTo>
                    <a:cubicBezTo>
                      <a:pt x="91" y="62"/>
                      <a:pt x="91" y="64"/>
                      <a:pt x="92" y="66"/>
                    </a:cubicBezTo>
                    <a:cubicBezTo>
                      <a:pt x="93" y="67"/>
                      <a:pt x="93" y="69"/>
                      <a:pt x="93" y="70"/>
                    </a:cubicBezTo>
                    <a:cubicBezTo>
                      <a:pt x="93" y="71"/>
                      <a:pt x="93" y="74"/>
                      <a:pt x="94" y="75"/>
                    </a:cubicBezTo>
                    <a:cubicBezTo>
                      <a:pt x="95" y="76"/>
                      <a:pt x="95" y="78"/>
                      <a:pt x="94" y="80"/>
                    </a:cubicBezTo>
                    <a:cubicBezTo>
                      <a:pt x="93" y="81"/>
                      <a:pt x="91" y="83"/>
                      <a:pt x="89" y="82"/>
                    </a:cubicBezTo>
                    <a:cubicBezTo>
                      <a:pt x="87" y="82"/>
                      <a:pt x="83" y="82"/>
                      <a:pt x="82" y="82"/>
                    </a:cubicBezTo>
                    <a:cubicBezTo>
                      <a:pt x="80" y="82"/>
                      <a:pt x="77" y="83"/>
                      <a:pt x="75" y="83"/>
                    </a:cubicBezTo>
                    <a:cubicBezTo>
                      <a:pt x="74" y="82"/>
                      <a:pt x="73" y="84"/>
                      <a:pt x="72" y="84"/>
                    </a:cubicBezTo>
                    <a:cubicBezTo>
                      <a:pt x="71" y="86"/>
                      <a:pt x="69" y="87"/>
                      <a:pt x="67" y="87"/>
                    </a:cubicBezTo>
                    <a:cubicBezTo>
                      <a:pt x="67" y="87"/>
                      <a:pt x="65" y="85"/>
                      <a:pt x="64" y="85"/>
                    </a:cubicBezTo>
                    <a:cubicBezTo>
                      <a:pt x="63" y="84"/>
                      <a:pt x="60" y="82"/>
                      <a:pt x="58" y="82"/>
                    </a:cubicBezTo>
                    <a:cubicBezTo>
                      <a:pt x="57" y="82"/>
                      <a:pt x="55" y="84"/>
                      <a:pt x="54" y="86"/>
                    </a:cubicBezTo>
                    <a:cubicBezTo>
                      <a:pt x="52" y="87"/>
                      <a:pt x="51" y="90"/>
                      <a:pt x="51" y="91"/>
                    </a:cubicBezTo>
                    <a:cubicBezTo>
                      <a:pt x="51" y="93"/>
                      <a:pt x="49" y="94"/>
                      <a:pt x="48" y="94"/>
                    </a:cubicBezTo>
                    <a:cubicBezTo>
                      <a:pt x="47" y="94"/>
                      <a:pt x="45" y="95"/>
                      <a:pt x="43" y="96"/>
                    </a:cubicBezTo>
                    <a:cubicBezTo>
                      <a:pt x="42" y="97"/>
                      <a:pt x="39" y="99"/>
                      <a:pt x="37" y="100"/>
                    </a:cubicBezTo>
                    <a:cubicBezTo>
                      <a:pt x="35" y="102"/>
                      <a:pt x="33" y="103"/>
                      <a:pt x="32" y="102"/>
                    </a:cubicBezTo>
                    <a:cubicBezTo>
                      <a:pt x="31" y="101"/>
                      <a:pt x="28" y="101"/>
                      <a:pt x="26" y="102"/>
                    </a:cubicBezTo>
                    <a:cubicBezTo>
                      <a:pt x="24" y="102"/>
                      <a:pt x="20" y="103"/>
                      <a:pt x="18" y="104"/>
                    </a:cubicBezTo>
                    <a:cubicBezTo>
                      <a:pt x="15" y="106"/>
                      <a:pt x="15" y="108"/>
                      <a:pt x="17" y="109"/>
                    </a:cubicBezTo>
                    <a:cubicBezTo>
                      <a:pt x="20" y="110"/>
                      <a:pt x="20" y="113"/>
                      <a:pt x="19" y="114"/>
                    </a:cubicBezTo>
                    <a:cubicBezTo>
                      <a:pt x="18" y="116"/>
                      <a:pt x="20" y="118"/>
                      <a:pt x="21" y="119"/>
                    </a:cubicBezTo>
                    <a:cubicBezTo>
                      <a:pt x="24" y="119"/>
                      <a:pt x="27" y="121"/>
                      <a:pt x="27" y="123"/>
                    </a:cubicBezTo>
                    <a:cubicBezTo>
                      <a:pt x="28" y="124"/>
                      <a:pt x="28" y="127"/>
                      <a:pt x="27" y="129"/>
                    </a:cubicBezTo>
                    <a:cubicBezTo>
                      <a:pt x="26" y="130"/>
                      <a:pt x="24" y="134"/>
                      <a:pt x="23" y="136"/>
                    </a:cubicBezTo>
                    <a:cubicBezTo>
                      <a:pt x="22" y="137"/>
                      <a:pt x="22" y="141"/>
                      <a:pt x="21" y="142"/>
                    </a:cubicBezTo>
                    <a:cubicBezTo>
                      <a:pt x="21" y="144"/>
                      <a:pt x="20" y="147"/>
                      <a:pt x="19" y="147"/>
                    </a:cubicBezTo>
                    <a:cubicBezTo>
                      <a:pt x="19" y="148"/>
                      <a:pt x="17" y="148"/>
                      <a:pt x="15" y="149"/>
                    </a:cubicBezTo>
                    <a:cubicBezTo>
                      <a:pt x="14" y="149"/>
                      <a:pt x="12" y="149"/>
                      <a:pt x="12" y="149"/>
                    </a:cubicBezTo>
                    <a:cubicBezTo>
                      <a:pt x="11" y="148"/>
                      <a:pt x="9" y="148"/>
                      <a:pt x="9" y="148"/>
                    </a:cubicBezTo>
                    <a:cubicBezTo>
                      <a:pt x="8" y="149"/>
                      <a:pt x="7" y="150"/>
                      <a:pt x="6" y="151"/>
                    </a:cubicBezTo>
                    <a:cubicBezTo>
                      <a:pt x="5" y="152"/>
                      <a:pt x="6" y="154"/>
                      <a:pt x="8" y="155"/>
                    </a:cubicBezTo>
                    <a:cubicBezTo>
                      <a:pt x="10" y="154"/>
                      <a:pt x="12" y="156"/>
                      <a:pt x="13" y="158"/>
                    </a:cubicBezTo>
                    <a:cubicBezTo>
                      <a:pt x="13" y="159"/>
                      <a:pt x="13" y="161"/>
                      <a:pt x="12" y="162"/>
                    </a:cubicBezTo>
                    <a:cubicBezTo>
                      <a:pt x="12" y="163"/>
                      <a:pt x="12" y="166"/>
                      <a:pt x="13" y="169"/>
                    </a:cubicBezTo>
                    <a:cubicBezTo>
                      <a:pt x="14" y="172"/>
                      <a:pt x="14" y="175"/>
                      <a:pt x="13" y="176"/>
                    </a:cubicBezTo>
                    <a:cubicBezTo>
                      <a:pt x="12" y="176"/>
                      <a:pt x="11" y="177"/>
                      <a:pt x="11" y="178"/>
                    </a:cubicBezTo>
                    <a:cubicBezTo>
                      <a:pt x="11" y="179"/>
                      <a:pt x="10" y="182"/>
                      <a:pt x="10" y="183"/>
                    </a:cubicBezTo>
                    <a:cubicBezTo>
                      <a:pt x="11" y="185"/>
                      <a:pt x="10" y="188"/>
                      <a:pt x="9" y="188"/>
                    </a:cubicBezTo>
                    <a:cubicBezTo>
                      <a:pt x="8" y="189"/>
                      <a:pt x="5" y="192"/>
                      <a:pt x="3" y="194"/>
                    </a:cubicBezTo>
                    <a:cubicBezTo>
                      <a:pt x="1" y="196"/>
                      <a:pt x="0" y="198"/>
                      <a:pt x="1" y="199"/>
                    </a:cubicBezTo>
                    <a:cubicBezTo>
                      <a:pt x="1" y="199"/>
                      <a:pt x="1" y="199"/>
                      <a:pt x="2" y="199"/>
                    </a:cubicBezTo>
                    <a:cubicBezTo>
                      <a:pt x="4" y="200"/>
                      <a:pt x="4" y="200"/>
                      <a:pt x="2" y="201"/>
                    </a:cubicBezTo>
                    <a:cubicBezTo>
                      <a:pt x="1" y="202"/>
                      <a:pt x="0" y="203"/>
                      <a:pt x="0" y="204"/>
                    </a:cubicBezTo>
                    <a:cubicBezTo>
                      <a:pt x="0" y="205"/>
                      <a:pt x="2" y="205"/>
                      <a:pt x="3" y="205"/>
                    </a:cubicBezTo>
                    <a:cubicBezTo>
                      <a:pt x="4" y="206"/>
                      <a:pt x="6" y="207"/>
                      <a:pt x="7" y="209"/>
                    </a:cubicBezTo>
                    <a:cubicBezTo>
                      <a:pt x="8" y="210"/>
                      <a:pt x="9" y="211"/>
                      <a:pt x="9" y="212"/>
                    </a:cubicBezTo>
                    <a:cubicBezTo>
                      <a:pt x="9" y="213"/>
                      <a:pt x="9" y="214"/>
                      <a:pt x="10" y="214"/>
                    </a:cubicBezTo>
                    <a:cubicBezTo>
                      <a:pt x="11" y="214"/>
                      <a:pt x="11" y="215"/>
                      <a:pt x="11" y="215"/>
                    </a:cubicBezTo>
                    <a:cubicBezTo>
                      <a:pt x="11" y="216"/>
                      <a:pt x="11" y="218"/>
                      <a:pt x="13" y="218"/>
                    </a:cubicBezTo>
                    <a:cubicBezTo>
                      <a:pt x="14" y="218"/>
                      <a:pt x="14" y="220"/>
                      <a:pt x="14" y="221"/>
                    </a:cubicBezTo>
                    <a:cubicBezTo>
                      <a:pt x="14" y="223"/>
                      <a:pt x="15" y="226"/>
                      <a:pt x="15" y="227"/>
                    </a:cubicBezTo>
                    <a:cubicBezTo>
                      <a:pt x="15" y="229"/>
                      <a:pt x="15" y="231"/>
                      <a:pt x="15" y="233"/>
                    </a:cubicBezTo>
                    <a:cubicBezTo>
                      <a:pt x="16" y="235"/>
                      <a:pt x="17" y="238"/>
                      <a:pt x="18" y="240"/>
                    </a:cubicBezTo>
                    <a:cubicBezTo>
                      <a:pt x="19" y="241"/>
                      <a:pt x="19" y="244"/>
                      <a:pt x="19" y="245"/>
                    </a:cubicBezTo>
                    <a:cubicBezTo>
                      <a:pt x="19" y="247"/>
                      <a:pt x="20" y="248"/>
                      <a:pt x="21" y="249"/>
                    </a:cubicBezTo>
                    <a:cubicBezTo>
                      <a:pt x="22" y="250"/>
                      <a:pt x="24" y="252"/>
                      <a:pt x="24" y="253"/>
                    </a:cubicBezTo>
                    <a:cubicBezTo>
                      <a:pt x="25" y="255"/>
                      <a:pt x="25" y="257"/>
                      <a:pt x="25" y="258"/>
                    </a:cubicBezTo>
                    <a:cubicBezTo>
                      <a:pt x="25" y="259"/>
                      <a:pt x="25" y="261"/>
                      <a:pt x="26" y="262"/>
                    </a:cubicBezTo>
                    <a:cubicBezTo>
                      <a:pt x="26" y="263"/>
                      <a:pt x="27" y="265"/>
                      <a:pt x="27" y="266"/>
                    </a:cubicBezTo>
                    <a:cubicBezTo>
                      <a:pt x="27" y="267"/>
                      <a:pt x="27" y="268"/>
                      <a:pt x="27" y="270"/>
                    </a:cubicBezTo>
                    <a:cubicBezTo>
                      <a:pt x="27" y="271"/>
                      <a:pt x="27" y="273"/>
                      <a:pt x="27" y="273"/>
                    </a:cubicBezTo>
                    <a:cubicBezTo>
                      <a:pt x="27" y="274"/>
                      <a:pt x="28" y="275"/>
                      <a:pt x="28" y="276"/>
                    </a:cubicBezTo>
                    <a:cubicBezTo>
                      <a:pt x="28" y="276"/>
                      <a:pt x="28" y="277"/>
                      <a:pt x="28" y="278"/>
                    </a:cubicBezTo>
                    <a:cubicBezTo>
                      <a:pt x="28" y="279"/>
                      <a:pt x="28" y="281"/>
                      <a:pt x="28" y="283"/>
                    </a:cubicBezTo>
                    <a:cubicBezTo>
                      <a:pt x="29" y="285"/>
                      <a:pt x="29" y="289"/>
                      <a:pt x="30" y="290"/>
                    </a:cubicBezTo>
                    <a:cubicBezTo>
                      <a:pt x="30" y="293"/>
                      <a:pt x="30" y="296"/>
                      <a:pt x="31" y="298"/>
                    </a:cubicBezTo>
                    <a:cubicBezTo>
                      <a:pt x="31" y="300"/>
                      <a:pt x="31" y="303"/>
                      <a:pt x="32" y="305"/>
                    </a:cubicBezTo>
                    <a:cubicBezTo>
                      <a:pt x="32" y="307"/>
                      <a:pt x="32" y="307"/>
                      <a:pt x="32" y="307"/>
                    </a:cubicBezTo>
                    <a:cubicBezTo>
                      <a:pt x="33" y="311"/>
                      <a:pt x="37" y="314"/>
                      <a:pt x="40" y="315"/>
                    </a:cubicBezTo>
                    <a:cubicBezTo>
                      <a:pt x="42" y="315"/>
                      <a:pt x="45" y="316"/>
                      <a:pt x="46" y="31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98" name="Freeform 7">
                <a:extLst>
                  <a:ext uri="{FF2B5EF4-FFF2-40B4-BE49-F238E27FC236}">
                    <a16:creationId xmlns:a16="http://schemas.microsoft.com/office/drawing/2014/main" id="{EBF2B7FD-BA56-4725-E1F0-DB5E920353F2}"/>
                  </a:ext>
                </a:extLst>
              </p:cNvPr>
              <p:cNvSpPr>
                <a:spLocks/>
              </p:cNvSpPr>
              <p:nvPr/>
            </p:nvSpPr>
            <p:spPr bwMode="auto">
              <a:xfrm>
                <a:off x="6699103" y="2149966"/>
                <a:ext cx="152274" cy="181353"/>
              </a:xfrm>
              <a:custGeom>
                <a:avLst/>
                <a:gdLst/>
                <a:ahLst/>
                <a:cxnLst>
                  <a:cxn ang="0">
                    <a:pos x="74" y="4"/>
                  </a:cxn>
                  <a:cxn ang="0">
                    <a:pos x="74" y="1"/>
                  </a:cxn>
                  <a:cxn ang="0">
                    <a:pos x="69" y="5"/>
                  </a:cxn>
                  <a:cxn ang="0">
                    <a:pos x="63" y="10"/>
                  </a:cxn>
                  <a:cxn ang="0">
                    <a:pos x="56" y="13"/>
                  </a:cxn>
                  <a:cxn ang="0">
                    <a:pos x="50" y="12"/>
                  </a:cxn>
                  <a:cxn ang="0">
                    <a:pos x="42" y="12"/>
                  </a:cxn>
                  <a:cxn ang="0">
                    <a:pos x="37" y="13"/>
                  </a:cxn>
                  <a:cxn ang="0">
                    <a:pos x="36" y="15"/>
                  </a:cxn>
                  <a:cxn ang="0">
                    <a:pos x="34" y="21"/>
                  </a:cxn>
                  <a:cxn ang="0">
                    <a:pos x="29" y="27"/>
                  </a:cxn>
                  <a:cxn ang="0">
                    <a:pos x="23" y="28"/>
                  </a:cxn>
                  <a:cxn ang="0">
                    <a:pos x="18" y="28"/>
                  </a:cxn>
                  <a:cxn ang="0">
                    <a:pos x="14" y="35"/>
                  </a:cxn>
                  <a:cxn ang="0">
                    <a:pos x="12" y="40"/>
                  </a:cxn>
                  <a:cxn ang="0">
                    <a:pos x="10" y="45"/>
                  </a:cxn>
                  <a:cxn ang="0">
                    <a:pos x="9" y="51"/>
                  </a:cxn>
                  <a:cxn ang="0">
                    <a:pos x="6" y="54"/>
                  </a:cxn>
                  <a:cxn ang="0">
                    <a:pos x="4" y="56"/>
                  </a:cxn>
                  <a:cxn ang="0">
                    <a:pos x="2" y="62"/>
                  </a:cxn>
                  <a:cxn ang="0">
                    <a:pos x="2" y="67"/>
                  </a:cxn>
                  <a:cxn ang="0">
                    <a:pos x="2" y="75"/>
                  </a:cxn>
                  <a:cxn ang="0">
                    <a:pos x="1" y="83"/>
                  </a:cxn>
                  <a:cxn ang="0">
                    <a:pos x="0" y="89"/>
                  </a:cxn>
                  <a:cxn ang="0">
                    <a:pos x="0" y="93"/>
                  </a:cxn>
                  <a:cxn ang="0">
                    <a:pos x="3" y="95"/>
                  </a:cxn>
                  <a:cxn ang="0">
                    <a:pos x="8" y="96"/>
                  </a:cxn>
                  <a:cxn ang="0">
                    <a:pos x="13" y="97"/>
                  </a:cxn>
                  <a:cxn ang="0">
                    <a:pos x="18" y="97"/>
                  </a:cxn>
                  <a:cxn ang="0">
                    <a:pos x="18" y="96"/>
                  </a:cxn>
                  <a:cxn ang="0">
                    <a:pos x="20" y="95"/>
                  </a:cxn>
                  <a:cxn ang="0">
                    <a:pos x="24" y="98"/>
                  </a:cxn>
                  <a:cxn ang="0">
                    <a:pos x="29" y="100"/>
                  </a:cxn>
                  <a:cxn ang="0">
                    <a:pos x="35" y="98"/>
                  </a:cxn>
                  <a:cxn ang="0">
                    <a:pos x="38" y="97"/>
                  </a:cxn>
                  <a:cxn ang="0">
                    <a:pos x="43" y="98"/>
                  </a:cxn>
                  <a:cxn ang="0">
                    <a:pos x="49" y="100"/>
                  </a:cxn>
                  <a:cxn ang="0">
                    <a:pos x="57" y="100"/>
                  </a:cxn>
                  <a:cxn ang="0">
                    <a:pos x="61" y="101"/>
                  </a:cxn>
                  <a:cxn ang="0">
                    <a:pos x="64" y="100"/>
                  </a:cxn>
                  <a:cxn ang="0">
                    <a:pos x="65" y="94"/>
                  </a:cxn>
                  <a:cxn ang="0">
                    <a:pos x="66" y="88"/>
                  </a:cxn>
                  <a:cxn ang="0">
                    <a:pos x="68" y="80"/>
                  </a:cxn>
                  <a:cxn ang="0">
                    <a:pos x="71" y="71"/>
                  </a:cxn>
                  <a:cxn ang="0">
                    <a:pos x="75" y="61"/>
                  </a:cxn>
                  <a:cxn ang="0">
                    <a:pos x="81" y="51"/>
                  </a:cxn>
                  <a:cxn ang="0">
                    <a:pos x="84" y="43"/>
                  </a:cxn>
                  <a:cxn ang="0">
                    <a:pos x="82" y="36"/>
                  </a:cxn>
                  <a:cxn ang="0">
                    <a:pos x="78" y="29"/>
                  </a:cxn>
                  <a:cxn ang="0">
                    <a:pos x="77" y="22"/>
                  </a:cxn>
                  <a:cxn ang="0">
                    <a:pos x="81" y="16"/>
                  </a:cxn>
                  <a:cxn ang="0">
                    <a:pos x="82" y="14"/>
                  </a:cxn>
                  <a:cxn ang="0">
                    <a:pos x="79" y="11"/>
                  </a:cxn>
                  <a:cxn ang="0">
                    <a:pos x="74" y="4"/>
                  </a:cxn>
                </a:cxnLst>
                <a:rect l="0" t="0" r="r" b="b"/>
                <a:pathLst>
                  <a:path w="84" h="101">
                    <a:moveTo>
                      <a:pt x="74" y="4"/>
                    </a:moveTo>
                    <a:cubicBezTo>
                      <a:pt x="75" y="2"/>
                      <a:pt x="74" y="0"/>
                      <a:pt x="74" y="1"/>
                    </a:cubicBezTo>
                    <a:cubicBezTo>
                      <a:pt x="73" y="3"/>
                      <a:pt x="70" y="4"/>
                      <a:pt x="69" y="5"/>
                    </a:cubicBezTo>
                    <a:cubicBezTo>
                      <a:pt x="67" y="7"/>
                      <a:pt x="65" y="9"/>
                      <a:pt x="63" y="10"/>
                    </a:cubicBezTo>
                    <a:cubicBezTo>
                      <a:pt x="61" y="12"/>
                      <a:pt x="58" y="13"/>
                      <a:pt x="56" y="13"/>
                    </a:cubicBezTo>
                    <a:cubicBezTo>
                      <a:pt x="55" y="13"/>
                      <a:pt x="52" y="13"/>
                      <a:pt x="50" y="12"/>
                    </a:cubicBezTo>
                    <a:cubicBezTo>
                      <a:pt x="47" y="12"/>
                      <a:pt x="45" y="12"/>
                      <a:pt x="42" y="12"/>
                    </a:cubicBezTo>
                    <a:cubicBezTo>
                      <a:pt x="40" y="11"/>
                      <a:pt x="38" y="12"/>
                      <a:pt x="37" y="13"/>
                    </a:cubicBezTo>
                    <a:cubicBezTo>
                      <a:pt x="36" y="13"/>
                      <a:pt x="36" y="14"/>
                      <a:pt x="36" y="15"/>
                    </a:cubicBezTo>
                    <a:cubicBezTo>
                      <a:pt x="37" y="16"/>
                      <a:pt x="36" y="19"/>
                      <a:pt x="34" y="21"/>
                    </a:cubicBezTo>
                    <a:cubicBezTo>
                      <a:pt x="32" y="23"/>
                      <a:pt x="30" y="26"/>
                      <a:pt x="29" y="27"/>
                    </a:cubicBezTo>
                    <a:cubicBezTo>
                      <a:pt x="28" y="29"/>
                      <a:pt x="25" y="30"/>
                      <a:pt x="23" y="28"/>
                    </a:cubicBezTo>
                    <a:cubicBezTo>
                      <a:pt x="21" y="27"/>
                      <a:pt x="19" y="27"/>
                      <a:pt x="18" y="28"/>
                    </a:cubicBezTo>
                    <a:cubicBezTo>
                      <a:pt x="16" y="30"/>
                      <a:pt x="15" y="33"/>
                      <a:pt x="14" y="35"/>
                    </a:cubicBezTo>
                    <a:cubicBezTo>
                      <a:pt x="13" y="37"/>
                      <a:pt x="12" y="39"/>
                      <a:pt x="12" y="40"/>
                    </a:cubicBezTo>
                    <a:cubicBezTo>
                      <a:pt x="11" y="41"/>
                      <a:pt x="10" y="44"/>
                      <a:pt x="10" y="45"/>
                    </a:cubicBezTo>
                    <a:cubicBezTo>
                      <a:pt x="10" y="48"/>
                      <a:pt x="9" y="50"/>
                      <a:pt x="9" y="51"/>
                    </a:cubicBezTo>
                    <a:cubicBezTo>
                      <a:pt x="8" y="53"/>
                      <a:pt x="7" y="54"/>
                      <a:pt x="6" y="54"/>
                    </a:cubicBezTo>
                    <a:cubicBezTo>
                      <a:pt x="5" y="54"/>
                      <a:pt x="4" y="55"/>
                      <a:pt x="4" y="56"/>
                    </a:cubicBezTo>
                    <a:cubicBezTo>
                      <a:pt x="3" y="58"/>
                      <a:pt x="3" y="61"/>
                      <a:pt x="2" y="62"/>
                    </a:cubicBezTo>
                    <a:cubicBezTo>
                      <a:pt x="2" y="63"/>
                      <a:pt x="2" y="66"/>
                      <a:pt x="2" y="67"/>
                    </a:cubicBezTo>
                    <a:cubicBezTo>
                      <a:pt x="3" y="70"/>
                      <a:pt x="3" y="73"/>
                      <a:pt x="2" y="75"/>
                    </a:cubicBezTo>
                    <a:cubicBezTo>
                      <a:pt x="2" y="78"/>
                      <a:pt x="1" y="81"/>
                      <a:pt x="1" y="83"/>
                    </a:cubicBezTo>
                    <a:cubicBezTo>
                      <a:pt x="1" y="84"/>
                      <a:pt x="1" y="87"/>
                      <a:pt x="0" y="89"/>
                    </a:cubicBezTo>
                    <a:cubicBezTo>
                      <a:pt x="0" y="89"/>
                      <a:pt x="0" y="91"/>
                      <a:pt x="0" y="93"/>
                    </a:cubicBezTo>
                    <a:cubicBezTo>
                      <a:pt x="0" y="94"/>
                      <a:pt x="2" y="94"/>
                      <a:pt x="3" y="95"/>
                    </a:cubicBezTo>
                    <a:cubicBezTo>
                      <a:pt x="5" y="95"/>
                      <a:pt x="7" y="96"/>
                      <a:pt x="8" y="96"/>
                    </a:cubicBezTo>
                    <a:cubicBezTo>
                      <a:pt x="9" y="96"/>
                      <a:pt x="11" y="97"/>
                      <a:pt x="13" y="97"/>
                    </a:cubicBezTo>
                    <a:cubicBezTo>
                      <a:pt x="16" y="97"/>
                      <a:pt x="18" y="97"/>
                      <a:pt x="18" y="97"/>
                    </a:cubicBezTo>
                    <a:cubicBezTo>
                      <a:pt x="18" y="97"/>
                      <a:pt x="18" y="97"/>
                      <a:pt x="18" y="96"/>
                    </a:cubicBezTo>
                    <a:cubicBezTo>
                      <a:pt x="18" y="95"/>
                      <a:pt x="19" y="94"/>
                      <a:pt x="20" y="95"/>
                    </a:cubicBezTo>
                    <a:cubicBezTo>
                      <a:pt x="21" y="95"/>
                      <a:pt x="23" y="96"/>
                      <a:pt x="24" y="98"/>
                    </a:cubicBezTo>
                    <a:cubicBezTo>
                      <a:pt x="25" y="99"/>
                      <a:pt x="28" y="100"/>
                      <a:pt x="29" y="100"/>
                    </a:cubicBezTo>
                    <a:cubicBezTo>
                      <a:pt x="31" y="99"/>
                      <a:pt x="33" y="99"/>
                      <a:pt x="35" y="98"/>
                    </a:cubicBezTo>
                    <a:cubicBezTo>
                      <a:pt x="36" y="97"/>
                      <a:pt x="37" y="97"/>
                      <a:pt x="38" y="97"/>
                    </a:cubicBezTo>
                    <a:cubicBezTo>
                      <a:pt x="39" y="97"/>
                      <a:pt x="42" y="98"/>
                      <a:pt x="43" y="98"/>
                    </a:cubicBezTo>
                    <a:cubicBezTo>
                      <a:pt x="45" y="100"/>
                      <a:pt x="47" y="100"/>
                      <a:pt x="49" y="100"/>
                    </a:cubicBezTo>
                    <a:cubicBezTo>
                      <a:pt x="52" y="100"/>
                      <a:pt x="55" y="100"/>
                      <a:pt x="57" y="100"/>
                    </a:cubicBezTo>
                    <a:cubicBezTo>
                      <a:pt x="57" y="100"/>
                      <a:pt x="60" y="101"/>
                      <a:pt x="61" y="101"/>
                    </a:cubicBezTo>
                    <a:cubicBezTo>
                      <a:pt x="62" y="101"/>
                      <a:pt x="63" y="101"/>
                      <a:pt x="64" y="100"/>
                    </a:cubicBezTo>
                    <a:cubicBezTo>
                      <a:pt x="64" y="99"/>
                      <a:pt x="65" y="96"/>
                      <a:pt x="65" y="94"/>
                    </a:cubicBezTo>
                    <a:cubicBezTo>
                      <a:pt x="65" y="93"/>
                      <a:pt x="66" y="89"/>
                      <a:pt x="66" y="88"/>
                    </a:cubicBezTo>
                    <a:cubicBezTo>
                      <a:pt x="66" y="85"/>
                      <a:pt x="67" y="82"/>
                      <a:pt x="68" y="80"/>
                    </a:cubicBezTo>
                    <a:cubicBezTo>
                      <a:pt x="69" y="78"/>
                      <a:pt x="70" y="73"/>
                      <a:pt x="71" y="71"/>
                    </a:cubicBezTo>
                    <a:cubicBezTo>
                      <a:pt x="72" y="67"/>
                      <a:pt x="73" y="63"/>
                      <a:pt x="75" y="61"/>
                    </a:cubicBezTo>
                    <a:cubicBezTo>
                      <a:pt x="77" y="58"/>
                      <a:pt x="80" y="54"/>
                      <a:pt x="81" y="51"/>
                    </a:cubicBezTo>
                    <a:cubicBezTo>
                      <a:pt x="82" y="49"/>
                      <a:pt x="83" y="45"/>
                      <a:pt x="84" y="43"/>
                    </a:cubicBezTo>
                    <a:cubicBezTo>
                      <a:pt x="84" y="41"/>
                      <a:pt x="84" y="38"/>
                      <a:pt x="82" y="36"/>
                    </a:cubicBezTo>
                    <a:cubicBezTo>
                      <a:pt x="81" y="33"/>
                      <a:pt x="79" y="30"/>
                      <a:pt x="78" y="29"/>
                    </a:cubicBezTo>
                    <a:cubicBezTo>
                      <a:pt x="77" y="27"/>
                      <a:pt x="76" y="24"/>
                      <a:pt x="77" y="22"/>
                    </a:cubicBezTo>
                    <a:cubicBezTo>
                      <a:pt x="77" y="20"/>
                      <a:pt x="79" y="18"/>
                      <a:pt x="81" y="16"/>
                    </a:cubicBezTo>
                    <a:cubicBezTo>
                      <a:pt x="82" y="14"/>
                      <a:pt x="82" y="14"/>
                      <a:pt x="82" y="14"/>
                    </a:cubicBezTo>
                    <a:cubicBezTo>
                      <a:pt x="83" y="13"/>
                      <a:pt x="81" y="12"/>
                      <a:pt x="79" y="11"/>
                    </a:cubicBezTo>
                    <a:cubicBezTo>
                      <a:pt x="76" y="10"/>
                      <a:pt x="75" y="7"/>
                      <a:pt x="74" y="4"/>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99" name="Freeform 8">
                <a:extLst>
                  <a:ext uri="{FF2B5EF4-FFF2-40B4-BE49-F238E27FC236}">
                    <a16:creationId xmlns:a16="http://schemas.microsoft.com/office/drawing/2014/main" id="{6A615B43-9396-CC4E-A009-B71EBC35053F}"/>
                  </a:ext>
                </a:extLst>
              </p:cNvPr>
              <p:cNvSpPr>
                <a:spLocks/>
              </p:cNvSpPr>
              <p:nvPr/>
            </p:nvSpPr>
            <p:spPr bwMode="auto">
              <a:xfrm>
                <a:off x="6363945" y="1905865"/>
                <a:ext cx="582319" cy="407088"/>
              </a:xfrm>
              <a:custGeom>
                <a:avLst/>
                <a:gdLst/>
                <a:ahLst/>
                <a:cxnLst>
                  <a:cxn ang="0">
                    <a:pos x="148" y="225"/>
                  </a:cxn>
                  <a:cxn ang="0">
                    <a:pos x="165" y="222"/>
                  </a:cxn>
                  <a:cxn ang="0">
                    <a:pos x="173" y="210"/>
                  </a:cxn>
                  <a:cxn ang="0">
                    <a:pos x="188" y="209"/>
                  </a:cxn>
                  <a:cxn ang="0">
                    <a:pos x="189" y="191"/>
                  </a:cxn>
                  <a:cxn ang="0">
                    <a:pos x="196" y="179"/>
                  </a:cxn>
                  <a:cxn ang="0">
                    <a:pos x="203" y="162"/>
                  </a:cxn>
                  <a:cxn ang="0">
                    <a:pos x="203" y="144"/>
                  </a:cxn>
                  <a:cxn ang="0">
                    <a:pos x="217" y="130"/>
                  </a:cxn>
                  <a:cxn ang="0">
                    <a:pos x="227" y="123"/>
                  </a:cxn>
                  <a:cxn ang="0">
                    <a:pos x="230" y="108"/>
                  </a:cxn>
                  <a:cxn ang="0">
                    <a:pos x="238" y="91"/>
                  </a:cxn>
                  <a:cxn ang="0">
                    <a:pos x="252" y="79"/>
                  </a:cxn>
                  <a:cxn ang="0">
                    <a:pos x="270" y="64"/>
                  </a:cxn>
                  <a:cxn ang="0">
                    <a:pos x="286" y="54"/>
                  </a:cxn>
                  <a:cxn ang="0">
                    <a:pos x="299" y="42"/>
                  </a:cxn>
                  <a:cxn ang="0">
                    <a:pos x="315" y="39"/>
                  </a:cxn>
                  <a:cxn ang="0">
                    <a:pos x="322" y="28"/>
                  </a:cxn>
                  <a:cxn ang="0">
                    <a:pos x="313" y="18"/>
                  </a:cxn>
                  <a:cxn ang="0">
                    <a:pos x="317" y="4"/>
                  </a:cxn>
                  <a:cxn ang="0">
                    <a:pos x="306" y="0"/>
                  </a:cxn>
                  <a:cxn ang="0">
                    <a:pos x="287" y="9"/>
                  </a:cxn>
                  <a:cxn ang="0">
                    <a:pos x="272" y="15"/>
                  </a:cxn>
                  <a:cxn ang="0">
                    <a:pos x="255" y="24"/>
                  </a:cxn>
                  <a:cxn ang="0">
                    <a:pos x="236" y="30"/>
                  </a:cxn>
                  <a:cxn ang="0">
                    <a:pos x="224" y="42"/>
                  </a:cxn>
                  <a:cxn ang="0">
                    <a:pos x="211" y="61"/>
                  </a:cxn>
                  <a:cxn ang="0">
                    <a:pos x="192" y="69"/>
                  </a:cxn>
                  <a:cxn ang="0">
                    <a:pos x="176" y="71"/>
                  </a:cxn>
                  <a:cxn ang="0">
                    <a:pos x="162" y="68"/>
                  </a:cxn>
                  <a:cxn ang="0">
                    <a:pos x="144" y="73"/>
                  </a:cxn>
                  <a:cxn ang="0">
                    <a:pos x="121" y="84"/>
                  </a:cxn>
                  <a:cxn ang="0">
                    <a:pos x="103" y="90"/>
                  </a:cxn>
                  <a:cxn ang="0">
                    <a:pos x="88" y="90"/>
                  </a:cxn>
                  <a:cxn ang="0">
                    <a:pos x="70" y="92"/>
                  </a:cxn>
                  <a:cxn ang="0">
                    <a:pos x="40" y="92"/>
                  </a:cxn>
                  <a:cxn ang="0">
                    <a:pos x="27" y="97"/>
                  </a:cxn>
                  <a:cxn ang="0">
                    <a:pos x="13" y="102"/>
                  </a:cxn>
                  <a:cxn ang="0">
                    <a:pos x="10" y="119"/>
                  </a:cxn>
                  <a:cxn ang="0">
                    <a:pos x="1" y="132"/>
                  </a:cxn>
                  <a:cxn ang="0">
                    <a:pos x="11" y="145"/>
                  </a:cxn>
                  <a:cxn ang="0">
                    <a:pos x="12" y="159"/>
                  </a:cxn>
                  <a:cxn ang="0">
                    <a:pos x="13" y="170"/>
                  </a:cxn>
                  <a:cxn ang="0">
                    <a:pos x="21" y="152"/>
                  </a:cxn>
                  <a:cxn ang="0">
                    <a:pos x="33" y="140"/>
                  </a:cxn>
                  <a:cxn ang="0">
                    <a:pos x="50" y="139"/>
                  </a:cxn>
                  <a:cxn ang="0">
                    <a:pos x="71" y="138"/>
                  </a:cxn>
                  <a:cxn ang="0">
                    <a:pos x="85" y="144"/>
                  </a:cxn>
                  <a:cxn ang="0">
                    <a:pos x="98" y="137"/>
                  </a:cxn>
                  <a:cxn ang="0">
                    <a:pos x="108" y="135"/>
                  </a:cxn>
                  <a:cxn ang="0">
                    <a:pos x="124" y="126"/>
                  </a:cxn>
                  <a:cxn ang="0">
                    <a:pos x="135" y="130"/>
                  </a:cxn>
                  <a:cxn ang="0">
                    <a:pos x="134" y="142"/>
                  </a:cxn>
                  <a:cxn ang="0">
                    <a:pos x="149" y="142"/>
                  </a:cxn>
                  <a:cxn ang="0">
                    <a:pos x="162" y="146"/>
                  </a:cxn>
                  <a:cxn ang="0">
                    <a:pos x="162" y="157"/>
                  </a:cxn>
                  <a:cxn ang="0">
                    <a:pos x="169" y="168"/>
                  </a:cxn>
                  <a:cxn ang="0">
                    <a:pos x="150" y="180"/>
                  </a:cxn>
                  <a:cxn ang="0">
                    <a:pos x="153" y="189"/>
                  </a:cxn>
                  <a:cxn ang="0">
                    <a:pos x="144" y="194"/>
                  </a:cxn>
                  <a:cxn ang="0">
                    <a:pos x="140" y="209"/>
                  </a:cxn>
                </a:cxnLst>
                <a:rect l="0" t="0" r="r" b="b"/>
                <a:pathLst>
                  <a:path w="323" h="226">
                    <a:moveTo>
                      <a:pt x="146" y="217"/>
                    </a:moveTo>
                    <a:cubicBezTo>
                      <a:pt x="147" y="218"/>
                      <a:pt x="147" y="220"/>
                      <a:pt x="146" y="221"/>
                    </a:cubicBezTo>
                    <a:cubicBezTo>
                      <a:pt x="145" y="222"/>
                      <a:pt x="146" y="224"/>
                      <a:pt x="148" y="225"/>
                    </a:cubicBezTo>
                    <a:cubicBezTo>
                      <a:pt x="149" y="225"/>
                      <a:pt x="151" y="226"/>
                      <a:pt x="154" y="226"/>
                    </a:cubicBezTo>
                    <a:cubicBezTo>
                      <a:pt x="156" y="226"/>
                      <a:pt x="159" y="226"/>
                      <a:pt x="161" y="226"/>
                    </a:cubicBezTo>
                    <a:cubicBezTo>
                      <a:pt x="162" y="225"/>
                      <a:pt x="165" y="223"/>
                      <a:pt x="165" y="222"/>
                    </a:cubicBezTo>
                    <a:cubicBezTo>
                      <a:pt x="166" y="221"/>
                      <a:pt x="166" y="219"/>
                      <a:pt x="167" y="218"/>
                    </a:cubicBezTo>
                    <a:cubicBezTo>
                      <a:pt x="167" y="217"/>
                      <a:pt x="169" y="215"/>
                      <a:pt x="170" y="214"/>
                    </a:cubicBezTo>
                    <a:cubicBezTo>
                      <a:pt x="171" y="212"/>
                      <a:pt x="172" y="210"/>
                      <a:pt x="173" y="210"/>
                    </a:cubicBezTo>
                    <a:cubicBezTo>
                      <a:pt x="173" y="210"/>
                      <a:pt x="174" y="210"/>
                      <a:pt x="176" y="211"/>
                    </a:cubicBezTo>
                    <a:cubicBezTo>
                      <a:pt x="177" y="213"/>
                      <a:pt x="181" y="214"/>
                      <a:pt x="182" y="214"/>
                    </a:cubicBezTo>
                    <a:cubicBezTo>
                      <a:pt x="185" y="214"/>
                      <a:pt x="188" y="212"/>
                      <a:pt x="188" y="209"/>
                    </a:cubicBezTo>
                    <a:cubicBezTo>
                      <a:pt x="189" y="207"/>
                      <a:pt x="189" y="204"/>
                      <a:pt x="188" y="202"/>
                    </a:cubicBezTo>
                    <a:cubicBezTo>
                      <a:pt x="188" y="200"/>
                      <a:pt x="188" y="197"/>
                      <a:pt x="188" y="196"/>
                    </a:cubicBezTo>
                    <a:cubicBezTo>
                      <a:pt x="189" y="195"/>
                      <a:pt x="189" y="192"/>
                      <a:pt x="189" y="191"/>
                    </a:cubicBezTo>
                    <a:cubicBezTo>
                      <a:pt x="189" y="189"/>
                      <a:pt x="191" y="188"/>
                      <a:pt x="192" y="188"/>
                    </a:cubicBezTo>
                    <a:cubicBezTo>
                      <a:pt x="193" y="188"/>
                      <a:pt x="194" y="187"/>
                      <a:pt x="195" y="185"/>
                    </a:cubicBezTo>
                    <a:cubicBezTo>
                      <a:pt x="195" y="185"/>
                      <a:pt x="196" y="182"/>
                      <a:pt x="196" y="179"/>
                    </a:cubicBezTo>
                    <a:cubicBezTo>
                      <a:pt x="195" y="178"/>
                      <a:pt x="196" y="175"/>
                      <a:pt x="197" y="174"/>
                    </a:cubicBezTo>
                    <a:cubicBezTo>
                      <a:pt x="198" y="173"/>
                      <a:pt x="199" y="171"/>
                      <a:pt x="200" y="169"/>
                    </a:cubicBezTo>
                    <a:cubicBezTo>
                      <a:pt x="201" y="167"/>
                      <a:pt x="202" y="164"/>
                      <a:pt x="203" y="162"/>
                    </a:cubicBezTo>
                    <a:cubicBezTo>
                      <a:pt x="204" y="161"/>
                      <a:pt x="204" y="158"/>
                      <a:pt x="204" y="156"/>
                    </a:cubicBezTo>
                    <a:cubicBezTo>
                      <a:pt x="203" y="155"/>
                      <a:pt x="202" y="152"/>
                      <a:pt x="201" y="151"/>
                    </a:cubicBezTo>
                    <a:cubicBezTo>
                      <a:pt x="201" y="148"/>
                      <a:pt x="200" y="145"/>
                      <a:pt x="203" y="144"/>
                    </a:cubicBezTo>
                    <a:cubicBezTo>
                      <a:pt x="205" y="142"/>
                      <a:pt x="207" y="139"/>
                      <a:pt x="208" y="138"/>
                    </a:cubicBezTo>
                    <a:cubicBezTo>
                      <a:pt x="208" y="136"/>
                      <a:pt x="211" y="133"/>
                      <a:pt x="212" y="132"/>
                    </a:cubicBezTo>
                    <a:cubicBezTo>
                      <a:pt x="214" y="131"/>
                      <a:pt x="216" y="130"/>
                      <a:pt x="217" y="130"/>
                    </a:cubicBezTo>
                    <a:cubicBezTo>
                      <a:pt x="219" y="130"/>
                      <a:pt x="220" y="128"/>
                      <a:pt x="220" y="126"/>
                    </a:cubicBezTo>
                    <a:cubicBezTo>
                      <a:pt x="220" y="125"/>
                      <a:pt x="221" y="124"/>
                      <a:pt x="223" y="123"/>
                    </a:cubicBezTo>
                    <a:cubicBezTo>
                      <a:pt x="224" y="123"/>
                      <a:pt x="226" y="123"/>
                      <a:pt x="227" y="123"/>
                    </a:cubicBezTo>
                    <a:cubicBezTo>
                      <a:pt x="228" y="123"/>
                      <a:pt x="230" y="121"/>
                      <a:pt x="230" y="119"/>
                    </a:cubicBezTo>
                    <a:cubicBezTo>
                      <a:pt x="231" y="118"/>
                      <a:pt x="231" y="115"/>
                      <a:pt x="230" y="113"/>
                    </a:cubicBezTo>
                    <a:cubicBezTo>
                      <a:pt x="229" y="112"/>
                      <a:pt x="229" y="109"/>
                      <a:pt x="230" y="108"/>
                    </a:cubicBezTo>
                    <a:cubicBezTo>
                      <a:pt x="230" y="106"/>
                      <a:pt x="232" y="102"/>
                      <a:pt x="234" y="101"/>
                    </a:cubicBezTo>
                    <a:cubicBezTo>
                      <a:pt x="235" y="99"/>
                      <a:pt x="236" y="96"/>
                      <a:pt x="237" y="95"/>
                    </a:cubicBezTo>
                    <a:cubicBezTo>
                      <a:pt x="237" y="93"/>
                      <a:pt x="237" y="91"/>
                      <a:pt x="238" y="91"/>
                    </a:cubicBezTo>
                    <a:cubicBezTo>
                      <a:pt x="240" y="90"/>
                      <a:pt x="242" y="89"/>
                      <a:pt x="243" y="88"/>
                    </a:cubicBezTo>
                    <a:cubicBezTo>
                      <a:pt x="244" y="87"/>
                      <a:pt x="245" y="85"/>
                      <a:pt x="246" y="84"/>
                    </a:cubicBezTo>
                    <a:cubicBezTo>
                      <a:pt x="247" y="83"/>
                      <a:pt x="250" y="81"/>
                      <a:pt x="252" y="79"/>
                    </a:cubicBezTo>
                    <a:cubicBezTo>
                      <a:pt x="255" y="77"/>
                      <a:pt x="259" y="75"/>
                      <a:pt x="260" y="74"/>
                    </a:cubicBezTo>
                    <a:cubicBezTo>
                      <a:pt x="261" y="73"/>
                      <a:pt x="264" y="71"/>
                      <a:pt x="266" y="69"/>
                    </a:cubicBezTo>
                    <a:cubicBezTo>
                      <a:pt x="267" y="68"/>
                      <a:pt x="268" y="65"/>
                      <a:pt x="270" y="64"/>
                    </a:cubicBezTo>
                    <a:cubicBezTo>
                      <a:pt x="271" y="63"/>
                      <a:pt x="274" y="62"/>
                      <a:pt x="275" y="62"/>
                    </a:cubicBezTo>
                    <a:cubicBezTo>
                      <a:pt x="276" y="62"/>
                      <a:pt x="278" y="61"/>
                      <a:pt x="280" y="59"/>
                    </a:cubicBezTo>
                    <a:cubicBezTo>
                      <a:pt x="281" y="58"/>
                      <a:pt x="284" y="55"/>
                      <a:pt x="286" y="54"/>
                    </a:cubicBezTo>
                    <a:cubicBezTo>
                      <a:pt x="289" y="52"/>
                      <a:pt x="292" y="50"/>
                      <a:pt x="293" y="49"/>
                    </a:cubicBezTo>
                    <a:cubicBezTo>
                      <a:pt x="295" y="48"/>
                      <a:pt x="297" y="47"/>
                      <a:pt x="298" y="46"/>
                    </a:cubicBezTo>
                    <a:cubicBezTo>
                      <a:pt x="298" y="45"/>
                      <a:pt x="299" y="43"/>
                      <a:pt x="299" y="42"/>
                    </a:cubicBezTo>
                    <a:cubicBezTo>
                      <a:pt x="299" y="42"/>
                      <a:pt x="300" y="41"/>
                      <a:pt x="302" y="42"/>
                    </a:cubicBezTo>
                    <a:cubicBezTo>
                      <a:pt x="303" y="42"/>
                      <a:pt x="306" y="42"/>
                      <a:pt x="308" y="42"/>
                    </a:cubicBezTo>
                    <a:cubicBezTo>
                      <a:pt x="310" y="41"/>
                      <a:pt x="313" y="40"/>
                      <a:pt x="315" y="39"/>
                    </a:cubicBezTo>
                    <a:cubicBezTo>
                      <a:pt x="315" y="39"/>
                      <a:pt x="317" y="39"/>
                      <a:pt x="318" y="38"/>
                    </a:cubicBezTo>
                    <a:cubicBezTo>
                      <a:pt x="320" y="38"/>
                      <a:pt x="322" y="36"/>
                      <a:pt x="322" y="34"/>
                    </a:cubicBezTo>
                    <a:cubicBezTo>
                      <a:pt x="323" y="32"/>
                      <a:pt x="323" y="30"/>
                      <a:pt x="322" y="28"/>
                    </a:cubicBezTo>
                    <a:cubicBezTo>
                      <a:pt x="322" y="27"/>
                      <a:pt x="320" y="27"/>
                      <a:pt x="319" y="27"/>
                    </a:cubicBezTo>
                    <a:cubicBezTo>
                      <a:pt x="318" y="27"/>
                      <a:pt x="316" y="25"/>
                      <a:pt x="315" y="23"/>
                    </a:cubicBezTo>
                    <a:cubicBezTo>
                      <a:pt x="313" y="22"/>
                      <a:pt x="313" y="19"/>
                      <a:pt x="313" y="18"/>
                    </a:cubicBezTo>
                    <a:cubicBezTo>
                      <a:pt x="312" y="17"/>
                      <a:pt x="312" y="14"/>
                      <a:pt x="313" y="13"/>
                    </a:cubicBezTo>
                    <a:cubicBezTo>
                      <a:pt x="312" y="12"/>
                      <a:pt x="313" y="10"/>
                      <a:pt x="314" y="8"/>
                    </a:cubicBezTo>
                    <a:cubicBezTo>
                      <a:pt x="315" y="7"/>
                      <a:pt x="316" y="6"/>
                      <a:pt x="317" y="4"/>
                    </a:cubicBezTo>
                    <a:cubicBezTo>
                      <a:pt x="317" y="3"/>
                      <a:pt x="317" y="1"/>
                      <a:pt x="316" y="1"/>
                    </a:cubicBezTo>
                    <a:cubicBezTo>
                      <a:pt x="316" y="0"/>
                      <a:pt x="314" y="0"/>
                      <a:pt x="312" y="0"/>
                    </a:cubicBezTo>
                    <a:cubicBezTo>
                      <a:pt x="311" y="0"/>
                      <a:pt x="308" y="0"/>
                      <a:pt x="306" y="0"/>
                    </a:cubicBezTo>
                    <a:cubicBezTo>
                      <a:pt x="304" y="0"/>
                      <a:pt x="302" y="1"/>
                      <a:pt x="301" y="3"/>
                    </a:cubicBezTo>
                    <a:cubicBezTo>
                      <a:pt x="300" y="4"/>
                      <a:pt x="297" y="7"/>
                      <a:pt x="295" y="7"/>
                    </a:cubicBezTo>
                    <a:cubicBezTo>
                      <a:pt x="293" y="8"/>
                      <a:pt x="289" y="9"/>
                      <a:pt x="287" y="9"/>
                    </a:cubicBezTo>
                    <a:cubicBezTo>
                      <a:pt x="287" y="9"/>
                      <a:pt x="284" y="9"/>
                      <a:pt x="282" y="10"/>
                    </a:cubicBezTo>
                    <a:cubicBezTo>
                      <a:pt x="280" y="11"/>
                      <a:pt x="279" y="12"/>
                      <a:pt x="277" y="12"/>
                    </a:cubicBezTo>
                    <a:cubicBezTo>
                      <a:pt x="276" y="13"/>
                      <a:pt x="273" y="14"/>
                      <a:pt x="272" y="15"/>
                    </a:cubicBezTo>
                    <a:cubicBezTo>
                      <a:pt x="271" y="15"/>
                      <a:pt x="268" y="16"/>
                      <a:pt x="265" y="17"/>
                    </a:cubicBezTo>
                    <a:cubicBezTo>
                      <a:pt x="263" y="17"/>
                      <a:pt x="260" y="19"/>
                      <a:pt x="259" y="20"/>
                    </a:cubicBezTo>
                    <a:cubicBezTo>
                      <a:pt x="258" y="21"/>
                      <a:pt x="256" y="22"/>
                      <a:pt x="255" y="24"/>
                    </a:cubicBezTo>
                    <a:cubicBezTo>
                      <a:pt x="255" y="25"/>
                      <a:pt x="252" y="26"/>
                      <a:pt x="250" y="27"/>
                    </a:cubicBezTo>
                    <a:cubicBezTo>
                      <a:pt x="248" y="28"/>
                      <a:pt x="246" y="29"/>
                      <a:pt x="243" y="30"/>
                    </a:cubicBezTo>
                    <a:cubicBezTo>
                      <a:pt x="240" y="31"/>
                      <a:pt x="238" y="31"/>
                      <a:pt x="236" y="30"/>
                    </a:cubicBezTo>
                    <a:cubicBezTo>
                      <a:pt x="234" y="30"/>
                      <a:pt x="232" y="31"/>
                      <a:pt x="232" y="32"/>
                    </a:cubicBezTo>
                    <a:cubicBezTo>
                      <a:pt x="232" y="34"/>
                      <a:pt x="231" y="36"/>
                      <a:pt x="230" y="37"/>
                    </a:cubicBezTo>
                    <a:cubicBezTo>
                      <a:pt x="228" y="38"/>
                      <a:pt x="225" y="40"/>
                      <a:pt x="224" y="42"/>
                    </a:cubicBezTo>
                    <a:cubicBezTo>
                      <a:pt x="222" y="43"/>
                      <a:pt x="220" y="46"/>
                      <a:pt x="218" y="48"/>
                    </a:cubicBezTo>
                    <a:cubicBezTo>
                      <a:pt x="217" y="49"/>
                      <a:pt x="216" y="52"/>
                      <a:pt x="214" y="54"/>
                    </a:cubicBezTo>
                    <a:cubicBezTo>
                      <a:pt x="213" y="56"/>
                      <a:pt x="212" y="58"/>
                      <a:pt x="211" y="61"/>
                    </a:cubicBezTo>
                    <a:cubicBezTo>
                      <a:pt x="210" y="62"/>
                      <a:pt x="208" y="65"/>
                      <a:pt x="205" y="66"/>
                    </a:cubicBezTo>
                    <a:cubicBezTo>
                      <a:pt x="202" y="68"/>
                      <a:pt x="199" y="69"/>
                      <a:pt x="197" y="69"/>
                    </a:cubicBezTo>
                    <a:cubicBezTo>
                      <a:pt x="196" y="69"/>
                      <a:pt x="193" y="70"/>
                      <a:pt x="192" y="69"/>
                    </a:cubicBezTo>
                    <a:cubicBezTo>
                      <a:pt x="191" y="69"/>
                      <a:pt x="188" y="69"/>
                      <a:pt x="187" y="69"/>
                    </a:cubicBezTo>
                    <a:cubicBezTo>
                      <a:pt x="185" y="69"/>
                      <a:pt x="184" y="70"/>
                      <a:pt x="182" y="70"/>
                    </a:cubicBezTo>
                    <a:cubicBezTo>
                      <a:pt x="180" y="71"/>
                      <a:pt x="177" y="71"/>
                      <a:pt x="176" y="71"/>
                    </a:cubicBezTo>
                    <a:cubicBezTo>
                      <a:pt x="175" y="71"/>
                      <a:pt x="172" y="71"/>
                      <a:pt x="169" y="71"/>
                    </a:cubicBezTo>
                    <a:cubicBezTo>
                      <a:pt x="168" y="71"/>
                      <a:pt x="166" y="71"/>
                      <a:pt x="166" y="70"/>
                    </a:cubicBezTo>
                    <a:cubicBezTo>
                      <a:pt x="166" y="69"/>
                      <a:pt x="164" y="69"/>
                      <a:pt x="162" y="68"/>
                    </a:cubicBezTo>
                    <a:cubicBezTo>
                      <a:pt x="160" y="68"/>
                      <a:pt x="158" y="68"/>
                      <a:pt x="157" y="68"/>
                    </a:cubicBezTo>
                    <a:cubicBezTo>
                      <a:pt x="156" y="68"/>
                      <a:pt x="154" y="69"/>
                      <a:pt x="153" y="70"/>
                    </a:cubicBezTo>
                    <a:cubicBezTo>
                      <a:pt x="152" y="71"/>
                      <a:pt x="148" y="72"/>
                      <a:pt x="144" y="73"/>
                    </a:cubicBezTo>
                    <a:cubicBezTo>
                      <a:pt x="140" y="75"/>
                      <a:pt x="135" y="77"/>
                      <a:pt x="130" y="78"/>
                    </a:cubicBezTo>
                    <a:cubicBezTo>
                      <a:pt x="127" y="80"/>
                      <a:pt x="123" y="81"/>
                      <a:pt x="122" y="83"/>
                    </a:cubicBezTo>
                    <a:cubicBezTo>
                      <a:pt x="122" y="83"/>
                      <a:pt x="122" y="83"/>
                      <a:pt x="121" y="84"/>
                    </a:cubicBezTo>
                    <a:cubicBezTo>
                      <a:pt x="119" y="85"/>
                      <a:pt x="117" y="86"/>
                      <a:pt x="115" y="86"/>
                    </a:cubicBezTo>
                    <a:cubicBezTo>
                      <a:pt x="113" y="86"/>
                      <a:pt x="111" y="87"/>
                      <a:pt x="109" y="88"/>
                    </a:cubicBezTo>
                    <a:cubicBezTo>
                      <a:pt x="107" y="89"/>
                      <a:pt x="104" y="90"/>
                      <a:pt x="103" y="90"/>
                    </a:cubicBezTo>
                    <a:cubicBezTo>
                      <a:pt x="102" y="90"/>
                      <a:pt x="99" y="90"/>
                      <a:pt x="97" y="89"/>
                    </a:cubicBezTo>
                    <a:cubicBezTo>
                      <a:pt x="95" y="89"/>
                      <a:pt x="94" y="88"/>
                      <a:pt x="93" y="87"/>
                    </a:cubicBezTo>
                    <a:cubicBezTo>
                      <a:pt x="92" y="87"/>
                      <a:pt x="90" y="88"/>
                      <a:pt x="88" y="90"/>
                    </a:cubicBezTo>
                    <a:cubicBezTo>
                      <a:pt x="87" y="92"/>
                      <a:pt x="86" y="93"/>
                      <a:pt x="84" y="93"/>
                    </a:cubicBezTo>
                    <a:cubicBezTo>
                      <a:pt x="82" y="92"/>
                      <a:pt x="79" y="91"/>
                      <a:pt x="78" y="91"/>
                    </a:cubicBezTo>
                    <a:cubicBezTo>
                      <a:pt x="76" y="91"/>
                      <a:pt x="72" y="91"/>
                      <a:pt x="70" y="92"/>
                    </a:cubicBezTo>
                    <a:cubicBezTo>
                      <a:pt x="68" y="93"/>
                      <a:pt x="62" y="94"/>
                      <a:pt x="60" y="95"/>
                    </a:cubicBezTo>
                    <a:cubicBezTo>
                      <a:pt x="56" y="95"/>
                      <a:pt x="52" y="95"/>
                      <a:pt x="49" y="94"/>
                    </a:cubicBezTo>
                    <a:cubicBezTo>
                      <a:pt x="45" y="94"/>
                      <a:pt x="42" y="93"/>
                      <a:pt x="40" y="92"/>
                    </a:cubicBezTo>
                    <a:cubicBezTo>
                      <a:pt x="38" y="91"/>
                      <a:pt x="36" y="91"/>
                      <a:pt x="34" y="91"/>
                    </a:cubicBezTo>
                    <a:cubicBezTo>
                      <a:pt x="33" y="92"/>
                      <a:pt x="30" y="92"/>
                      <a:pt x="29" y="93"/>
                    </a:cubicBezTo>
                    <a:cubicBezTo>
                      <a:pt x="29" y="94"/>
                      <a:pt x="28" y="96"/>
                      <a:pt x="27" y="97"/>
                    </a:cubicBezTo>
                    <a:cubicBezTo>
                      <a:pt x="26" y="97"/>
                      <a:pt x="24" y="99"/>
                      <a:pt x="21" y="99"/>
                    </a:cubicBezTo>
                    <a:cubicBezTo>
                      <a:pt x="20" y="100"/>
                      <a:pt x="16" y="101"/>
                      <a:pt x="14" y="101"/>
                    </a:cubicBezTo>
                    <a:cubicBezTo>
                      <a:pt x="13" y="102"/>
                      <a:pt x="13" y="102"/>
                      <a:pt x="13" y="102"/>
                    </a:cubicBezTo>
                    <a:cubicBezTo>
                      <a:pt x="12" y="102"/>
                      <a:pt x="12" y="104"/>
                      <a:pt x="12" y="106"/>
                    </a:cubicBezTo>
                    <a:cubicBezTo>
                      <a:pt x="13" y="109"/>
                      <a:pt x="13" y="111"/>
                      <a:pt x="12" y="113"/>
                    </a:cubicBezTo>
                    <a:cubicBezTo>
                      <a:pt x="11" y="115"/>
                      <a:pt x="10" y="117"/>
                      <a:pt x="10" y="119"/>
                    </a:cubicBezTo>
                    <a:cubicBezTo>
                      <a:pt x="10" y="121"/>
                      <a:pt x="8" y="122"/>
                      <a:pt x="7" y="124"/>
                    </a:cubicBezTo>
                    <a:cubicBezTo>
                      <a:pt x="5" y="125"/>
                      <a:pt x="3" y="128"/>
                      <a:pt x="1" y="129"/>
                    </a:cubicBezTo>
                    <a:cubicBezTo>
                      <a:pt x="0" y="132"/>
                      <a:pt x="0" y="133"/>
                      <a:pt x="1" y="132"/>
                    </a:cubicBezTo>
                    <a:cubicBezTo>
                      <a:pt x="1" y="132"/>
                      <a:pt x="1" y="132"/>
                      <a:pt x="3" y="133"/>
                    </a:cubicBezTo>
                    <a:cubicBezTo>
                      <a:pt x="5" y="135"/>
                      <a:pt x="8" y="138"/>
                      <a:pt x="8" y="140"/>
                    </a:cubicBezTo>
                    <a:cubicBezTo>
                      <a:pt x="9" y="142"/>
                      <a:pt x="10" y="144"/>
                      <a:pt x="11" y="145"/>
                    </a:cubicBezTo>
                    <a:cubicBezTo>
                      <a:pt x="12" y="147"/>
                      <a:pt x="12" y="148"/>
                      <a:pt x="11" y="150"/>
                    </a:cubicBezTo>
                    <a:cubicBezTo>
                      <a:pt x="10" y="151"/>
                      <a:pt x="10" y="154"/>
                      <a:pt x="10" y="155"/>
                    </a:cubicBezTo>
                    <a:cubicBezTo>
                      <a:pt x="11" y="156"/>
                      <a:pt x="12" y="159"/>
                      <a:pt x="12" y="159"/>
                    </a:cubicBezTo>
                    <a:cubicBezTo>
                      <a:pt x="13" y="161"/>
                      <a:pt x="13" y="163"/>
                      <a:pt x="13" y="164"/>
                    </a:cubicBezTo>
                    <a:cubicBezTo>
                      <a:pt x="14" y="165"/>
                      <a:pt x="13" y="167"/>
                      <a:pt x="13" y="169"/>
                    </a:cubicBezTo>
                    <a:cubicBezTo>
                      <a:pt x="13" y="170"/>
                      <a:pt x="13" y="170"/>
                      <a:pt x="13" y="170"/>
                    </a:cubicBezTo>
                    <a:cubicBezTo>
                      <a:pt x="13" y="171"/>
                      <a:pt x="15" y="170"/>
                      <a:pt x="18" y="166"/>
                    </a:cubicBezTo>
                    <a:cubicBezTo>
                      <a:pt x="19" y="163"/>
                      <a:pt x="21" y="159"/>
                      <a:pt x="21" y="158"/>
                    </a:cubicBezTo>
                    <a:cubicBezTo>
                      <a:pt x="21" y="156"/>
                      <a:pt x="21" y="153"/>
                      <a:pt x="21" y="152"/>
                    </a:cubicBezTo>
                    <a:cubicBezTo>
                      <a:pt x="20" y="151"/>
                      <a:pt x="21" y="148"/>
                      <a:pt x="22" y="147"/>
                    </a:cubicBezTo>
                    <a:cubicBezTo>
                      <a:pt x="23" y="146"/>
                      <a:pt x="25" y="144"/>
                      <a:pt x="25" y="143"/>
                    </a:cubicBezTo>
                    <a:cubicBezTo>
                      <a:pt x="27" y="142"/>
                      <a:pt x="30" y="140"/>
                      <a:pt x="33" y="140"/>
                    </a:cubicBezTo>
                    <a:cubicBezTo>
                      <a:pt x="34" y="139"/>
                      <a:pt x="38" y="138"/>
                      <a:pt x="40" y="138"/>
                    </a:cubicBezTo>
                    <a:cubicBezTo>
                      <a:pt x="41" y="137"/>
                      <a:pt x="43" y="137"/>
                      <a:pt x="44" y="137"/>
                    </a:cubicBezTo>
                    <a:cubicBezTo>
                      <a:pt x="46" y="137"/>
                      <a:pt x="49" y="138"/>
                      <a:pt x="50" y="139"/>
                    </a:cubicBezTo>
                    <a:cubicBezTo>
                      <a:pt x="53" y="140"/>
                      <a:pt x="56" y="140"/>
                      <a:pt x="58" y="140"/>
                    </a:cubicBezTo>
                    <a:cubicBezTo>
                      <a:pt x="60" y="139"/>
                      <a:pt x="64" y="139"/>
                      <a:pt x="66" y="138"/>
                    </a:cubicBezTo>
                    <a:cubicBezTo>
                      <a:pt x="66" y="138"/>
                      <a:pt x="69" y="138"/>
                      <a:pt x="71" y="138"/>
                    </a:cubicBezTo>
                    <a:cubicBezTo>
                      <a:pt x="73" y="138"/>
                      <a:pt x="75" y="138"/>
                      <a:pt x="75" y="140"/>
                    </a:cubicBezTo>
                    <a:cubicBezTo>
                      <a:pt x="75" y="142"/>
                      <a:pt x="78" y="143"/>
                      <a:pt x="80" y="143"/>
                    </a:cubicBezTo>
                    <a:cubicBezTo>
                      <a:pt x="83" y="142"/>
                      <a:pt x="84" y="142"/>
                      <a:pt x="85" y="144"/>
                    </a:cubicBezTo>
                    <a:cubicBezTo>
                      <a:pt x="86" y="147"/>
                      <a:pt x="88" y="147"/>
                      <a:pt x="89" y="146"/>
                    </a:cubicBezTo>
                    <a:cubicBezTo>
                      <a:pt x="90" y="145"/>
                      <a:pt x="92" y="143"/>
                      <a:pt x="92" y="141"/>
                    </a:cubicBezTo>
                    <a:cubicBezTo>
                      <a:pt x="93" y="141"/>
                      <a:pt x="96" y="139"/>
                      <a:pt x="98" y="137"/>
                    </a:cubicBezTo>
                    <a:cubicBezTo>
                      <a:pt x="99" y="136"/>
                      <a:pt x="101" y="134"/>
                      <a:pt x="102" y="133"/>
                    </a:cubicBezTo>
                    <a:cubicBezTo>
                      <a:pt x="103" y="132"/>
                      <a:pt x="105" y="132"/>
                      <a:pt x="106" y="133"/>
                    </a:cubicBezTo>
                    <a:cubicBezTo>
                      <a:pt x="107" y="134"/>
                      <a:pt x="108" y="135"/>
                      <a:pt x="108" y="135"/>
                    </a:cubicBezTo>
                    <a:cubicBezTo>
                      <a:pt x="109" y="134"/>
                      <a:pt x="111" y="133"/>
                      <a:pt x="113" y="132"/>
                    </a:cubicBezTo>
                    <a:cubicBezTo>
                      <a:pt x="115" y="132"/>
                      <a:pt x="117" y="130"/>
                      <a:pt x="119" y="128"/>
                    </a:cubicBezTo>
                    <a:cubicBezTo>
                      <a:pt x="121" y="127"/>
                      <a:pt x="124" y="126"/>
                      <a:pt x="124" y="126"/>
                    </a:cubicBezTo>
                    <a:cubicBezTo>
                      <a:pt x="125" y="126"/>
                      <a:pt x="129" y="126"/>
                      <a:pt x="132" y="125"/>
                    </a:cubicBezTo>
                    <a:cubicBezTo>
                      <a:pt x="135" y="124"/>
                      <a:pt x="137" y="125"/>
                      <a:pt x="136" y="126"/>
                    </a:cubicBezTo>
                    <a:cubicBezTo>
                      <a:pt x="135" y="128"/>
                      <a:pt x="135" y="129"/>
                      <a:pt x="135" y="130"/>
                    </a:cubicBezTo>
                    <a:cubicBezTo>
                      <a:pt x="135" y="132"/>
                      <a:pt x="135" y="134"/>
                      <a:pt x="135" y="134"/>
                    </a:cubicBezTo>
                    <a:cubicBezTo>
                      <a:pt x="135" y="134"/>
                      <a:pt x="134" y="136"/>
                      <a:pt x="134" y="138"/>
                    </a:cubicBezTo>
                    <a:cubicBezTo>
                      <a:pt x="134" y="139"/>
                      <a:pt x="134" y="141"/>
                      <a:pt x="134" y="142"/>
                    </a:cubicBezTo>
                    <a:cubicBezTo>
                      <a:pt x="134" y="144"/>
                      <a:pt x="136" y="145"/>
                      <a:pt x="137" y="144"/>
                    </a:cubicBezTo>
                    <a:cubicBezTo>
                      <a:pt x="138" y="144"/>
                      <a:pt x="141" y="143"/>
                      <a:pt x="142" y="142"/>
                    </a:cubicBezTo>
                    <a:cubicBezTo>
                      <a:pt x="144" y="141"/>
                      <a:pt x="147" y="141"/>
                      <a:pt x="149" y="142"/>
                    </a:cubicBezTo>
                    <a:cubicBezTo>
                      <a:pt x="150" y="142"/>
                      <a:pt x="152" y="143"/>
                      <a:pt x="152" y="144"/>
                    </a:cubicBezTo>
                    <a:cubicBezTo>
                      <a:pt x="153" y="145"/>
                      <a:pt x="155" y="146"/>
                      <a:pt x="157" y="146"/>
                    </a:cubicBezTo>
                    <a:cubicBezTo>
                      <a:pt x="159" y="146"/>
                      <a:pt x="161" y="146"/>
                      <a:pt x="162" y="146"/>
                    </a:cubicBezTo>
                    <a:cubicBezTo>
                      <a:pt x="163" y="146"/>
                      <a:pt x="163" y="148"/>
                      <a:pt x="162" y="149"/>
                    </a:cubicBezTo>
                    <a:cubicBezTo>
                      <a:pt x="161" y="151"/>
                      <a:pt x="160" y="152"/>
                      <a:pt x="160" y="154"/>
                    </a:cubicBezTo>
                    <a:cubicBezTo>
                      <a:pt x="160" y="155"/>
                      <a:pt x="160" y="157"/>
                      <a:pt x="162" y="157"/>
                    </a:cubicBezTo>
                    <a:cubicBezTo>
                      <a:pt x="163" y="157"/>
                      <a:pt x="165" y="159"/>
                      <a:pt x="167" y="160"/>
                    </a:cubicBezTo>
                    <a:cubicBezTo>
                      <a:pt x="168" y="161"/>
                      <a:pt x="169" y="162"/>
                      <a:pt x="169" y="164"/>
                    </a:cubicBezTo>
                    <a:cubicBezTo>
                      <a:pt x="170" y="166"/>
                      <a:pt x="170" y="167"/>
                      <a:pt x="169" y="168"/>
                    </a:cubicBezTo>
                    <a:cubicBezTo>
                      <a:pt x="168" y="169"/>
                      <a:pt x="165" y="171"/>
                      <a:pt x="163" y="172"/>
                    </a:cubicBezTo>
                    <a:cubicBezTo>
                      <a:pt x="162" y="173"/>
                      <a:pt x="159" y="174"/>
                      <a:pt x="157" y="175"/>
                    </a:cubicBezTo>
                    <a:cubicBezTo>
                      <a:pt x="155" y="176"/>
                      <a:pt x="153" y="179"/>
                      <a:pt x="150" y="180"/>
                    </a:cubicBezTo>
                    <a:cubicBezTo>
                      <a:pt x="147" y="181"/>
                      <a:pt x="146" y="182"/>
                      <a:pt x="147" y="183"/>
                    </a:cubicBezTo>
                    <a:cubicBezTo>
                      <a:pt x="147" y="183"/>
                      <a:pt x="147" y="183"/>
                      <a:pt x="148" y="184"/>
                    </a:cubicBezTo>
                    <a:cubicBezTo>
                      <a:pt x="150" y="186"/>
                      <a:pt x="152" y="187"/>
                      <a:pt x="153" y="189"/>
                    </a:cubicBezTo>
                    <a:cubicBezTo>
                      <a:pt x="154" y="191"/>
                      <a:pt x="154" y="191"/>
                      <a:pt x="152" y="192"/>
                    </a:cubicBezTo>
                    <a:cubicBezTo>
                      <a:pt x="150" y="192"/>
                      <a:pt x="147" y="192"/>
                      <a:pt x="147" y="192"/>
                    </a:cubicBezTo>
                    <a:cubicBezTo>
                      <a:pt x="145" y="191"/>
                      <a:pt x="144" y="193"/>
                      <a:pt x="144" y="194"/>
                    </a:cubicBezTo>
                    <a:cubicBezTo>
                      <a:pt x="144" y="196"/>
                      <a:pt x="143" y="199"/>
                      <a:pt x="143" y="201"/>
                    </a:cubicBezTo>
                    <a:cubicBezTo>
                      <a:pt x="142" y="204"/>
                      <a:pt x="141" y="206"/>
                      <a:pt x="140" y="207"/>
                    </a:cubicBezTo>
                    <a:cubicBezTo>
                      <a:pt x="140" y="209"/>
                      <a:pt x="140" y="209"/>
                      <a:pt x="140" y="209"/>
                    </a:cubicBezTo>
                    <a:cubicBezTo>
                      <a:pt x="140" y="209"/>
                      <a:pt x="140" y="210"/>
                      <a:pt x="142" y="212"/>
                    </a:cubicBezTo>
                    <a:cubicBezTo>
                      <a:pt x="144" y="213"/>
                      <a:pt x="145" y="215"/>
                      <a:pt x="146" y="21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0" name="Freeform 9">
                <a:extLst>
                  <a:ext uri="{FF2B5EF4-FFF2-40B4-BE49-F238E27FC236}">
                    <a16:creationId xmlns:a16="http://schemas.microsoft.com/office/drawing/2014/main" id="{FBF55F94-DD91-ED2F-E63D-5E125F6C9D76}"/>
                  </a:ext>
                </a:extLst>
              </p:cNvPr>
              <p:cNvSpPr>
                <a:spLocks/>
              </p:cNvSpPr>
              <p:nvPr/>
            </p:nvSpPr>
            <p:spPr bwMode="auto">
              <a:xfrm>
                <a:off x="6528463" y="2287703"/>
                <a:ext cx="110955" cy="161458"/>
              </a:xfrm>
              <a:custGeom>
                <a:avLst/>
                <a:gdLst/>
                <a:ahLst/>
                <a:cxnLst>
                  <a:cxn ang="0">
                    <a:pos x="59" y="37"/>
                  </a:cxn>
                  <a:cxn ang="0">
                    <a:pos x="60" y="33"/>
                  </a:cxn>
                  <a:cxn ang="0">
                    <a:pos x="60" y="27"/>
                  </a:cxn>
                  <a:cxn ang="0">
                    <a:pos x="59" y="20"/>
                  </a:cxn>
                  <a:cxn ang="0">
                    <a:pos x="56" y="15"/>
                  </a:cxn>
                  <a:cxn ang="0">
                    <a:pos x="54" y="11"/>
                  </a:cxn>
                  <a:cxn ang="0">
                    <a:pos x="54" y="7"/>
                  </a:cxn>
                  <a:cxn ang="0">
                    <a:pos x="51" y="2"/>
                  </a:cxn>
                  <a:cxn ang="0">
                    <a:pos x="47" y="1"/>
                  </a:cxn>
                  <a:cxn ang="0">
                    <a:pos x="46" y="2"/>
                  </a:cxn>
                  <a:cxn ang="0">
                    <a:pos x="45" y="7"/>
                  </a:cxn>
                  <a:cxn ang="0">
                    <a:pos x="42" y="11"/>
                  </a:cxn>
                  <a:cxn ang="0">
                    <a:pos x="40" y="12"/>
                  </a:cxn>
                  <a:cxn ang="0">
                    <a:pos x="39" y="14"/>
                  </a:cxn>
                  <a:cxn ang="0">
                    <a:pos x="37" y="19"/>
                  </a:cxn>
                  <a:cxn ang="0">
                    <a:pos x="33" y="21"/>
                  </a:cxn>
                  <a:cxn ang="0">
                    <a:pos x="29" y="20"/>
                  </a:cxn>
                  <a:cxn ang="0">
                    <a:pos x="24" y="22"/>
                  </a:cxn>
                  <a:cxn ang="0">
                    <a:pos x="20" y="25"/>
                  </a:cxn>
                  <a:cxn ang="0">
                    <a:pos x="14" y="28"/>
                  </a:cxn>
                  <a:cxn ang="0">
                    <a:pos x="9" y="30"/>
                  </a:cxn>
                  <a:cxn ang="0">
                    <a:pos x="6" y="34"/>
                  </a:cxn>
                  <a:cxn ang="0">
                    <a:pos x="4" y="38"/>
                  </a:cxn>
                  <a:cxn ang="0">
                    <a:pos x="3" y="42"/>
                  </a:cxn>
                  <a:cxn ang="0">
                    <a:pos x="2" y="47"/>
                  </a:cxn>
                  <a:cxn ang="0">
                    <a:pos x="0" y="51"/>
                  </a:cxn>
                  <a:cxn ang="0">
                    <a:pos x="0" y="54"/>
                  </a:cxn>
                  <a:cxn ang="0">
                    <a:pos x="2" y="59"/>
                  </a:cxn>
                  <a:cxn ang="0">
                    <a:pos x="6" y="64"/>
                  </a:cxn>
                  <a:cxn ang="0">
                    <a:pos x="9" y="71"/>
                  </a:cxn>
                  <a:cxn ang="0">
                    <a:pos x="10" y="77"/>
                  </a:cxn>
                  <a:cxn ang="0">
                    <a:pos x="12" y="82"/>
                  </a:cxn>
                  <a:cxn ang="0">
                    <a:pos x="14" y="82"/>
                  </a:cxn>
                  <a:cxn ang="0">
                    <a:pos x="19" y="80"/>
                  </a:cxn>
                  <a:cxn ang="0">
                    <a:pos x="22" y="84"/>
                  </a:cxn>
                  <a:cxn ang="0">
                    <a:pos x="25" y="89"/>
                  </a:cxn>
                  <a:cxn ang="0">
                    <a:pos x="31" y="87"/>
                  </a:cxn>
                  <a:cxn ang="0">
                    <a:pos x="36" y="82"/>
                  </a:cxn>
                  <a:cxn ang="0">
                    <a:pos x="35" y="76"/>
                  </a:cxn>
                  <a:cxn ang="0">
                    <a:pos x="35" y="71"/>
                  </a:cxn>
                  <a:cxn ang="0">
                    <a:pos x="35" y="67"/>
                  </a:cxn>
                  <a:cxn ang="0">
                    <a:pos x="40" y="62"/>
                  </a:cxn>
                  <a:cxn ang="0">
                    <a:pos x="42" y="57"/>
                  </a:cxn>
                  <a:cxn ang="0">
                    <a:pos x="42" y="50"/>
                  </a:cxn>
                  <a:cxn ang="0">
                    <a:pos x="44" y="48"/>
                  </a:cxn>
                  <a:cxn ang="0">
                    <a:pos x="48" y="48"/>
                  </a:cxn>
                  <a:cxn ang="0">
                    <a:pos x="50" y="45"/>
                  </a:cxn>
                  <a:cxn ang="0">
                    <a:pos x="55" y="45"/>
                  </a:cxn>
                  <a:cxn ang="0">
                    <a:pos x="56" y="46"/>
                  </a:cxn>
                  <a:cxn ang="0">
                    <a:pos x="57" y="42"/>
                  </a:cxn>
                  <a:cxn ang="0">
                    <a:pos x="59" y="37"/>
                  </a:cxn>
                </a:cxnLst>
                <a:rect l="0" t="0" r="r" b="b"/>
                <a:pathLst>
                  <a:path w="61" h="89">
                    <a:moveTo>
                      <a:pt x="59" y="37"/>
                    </a:moveTo>
                    <a:cubicBezTo>
                      <a:pt x="60" y="36"/>
                      <a:pt x="61" y="35"/>
                      <a:pt x="60" y="33"/>
                    </a:cubicBezTo>
                    <a:cubicBezTo>
                      <a:pt x="60" y="31"/>
                      <a:pt x="60" y="29"/>
                      <a:pt x="60" y="27"/>
                    </a:cubicBezTo>
                    <a:cubicBezTo>
                      <a:pt x="60" y="25"/>
                      <a:pt x="59" y="22"/>
                      <a:pt x="59" y="20"/>
                    </a:cubicBezTo>
                    <a:cubicBezTo>
                      <a:pt x="59" y="18"/>
                      <a:pt x="57" y="15"/>
                      <a:pt x="56" y="15"/>
                    </a:cubicBezTo>
                    <a:cubicBezTo>
                      <a:pt x="54" y="14"/>
                      <a:pt x="54" y="12"/>
                      <a:pt x="54" y="11"/>
                    </a:cubicBezTo>
                    <a:cubicBezTo>
                      <a:pt x="55" y="10"/>
                      <a:pt x="55" y="8"/>
                      <a:pt x="54" y="7"/>
                    </a:cubicBezTo>
                    <a:cubicBezTo>
                      <a:pt x="53" y="5"/>
                      <a:pt x="53" y="3"/>
                      <a:pt x="51" y="2"/>
                    </a:cubicBezTo>
                    <a:cubicBezTo>
                      <a:pt x="49" y="0"/>
                      <a:pt x="48" y="0"/>
                      <a:pt x="47" y="1"/>
                    </a:cubicBezTo>
                    <a:cubicBezTo>
                      <a:pt x="47" y="1"/>
                      <a:pt x="47" y="1"/>
                      <a:pt x="46" y="2"/>
                    </a:cubicBezTo>
                    <a:cubicBezTo>
                      <a:pt x="46" y="3"/>
                      <a:pt x="45" y="6"/>
                      <a:pt x="45" y="7"/>
                    </a:cubicBezTo>
                    <a:cubicBezTo>
                      <a:pt x="45" y="9"/>
                      <a:pt x="44" y="11"/>
                      <a:pt x="42" y="11"/>
                    </a:cubicBezTo>
                    <a:cubicBezTo>
                      <a:pt x="40" y="11"/>
                      <a:pt x="39" y="11"/>
                      <a:pt x="40" y="12"/>
                    </a:cubicBezTo>
                    <a:cubicBezTo>
                      <a:pt x="40" y="13"/>
                      <a:pt x="40" y="13"/>
                      <a:pt x="39" y="14"/>
                    </a:cubicBezTo>
                    <a:cubicBezTo>
                      <a:pt x="38" y="15"/>
                      <a:pt x="38" y="17"/>
                      <a:pt x="37" y="19"/>
                    </a:cubicBezTo>
                    <a:cubicBezTo>
                      <a:pt x="37" y="21"/>
                      <a:pt x="35" y="22"/>
                      <a:pt x="33" y="21"/>
                    </a:cubicBezTo>
                    <a:cubicBezTo>
                      <a:pt x="31" y="20"/>
                      <a:pt x="30" y="20"/>
                      <a:pt x="29" y="20"/>
                    </a:cubicBezTo>
                    <a:cubicBezTo>
                      <a:pt x="28" y="20"/>
                      <a:pt x="26" y="21"/>
                      <a:pt x="24" y="22"/>
                    </a:cubicBezTo>
                    <a:cubicBezTo>
                      <a:pt x="22" y="22"/>
                      <a:pt x="21" y="24"/>
                      <a:pt x="20" y="25"/>
                    </a:cubicBezTo>
                    <a:cubicBezTo>
                      <a:pt x="19" y="27"/>
                      <a:pt x="16" y="27"/>
                      <a:pt x="14" y="28"/>
                    </a:cubicBezTo>
                    <a:cubicBezTo>
                      <a:pt x="12" y="28"/>
                      <a:pt x="10" y="29"/>
                      <a:pt x="9" y="30"/>
                    </a:cubicBezTo>
                    <a:cubicBezTo>
                      <a:pt x="9" y="31"/>
                      <a:pt x="8" y="33"/>
                      <a:pt x="6" y="34"/>
                    </a:cubicBezTo>
                    <a:cubicBezTo>
                      <a:pt x="6" y="34"/>
                      <a:pt x="4" y="36"/>
                      <a:pt x="4" y="38"/>
                    </a:cubicBezTo>
                    <a:cubicBezTo>
                      <a:pt x="3" y="39"/>
                      <a:pt x="3" y="41"/>
                      <a:pt x="3" y="42"/>
                    </a:cubicBezTo>
                    <a:cubicBezTo>
                      <a:pt x="4" y="44"/>
                      <a:pt x="3" y="46"/>
                      <a:pt x="2" y="47"/>
                    </a:cubicBezTo>
                    <a:cubicBezTo>
                      <a:pt x="1" y="48"/>
                      <a:pt x="0" y="50"/>
                      <a:pt x="0" y="51"/>
                    </a:cubicBezTo>
                    <a:cubicBezTo>
                      <a:pt x="1" y="51"/>
                      <a:pt x="1" y="53"/>
                      <a:pt x="0" y="54"/>
                    </a:cubicBezTo>
                    <a:cubicBezTo>
                      <a:pt x="0" y="55"/>
                      <a:pt x="1" y="57"/>
                      <a:pt x="2" y="59"/>
                    </a:cubicBezTo>
                    <a:cubicBezTo>
                      <a:pt x="3" y="61"/>
                      <a:pt x="5" y="63"/>
                      <a:pt x="6" y="64"/>
                    </a:cubicBezTo>
                    <a:cubicBezTo>
                      <a:pt x="7" y="66"/>
                      <a:pt x="8" y="68"/>
                      <a:pt x="9" y="71"/>
                    </a:cubicBezTo>
                    <a:cubicBezTo>
                      <a:pt x="10" y="72"/>
                      <a:pt x="10" y="76"/>
                      <a:pt x="10" y="77"/>
                    </a:cubicBezTo>
                    <a:cubicBezTo>
                      <a:pt x="11" y="79"/>
                      <a:pt x="11" y="81"/>
                      <a:pt x="12" y="82"/>
                    </a:cubicBezTo>
                    <a:cubicBezTo>
                      <a:pt x="13" y="83"/>
                      <a:pt x="14" y="83"/>
                      <a:pt x="14" y="82"/>
                    </a:cubicBezTo>
                    <a:cubicBezTo>
                      <a:pt x="15" y="80"/>
                      <a:pt x="17" y="79"/>
                      <a:pt x="19" y="80"/>
                    </a:cubicBezTo>
                    <a:cubicBezTo>
                      <a:pt x="20" y="80"/>
                      <a:pt x="22" y="82"/>
                      <a:pt x="22" y="84"/>
                    </a:cubicBezTo>
                    <a:cubicBezTo>
                      <a:pt x="23" y="86"/>
                      <a:pt x="24" y="88"/>
                      <a:pt x="25" y="89"/>
                    </a:cubicBezTo>
                    <a:cubicBezTo>
                      <a:pt x="26" y="89"/>
                      <a:pt x="28" y="88"/>
                      <a:pt x="31" y="87"/>
                    </a:cubicBezTo>
                    <a:cubicBezTo>
                      <a:pt x="33" y="85"/>
                      <a:pt x="35" y="84"/>
                      <a:pt x="36" y="82"/>
                    </a:cubicBezTo>
                    <a:cubicBezTo>
                      <a:pt x="36" y="80"/>
                      <a:pt x="35" y="78"/>
                      <a:pt x="35" y="76"/>
                    </a:cubicBezTo>
                    <a:cubicBezTo>
                      <a:pt x="35" y="74"/>
                      <a:pt x="35" y="72"/>
                      <a:pt x="35" y="71"/>
                    </a:cubicBezTo>
                    <a:cubicBezTo>
                      <a:pt x="35" y="70"/>
                      <a:pt x="35" y="68"/>
                      <a:pt x="35" y="67"/>
                    </a:cubicBezTo>
                    <a:cubicBezTo>
                      <a:pt x="36" y="65"/>
                      <a:pt x="38" y="63"/>
                      <a:pt x="40" y="62"/>
                    </a:cubicBezTo>
                    <a:cubicBezTo>
                      <a:pt x="41" y="61"/>
                      <a:pt x="42" y="59"/>
                      <a:pt x="42" y="57"/>
                    </a:cubicBezTo>
                    <a:cubicBezTo>
                      <a:pt x="42" y="55"/>
                      <a:pt x="42" y="52"/>
                      <a:pt x="42" y="50"/>
                    </a:cubicBezTo>
                    <a:cubicBezTo>
                      <a:pt x="41" y="48"/>
                      <a:pt x="43" y="47"/>
                      <a:pt x="44" y="48"/>
                    </a:cubicBezTo>
                    <a:cubicBezTo>
                      <a:pt x="46" y="48"/>
                      <a:pt x="48" y="49"/>
                      <a:pt x="48" y="48"/>
                    </a:cubicBezTo>
                    <a:cubicBezTo>
                      <a:pt x="49" y="48"/>
                      <a:pt x="50" y="47"/>
                      <a:pt x="50" y="45"/>
                    </a:cubicBezTo>
                    <a:cubicBezTo>
                      <a:pt x="51" y="44"/>
                      <a:pt x="53" y="44"/>
                      <a:pt x="55" y="45"/>
                    </a:cubicBezTo>
                    <a:cubicBezTo>
                      <a:pt x="56" y="46"/>
                      <a:pt x="56" y="46"/>
                      <a:pt x="56" y="46"/>
                    </a:cubicBezTo>
                    <a:cubicBezTo>
                      <a:pt x="57" y="47"/>
                      <a:pt x="57" y="45"/>
                      <a:pt x="57" y="42"/>
                    </a:cubicBezTo>
                    <a:cubicBezTo>
                      <a:pt x="58" y="40"/>
                      <a:pt x="58" y="37"/>
                      <a:pt x="59" y="3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1" name="Freeform 10">
                <a:extLst>
                  <a:ext uri="{FF2B5EF4-FFF2-40B4-BE49-F238E27FC236}">
                    <a16:creationId xmlns:a16="http://schemas.microsoft.com/office/drawing/2014/main" id="{B9B248D7-0D46-1E5C-4B3D-0C8F72A6C561}"/>
                  </a:ext>
                </a:extLst>
              </p:cNvPr>
              <p:cNvSpPr>
                <a:spLocks/>
              </p:cNvSpPr>
              <p:nvPr/>
            </p:nvSpPr>
            <p:spPr bwMode="auto">
              <a:xfrm>
                <a:off x="6632531" y="2287703"/>
                <a:ext cx="113249" cy="242569"/>
              </a:xfrm>
              <a:custGeom>
                <a:avLst/>
                <a:gdLst/>
                <a:ahLst/>
                <a:cxnLst>
                  <a:cxn ang="0">
                    <a:pos x="40" y="20"/>
                  </a:cxn>
                  <a:cxn ang="0">
                    <a:pos x="38" y="13"/>
                  </a:cxn>
                  <a:cxn ang="0">
                    <a:pos x="34" y="4"/>
                  </a:cxn>
                  <a:cxn ang="0">
                    <a:pos x="24" y="0"/>
                  </a:cxn>
                  <a:cxn ang="0">
                    <a:pos x="19" y="8"/>
                  </a:cxn>
                  <a:cxn ang="0">
                    <a:pos x="13" y="16"/>
                  </a:cxn>
                  <a:cxn ang="0">
                    <a:pos x="2" y="20"/>
                  </a:cxn>
                  <a:cxn ang="0">
                    <a:pos x="3" y="33"/>
                  </a:cxn>
                  <a:cxn ang="0">
                    <a:pos x="0" y="43"/>
                  </a:cxn>
                  <a:cxn ang="0">
                    <a:pos x="1" y="49"/>
                  </a:cxn>
                  <a:cxn ang="0">
                    <a:pos x="5" y="58"/>
                  </a:cxn>
                  <a:cxn ang="0">
                    <a:pos x="7" y="70"/>
                  </a:cxn>
                  <a:cxn ang="0">
                    <a:pos x="10" y="83"/>
                  </a:cxn>
                  <a:cxn ang="0">
                    <a:pos x="14" y="92"/>
                  </a:cxn>
                  <a:cxn ang="0">
                    <a:pos x="19" y="106"/>
                  </a:cxn>
                  <a:cxn ang="0">
                    <a:pos x="23" y="118"/>
                  </a:cxn>
                  <a:cxn ang="0">
                    <a:pos x="26" y="132"/>
                  </a:cxn>
                  <a:cxn ang="0">
                    <a:pos x="28" y="134"/>
                  </a:cxn>
                  <a:cxn ang="0">
                    <a:pos x="32" y="128"/>
                  </a:cxn>
                  <a:cxn ang="0">
                    <a:pos x="41" y="134"/>
                  </a:cxn>
                  <a:cxn ang="0">
                    <a:pos x="49" y="131"/>
                  </a:cxn>
                  <a:cxn ang="0">
                    <a:pos x="52" y="124"/>
                  </a:cxn>
                  <a:cxn ang="0">
                    <a:pos x="56" y="115"/>
                  </a:cxn>
                  <a:cxn ang="0">
                    <a:pos x="49" y="102"/>
                  </a:cxn>
                  <a:cxn ang="0">
                    <a:pos x="48" y="85"/>
                  </a:cxn>
                  <a:cxn ang="0">
                    <a:pos x="55" y="78"/>
                  </a:cxn>
                  <a:cxn ang="0">
                    <a:pos x="61" y="73"/>
                  </a:cxn>
                  <a:cxn ang="0">
                    <a:pos x="62" y="60"/>
                  </a:cxn>
                  <a:cxn ang="0">
                    <a:pos x="61" y="42"/>
                  </a:cxn>
                  <a:cxn ang="0">
                    <a:pos x="57" y="29"/>
                  </a:cxn>
                  <a:cxn ang="0">
                    <a:pos x="55" y="23"/>
                  </a:cxn>
                  <a:cxn ang="0">
                    <a:pos x="45" y="20"/>
                  </a:cxn>
                </a:cxnLst>
                <a:rect l="0" t="0" r="r" b="b"/>
                <a:pathLst>
                  <a:path w="62" h="135">
                    <a:moveTo>
                      <a:pt x="45" y="20"/>
                    </a:moveTo>
                    <a:cubicBezTo>
                      <a:pt x="44" y="20"/>
                      <a:pt x="42" y="20"/>
                      <a:pt x="40" y="20"/>
                    </a:cubicBezTo>
                    <a:cubicBezTo>
                      <a:pt x="39" y="19"/>
                      <a:pt x="38" y="18"/>
                      <a:pt x="38" y="17"/>
                    </a:cubicBezTo>
                    <a:cubicBezTo>
                      <a:pt x="38" y="15"/>
                      <a:pt x="38" y="14"/>
                      <a:pt x="38" y="13"/>
                    </a:cubicBezTo>
                    <a:cubicBezTo>
                      <a:pt x="38" y="11"/>
                      <a:pt x="38" y="9"/>
                      <a:pt x="38" y="7"/>
                    </a:cubicBezTo>
                    <a:cubicBezTo>
                      <a:pt x="38" y="5"/>
                      <a:pt x="37" y="4"/>
                      <a:pt x="34" y="4"/>
                    </a:cubicBezTo>
                    <a:cubicBezTo>
                      <a:pt x="32" y="4"/>
                      <a:pt x="28" y="3"/>
                      <a:pt x="28" y="1"/>
                    </a:cubicBezTo>
                    <a:cubicBezTo>
                      <a:pt x="26" y="0"/>
                      <a:pt x="24" y="0"/>
                      <a:pt x="24" y="0"/>
                    </a:cubicBezTo>
                    <a:cubicBezTo>
                      <a:pt x="23" y="1"/>
                      <a:pt x="22" y="2"/>
                      <a:pt x="21" y="4"/>
                    </a:cubicBezTo>
                    <a:cubicBezTo>
                      <a:pt x="20" y="5"/>
                      <a:pt x="19" y="7"/>
                      <a:pt x="19" y="8"/>
                    </a:cubicBezTo>
                    <a:cubicBezTo>
                      <a:pt x="18" y="9"/>
                      <a:pt x="17" y="11"/>
                      <a:pt x="16" y="13"/>
                    </a:cubicBezTo>
                    <a:cubicBezTo>
                      <a:pt x="16" y="13"/>
                      <a:pt x="13" y="15"/>
                      <a:pt x="13" y="16"/>
                    </a:cubicBezTo>
                    <a:cubicBezTo>
                      <a:pt x="11" y="16"/>
                      <a:pt x="7" y="16"/>
                      <a:pt x="5" y="16"/>
                    </a:cubicBezTo>
                    <a:cubicBezTo>
                      <a:pt x="3" y="16"/>
                      <a:pt x="2" y="18"/>
                      <a:pt x="2" y="20"/>
                    </a:cubicBezTo>
                    <a:cubicBezTo>
                      <a:pt x="2" y="22"/>
                      <a:pt x="3" y="25"/>
                      <a:pt x="3" y="27"/>
                    </a:cubicBezTo>
                    <a:cubicBezTo>
                      <a:pt x="3" y="29"/>
                      <a:pt x="3" y="32"/>
                      <a:pt x="3" y="33"/>
                    </a:cubicBezTo>
                    <a:cubicBezTo>
                      <a:pt x="4" y="35"/>
                      <a:pt x="3" y="37"/>
                      <a:pt x="2" y="37"/>
                    </a:cubicBezTo>
                    <a:cubicBezTo>
                      <a:pt x="1" y="38"/>
                      <a:pt x="1" y="40"/>
                      <a:pt x="0" y="43"/>
                    </a:cubicBezTo>
                    <a:cubicBezTo>
                      <a:pt x="0" y="45"/>
                      <a:pt x="0" y="48"/>
                      <a:pt x="0" y="48"/>
                    </a:cubicBezTo>
                    <a:cubicBezTo>
                      <a:pt x="0" y="48"/>
                      <a:pt x="0" y="48"/>
                      <a:pt x="1" y="49"/>
                    </a:cubicBezTo>
                    <a:cubicBezTo>
                      <a:pt x="2" y="50"/>
                      <a:pt x="2" y="52"/>
                      <a:pt x="3" y="54"/>
                    </a:cubicBezTo>
                    <a:cubicBezTo>
                      <a:pt x="3" y="54"/>
                      <a:pt x="4" y="57"/>
                      <a:pt x="5" y="58"/>
                    </a:cubicBezTo>
                    <a:cubicBezTo>
                      <a:pt x="6" y="59"/>
                      <a:pt x="6" y="62"/>
                      <a:pt x="7" y="63"/>
                    </a:cubicBezTo>
                    <a:cubicBezTo>
                      <a:pt x="7" y="65"/>
                      <a:pt x="7" y="68"/>
                      <a:pt x="7" y="70"/>
                    </a:cubicBezTo>
                    <a:cubicBezTo>
                      <a:pt x="7" y="72"/>
                      <a:pt x="7" y="75"/>
                      <a:pt x="8" y="77"/>
                    </a:cubicBezTo>
                    <a:cubicBezTo>
                      <a:pt x="8" y="79"/>
                      <a:pt x="9" y="81"/>
                      <a:pt x="10" y="83"/>
                    </a:cubicBezTo>
                    <a:cubicBezTo>
                      <a:pt x="10" y="85"/>
                      <a:pt x="11" y="87"/>
                      <a:pt x="12" y="88"/>
                    </a:cubicBezTo>
                    <a:cubicBezTo>
                      <a:pt x="13" y="89"/>
                      <a:pt x="14" y="91"/>
                      <a:pt x="14" y="92"/>
                    </a:cubicBezTo>
                    <a:cubicBezTo>
                      <a:pt x="14" y="94"/>
                      <a:pt x="16" y="97"/>
                      <a:pt x="17" y="99"/>
                    </a:cubicBezTo>
                    <a:cubicBezTo>
                      <a:pt x="18" y="101"/>
                      <a:pt x="19" y="104"/>
                      <a:pt x="19" y="106"/>
                    </a:cubicBezTo>
                    <a:cubicBezTo>
                      <a:pt x="19" y="107"/>
                      <a:pt x="20" y="110"/>
                      <a:pt x="21" y="112"/>
                    </a:cubicBezTo>
                    <a:cubicBezTo>
                      <a:pt x="22" y="113"/>
                      <a:pt x="23" y="116"/>
                      <a:pt x="23" y="118"/>
                    </a:cubicBezTo>
                    <a:cubicBezTo>
                      <a:pt x="23" y="120"/>
                      <a:pt x="23" y="123"/>
                      <a:pt x="24" y="124"/>
                    </a:cubicBezTo>
                    <a:cubicBezTo>
                      <a:pt x="24" y="126"/>
                      <a:pt x="25" y="129"/>
                      <a:pt x="26" y="132"/>
                    </a:cubicBezTo>
                    <a:cubicBezTo>
                      <a:pt x="27" y="134"/>
                      <a:pt x="27" y="134"/>
                      <a:pt x="27" y="134"/>
                    </a:cubicBezTo>
                    <a:cubicBezTo>
                      <a:pt x="27" y="135"/>
                      <a:pt x="28" y="135"/>
                      <a:pt x="28" y="134"/>
                    </a:cubicBezTo>
                    <a:cubicBezTo>
                      <a:pt x="28" y="134"/>
                      <a:pt x="28" y="134"/>
                      <a:pt x="29" y="133"/>
                    </a:cubicBezTo>
                    <a:cubicBezTo>
                      <a:pt x="30" y="131"/>
                      <a:pt x="32" y="129"/>
                      <a:pt x="32" y="128"/>
                    </a:cubicBezTo>
                    <a:cubicBezTo>
                      <a:pt x="33" y="128"/>
                      <a:pt x="35" y="129"/>
                      <a:pt x="37" y="131"/>
                    </a:cubicBezTo>
                    <a:cubicBezTo>
                      <a:pt x="39" y="132"/>
                      <a:pt x="41" y="133"/>
                      <a:pt x="41" y="134"/>
                    </a:cubicBezTo>
                    <a:cubicBezTo>
                      <a:pt x="41" y="135"/>
                      <a:pt x="43" y="135"/>
                      <a:pt x="45" y="135"/>
                    </a:cubicBezTo>
                    <a:cubicBezTo>
                      <a:pt x="47" y="134"/>
                      <a:pt x="48" y="132"/>
                      <a:pt x="49" y="131"/>
                    </a:cubicBezTo>
                    <a:cubicBezTo>
                      <a:pt x="49" y="130"/>
                      <a:pt x="49" y="128"/>
                      <a:pt x="49" y="126"/>
                    </a:cubicBezTo>
                    <a:cubicBezTo>
                      <a:pt x="50" y="125"/>
                      <a:pt x="51" y="124"/>
                      <a:pt x="52" y="124"/>
                    </a:cubicBezTo>
                    <a:cubicBezTo>
                      <a:pt x="53" y="123"/>
                      <a:pt x="54" y="122"/>
                      <a:pt x="55" y="121"/>
                    </a:cubicBezTo>
                    <a:cubicBezTo>
                      <a:pt x="56" y="119"/>
                      <a:pt x="56" y="118"/>
                      <a:pt x="56" y="115"/>
                    </a:cubicBezTo>
                    <a:cubicBezTo>
                      <a:pt x="56" y="113"/>
                      <a:pt x="54" y="111"/>
                      <a:pt x="53" y="109"/>
                    </a:cubicBezTo>
                    <a:cubicBezTo>
                      <a:pt x="51" y="108"/>
                      <a:pt x="50" y="104"/>
                      <a:pt x="49" y="102"/>
                    </a:cubicBezTo>
                    <a:cubicBezTo>
                      <a:pt x="49" y="99"/>
                      <a:pt x="49" y="95"/>
                      <a:pt x="49" y="93"/>
                    </a:cubicBezTo>
                    <a:cubicBezTo>
                      <a:pt x="49" y="91"/>
                      <a:pt x="48" y="87"/>
                      <a:pt x="48" y="85"/>
                    </a:cubicBezTo>
                    <a:cubicBezTo>
                      <a:pt x="48" y="82"/>
                      <a:pt x="49" y="80"/>
                      <a:pt x="50" y="79"/>
                    </a:cubicBezTo>
                    <a:cubicBezTo>
                      <a:pt x="52" y="78"/>
                      <a:pt x="53" y="77"/>
                      <a:pt x="55" y="78"/>
                    </a:cubicBezTo>
                    <a:cubicBezTo>
                      <a:pt x="57" y="78"/>
                      <a:pt x="59" y="78"/>
                      <a:pt x="60" y="78"/>
                    </a:cubicBezTo>
                    <a:cubicBezTo>
                      <a:pt x="61" y="77"/>
                      <a:pt x="61" y="75"/>
                      <a:pt x="61" y="73"/>
                    </a:cubicBezTo>
                    <a:cubicBezTo>
                      <a:pt x="61" y="72"/>
                      <a:pt x="61" y="69"/>
                      <a:pt x="62" y="67"/>
                    </a:cubicBezTo>
                    <a:cubicBezTo>
                      <a:pt x="62" y="66"/>
                      <a:pt x="62" y="62"/>
                      <a:pt x="62" y="60"/>
                    </a:cubicBezTo>
                    <a:cubicBezTo>
                      <a:pt x="62" y="58"/>
                      <a:pt x="62" y="54"/>
                      <a:pt x="62" y="50"/>
                    </a:cubicBezTo>
                    <a:cubicBezTo>
                      <a:pt x="61" y="47"/>
                      <a:pt x="61" y="44"/>
                      <a:pt x="61" y="42"/>
                    </a:cubicBezTo>
                    <a:cubicBezTo>
                      <a:pt x="61" y="40"/>
                      <a:pt x="60" y="37"/>
                      <a:pt x="59" y="35"/>
                    </a:cubicBezTo>
                    <a:cubicBezTo>
                      <a:pt x="58" y="33"/>
                      <a:pt x="57" y="30"/>
                      <a:pt x="57" y="29"/>
                    </a:cubicBezTo>
                    <a:cubicBezTo>
                      <a:pt x="56" y="28"/>
                      <a:pt x="56" y="25"/>
                      <a:pt x="56" y="24"/>
                    </a:cubicBezTo>
                    <a:cubicBezTo>
                      <a:pt x="55" y="23"/>
                      <a:pt x="55" y="23"/>
                      <a:pt x="55" y="23"/>
                    </a:cubicBezTo>
                    <a:cubicBezTo>
                      <a:pt x="55" y="22"/>
                      <a:pt x="53" y="21"/>
                      <a:pt x="50" y="21"/>
                    </a:cubicBezTo>
                    <a:cubicBezTo>
                      <a:pt x="48" y="21"/>
                      <a:pt x="46" y="20"/>
                      <a:pt x="45" y="2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2" name="Freeform 11">
                <a:extLst>
                  <a:ext uri="{FF2B5EF4-FFF2-40B4-BE49-F238E27FC236}">
                    <a16:creationId xmlns:a16="http://schemas.microsoft.com/office/drawing/2014/main" id="{EEBEF250-BD49-6B6D-CE4D-12276B8EAA04}"/>
                  </a:ext>
                </a:extLst>
              </p:cNvPr>
              <p:cNvSpPr>
                <a:spLocks/>
              </p:cNvSpPr>
              <p:nvPr/>
            </p:nvSpPr>
            <p:spPr bwMode="auto">
              <a:xfrm>
                <a:off x="6725884" y="1999987"/>
                <a:ext cx="165284" cy="202778"/>
              </a:xfrm>
              <a:custGeom>
                <a:avLst/>
                <a:gdLst/>
                <a:ahLst/>
                <a:cxnLst>
                  <a:cxn ang="0">
                    <a:pos x="87" y="16"/>
                  </a:cxn>
                  <a:cxn ang="0">
                    <a:pos x="87" y="11"/>
                  </a:cxn>
                  <a:cxn ang="0">
                    <a:pos x="89" y="4"/>
                  </a:cxn>
                  <a:cxn ang="0">
                    <a:pos x="86" y="1"/>
                  </a:cxn>
                  <a:cxn ang="0">
                    <a:pos x="80" y="7"/>
                  </a:cxn>
                  <a:cxn ang="0">
                    <a:pos x="75" y="10"/>
                  </a:cxn>
                  <a:cxn ang="0">
                    <a:pos x="70" y="12"/>
                  </a:cxn>
                  <a:cxn ang="0">
                    <a:pos x="66" y="17"/>
                  </a:cxn>
                  <a:cxn ang="0">
                    <a:pos x="60" y="22"/>
                  </a:cxn>
                  <a:cxn ang="0">
                    <a:pos x="53" y="27"/>
                  </a:cxn>
                  <a:cxn ang="0">
                    <a:pos x="46" y="32"/>
                  </a:cxn>
                  <a:cxn ang="0">
                    <a:pos x="43" y="36"/>
                  </a:cxn>
                  <a:cxn ang="0">
                    <a:pos x="38" y="39"/>
                  </a:cxn>
                  <a:cxn ang="0">
                    <a:pos x="37" y="42"/>
                  </a:cxn>
                  <a:cxn ang="0">
                    <a:pos x="34" y="48"/>
                  </a:cxn>
                  <a:cxn ang="0">
                    <a:pos x="30" y="55"/>
                  </a:cxn>
                  <a:cxn ang="0">
                    <a:pos x="30" y="61"/>
                  </a:cxn>
                  <a:cxn ang="0">
                    <a:pos x="30" y="67"/>
                  </a:cxn>
                  <a:cxn ang="0">
                    <a:pos x="27" y="71"/>
                  </a:cxn>
                  <a:cxn ang="0">
                    <a:pos x="23" y="71"/>
                  </a:cxn>
                  <a:cxn ang="0">
                    <a:pos x="20" y="74"/>
                  </a:cxn>
                  <a:cxn ang="0">
                    <a:pos x="17" y="78"/>
                  </a:cxn>
                  <a:cxn ang="0">
                    <a:pos x="12" y="80"/>
                  </a:cxn>
                  <a:cxn ang="0">
                    <a:pos x="8" y="85"/>
                  </a:cxn>
                  <a:cxn ang="0">
                    <a:pos x="3" y="91"/>
                  </a:cxn>
                  <a:cxn ang="0">
                    <a:pos x="1" y="98"/>
                  </a:cxn>
                  <a:cxn ang="0">
                    <a:pos x="4" y="104"/>
                  </a:cxn>
                  <a:cxn ang="0">
                    <a:pos x="9" y="110"/>
                  </a:cxn>
                  <a:cxn ang="0">
                    <a:pos x="14" y="109"/>
                  </a:cxn>
                  <a:cxn ang="0">
                    <a:pos x="19" y="103"/>
                  </a:cxn>
                  <a:cxn ang="0">
                    <a:pos x="21" y="97"/>
                  </a:cxn>
                  <a:cxn ang="0">
                    <a:pos x="22" y="94"/>
                  </a:cxn>
                  <a:cxn ang="0">
                    <a:pos x="27" y="93"/>
                  </a:cxn>
                  <a:cxn ang="0">
                    <a:pos x="35" y="94"/>
                  </a:cxn>
                  <a:cxn ang="0">
                    <a:pos x="42" y="95"/>
                  </a:cxn>
                  <a:cxn ang="0">
                    <a:pos x="48" y="92"/>
                  </a:cxn>
                  <a:cxn ang="0">
                    <a:pos x="54" y="87"/>
                  </a:cxn>
                  <a:cxn ang="0">
                    <a:pos x="59" y="82"/>
                  </a:cxn>
                  <a:cxn ang="0">
                    <a:pos x="60" y="86"/>
                  </a:cxn>
                  <a:cxn ang="0">
                    <a:pos x="64" y="92"/>
                  </a:cxn>
                  <a:cxn ang="0">
                    <a:pos x="70" y="92"/>
                  </a:cxn>
                  <a:cxn ang="0">
                    <a:pos x="71" y="91"/>
                  </a:cxn>
                  <a:cxn ang="0">
                    <a:pos x="77" y="85"/>
                  </a:cxn>
                  <a:cxn ang="0">
                    <a:pos x="80" y="79"/>
                  </a:cxn>
                  <a:cxn ang="0">
                    <a:pos x="84" y="73"/>
                  </a:cxn>
                  <a:cxn ang="0">
                    <a:pos x="86" y="66"/>
                  </a:cxn>
                  <a:cxn ang="0">
                    <a:pos x="88" y="60"/>
                  </a:cxn>
                  <a:cxn ang="0">
                    <a:pos x="86" y="54"/>
                  </a:cxn>
                  <a:cxn ang="0">
                    <a:pos x="83" y="45"/>
                  </a:cxn>
                  <a:cxn ang="0">
                    <a:pos x="82" y="37"/>
                  </a:cxn>
                  <a:cxn ang="0">
                    <a:pos x="82" y="32"/>
                  </a:cxn>
                  <a:cxn ang="0">
                    <a:pos x="85" y="28"/>
                  </a:cxn>
                  <a:cxn ang="0">
                    <a:pos x="89" y="25"/>
                  </a:cxn>
                  <a:cxn ang="0">
                    <a:pos x="91" y="25"/>
                  </a:cxn>
                  <a:cxn ang="0">
                    <a:pos x="89" y="22"/>
                  </a:cxn>
                  <a:cxn ang="0">
                    <a:pos x="87" y="16"/>
                  </a:cxn>
                </a:cxnLst>
                <a:rect l="0" t="0" r="r" b="b"/>
                <a:pathLst>
                  <a:path w="91" h="112">
                    <a:moveTo>
                      <a:pt x="87" y="16"/>
                    </a:moveTo>
                    <a:cubicBezTo>
                      <a:pt x="87" y="14"/>
                      <a:pt x="87" y="12"/>
                      <a:pt x="87" y="11"/>
                    </a:cubicBezTo>
                    <a:cubicBezTo>
                      <a:pt x="87" y="10"/>
                      <a:pt x="87" y="7"/>
                      <a:pt x="89" y="4"/>
                    </a:cubicBezTo>
                    <a:cubicBezTo>
                      <a:pt x="90" y="1"/>
                      <a:pt x="89" y="0"/>
                      <a:pt x="86" y="1"/>
                    </a:cubicBezTo>
                    <a:cubicBezTo>
                      <a:pt x="85" y="3"/>
                      <a:pt x="81" y="6"/>
                      <a:pt x="80" y="7"/>
                    </a:cubicBezTo>
                    <a:cubicBezTo>
                      <a:pt x="78" y="8"/>
                      <a:pt x="77" y="10"/>
                      <a:pt x="75" y="10"/>
                    </a:cubicBezTo>
                    <a:cubicBezTo>
                      <a:pt x="74" y="10"/>
                      <a:pt x="71" y="11"/>
                      <a:pt x="70" y="12"/>
                    </a:cubicBezTo>
                    <a:cubicBezTo>
                      <a:pt x="69" y="13"/>
                      <a:pt x="67" y="15"/>
                      <a:pt x="66" y="17"/>
                    </a:cubicBezTo>
                    <a:cubicBezTo>
                      <a:pt x="64" y="19"/>
                      <a:pt x="62" y="21"/>
                      <a:pt x="60" y="22"/>
                    </a:cubicBezTo>
                    <a:cubicBezTo>
                      <a:pt x="59" y="22"/>
                      <a:pt x="55" y="25"/>
                      <a:pt x="53" y="27"/>
                    </a:cubicBezTo>
                    <a:cubicBezTo>
                      <a:pt x="50" y="29"/>
                      <a:pt x="47" y="30"/>
                      <a:pt x="46" y="32"/>
                    </a:cubicBezTo>
                    <a:cubicBezTo>
                      <a:pt x="46" y="33"/>
                      <a:pt x="44" y="35"/>
                      <a:pt x="43" y="36"/>
                    </a:cubicBezTo>
                    <a:cubicBezTo>
                      <a:pt x="42" y="37"/>
                      <a:pt x="40" y="38"/>
                      <a:pt x="38" y="39"/>
                    </a:cubicBezTo>
                    <a:cubicBezTo>
                      <a:pt x="38" y="39"/>
                      <a:pt x="37" y="41"/>
                      <a:pt x="37" y="42"/>
                    </a:cubicBezTo>
                    <a:cubicBezTo>
                      <a:pt x="36" y="44"/>
                      <a:pt x="35" y="47"/>
                      <a:pt x="34" y="48"/>
                    </a:cubicBezTo>
                    <a:cubicBezTo>
                      <a:pt x="32" y="50"/>
                      <a:pt x="31" y="54"/>
                      <a:pt x="30" y="55"/>
                    </a:cubicBezTo>
                    <a:cubicBezTo>
                      <a:pt x="29" y="57"/>
                      <a:pt x="29" y="60"/>
                      <a:pt x="30" y="61"/>
                    </a:cubicBezTo>
                    <a:cubicBezTo>
                      <a:pt x="31" y="63"/>
                      <a:pt x="31" y="65"/>
                      <a:pt x="30" y="67"/>
                    </a:cubicBezTo>
                    <a:cubicBezTo>
                      <a:pt x="30" y="69"/>
                      <a:pt x="28" y="71"/>
                      <a:pt x="27" y="71"/>
                    </a:cubicBezTo>
                    <a:cubicBezTo>
                      <a:pt x="26" y="71"/>
                      <a:pt x="24" y="71"/>
                      <a:pt x="23" y="71"/>
                    </a:cubicBezTo>
                    <a:cubicBezTo>
                      <a:pt x="21" y="72"/>
                      <a:pt x="20" y="72"/>
                      <a:pt x="20" y="74"/>
                    </a:cubicBezTo>
                    <a:cubicBezTo>
                      <a:pt x="20" y="76"/>
                      <a:pt x="19" y="78"/>
                      <a:pt x="17" y="78"/>
                    </a:cubicBezTo>
                    <a:cubicBezTo>
                      <a:pt x="16" y="78"/>
                      <a:pt x="14" y="79"/>
                      <a:pt x="12" y="80"/>
                    </a:cubicBezTo>
                    <a:cubicBezTo>
                      <a:pt x="11" y="81"/>
                      <a:pt x="8" y="84"/>
                      <a:pt x="8" y="85"/>
                    </a:cubicBezTo>
                    <a:cubicBezTo>
                      <a:pt x="7" y="87"/>
                      <a:pt x="5" y="90"/>
                      <a:pt x="3" y="91"/>
                    </a:cubicBezTo>
                    <a:cubicBezTo>
                      <a:pt x="0" y="93"/>
                      <a:pt x="0" y="96"/>
                      <a:pt x="1" y="98"/>
                    </a:cubicBezTo>
                    <a:cubicBezTo>
                      <a:pt x="2" y="100"/>
                      <a:pt x="3" y="102"/>
                      <a:pt x="4" y="104"/>
                    </a:cubicBezTo>
                    <a:cubicBezTo>
                      <a:pt x="4" y="106"/>
                      <a:pt x="7" y="108"/>
                      <a:pt x="9" y="110"/>
                    </a:cubicBezTo>
                    <a:cubicBezTo>
                      <a:pt x="10" y="112"/>
                      <a:pt x="13" y="111"/>
                      <a:pt x="14" y="109"/>
                    </a:cubicBezTo>
                    <a:cubicBezTo>
                      <a:pt x="16" y="107"/>
                      <a:pt x="18" y="105"/>
                      <a:pt x="19" y="103"/>
                    </a:cubicBezTo>
                    <a:cubicBezTo>
                      <a:pt x="21" y="100"/>
                      <a:pt x="22" y="98"/>
                      <a:pt x="21" y="97"/>
                    </a:cubicBezTo>
                    <a:cubicBezTo>
                      <a:pt x="21" y="96"/>
                      <a:pt x="21" y="94"/>
                      <a:pt x="22" y="94"/>
                    </a:cubicBezTo>
                    <a:cubicBezTo>
                      <a:pt x="23" y="94"/>
                      <a:pt x="26" y="93"/>
                      <a:pt x="27" y="93"/>
                    </a:cubicBezTo>
                    <a:cubicBezTo>
                      <a:pt x="30" y="93"/>
                      <a:pt x="33" y="94"/>
                      <a:pt x="35" y="94"/>
                    </a:cubicBezTo>
                    <a:cubicBezTo>
                      <a:pt x="37" y="95"/>
                      <a:pt x="40" y="95"/>
                      <a:pt x="42" y="95"/>
                    </a:cubicBezTo>
                    <a:cubicBezTo>
                      <a:pt x="44" y="95"/>
                      <a:pt x="46" y="94"/>
                      <a:pt x="48" y="92"/>
                    </a:cubicBezTo>
                    <a:cubicBezTo>
                      <a:pt x="50" y="91"/>
                      <a:pt x="52" y="89"/>
                      <a:pt x="54" y="87"/>
                    </a:cubicBezTo>
                    <a:cubicBezTo>
                      <a:pt x="55" y="86"/>
                      <a:pt x="58" y="84"/>
                      <a:pt x="59" y="82"/>
                    </a:cubicBezTo>
                    <a:cubicBezTo>
                      <a:pt x="60" y="82"/>
                      <a:pt x="60" y="83"/>
                      <a:pt x="60" y="86"/>
                    </a:cubicBezTo>
                    <a:cubicBezTo>
                      <a:pt x="60" y="88"/>
                      <a:pt x="61" y="92"/>
                      <a:pt x="64" y="92"/>
                    </a:cubicBezTo>
                    <a:cubicBezTo>
                      <a:pt x="66" y="93"/>
                      <a:pt x="69" y="93"/>
                      <a:pt x="70" y="92"/>
                    </a:cubicBezTo>
                    <a:cubicBezTo>
                      <a:pt x="70" y="92"/>
                      <a:pt x="70" y="92"/>
                      <a:pt x="71" y="91"/>
                    </a:cubicBezTo>
                    <a:cubicBezTo>
                      <a:pt x="73" y="90"/>
                      <a:pt x="76" y="87"/>
                      <a:pt x="77" y="85"/>
                    </a:cubicBezTo>
                    <a:cubicBezTo>
                      <a:pt x="77" y="84"/>
                      <a:pt x="79" y="81"/>
                      <a:pt x="80" y="79"/>
                    </a:cubicBezTo>
                    <a:cubicBezTo>
                      <a:pt x="81" y="77"/>
                      <a:pt x="83" y="74"/>
                      <a:pt x="84" y="73"/>
                    </a:cubicBezTo>
                    <a:cubicBezTo>
                      <a:pt x="85" y="71"/>
                      <a:pt x="86" y="67"/>
                      <a:pt x="86" y="66"/>
                    </a:cubicBezTo>
                    <a:cubicBezTo>
                      <a:pt x="87" y="63"/>
                      <a:pt x="87" y="61"/>
                      <a:pt x="88" y="60"/>
                    </a:cubicBezTo>
                    <a:cubicBezTo>
                      <a:pt x="88" y="59"/>
                      <a:pt x="87" y="56"/>
                      <a:pt x="86" y="54"/>
                    </a:cubicBezTo>
                    <a:cubicBezTo>
                      <a:pt x="85" y="51"/>
                      <a:pt x="84" y="47"/>
                      <a:pt x="83" y="45"/>
                    </a:cubicBezTo>
                    <a:cubicBezTo>
                      <a:pt x="83" y="41"/>
                      <a:pt x="82" y="38"/>
                      <a:pt x="82" y="37"/>
                    </a:cubicBezTo>
                    <a:cubicBezTo>
                      <a:pt x="81" y="35"/>
                      <a:pt x="81" y="33"/>
                      <a:pt x="82" y="32"/>
                    </a:cubicBezTo>
                    <a:cubicBezTo>
                      <a:pt x="82" y="31"/>
                      <a:pt x="83" y="29"/>
                      <a:pt x="85" y="28"/>
                    </a:cubicBezTo>
                    <a:cubicBezTo>
                      <a:pt x="87" y="27"/>
                      <a:pt x="89" y="25"/>
                      <a:pt x="89" y="25"/>
                    </a:cubicBezTo>
                    <a:cubicBezTo>
                      <a:pt x="91" y="25"/>
                      <a:pt x="91" y="25"/>
                      <a:pt x="91" y="25"/>
                    </a:cubicBezTo>
                    <a:cubicBezTo>
                      <a:pt x="91" y="25"/>
                      <a:pt x="91" y="23"/>
                      <a:pt x="89" y="22"/>
                    </a:cubicBezTo>
                    <a:cubicBezTo>
                      <a:pt x="88" y="21"/>
                      <a:pt x="87" y="18"/>
                      <a:pt x="87" y="1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3" name="Freeform 12">
                <a:extLst>
                  <a:ext uri="{FF2B5EF4-FFF2-40B4-BE49-F238E27FC236}">
                    <a16:creationId xmlns:a16="http://schemas.microsoft.com/office/drawing/2014/main" id="{9CF4A733-A243-E337-FCAB-EBD313FD765A}"/>
                  </a:ext>
                </a:extLst>
              </p:cNvPr>
              <p:cNvSpPr>
                <a:spLocks/>
              </p:cNvSpPr>
              <p:nvPr/>
            </p:nvSpPr>
            <p:spPr bwMode="auto">
              <a:xfrm>
                <a:off x="6537647" y="1762773"/>
                <a:ext cx="528755" cy="287716"/>
              </a:xfrm>
              <a:custGeom>
                <a:avLst/>
                <a:gdLst/>
                <a:ahLst/>
                <a:cxnLst>
                  <a:cxn ang="0">
                    <a:pos x="287" y="60"/>
                  </a:cxn>
                  <a:cxn ang="0">
                    <a:pos x="278" y="53"/>
                  </a:cxn>
                  <a:cxn ang="0">
                    <a:pos x="261" y="54"/>
                  </a:cxn>
                  <a:cxn ang="0">
                    <a:pos x="241" y="55"/>
                  </a:cxn>
                  <a:cxn ang="0">
                    <a:pos x="237" y="49"/>
                  </a:cxn>
                  <a:cxn ang="0">
                    <a:pos x="245" y="37"/>
                  </a:cxn>
                  <a:cxn ang="0">
                    <a:pos x="239" y="21"/>
                  </a:cxn>
                  <a:cxn ang="0">
                    <a:pos x="229" y="27"/>
                  </a:cxn>
                  <a:cxn ang="0">
                    <a:pos x="224" y="17"/>
                  </a:cxn>
                  <a:cxn ang="0">
                    <a:pos x="230" y="9"/>
                  </a:cxn>
                  <a:cxn ang="0">
                    <a:pos x="220" y="4"/>
                  </a:cxn>
                  <a:cxn ang="0">
                    <a:pos x="209" y="3"/>
                  </a:cxn>
                  <a:cxn ang="0">
                    <a:pos x="191" y="16"/>
                  </a:cxn>
                  <a:cxn ang="0">
                    <a:pos x="181" y="26"/>
                  </a:cxn>
                  <a:cxn ang="0">
                    <a:pos x="161" y="22"/>
                  </a:cxn>
                  <a:cxn ang="0">
                    <a:pos x="145" y="17"/>
                  </a:cxn>
                  <a:cxn ang="0">
                    <a:pos x="130" y="26"/>
                  </a:cxn>
                  <a:cxn ang="0">
                    <a:pos x="118" y="38"/>
                  </a:cxn>
                  <a:cxn ang="0">
                    <a:pos x="110" y="48"/>
                  </a:cxn>
                  <a:cxn ang="0">
                    <a:pos x="99" y="55"/>
                  </a:cxn>
                  <a:cxn ang="0">
                    <a:pos x="77" y="65"/>
                  </a:cxn>
                  <a:cxn ang="0">
                    <a:pos x="64" y="83"/>
                  </a:cxn>
                  <a:cxn ang="0">
                    <a:pos x="52" y="95"/>
                  </a:cxn>
                  <a:cxn ang="0">
                    <a:pos x="46" y="107"/>
                  </a:cxn>
                  <a:cxn ang="0">
                    <a:pos x="33" y="110"/>
                  </a:cxn>
                  <a:cxn ang="0">
                    <a:pos x="22" y="114"/>
                  </a:cxn>
                  <a:cxn ang="0">
                    <a:pos x="5" y="116"/>
                  </a:cxn>
                  <a:cxn ang="0">
                    <a:pos x="1" y="120"/>
                  </a:cxn>
                  <a:cxn ang="0">
                    <a:pos x="7" y="132"/>
                  </a:cxn>
                  <a:cxn ang="0">
                    <a:pos x="23" y="135"/>
                  </a:cxn>
                  <a:cxn ang="0">
                    <a:pos x="23" y="150"/>
                  </a:cxn>
                  <a:cxn ang="0">
                    <a:pos x="34" y="157"/>
                  </a:cxn>
                  <a:cxn ang="0">
                    <a:pos x="61" y="147"/>
                  </a:cxn>
                  <a:cxn ang="0">
                    <a:pos x="73" y="150"/>
                  </a:cxn>
                  <a:cxn ang="0">
                    <a:pos x="91" y="148"/>
                  </a:cxn>
                  <a:cxn ang="0">
                    <a:pos x="109" y="145"/>
                  </a:cxn>
                  <a:cxn ang="0">
                    <a:pos x="122" y="127"/>
                  </a:cxn>
                  <a:cxn ang="0">
                    <a:pos x="136" y="111"/>
                  </a:cxn>
                  <a:cxn ang="0">
                    <a:pos x="154" y="106"/>
                  </a:cxn>
                  <a:cxn ang="0">
                    <a:pos x="169" y="96"/>
                  </a:cxn>
                  <a:cxn ang="0">
                    <a:pos x="186" y="89"/>
                  </a:cxn>
                  <a:cxn ang="0">
                    <a:pos x="204" y="82"/>
                  </a:cxn>
                  <a:cxn ang="0">
                    <a:pos x="219" y="79"/>
                  </a:cxn>
                  <a:cxn ang="0">
                    <a:pos x="216" y="92"/>
                  </a:cxn>
                  <a:cxn ang="0">
                    <a:pos x="222" y="106"/>
                  </a:cxn>
                  <a:cxn ang="0">
                    <a:pos x="222" y="117"/>
                  </a:cxn>
                  <a:cxn ang="0">
                    <a:pos x="206" y="121"/>
                  </a:cxn>
                  <a:cxn ang="0">
                    <a:pos x="197" y="128"/>
                  </a:cxn>
                  <a:cxn ang="0">
                    <a:pos x="190" y="147"/>
                  </a:cxn>
                  <a:cxn ang="0">
                    <a:pos x="198" y="155"/>
                  </a:cxn>
                  <a:cxn ang="0">
                    <a:pos x="208" y="144"/>
                  </a:cxn>
                  <a:cxn ang="0">
                    <a:pos x="221" y="134"/>
                  </a:cxn>
                  <a:cxn ang="0">
                    <a:pos x="236" y="118"/>
                  </a:cxn>
                  <a:cxn ang="0">
                    <a:pos x="258" y="111"/>
                  </a:cxn>
                  <a:cxn ang="0">
                    <a:pos x="271" y="117"/>
                  </a:cxn>
                  <a:cxn ang="0">
                    <a:pos x="285" y="119"/>
                  </a:cxn>
                  <a:cxn ang="0">
                    <a:pos x="271" y="102"/>
                  </a:cxn>
                  <a:cxn ang="0">
                    <a:pos x="276" y="85"/>
                  </a:cxn>
                  <a:cxn ang="0">
                    <a:pos x="292" y="73"/>
                  </a:cxn>
                </a:cxnLst>
                <a:rect l="0" t="0" r="r" b="b"/>
                <a:pathLst>
                  <a:path w="292" h="159">
                    <a:moveTo>
                      <a:pt x="289" y="68"/>
                    </a:moveTo>
                    <a:cubicBezTo>
                      <a:pt x="288" y="67"/>
                      <a:pt x="287" y="64"/>
                      <a:pt x="287" y="63"/>
                    </a:cubicBezTo>
                    <a:cubicBezTo>
                      <a:pt x="287" y="60"/>
                      <a:pt x="287" y="60"/>
                      <a:pt x="287" y="60"/>
                    </a:cubicBezTo>
                    <a:cubicBezTo>
                      <a:pt x="287" y="59"/>
                      <a:pt x="287" y="58"/>
                      <a:pt x="286" y="57"/>
                    </a:cubicBezTo>
                    <a:cubicBezTo>
                      <a:pt x="286" y="57"/>
                      <a:pt x="286" y="57"/>
                      <a:pt x="283" y="57"/>
                    </a:cubicBezTo>
                    <a:cubicBezTo>
                      <a:pt x="282" y="55"/>
                      <a:pt x="279" y="53"/>
                      <a:pt x="278" y="53"/>
                    </a:cubicBezTo>
                    <a:cubicBezTo>
                      <a:pt x="276" y="52"/>
                      <a:pt x="273" y="52"/>
                      <a:pt x="273" y="53"/>
                    </a:cubicBezTo>
                    <a:cubicBezTo>
                      <a:pt x="271" y="54"/>
                      <a:pt x="268" y="55"/>
                      <a:pt x="266" y="55"/>
                    </a:cubicBezTo>
                    <a:cubicBezTo>
                      <a:pt x="265" y="54"/>
                      <a:pt x="262" y="54"/>
                      <a:pt x="261" y="54"/>
                    </a:cubicBezTo>
                    <a:cubicBezTo>
                      <a:pt x="259" y="54"/>
                      <a:pt x="256" y="53"/>
                      <a:pt x="254" y="52"/>
                    </a:cubicBezTo>
                    <a:cubicBezTo>
                      <a:pt x="252" y="51"/>
                      <a:pt x="249" y="51"/>
                      <a:pt x="248" y="52"/>
                    </a:cubicBezTo>
                    <a:cubicBezTo>
                      <a:pt x="246" y="53"/>
                      <a:pt x="243" y="54"/>
                      <a:pt x="241" y="55"/>
                    </a:cubicBezTo>
                    <a:cubicBezTo>
                      <a:pt x="240" y="56"/>
                      <a:pt x="238" y="56"/>
                      <a:pt x="237" y="56"/>
                    </a:cubicBezTo>
                    <a:cubicBezTo>
                      <a:pt x="236" y="55"/>
                      <a:pt x="235" y="54"/>
                      <a:pt x="236" y="53"/>
                    </a:cubicBezTo>
                    <a:cubicBezTo>
                      <a:pt x="236" y="52"/>
                      <a:pt x="236" y="50"/>
                      <a:pt x="237" y="49"/>
                    </a:cubicBezTo>
                    <a:cubicBezTo>
                      <a:pt x="237" y="49"/>
                      <a:pt x="238" y="46"/>
                      <a:pt x="239" y="45"/>
                    </a:cubicBezTo>
                    <a:cubicBezTo>
                      <a:pt x="240" y="43"/>
                      <a:pt x="241" y="42"/>
                      <a:pt x="241" y="41"/>
                    </a:cubicBezTo>
                    <a:cubicBezTo>
                      <a:pt x="242" y="39"/>
                      <a:pt x="244" y="37"/>
                      <a:pt x="245" y="37"/>
                    </a:cubicBezTo>
                    <a:cubicBezTo>
                      <a:pt x="246" y="36"/>
                      <a:pt x="246" y="35"/>
                      <a:pt x="246" y="33"/>
                    </a:cubicBezTo>
                    <a:cubicBezTo>
                      <a:pt x="245" y="32"/>
                      <a:pt x="244" y="30"/>
                      <a:pt x="243" y="28"/>
                    </a:cubicBezTo>
                    <a:cubicBezTo>
                      <a:pt x="242" y="26"/>
                      <a:pt x="240" y="24"/>
                      <a:pt x="239" y="21"/>
                    </a:cubicBezTo>
                    <a:cubicBezTo>
                      <a:pt x="238" y="20"/>
                      <a:pt x="237" y="19"/>
                      <a:pt x="236" y="20"/>
                    </a:cubicBezTo>
                    <a:cubicBezTo>
                      <a:pt x="235" y="21"/>
                      <a:pt x="233" y="22"/>
                      <a:pt x="232" y="22"/>
                    </a:cubicBezTo>
                    <a:cubicBezTo>
                      <a:pt x="230" y="23"/>
                      <a:pt x="229" y="25"/>
                      <a:pt x="229" y="27"/>
                    </a:cubicBezTo>
                    <a:cubicBezTo>
                      <a:pt x="228" y="28"/>
                      <a:pt x="226" y="28"/>
                      <a:pt x="225" y="27"/>
                    </a:cubicBezTo>
                    <a:cubicBezTo>
                      <a:pt x="225" y="26"/>
                      <a:pt x="223" y="23"/>
                      <a:pt x="223" y="23"/>
                    </a:cubicBezTo>
                    <a:cubicBezTo>
                      <a:pt x="222" y="21"/>
                      <a:pt x="223" y="19"/>
                      <a:pt x="224" y="17"/>
                    </a:cubicBezTo>
                    <a:cubicBezTo>
                      <a:pt x="225" y="17"/>
                      <a:pt x="227" y="15"/>
                      <a:pt x="229" y="13"/>
                    </a:cubicBezTo>
                    <a:cubicBezTo>
                      <a:pt x="231" y="12"/>
                      <a:pt x="232" y="11"/>
                      <a:pt x="232" y="11"/>
                    </a:cubicBezTo>
                    <a:cubicBezTo>
                      <a:pt x="232" y="10"/>
                      <a:pt x="231" y="9"/>
                      <a:pt x="230" y="9"/>
                    </a:cubicBezTo>
                    <a:cubicBezTo>
                      <a:pt x="229" y="9"/>
                      <a:pt x="228" y="9"/>
                      <a:pt x="226" y="9"/>
                    </a:cubicBezTo>
                    <a:cubicBezTo>
                      <a:pt x="225" y="9"/>
                      <a:pt x="223" y="8"/>
                      <a:pt x="222" y="7"/>
                    </a:cubicBezTo>
                    <a:cubicBezTo>
                      <a:pt x="221" y="7"/>
                      <a:pt x="220" y="5"/>
                      <a:pt x="220" y="4"/>
                    </a:cubicBezTo>
                    <a:cubicBezTo>
                      <a:pt x="219" y="3"/>
                      <a:pt x="219" y="2"/>
                      <a:pt x="217" y="1"/>
                    </a:cubicBezTo>
                    <a:cubicBezTo>
                      <a:pt x="216" y="0"/>
                      <a:pt x="214" y="0"/>
                      <a:pt x="213" y="1"/>
                    </a:cubicBezTo>
                    <a:cubicBezTo>
                      <a:pt x="211" y="2"/>
                      <a:pt x="210" y="3"/>
                      <a:pt x="209" y="3"/>
                    </a:cubicBezTo>
                    <a:cubicBezTo>
                      <a:pt x="207" y="4"/>
                      <a:pt x="205" y="5"/>
                      <a:pt x="204" y="5"/>
                    </a:cubicBezTo>
                    <a:cubicBezTo>
                      <a:pt x="203" y="6"/>
                      <a:pt x="201" y="8"/>
                      <a:pt x="198" y="10"/>
                    </a:cubicBezTo>
                    <a:cubicBezTo>
                      <a:pt x="195" y="11"/>
                      <a:pt x="192" y="14"/>
                      <a:pt x="191" y="16"/>
                    </a:cubicBezTo>
                    <a:cubicBezTo>
                      <a:pt x="190" y="17"/>
                      <a:pt x="190" y="19"/>
                      <a:pt x="189" y="21"/>
                    </a:cubicBezTo>
                    <a:cubicBezTo>
                      <a:pt x="189" y="23"/>
                      <a:pt x="188" y="24"/>
                      <a:pt x="188" y="25"/>
                    </a:cubicBezTo>
                    <a:cubicBezTo>
                      <a:pt x="186" y="27"/>
                      <a:pt x="183" y="27"/>
                      <a:pt x="181" y="26"/>
                    </a:cubicBezTo>
                    <a:cubicBezTo>
                      <a:pt x="180" y="26"/>
                      <a:pt x="177" y="25"/>
                      <a:pt x="176" y="25"/>
                    </a:cubicBezTo>
                    <a:cubicBezTo>
                      <a:pt x="174" y="25"/>
                      <a:pt x="172" y="24"/>
                      <a:pt x="170" y="23"/>
                    </a:cubicBezTo>
                    <a:cubicBezTo>
                      <a:pt x="168" y="22"/>
                      <a:pt x="164" y="22"/>
                      <a:pt x="161" y="22"/>
                    </a:cubicBezTo>
                    <a:cubicBezTo>
                      <a:pt x="158" y="22"/>
                      <a:pt x="155" y="22"/>
                      <a:pt x="154" y="21"/>
                    </a:cubicBezTo>
                    <a:cubicBezTo>
                      <a:pt x="153" y="20"/>
                      <a:pt x="150" y="18"/>
                      <a:pt x="149" y="18"/>
                    </a:cubicBezTo>
                    <a:cubicBezTo>
                      <a:pt x="147" y="18"/>
                      <a:pt x="146" y="17"/>
                      <a:pt x="145" y="17"/>
                    </a:cubicBezTo>
                    <a:cubicBezTo>
                      <a:pt x="144" y="17"/>
                      <a:pt x="143" y="18"/>
                      <a:pt x="142" y="19"/>
                    </a:cubicBezTo>
                    <a:cubicBezTo>
                      <a:pt x="141" y="20"/>
                      <a:pt x="139" y="21"/>
                      <a:pt x="138" y="21"/>
                    </a:cubicBezTo>
                    <a:cubicBezTo>
                      <a:pt x="136" y="22"/>
                      <a:pt x="132" y="24"/>
                      <a:pt x="130" y="26"/>
                    </a:cubicBezTo>
                    <a:cubicBezTo>
                      <a:pt x="127" y="28"/>
                      <a:pt x="125" y="29"/>
                      <a:pt x="124" y="31"/>
                    </a:cubicBezTo>
                    <a:cubicBezTo>
                      <a:pt x="124" y="32"/>
                      <a:pt x="124" y="34"/>
                      <a:pt x="123" y="35"/>
                    </a:cubicBezTo>
                    <a:cubicBezTo>
                      <a:pt x="122" y="37"/>
                      <a:pt x="120" y="38"/>
                      <a:pt x="118" y="38"/>
                    </a:cubicBezTo>
                    <a:cubicBezTo>
                      <a:pt x="117" y="38"/>
                      <a:pt x="116" y="40"/>
                      <a:pt x="116" y="42"/>
                    </a:cubicBezTo>
                    <a:cubicBezTo>
                      <a:pt x="116" y="44"/>
                      <a:pt x="116" y="46"/>
                      <a:pt x="114" y="46"/>
                    </a:cubicBezTo>
                    <a:cubicBezTo>
                      <a:pt x="112" y="46"/>
                      <a:pt x="110" y="47"/>
                      <a:pt x="110" y="48"/>
                    </a:cubicBezTo>
                    <a:cubicBezTo>
                      <a:pt x="110" y="49"/>
                      <a:pt x="109" y="51"/>
                      <a:pt x="108" y="51"/>
                    </a:cubicBezTo>
                    <a:cubicBezTo>
                      <a:pt x="107" y="51"/>
                      <a:pt x="105" y="52"/>
                      <a:pt x="104" y="53"/>
                    </a:cubicBezTo>
                    <a:cubicBezTo>
                      <a:pt x="103" y="54"/>
                      <a:pt x="101" y="55"/>
                      <a:pt x="99" y="55"/>
                    </a:cubicBezTo>
                    <a:cubicBezTo>
                      <a:pt x="97" y="55"/>
                      <a:pt x="93" y="56"/>
                      <a:pt x="90" y="56"/>
                    </a:cubicBezTo>
                    <a:cubicBezTo>
                      <a:pt x="86" y="57"/>
                      <a:pt x="82" y="58"/>
                      <a:pt x="80" y="60"/>
                    </a:cubicBezTo>
                    <a:cubicBezTo>
                      <a:pt x="78" y="62"/>
                      <a:pt x="77" y="64"/>
                      <a:pt x="77" y="65"/>
                    </a:cubicBezTo>
                    <a:cubicBezTo>
                      <a:pt x="76" y="67"/>
                      <a:pt x="76" y="69"/>
                      <a:pt x="75" y="71"/>
                    </a:cubicBezTo>
                    <a:cubicBezTo>
                      <a:pt x="75" y="73"/>
                      <a:pt x="72" y="76"/>
                      <a:pt x="70" y="77"/>
                    </a:cubicBezTo>
                    <a:cubicBezTo>
                      <a:pt x="69" y="80"/>
                      <a:pt x="66" y="82"/>
                      <a:pt x="64" y="83"/>
                    </a:cubicBezTo>
                    <a:cubicBezTo>
                      <a:pt x="63" y="85"/>
                      <a:pt x="61" y="86"/>
                      <a:pt x="59" y="87"/>
                    </a:cubicBezTo>
                    <a:cubicBezTo>
                      <a:pt x="57" y="88"/>
                      <a:pt x="55" y="89"/>
                      <a:pt x="54" y="90"/>
                    </a:cubicBezTo>
                    <a:cubicBezTo>
                      <a:pt x="53" y="92"/>
                      <a:pt x="52" y="94"/>
                      <a:pt x="52" y="95"/>
                    </a:cubicBezTo>
                    <a:cubicBezTo>
                      <a:pt x="53" y="95"/>
                      <a:pt x="54" y="97"/>
                      <a:pt x="54" y="99"/>
                    </a:cubicBezTo>
                    <a:cubicBezTo>
                      <a:pt x="54" y="100"/>
                      <a:pt x="53" y="101"/>
                      <a:pt x="51" y="103"/>
                    </a:cubicBezTo>
                    <a:cubicBezTo>
                      <a:pt x="49" y="104"/>
                      <a:pt x="47" y="106"/>
                      <a:pt x="46" y="107"/>
                    </a:cubicBezTo>
                    <a:cubicBezTo>
                      <a:pt x="44" y="108"/>
                      <a:pt x="42" y="108"/>
                      <a:pt x="40" y="109"/>
                    </a:cubicBezTo>
                    <a:cubicBezTo>
                      <a:pt x="40" y="108"/>
                      <a:pt x="38" y="108"/>
                      <a:pt x="37" y="109"/>
                    </a:cubicBezTo>
                    <a:cubicBezTo>
                      <a:pt x="36" y="110"/>
                      <a:pt x="35" y="110"/>
                      <a:pt x="33" y="110"/>
                    </a:cubicBezTo>
                    <a:cubicBezTo>
                      <a:pt x="32" y="109"/>
                      <a:pt x="31" y="109"/>
                      <a:pt x="31" y="110"/>
                    </a:cubicBezTo>
                    <a:cubicBezTo>
                      <a:pt x="30" y="110"/>
                      <a:pt x="29" y="111"/>
                      <a:pt x="28" y="111"/>
                    </a:cubicBezTo>
                    <a:cubicBezTo>
                      <a:pt x="26" y="111"/>
                      <a:pt x="24" y="112"/>
                      <a:pt x="22" y="114"/>
                    </a:cubicBezTo>
                    <a:cubicBezTo>
                      <a:pt x="20" y="115"/>
                      <a:pt x="17" y="117"/>
                      <a:pt x="16" y="117"/>
                    </a:cubicBezTo>
                    <a:cubicBezTo>
                      <a:pt x="15" y="118"/>
                      <a:pt x="12" y="117"/>
                      <a:pt x="11" y="117"/>
                    </a:cubicBezTo>
                    <a:cubicBezTo>
                      <a:pt x="9" y="116"/>
                      <a:pt x="7" y="116"/>
                      <a:pt x="5" y="116"/>
                    </a:cubicBezTo>
                    <a:cubicBezTo>
                      <a:pt x="3" y="116"/>
                      <a:pt x="3" y="116"/>
                      <a:pt x="3" y="116"/>
                    </a:cubicBezTo>
                    <a:cubicBezTo>
                      <a:pt x="2" y="117"/>
                      <a:pt x="1" y="117"/>
                      <a:pt x="1" y="118"/>
                    </a:cubicBezTo>
                    <a:cubicBezTo>
                      <a:pt x="1" y="118"/>
                      <a:pt x="1" y="118"/>
                      <a:pt x="1" y="120"/>
                    </a:cubicBezTo>
                    <a:cubicBezTo>
                      <a:pt x="1" y="121"/>
                      <a:pt x="0" y="124"/>
                      <a:pt x="0" y="125"/>
                    </a:cubicBezTo>
                    <a:cubicBezTo>
                      <a:pt x="0" y="126"/>
                      <a:pt x="1" y="128"/>
                      <a:pt x="2" y="130"/>
                    </a:cubicBezTo>
                    <a:cubicBezTo>
                      <a:pt x="3" y="131"/>
                      <a:pt x="6" y="132"/>
                      <a:pt x="7" y="132"/>
                    </a:cubicBezTo>
                    <a:cubicBezTo>
                      <a:pt x="9" y="133"/>
                      <a:pt x="11" y="133"/>
                      <a:pt x="12" y="133"/>
                    </a:cubicBezTo>
                    <a:cubicBezTo>
                      <a:pt x="14" y="133"/>
                      <a:pt x="17" y="132"/>
                      <a:pt x="18" y="132"/>
                    </a:cubicBezTo>
                    <a:cubicBezTo>
                      <a:pt x="20" y="132"/>
                      <a:pt x="22" y="134"/>
                      <a:pt x="23" y="135"/>
                    </a:cubicBezTo>
                    <a:cubicBezTo>
                      <a:pt x="25" y="137"/>
                      <a:pt x="25" y="139"/>
                      <a:pt x="25" y="140"/>
                    </a:cubicBezTo>
                    <a:cubicBezTo>
                      <a:pt x="25" y="141"/>
                      <a:pt x="25" y="144"/>
                      <a:pt x="24" y="145"/>
                    </a:cubicBezTo>
                    <a:cubicBezTo>
                      <a:pt x="23" y="147"/>
                      <a:pt x="23" y="150"/>
                      <a:pt x="23" y="150"/>
                    </a:cubicBezTo>
                    <a:cubicBezTo>
                      <a:pt x="23" y="151"/>
                      <a:pt x="24" y="154"/>
                      <a:pt x="26" y="155"/>
                    </a:cubicBezTo>
                    <a:cubicBezTo>
                      <a:pt x="27" y="156"/>
                      <a:pt x="27" y="156"/>
                      <a:pt x="27" y="156"/>
                    </a:cubicBezTo>
                    <a:cubicBezTo>
                      <a:pt x="28" y="158"/>
                      <a:pt x="30" y="159"/>
                      <a:pt x="34" y="157"/>
                    </a:cubicBezTo>
                    <a:cubicBezTo>
                      <a:pt x="38" y="156"/>
                      <a:pt x="44" y="154"/>
                      <a:pt x="48" y="152"/>
                    </a:cubicBezTo>
                    <a:cubicBezTo>
                      <a:pt x="52" y="151"/>
                      <a:pt x="55" y="150"/>
                      <a:pt x="57" y="149"/>
                    </a:cubicBezTo>
                    <a:cubicBezTo>
                      <a:pt x="58" y="148"/>
                      <a:pt x="60" y="147"/>
                      <a:pt x="61" y="147"/>
                    </a:cubicBezTo>
                    <a:cubicBezTo>
                      <a:pt x="61" y="147"/>
                      <a:pt x="64" y="147"/>
                      <a:pt x="66" y="147"/>
                    </a:cubicBezTo>
                    <a:cubicBezTo>
                      <a:pt x="68" y="148"/>
                      <a:pt x="69" y="148"/>
                      <a:pt x="69" y="149"/>
                    </a:cubicBezTo>
                    <a:cubicBezTo>
                      <a:pt x="69" y="150"/>
                      <a:pt x="71" y="150"/>
                      <a:pt x="73" y="150"/>
                    </a:cubicBezTo>
                    <a:cubicBezTo>
                      <a:pt x="76" y="150"/>
                      <a:pt x="78" y="150"/>
                      <a:pt x="79" y="150"/>
                    </a:cubicBezTo>
                    <a:cubicBezTo>
                      <a:pt x="81" y="150"/>
                      <a:pt x="84" y="150"/>
                      <a:pt x="85" y="149"/>
                    </a:cubicBezTo>
                    <a:cubicBezTo>
                      <a:pt x="87" y="149"/>
                      <a:pt x="89" y="148"/>
                      <a:pt x="91" y="148"/>
                    </a:cubicBezTo>
                    <a:cubicBezTo>
                      <a:pt x="92" y="148"/>
                      <a:pt x="94" y="148"/>
                      <a:pt x="95" y="148"/>
                    </a:cubicBezTo>
                    <a:cubicBezTo>
                      <a:pt x="97" y="149"/>
                      <a:pt x="100" y="149"/>
                      <a:pt x="101" y="148"/>
                    </a:cubicBezTo>
                    <a:cubicBezTo>
                      <a:pt x="102" y="148"/>
                      <a:pt x="106" y="147"/>
                      <a:pt x="109" y="145"/>
                    </a:cubicBezTo>
                    <a:cubicBezTo>
                      <a:pt x="111" y="144"/>
                      <a:pt x="114" y="141"/>
                      <a:pt x="115" y="140"/>
                    </a:cubicBezTo>
                    <a:cubicBezTo>
                      <a:pt x="116" y="137"/>
                      <a:pt x="117" y="135"/>
                      <a:pt x="117" y="133"/>
                    </a:cubicBezTo>
                    <a:cubicBezTo>
                      <a:pt x="119" y="131"/>
                      <a:pt x="121" y="129"/>
                      <a:pt x="122" y="127"/>
                    </a:cubicBezTo>
                    <a:cubicBezTo>
                      <a:pt x="124" y="125"/>
                      <a:pt x="125" y="122"/>
                      <a:pt x="127" y="121"/>
                    </a:cubicBezTo>
                    <a:cubicBezTo>
                      <a:pt x="129" y="119"/>
                      <a:pt x="132" y="117"/>
                      <a:pt x="133" y="116"/>
                    </a:cubicBezTo>
                    <a:cubicBezTo>
                      <a:pt x="134" y="115"/>
                      <a:pt x="136" y="113"/>
                      <a:pt x="136" y="111"/>
                    </a:cubicBezTo>
                    <a:cubicBezTo>
                      <a:pt x="136" y="110"/>
                      <a:pt x="138" y="109"/>
                      <a:pt x="139" y="109"/>
                    </a:cubicBezTo>
                    <a:cubicBezTo>
                      <a:pt x="141" y="110"/>
                      <a:pt x="144" y="110"/>
                      <a:pt x="147" y="109"/>
                    </a:cubicBezTo>
                    <a:cubicBezTo>
                      <a:pt x="149" y="108"/>
                      <a:pt x="152" y="107"/>
                      <a:pt x="154" y="106"/>
                    </a:cubicBezTo>
                    <a:cubicBezTo>
                      <a:pt x="155" y="105"/>
                      <a:pt x="158" y="104"/>
                      <a:pt x="159" y="103"/>
                    </a:cubicBezTo>
                    <a:cubicBezTo>
                      <a:pt x="160" y="101"/>
                      <a:pt x="162" y="100"/>
                      <a:pt x="163" y="99"/>
                    </a:cubicBezTo>
                    <a:cubicBezTo>
                      <a:pt x="163" y="98"/>
                      <a:pt x="166" y="96"/>
                      <a:pt x="169" y="96"/>
                    </a:cubicBezTo>
                    <a:cubicBezTo>
                      <a:pt x="171" y="95"/>
                      <a:pt x="175" y="94"/>
                      <a:pt x="176" y="94"/>
                    </a:cubicBezTo>
                    <a:cubicBezTo>
                      <a:pt x="177" y="93"/>
                      <a:pt x="179" y="92"/>
                      <a:pt x="180" y="91"/>
                    </a:cubicBezTo>
                    <a:cubicBezTo>
                      <a:pt x="182" y="91"/>
                      <a:pt x="184" y="90"/>
                      <a:pt x="186" y="89"/>
                    </a:cubicBezTo>
                    <a:cubicBezTo>
                      <a:pt x="187" y="88"/>
                      <a:pt x="190" y="88"/>
                      <a:pt x="191" y="88"/>
                    </a:cubicBezTo>
                    <a:cubicBezTo>
                      <a:pt x="193" y="88"/>
                      <a:pt x="196" y="87"/>
                      <a:pt x="198" y="86"/>
                    </a:cubicBezTo>
                    <a:cubicBezTo>
                      <a:pt x="201" y="86"/>
                      <a:pt x="203" y="83"/>
                      <a:pt x="204" y="82"/>
                    </a:cubicBezTo>
                    <a:cubicBezTo>
                      <a:pt x="205" y="80"/>
                      <a:pt x="208" y="79"/>
                      <a:pt x="210" y="79"/>
                    </a:cubicBezTo>
                    <a:cubicBezTo>
                      <a:pt x="211" y="79"/>
                      <a:pt x="214" y="79"/>
                      <a:pt x="216" y="79"/>
                    </a:cubicBezTo>
                    <a:cubicBezTo>
                      <a:pt x="218" y="79"/>
                      <a:pt x="219" y="79"/>
                      <a:pt x="219" y="79"/>
                    </a:cubicBezTo>
                    <a:cubicBezTo>
                      <a:pt x="220" y="80"/>
                      <a:pt x="220" y="82"/>
                      <a:pt x="220" y="83"/>
                    </a:cubicBezTo>
                    <a:cubicBezTo>
                      <a:pt x="219" y="85"/>
                      <a:pt x="219" y="86"/>
                      <a:pt x="218" y="87"/>
                    </a:cubicBezTo>
                    <a:cubicBezTo>
                      <a:pt x="217" y="89"/>
                      <a:pt x="216" y="91"/>
                      <a:pt x="216" y="92"/>
                    </a:cubicBezTo>
                    <a:cubicBezTo>
                      <a:pt x="215" y="93"/>
                      <a:pt x="215" y="96"/>
                      <a:pt x="216" y="97"/>
                    </a:cubicBezTo>
                    <a:cubicBezTo>
                      <a:pt x="216" y="98"/>
                      <a:pt x="217" y="101"/>
                      <a:pt x="219" y="102"/>
                    </a:cubicBezTo>
                    <a:cubicBezTo>
                      <a:pt x="220" y="104"/>
                      <a:pt x="221" y="106"/>
                      <a:pt x="222" y="106"/>
                    </a:cubicBezTo>
                    <a:cubicBezTo>
                      <a:pt x="223" y="106"/>
                      <a:pt x="225" y="106"/>
                      <a:pt x="225" y="107"/>
                    </a:cubicBezTo>
                    <a:cubicBezTo>
                      <a:pt x="226" y="109"/>
                      <a:pt x="226" y="111"/>
                      <a:pt x="225" y="113"/>
                    </a:cubicBezTo>
                    <a:cubicBezTo>
                      <a:pt x="225" y="115"/>
                      <a:pt x="223" y="117"/>
                      <a:pt x="222" y="117"/>
                    </a:cubicBezTo>
                    <a:cubicBezTo>
                      <a:pt x="221" y="118"/>
                      <a:pt x="219" y="118"/>
                      <a:pt x="218" y="118"/>
                    </a:cubicBezTo>
                    <a:cubicBezTo>
                      <a:pt x="216" y="119"/>
                      <a:pt x="214" y="120"/>
                      <a:pt x="212" y="121"/>
                    </a:cubicBezTo>
                    <a:cubicBezTo>
                      <a:pt x="209" y="121"/>
                      <a:pt x="206" y="121"/>
                      <a:pt x="206" y="121"/>
                    </a:cubicBezTo>
                    <a:cubicBezTo>
                      <a:pt x="204" y="121"/>
                      <a:pt x="203" y="121"/>
                      <a:pt x="203" y="121"/>
                    </a:cubicBezTo>
                    <a:cubicBezTo>
                      <a:pt x="202" y="122"/>
                      <a:pt x="201" y="124"/>
                      <a:pt x="201" y="125"/>
                    </a:cubicBezTo>
                    <a:cubicBezTo>
                      <a:pt x="200" y="126"/>
                      <a:pt x="198" y="127"/>
                      <a:pt x="197" y="128"/>
                    </a:cubicBezTo>
                    <a:cubicBezTo>
                      <a:pt x="196" y="129"/>
                      <a:pt x="193" y="133"/>
                      <a:pt x="192" y="135"/>
                    </a:cubicBezTo>
                    <a:cubicBezTo>
                      <a:pt x="191" y="138"/>
                      <a:pt x="190" y="141"/>
                      <a:pt x="190" y="142"/>
                    </a:cubicBezTo>
                    <a:cubicBezTo>
                      <a:pt x="190" y="144"/>
                      <a:pt x="190" y="145"/>
                      <a:pt x="190" y="147"/>
                    </a:cubicBezTo>
                    <a:cubicBezTo>
                      <a:pt x="190" y="149"/>
                      <a:pt x="192" y="152"/>
                      <a:pt x="193" y="153"/>
                    </a:cubicBezTo>
                    <a:cubicBezTo>
                      <a:pt x="194" y="155"/>
                      <a:pt x="195" y="155"/>
                      <a:pt x="196" y="155"/>
                    </a:cubicBezTo>
                    <a:cubicBezTo>
                      <a:pt x="196" y="155"/>
                      <a:pt x="196" y="155"/>
                      <a:pt x="198" y="155"/>
                    </a:cubicBezTo>
                    <a:cubicBezTo>
                      <a:pt x="200" y="154"/>
                      <a:pt x="201" y="151"/>
                      <a:pt x="202" y="150"/>
                    </a:cubicBezTo>
                    <a:cubicBezTo>
                      <a:pt x="203" y="149"/>
                      <a:pt x="204" y="147"/>
                      <a:pt x="205" y="147"/>
                    </a:cubicBezTo>
                    <a:cubicBezTo>
                      <a:pt x="206" y="146"/>
                      <a:pt x="208" y="145"/>
                      <a:pt x="208" y="144"/>
                    </a:cubicBezTo>
                    <a:cubicBezTo>
                      <a:pt x="209" y="143"/>
                      <a:pt x="211" y="142"/>
                      <a:pt x="212" y="141"/>
                    </a:cubicBezTo>
                    <a:cubicBezTo>
                      <a:pt x="213" y="141"/>
                      <a:pt x="216" y="139"/>
                      <a:pt x="216" y="137"/>
                    </a:cubicBezTo>
                    <a:cubicBezTo>
                      <a:pt x="217" y="136"/>
                      <a:pt x="220" y="135"/>
                      <a:pt x="221" y="134"/>
                    </a:cubicBezTo>
                    <a:cubicBezTo>
                      <a:pt x="222" y="134"/>
                      <a:pt x="224" y="131"/>
                      <a:pt x="225" y="129"/>
                    </a:cubicBezTo>
                    <a:cubicBezTo>
                      <a:pt x="227" y="127"/>
                      <a:pt x="229" y="124"/>
                      <a:pt x="231" y="122"/>
                    </a:cubicBezTo>
                    <a:cubicBezTo>
                      <a:pt x="231" y="121"/>
                      <a:pt x="234" y="119"/>
                      <a:pt x="236" y="118"/>
                    </a:cubicBezTo>
                    <a:cubicBezTo>
                      <a:pt x="238" y="118"/>
                      <a:pt x="242" y="117"/>
                      <a:pt x="246" y="116"/>
                    </a:cubicBezTo>
                    <a:cubicBezTo>
                      <a:pt x="248" y="116"/>
                      <a:pt x="252" y="115"/>
                      <a:pt x="253" y="113"/>
                    </a:cubicBezTo>
                    <a:cubicBezTo>
                      <a:pt x="254" y="112"/>
                      <a:pt x="256" y="112"/>
                      <a:pt x="258" y="111"/>
                    </a:cubicBezTo>
                    <a:cubicBezTo>
                      <a:pt x="261" y="111"/>
                      <a:pt x="262" y="111"/>
                      <a:pt x="263" y="111"/>
                    </a:cubicBezTo>
                    <a:cubicBezTo>
                      <a:pt x="264" y="111"/>
                      <a:pt x="267" y="111"/>
                      <a:pt x="268" y="113"/>
                    </a:cubicBezTo>
                    <a:cubicBezTo>
                      <a:pt x="270" y="114"/>
                      <a:pt x="271" y="116"/>
                      <a:pt x="271" y="117"/>
                    </a:cubicBezTo>
                    <a:cubicBezTo>
                      <a:pt x="272" y="119"/>
                      <a:pt x="274" y="120"/>
                      <a:pt x="276" y="120"/>
                    </a:cubicBezTo>
                    <a:cubicBezTo>
                      <a:pt x="278" y="121"/>
                      <a:pt x="280" y="121"/>
                      <a:pt x="281" y="121"/>
                    </a:cubicBezTo>
                    <a:cubicBezTo>
                      <a:pt x="283" y="121"/>
                      <a:pt x="284" y="120"/>
                      <a:pt x="285" y="119"/>
                    </a:cubicBezTo>
                    <a:cubicBezTo>
                      <a:pt x="286" y="118"/>
                      <a:pt x="284" y="116"/>
                      <a:pt x="282" y="115"/>
                    </a:cubicBezTo>
                    <a:cubicBezTo>
                      <a:pt x="280" y="114"/>
                      <a:pt x="277" y="110"/>
                      <a:pt x="276" y="109"/>
                    </a:cubicBezTo>
                    <a:cubicBezTo>
                      <a:pt x="274" y="107"/>
                      <a:pt x="272" y="104"/>
                      <a:pt x="271" y="102"/>
                    </a:cubicBezTo>
                    <a:cubicBezTo>
                      <a:pt x="270" y="99"/>
                      <a:pt x="270" y="97"/>
                      <a:pt x="270" y="95"/>
                    </a:cubicBezTo>
                    <a:cubicBezTo>
                      <a:pt x="270" y="93"/>
                      <a:pt x="271" y="91"/>
                      <a:pt x="272" y="90"/>
                    </a:cubicBezTo>
                    <a:cubicBezTo>
                      <a:pt x="273" y="88"/>
                      <a:pt x="275" y="87"/>
                      <a:pt x="276" y="85"/>
                    </a:cubicBezTo>
                    <a:cubicBezTo>
                      <a:pt x="278" y="84"/>
                      <a:pt x="280" y="81"/>
                      <a:pt x="282" y="80"/>
                    </a:cubicBezTo>
                    <a:cubicBezTo>
                      <a:pt x="284" y="79"/>
                      <a:pt x="286" y="78"/>
                      <a:pt x="288" y="77"/>
                    </a:cubicBezTo>
                    <a:cubicBezTo>
                      <a:pt x="290" y="77"/>
                      <a:pt x="292" y="75"/>
                      <a:pt x="292" y="73"/>
                    </a:cubicBezTo>
                    <a:cubicBezTo>
                      <a:pt x="292" y="73"/>
                      <a:pt x="291" y="70"/>
                      <a:pt x="289" y="6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4" name="Freeform 13">
                <a:extLst>
                  <a:ext uri="{FF2B5EF4-FFF2-40B4-BE49-F238E27FC236}">
                    <a16:creationId xmlns:a16="http://schemas.microsoft.com/office/drawing/2014/main" id="{246D81D8-2018-8ADE-6068-5F48BC52BD9C}"/>
                  </a:ext>
                </a:extLst>
              </p:cNvPr>
              <p:cNvSpPr>
                <a:spLocks/>
              </p:cNvSpPr>
              <p:nvPr/>
            </p:nvSpPr>
            <p:spPr bwMode="auto">
              <a:xfrm>
                <a:off x="6385371" y="2132366"/>
                <a:ext cx="286186" cy="110189"/>
              </a:xfrm>
              <a:custGeom>
                <a:avLst/>
                <a:gdLst/>
                <a:ahLst/>
                <a:cxnLst>
                  <a:cxn ang="0">
                    <a:pos x="151" y="47"/>
                  </a:cxn>
                  <a:cxn ang="0">
                    <a:pos x="157" y="39"/>
                  </a:cxn>
                  <a:cxn ang="0">
                    <a:pos x="150" y="32"/>
                  </a:cxn>
                  <a:cxn ang="0">
                    <a:pos x="150" y="24"/>
                  </a:cxn>
                  <a:cxn ang="0">
                    <a:pos x="144" y="21"/>
                  </a:cxn>
                  <a:cxn ang="0">
                    <a:pos x="136" y="17"/>
                  </a:cxn>
                  <a:cxn ang="0">
                    <a:pos x="125" y="19"/>
                  </a:cxn>
                  <a:cxn ang="0">
                    <a:pos x="122" y="13"/>
                  </a:cxn>
                  <a:cxn ang="0">
                    <a:pos x="123" y="6"/>
                  </a:cxn>
                  <a:cxn ang="0">
                    <a:pos x="119" y="1"/>
                  </a:cxn>
                  <a:cxn ang="0">
                    <a:pos x="107" y="3"/>
                  </a:cxn>
                  <a:cxn ang="0">
                    <a:pos x="96" y="10"/>
                  </a:cxn>
                  <a:cxn ang="0">
                    <a:pos x="90" y="8"/>
                  </a:cxn>
                  <a:cxn ang="0">
                    <a:pos x="80" y="17"/>
                  </a:cxn>
                  <a:cxn ang="0">
                    <a:pos x="73" y="19"/>
                  </a:cxn>
                  <a:cxn ang="0">
                    <a:pos x="62" y="15"/>
                  </a:cxn>
                  <a:cxn ang="0">
                    <a:pos x="53" y="13"/>
                  </a:cxn>
                  <a:cxn ang="0">
                    <a:pos x="38" y="14"/>
                  </a:cxn>
                  <a:cxn ang="0">
                    <a:pos x="27" y="13"/>
                  </a:cxn>
                  <a:cxn ang="0">
                    <a:pos x="13" y="18"/>
                  </a:cxn>
                  <a:cxn ang="0">
                    <a:pos x="9" y="28"/>
                  </a:cxn>
                  <a:cxn ang="0">
                    <a:pos x="5" y="41"/>
                  </a:cxn>
                  <a:cxn ang="0">
                    <a:pos x="0" y="50"/>
                  </a:cxn>
                  <a:cxn ang="0">
                    <a:pos x="12" y="55"/>
                  </a:cxn>
                  <a:cxn ang="0">
                    <a:pos x="22" y="57"/>
                  </a:cxn>
                  <a:cxn ang="0">
                    <a:pos x="32" y="60"/>
                  </a:cxn>
                  <a:cxn ang="0">
                    <a:pos x="48" y="58"/>
                  </a:cxn>
                  <a:cxn ang="0">
                    <a:pos x="63" y="57"/>
                  </a:cxn>
                  <a:cxn ang="0">
                    <a:pos x="78" y="54"/>
                  </a:cxn>
                  <a:cxn ang="0">
                    <a:pos x="90" y="56"/>
                  </a:cxn>
                  <a:cxn ang="0">
                    <a:pos x="101" y="55"/>
                  </a:cxn>
                  <a:cxn ang="0">
                    <a:pos x="118" y="52"/>
                  </a:cxn>
                  <a:cxn ang="0">
                    <a:pos x="130" y="56"/>
                  </a:cxn>
                  <a:cxn ang="0">
                    <a:pos x="137" y="54"/>
                  </a:cxn>
                </a:cxnLst>
                <a:rect l="0" t="0" r="r" b="b"/>
                <a:pathLst>
                  <a:path w="158" h="61">
                    <a:moveTo>
                      <a:pt x="145" y="50"/>
                    </a:moveTo>
                    <a:cubicBezTo>
                      <a:pt x="146" y="49"/>
                      <a:pt x="149" y="48"/>
                      <a:pt x="151" y="47"/>
                    </a:cubicBezTo>
                    <a:cubicBezTo>
                      <a:pt x="152" y="46"/>
                      <a:pt x="155" y="44"/>
                      <a:pt x="156" y="43"/>
                    </a:cubicBezTo>
                    <a:cubicBezTo>
                      <a:pt x="158" y="42"/>
                      <a:pt x="158" y="41"/>
                      <a:pt x="157" y="39"/>
                    </a:cubicBezTo>
                    <a:cubicBezTo>
                      <a:pt x="157" y="37"/>
                      <a:pt x="155" y="36"/>
                      <a:pt x="154" y="35"/>
                    </a:cubicBezTo>
                    <a:cubicBezTo>
                      <a:pt x="152" y="34"/>
                      <a:pt x="151" y="32"/>
                      <a:pt x="150" y="32"/>
                    </a:cubicBezTo>
                    <a:cubicBezTo>
                      <a:pt x="148" y="32"/>
                      <a:pt x="147" y="30"/>
                      <a:pt x="147" y="29"/>
                    </a:cubicBezTo>
                    <a:cubicBezTo>
                      <a:pt x="147" y="28"/>
                      <a:pt x="149" y="26"/>
                      <a:pt x="150" y="24"/>
                    </a:cubicBezTo>
                    <a:cubicBezTo>
                      <a:pt x="150" y="23"/>
                      <a:pt x="150" y="22"/>
                      <a:pt x="150" y="22"/>
                    </a:cubicBezTo>
                    <a:cubicBezTo>
                      <a:pt x="149" y="21"/>
                      <a:pt x="146" y="21"/>
                      <a:pt x="144" y="21"/>
                    </a:cubicBezTo>
                    <a:cubicBezTo>
                      <a:pt x="142" y="21"/>
                      <a:pt x="141" y="20"/>
                      <a:pt x="140" y="19"/>
                    </a:cubicBezTo>
                    <a:cubicBezTo>
                      <a:pt x="140" y="18"/>
                      <a:pt x="138" y="18"/>
                      <a:pt x="136" y="17"/>
                    </a:cubicBezTo>
                    <a:cubicBezTo>
                      <a:pt x="134" y="16"/>
                      <a:pt x="132" y="16"/>
                      <a:pt x="130" y="17"/>
                    </a:cubicBezTo>
                    <a:cubicBezTo>
                      <a:pt x="128" y="18"/>
                      <a:pt x="125" y="19"/>
                      <a:pt x="125" y="19"/>
                    </a:cubicBezTo>
                    <a:cubicBezTo>
                      <a:pt x="124" y="20"/>
                      <a:pt x="122" y="19"/>
                      <a:pt x="122" y="17"/>
                    </a:cubicBezTo>
                    <a:cubicBezTo>
                      <a:pt x="122" y="16"/>
                      <a:pt x="122" y="14"/>
                      <a:pt x="122" y="13"/>
                    </a:cubicBezTo>
                    <a:cubicBezTo>
                      <a:pt x="122" y="11"/>
                      <a:pt x="123" y="10"/>
                      <a:pt x="123" y="9"/>
                    </a:cubicBezTo>
                    <a:cubicBezTo>
                      <a:pt x="123" y="9"/>
                      <a:pt x="123" y="7"/>
                      <a:pt x="123" y="6"/>
                    </a:cubicBezTo>
                    <a:cubicBezTo>
                      <a:pt x="123" y="5"/>
                      <a:pt x="123" y="3"/>
                      <a:pt x="123" y="1"/>
                    </a:cubicBezTo>
                    <a:cubicBezTo>
                      <a:pt x="124" y="1"/>
                      <a:pt x="123" y="0"/>
                      <a:pt x="119" y="1"/>
                    </a:cubicBezTo>
                    <a:cubicBezTo>
                      <a:pt x="116" y="2"/>
                      <a:pt x="113" y="2"/>
                      <a:pt x="112" y="2"/>
                    </a:cubicBezTo>
                    <a:cubicBezTo>
                      <a:pt x="111" y="2"/>
                      <a:pt x="108" y="3"/>
                      <a:pt x="107" y="3"/>
                    </a:cubicBezTo>
                    <a:cubicBezTo>
                      <a:pt x="105" y="5"/>
                      <a:pt x="102" y="7"/>
                      <a:pt x="100" y="8"/>
                    </a:cubicBezTo>
                    <a:cubicBezTo>
                      <a:pt x="99" y="9"/>
                      <a:pt x="97" y="10"/>
                      <a:pt x="96" y="10"/>
                    </a:cubicBezTo>
                    <a:cubicBezTo>
                      <a:pt x="95" y="10"/>
                      <a:pt x="94" y="10"/>
                      <a:pt x="93" y="8"/>
                    </a:cubicBezTo>
                    <a:cubicBezTo>
                      <a:pt x="92" y="7"/>
                      <a:pt x="91" y="7"/>
                      <a:pt x="90" y="8"/>
                    </a:cubicBezTo>
                    <a:cubicBezTo>
                      <a:pt x="89" y="10"/>
                      <a:pt x="86" y="11"/>
                      <a:pt x="85" y="12"/>
                    </a:cubicBezTo>
                    <a:cubicBezTo>
                      <a:pt x="83" y="14"/>
                      <a:pt x="81" y="16"/>
                      <a:pt x="80" y="17"/>
                    </a:cubicBezTo>
                    <a:cubicBezTo>
                      <a:pt x="79" y="18"/>
                      <a:pt x="77" y="20"/>
                      <a:pt x="76" y="21"/>
                    </a:cubicBezTo>
                    <a:cubicBezTo>
                      <a:pt x="76" y="22"/>
                      <a:pt x="74" y="22"/>
                      <a:pt x="73" y="19"/>
                    </a:cubicBezTo>
                    <a:cubicBezTo>
                      <a:pt x="72" y="18"/>
                      <a:pt x="70" y="17"/>
                      <a:pt x="67" y="18"/>
                    </a:cubicBezTo>
                    <a:cubicBezTo>
                      <a:pt x="66" y="19"/>
                      <a:pt x="63" y="17"/>
                      <a:pt x="62" y="15"/>
                    </a:cubicBezTo>
                    <a:cubicBezTo>
                      <a:pt x="62" y="14"/>
                      <a:pt x="60" y="13"/>
                      <a:pt x="58" y="13"/>
                    </a:cubicBezTo>
                    <a:cubicBezTo>
                      <a:pt x="57" y="13"/>
                      <a:pt x="54" y="13"/>
                      <a:pt x="53" y="13"/>
                    </a:cubicBezTo>
                    <a:cubicBezTo>
                      <a:pt x="51" y="14"/>
                      <a:pt x="48" y="14"/>
                      <a:pt x="46" y="15"/>
                    </a:cubicBezTo>
                    <a:cubicBezTo>
                      <a:pt x="43" y="15"/>
                      <a:pt x="41" y="15"/>
                      <a:pt x="38" y="14"/>
                    </a:cubicBezTo>
                    <a:cubicBezTo>
                      <a:pt x="36" y="14"/>
                      <a:pt x="34" y="13"/>
                      <a:pt x="32" y="12"/>
                    </a:cubicBezTo>
                    <a:cubicBezTo>
                      <a:pt x="31" y="12"/>
                      <a:pt x="28" y="12"/>
                      <a:pt x="27" y="13"/>
                    </a:cubicBezTo>
                    <a:cubicBezTo>
                      <a:pt x="25" y="13"/>
                      <a:pt x="22" y="15"/>
                      <a:pt x="20" y="15"/>
                    </a:cubicBezTo>
                    <a:cubicBezTo>
                      <a:pt x="17" y="16"/>
                      <a:pt x="15" y="17"/>
                      <a:pt x="13" y="18"/>
                    </a:cubicBezTo>
                    <a:cubicBezTo>
                      <a:pt x="12" y="19"/>
                      <a:pt x="10" y="21"/>
                      <a:pt x="10" y="22"/>
                    </a:cubicBezTo>
                    <a:cubicBezTo>
                      <a:pt x="9" y="23"/>
                      <a:pt x="8" y="26"/>
                      <a:pt x="9" y="28"/>
                    </a:cubicBezTo>
                    <a:cubicBezTo>
                      <a:pt x="9" y="28"/>
                      <a:pt x="9" y="31"/>
                      <a:pt x="9" y="33"/>
                    </a:cubicBezTo>
                    <a:cubicBezTo>
                      <a:pt x="9" y="34"/>
                      <a:pt x="7" y="38"/>
                      <a:pt x="5" y="41"/>
                    </a:cubicBezTo>
                    <a:cubicBezTo>
                      <a:pt x="3" y="44"/>
                      <a:pt x="0" y="48"/>
                      <a:pt x="0" y="49"/>
                    </a:cubicBezTo>
                    <a:cubicBezTo>
                      <a:pt x="0" y="49"/>
                      <a:pt x="0" y="49"/>
                      <a:pt x="0" y="50"/>
                    </a:cubicBezTo>
                    <a:cubicBezTo>
                      <a:pt x="0" y="53"/>
                      <a:pt x="3" y="55"/>
                      <a:pt x="5" y="54"/>
                    </a:cubicBezTo>
                    <a:cubicBezTo>
                      <a:pt x="7" y="55"/>
                      <a:pt x="10" y="55"/>
                      <a:pt x="12" y="55"/>
                    </a:cubicBezTo>
                    <a:cubicBezTo>
                      <a:pt x="13" y="56"/>
                      <a:pt x="14" y="56"/>
                      <a:pt x="16" y="57"/>
                    </a:cubicBezTo>
                    <a:cubicBezTo>
                      <a:pt x="17" y="57"/>
                      <a:pt x="20" y="57"/>
                      <a:pt x="22" y="57"/>
                    </a:cubicBezTo>
                    <a:cubicBezTo>
                      <a:pt x="24" y="58"/>
                      <a:pt x="27" y="59"/>
                      <a:pt x="29" y="60"/>
                    </a:cubicBezTo>
                    <a:cubicBezTo>
                      <a:pt x="30" y="61"/>
                      <a:pt x="31" y="60"/>
                      <a:pt x="32" y="60"/>
                    </a:cubicBezTo>
                    <a:cubicBezTo>
                      <a:pt x="34" y="60"/>
                      <a:pt x="37" y="60"/>
                      <a:pt x="39" y="59"/>
                    </a:cubicBezTo>
                    <a:cubicBezTo>
                      <a:pt x="42" y="59"/>
                      <a:pt x="46" y="58"/>
                      <a:pt x="48" y="58"/>
                    </a:cubicBezTo>
                    <a:cubicBezTo>
                      <a:pt x="51" y="58"/>
                      <a:pt x="55" y="58"/>
                      <a:pt x="56" y="58"/>
                    </a:cubicBezTo>
                    <a:cubicBezTo>
                      <a:pt x="58" y="58"/>
                      <a:pt x="61" y="58"/>
                      <a:pt x="63" y="57"/>
                    </a:cubicBezTo>
                    <a:cubicBezTo>
                      <a:pt x="64" y="56"/>
                      <a:pt x="67" y="55"/>
                      <a:pt x="70" y="55"/>
                    </a:cubicBezTo>
                    <a:cubicBezTo>
                      <a:pt x="72" y="54"/>
                      <a:pt x="76" y="54"/>
                      <a:pt x="78" y="54"/>
                    </a:cubicBezTo>
                    <a:cubicBezTo>
                      <a:pt x="79" y="55"/>
                      <a:pt x="83" y="55"/>
                      <a:pt x="85" y="56"/>
                    </a:cubicBezTo>
                    <a:cubicBezTo>
                      <a:pt x="87" y="57"/>
                      <a:pt x="89" y="57"/>
                      <a:pt x="90" y="56"/>
                    </a:cubicBezTo>
                    <a:cubicBezTo>
                      <a:pt x="92" y="55"/>
                      <a:pt x="94" y="55"/>
                      <a:pt x="95" y="56"/>
                    </a:cubicBezTo>
                    <a:cubicBezTo>
                      <a:pt x="96" y="56"/>
                      <a:pt x="98" y="56"/>
                      <a:pt x="101" y="55"/>
                    </a:cubicBezTo>
                    <a:cubicBezTo>
                      <a:pt x="104" y="54"/>
                      <a:pt x="108" y="54"/>
                      <a:pt x="110" y="53"/>
                    </a:cubicBezTo>
                    <a:cubicBezTo>
                      <a:pt x="112" y="52"/>
                      <a:pt x="115" y="52"/>
                      <a:pt x="118" y="52"/>
                    </a:cubicBezTo>
                    <a:cubicBezTo>
                      <a:pt x="120" y="51"/>
                      <a:pt x="123" y="52"/>
                      <a:pt x="125" y="53"/>
                    </a:cubicBezTo>
                    <a:cubicBezTo>
                      <a:pt x="127" y="54"/>
                      <a:pt x="129" y="56"/>
                      <a:pt x="130" y="56"/>
                    </a:cubicBezTo>
                    <a:cubicBezTo>
                      <a:pt x="132" y="56"/>
                      <a:pt x="132" y="56"/>
                      <a:pt x="132" y="56"/>
                    </a:cubicBezTo>
                    <a:cubicBezTo>
                      <a:pt x="133" y="56"/>
                      <a:pt x="135" y="55"/>
                      <a:pt x="137" y="54"/>
                    </a:cubicBezTo>
                    <a:cubicBezTo>
                      <a:pt x="140" y="54"/>
                      <a:pt x="143" y="51"/>
                      <a:pt x="145" y="5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5" name="Freeform 14">
                <a:extLst>
                  <a:ext uri="{FF2B5EF4-FFF2-40B4-BE49-F238E27FC236}">
                    <a16:creationId xmlns:a16="http://schemas.microsoft.com/office/drawing/2014/main" id="{BDFE4D81-1050-F9C4-7FB4-58566AD8CBD7}"/>
                  </a:ext>
                </a:extLst>
              </p:cNvPr>
              <p:cNvSpPr>
                <a:spLocks/>
              </p:cNvSpPr>
              <p:nvPr/>
            </p:nvSpPr>
            <p:spPr bwMode="auto">
              <a:xfrm>
                <a:off x="5601040" y="2527211"/>
                <a:ext cx="603745" cy="481313"/>
              </a:xfrm>
              <a:custGeom>
                <a:avLst/>
                <a:gdLst/>
                <a:ahLst/>
                <a:cxnLst>
                  <a:cxn ang="0">
                    <a:pos x="308" y="28"/>
                  </a:cxn>
                  <a:cxn ang="0">
                    <a:pos x="298" y="25"/>
                  </a:cxn>
                  <a:cxn ang="0">
                    <a:pos x="272" y="10"/>
                  </a:cxn>
                  <a:cxn ang="0">
                    <a:pos x="251" y="2"/>
                  </a:cxn>
                  <a:cxn ang="0">
                    <a:pos x="243" y="12"/>
                  </a:cxn>
                  <a:cxn ang="0">
                    <a:pos x="237" y="27"/>
                  </a:cxn>
                  <a:cxn ang="0">
                    <a:pos x="215" y="21"/>
                  </a:cxn>
                  <a:cxn ang="0">
                    <a:pos x="193" y="24"/>
                  </a:cxn>
                  <a:cxn ang="0">
                    <a:pos x="192" y="6"/>
                  </a:cxn>
                  <a:cxn ang="0">
                    <a:pos x="172" y="8"/>
                  </a:cxn>
                  <a:cxn ang="0">
                    <a:pos x="149" y="13"/>
                  </a:cxn>
                  <a:cxn ang="0">
                    <a:pos x="130" y="12"/>
                  </a:cxn>
                  <a:cxn ang="0">
                    <a:pos x="112" y="27"/>
                  </a:cxn>
                  <a:cxn ang="0">
                    <a:pos x="108" y="47"/>
                  </a:cxn>
                  <a:cxn ang="0">
                    <a:pos x="103" y="66"/>
                  </a:cxn>
                  <a:cxn ang="0">
                    <a:pos x="90" y="80"/>
                  </a:cxn>
                  <a:cxn ang="0">
                    <a:pos x="67" y="82"/>
                  </a:cxn>
                  <a:cxn ang="0">
                    <a:pos x="48" y="105"/>
                  </a:cxn>
                  <a:cxn ang="0">
                    <a:pos x="53" y="130"/>
                  </a:cxn>
                  <a:cxn ang="0">
                    <a:pos x="65" y="146"/>
                  </a:cxn>
                  <a:cxn ang="0">
                    <a:pos x="55" y="152"/>
                  </a:cxn>
                  <a:cxn ang="0">
                    <a:pos x="33" y="142"/>
                  </a:cxn>
                  <a:cxn ang="0">
                    <a:pos x="22" y="152"/>
                  </a:cxn>
                  <a:cxn ang="0">
                    <a:pos x="31" y="166"/>
                  </a:cxn>
                  <a:cxn ang="0">
                    <a:pos x="40" y="193"/>
                  </a:cxn>
                  <a:cxn ang="0">
                    <a:pos x="37" y="213"/>
                  </a:cxn>
                  <a:cxn ang="0">
                    <a:pos x="22" y="228"/>
                  </a:cxn>
                  <a:cxn ang="0">
                    <a:pos x="4" y="245"/>
                  </a:cxn>
                  <a:cxn ang="0">
                    <a:pos x="6" y="265"/>
                  </a:cxn>
                  <a:cxn ang="0">
                    <a:pos x="31" y="254"/>
                  </a:cxn>
                  <a:cxn ang="0">
                    <a:pos x="50" y="245"/>
                  </a:cxn>
                  <a:cxn ang="0">
                    <a:pos x="57" y="228"/>
                  </a:cxn>
                  <a:cxn ang="0">
                    <a:pos x="71" y="234"/>
                  </a:cxn>
                  <a:cxn ang="0">
                    <a:pos x="87" y="234"/>
                  </a:cxn>
                  <a:cxn ang="0">
                    <a:pos x="87" y="219"/>
                  </a:cxn>
                  <a:cxn ang="0">
                    <a:pos x="104" y="204"/>
                  </a:cxn>
                  <a:cxn ang="0">
                    <a:pos x="112" y="195"/>
                  </a:cxn>
                  <a:cxn ang="0">
                    <a:pos x="131" y="200"/>
                  </a:cxn>
                  <a:cxn ang="0">
                    <a:pos x="151" y="207"/>
                  </a:cxn>
                  <a:cxn ang="0">
                    <a:pos x="168" y="198"/>
                  </a:cxn>
                  <a:cxn ang="0">
                    <a:pos x="186" y="185"/>
                  </a:cxn>
                  <a:cxn ang="0">
                    <a:pos x="205" y="168"/>
                  </a:cxn>
                  <a:cxn ang="0">
                    <a:pos x="212" y="160"/>
                  </a:cxn>
                  <a:cxn ang="0">
                    <a:pos x="201" y="167"/>
                  </a:cxn>
                  <a:cxn ang="0">
                    <a:pos x="209" y="154"/>
                  </a:cxn>
                  <a:cxn ang="0">
                    <a:pos x="221" y="151"/>
                  </a:cxn>
                  <a:cxn ang="0">
                    <a:pos x="220" y="159"/>
                  </a:cxn>
                  <a:cxn ang="0">
                    <a:pos x="238" y="151"/>
                  </a:cxn>
                  <a:cxn ang="0">
                    <a:pos x="261" y="140"/>
                  </a:cxn>
                  <a:cxn ang="0">
                    <a:pos x="257" y="135"/>
                  </a:cxn>
                  <a:cxn ang="0">
                    <a:pos x="270" y="135"/>
                  </a:cxn>
                  <a:cxn ang="0">
                    <a:pos x="282" y="124"/>
                  </a:cxn>
                  <a:cxn ang="0">
                    <a:pos x="286" y="115"/>
                  </a:cxn>
                  <a:cxn ang="0">
                    <a:pos x="295" y="103"/>
                  </a:cxn>
                  <a:cxn ang="0">
                    <a:pos x="298" y="98"/>
                  </a:cxn>
                  <a:cxn ang="0">
                    <a:pos x="290" y="80"/>
                  </a:cxn>
                  <a:cxn ang="0">
                    <a:pos x="299" y="57"/>
                  </a:cxn>
                  <a:cxn ang="0">
                    <a:pos x="325" y="46"/>
                  </a:cxn>
                  <a:cxn ang="0">
                    <a:pos x="325" y="37"/>
                  </a:cxn>
                </a:cxnLst>
                <a:rect l="0" t="0" r="r" b="b"/>
                <a:pathLst>
                  <a:path w="333" h="266">
                    <a:moveTo>
                      <a:pt x="325" y="37"/>
                    </a:moveTo>
                    <a:cubicBezTo>
                      <a:pt x="323" y="37"/>
                      <a:pt x="319" y="37"/>
                      <a:pt x="317" y="36"/>
                    </a:cubicBezTo>
                    <a:cubicBezTo>
                      <a:pt x="315" y="36"/>
                      <a:pt x="312" y="34"/>
                      <a:pt x="311" y="33"/>
                    </a:cubicBezTo>
                    <a:cubicBezTo>
                      <a:pt x="310" y="32"/>
                      <a:pt x="308" y="29"/>
                      <a:pt x="308" y="28"/>
                    </a:cubicBezTo>
                    <a:cubicBezTo>
                      <a:pt x="308" y="27"/>
                      <a:pt x="307" y="27"/>
                      <a:pt x="306" y="27"/>
                    </a:cubicBezTo>
                    <a:cubicBezTo>
                      <a:pt x="305" y="27"/>
                      <a:pt x="303" y="29"/>
                      <a:pt x="302" y="29"/>
                    </a:cubicBezTo>
                    <a:cubicBezTo>
                      <a:pt x="301" y="30"/>
                      <a:pt x="299" y="30"/>
                      <a:pt x="299" y="29"/>
                    </a:cubicBezTo>
                    <a:cubicBezTo>
                      <a:pt x="299" y="29"/>
                      <a:pt x="298" y="27"/>
                      <a:pt x="298" y="25"/>
                    </a:cubicBezTo>
                    <a:cubicBezTo>
                      <a:pt x="298" y="24"/>
                      <a:pt x="297" y="21"/>
                      <a:pt x="296" y="20"/>
                    </a:cubicBezTo>
                    <a:cubicBezTo>
                      <a:pt x="295" y="19"/>
                      <a:pt x="291" y="19"/>
                      <a:pt x="289" y="18"/>
                    </a:cubicBezTo>
                    <a:cubicBezTo>
                      <a:pt x="285" y="16"/>
                      <a:pt x="281" y="15"/>
                      <a:pt x="278" y="13"/>
                    </a:cubicBezTo>
                    <a:cubicBezTo>
                      <a:pt x="276" y="11"/>
                      <a:pt x="272" y="10"/>
                      <a:pt x="272" y="10"/>
                    </a:cubicBezTo>
                    <a:cubicBezTo>
                      <a:pt x="270" y="9"/>
                      <a:pt x="267" y="8"/>
                      <a:pt x="265" y="8"/>
                    </a:cubicBezTo>
                    <a:cubicBezTo>
                      <a:pt x="264" y="8"/>
                      <a:pt x="262" y="8"/>
                      <a:pt x="261" y="8"/>
                    </a:cubicBezTo>
                    <a:cubicBezTo>
                      <a:pt x="260" y="7"/>
                      <a:pt x="259" y="5"/>
                      <a:pt x="257" y="4"/>
                    </a:cubicBezTo>
                    <a:cubicBezTo>
                      <a:pt x="256" y="3"/>
                      <a:pt x="254" y="3"/>
                      <a:pt x="251" y="2"/>
                    </a:cubicBezTo>
                    <a:cubicBezTo>
                      <a:pt x="249" y="2"/>
                      <a:pt x="246" y="1"/>
                      <a:pt x="244" y="0"/>
                    </a:cubicBezTo>
                    <a:cubicBezTo>
                      <a:pt x="242" y="0"/>
                      <a:pt x="241" y="1"/>
                      <a:pt x="242" y="3"/>
                    </a:cubicBezTo>
                    <a:cubicBezTo>
                      <a:pt x="242" y="5"/>
                      <a:pt x="243" y="7"/>
                      <a:pt x="243" y="9"/>
                    </a:cubicBezTo>
                    <a:cubicBezTo>
                      <a:pt x="243" y="11"/>
                      <a:pt x="243" y="11"/>
                      <a:pt x="243" y="12"/>
                    </a:cubicBezTo>
                    <a:cubicBezTo>
                      <a:pt x="242" y="13"/>
                      <a:pt x="242" y="14"/>
                      <a:pt x="242" y="16"/>
                    </a:cubicBezTo>
                    <a:cubicBezTo>
                      <a:pt x="242" y="17"/>
                      <a:pt x="242" y="18"/>
                      <a:pt x="242" y="19"/>
                    </a:cubicBezTo>
                    <a:cubicBezTo>
                      <a:pt x="242" y="20"/>
                      <a:pt x="241" y="22"/>
                      <a:pt x="241" y="23"/>
                    </a:cubicBezTo>
                    <a:cubicBezTo>
                      <a:pt x="241" y="24"/>
                      <a:pt x="239" y="26"/>
                      <a:pt x="237" y="27"/>
                    </a:cubicBezTo>
                    <a:cubicBezTo>
                      <a:pt x="235" y="29"/>
                      <a:pt x="233" y="28"/>
                      <a:pt x="233" y="26"/>
                    </a:cubicBezTo>
                    <a:cubicBezTo>
                      <a:pt x="232" y="24"/>
                      <a:pt x="229" y="23"/>
                      <a:pt x="227" y="25"/>
                    </a:cubicBezTo>
                    <a:cubicBezTo>
                      <a:pt x="225" y="25"/>
                      <a:pt x="223" y="25"/>
                      <a:pt x="221" y="24"/>
                    </a:cubicBezTo>
                    <a:cubicBezTo>
                      <a:pt x="219" y="22"/>
                      <a:pt x="216" y="21"/>
                      <a:pt x="215" y="21"/>
                    </a:cubicBezTo>
                    <a:cubicBezTo>
                      <a:pt x="213" y="22"/>
                      <a:pt x="211" y="22"/>
                      <a:pt x="210" y="22"/>
                    </a:cubicBezTo>
                    <a:cubicBezTo>
                      <a:pt x="209" y="22"/>
                      <a:pt x="207" y="23"/>
                      <a:pt x="205" y="25"/>
                    </a:cubicBezTo>
                    <a:cubicBezTo>
                      <a:pt x="204" y="26"/>
                      <a:pt x="200" y="27"/>
                      <a:pt x="199" y="25"/>
                    </a:cubicBezTo>
                    <a:cubicBezTo>
                      <a:pt x="197" y="24"/>
                      <a:pt x="194" y="24"/>
                      <a:pt x="193" y="24"/>
                    </a:cubicBezTo>
                    <a:cubicBezTo>
                      <a:pt x="192" y="24"/>
                      <a:pt x="191" y="23"/>
                      <a:pt x="191" y="21"/>
                    </a:cubicBezTo>
                    <a:cubicBezTo>
                      <a:pt x="191" y="20"/>
                      <a:pt x="191" y="17"/>
                      <a:pt x="193" y="15"/>
                    </a:cubicBezTo>
                    <a:cubicBezTo>
                      <a:pt x="194" y="14"/>
                      <a:pt x="195" y="12"/>
                      <a:pt x="195" y="10"/>
                    </a:cubicBezTo>
                    <a:cubicBezTo>
                      <a:pt x="195" y="8"/>
                      <a:pt x="194" y="7"/>
                      <a:pt x="192" y="6"/>
                    </a:cubicBezTo>
                    <a:cubicBezTo>
                      <a:pt x="191" y="5"/>
                      <a:pt x="189" y="5"/>
                      <a:pt x="187" y="6"/>
                    </a:cubicBezTo>
                    <a:cubicBezTo>
                      <a:pt x="185" y="7"/>
                      <a:pt x="182" y="8"/>
                      <a:pt x="181" y="7"/>
                    </a:cubicBezTo>
                    <a:cubicBezTo>
                      <a:pt x="180" y="7"/>
                      <a:pt x="179" y="6"/>
                      <a:pt x="178" y="6"/>
                    </a:cubicBezTo>
                    <a:cubicBezTo>
                      <a:pt x="177" y="6"/>
                      <a:pt x="174" y="7"/>
                      <a:pt x="172" y="8"/>
                    </a:cubicBezTo>
                    <a:cubicBezTo>
                      <a:pt x="169" y="9"/>
                      <a:pt x="166" y="9"/>
                      <a:pt x="165" y="9"/>
                    </a:cubicBezTo>
                    <a:cubicBezTo>
                      <a:pt x="165" y="8"/>
                      <a:pt x="162" y="9"/>
                      <a:pt x="161" y="12"/>
                    </a:cubicBezTo>
                    <a:cubicBezTo>
                      <a:pt x="159" y="14"/>
                      <a:pt x="157" y="14"/>
                      <a:pt x="155" y="14"/>
                    </a:cubicBezTo>
                    <a:cubicBezTo>
                      <a:pt x="154" y="15"/>
                      <a:pt x="151" y="14"/>
                      <a:pt x="149" y="13"/>
                    </a:cubicBezTo>
                    <a:cubicBezTo>
                      <a:pt x="148" y="12"/>
                      <a:pt x="145" y="11"/>
                      <a:pt x="144" y="10"/>
                    </a:cubicBezTo>
                    <a:cubicBezTo>
                      <a:pt x="142" y="9"/>
                      <a:pt x="140" y="7"/>
                      <a:pt x="139" y="6"/>
                    </a:cubicBezTo>
                    <a:cubicBezTo>
                      <a:pt x="137" y="6"/>
                      <a:pt x="135" y="6"/>
                      <a:pt x="135" y="7"/>
                    </a:cubicBezTo>
                    <a:cubicBezTo>
                      <a:pt x="134" y="9"/>
                      <a:pt x="132" y="11"/>
                      <a:pt x="130" y="12"/>
                    </a:cubicBezTo>
                    <a:cubicBezTo>
                      <a:pt x="128" y="13"/>
                      <a:pt x="125" y="14"/>
                      <a:pt x="124" y="16"/>
                    </a:cubicBezTo>
                    <a:cubicBezTo>
                      <a:pt x="123" y="17"/>
                      <a:pt x="121" y="19"/>
                      <a:pt x="118" y="20"/>
                    </a:cubicBezTo>
                    <a:cubicBezTo>
                      <a:pt x="117" y="21"/>
                      <a:pt x="114" y="22"/>
                      <a:pt x="114" y="24"/>
                    </a:cubicBezTo>
                    <a:cubicBezTo>
                      <a:pt x="113" y="25"/>
                      <a:pt x="112" y="26"/>
                      <a:pt x="112" y="27"/>
                    </a:cubicBezTo>
                    <a:cubicBezTo>
                      <a:pt x="112" y="27"/>
                      <a:pt x="112" y="30"/>
                      <a:pt x="112" y="32"/>
                    </a:cubicBezTo>
                    <a:cubicBezTo>
                      <a:pt x="112" y="33"/>
                      <a:pt x="112" y="36"/>
                      <a:pt x="112" y="37"/>
                    </a:cubicBezTo>
                    <a:cubicBezTo>
                      <a:pt x="112" y="38"/>
                      <a:pt x="112" y="41"/>
                      <a:pt x="110" y="42"/>
                    </a:cubicBezTo>
                    <a:cubicBezTo>
                      <a:pt x="110" y="43"/>
                      <a:pt x="109" y="45"/>
                      <a:pt x="108" y="47"/>
                    </a:cubicBezTo>
                    <a:cubicBezTo>
                      <a:pt x="107" y="48"/>
                      <a:pt x="106" y="50"/>
                      <a:pt x="105" y="52"/>
                    </a:cubicBezTo>
                    <a:cubicBezTo>
                      <a:pt x="105" y="53"/>
                      <a:pt x="104" y="56"/>
                      <a:pt x="104" y="56"/>
                    </a:cubicBezTo>
                    <a:cubicBezTo>
                      <a:pt x="103" y="57"/>
                      <a:pt x="102" y="59"/>
                      <a:pt x="101" y="61"/>
                    </a:cubicBezTo>
                    <a:cubicBezTo>
                      <a:pt x="101" y="62"/>
                      <a:pt x="101" y="64"/>
                      <a:pt x="103" y="66"/>
                    </a:cubicBezTo>
                    <a:cubicBezTo>
                      <a:pt x="104" y="67"/>
                      <a:pt x="104" y="68"/>
                      <a:pt x="102" y="68"/>
                    </a:cubicBezTo>
                    <a:cubicBezTo>
                      <a:pt x="101" y="68"/>
                      <a:pt x="99" y="69"/>
                      <a:pt x="98" y="70"/>
                    </a:cubicBezTo>
                    <a:cubicBezTo>
                      <a:pt x="97" y="72"/>
                      <a:pt x="96" y="74"/>
                      <a:pt x="95" y="76"/>
                    </a:cubicBezTo>
                    <a:cubicBezTo>
                      <a:pt x="94" y="78"/>
                      <a:pt x="92" y="79"/>
                      <a:pt x="90" y="80"/>
                    </a:cubicBezTo>
                    <a:cubicBezTo>
                      <a:pt x="89" y="81"/>
                      <a:pt x="87" y="82"/>
                      <a:pt x="85" y="81"/>
                    </a:cubicBezTo>
                    <a:cubicBezTo>
                      <a:pt x="83" y="81"/>
                      <a:pt x="81" y="81"/>
                      <a:pt x="79" y="81"/>
                    </a:cubicBezTo>
                    <a:cubicBezTo>
                      <a:pt x="77" y="81"/>
                      <a:pt x="74" y="81"/>
                      <a:pt x="73" y="82"/>
                    </a:cubicBezTo>
                    <a:cubicBezTo>
                      <a:pt x="71" y="82"/>
                      <a:pt x="68" y="83"/>
                      <a:pt x="67" y="82"/>
                    </a:cubicBezTo>
                    <a:cubicBezTo>
                      <a:pt x="65" y="82"/>
                      <a:pt x="64" y="84"/>
                      <a:pt x="62" y="85"/>
                    </a:cubicBezTo>
                    <a:cubicBezTo>
                      <a:pt x="61" y="88"/>
                      <a:pt x="59" y="91"/>
                      <a:pt x="58" y="93"/>
                    </a:cubicBezTo>
                    <a:cubicBezTo>
                      <a:pt x="58" y="95"/>
                      <a:pt x="54" y="97"/>
                      <a:pt x="52" y="99"/>
                    </a:cubicBezTo>
                    <a:cubicBezTo>
                      <a:pt x="50" y="101"/>
                      <a:pt x="48" y="103"/>
                      <a:pt x="48" y="105"/>
                    </a:cubicBezTo>
                    <a:cubicBezTo>
                      <a:pt x="48" y="107"/>
                      <a:pt x="48" y="110"/>
                      <a:pt x="48" y="112"/>
                    </a:cubicBezTo>
                    <a:cubicBezTo>
                      <a:pt x="49" y="114"/>
                      <a:pt x="49" y="116"/>
                      <a:pt x="49" y="117"/>
                    </a:cubicBezTo>
                    <a:cubicBezTo>
                      <a:pt x="49" y="119"/>
                      <a:pt x="50" y="121"/>
                      <a:pt x="51" y="123"/>
                    </a:cubicBezTo>
                    <a:cubicBezTo>
                      <a:pt x="52" y="124"/>
                      <a:pt x="52" y="128"/>
                      <a:pt x="53" y="130"/>
                    </a:cubicBezTo>
                    <a:cubicBezTo>
                      <a:pt x="53" y="133"/>
                      <a:pt x="53" y="135"/>
                      <a:pt x="53" y="137"/>
                    </a:cubicBezTo>
                    <a:cubicBezTo>
                      <a:pt x="53" y="139"/>
                      <a:pt x="54" y="141"/>
                      <a:pt x="54" y="141"/>
                    </a:cubicBezTo>
                    <a:cubicBezTo>
                      <a:pt x="55" y="141"/>
                      <a:pt x="58" y="142"/>
                      <a:pt x="60" y="144"/>
                    </a:cubicBezTo>
                    <a:cubicBezTo>
                      <a:pt x="62" y="145"/>
                      <a:pt x="64" y="145"/>
                      <a:pt x="65" y="146"/>
                    </a:cubicBezTo>
                    <a:cubicBezTo>
                      <a:pt x="66" y="147"/>
                      <a:pt x="67" y="149"/>
                      <a:pt x="68" y="150"/>
                    </a:cubicBezTo>
                    <a:cubicBezTo>
                      <a:pt x="68" y="152"/>
                      <a:pt x="67" y="153"/>
                      <a:pt x="65" y="154"/>
                    </a:cubicBezTo>
                    <a:cubicBezTo>
                      <a:pt x="64" y="154"/>
                      <a:pt x="61" y="154"/>
                      <a:pt x="59" y="154"/>
                    </a:cubicBezTo>
                    <a:cubicBezTo>
                      <a:pt x="58" y="153"/>
                      <a:pt x="55" y="152"/>
                      <a:pt x="55" y="152"/>
                    </a:cubicBezTo>
                    <a:cubicBezTo>
                      <a:pt x="53" y="152"/>
                      <a:pt x="50" y="152"/>
                      <a:pt x="49" y="152"/>
                    </a:cubicBezTo>
                    <a:cubicBezTo>
                      <a:pt x="47" y="153"/>
                      <a:pt x="46" y="153"/>
                      <a:pt x="44" y="152"/>
                    </a:cubicBezTo>
                    <a:cubicBezTo>
                      <a:pt x="43" y="150"/>
                      <a:pt x="40" y="148"/>
                      <a:pt x="39" y="147"/>
                    </a:cubicBezTo>
                    <a:cubicBezTo>
                      <a:pt x="38" y="145"/>
                      <a:pt x="35" y="143"/>
                      <a:pt x="33" y="142"/>
                    </a:cubicBezTo>
                    <a:cubicBezTo>
                      <a:pt x="31" y="140"/>
                      <a:pt x="28" y="139"/>
                      <a:pt x="26" y="140"/>
                    </a:cubicBezTo>
                    <a:cubicBezTo>
                      <a:pt x="24" y="140"/>
                      <a:pt x="22" y="141"/>
                      <a:pt x="21" y="143"/>
                    </a:cubicBezTo>
                    <a:cubicBezTo>
                      <a:pt x="21" y="145"/>
                      <a:pt x="21" y="147"/>
                      <a:pt x="21" y="148"/>
                    </a:cubicBezTo>
                    <a:cubicBezTo>
                      <a:pt x="21" y="150"/>
                      <a:pt x="22" y="151"/>
                      <a:pt x="22" y="152"/>
                    </a:cubicBezTo>
                    <a:cubicBezTo>
                      <a:pt x="24" y="152"/>
                      <a:pt x="26" y="154"/>
                      <a:pt x="27" y="155"/>
                    </a:cubicBezTo>
                    <a:cubicBezTo>
                      <a:pt x="28" y="156"/>
                      <a:pt x="29" y="156"/>
                      <a:pt x="30" y="156"/>
                    </a:cubicBezTo>
                    <a:cubicBezTo>
                      <a:pt x="30" y="157"/>
                      <a:pt x="31" y="159"/>
                      <a:pt x="31" y="161"/>
                    </a:cubicBezTo>
                    <a:cubicBezTo>
                      <a:pt x="31" y="162"/>
                      <a:pt x="31" y="165"/>
                      <a:pt x="31" y="166"/>
                    </a:cubicBezTo>
                    <a:cubicBezTo>
                      <a:pt x="31" y="168"/>
                      <a:pt x="32" y="171"/>
                      <a:pt x="32" y="172"/>
                    </a:cubicBezTo>
                    <a:cubicBezTo>
                      <a:pt x="34" y="174"/>
                      <a:pt x="36" y="176"/>
                      <a:pt x="38" y="179"/>
                    </a:cubicBezTo>
                    <a:cubicBezTo>
                      <a:pt x="39" y="181"/>
                      <a:pt x="40" y="184"/>
                      <a:pt x="39" y="187"/>
                    </a:cubicBezTo>
                    <a:cubicBezTo>
                      <a:pt x="38" y="189"/>
                      <a:pt x="38" y="192"/>
                      <a:pt x="40" y="193"/>
                    </a:cubicBezTo>
                    <a:cubicBezTo>
                      <a:pt x="41" y="195"/>
                      <a:pt x="43" y="197"/>
                      <a:pt x="43" y="199"/>
                    </a:cubicBezTo>
                    <a:cubicBezTo>
                      <a:pt x="43" y="201"/>
                      <a:pt x="43" y="203"/>
                      <a:pt x="42" y="204"/>
                    </a:cubicBezTo>
                    <a:cubicBezTo>
                      <a:pt x="42" y="206"/>
                      <a:pt x="40" y="208"/>
                      <a:pt x="39" y="209"/>
                    </a:cubicBezTo>
                    <a:cubicBezTo>
                      <a:pt x="38" y="209"/>
                      <a:pt x="37" y="211"/>
                      <a:pt x="37" y="213"/>
                    </a:cubicBezTo>
                    <a:cubicBezTo>
                      <a:pt x="37" y="214"/>
                      <a:pt x="37" y="216"/>
                      <a:pt x="36" y="215"/>
                    </a:cubicBezTo>
                    <a:cubicBezTo>
                      <a:pt x="35" y="215"/>
                      <a:pt x="32" y="215"/>
                      <a:pt x="29" y="217"/>
                    </a:cubicBezTo>
                    <a:cubicBezTo>
                      <a:pt x="27" y="219"/>
                      <a:pt x="25" y="222"/>
                      <a:pt x="24" y="223"/>
                    </a:cubicBezTo>
                    <a:cubicBezTo>
                      <a:pt x="24" y="224"/>
                      <a:pt x="23" y="226"/>
                      <a:pt x="22" y="228"/>
                    </a:cubicBezTo>
                    <a:cubicBezTo>
                      <a:pt x="21" y="228"/>
                      <a:pt x="21" y="230"/>
                      <a:pt x="19" y="232"/>
                    </a:cubicBezTo>
                    <a:cubicBezTo>
                      <a:pt x="18" y="234"/>
                      <a:pt x="15" y="235"/>
                      <a:pt x="14" y="237"/>
                    </a:cubicBezTo>
                    <a:cubicBezTo>
                      <a:pt x="13" y="239"/>
                      <a:pt x="9" y="241"/>
                      <a:pt x="7" y="241"/>
                    </a:cubicBezTo>
                    <a:cubicBezTo>
                      <a:pt x="6" y="241"/>
                      <a:pt x="4" y="243"/>
                      <a:pt x="4" y="245"/>
                    </a:cubicBezTo>
                    <a:cubicBezTo>
                      <a:pt x="4" y="246"/>
                      <a:pt x="3" y="248"/>
                      <a:pt x="3" y="250"/>
                    </a:cubicBezTo>
                    <a:cubicBezTo>
                      <a:pt x="3" y="251"/>
                      <a:pt x="2" y="254"/>
                      <a:pt x="1" y="256"/>
                    </a:cubicBezTo>
                    <a:cubicBezTo>
                      <a:pt x="0" y="259"/>
                      <a:pt x="0" y="262"/>
                      <a:pt x="1" y="264"/>
                    </a:cubicBezTo>
                    <a:cubicBezTo>
                      <a:pt x="1" y="265"/>
                      <a:pt x="4" y="266"/>
                      <a:pt x="6" y="265"/>
                    </a:cubicBezTo>
                    <a:cubicBezTo>
                      <a:pt x="8" y="265"/>
                      <a:pt x="10" y="264"/>
                      <a:pt x="11" y="264"/>
                    </a:cubicBezTo>
                    <a:cubicBezTo>
                      <a:pt x="13" y="264"/>
                      <a:pt x="15" y="262"/>
                      <a:pt x="16" y="262"/>
                    </a:cubicBezTo>
                    <a:cubicBezTo>
                      <a:pt x="18" y="260"/>
                      <a:pt x="21" y="258"/>
                      <a:pt x="23" y="257"/>
                    </a:cubicBezTo>
                    <a:cubicBezTo>
                      <a:pt x="24" y="256"/>
                      <a:pt x="28" y="255"/>
                      <a:pt x="31" y="254"/>
                    </a:cubicBezTo>
                    <a:cubicBezTo>
                      <a:pt x="32" y="254"/>
                      <a:pt x="36" y="253"/>
                      <a:pt x="38" y="253"/>
                    </a:cubicBezTo>
                    <a:cubicBezTo>
                      <a:pt x="40" y="254"/>
                      <a:pt x="42" y="254"/>
                      <a:pt x="44" y="253"/>
                    </a:cubicBezTo>
                    <a:cubicBezTo>
                      <a:pt x="45" y="253"/>
                      <a:pt x="48" y="251"/>
                      <a:pt x="48" y="251"/>
                    </a:cubicBezTo>
                    <a:cubicBezTo>
                      <a:pt x="49" y="249"/>
                      <a:pt x="50" y="247"/>
                      <a:pt x="50" y="245"/>
                    </a:cubicBezTo>
                    <a:cubicBezTo>
                      <a:pt x="50" y="244"/>
                      <a:pt x="50" y="241"/>
                      <a:pt x="49" y="240"/>
                    </a:cubicBezTo>
                    <a:cubicBezTo>
                      <a:pt x="49" y="238"/>
                      <a:pt x="50" y="235"/>
                      <a:pt x="51" y="234"/>
                    </a:cubicBezTo>
                    <a:cubicBezTo>
                      <a:pt x="52" y="232"/>
                      <a:pt x="53" y="229"/>
                      <a:pt x="54" y="228"/>
                    </a:cubicBezTo>
                    <a:cubicBezTo>
                      <a:pt x="54" y="227"/>
                      <a:pt x="56" y="228"/>
                      <a:pt x="57" y="228"/>
                    </a:cubicBezTo>
                    <a:cubicBezTo>
                      <a:pt x="58" y="230"/>
                      <a:pt x="59" y="233"/>
                      <a:pt x="61" y="233"/>
                    </a:cubicBezTo>
                    <a:cubicBezTo>
                      <a:pt x="62" y="234"/>
                      <a:pt x="63" y="237"/>
                      <a:pt x="63" y="238"/>
                    </a:cubicBezTo>
                    <a:cubicBezTo>
                      <a:pt x="64" y="239"/>
                      <a:pt x="64" y="239"/>
                      <a:pt x="66" y="238"/>
                    </a:cubicBezTo>
                    <a:cubicBezTo>
                      <a:pt x="68" y="237"/>
                      <a:pt x="71" y="236"/>
                      <a:pt x="71" y="234"/>
                    </a:cubicBezTo>
                    <a:cubicBezTo>
                      <a:pt x="73" y="232"/>
                      <a:pt x="75" y="231"/>
                      <a:pt x="77" y="231"/>
                    </a:cubicBezTo>
                    <a:cubicBezTo>
                      <a:pt x="78" y="231"/>
                      <a:pt x="79" y="232"/>
                      <a:pt x="80" y="234"/>
                    </a:cubicBezTo>
                    <a:cubicBezTo>
                      <a:pt x="80" y="235"/>
                      <a:pt x="81" y="235"/>
                      <a:pt x="82" y="235"/>
                    </a:cubicBezTo>
                    <a:cubicBezTo>
                      <a:pt x="84" y="234"/>
                      <a:pt x="86" y="234"/>
                      <a:pt x="87" y="234"/>
                    </a:cubicBezTo>
                    <a:cubicBezTo>
                      <a:pt x="88" y="234"/>
                      <a:pt x="88" y="232"/>
                      <a:pt x="88" y="231"/>
                    </a:cubicBezTo>
                    <a:cubicBezTo>
                      <a:pt x="88" y="229"/>
                      <a:pt x="88" y="228"/>
                      <a:pt x="89" y="227"/>
                    </a:cubicBezTo>
                    <a:cubicBezTo>
                      <a:pt x="90" y="226"/>
                      <a:pt x="89" y="224"/>
                      <a:pt x="88" y="223"/>
                    </a:cubicBezTo>
                    <a:cubicBezTo>
                      <a:pt x="87" y="223"/>
                      <a:pt x="87" y="221"/>
                      <a:pt x="87" y="219"/>
                    </a:cubicBezTo>
                    <a:cubicBezTo>
                      <a:pt x="87" y="217"/>
                      <a:pt x="89" y="216"/>
                      <a:pt x="91" y="215"/>
                    </a:cubicBezTo>
                    <a:cubicBezTo>
                      <a:pt x="92" y="214"/>
                      <a:pt x="95" y="213"/>
                      <a:pt x="97" y="211"/>
                    </a:cubicBezTo>
                    <a:cubicBezTo>
                      <a:pt x="100" y="210"/>
                      <a:pt x="102" y="209"/>
                      <a:pt x="103" y="208"/>
                    </a:cubicBezTo>
                    <a:cubicBezTo>
                      <a:pt x="104" y="207"/>
                      <a:pt x="104" y="205"/>
                      <a:pt x="104" y="204"/>
                    </a:cubicBezTo>
                    <a:cubicBezTo>
                      <a:pt x="103" y="203"/>
                      <a:pt x="103" y="201"/>
                      <a:pt x="103" y="200"/>
                    </a:cubicBezTo>
                    <a:cubicBezTo>
                      <a:pt x="103" y="199"/>
                      <a:pt x="104" y="199"/>
                      <a:pt x="107" y="199"/>
                    </a:cubicBezTo>
                    <a:cubicBezTo>
                      <a:pt x="109" y="200"/>
                      <a:pt x="110" y="199"/>
                      <a:pt x="110" y="197"/>
                    </a:cubicBezTo>
                    <a:cubicBezTo>
                      <a:pt x="110" y="196"/>
                      <a:pt x="111" y="195"/>
                      <a:pt x="112" y="195"/>
                    </a:cubicBezTo>
                    <a:cubicBezTo>
                      <a:pt x="114" y="196"/>
                      <a:pt x="116" y="196"/>
                      <a:pt x="117" y="196"/>
                    </a:cubicBezTo>
                    <a:cubicBezTo>
                      <a:pt x="117" y="196"/>
                      <a:pt x="119" y="195"/>
                      <a:pt x="121" y="195"/>
                    </a:cubicBezTo>
                    <a:cubicBezTo>
                      <a:pt x="122" y="195"/>
                      <a:pt x="125" y="195"/>
                      <a:pt x="126" y="196"/>
                    </a:cubicBezTo>
                    <a:cubicBezTo>
                      <a:pt x="127" y="197"/>
                      <a:pt x="130" y="199"/>
                      <a:pt x="131" y="200"/>
                    </a:cubicBezTo>
                    <a:cubicBezTo>
                      <a:pt x="131" y="203"/>
                      <a:pt x="133" y="205"/>
                      <a:pt x="134" y="206"/>
                    </a:cubicBezTo>
                    <a:cubicBezTo>
                      <a:pt x="135" y="207"/>
                      <a:pt x="137" y="208"/>
                      <a:pt x="139" y="208"/>
                    </a:cubicBezTo>
                    <a:cubicBezTo>
                      <a:pt x="142" y="208"/>
                      <a:pt x="144" y="208"/>
                      <a:pt x="145" y="208"/>
                    </a:cubicBezTo>
                    <a:cubicBezTo>
                      <a:pt x="147" y="208"/>
                      <a:pt x="149" y="207"/>
                      <a:pt x="151" y="207"/>
                    </a:cubicBezTo>
                    <a:cubicBezTo>
                      <a:pt x="152" y="207"/>
                      <a:pt x="155" y="206"/>
                      <a:pt x="157" y="206"/>
                    </a:cubicBezTo>
                    <a:cubicBezTo>
                      <a:pt x="159" y="205"/>
                      <a:pt x="160" y="204"/>
                      <a:pt x="161" y="203"/>
                    </a:cubicBezTo>
                    <a:cubicBezTo>
                      <a:pt x="162" y="201"/>
                      <a:pt x="163" y="200"/>
                      <a:pt x="165" y="200"/>
                    </a:cubicBezTo>
                    <a:cubicBezTo>
                      <a:pt x="166" y="200"/>
                      <a:pt x="167" y="199"/>
                      <a:pt x="168" y="198"/>
                    </a:cubicBezTo>
                    <a:cubicBezTo>
                      <a:pt x="168" y="196"/>
                      <a:pt x="170" y="193"/>
                      <a:pt x="171" y="193"/>
                    </a:cubicBezTo>
                    <a:cubicBezTo>
                      <a:pt x="172" y="192"/>
                      <a:pt x="175" y="190"/>
                      <a:pt x="179" y="189"/>
                    </a:cubicBezTo>
                    <a:cubicBezTo>
                      <a:pt x="182" y="187"/>
                      <a:pt x="185" y="186"/>
                      <a:pt x="186" y="185"/>
                    </a:cubicBezTo>
                    <a:cubicBezTo>
                      <a:pt x="186" y="185"/>
                      <a:pt x="186" y="185"/>
                      <a:pt x="186" y="185"/>
                    </a:cubicBezTo>
                    <a:cubicBezTo>
                      <a:pt x="188" y="184"/>
                      <a:pt x="190" y="181"/>
                      <a:pt x="193" y="179"/>
                    </a:cubicBezTo>
                    <a:cubicBezTo>
                      <a:pt x="195" y="178"/>
                      <a:pt x="198" y="175"/>
                      <a:pt x="199" y="174"/>
                    </a:cubicBezTo>
                    <a:cubicBezTo>
                      <a:pt x="200" y="173"/>
                      <a:pt x="201" y="171"/>
                      <a:pt x="202" y="171"/>
                    </a:cubicBezTo>
                    <a:cubicBezTo>
                      <a:pt x="203" y="171"/>
                      <a:pt x="205" y="169"/>
                      <a:pt x="205" y="168"/>
                    </a:cubicBezTo>
                    <a:cubicBezTo>
                      <a:pt x="206" y="167"/>
                      <a:pt x="207" y="166"/>
                      <a:pt x="208" y="165"/>
                    </a:cubicBezTo>
                    <a:cubicBezTo>
                      <a:pt x="208" y="165"/>
                      <a:pt x="209" y="164"/>
                      <a:pt x="211" y="164"/>
                    </a:cubicBezTo>
                    <a:cubicBezTo>
                      <a:pt x="212" y="164"/>
                      <a:pt x="213" y="163"/>
                      <a:pt x="213" y="162"/>
                    </a:cubicBezTo>
                    <a:cubicBezTo>
                      <a:pt x="213" y="161"/>
                      <a:pt x="212" y="160"/>
                      <a:pt x="212" y="160"/>
                    </a:cubicBezTo>
                    <a:cubicBezTo>
                      <a:pt x="212" y="159"/>
                      <a:pt x="210" y="159"/>
                      <a:pt x="209" y="160"/>
                    </a:cubicBezTo>
                    <a:cubicBezTo>
                      <a:pt x="207" y="160"/>
                      <a:pt x="205" y="161"/>
                      <a:pt x="205" y="162"/>
                    </a:cubicBezTo>
                    <a:cubicBezTo>
                      <a:pt x="204" y="163"/>
                      <a:pt x="203" y="165"/>
                      <a:pt x="203" y="166"/>
                    </a:cubicBezTo>
                    <a:cubicBezTo>
                      <a:pt x="204" y="166"/>
                      <a:pt x="203" y="167"/>
                      <a:pt x="201" y="167"/>
                    </a:cubicBezTo>
                    <a:cubicBezTo>
                      <a:pt x="200" y="167"/>
                      <a:pt x="199" y="166"/>
                      <a:pt x="199" y="165"/>
                    </a:cubicBezTo>
                    <a:cubicBezTo>
                      <a:pt x="199" y="164"/>
                      <a:pt x="201" y="162"/>
                      <a:pt x="202" y="161"/>
                    </a:cubicBezTo>
                    <a:cubicBezTo>
                      <a:pt x="204" y="160"/>
                      <a:pt x="205" y="158"/>
                      <a:pt x="206" y="157"/>
                    </a:cubicBezTo>
                    <a:cubicBezTo>
                      <a:pt x="207" y="156"/>
                      <a:pt x="208" y="154"/>
                      <a:pt x="209" y="154"/>
                    </a:cubicBezTo>
                    <a:cubicBezTo>
                      <a:pt x="209" y="154"/>
                      <a:pt x="211" y="153"/>
                      <a:pt x="212" y="152"/>
                    </a:cubicBezTo>
                    <a:cubicBezTo>
                      <a:pt x="212" y="152"/>
                      <a:pt x="214" y="150"/>
                      <a:pt x="215" y="149"/>
                    </a:cubicBezTo>
                    <a:cubicBezTo>
                      <a:pt x="217" y="147"/>
                      <a:pt x="219" y="147"/>
                      <a:pt x="220" y="148"/>
                    </a:cubicBezTo>
                    <a:cubicBezTo>
                      <a:pt x="220" y="148"/>
                      <a:pt x="221" y="150"/>
                      <a:pt x="221" y="151"/>
                    </a:cubicBezTo>
                    <a:cubicBezTo>
                      <a:pt x="221" y="152"/>
                      <a:pt x="221" y="153"/>
                      <a:pt x="221" y="154"/>
                    </a:cubicBezTo>
                    <a:cubicBezTo>
                      <a:pt x="221" y="155"/>
                      <a:pt x="221" y="156"/>
                      <a:pt x="219" y="157"/>
                    </a:cubicBezTo>
                    <a:cubicBezTo>
                      <a:pt x="218" y="157"/>
                      <a:pt x="217" y="158"/>
                      <a:pt x="217" y="158"/>
                    </a:cubicBezTo>
                    <a:cubicBezTo>
                      <a:pt x="218" y="159"/>
                      <a:pt x="219" y="159"/>
                      <a:pt x="220" y="159"/>
                    </a:cubicBezTo>
                    <a:cubicBezTo>
                      <a:pt x="221" y="159"/>
                      <a:pt x="222" y="158"/>
                      <a:pt x="224" y="158"/>
                    </a:cubicBezTo>
                    <a:cubicBezTo>
                      <a:pt x="225" y="157"/>
                      <a:pt x="227" y="156"/>
                      <a:pt x="229" y="156"/>
                    </a:cubicBezTo>
                    <a:cubicBezTo>
                      <a:pt x="229" y="155"/>
                      <a:pt x="231" y="154"/>
                      <a:pt x="232" y="154"/>
                    </a:cubicBezTo>
                    <a:cubicBezTo>
                      <a:pt x="233" y="153"/>
                      <a:pt x="236" y="152"/>
                      <a:pt x="238" y="151"/>
                    </a:cubicBezTo>
                    <a:cubicBezTo>
                      <a:pt x="241" y="151"/>
                      <a:pt x="245" y="149"/>
                      <a:pt x="246" y="149"/>
                    </a:cubicBezTo>
                    <a:cubicBezTo>
                      <a:pt x="249" y="148"/>
                      <a:pt x="252" y="147"/>
                      <a:pt x="254" y="146"/>
                    </a:cubicBezTo>
                    <a:cubicBezTo>
                      <a:pt x="256" y="146"/>
                      <a:pt x="259" y="144"/>
                      <a:pt x="261" y="143"/>
                    </a:cubicBezTo>
                    <a:cubicBezTo>
                      <a:pt x="262" y="142"/>
                      <a:pt x="262" y="140"/>
                      <a:pt x="261" y="140"/>
                    </a:cubicBezTo>
                    <a:cubicBezTo>
                      <a:pt x="260" y="140"/>
                      <a:pt x="258" y="138"/>
                      <a:pt x="257" y="137"/>
                    </a:cubicBezTo>
                    <a:cubicBezTo>
                      <a:pt x="255" y="136"/>
                      <a:pt x="255" y="136"/>
                      <a:pt x="255" y="136"/>
                    </a:cubicBezTo>
                    <a:cubicBezTo>
                      <a:pt x="255" y="135"/>
                      <a:pt x="255" y="135"/>
                      <a:pt x="255" y="135"/>
                    </a:cubicBezTo>
                    <a:cubicBezTo>
                      <a:pt x="255" y="135"/>
                      <a:pt x="255" y="135"/>
                      <a:pt x="257" y="135"/>
                    </a:cubicBezTo>
                    <a:cubicBezTo>
                      <a:pt x="258" y="135"/>
                      <a:pt x="260" y="135"/>
                      <a:pt x="261" y="136"/>
                    </a:cubicBezTo>
                    <a:cubicBezTo>
                      <a:pt x="263" y="137"/>
                      <a:pt x="265" y="138"/>
                      <a:pt x="265" y="139"/>
                    </a:cubicBezTo>
                    <a:cubicBezTo>
                      <a:pt x="266" y="139"/>
                      <a:pt x="268" y="139"/>
                      <a:pt x="268" y="138"/>
                    </a:cubicBezTo>
                    <a:cubicBezTo>
                      <a:pt x="268" y="137"/>
                      <a:pt x="270" y="136"/>
                      <a:pt x="270" y="135"/>
                    </a:cubicBezTo>
                    <a:cubicBezTo>
                      <a:pt x="271" y="134"/>
                      <a:pt x="271" y="133"/>
                      <a:pt x="272" y="132"/>
                    </a:cubicBezTo>
                    <a:cubicBezTo>
                      <a:pt x="272" y="130"/>
                      <a:pt x="273" y="128"/>
                      <a:pt x="274" y="128"/>
                    </a:cubicBezTo>
                    <a:cubicBezTo>
                      <a:pt x="275" y="127"/>
                      <a:pt x="276" y="126"/>
                      <a:pt x="277" y="126"/>
                    </a:cubicBezTo>
                    <a:cubicBezTo>
                      <a:pt x="279" y="126"/>
                      <a:pt x="281" y="125"/>
                      <a:pt x="282" y="124"/>
                    </a:cubicBezTo>
                    <a:cubicBezTo>
                      <a:pt x="283" y="124"/>
                      <a:pt x="285" y="121"/>
                      <a:pt x="286" y="119"/>
                    </a:cubicBezTo>
                    <a:cubicBezTo>
                      <a:pt x="287" y="118"/>
                      <a:pt x="287" y="118"/>
                      <a:pt x="287" y="118"/>
                    </a:cubicBezTo>
                    <a:cubicBezTo>
                      <a:pt x="288" y="117"/>
                      <a:pt x="288" y="116"/>
                      <a:pt x="287" y="115"/>
                    </a:cubicBezTo>
                    <a:cubicBezTo>
                      <a:pt x="287" y="115"/>
                      <a:pt x="287" y="115"/>
                      <a:pt x="286" y="115"/>
                    </a:cubicBezTo>
                    <a:cubicBezTo>
                      <a:pt x="285" y="114"/>
                      <a:pt x="285" y="113"/>
                      <a:pt x="286" y="112"/>
                    </a:cubicBezTo>
                    <a:cubicBezTo>
                      <a:pt x="287" y="110"/>
                      <a:pt x="288" y="108"/>
                      <a:pt x="289" y="108"/>
                    </a:cubicBezTo>
                    <a:cubicBezTo>
                      <a:pt x="290" y="108"/>
                      <a:pt x="291" y="107"/>
                      <a:pt x="292" y="106"/>
                    </a:cubicBezTo>
                    <a:cubicBezTo>
                      <a:pt x="293" y="105"/>
                      <a:pt x="295" y="104"/>
                      <a:pt x="295" y="103"/>
                    </a:cubicBezTo>
                    <a:cubicBezTo>
                      <a:pt x="296" y="103"/>
                      <a:pt x="297" y="101"/>
                      <a:pt x="298" y="101"/>
                    </a:cubicBezTo>
                    <a:cubicBezTo>
                      <a:pt x="298" y="100"/>
                      <a:pt x="298" y="100"/>
                      <a:pt x="298" y="100"/>
                    </a:cubicBezTo>
                    <a:cubicBezTo>
                      <a:pt x="299" y="100"/>
                      <a:pt x="299" y="99"/>
                      <a:pt x="299" y="99"/>
                    </a:cubicBezTo>
                    <a:cubicBezTo>
                      <a:pt x="299" y="99"/>
                      <a:pt x="299" y="99"/>
                      <a:pt x="298" y="98"/>
                    </a:cubicBezTo>
                    <a:cubicBezTo>
                      <a:pt x="298" y="97"/>
                      <a:pt x="297" y="96"/>
                      <a:pt x="296" y="96"/>
                    </a:cubicBezTo>
                    <a:cubicBezTo>
                      <a:pt x="294" y="95"/>
                      <a:pt x="294" y="94"/>
                      <a:pt x="294" y="93"/>
                    </a:cubicBezTo>
                    <a:cubicBezTo>
                      <a:pt x="295" y="92"/>
                      <a:pt x="295" y="90"/>
                      <a:pt x="294" y="88"/>
                    </a:cubicBezTo>
                    <a:cubicBezTo>
                      <a:pt x="293" y="86"/>
                      <a:pt x="291" y="83"/>
                      <a:pt x="290" y="80"/>
                    </a:cubicBezTo>
                    <a:cubicBezTo>
                      <a:pt x="289" y="78"/>
                      <a:pt x="288" y="75"/>
                      <a:pt x="288" y="74"/>
                    </a:cubicBezTo>
                    <a:cubicBezTo>
                      <a:pt x="288" y="72"/>
                      <a:pt x="289" y="69"/>
                      <a:pt x="290" y="69"/>
                    </a:cubicBezTo>
                    <a:cubicBezTo>
                      <a:pt x="291" y="68"/>
                      <a:pt x="292" y="65"/>
                      <a:pt x="294" y="63"/>
                    </a:cubicBezTo>
                    <a:cubicBezTo>
                      <a:pt x="294" y="62"/>
                      <a:pt x="297" y="58"/>
                      <a:pt x="299" y="57"/>
                    </a:cubicBezTo>
                    <a:cubicBezTo>
                      <a:pt x="301" y="56"/>
                      <a:pt x="303" y="54"/>
                      <a:pt x="305" y="53"/>
                    </a:cubicBezTo>
                    <a:cubicBezTo>
                      <a:pt x="306" y="52"/>
                      <a:pt x="309" y="51"/>
                      <a:pt x="311" y="50"/>
                    </a:cubicBezTo>
                    <a:cubicBezTo>
                      <a:pt x="314" y="50"/>
                      <a:pt x="317" y="49"/>
                      <a:pt x="318" y="48"/>
                    </a:cubicBezTo>
                    <a:cubicBezTo>
                      <a:pt x="319" y="48"/>
                      <a:pt x="323" y="47"/>
                      <a:pt x="325" y="46"/>
                    </a:cubicBezTo>
                    <a:cubicBezTo>
                      <a:pt x="326" y="45"/>
                      <a:pt x="330" y="44"/>
                      <a:pt x="331" y="44"/>
                    </a:cubicBezTo>
                    <a:cubicBezTo>
                      <a:pt x="332" y="44"/>
                      <a:pt x="332" y="44"/>
                      <a:pt x="332" y="44"/>
                    </a:cubicBezTo>
                    <a:cubicBezTo>
                      <a:pt x="333" y="43"/>
                      <a:pt x="333" y="41"/>
                      <a:pt x="332" y="41"/>
                    </a:cubicBezTo>
                    <a:cubicBezTo>
                      <a:pt x="330" y="39"/>
                      <a:pt x="326" y="38"/>
                      <a:pt x="325" y="3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6" name="Freeform 15">
                <a:extLst>
                  <a:ext uri="{FF2B5EF4-FFF2-40B4-BE49-F238E27FC236}">
                    <a16:creationId xmlns:a16="http://schemas.microsoft.com/office/drawing/2014/main" id="{35FC7AC8-9FB4-9E43-AD34-2739046190BB}"/>
                  </a:ext>
                </a:extLst>
              </p:cNvPr>
              <p:cNvSpPr>
                <a:spLocks/>
              </p:cNvSpPr>
              <p:nvPr/>
            </p:nvSpPr>
            <p:spPr bwMode="auto">
              <a:xfrm>
                <a:off x="6207846" y="1964022"/>
                <a:ext cx="84172" cy="97946"/>
              </a:xfrm>
              <a:custGeom>
                <a:avLst/>
                <a:gdLst/>
                <a:ahLst/>
                <a:cxnLst>
                  <a:cxn ang="0">
                    <a:pos x="7" y="51"/>
                  </a:cxn>
                  <a:cxn ang="0">
                    <a:pos x="12" y="52"/>
                  </a:cxn>
                  <a:cxn ang="0">
                    <a:pos x="17" y="53"/>
                  </a:cxn>
                  <a:cxn ang="0">
                    <a:pos x="21" y="52"/>
                  </a:cxn>
                  <a:cxn ang="0">
                    <a:pos x="29" y="49"/>
                  </a:cxn>
                  <a:cxn ang="0">
                    <a:pos x="36" y="49"/>
                  </a:cxn>
                  <a:cxn ang="0">
                    <a:pos x="41" y="44"/>
                  </a:cxn>
                  <a:cxn ang="0">
                    <a:pos x="43" y="43"/>
                  </a:cxn>
                  <a:cxn ang="0">
                    <a:pos x="44" y="42"/>
                  </a:cxn>
                  <a:cxn ang="0">
                    <a:pos x="44" y="39"/>
                  </a:cxn>
                  <a:cxn ang="0">
                    <a:pos x="42" y="38"/>
                  </a:cxn>
                  <a:cxn ang="0">
                    <a:pos x="36" y="31"/>
                  </a:cxn>
                  <a:cxn ang="0">
                    <a:pos x="37" y="27"/>
                  </a:cxn>
                  <a:cxn ang="0">
                    <a:pos x="40" y="22"/>
                  </a:cxn>
                  <a:cxn ang="0">
                    <a:pos x="41" y="17"/>
                  </a:cxn>
                  <a:cxn ang="0">
                    <a:pos x="41" y="12"/>
                  </a:cxn>
                  <a:cxn ang="0">
                    <a:pos x="39" y="6"/>
                  </a:cxn>
                  <a:cxn ang="0">
                    <a:pos x="33" y="2"/>
                  </a:cxn>
                  <a:cxn ang="0">
                    <a:pos x="25" y="2"/>
                  </a:cxn>
                  <a:cxn ang="0">
                    <a:pos x="20" y="4"/>
                  </a:cxn>
                  <a:cxn ang="0">
                    <a:pos x="15" y="7"/>
                  </a:cxn>
                  <a:cxn ang="0">
                    <a:pos x="10" y="7"/>
                  </a:cxn>
                  <a:cxn ang="0">
                    <a:pos x="6" y="10"/>
                  </a:cxn>
                  <a:cxn ang="0">
                    <a:pos x="5" y="12"/>
                  </a:cxn>
                  <a:cxn ang="0">
                    <a:pos x="4" y="13"/>
                  </a:cxn>
                  <a:cxn ang="0">
                    <a:pos x="5" y="14"/>
                  </a:cxn>
                  <a:cxn ang="0">
                    <a:pos x="5" y="18"/>
                  </a:cxn>
                  <a:cxn ang="0">
                    <a:pos x="4" y="25"/>
                  </a:cxn>
                  <a:cxn ang="0">
                    <a:pos x="1" y="32"/>
                  </a:cxn>
                  <a:cxn ang="0">
                    <a:pos x="0" y="37"/>
                  </a:cxn>
                  <a:cxn ang="0">
                    <a:pos x="0" y="43"/>
                  </a:cxn>
                  <a:cxn ang="0">
                    <a:pos x="0" y="45"/>
                  </a:cxn>
                  <a:cxn ang="0">
                    <a:pos x="3" y="49"/>
                  </a:cxn>
                  <a:cxn ang="0">
                    <a:pos x="7" y="51"/>
                  </a:cxn>
                </a:cxnLst>
                <a:rect l="0" t="0" r="r" b="b"/>
                <a:pathLst>
                  <a:path w="45" h="53">
                    <a:moveTo>
                      <a:pt x="7" y="51"/>
                    </a:moveTo>
                    <a:cubicBezTo>
                      <a:pt x="8" y="51"/>
                      <a:pt x="11" y="51"/>
                      <a:pt x="12" y="52"/>
                    </a:cubicBezTo>
                    <a:cubicBezTo>
                      <a:pt x="13" y="52"/>
                      <a:pt x="16" y="53"/>
                      <a:pt x="17" y="53"/>
                    </a:cubicBezTo>
                    <a:cubicBezTo>
                      <a:pt x="18" y="53"/>
                      <a:pt x="21" y="53"/>
                      <a:pt x="21" y="52"/>
                    </a:cubicBezTo>
                    <a:cubicBezTo>
                      <a:pt x="23" y="51"/>
                      <a:pt x="27" y="49"/>
                      <a:pt x="29" y="49"/>
                    </a:cubicBezTo>
                    <a:cubicBezTo>
                      <a:pt x="31" y="49"/>
                      <a:pt x="35" y="49"/>
                      <a:pt x="36" y="49"/>
                    </a:cubicBezTo>
                    <a:cubicBezTo>
                      <a:pt x="38" y="48"/>
                      <a:pt x="39" y="46"/>
                      <a:pt x="41" y="44"/>
                    </a:cubicBezTo>
                    <a:cubicBezTo>
                      <a:pt x="41" y="44"/>
                      <a:pt x="41" y="44"/>
                      <a:pt x="43" y="43"/>
                    </a:cubicBezTo>
                    <a:cubicBezTo>
                      <a:pt x="44" y="42"/>
                      <a:pt x="44" y="42"/>
                      <a:pt x="44" y="42"/>
                    </a:cubicBezTo>
                    <a:cubicBezTo>
                      <a:pt x="45" y="41"/>
                      <a:pt x="45" y="40"/>
                      <a:pt x="44" y="39"/>
                    </a:cubicBezTo>
                    <a:cubicBezTo>
                      <a:pt x="44" y="39"/>
                      <a:pt x="44" y="39"/>
                      <a:pt x="42" y="38"/>
                    </a:cubicBezTo>
                    <a:cubicBezTo>
                      <a:pt x="39" y="36"/>
                      <a:pt x="37" y="33"/>
                      <a:pt x="36" y="31"/>
                    </a:cubicBezTo>
                    <a:cubicBezTo>
                      <a:pt x="36" y="29"/>
                      <a:pt x="36" y="28"/>
                      <a:pt x="37" y="27"/>
                    </a:cubicBezTo>
                    <a:cubicBezTo>
                      <a:pt x="38" y="26"/>
                      <a:pt x="39" y="24"/>
                      <a:pt x="40" y="22"/>
                    </a:cubicBezTo>
                    <a:cubicBezTo>
                      <a:pt x="40" y="20"/>
                      <a:pt x="41" y="17"/>
                      <a:pt x="41" y="17"/>
                    </a:cubicBezTo>
                    <a:cubicBezTo>
                      <a:pt x="41" y="15"/>
                      <a:pt x="41" y="12"/>
                      <a:pt x="41" y="12"/>
                    </a:cubicBezTo>
                    <a:cubicBezTo>
                      <a:pt x="41" y="10"/>
                      <a:pt x="40" y="7"/>
                      <a:pt x="39" y="6"/>
                    </a:cubicBezTo>
                    <a:cubicBezTo>
                      <a:pt x="37" y="5"/>
                      <a:pt x="34" y="2"/>
                      <a:pt x="33" y="2"/>
                    </a:cubicBezTo>
                    <a:cubicBezTo>
                      <a:pt x="30" y="1"/>
                      <a:pt x="27" y="0"/>
                      <a:pt x="25" y="2"/>
                    </a:cubicBezTo>
                    <a:cubicBezTo>
                      <a:pt x="24" y="3"/>
                      <a:pt x="21" y="4"/>
                      <a:pt x="20" y="4"/>
                    </a:cubicBezTo>
                    <a:cubicBezTo>
                      <a:pt x="18" y="5"/>
                      <a:pt x="16" y="6"/>
                      <a:pt x="15" y="7"/>
                    </a:cubicBezTo>
                    <a:cubicBezTo>
                      <a:pt x="14" y="7"/>
                      <a:pt x="12" y="7"/>
                      <a:pt x="10" y="7"/>
                    </a:cubicBezTo>
                    <a:cubicBezTo>
                      <a:pt x="8" y="7"/>
                      <a:pt x="7" y="9"/>
                      <a:pt x="6" y="10"/>
                    </a:cubicBezTo>
                    <a:cubicBezTo>
                      <a:pt x="5" y="12"/>
                      <a:pt x="5" y="12"/>
                      <a:pt x="5" y="12"/>
                    </a:cubicBezTo>
                    <a:cubicBezTo>
                      <a:pt x="4" y="12"/>
                      <a:pt x="4" y="13"/>
                      <a:pt x="4" y="13"/>
                    </a:cubicBezTo>
                    <a:cubicBezTo>
                      <a:pt x="4" y="13"/>
                      <a:pt x="4" y="13"/>
                      <a:pt x="5" y="14"/>
                    </a:cubicBezTo>
                    <a:cubicBezTo>
                      <a:pt x="5" y="15"/>
                      <a:pt x="6" y="17"/>
                      <a:pt x="5" y="18"/>
                    </a:cubicBezTo>
                    <a:cubicBezTo>
                      <a:pt x="5" y="19"/>
                      <a:pt x="5" y="23"/>
                      <a:pt x="4" y="25"/>
                    </a:cubicBezTo>
                    <a:cubicBezTo>
                      <a:pt x="3" y="27"/>
                      <a:pt x="2" y="30"/>
                      <a:pt x="1" y="32"/>
                    </a:cubicBezTo>
                    <a:cubicBezTo>
                      <a:pt x="1" y="34"/>
                      <a:pt x="1" y="36"/>
                      <a:pt x="0" y="37"/>
                    </a:cubicBezTo>
                    <a:cubicBezTo>
                      <a:pt x="0" y="39"/>
                      <a:pt x="0" y="41"/>
                      <a:pt x="0" y="43"/>
                    </a:cubicBezTo>
                    <a:cubicBezTo>
                      <a:pt x="0" y="45"/>
                      <a:pt x="0" y="45"/>
                      <a:pt x="0" y="45"/>
                    </a:cubicBezTo>
                    <a:cubicBezTo>
                      <a:pt x="0" y="45"/>
                      <a:pt x="1" y="47"/>
                      <a:pt x="3" y="49"/>
                    </a:cubicBezTo>
                    <a:cubicBezTo>
                      <a:pt x="3" y="50"/>
                      <a:pt x="6" y="51"/>
                      <a:pt x="7" y="5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7" name="Freeform 16">
                <a:extLst>
                  <a:ext uri="{FF2B5EF4-FFF2-40B4-BE49-F238E27FC236}">
                    <a16:creationId xmlns:a16="http://schemas.microsoft.com/office/drawing/2014/main" id="{BC875647-70F7-9C24-313C-2906D86592C9}"/>
                  </a:ext>
                </a:extLst>
              </p:cNvPr>
              <p:cNvSpPr>
                <a:spLocks/>
              </p:cNvSpPr>
              <p:nvPr/>
            </p:nvSpPr>
            <p:spPr bwMode="auto">
              <a:xfrm>
                <a:off x="5048563" y="3448516"/>
                <a:ext cx="433104" cy="554007"/>
              </a:xfrm>
              <a:custGeom>
                <a:avLst/>
                <a:gdLst/>
                <a:ahLst/>
                <a:cxnLst>
                  <a:cxn ang="0">
                    <a:pos x="218" y="4"/>
                  </a:cxn>
                  <a:cxn ang="0">
                    <a:pos x="201" y="10"/>
                  </a:cxn>
                  <a:cxn ang="0">
                    <a:pos x="186" y="14"/>
                  </a:cxn>
                  <a:cxn ang="0">
                    <a:pos x="172" y="21"/>
                  </a:cxn>
                  <a:cxn ang="0">
                    <a:pos x="154" y="22"/>
                  </a:cxn>
                  <a:cxn ang="0">
                    <a:pos x="140" y="36"/>
                  </a:cxn>
                  <a:cxn ang="0">
                    <a:pos x="121" y="42"/>
                  </a:cxn>
                  <a:cxn ang="0">
                    <a:pos x="107" y="36"/>
                  </a:cxn>
                  <a:cxn ang="0">
                    <a:pos x="91" y="42"/>
                  </a:cxn>
                  <a:cxn ang="0">
                    <a:pos x="82" y="55"/>
                  </a:cxn>
                  <a:cxn ang="0">
                    <a:pos x="69" y="69"/>
                  </a:cxn>
                  <a:cxn ang="0">
                    <a:pos x="83" y="72"/>
                  </a:cxn>
                  <a:cxn ang="0">
                    <a:pos x="82" y="85"/>
                  </a:cxn>
                  <a:cxn ang="0">
                    <a:pos x="68" y="93"/>
                  </a:cxn>
                  <a:cxn ang="0">
                    <a:pos x="41" y="93"/>
                  </a:cxn>
                  <a:cxn ang="0">
                    <a:pos x="23" y="102"/>
                  </a:cxn>
                  <a:cxn ang="0">
                    <a:pos x="10" y="101"/>
                  </a:cxn>
                  <a:cxn ang="0">
                    <a:pos x="4" y="111"/>
                  </a:cxn>
                  <a:cxn ang="0">
                    <a:pos x="14" y="123"/>
                  </a:cxn>
                  <a:cxn ang="0">
                    <a:pos x="28" y="127"/>
                  </a:cxn>
                  <a:cxn ang="0">
                    <a:pos x="26" y="140"/>
                  </a:cxn>
                  <a:cxn ang="0">
                    <a:pos x="37" y="155"/>
                  </a:cxn>
                  <a:cxn ang="0">
                    <a:pos x="33" y="173"/>
                  </a:cxn>
                  <a:cxn ang="0">
                    <a:pos x="49" y="178"/>
                  </a:cxn>
                  <a:cxn ang="0">
                    <a:pos x="58" y="188"/>
                  </a:cxn>
                  <a:cxn ang="0">
                    <a:pos x="56" y="206"/>
                  </a:cxn>
                  <a:cxn ang="0">
                    <a:pos x="61" y="220"/>
                  </a:cxn>
                  <a:cxn ang="0">
                    <a:pos x="57" y="244"/>
                  </a:cxn>
                  <a:cxn ang="0">
                    <a:pos x="52" y="259"/>
                  </a:cxn>
                  <a:cxn ang="0">
                    <a:pos x="54" y="276"/>
                  </a:cxn>
                  <a:cxn ang="0">
                    <a:pos x="50" y="289"/>
                  </a:cxn>
                  <a:cxn ang="0">
                    <a:pos x="56" y="305"/>
                  </a:cxn>
                  <a:cxn ang="0">
                    <a:pos x="83" y="300"/>
                  </a:cxn>
                  <a:cxn ang="0">
                    <a:pos x="105" y="280"/>
                  </a:cxn>
                  <a:cxn ang="0">
                    <a:pos x="109" y="261"/>
                  </a:cxn>
                  <a:cxn ang="0">
                    <a:pos x="136" y="245"/>
                  </a:cxn>
                  <a:cxn ang="0">
                    <a:pos x="169" y="240"/>
                  </a:cxn>
                  <a:cxn ang="0">
                    <a:pos x="183" y="244"/>
                  </a:cxn>
                  <a:cxn ang="0">
                    <a:pos x="167" y="236"/>
                  </a:cxn>
                  <a:cxn ang="0">
                    <a:pos x="155" y="222"/>
                  </a:cxn>
                  <a:cxn ang="0">
                    <a:pos x="170" y="200"/>
                  </a:cxn>
                  <a:cxn ang="0">
                    <a:pos x="177" y="183"/>
                  </a:cxn>
                  <a:cxn ang="0">
                    <a:pos x="188" y="177"/>
                  </a:cxn>
                  <a:cxn ang="0">
                    <a:pos x="198" y="180"/>
                  </a:cxn>
                  <a:cxn ang="0">
                    <a:pos x="205" y="181"/>
                  </a:cxn>
                  <a:cxn ang="0">
                    <a:pos x="208" y="164"/>
                  </a:cxn>
                  <a:cxn ang="0">
                    <a:pos x="208" y="145"/>
                  </a:cxn>
                  <a:cxn ang="0">
                    <a:pos x="206" y="139"/>
                  </a:cxn>
                  <a:cxn ang="0">
                    <a:pos x="209" y="130"/>
                  </a:cxn>
                  <a:cxn ang="0">
                    <a:pos x="205" y="116"/>
                  </a:cxn>
                  <a:cxn ang="0">
                    <a:pos x="207" y="94"/>
                  </a:cxn>
                  <a:cxn ang="0">
                    <a:pos x="200" y="87"/>
                  </a:cxn>
                  <a:cxn ang="0">
                    <a:pos x="197" y="89"/>
                  </a:cxn>
                  <a:cxn ang="0">
                    <a:pos x="207" y="82"/>
                  </a:cxn>
                  <a:cxn ang="0">
                    <a:pos x="223" y="65"/>
                  </a:cxn>
                  <a:cxn ang="0">
                    <a:pos x="232" y="44"/>
                  </a:cxn>
                  <a:cxn ang="0">
                    <a:pos x="236" y="18"/>
                  </a:cxn>
                </a:cxnLst>
                <a:rect l="0" t="0" r="r" b="b"/>
                <a:pathLst>
                  <a:path w="239" h="306">
                    <a:moveTo>
                      <a:pt x="232" y="0"/>
                    </a:moveTo>
                    <a:cubicBezTo>
                      <a:pt x="232" y="0"/>
                      <a:pt x="230" y="0"/>
                      <a:pt x="227" y="0"/>
                    </a:cubicBezTo>
                    <a:cubicBezTo>
                      <a:pt x="224" y="0"/>
                      <a:pt x="221" y="0"/>
                      <a:pt x="220" y="1"/>
                    </a:cubicBezTo>
                    <a:cubicBezTo>
                      <a:pt x="219" y="2"/>
                      <a:pt x="218" y="3"/>
                      <a:pt x="218" y="4"/>
                    </a:cubicBezTo>
                    <a:cubicBezTo>
                      <a:pt x="218" y="5"/>
                      <a:pt x="217" y="5"/>
                      <a:pt x="217" y="6"/>
                    </a:cubicBezTo>
                    <a:cubicBezTo>
                      <a:pt x="215" y="7"/>
                      <a:pt x="212" y="9"/>
                      <a:pt x="210" y="10"/>
                    </a:cubicBezTo>
                    <a:cubicBezTo>
                      <a:pt x="209" y="11"/>
                      <a:pt x="207" y="11"/>
                      <a:pt x="205" y="11"/>
                    </a:cubicBezTo>
                    <a:cubicBezTo>
                      <a:pt x="204" y="10"/>
                      <a:pt x="201" y="10"/>
                      <a:pt x="201" y="10"/>
                    </a:cubicBezTo>
                    <a:cubicBezTo>
                      <a:pt x="199" y="10"/>
                      <a:pt x="197" y="9"/>
                      <a:pt x="196" y="9"/>
                    </a:cubicBezTo>
                    <a:cubicBezTo>
                      <a:pt x="195" y="9"/>
                      <a:pt x="193" y="8"/>
                      <a:pt x="193" y="7"/>
                    </a:cubicBezTo>
                    <a:cubicBezTo>
                      <a:pt x="192" y="7"/>
                      <a:pt x="190" y="8"/>
                      <a:pt x="190" y="10"/>
                    </a:cubicBezTo>
                    <a:cubicBezTo>
                      <a:pt x="189" y="10"/>
                      <a:pt x="188" y="13"/>
                      <a:pt x="186" y="14"/>
                    </a:cubicBezTo>
                    <a:cubicBezTo>
                      <a:pt x="185" y="15"/>
                      <a:pt x="185" y="16"/>
                      <a:pt x="184" y="16"/>
                    </a:cubicBezTo>
                    <a:cubicBezTo>
                      <a:pt x="184" y="17"/>
                      <a:pt x="182" y="18"/>
                      <a:pt x="181" y="18"/>
                    </a:cubicBezTo>
                    <a:cubicBezTo>
                      <a:pt x="180" y="18"/>
                      <a:pt x="177" y="18"/>
                      <a:pt x="177" y="18"/>
                    </a:cubicBezTo>
                    <a:cubicBezTo>
                      <a:pt x="175" y="19"/>
                      <a:pt x="173" y="20"/>
                      <a:pt x="172" y="21"/>
                    </a:cubicBezTo>
                    <a:cubicBezTo>
                      <a:pt x="171" y="22"/>
                      <a:pt x="169" y="24"/>
                      <a:pt x="169" y="24"/>
                    </a:cubicBezTo>
                    <a:cubicBezTo>
                      <a:pt x="168" y="24"/>
                      <a:pt x="166" y="25"/>
                      <a:pt x="164" y="24"/>
                    </a:cubicBezTo>
                    <a:cubicBezTo>
                      <a:pt x="162" y="24"/>
                      <a:pt x="161" y="24"/>
                      <a:pt x="159" y="23"/>
                    </a:cubicBezTo>
                    <a:cubicBezTo>
                      <a:pt x="158" y="23"/>
                      <a:pt x="155" y="22"/>
                      <a:pt x="154" y="22"/>
                    </a:cubicBezTo>
                    <a:cubicBezTo>
                      <a:pt x="153" y="22"/>
                      <a:pt x="151" y="23"/>
                      <a:pt x="148" y="23"/>
                    </a:cubicBezTo>
                    <a:cubicBezTo>
                      <a:pt x="146" y="24"/>
                      <a:pt x="144" y="25"/>
                      <a:pt x="144" y="26"/>
                    </a:cubicBezTo>
                    <a:cubicBezTo>
                      <a:pt x="143" y="27"/>
                      <a:pt x="143" y="29"/>
                      <a:pt x="142" y="30"/>
                    </a:cubicBezTo>
                    <a:cubicBezTo>
                      <a:pt x="142" y="32"/>
                      <a:pt x="141" y="34"/>
                      <a:pt x="140" y="36"/>
                    </a:cubicBezTo>
                    <a:cubicBezTo>
                      <a:pt x="139" y="37"/>
                      <a:pt x="138" y="40"/>
                      <a:pt x="136" y="41"/>
                    </a:cubicBezTo>
                    <a:cubicBezTo>
                      <a:pt x="134" y="43"/>
                      <a:pt x="131" y="45"/>
                      <a:pt x="130" y="45"/>
                    </a:cubicBezTo>
                    <a:cubicBezTo>
                      <a:pt x="129" y="46"/>
                      <a:pt x="126" y="45"/>
                      <a:pt x="124" y="44"/>
                    </a:cubicBezTo>
                    <a:cubicBezTo>
                      <a:pt x="122" y="43"/>
                      <a:pt x="121" y="42"/>
                      <a:pt x="121" y="42"/>
                    </a:cubicBezTo>
                    <a:cubicBezTo>
                      <a:pt x="121" y="42"/>
                      <a:pt x="121" y="41"/>
                      <a:pt x="119" y="40"/>
                    </a:cubicBezTo>
                    <a:cubicBezTo>
                      <a:pt x="118" y="39"/>
                      <a:pt x="115" y="38"/>
                      <a:pt x="114" y="38"/>
                    </a:cubicBezTo>
                    <a:cubicBezTo>
                      <a:pt x="113" y="39"/>
                      <a:pt x="112" y="38"/>
                      <a:pt x="111" y="37"/>
                    </a:cubicBezTo>
                    <a:cubicBezTo>
                      <a:pt x="110" y="36"/>
                      <a:pt x="108" y="36"/>
                      <a:pt x="107" y="36"/>
                    </a:cubicBezTo>
                    <a:cubicBezTo>
                      <a:pt x="106" y="36"/>
                      <a:pt x="104" y="36"/>
                      <a:pt x="102" y="35"/>
                    </a:cubicBezTo>
                    <a:cubicBezTo>
                      <a:pt x="99" y="34"/>
                      <a:pt x="96" y="34"/>
                      <a:pt x="96" y="35"/>
                    </a:cubicBezTo>
                    <a:cubicBezTo>
                      <a:pt x="94" y="36"/>
                      <a:pt x="93" y="36"/>
                      <a:pt x="93" y="38"/>
                    </a:cubicBezTo>
                    <a:cubicBezTo>
                      <a:pt x="93" y="39"/>
                      <a:pt x="92" y="41"/>
                      <a:pt x="91" y="42"/>
                    </a:cubicBezTo>
                    <a:cubicBezTo>
                      <a:pt x="90" y="43"/>
                      <a:pt x="88" y="43"/>
                      <a:pt x="87" y="43"/>
                    </a:cubicBezTo>
                    <a:cubicBezTo>
                      <a:pt x="84" y="43"/>
                      <a:pt x="82" y="44"/>
                      <a:pt x="82" y="45"/>
                    </a:cubicBezTo>
                    <a:cubicBezTo>
                      <a:pt x="81" y="46"/>
                      <a:pt x="81" y="49"/>
                      <a:pt x="81" y="50"/>
                    </a:cubicBezTo>
                    <a:cubicBezTo>
                      <a:pt x="82" y="52"/>
                      <a:pt x="82" y="55"/>
                      <a:pt x="82" y="55"/>
                    </a:cubicBezTo>
                    <a:cubicBezTo>
                      <a:pt x="82" y="56"/>
                      <a:pt x="81" y="58"/>
                      <a:pt x="81" y="60"/>
                    </a:cubicBezTo>
                    <a:cubicBezTo>
                      <a:pt x="81" y="61"/>
                      <a:pt x="80" y="63"/>
                      <a:pt x="78" y="64"/>
                    </a:cubicBezTo>
                    <a:cubicBezTo>
                      <a:pt x="77" y="65"/>
                      <a:pt x="74" y="66"/>
                      <a:pt x="73" y="67"/>
                    </a:cubicBezTo>
                    <a:cubicBezTo>
                      <a:pt x="71" y="68"/>
                      <a:pt x="69" y="69"/>
                      <a:pt x="69" y="69"/>
                    </a:cubicBezTo>
                    <a:cubicBezTo>
                      <a:pt x="69" y="69"/>
                      <a:pt x="70" y="70"/>
                      <a:pt x="71" y="71"/>
                    </a:cubicBezTo>
                    <a:cubicBezTo>
                      <a:pt x="72" y="72"/>
                      <a:pt x="73" y="73"/>
                      <a:pt x="74" y="73"/>
                    </a:cubicBezTo>
                    <a:cubicBezTo>
                      <a:pt x="74" y="72"/>
                      <a:pt x="76" y="72"/>
                      <a:pt x="77" y="72"/>
                    </a:cubicBezTo>
                    <a:cubicBezTo>
                      <a:pt x="79" y="72"/>
                      <a:pt x="82" y="72"/>
                      <a:pt x="83" y="72"/>
                    </a:cubicBezTo>
                    <a:cubicBezTo>
                      <a:pt x="85" y="73"/>
                      <a:pt x="87" y="74"/>
                      <a:pt x="88" y="75"/>
                    </a:cubicBezTo>
                    <a:cubicBezTo>
                      <a:pt x="89" y="76"/>
                      <a:pt x="89" y="77"/>
                      <a:pt x="88" y="79"/>
                    </a:cubicBezTo>
                    <a:cubicBezTo>
                      <a:pt x="87" y="80"/>
                      <a:pt x="85" y="82"/>
                      <a:pt x="84" y="82"/>
                    </a:cubicBezTo>
                    <a:cubicBezTo>
                      <a:pt x="83" y="84"/>
                      <a:pt x="82" y="85"/>
                      <a:pt x="82" y="85"/>
                    </a:cubicBezTo>
                    <a:cubicBezTo>
                      <a:pt x="82" y="85"/>
                      <a:pt x="81" y="84"/>
                      <a:pt x="79" y="84"/>
                    </a:cubicBezTo>
                    <a:cubicBezTo>
                      <a:pt x="77" y="84"/>
                      <a:pt x="76" y="85"/>
                      <a:pt x="75" y="86"/>
                    </a:cubicBezTo>
                    <a:cubicBezTo>
                      <a:pt x="73" y="87"/>
                      <a:pt x="72" y="89"/>
                      <a:pt x="71" y="90"/>
                    </a:cubicBezTo>
                    <a:cubicBezTo>
                      <a:pt x="71" y="91"/>
                      <a:pt x="69" y="93"/>
                      <a:pt x="68" y="93"/>
                    </a:cubicBezTo>
                    <a:cubicBezTo>
                      <a:pt x="67" y="94"/>
                      <a:pt x="65" y="93"/>
                      <a:pt x="63" y="93"/>
                    </a:cubicBezTo>
                    <a:cubicBezTo>
                      <a:pt x="62" y="92"/>
                      <a:pt x="59" y="92"/>
                      <a:pt x="56" y="92"/>
                    </a:cubicBezTo>
                    <a:cubicBezTo>
                      <a:pt x="54" y="92"/>
                      <a:pt x="50" y="92"/>
                      <a:pt x="48" y="91"/>
                    </a:cubicBezTo>
                    <a:cubicBezTo>
                      <a:pt x="46" y="91"/>
                      <a:pt x="43" y="92"/>
                      <a:pt x="41" y="93"/>
                    </a:cubicBezTo>
                    <a:cubicBezTo>
                      <a:pt x="39" y="95"/>
                      <a:pt x="36" y="97"/>
                      <a:pt x="36" y="99"/>
                    </a:cubicBezTo>
                    <a:cubicBezTo>
                      <a:pt x="36" y="101"/>
                      <a:pt x="35" y="102"/>
                      <a:pt x="33" y="102"/>
                    </a:cubicBezTo>
                    <a:cubicBezTo>
                      <a:pt x="32" y="102"/>
                      <a:pt x="29" y="102"/>
                      <a:pt x="28" y="102"/>
                    </a:cubicBezTo>
                    <a:cubicBezTo>
                      <a:pt x="28" y="102"/>
                      <a:pt x="25" y="102"/>
                      <a:pt x="23" y="102"/>
                    </a:cubicBezTo>
                    <a:cubicBezTo>
                      <a:pt x="21" y="102"/>
                      <a:pt x="19" y="100"/>
                      <a:pt x="19" y="99"/>
                    </a:cubicBezTo>
                    <a:cubicBezTo>
                      <a:pt x="18" y="98"/>
                      <a:pt x="16" y="98"/>
                      <a:pt x="14" y="99"/>
                    </a:cubicBezTo>
                    <a:cubicBezTo>
                      <a:pt x="13" y="99"/>
                      <a:pt x="11" y="99"/>
                      <a:pt x="11" y="99"/>
                    </a:cubicBezTo>
                    <a:cubicBezTo>
                      <a:pt x="11" y="99"/>
                      <a:pt x="11" y="100"/>
                      <a:pt x="10" y="101"/>
                    </a:cubicBezTo>
                    <a:cubicBezTo>
                      <a:pt x="9" y="103"/>
                      <a:pt x="6" y="104"/>
                      <a:pt x="5" y="104"/>
                    </a:cubicBezTo>
                    <a:cubicBezTo>
                      <a:pt x="3" y="104"/>
                      <a:pt x="2" y="105"/>
                      <a:pt x="1" y="105"/>
                    </a:cubicBezTo>
                    <a:cubicBezTo>
                      <a:pt x="0" y="105"/>
                      <a:pt x="0" y="106"/>
                      <a:pt x="1" y="107"/>
                    </a:cubicBezTo>
                    <a:cubicBezTo>
                      <a:pt x="1" y="109"/>
                      <a:pt x="3" y="111"/>
                      <a:pt x="4" y="111"/>
                    </a:cubicBezTo>
                    <a:cubicBezTo>
                      <a:pt x="5" y="111"/>
                      <a:pt x="7" y="112"/>
                      <a:pt x="9" y="113"/>
                    </a:cubicBezTo>
                    <a:cubicBezTo>
                      <a:pt x="10" y="113"/>
                      <a:pt x="12" y="115"/>
                      <a:pt x="13" y="115"/>
                    </a:cubicBezTo>
                    <a:cubicBezTo>
                      <a:pt x="14" y="115"/>
                      <a:pt x="16" y="117"/>
                      <a:pt x="16" y="119"/>
                    </a:cubicBezTo>
                    <a:cubicBezTo>
                      <a:pt x="16" y="120"/>
                      <a:pt x="15" y="122"/>
                      <a:pt x="14" y="123"/>
                    </a:cubicBezTo>
                    <a:cubicBezTo>
                      <a:pt x="13" y="124"/>
                      <a:pt x="13" y="125"/>
                      <a:pt x="14" y="126"/>
                    </a:cubicBezTo>
                    <a:cubicBezTo>
                      <a:pt x="15" y="126"/>
                      <a:pt x="18" y="126"/>
                      <a:pt x="21" y="125"/>
                    </a:cubicBezTo>
                    <a:cubicBezTo>
                      <a:pt x="22" y="125"/>
                      <a:pt x="25" y="125"/>
                      <a:pt x="26" y="125"/>
                    </a:cubicBezTo>
                    <a:cubicBezTo>
                      <a:pt x="27" y="125"/>
                      <a:pt x="28" y="126"/>
                      <a:pt x="28" y="127"/>
                    </a:cubicBezTo>
                    <a:cubicBezTo>
                      <a:pt x="28" y="128"/>
                      <a:pt x="28" y="130"/>
                      <a:pt x="28" y="131"/>
                    </a:cubicBezTo>
                    <a:cubicBezTo>
                      <a:pt x="28" y="132"/>
                      <a:pt x="29" y="134"/>
                      <a:pt x="29" y="135"/>
                    </a:cubicBezTo>
                    <a:cubicBezTo>
                      <a:pt x="29" y="135"/>
                      <a:pt x="28" y="136"/>
                      <a:pt x="27" y="136"/>
                    </a:cubicBezTo>
                    <a:cubicBezTo>
                      <a:pt x="27" y="136"/>
                      <a:pt x="26" y="138"/>
                      <a:pt x="26" y="140"/>
                    </a:cubicBezTo>
                    <a:cubicBezTo>
                      <a:pt x="26" y="141"/>
                      <a:pt x="27" y="143"/>
                      <a:pt x="28" y="144"/>
                    </a:cubicBezTo>
                    <a:cubicBezTo>
                      <a:pt x="30" y="145"/>
                      <a:pt x="32" y="145"/>
                      <a:pt x="34" y="146"/>
                    </a:cubicBezTo>
                    <a:cubicBezTo>
                      <a:pt x="36" y="147"/>
                      <a:pt x="38" y="149"/>
                      <a:pt x="39" y="150"/>
                    </a:cubicBezTo>
                    <a:cubicBezTo>
                      <a:pt x="39" y="152"/>
                      <a:pt x="38" y="154"/>
                      <a:pt x="37" y="155"/>
                    </a:cubicBezTo>
                    <a:cubicBezTo>
                      <a:pt x="36" y="156"/>
                      <a:pt x="35" y="157"/>
                      <a:pt x="34" y="159"/>
                    </a:cubicBezTo>
                    <a:cubicBezTo>
                      <a:pt x="33" y="160"/>
                      <a:pt x="33" y="162"/>
                      <a:pt x="33" y="163"/>
                    </a:cubicBezTo>
                    <a:cubicBezTo>
                      <a:pt x="32" y="164"/>
                      <a:pt x="32" y="167"/>
                      <a:pt x="32" y="168"/>
                    </a:cubicBezTo>
                    <a:cubicBezTo>
                      <a:pt x="32" y="168"/>
                      <a:pt x="33" y="171"/>
                      <a:pt x="33" y="173"/>
                    </a:cubicBezTo>
                    <a:cubicBezTo>
                      <a:pt x="34" y="175"/>
                      <a:pt x="35" y="178"/>
                      <a:pt x="36" y="178"/>
                    </a:cubicBezTo>
                    <a:cubicBezTo>
                      <a:pt x="37" y="180"/>
                      <a:pt x="39" y="181"/>
                      <a:pt x="40" y="182"/>
                    </a:cubicBezTo>
                    <a:cubicBezTo>
                      <a:pt x="41" y="182"/>
                      <a:pt x="43" y="182"/>
                      <a:pt x="44" y="181"/>
                    </a:cubicBezTo>
                    <a:cubicBezTo>
                      <a:pt x="46" y="180"/>
                      <a:pt x="48" y="178"/>
                      <a:pt x="49" y="178"/>
                    </a:cubicBezTo>
                    <a:cubicBezTo>
                      <a:pt x="51" y="178"/>
                      <a:pt x="52" y="177"/>
                      <a:pt x="54" y="178"/>
                    </a:cubicBezTo>
                    <a:cubicBezTo>
                      <a:pt x="55" y="178"/>
                      <a:pt x="57" y="179"/>
                      <a:pt x="57" y="180"/>
                    </a:cubicBezTo>
                    <a:cubicBezTo>
                      <a:pt x="57" y="181"/>
                      <a:pt x="58" y="183"/>
                      <a:pt x="59" y="184"/>
                    </a:cubicBezTo>
                    <a:cubicBezTo>
                      <a:pt x="59" y="184"/>
                      <a:pt x="59" y="186"/>
                      <a:pt x="58" y="188"/>
                    </a:cubicBezTo>
                    <a:cubicBezTo>
                      <a:pt x="57" y="190"/>
                      <a:pt x="56" y="191"/>
                      <a:pt x="57" y="193"/>
                    </a:cubicBezTo>
                    <a:cubicBezTo>
                      <a:pt x="57" y="194"/>
                      <a:pt x="58" y="196"/>
                      <a:pt x="58" y="196"/>
                    </a:cubicBezTo>
                    <a:cubicBezTo>
                      <a:pt x="58" y="198"/>
                      <a:pt x="57" y="200"/>
                      <a:pt x="57" y="201"/>
                    </a:cubicBezTo>
                    <a:cubicBezTo>
                      <a:pt x="57" y="202"/>
                      <a:pt x="56" y="204"/>
                      <a:pt x="56" y="206"/>
                    </a:cubicBezTo>
                    <a:cubicBezTo>
                      <a:pt x="56" y="208"/>
                      <a:pt x="56" y="210"/>
                      <a:pt x="55" y="212"/>
                    </a:cubicBezTo>
                    <a:cubicBezTo>
                      <a:pt x="55" y="213"/>
                      <a:pt x="55" y="216"/>
                      <a:pt x="55" y="217"/>
                    </a:cubicBezTo>
                    <a:cubicBezTo>
                      <a:pt x="55" y="218"/>
                      <a:pt x="56" y="219"/>
                      <a:pt x="56" y="219"/>
                    </a:cubicBezTo>
                    <a:cubicBezTo>
                      <a:pt x="57" y="219"/>
                      <a:pt x="60" y="220"/>
                      <a:pt x="61" y="220"/>
                    </a:cubicBezTo>
                    <a:cubicBezTo>
                      <a:pt x="63" y="221"/>
                      <a:pt x="64" y="222"/>
                      <a:pt x="64" y="223"/>
                    </a:cubicBezTo>
                    <a:cubicBezTo>
                      <a:pt x="64" y="223"/>
                      <a:pt x="64" y="225"/>
                      <a:pt x="64" y="228"/>
                    </a:cubicBezTo>
                    <a:cubicBezTo>
                      <a:pt x="63" y="229"/>
                      <a:pt x="61" y="233"/>
                      <a:pt x="60" y="235"/>
                    </a:cubicBezTo>
                    <a:cubicBezTo>
                      <a:pt x="59" y="239"/>
                      <a:pt x="58" y="242"/>
                      <a:pt x="57" y="244"/>
                    </a:cubicBezTo>
                    <a:cubicBezTo>
                      <a:pt x="56" y="245"/>
                      <a:pt x="55" y="247"/>
                      <a:pt x="54" y="248"/>
                    </a:cubicBezTo>
                    <a:cubicBezTo>
                      <a:pt x="53" y="249"/>
                      <a:pt x="53" y="250"/>
                      <a:pt x="53" y="252"/>
                    </a:cubicBezTo>
                    <a:cubicBezTo>
                      <a:pt x="53" y="252"/>
                      <a:pt x="53" y="254"/>
                      <a:pt x="53" y="256"/>
                    </a:cubicBezTo>
                    <a:cubicBezTo>
                      <a:pt x="53" y="257"/>
                      <a:pt x="52" y="258"/>
                      <a:pt x="52" y="259"/>
                    </a:cubicBezTo>
                    <a:cubicBezTo>
                      <a:pt x="51" y="260"/>
                      <a:pt x="52" y="263"/>
                      <a:pt x="52" y="264"/>
                    </a:cubicBezTo>
                    <a:cubicBezTo>
                      <a:pt x="52" y="266"/>
                      <a:pt x="52" y="268"/>
                      <a:pt x="52" y="269"/>
                    </a:cubicBezTo>
                    <a:cubicBezTo>
                      <a:pt x="51" y="269"/>
                      <a:pt x="51" y="271"/>
                      <a:pt x="52" y="272"/>
                    </a:cubicBezTo>
                    <a:cubicBezTo>
                      <a:pt x="52" y="274"/>
                      <a:pt x="53" y="275"/>
                      <a:pt x="54" y="276"/>
                    </a:cubicBezTo>
                    <a:cubicBezTo>
                      <a:pt x="56" y="277"/>
                      <a:pt x="56" y="279"/>
                      <a:pt x="56" y="279"/>
                    </a:cubicBezTo>
                    <a:cubicBezTo>
                      <a:pt x="56" y="280"/>
                      <a:pt x="55" y="281"/>
                      <a:pt x="54" y="281"/>
                    </a:cubicBezTo>
                    <a:cubicBezTo>
                      <a:pt x="53" y="281"/>
                      <a:pt x="53" y="282"/>
                      <a:pt x="53" y="284"/>
                    </a:cubicBezTo>
                    <a:cubicBezTo>
                      <a:pt x="53" y="285"/>
                      <a:pt x="52" y="287"/>
                      <a:pt x="50" y="289"/>
                    </a:cubicBezTo>
                    <a:cubicBezTo>
                      <a:pt x="48" y="291"/>
                      <a:pt x="46" y="293"/>
                      <a:pt x="46" y="294"/>
                    </a:cubicBezTo>
                    <a:cubicBezTo>
                      <a:pt x="45" y="296"/>
                      <a:pt x="44" y="297"/>
                      <a:pt x="44" y="297"/>
                    </a:cubicBezTo>
                    <a:cubicBezTo>
                      <a:pt x="46" y="298"/>
                      <a:pt x="47" y="298"/>
                      <a:pt x="47" y="300"/>
                    </a:cubicBezTo>
                    <a:cubicBezTo>
                      <a:pt x="50" y="302"/>
                      <a:pt x="54" y="304"/>
                      <a:pt x="56" y="305"/>
                    </a:cubicBezTo>
                    <a:cubicBezTo>
                      <a:pt x="58" y="306"/>
                      <a:pt x="63" y="306"/>
                      <a:pt x="65" y="306"/>
                    </a:cubicBezTo>
                    <a:cubicBezTo>
                      <a:pt x="68" y="306"/>
                      <a:pt x="71" y="306"/>
                      <a:pt x="72" y="304"/>
                    </a:cubicBezTo>
                    <a:cubicBezTo>
                      <a:pt x="73" y="304"/>
                      <a:pt x="75" y="303"/>
                      <a:pt x="77" y="303"/>
                    </a:cubicBezTo>
                    <a:cubicBezTo>
                      <a:pt x="79" y="302"/>
                      <a:pt x="81" y="301"/>
                      <a:pt x="83" y="300"/>
                    </a:cubicBezTo>
                    <a:cubicBezTo>
                      <a:pt x="84" y="299"/>
                      <a:pt x="87" y="297"/>
                      <a:pt x="89" y="296"/>
                    </a:cubicBezTo>
                    <a:cubicBezTo>
                      <a:pt x="92" y="294"/>
                      <a:pt x="96" y="292"/>
                      <a:pt x="96" y="291"/>
                    </a:cubicBezTo>
                    <a:cubicBezTo>
                      <a:pt x="98" y="290"/>
                      <a:pt x="101" y="289"/>
                      <a:pt x="103" y="287"/>
                    </a:cubicBezTo>
                    <a:cubicBezTo>
                      <a:pt x="104" y="285"/>
                      <a:pt x="105" y="282"/>
                      <a:pt x="105" y="280"/>
                    </a:cubicBezTo>
                    <a:cubicBezTo>
                      <a:pt x="105" y="278"/>
                      <a:pt x="105" y="276"/>
                      <a:pt x="104" y="275"/>
                    </a:cubicBezTo>
                    <a:cubicBezTo>
                      <a:pt x="103" y="275"/>
                      <a:pt x="104" y="272"/>
                      <a:pt x="106" y="271"/>
                    </a:cubicBezTo>
                    <a:cubicBezTo>
                      <a:pt x="108" y="269"/>
                      <a:pt x="109" y="266"/>
                      <a:pt x="108" y="266"/>
                    </a:cubicBezTo>
                    <a:cubicBezTo>
                      <a:pt x="108" y="265"/>
                      <a:pt x="108" y="263"/>
                      <a:pt x="109" y="261"/>
                    </a:cubicBezTo>
                    <a:cubicBezTo>
                      <a:pt x="110" y="259"/>
                      <a:pt x="112" y="256"/>
                      <a:pt x="114" y="254"/>
                    </a:cubicBezTo>
                    <a:cubicBezTo>
                      <a:pt x="116" y="253"/>
                      <a:pt x="118" y="251"/>
                      <a:pt x="121" y="250"/>
                    </a:cubicBezTo>
                    <a:cubicBezTo>
                      <a:pt x="124" y="249"/>
                      <a:pt x="127" y="248"/>
                      <a:pt x="130" y="248"/>
                    </a:cubicBezTo>
                    <a:cubicBezTo>
                      <a:pt x="132" y="247"/>
                      <a:pt x="134" y="246"/>
                      <a:pt x="136" y="245"/>
                    </a:cubicBezTo>
                    <a:cubicBezTo>
                      <a:pt x="137" y="244"/>
                      <a:pt x="141" y="244"/>
                      <a:pt x="143" y="243"/>
                    </a:cubicBezTo>
                    <a:cubicBezTo>
                      <a:pt x="146" y="242"/>
                      <a:pt x="150" y="241"/>
                      <a:pt x="153" y="240"/>
                    </a:cubicBezTo>
                    <a:cubicBezTo>
                      <a:pt x="156" y="240"/>
                      <a:pt x="159" y="240"/>
                      <a:pt x="162" y="240"/>
                    </a:cubicBezTo>
                    <a:cubicBezTo>
                      <a:pt x="164" y="240"/>
                      <a:pt x="167" y="239"/>
                      <a:pt x="169" y="240"/>
                    </a:cubicBezTo>
                    <a:cubicBezTo>
                      <a:pt x="171" y="240"/>
                      <a:pt x="174" y="241"/>
                      <a:pt x="174" y="242"/>
                    </a:cubicBezTo>
                    <a:cubicBezTo>
                      <a:pt x="176" y="242"/>
                      <a:pt x="178" y="243"/>
                      <a:pt x="180" y="244"/>
                    </a:cubicBezTo>
                    <a:cubicBezTo>
                      <a:pt x="181" y="245"/>
                      <a:pt x="182" y="246"/>
                      <a:pt x="183" y="246"/>
                    </a:cubicBezTo>
                    <a:cubicBezTo>
                      <a:pt x="183" y="246"/>
                      <a:pt x="183" y="245"/>
                      <a:pt x="183" y="244"/>
                    </a:cubicBezTo>
                    <a:cubicBezTo>
                      <a:pt x="183" y="243"/>
                      <a:pt x="182" y="242"/>
                      <a:pt x="182" y="241"/>
                    </a:cubicBezTo>
                    <a:cubicBezTo>
                      <a:pt x="181" y="239"/>
                      <a:pt x="179" y="238"/>
                      <a:pt x="178" y="237"/>
                    </a:cubicBezTo>
                    <a:cubicBezTo>
                      <a:pt x="177" y="236"/>
                      <a:pt x="175" y="236"/>
                      <a:pt x="173" y="236"/>
                    </a:cubicBezTo>
                    <a:cubicBezTo>
                      <a:pt x="172" y="236"/>
                      <a:pt x="169" y="236"/>
                      <a:pt x="167" y="236"/>
                    </a:cubicBezTo>
                    <a:cubicBezTo>
                      <a:pt x="165" y="236"/>
                      <a:pt x="163" y="235"/>
                      <a:pt x="161" y="235"/>
                    </a:cubicBezTo>
                    <a:cubicBezTo>
                      <a:pt x="159" y="234"/>
                      <a:pt x="156" y="232"/>
                      <a:pt x="156" y="232"/>
                    </a:cubicBezTo>
                    <a:cubicBezTo>
                      <a:pt x="154" y="231"/>
                      <a:pt x="153" y="229"/>
                      <a:pt x="153" y="228"/>
                    </a:cubicBezTo>
                    <a:cubicBezTo>
                      <a:pt x="153" y="226"/>
                      <a:pt x="154" y="224"/>
                      <a:pt x="155" y="222"/>
                    </a:cubicBezTo>
                    <a:cubicBezTo>
                      <a:pt x="155" y="220"/>
                      <a:pt x="156" y="218"/>
                      <a:pt x="157" y="217"/>
                    </a:cubicBezTo>
                    <a:cubicBezTo>
                      <a:pt x="157" y="215"/>
                      <a:pt x="159" y="213"/>
                      <a:pt x="161" y="212"/>
                    </a:cubicBezTo>
                    <a:cubicBezTo>
                      <a:pt x="163" y="210"/>
                      <a:pt x="164" y="207"/>
                      <a:pt x="165" y="206"/>
                    </a:cubicBezTo>
                    <a:cubicBezTo>
                      <a:pt x="167" y="204"/>
                      <a:pt x="169" y="202"/>
                      <a:pt x="170" y="200"/>
                    </a:cubicBezTo>
                    <a:cubicBezTo>
                      <a:pt x="170" y="200"/>
                      <a:pt x="171" y="197"/>
                      <a:pt x="172" y="195"/>
                    </a:cubicBezTo>
                    <a:cubicBezTo>
                      <a:pt x="173" y="194"/>
                      <a:pt x="173" y="192"/>
                      <a:pt x="173" y="190"/>
                    </a:cubicBezTo>
                    <a:cubicBezTo>
                      <a:pt x="173" y="189"/>
                      <a:pt x="174" y="188"/>
                      <a:pt x="174" y="187"/>
                    </a:cubicBezTo>
                    <a:cubicBezTo>
                      <a:pt x="175" y="186"/>
                      <a:pt x="176" y="184"/>
                      <a:pt x="177" y="183"/>
                    </a:cubicBezTo>
                    <a:cubicBezTo>
                      <a:pt x="176" y="182"/>
                      <a:pt x="178" y="180"/>
                      <a:pt x="180" y="180"/>
                    </a:cubicBezTo>
                    <a:cubicBezTo>
                      <a:pt x="181" y="179"/>
                      <a:pt x="183" y="179"/>
                      <a:pt x="184" y="179"/>
                    </a:cubicBezTo>
                    <a:cubicBezTo>
                      <a:pt x="185" y="179"/>
                      <a:pt x="186" y="179"/>
                      <a:pt x="187" y="178"/>
                    </a:cubicBezTo>
                    <a:cubicBezTo>
                      <a:pt x="188" y="177"/>
                      <a:pt x="188" y="177"/>
                      <a:pt x="188" y="177"/>
                    </a:cubicBezTo>
                    <a:cubicBezTo>
                      <a:pt x="188" y="177"/>
                      <a:pt x="189" y="178"/>
                      <a:pt x="191" y="179"/>
                    </a:cubicBezTo>
                    <a:cubicBezTo>
                      <a:pt x="192" y="180"/>
                      <a:pt x="193" y="180"/>
                      <a:pt x="194" y="181"/>
                    </a:cubicBezTo>
                    <a:cubicBezTo>
                      <a:pt x="195" y="182"/>
                      <a:pt x="197" y="182"/>
                      <a:pt x="198" y="182"/>
                    </a:cubicBezTo>
                    <a:cubicBezTo>
                      <a:pt x="199" y="182"/>
                      <a:pt x="199" y="181"/>
                      <a:pt x="198" y="180"/>
                    </a:cubicBezTo>
                    <a:cubicBezTo>
                      <a:pt x="197" y="179"/>
                      <a:pt x="197" y="179"/>
                      <a:pt x="198" y="179"/>
                    </a:cubicBezTo>
                    <a:cubicBezTo>
                      <a:pt x="199" y="179"/>
                      <a:pt x="201" y="179"/>
                      <a:pt x="201" y="178"/>
                    </a:cubicBezTo>
                    <a:cubicBezTo>
                      <a:pt x="201" y="179"/>
                      <a:pt x="203" y="179"/>
                      <a:pt x="203" y="180"/>
                    </a:cubicBezTo>
                    <a:cubicBezTo>
                      <a:pt x="204" y="181"/>
                      <a:pt x="205" y="181"/>
                      <a:pt x="205" y="181"/>
                    </a:cubicBezTo>
                    <a:cubicBezTo>
                      <a:pt x="206" y="181"/>
                      <a:pt x="207" y="181"/>
                      <a:pt x="208" y="180"/>
                    </a:cubicBezTo>
                    <a:cubicBezTo>
                      <a:pt x="208" y="179"/>
                      <a:pt x="209" y="177"/>
                      <a:pt x="209" y="175"/>
                    </a:cubicBezTo>
                    <a:cubicBezTo>
                      <a:pt x="209" y="173"/>
                      <a:pt x="209" y="171"/>
                      <a:pt x="209" y="169"/>
                    </a:cubicBezTo>
                    <a:cubicBezTo>
                      <a:pt x="209" y="168"/>
                      <a:pt x="208" y="166"/>
                      <a:pt x="208" y="164"/>
                    </a:cubicBezTo>
                    <a:cubicBezTo>
                      <a:pt x="208" y="163"/>
                      <a:pt x="208" y="161"/>
                      <a:pt x="207" y="159"/>
                    </a:cubicBezTo>
                    <a:cubicBezTo>
                      <a:pt x="207" y="158"/>
                      <a:pt x="207" y="155"/>
                      <a:pt x="208" y="154"/>
                    </a:cubicBezTo>
                    <a:cubicBezTo>
                      <a:pt x="208" y="153"/>
                      <a:pt x="208" y="151"/>
                      <a:pt x="208" y="151"/>
                    </a:cubicBezTo>
                    <a:cubicBezTo>
                      <a:pt x="208" y="145"/>
                      <a:pt x="208" y="145"/>
                      <a:pt x="208" y="145"/>
                    </a:cubicBezTo>
                    <a:cubicBezTo>
                      <a:pt x="208" y="144"/>
                      <a:pt x="208" y="144"/>
                      <a:pt x="208" y="144"/>
                    </a:cubicBezTo>
                    <a:cubicBezTo>
                      <a:pt x="205" y="144"/>
                      <a:pt x="205" y="144"/>
                      <a:pt x="205" y="144"/>
                    </a:cubicBezTo>
                    <a:cubicBezTo>
                      <a:pt x="205" y="140"/>
                      <a:pt x="205" y="140"/>
                      <a:pt x="205" y="140"/>
                    </a:cubicBezTo>
                    <a:cubicBezTo>
                      <a:pt x="206" y="139"/>
                      <a:pt x="206" y="139"/>
                      <a:pt x="206" y="139"/>
                    </a:cubicBezTo>
                    <a:cubicBezTo>
                      <a:pt x="209" y="138"/>
                      <a:pt x="209" y="138"/>
                      <a:pt x="209" y="138"/>
                    </a:cubicBezTo>
                    <a:cubicBezTo>
                      <a:pt x="209" y="137"/>
                      <a:pt x="209" y="135"/>
                      <a:pt x="209" y="134"/>
                    </a:cubicBezTo>
                    <a:cubicBezTo>
                      <a:pt x="209" y="133"/>
                      <a:pt x="209" y="133"/>
                      <a:pt x="209" y="133"/>
                    </a:cubicBezTo>
                    <a:cubicBezTo>
                      <a:pt x="209" y="133"/>
                      <a:pt x="209" y="132"/>
                      <a:pt x="209" y="130"/>
                    </a:cubicBezTo>
                    <a:cubicBezTo>
                      <a:pt x="209" y="128"/>
                      <a:pt x="208" y="127"/>
                      <a:pt x="208" y="126"/>
                    </a:cubicBezTo>
                    <a:cubicBezTo>
                      <a:pt x="208" y="125"/>
                      <a:pt x="207" y="123"/>
                      <a:pt x="207" y="122"/>
                    </a:cubicBezTo>
                    <a:cubicBezTo>
                      <a:pt x="206" y="120"/>
                      <a:pt x="206" y="118"/>
                      <a:pt x="206" y="118"/>
                    </a:cubicBezTo>
                    <a:cubicBezTo>
                      <a:pt x="206" y="118"/>
                      <a:pt x="206" y="117"/>
                      <a:pt x="205" y="116"/>
                    </a:cubicBezTo>
                    <a:cubicBezTo>
                      <a:pt x="205" y="115"/>
                      <a:pt x="204" y="112"/>
                      <a:pt x="203" y="112"/>
                    </a:cubicBezTo>
                    <a:cubicBezTo>
                      <a:pt x="203" y="111"/>
                      <a:pt x="203" y="108"/>
                      <a:pt x="203" y="107"/>
                    </a:cubicBezTo>
                    <a:cubicBezTo>
                      <a:pt x="204" y="105"/>
                      <a:pt x="204" y="102"/>
                      <a:pt x="205" y="101"/>
                    </a:cubicBezTo>
                    <a:cubicBezTo>
                      <a:pt x="206" y="99"/>
                      <a:pt x="207" y="95"/>
                      <a:pt x="207" y="94"/>
                    </a:cubicBezTo>
                    <a:cubicBezTo>
                      <a:pt x="207" y="93"/>
                      <a:pt x="207" y="93"/>
                      <a:pt x="208" y="92"/>
                    </a:cubicBezTo>
                    <a:cubicBezTo>
                      <a:pt x="206" y="89"/>
                      <a:pt x="206" y="89"/>
                      <a:pt x="206" y="89"/>
                    </a:cubicBezTo>
                    <a:cubicBezTo>
                      <a:pt x="204" y="86"/>
                      <a:pt x="204" y="86"/>
                      <a:pt x="204" y="86"/>
                    </a:cubicBezTo>
                    <a:cubicBezTo>
                      <a:pt x="200" y="87"/>
                      <a:pt x="200" y="87"/>
                      <a:pt x="200" y="87"/>
                    </a:cubicBezTo>
                    <a:cubicBezTo>
                      <a:pt x="205" y="90"/>
                      <a:pt x="205" y="90"/>
                      <a:pt x="205" y="90"/>
                    </a:cubicBezTo>
                    <a:cubicBezTo>
                      <a:pt x="204" y="92"/>
                      <a:pt x="204" y="92"/>
                      <a:pt x="204" y="92"/>
                    </a:cubicBezTo>
                    <a:cubicBezTo>
                      <a:pt x="201" y="92"/>
                      <a:pt x="201" y="92"/>
                      <a:pt x="201" y="92"/>
                    </a:cubicBezTo>
                    <a:cubicBezTo>
                      <a:pt x="197" y="89"/>
                      <a:pt x="197" y="89"/>
                      <a:pt x="197" y="89"/>
                    </a:cubicBezTo>
                    <a:cubicBezTo>
                      <a:pt x="197" y="86"/>
                      <a:pt x="197" y="86"/>
                      <a:pt x="197" y="86"/>
                    </a:cubicBezTo>
                    <a:cubicBezTo>
                      <a:pt x="198" y="82"/>
                      <a:pt x="198" y="82"/>
                      <a:pt x="198" y="82"/>
                    </a:cubicBezTo>
                    <a:cubicBezTo>
                      <a:pt x="200" y="81"/>
                      <a:pt x="200" y="81"/>
                      <a:pt x="200" y="81"/>
                    </a:cubicBezTo>
                    <a:cubicBezTo>
                      <a:pt x="207" y="82"/>
                      <a:pt x="207" y="82"/>
                      <a:pt x="207" y="82"/>
                    </a:cubicBezTo>
                    <a:cubicBezTo>
                      <a:pt x="213" y="80"/>
                      <a:pt x="213" y="80"/>
                      <a:pt x="213" y="80"/>
                    </a:cubicBezTo>
                    <a:cubicBezTo>
                      <a:pt x="214" y="78"/>
                      <a:pt x="215" y="76"/>
                      <a:pt x="216" y="75"/>
                    </a:cubicBezTo>
                    <a:cubicBezTo>
                      <a:pt x="216" y="74"/>
                      <a:pt x="218" y="71"/>
                      <a:pt x="219" y="70"/>
                    </a:cubicBezTo>
                    <a:cubicBezTo>
                      <a:pt x="221" y="69"/>
                      <a:pt x="223" y="66"/>
                      <a:pt x="223" y="65"/>
                    </a:cubicBezTo>
                    <a:cubicBezTo>
                      <a:pt x="224" y="63"/>
                      <a:pt x="225" y="60"/>
                      <a:pt x="226" y="59"/>
                    </a:cubicBezTo>
                    <a:cubicBezTo>
                      <a:pt x="227" y="59"/>
                      <a:pt x="228" y="57"/>
                      <a:pt x="229" y="54"/>
                    </a:cubicBezTo>
                    <a:cubicBezTo>
                      <a:pt x="229" y="53"/>
                      <a:pt x="230" y="50"/>
                      <a:pt x="230" y="49"/>
                    </a:cubicBezTo>
                    <a:cubicBezTo>
                      <a:pt x="231" y="47"/>
                      <a:pt x="232" y="46"/>
                      <a:pt x="232" y="44"/>
                    </a:cubicBezTo>
                    <a:cubicBezTo>
                      <a:pt x="232" y="43"/>
                      <a:pt x="233" y="41"/>
                      <a:pt x="233" y="40"/>
                    </a:cubicBezTo>
                    <a:cubicBezTo>
                      <a:pt x="233" y="38"/>
                      <a:pt x="234" y="35"/>
                      <a:pt x="234" y="32"/>
                    </a:cubicBezTo>
                    <a:cubicBezTo>
                      <a:pt x="234" y="30"/>
                      <a:pt x="234" y="26"/>
                      <a:pt x="234" y="25"/>
                    </a:cubicBezTo>
                    <a:cubicBezTo>
                      <a:pt x="235" y="24"/>
                      <a:pt x="235" y="21"/>
                      <a:pt x="236" y="18"/>
                    </a:cubicBezTo>
                    <a:cubicBezTo>
                      <a:pt x="237" y="16"/>
                      <a:pt x="238" y="13"/>
                      <a:pt x="238" y="11"/>
                    </a:cubicBezTo>
                    <a:cubicBezTo>
                      <a:pt x="239" y="9"/>
                      <a:pt x="238" y="6"/>
                      <a:pt x="236" y="4"/>
                    </a:cubicBezTo>
                    <a:cubicBezTo>
                      <a:pt x="235" y="3"/>
                      <a:pt x="233" y="1"/>
                      <a:pt x="232" y="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8" name="Freeform 17">
                <a:extLst>
                  <a:ext uri="{FF2B5EF4-FFF2-40B4-BE49-F238E27FC236}">
                    <a16:creationId xmlns:a16="http://schemas.microsoft.com/office/drawing/2014/main" id="{86E0BA0B-AA44-2E99-5960-07F6FC13C533}"/>
                  </a:ext>
                </a:extLst>
              </p:cNvPr>
              <p:cNvSpPr>
                <a:spLocks/>
              </p:cNvSpPr>
              <p:nvPr/>
            </p:nvSpPr>
            <p:spPr bwMode="auto">
              <a:xfrm>
                <a:off x="5405147" y="3593138"/>
                <a:ext cx="32139" cy="22191"/>
              </a:xfrm>
              <a:custGeom>
                <a:avLst/>
                <a:gdLst/>
                <a:ahLst/>
                <a:cxnLst>
                  <a:cxn ang="0">
                    <a:pos x="3" y="1"/>
                  </a:cxn>
                  <a:cxn ang="0">
                    <a:pos x="1" y="2"/>
                  </a:cxn>
                  <a:cxn ang="0">
                    <a:pos x="0" y="6"/>
                  </a:cxn>
                  <a:cxn ang="0">
                    <a:pos x="0" y="9"/>
                  </a:cxn>
                  <a:cxn ang="0">
                    <a:pos x="4" y="12"/>
                  </a:cxn>
                  <a:cxn ang="0">
                    <a:pos x="7" y="12"/>
                  </a:cxn>
                  <a:cxn ang="0">
                    <a:pos x="8" y="9"/>
                  </a:cxn>
                  <a:cxn ang="0">
                    <a:pos x="4" y="7"/>
                  </a:cxn>
                  <a:cxn ang="0">
                    <a:pos x="7" y="6"/>
                  </a:cxn>
                  <a:cxn ang="0">
                    <a:pos x="9" y="9"/>
                  </a:cxn>
                  <a:cxn ang="0">
                    <a:pos x="11" y="12"/>
                  </a:cxn>
                  <a:cxn ang="0">
                    <a:pos x="13" y="7"/>
                  </a:cxn>
                  <a:cxn ang="0">
                    <a:pos x="17" y="0"/>
                  </a:cxn>
                  <a:cxn ang="0">
                    <a:pos x="10" y="2"/>
                  </a:cxn>
                  <a:cxn ang="0">
                    <a:pos x="3" y="1"/>
                  </a:cxn>
                  <a:cxn ang="0">
                    <a:pos x="3" y="1"/>
                  </a:cxn>
                </a:cxnLst>
                <a:rect l="0" t="0" r="r" b="b"/>
                <a:pathLst>
                  <a:path w="17" h="12">
                    <a:moveTo>
                      <a:pt x="3" y="1"/>
                    </a:moveTo>
                    <a:cubicBezTo>
                      <a:pt x="1" y="2"/>
                      <a:pt x="1" y="2"/>
                      <a:pt x="1" y="2"/>
                    </a:cubicBezTo>
                    <a:cubicBezTo>
                      <a:pt x="0" y="6"/>
                      <a:pt x="0" y="6"/>
                      <a:pt x="0" y="6"/>
                    </a:cubicBezTo>
                    <a:cubicBezTo>
                      <a:pt x="0" y="9"/>
                      <a:pt x="0" y="9"/>
                      <a:pt x="0" y="9"/>
                    </a:cubicBezTo>
                    <a:cubicBezTo>
                      <a:pt x="4" y="12"/>
                      <a:pt x="4" y="12"/>
                      <a:pt x="4" y="12"/>
                    </a:cubicBezTo>
                    <a:cubicBezTo>
                      <a:pt x="7" y="12"/>
                      <a:pt x="7" y="12"/>
                      <a:pt x="7" y="12"/>
                    </a:cubicBezTo>
                    <a:cubicBezTo>
                      <a:pt x="8" y="9"/>
                      <a:pt x="8" y="9"/>
                      <a:pt x="8" y="9"/>
                    </a:cubicBezTo>
                    <a:cubicBezTo>
                      <a:pt x="4" y="7"/>
                      <a:pt x="4" y="7"/>
                      <a:pt x="4" y="7"/>
                    </a:cubicBezTo>
                    <a:cubicBezTo>
                      <a:pt x="7" y="6"/>
                      <a:pt x="7" y="6"/>
                      <a:pt x="7" y="6"/>
                    </a:cubicBezTo>
                    <a:cubicBezTo>
                      <a:pt x="9" y="9"/>
                      <a:pt x="9" y="9"/>
                      <a:pt x="9" y="9"/>
                    </a:cubicBezTo>
                    <a:cubicBezTo>
                      <a:pt x="11" y="12"/>
                      <a:pt x="11" y="12"/>
                      <a:pt x="11" y="12"/>
                    </a:cubicBezTo>
                    <a:cubicBezTo>
                      <a:pt x="11" y="10"/>
                      <a:pt x="12" y="9"/>
                      <a:pt x="13" y="7"/>
                    </a:cubicBezTo>
                    <a:cubicBezTo>
                      <a:pt x="14" y="6"/>
                      <a:pt x="16" y="3"/>
                      <a:pt x="17" y="0"/>
                    </a:cubicBezTo>
                    <a:cubicBezTo>
                      <a:pt x="10" y="2"/>
                      <a:pt x="10" y="2"/>
                      <a:pt x="10" y="2"/>
                    </a:cubicBezTo>
                    <a:cubicBezTo>
                      <a:pt x="3" y="1"/>
                      <a:pt x="3" y="1"/>
                      <a:pt x="3" y="1"/>
                    </a:cubicBezTo>
                    <a:cubicBezTo>
                      <a:pt x="3" y="1"/>
                      <a:pt x="3" y="1"/>
                      <a:pt x="3" y="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09" name="Freeform 18">
                <a:extLst>
                  <a:ext uri="{FF2B5EF4-FFF2-40B4-BE49-F238E27FC236}">
                    <a16:creationId xmlns:a16="http://schemas.microsoft.com/office/drawing/2014/main" id="{BE7AE0CE-D879-2452-D486-4CCA5C0F63E1}"/>
                  </a:ext>
                </a:extLst>
              </p:cNvPr>
              <p:cNvSpPr>
                <a:spLocks/>
              </p:cNvSpPr>
              <p:nvPr/>
            </p:nvSpPr>
            <p:spPr bwMode="auto">
              <a:xfrm>
                <a:off x="5419685" y="3695676"/>
                <a:ext cx="9183" cy="11477"/>
              </a:xfrm>
              <a:custGeom>
                <a:avLst/>
                <a:gdLst/>
                <a:ahLst/>
                <a:cxnLst>
                  <a:cxn ang="0">
                    <a:pos x="0" y="2"/>
                  </a:cxn>
                  <a:cxn ang="0">
                    <a:pos x="0" y="5"/>
                  </a:cxn>
                  <a:cxn ang="0">
                    <a:pos x="4" y="6"/>
                  </a:cxn>
                  <a:cxn ang="0">
                    <a:pos x="5" y="5"/>
                  </a:cxn>
                  <a:cxn ang="0">
                    <a:pos x="4" y="1"/>
                  </a:cxn>
                  <a:cxn ang="0">
                    <a:pos x="4" y="0"/>
                  </a:cxn>
                  <a:cxn ang="0">
                    <a:pos x="2" y="1"/>
                  </a:cxn>
                  <a:cxn ang="0">
                    <a:pos x="0" y="2"/>
                  </a:cxn>
                  <a:cxn ang="0">
                    <a:pos x="0" y="2"/>
                  </a:cxn>
                </a:cxnLst>
                <a:rect l="0" t="0" r="r" b="b"/>
                <a:pathLst>
                  <a:path w="5" h="6">
                    <a:moveTo>
                      <a:pt x="0" y="2"/>
                    </a:moveTo>
                    <a:cubicBezTo>
                      <a:pt x="0" y="5"/>
                      <a:pt x="0" y="5"/>
                      <a:pt x="0" y="5"/>
                    </a:cubicBezTo>
                    <a:cubicBezTo>
                      <a:pt x="4" y="6"/>
                      <a:pt x="4" y="6"/>
                      <a:pt x="4" y="6"/>
                    </a:cubicBezTo>
                    <a:cubicBezTo>
                      <a:pt x="4" y="5"/>
                      <a:pt x="4" y="5"/>
                      <a:pt x="5" y="5"/>
                    </a:cubicBezTo>
                    <a:cubicBezTo>
                      <a:pt x="5" y="4"/>
                      <a:pt x="4" y="1"/>
                      <a:pt x="4" y="1"/>
                    </a:cubicBezTo>
                    <a:cubicBezTo>
                      <a:pt x="4" y="0"/>
                      <a:pt x="4" y="0"/>
                      <a:pt x="4" y="0"/>
                    </a:cubicBezTo>
                    <a:cubicBezTo>
                      <a:pt x="2" y="1"/>
                      <a:pt x="2" y="1"/>
                      <a:pt x="2" y="1"/>
                    </a:cubicBezTo>
                    <a:cubicBezTo>
                      <a:pt x="0" y="2"/>
                      <a:pt x="0" y="2"/>
                      <a:pt x="0" y="2"/>
                    </a:cubicBezTo>
                    <a:cubicBezTo>
                      <a:pt x="0" y="2"/>
                      <a:pt x="0" y="2"/>
                      <a:pt x="0" y="2"/>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0" name="Freeform 19">
                <a:extLst>
                  <a:ext uri="{FF2B5EF4-FFF2-40B4-BE49-F238E27FC236}">
                    <a16:creationId xmlns:a16="http://schemas.microsoft.com/office/drawing/2014/main" id="{19ED8772-58BA-8341-A040-8ABB9060B7E9}"/>
                  </a:ext>
                </a:extLst>
              </p:cNvPr>
              <p:cNvSpPr>
                <a:spLocks/>
              </p:cNvSpPr>
              <p:nvPr/>
            </p:nvSpPr>
            <p:spPr bwMode="auto">
              <a:xfrm>
                <a:off x="4900113" y="3512027"/>
                <a:ext cx="266290" cy="471364"/>
              </a:xfrm>
              <a:custGeom>
                <a:avLst/>
                <a:gdLst/>
                <a:ahLst/>
                <a:cxnLst>
                  <a:cxn ang="0">
                    <a:pos x="137" y="246"/>
                  </a:cxn>
                  <a:cxn ang="0">
                    <a:pos x="134" y="236"/>
                  </a:cxn>
                  <a:cxn ang="0">
                    <a:pos x="134" y="224"/>
                  </a:cxn>
                  <a:cxn ang="0">
                    <a:pos x="136" y="213"/>
                  </a:cxn>
                  <a:cxn ang="0">
                    <a:pos x="146" y="192"/>
                  </a:cxn>
                  <a:cxn ang="0">
                    <a:pos x="139" y="184"/>
                  </a:cxn>
                  <a:cxn ang="0">
                    <a:pos x="138" y="170"/>
                  </a:cxn>
                  <a:cxn ang="0">
                    <a:pos x="139" y="158"/>
                  </a:cxn>
                  <a:cxn ang="0">
                    <a:pos x="139" y="145"/>
                  </a:cxn>
                  <a:cxn ang="0">
                    <a:pos x="127" y="145"/>
                  </a:cxn>
                  <a:cxn ang="0">
                    <a:pos x="115" y="138"/>
                  </a:cxn>
                  <a:cxn ang="0">
                    <a:pos x="116" y="124"/>
                  </a:cxn>
                  <a:cxn ang="0">
                    <a:pos x="116" y="111"/>
                  </a:cxn>
                  <a:cxn ang="0">
                    <a:pos x="109" y="101"/>
                  </a:cxn>
                  <a:cxn ang="0">
                    <a:pos x="110" y="92"/>
                  </a:cxn>
                  <a:cxn ang="0">
                    <a:pos x="96" y="90"/>
                  </a:cxn>
                  <a:cxn ang="0">
                    <a:pos x="95" y="79"/>
                  </a:cxn>
                  <a:cxn ang="0">
                    <a:pos x="83" y="72"/>
                  </a:cxn>
                  <a:cxn ang="0">
                    <a:pos x="92" y="66"/>
                  </a:cxn>
                  <a:cxn ang="0">
                    <a:pos x="89" y="60"/>
                  </a:cxn>
                  <a:cxn ang="0">
                    <a:pos x="79" y="54"/>
                  </a:cxn>
                  <a:cxn ang="0">
                    <a:pos x="72" y="48"/>
                  </a:cxn>
                  <a:cxn ang="0">
                    <a:pos x="55" y="43"/>
                  </a:cxn>
                  <a:cxn ang="0">
                    <a:pos x="40" y="31"/>
                  </a:cxn>
                  <a:cxn ang="0">
                    <a:pos x="32" y="20"/>
                  </a:cxn>
                  <a:cxn ang="0">
                    <a:pos x="23" y="9"/>
                  </a:cxn>
                  <a:cxn ang="0">
                    <a:pos x="12" y="3"/>
                  </a:cxn>
                  <a:cxn ang="0">
                    <a:pos x="4" y="10"/>
                  </a:cxn>
                  <a:cxn ang="0">
                    <a:pos x="17" y="37"/>
                  </a:cxn>
                  <a:cxn ang="0">
                    <a:pos x="25" y="50"/>
                  </a:cxn>
                  <a:cxn ang="0">
                    <a:pos x="35" y="61"/>
                  </a:cxn>
                  <a:cxn ang="0">
                    <a:pos x="44" y="63"/>
                  </a:cxn>
                  <a:cxn ang="0">
                    <a:pos x="41" y="70"/>
                  </a:cxn>
                  <a:cxn ang="0">
                    <a:pos x="48" y="84"/>
                  </a:cxn>
                  <a:cxn ang="0">
                    <a:pos x="58" y="111"/>
                  </a:cxn>
                  <a:cxn ang="0">
                    <a:pos x="68" y="135"/>
                  </a:cxn>
                  <a:cxn ang="0">
                    <a:pos x="73" y="147"/>
                  </a:cxn>
                  <a:cxn ang="0">
                    <a:pos x="74" y="152"/>
                  </a:cxn>
                  <a:cxn ang="0">
                    <a:pos x="81" y="158"/>
                  </a:cxn>
                  <a:cxn ang="0">
                    <a:pos x="80" y="166"/>
                  </a:cxn>
                  <a:cxn ang="0">
                    <a:pos x="87" y="178"/>
                  </a:cxn>
                  <a:cxn ang="0">
                    <a:pos x="88" y="188"/>
                  </a:cxn>
                  <a:cxn ang="0">
                    <a:pos x="83" y="179"/>
                  </a:cxn>
                  <a:cxn ang="0">
                    <a:pos x="78" y="174"/>
                  </a:cxn>
                  <a:cxn ang="0">
                    <a:pos x="81" y="197"/>
                  </a:cxn>
                  <a:cxn ang="0">
                    <a:pos x="89" y="209"/>
                  </a:cxn>
                  <a:cxn ang="0">
                    <a:pos x="95" y="221"/>
                  </a:cxn>
                  <a:cxn ang="0">
                    <a:pos x="103" y="236"/>
                  </a:cxn>
                  <a:cxn ang="0">
                    <a:pos x="121" y="258"/>
                  </a:cxn>
                  <a:cxn ang="0">
                    <a:pos x="132" y="253"/>
                  </a:cxn>
                </a:cxnLst>
                <a:rect l="0" t="0" r="r" b="b"/>
                <a:pathLst>
                  <a:path w="147" h="261">
                    <a:moveTo>
                      <a:pt x="132" y="253"/>
                    </a:moveTo>
                    <a:cubicBezTo>
                      <a:pt x="134" y="252"/>
                      <a:pt x="135" y="249"/>
                      <a:pt x="135" y="248"/>
                    </a:cubicBezTo>
                    <a:cubicBezTo>
                      <a:pt x="135" y="247"/>
                      <a:pt x="136" y="246"/>
                      <a:pt x="137" y="246"/>
                    </a:cubicBezTo>
                    <a:cubicBezTo>
                      <a:pt x="137" y="246"/>
                      <a:pt x="138" y="245"/>
                      <a:pt x="138" y="244"/>
                    </a:cubicBezTo>
                    <a:cubicBezTo>
                      <a:pt x="138" y="243"/>
                      <a:pt x="138" y="241"/>
                      <a:pt x="136" y="241"/>
                    </a:cubicBezTo>
                    <a:cubicBezTo>
                      <a:pt x="136" y="240"/>
                      <a:pt x="134" y="238"/>
                      <a:pt x="134" y="236"/>
                    </a:cubicBezTo>
                    <a:cubicBezTo>
                      <a:pt x="133" y="236"/>
                      <a:pt x="133" y="234"/>
                      <a:pt x="134" y="233"/>
                    </a:cubicBezTo>
                    <a:cubicBezTo>
                      <a:pt x="135" y="232"/>
                      <a:pt x="135" y="231"/>
                      <a:pt x="135" y="229"/>
                    </a:cubicBezTo>
                    <a:cubicBezTo>
                      <a:pt x="134" y="227"/>
                      <a:pt x="134" y="225"/>
                      <a:pt x="134" y="224"/>
                    </a:cubicBezTo>
                    <a:cubicBezTo>
                      <a:pt x="134" y="223"/>
                      <a:pt x="135" y="221"/>
                      <a:pt x="135" y="220"/>
                    </a:cubicBezTo>
                    <a:cubicBezTo>
                      <a:pt x="135" y="219"/>
                      <a:pt x="135" y="217"/>
                      <a:pt x="135" y="216"/>
                    </a:cubicBezTo>
                    <a:cubicBezTo>
                      <a:pt x="135" y="214"/>
                      <a:pt x="135" y="214"/>
                      <a:pt x="136" y="213"/>
                    </a:cubicBezTo>
                    <a:cubicBezTo>
                      <a:pt x="137" y="212"/>
                      <a:pt x="138" y="209"/>
                      <a:pt x="139" y="208"/>
                    </a:cubicBezTo>
                    <a:cubicBezTo>
                      <a:pt x="140" y="207"/>
                      <a:pt x="141" y="203"/>
                      <a:pt x="142" y="200"/>
                    </a:cubicBezTo>
                    <a:cubicBezTo>
                      <a:pt x="143" y="197"/>
                      <a:pt x="145" y="194"/>
                      <a:pt x="146" y="192"/>
                    </a:cubicBezTo>
                    <a:cubicBezTo>
                      <a:pt x="147" y="190"/>
                      <a:pt x="147" y="188"/>
                      <a:pt x="147" y="187"/>
                    </a:cubicBezTo>
                    <a:cubicBezTo>
                      <a:pt x="146" y="186"/>
                      <a:pt x="145" y="185"/>
                      <a:pt x="143" y="185"/>
                    </a:cubicBezTo>
                    <a:cubicBezTo>
                      <a:pt x="142" y="185"/>
                      <a:pt x="139" y="184"/>
                      <a:pt x="139" y="184"/>
                    </a:cubicBezTo>
                    <a:cubicBezTo>
                      <a:pt x="138" y="183"/>
                      <a:pt x="137" y="182"/>
                      <a:pt x="137" y="181"/>
                    </a:cubicBezTo>
                    <a:cubicBezTo>
                      <a:pt x="137" y="181"/>
                      <a:pt x="137" y="178"/>
                      <a:pt x="138" y="176"/>
                    </a:cubicBezTo>
                    <a:cubicBezTo>
                      <a:pt x="138" y="175"/>
                      <a:pt x="138" y="172"/>
                      <a:pt x="138" y="170"/>
                    </a:cubicBezTo>
                    <a:cubicBezTo>
                      <a:pt x="138" y="169"/>
                      <a:pt x="139" y="166"/>
                      <a:pt x="139" y="165"/>
                    </a:cubicBezTo>
                    <a:cubicBezTo>
                      <a:pt x="139" y="164"/>
                      <a:pt x="140" y="163"/>
                      <a:pt x="140" y="161"/>
                    </a:cubicBezTo>
                    <a:cubicBezTo>
                      <a:pt x="140" y="160"/>
                      <a:pt x="139" y="158"/>
                      <a:pt x="139" y="158"/>
                    </a:cubicBezTo>
                    <a:cubicBezTo>
                      <a:pt x="138" y="156"/>
                      <a:pt x="139" y="154"/>
                      <a:pt x="140" y="153"/>
                    </a:cubicBezTo>
                    <a:cubicBezTo>
                      <a:pt x="141" y="151"/>
                      <a:pt x="141" y="148"/>
                      <a:pt x="141" y="148"/>
                    </a:cubicBezTo>
                    <a:cubicBezTo>
                      <a:pt x="140" y="147"/>
                      <a:pt x="139" y="146"/>
                      <a:pt x="139" y="145"/>
                    </a:cubicBezTo>
                    <a:cubicBezTo>
                      <a:pt x="139" y="143"/>
                      <a:pt x="137" y="142"/>
                      <a:pt x="136" y="142"/>
                    </a:cubicBezTo>
                    <a:cubicBezTo>
                      <a:pt x="135" y="142"/>
                      <a:pt x="133" y="143"/>
                      <a:pt x="131" y="143"/>
                    </a:cubicBezTo>
                    <a:cubicBezTo>
                      <a:pt x="130" y="143"/>
                      <a:pt x="128" y="144"/>
                      <a:pt x="127" y="145"/>
                    </a:cubicBezTo>
                    <a:cubicBezTo>
                      <a:pt x="125" y="146"/>
                      <a:pt x="123" y="146"/>
                      <a:pt x="122" y="146"/>
                    </a:cubicBezTo>
                    <a:cubicBezTo>
                      <a:pt x="121" y="145"/>
                      <a:pt x="119" y="145"/>
                      <a:pt x="118" y="143"/>
                    </a:cubicBezTo>
                    <a:cubicBezTo>
                      <a:pt x="118" y="142"/>
                      <a:pt x="116" y="140"/>
                      <a:pt x="115" y="138"/>
                    </a:cubicBezTo>
                    <a:cubicBezTo>
                      <a:pt x="115" y="135"/>
                      <a:pt x="114" y="133"/>
                      <a:pt x="114" y="132"/>
                    </a:cubicBezTo>
                    <a:cubicBezTo>
                      <a:pt x="114" y="131"/>
                      <a:pt x="114" y="129"/>
                      <a:pt x="115" y="128"/>
                    </a:cubicBezTo>
                    <a:cubicBezTo>
                      <a:pt x="115" y="126"/>
                      <a:pt x="116" y="124"/>
                      <a:pt x="116" y="124"/>
                    </a:cubicBezTo>
                    <a:cubicBezTo>
                      <a:pt x="117" y="122"/>
                      <a:pt x="118" y="120"/>
                      <a:pt x="119" y="119"/>
                    </a:cubicBezTo>
                    <a:cubicBezTo>
                      <a:pt x="120" y="118"/>
                      <a:pt x="121" y="117"/>
                      <a:pt x="121" y="115"/>
                    </a:cubicBezTo>
                    <a:cubicBezTo>
                      <a:pt x="120" y="113"/>
                      <a:pt x="118" y="112"/>
                      <a:pt x="116" y="111"/>
                    </a:cubicBezTo>
                    <a:cubicBezTo>
                      <a:pt x="115" y="110"/>
                      <a:pt x="112" y="109"/>
                      <a:pt x="110" y="108"/>
                    </a:cubicBezTo>
                    <a:cubicBezTo>
                      <a:pt x="109" y="108"/>
                      <a:pt x="108" y="106"/>
                      <a:pt x="108" y="104"/>
                    </a:cubicBezTo>
                    <a:cubicBezTo>
                      <a:pt x="108" y="103"/>
                      <a:pt x="109" y="101"/>
                      <a:pt x="109" y="101"/>
                    </a:cubicBezTo>
                    <a:cubicBezTo>
                      <a:pt x="110" y="101"/>
                      <a:pt x="111" y="100"/>
                      <a:pt x="111" y="99"/>
                    </a:cubicBezTo>
                    <a:cubicBezTo>
                      <a:pt x="111" y="98"/>
                      <a:pt x="110" y="97"/>
                      <a:pt x="110" y="96"/>
                    </a:cubicBezTo>
                    <a:cubicBezTo>
                      <a:pt x="110" y="94"/>
                      <a:pt x="110" y="92"/>
                      <a:pt x="110" y="92"/>
                    </a:cubicBezTo>
                    <a:cubicBezTo>
                      <a:pt x="110" y="91"/>
                      <a:pt x="109" y="90"/>
                      <a:pt x="108" y="90"/>
                    </a:cubicBezTo>
                    <a:cubicBezTo>
                      <a:pt x="107" y="90"/>
                      <a:pt x="104" y="90"/>
                      <a:pt x="103" y="90"/>
                    </a:cubicBezTo>
                    <a:cubicBezTo>
                      <a:pt x="100" y="90"/>
                      <a:pt x="97" y="90"/>
                      <a:pt x="96" y="90"/>
                    </a:cubicBezTo>
                    <a:cubicBezTo>
                      <a:pt x="95" y="89"/>
                      <a:pt x="95" y="89"/>
                      <a:pt x="96" y="88"/>
                    </a:cubicBezTo>
                    <a:cubicBezTo>
                      <a:pt x="97" y="87"/>
                      <a:pt x="98" y="84"/>
                      <a:pt x="98" y="83"/>
                    </a:cubicBezTo>
                    <a:cubicBezTo>
                      <a:pt x="98" y="82"/>
                      <a:pt x="96" y="80"/>
                      <a:pt x="95" y="79"/>
                    </a:cubicBezTo>
                    <a:cubicBezTo>
                      <a:pt x="95" y="79"/>
                      <a:pt x="92" y="78"/>
                      <a:pt x="91" y="78"/>
                    </a:cubicBezTo>
                    <a:cubicBezTo>
                      <a:pt x="89" y="77"/>
                      <a:pt x="87" y="76"/>
                      <a:pt x="86" y="75"/>
                    </a:cubicBezTo>
                    <a:cubicBezTo>
                      <a:pt x="85" y="75"/>
                      <a:pt x="83" y="74"/>
                      <a:pt x="83" y="72"/>
                    </a:cubicBezTo>
                    <a:cubicBezTo>
                      <a:pt x="82" y="70"/>
                      <a:pt x="82" y="69"/>
                      <a:pt x="83" y="69"/>
                    </a:cubicBezTo>
                    <a:cubicBezTo>
                      <a:pt x="84" y="69"/>
                      <a:pt x="85" y="68"/>
                      <a:pt x="87" y="68"/>
                    </a:cubicBezTo>
                    <a:cubicBezTo>
                      <a:pt x="88" y="68"/>
                      <a:pt x="91" y="67"/>
                      <a:pt x="92" y="66"/>
                    </a:cubicBezTo>
                    <a:cubicBezTo>
                      <a:pt x="93" y="65"/>
                      <a:pt x="93" y="64"/>
                      <a:pt x="93" y="64"/>
                    </a:cubicBezTo>
                    <a:cubicBezTo>
                      <a:pt x="93" y="64"/>
                      <a:pt x="93" y="63"/>
                      <a:pt x="93" y="62"/>
                    </a:cubicBezTo>
                    <a:cubicBezTo>
                      <a:pt x="92" y="61"/>
                      <a:pt x="90" y="60"/>
                      <a:pt x="89" y="60"/>
                    </a:cubicBezTo>
                    <a:cubicBezTo>
                      <a:pt x="87" y="59"/>
                      <a:pt x="85" y="58"/>
                      <a:pt x="85" y="57"/>
                    </a:cubicBezTo>
                    <a:cubicBezTo>
                      <a:pt x="84" y="57"/>
                      <a:pt x="83" y="57"/>
                      <a:pt x="82" y="56"/>
                    </a:cubicBezTo>
                    <a:cubicBezTo>
                      <a:pt x="81" y="56"/>
                      <a:pt x="79" y="55"/>
                      <a:pt x="79" y="54"/>
                    </a:cubicBezTo>
                    <a:cubicBezTo>
                      <a:pt x="79" y="53"/>
                      <a:pt x="77" y="53"/>
                      <a:pt x="76" y="52"/>
                    </a:cubicBezTo>
                    <a:cubicBezTo>
                      <a:pt x="75" y="51"/>
                      <a:pt x="75" y="50"/>
                      <a:pt x="75" y="49"/>
                    </a:cubicBezTo>
                    <a:cubicBezTo>
                      <a:pt x="75" y="48"/>
                      <a:pt x="73" y="48"/>
                      <a:pt x="72" y="48"/>
                    </a:cubicBezTo>
                    <a:cubicBezTo>
                      <a:pt x="70" y="49"/>
                      <a:pt x="67" y="49"/>
                      <a:pt x="66" y="49"/>
                    </a:cubicBezTo>
                    <a:cubicBezTo>
                      <a:pt x="64" y="49"/>
                      <a:pt x="61" y="48"/>
                      <a:pt x="59" y="47"/>
                    </a:cubicBezTo>
                    <a:cubicBezTo>
                      <a:pt x="58" y="47"/>
                      <a:pt x="57" y="45"/>
                      <a:pt x="55" y="43"/>
                    </a:cubicBezTo>
                    <a:cubicBezTo>
                      <a:pt x="54" y="41"/>
                      <a:pt x="51" y="39"/>
                      <a:pt x="50" y="39"/>
                    </a:cubicBezTo>
                    <a:cubicBezTo>
                      <a:pt x="49" y="38"/>
                      <a:pt x="46" y="36"/>
                      <a:pt x="44" y="36"/>
                    </a:cubicBezTo>
                    <a:cubicBezTo>
                      <a:pt x="42" y="35"/>
                      <a:pt x="40" y="32"/>
                      <a:pt x="40" y="31"/>
                    </a:cubicBezTo>
                    <a:cubicBezTo>
                      <a:pt x="39" y="31"/>
                      <a:pt x="37" y="28"/>
                      <a:pt x="36" y="27"/>
                    </a:cubicBezTo>
                    <a:cubicBezTo>
                      <a:pt x="35" y="27"/>
                      <a:pt x="33" y="25"/>
                      <a:pt x="33" y="24"/>
                    </a:cubicBezTo>
                    <a:cubicBezTo>
                      <a:pt x="33" y="24"/>
                      <a:pt x="32" y="22"/>
                      <a:pt x="32" y="20"/>
                    </a:cubicBezTo>
                    <a:cubicBezTo>
                      <a:pt x="32" y="18"/>
                      <a:pt x="31" y="16"/>
                      <a:pt x="30" y="16"/>
                    </a:cubicBezTo>
                    <a:cubicBezTo>
                      <a:pt x="30" y="15"/>
                      <a:pt x="28" y="13"/>
                      <a:pt x="28" y="11"/>
                    </a:cubicBezTo>
                    <a:cubicBezTo>
                      <a:pt x="28" y="11"/>
                      <a:pt x="25" y="9"/>
                      <a:pt x="23" y="9"/>
                    </a:cubicBezTo>
                    <a:cubicBezTo>
                      <a:pt x="21" y="9"/>
                      <a:pt x="19" y="8"/>
                      <a:pt x="19" y="8"/>
                    </a:cubicBezTo>
                    <a:cubicBezTo>
                      <a:pt x="19" y="7"/>
                      <a:pt x="17" y="6"/>
                      <a:pt x="15" y="6"/>
                    </a:cubicBezTo>
                    <a:cubicBezTo>
                      <a:pt x="14" y="5"/>
                      <a:pt x="12" y="3"/>
                      <a:pt x="12" y="3"/>
                    </a:cubicBezTo>
                    <a:cubicBezTo>
                      <a:pt x="11" y="3"/>
                      <a:pt x="8" y="1"/>
                      <a:pt x="5" y="1"/>
                    </a:cubicBezTo>
                    <a:cubicBezTo>
                      <a:pt x="3" y="0"/>
                      <a:pt x="0" y="0"/>
                      <a:pt x="0" y="0"/>
                    </a:cubicBezTo>
                    <a:cubicBezTo>
                      <a:pt x="1" y="3"/>
                      <a:pt x="3" y="7"/>
                      <a:pt x="4" y="10"/>
                    </a:cubicBezTo>
                    <a:cubicBezTo>
                      <a:pt x="5" y="12"/>
                      <a:pt x="7" y="16"/>
                      <a:pt x="9" y="20"/>
                    </a:cubicBezTo>
                    <a:cubicBezTo>
                      <a:pt x="10" y="22"/>
                      <a:pt x="13" y="27"/>
                      <a:pt x="14" y="30"/>
                    </a:cubicBezTo>
                    <a:cubicBezTo>
                      <a:pt x="15" y="32"/>
                      <a:pt x="17" y="35"/>
                      <a:pt x="17" y="37"/>
                    </a:cubicBezTo>
                    <a:cubicBezTo>
                      <a:pt x="18" y="40"/>
                      <a:pt x="18" y="41"/>
                      <a:pt x="19" y="42"/>
                    </a:cubicBezTo>
                    <a:cubicBezTo>
                      <a:pt x="19" y="43"/>
                      <a:pt x="20" y="45"/>
                      <a:pt x="21" y="45"/>
                    </a:cubicBezTo>
                    <a:cubicBezTo>
                      <a:pt x="23" y="47"/>
                      <a:pt x="25" y="49"/>
                      <a:pt x="25" y="50"/>
                    </a:cubicBezTo>
                    <a:cubicBezTo>
                      <a:pt x="26" y="50"/>
                      <a:pt x="27" y="51"/>
                      <a:pt x="27" y="52"/>
                    </a:cubicBezTo>
                    <a:cubicBezTo>
                      <a:pt x="27" y="52"/>
                      <a:pt x="29" y="54"/>
                      <a:pt x="31" y="55"/>
                    </a:cubicBezTo>
                    <a:cubicBezTo>
                      <a:pt x="33" y="58"/>
                      <a:pt x="34" y="60"/>
                      <a:pt x="35" y="61"/>
                    </a:cubicBezTo>
                    <a:cubicBezTo>
                      <a:pt x="36" y="62"/>
                      <a:pt x="36" y="63"/>
                      <a:pt x="37" y="63"/>
                    </a:cubicBezTo>
                    <a:cubicBezTo>
                      <a:pt x="41" y="63"/>
                      <a:pt x="41" y="63"/>
                      <a:pt x="41" y="63"/>
                    </a:cubicBezTo>
                    <a:cubicBezTo>
                      <a:pt x="44" y="63"/>
                      <a:pt x="44" y="63"/>
                      <a:pt x="44" y="63"/>
                    </a:cubicBezTo>
                    <a:cubicBezTo>
                      <a:pt x="45" y="66"/>
                      <a:pt x="45" y="66"/>
                      <a:pt x="45" y="66"/>
                    </a:cubicBezTo>
                    <a:cubicBezTo>
                      <a:pt x="44" y="69"/>
                      <a:pt x="44" y="69"/>
                      <a:pt x="44" y="69"/>
                    </a:cubicBezTo>
                    <a:cubicBezTo>
                      <a:pt x="41" y="70"/>
                      <a:pt x="41" y="70"/>
                      <a:pt x="41" y="70"/>
                    </a:cubicBezTo>
                    <a:cubicBezTo>
                      <a:pt x="41" y="70"/>
                      <a:pt x="42" y="72"/>
                      <a:pt x="42" y="73"/>
                    </a:cubicBezTo>
                    <a:cubicBezTo>
                      <a:pt x="43" y="75"/>
                      <a:pt x="44" y="76"/>
                      <a:pt x="44" y="77"/>
                    </a:cubicBezTo>
                    <a:cubicBezTo>
                      <a:pt x="45" y="77"/>
                      <a:pt x="47" y="80"/>
                      <a:pt x="48" y="84"/>
                    </a:cubicBezTo>
                    <a:cubicBezTo>
                      <a:pt x="50" y="87"/>
                      <a:pt x="52" y="91"/>
                      <a:pt x="53" y="94"/>
                    </a:cubicBezTo>
                    <a:cubicBezTo>
                      <a:pt x="54" y="95"/>
                      <a:pt x="55" y="99"/>
                      <a:pt x="55" y="101"/>
                    </a:cubicBezTo>
                    <a:cubicBezTo>
                      <a:pt x="55" y="104"/>
                      <a:pt x="56" y="108"/>
                      <a:pt x="58" y="111"/>
                    </a:cubicBezTo>
                    <a:cubicBezTo>
                      <a:pt x="59" y="115"/>
                      <a:pt x="61" y="120"/>
                      <a:pt x="62" y="122"/>
                    </a:cubicBezTo>
                    <a:cubicBezTo>
                      <a:pt x="64" y="125"/>
                      <a:pt x="66" y="128"/>
                      <a:pt x="66" y="130"/>
                    </a:cubicBezTo>
                    <a:cubicBezTo>
                      <a:pt x="66" y="132"/>
                      <a:pt x="67" y="134"/>
                      <a:pt x="68" y="135"/>
                    </a:cubicBezTo>
                    <a:cubicBezTo>
                      <a:pt x="68" y="137"/>
                      <a:pt x="69" y="139"/>
                      <a:pt x="70" y="141"/>
                    </a:cubicBezTo>
                    <a:cubicBezTo>
                      <a:pt x="70" y="142"/>
                      <a:pt x="70" y="145"/>
                      <a:pt x="71" y="147"/>
                    </a:cubicBezTo>
                    <a:cubicBezTo>
                      <a:pt x="71" y="147"/>
                      <a:pt x="72" y="148"/>
                      <a:pt x="73" y="147"/>
                    </a:cubicBezTo>
                    <a:cubicBezTo>
                      <a:pt x="73" y="147"/>
                      <a:pt x="75" y="147"/>
                      <a:pt x="76" y="147"/>
                    </a:cubicBezTo>
                    <a:cubicBezTo>
                      <a:pt x="76" y="148"/>
                      <a:pt x="77" y="149"/>
                      <a:pt x="76" y="150"/>
                    </a:cubicBezTo>
                    <a:cubicBezTo>
                      <a:pt x="76" y="150"/>
                      <a:pt x="75" y="151"/>
                      <a:pt x="74" y="152"/>
                    </a:cubicBezTo>
                    <a:cubicBezTo>
                      <a:pt x="74" y="153"/>
                      <a:pt x="74" y="155"/>
                      <a:pt x="75" y="156"/>
                    </a:cubicBezTo>
                    <a:cubicBezTo>
                      <a:pt x="75" y="158"/>
                      <a:pt x="76" y="158"/>
                      <a:pt x="77" y="158"/>
                    </a:cubicBezTo>
                    <a:cubicBezTo>
                      <a:pt x="77" y="157"/>
                      <a:pt x="79" y="157"/>
                      <a:pt x="81" y="158"/>
                    </a:cubicBezTo>
                    <a:cubicBezTo>
                      <a:pt x="83" y="159"/>
                      <a:pt x="83" y="161"/>
                      <a:pt x="81" y="162"/>
                    </a:cubicBezTo>
                    <a:cubicBezTo>
                      <a:pt x="80" y="162"/>
                      <a:pt x="78" y="164"/>
                      <a:pt x="78" y="165"/>
                    </a:cubicBezTo>
                    <a:cubicBezTo>
                      <a:pt x="78" y="166"/>
                      <a:pt x="78" y="166"/>
                      <a:pt x="80" y="166"/>
                    </a:cubicBezTo>
                    <a:cubicBezTo>
                      <a:pt x="82" y="166"/>
                      <a:pt x="84" y="166"/>
                      <a:pt x="85" y="167"/>
                    </a:cubicBezTo>
                    <a:cubicBezTo>
                      <a:pt x="86" y="167"/>
                      <a:pt x="86" y="170"/>
                      <a:pt x="87" y="172"/>
                    </a:cubicBezTo>
                    <a:cubicBezTo>
                      <a:pt x="87" y="174"/>
                      <a:pt x="87" y="177"/>
                      <a:pt x="87" y="178"/>
                    </a:cubicBezTo>
                    <a:cubicBezTo>
                      <a:pt x="87" y="179"/>
                      <a:pt x="87" y="181"/>
                      <a:pt x="87" y="182"/>
                    </a:cubicBezTo>
                    <a:cubicBezTo>
                      <a:pt x="87" y="184"/>
                      <a:pt x="87" y="185"/>
                      <a:pt x="88" y="186"/>
                    </a:cubicBezTo>
                    <a:cubicBezTo>
                      <a:pt x="89" y="187"/>
                      <a:pt x="89" y="188"/>
                      <a:pt x="88" y="188"/>
                    </a:cubicBezTo>
                    <a:cubicBezTo>
                      <a:pt x="86" y="189"/>
                      <a:pt x="85" y="188"/>
                      <a:pt x="84" y="187"/>
                    </a:cubicBezTo>
                    <a:cubicBezTo>
                      <a:pt x="83" y="187"/>
                      <a:pt x="83" y="185"/>
                      <a:pt x="83" y="184"/>
                    </a:cubicBezTo>
                    <a:cubicBezTo>
                      <a:pt x="84" y="182"/>
                      <a:pt x="84" y="179"/>
                      <a:pt x="83" y="179"/>
                    </a:cubicBezTo>
                    <a:cubicBezTo>
                      <a:pt x="83" y="177"/>
                      <a:pt x="82" y="175"/>
                      <a:pt x="82" y="173"/>
                    </a:cubicBezTo>
                    <a:cubicBezTo>
                      <a:pt x="82" y="173"/>
                      <a:pt x="81" y="172"/>
                      <a:pt x="80" y="172"/>
                    </a:cubicBezTo>
                    <a:cubicBezTo>
                      <a:pt x="79" y="172"/>
                      <a:pt x="79" y="173"/>
                      <a:pt x="78" y="174"/>
                    </a:cubicBezTo>
                    <a:cubicBezTo>
                      <a:pt x="78" y="176"/>
                      <a:pt x="78" y="179"/>
                      <a:pt x="78" y="181"/>
                    </a:cubicBezTo>
                    <a:cubicBezTo>
                      <a:pt x="78" y="183"/>
                      <a:pt x="78" y="187"/>
                      <a:pt x="79" y="190"/>
                    </a:cubicBezTo>
                    <a:cubicBezTo>
                      <a:pt x="80" y="192"/>
                      <a:pt x="81" y="195"/>
                      <a:pt x="81" y="197"/>
                    </a:cubicBezTo>
                    <a:cubicBezTo>
                      <a:pt x="82" y="199"/>
                      <a:pt x="83" y="201"/>
                      <a:pt x="84" y="203"/>
                    </a:cubicBezTo>
                    <a:cubicBezTo>
                      <a:pt x="84" y="205"/>
                      <a:pt x="86" y="206"/>
                      <a:pt x="88" y="206"/>
                    </a:cubicBezTo>
                    <a:cubicBezTo>
                      <a:pt x="89" y="207"/>
                      <a:pt x="90" y="208"/>
                      <a:pt x="89" y="209"/>
                    </a:cubicBezTo>
                    <a:cubicBezTo>
                      <a:pt x="88" y="211"/>
                      <a:pt x="88" y="213"/>
                      <a:pt x="90" y="215"/>
                    </a:cubicBezTo>
                    <a:cubicBezTo>
                      <a:pt x="91" y="216"/>
                      <a:pt x="92" y="218"/>
                      <a:pt x="95" y="218"/>
                    </a:cubicBezTo>
                    <a:cubicBezTo>
                      <a:pt x="97" y="218"/>
                      <a:pt x="97" y="220"/>
                      <a:pt x="95" y="221"/>
                    </a:cubicBezTo>
                    <a:cubicBezTo>
                      <a:pt x="93" y="221"/>
                      <a:pt x="93" y="224"/>
                      <a:pt x="94" y="226"/>
                    </a:cubicBezTo>
                    <a:cubicBezTo>
                      <a:pt x="95" y="228"/>
                      <a:pt x="97" y="230"/>
                      <a:pt x="98" y="231"/>
                    </a:cubicBezTo>
                    <a:cubicBezTo>
                      <a:pt x="99" y="231"/>
                      <a:pt x="102" y="233"/>
                      <a:pt x="103" y="236"/>
                    </a:cubicBezTo>
                    <a:cubicBezTo>
                      <a:pt x="105" y="238"/>
                      <a:pt x="108" y="241"/>
                      <a:pt x="110" y="244"/>
                    </a:cubicBezTo>
                    <a:cubicBezTo>
                      <a:pt x="111" y="246"/>
                      <a:pt x="114" y="250"/>
                      <a:pt x="115" y="251"/>
                    </a:cubicBezTo>
                    <a:cubicBezTo>
                      <a:pt x="117" y="254"/>
                      <a:pt x="120" y="256"/>
                      <a:pt x="121" y="258"/>
                    </a:cubicBezTo>
                    <a:cubicBezTo>
                      <a:pt x="123" y="259"/>
                      <a:pt x="124" y="260"/>
                      <a:pt x="126" y="261"/>
                    </a:cubicBezTo>
                    <a:cubicBezTo>
                      <a:pt x="126" y="261"/>
                      <a:pt x="127" y="260"/>
                      <a:pt x="128" y="259"/>
                    </a:cubicBezTo>
                    <a:cubicBezTo>
                      <a:pt x="129" y="258"/>
                      <a:pt x="130" y="255"/>
                      <a:pt x="132" y="253"/>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1" name="Freeform 21">
                <a:extLst>
                  <a:ext uri="{FF2B5EF4-FFF2-40B4-BE49-F238E27FC236}">
                    <a16:creationId xmlns:a16="http://schemas.microsoft.com/office/drawing/2014/main" id="{47AFD52F-3E3A-0968-165F-16D516A0D4FD}"/>
                  </a:ext>
                </a:extLst>
              </p:cNvPr>
              <p:cNvSpPr>
                <a:spLocks/>
              </p:cNvSpPr>
              <p:nvPr/>
            </p:nvSpPr>
            <p:spPr bwMode="auto">
              <a:xfrm>
                <a:off x="4720291" y="2579245"/>
                <a:ext cx="824888" cy="646597"/>
              </a:xfrm>
              <a:custGeom>
                <a:avLst/>
                <a:gdLst/>
                <a:ahLst/>
                <a:cxnLst>
                  <a:cxn ang="0">
                    <a:pos x="432" y="129"/>
                  </a:cxn>
                  <a:cxn ang="0">
                    <a:pos x="429" y="108"/>
                  </a:cxn>
                  <a:cxn ang="0">
                    <a:pos x="435" y="87"/>
                  </a:cxn>
                  <a:cxn ang="0">
                    <a:pos x="430" y="61"/>
                  </a:cxn>
                  <a:cxn ang="0">
                    <a:pos x="430" y="41"/>
                  </a:cxn>
                  <a:cxn ang="0">
                    <a:pos x="397" y="33"/>
                  </a:cxn>
                  <a:cxn ang="0">
                    <a:pos x="360" y="29"/>
                  </a:cxn>
                  <a:cxn ang="0">
                    <a:pos x="319" y="32"/>
                  </a:cxn>
                  <a:cxn ang="0">
                    <a:pos x="272" y="40"/>
                  </a:cxn>
                  <a:cxn ang="0">
                    <a:pos x="256" y="24"/>
                  </a:cxn>
                  <a:cxn ang="0">
                    <a:pos x="225" y="45"/>
                  </a:cxn>
                  <a:cxn ang="0">
                    <a:pos x="195" y="55"/>
                  </a:cxn>
                  <a:cxn ang="0">
                    <a:pos x="159" y="42"/>
                  </a:cxn>
                  <a:cxn ang="0">
                    <a:pos x="122" y="28"/>
                  </a:cxn>
                  <a:cxn ang="0">
                    <a:pos x="96" y="8"/>
                  </a:cxn>
                  <a:cxn ang="0">
                    <a:pos x="71" y="18"/>
                  </a:cxn>
                  <a:cxn ang="0">
                    <a:pos x="90" y="29"/>
                  </a:cxn>
                  <a:cxn ang="0">
                    <a:pos x="72" y="45"/>
                  </a:cxn>
                  <a:cxn ang="0">
                    <a:pos x="74" y="68"/>
                  </a:cxn>
                  <a:cxn ang="0">
                    <a:pos x="49" y="77"/>
                  </a:cxn>
                  <a:cxn ang="0">
                    <a:pos x="39" y="103"/>
                  </a:cxn>
                  <a:cxn ang="0">
                    <a:pos x="9" y="108"/>
                  </a:cxn>
                  <a:cxn ang="0">
                    <a:pos x="0" y="127"/>
                  </a:cxn>
                  <a:cxn ang="0">
                    <a:pos x="7" y="140"/>
                  </a:cxn>
                  <a:cxn ang="0">
                    <a:pos x="14" y="153"/>
                  </a:cxn>
                  <a:cxn ang="0">
                    <a:pos x="4" y="160"/>
                  </a:cxn>
                  <a:cxn ang="0">
                    <a:pos x="16" y="170"/>
                  </a:cxn>
                  <a:cxn ang="0">
                    <a:pos x="12" y="182"/>
                  </a:cxn>
                  <a:cxn ang="0">
                    <a:pos x="11" y="197"/>
                  </a:cxn>
                  <a:cxn ang="0">
                    <a:pos x="16" y="209"/>
                  </a:cxn>
                  <a:cxn ang="0">
                    <a:pos x="12" y="227"/>
                  </a:cxn>
                  <a:cxn ang="0">
                    <a:pos x="20" y="249"/>
                  </a:cxn>
                  <a:cxn ang="0">
                    <a:pos x="23" y="279"/>
                  </a:cxn>
                  <a:cxn ang="0">
                    <a:pos x="26" y="311"/>
                  </a:cxn>
                  <a:cxn ang="0">
                    <a:pos x="35" y="339"/>
                  </a:cxn>
                  <a:cxn ang="0">
                    <a:pos x="56" y="354"/>
                  </a:cxn>
                  <a:cxn ang="0">
                    <a:pos x="77" y="350"/>
                  </a:cxn>
                  <a:cxn ang="0">
                    <a:pos x="92" y="325"/>
                  </a:cxn>
                  <a:cxn ang="0">
                    <a:pos x="97" y="304"/>
                  </a:cxn>
                  <a:cxn ang="0">
                    <a:pos x="124" y="284"/>
                  </a:cxn>
                  <a:cxn ang="0">
                    <a:pos x="154" y="284"/>
                  </a:cxn>
                  <a:cxn ang="0">
                    <a:pos x="158" y="258"/>
                  </a:cxn>
                  <a:cxn ang="0">
                    <a:pos x="193" y="262"/>
                  </a:cxn>
                  <a:cxn ang="0">
                    <a:pos x="210" y="244"/>
                  </a:cxn>
                  <a:cxn ang="0">
                    <a:pos x="230" y="234"/>
                  </a:cxn>
                  <a:cxn ang="0">
                    <a:pos x="250" y="209"/>
                  </a:cxn>
                  <a:cxn ang="0">
                    <a:pos x="267" y="211"/>
                  </a:cxn>
                  <a:cxn ang="0">
                    <a:pos x="283" y="187"/>
                  </a:cxn>
                  <a:cxn ang="0">
                    <a:pos x="289" y="160"/>
                  </a:cxn>
                  <a:cxn ang="0">
                    <a:pos x="311" y="145"/>
                  </a:cxn>
                  <a:cxn ang="0">
                    <a:pos x="337" y="132"/>
                  </a:cxn>
                  <a:cxn ang="0">
                    <a:pos x="366" y="141"/>
                  </a:cxn>
                  <a:cxn ang="0">
                    <a:pos x="396" y="142"/>
                  </a:cxn>
                  <a:cxn ang="0">
                    <a:pos x="399" y="171"/>
                  </a:cxn>
                  <a:cxn ang="0">
                    <a:pos x="423" y="187"/>
                  </a:cxn>
                  <a:cxn ang="0">
                    <a:pos x="433" y="154"/>
                  </a:cxn>
                  <a:cxn ang="0">
                    <a:pos x="454" y="145"/>
                  </a:cxn>
                </a:cxnLst>
                <a:rect l="0" t="0" r="r" b="b"/>
                <a:pathLst>
                  <a:path w="455" h="357">
                    <a:moveTo>
                      <a:pt x="454" y="145"/>
                    </a:moveTo>
                    <a:cubicBezTo>
                      <a:pt x="453" y="144"/>
                      <a:pt x="450" y="142"/>
                      <a:pt x="448" y="141"/>
                    </a:cubicBezTo>
                    <a:cubicBezTo>
                      <a:pt x="446" y="139"/>
                      <a:pt x="443" y="138"/>
                      <a:pt x="442" y="137"/>
                    </a:cubicBezTo>
                    <a:cubicBezTo>
                      <a:pt x="441" y="135"/>
                      <a:pt x="440" y="135"/>
                      <a:pt x="438" y="135"/>
                    </a:cubicBezTo>
                    <a:cubicBezTo>
                      <a:pt x="438" y="134"/>
                      <a:pt x="437" y="133"/>
                      <a:pt x="436" y="131"/>
                    </a:cubicBezTo>
                    <a:cubicBezTo>
                      <a:pt x="435" y="130"/>
                      <a:pt x="434" y="129"/>
                      <a:pt x="432" y="129"/>
                    </a:cubicBezTo>
                    <a:cubicBezTo>
                      <a:pt x="431" y="128"/>
                      <a:pt x="430" y="126"/>
                      <a:pt x="429" y="126"/>
                    </a:cubicBezTo>
                    <a:cubicBezTo>
                      <a:pt x="429" y="124"/>
                      <a:pt x="430" y="122"/>
                      <a:pt x="432" y="122"/>
                    </a:cubicBezTo>
                    <a:cubicBezTo>
                      <a:pt x="434" y="122"/>
                      <a:pt x="435" y="120"/>
                      <a:pt x="435" y="120"/>
                    </a:cubicBezTo>
                    <a:cubicBezTo>
                      <a:pt x="435" y="119"/>
                      <a:pt x="435" y="116"/>
                      <a:pt x="435" y="115"/>
                    </a:cubicBezTo>
                    <a:cubicBezTo>
                      <a:pt x="435" y="114"/>
                      <a:pt x="434" y="112"/>
                      <a:pt x="433" y="111"/>
                    </a:cubicBezTo>
                    <a:cubicBezTo>
                      <a:pt x="431" y="110"/>
                      <a:pt x="430" y="109"/>
                      <a:pt x="429" y="108"/>
                    </a:cubicBezTo>
                    <a:cubicBezTo>
                      <a:pt x="429" y="107"/>
                      <a:pt x="429" y="105"/>
                      <a:pt x="431" y="104"/>
                    </a:cubicBezTo>
                    <a:cubicBezTo>
                      <a:pt x="432" y="104"/>
                      <a:pt x="434" y="103"/>
                      <a:pt x="435" y="103"/>
                    </a:cubicBezTo>
                    <a:cubicBezTo>
                      <a:pt x="435" y="102"/>
                      <a:pt x="437" y="101"/>
                      <a:pt x="438" y="99"/>
                    </a:cubicBezTo>
                    <a:cubicBezTo>
                      <a:pt x="439" y="98"/>
                      <a:pt x="440" y="97"/>
                      <a:pt x="440" y="95"/>
                    </a:cubicBezTo>
                    <a:cubicBezTo>
                      <a:pt x="440" y="93"/>
                      <a:pt x="439" y="92"/>
                      <a:pt x="438" y="90"/>
                    </a:cubicBezTo>
                    <a:cubicBezTo>
                      <a:pt x="438" y="88"/>
                      <a:pt x="436" y="87"/>
                      <a:pt x="435" y="87"/>
                    </a:cubicBezTo>
                    <a:cubicBezTo>
                      <a:pt x="434" y="87"/>
                      <a:pt x="434" y="86"/>
                      <a:pt x="435" y="85"/>
                    </a:cubicBezTo>
                    <a:cubicBezTo>
                      <a:pt x="436" y="84"/>
                      <a:pt x="437" y="81"/>
                      <a:pt x="437" y="80"/>
                    </a:cubicBezTo>
                    <a:cubicBezTo>
                      <a:pt x="437" y="78"/>
                      <a:pt x="437" y="76"/>
                      <a:pt x="436" y="74"/>
                    </a:cubicBezTo>
                    <a:cubicBezTo>
                      <a:pt x="435" y="71"/>
                      <a:pt x="434" y="70"/>
                      <a:pt x="434" y="69"/>
                    </a:cubicBezTo>
                    <a:cubicBezTo>
                      <a:pt x="433" y="68"/>
                      <a:pt x="432" y="66"/>
                      <a:pt x="431" y="65"/>
                    </a:cubicBezTo>
                    <a:cubicBezTo>
                      <a:pt x="431" y="64"/>
                      <a:pt x="430" y="61"/>
                      <a:pt x="430" y="61"/>
                    </a:cubicBezTo>
                    <a:cubicBezTo>
                      <a:pt x="429" y="59"/>
                      <a:pt x="430" y="57"/>
                      <a:pt x="430" y="56"/>
                    </a:cubicBezTo>
                    <a:cubicBezTo>
                      <a:pt x="430" y="55"/>
                      <a:pt x="433" y="54"/>
                      <a:pt x="435" y="52"/>
                    </a:cubicBezTo>
                    <a:cubicBezTo>
                      <a:pt x="438" y="51"/>
                      <a:pt x="440" y="49"/>
                      <a:pt x="440" y="48"/>
                    </a:cubicBezTo>
                    <a:cubicBezTo>
                      <a:pt x="441" y="48"/>
                      <a:pt x="442" y="48"/>
                      <a:pt x="441" y="46"/>
                    </a:cubicBezTo>
                    <a:cubicBezTo>
                      <a:pt x="441" y="45"/>
                      <a:pt x="438" y="43"/>
                      <a:pt x="437" y="43"/>
                    </a:cubicBezTo>
                    <a:cubicBezTo>
                      <a:pt x="435" y="43"/>
                      <a:pt x="432" y="42"/>
                      <a:pt x="430" y="41"/>
                    </a:cubicBezTo>
                    <a:cubicBezTo>
                      <a:pt x="428" y="41"/>
                      <a:pt x="428" y="40"/>
                      <a:pt x="427" y="39"/>
                    </a:cubicBezTo>
                    <a:cubicBezTo>
                      <a:pt x="427" y="37"/>
                      <a:pt x="425" y="35"/>
                      <a:pt x="424" y="35"/>
                    </a:cubicBezTo>
                    <a:cubicBezTo>
                      <a:pt x="422" y="33"/>
                      <a:pt x="420" y="32"/>
                      <a:pt x="419" y="31"/>
                    </a:cubicBezTo>
                    <a:cubicBezTo>
                      <a:pt x="417" y="30"/>
                      <a:pt x="413" y="30"/>
                      <a:pt x="411" y="31"/>
                    </a:cubicBezTo>
                    <a:cubicBezTo>
                      <a:pt x="410" y="31"/>
                      <a:pt x="406" y="32"/>
                      <a:pt x="403" y="32"/>
                    </a:cubicBezTo>
                    <a:cubicBezTo>
                      <a:pt x="402" y="33"/>
                      <a:pt x="398" y="33"/>
                      <a:pt x="397" y="33"/>
                    </a:cubicBezTo>
                    <a:cubicBezTo>
                      <a:pt x="396" y="32"/>
                      <a:pt x="394" y="31"/>
                      <a:pt x="392" y="31"/>
                    </a:cubicBezTo>
                    <a:cubicBezTo>
                      <a:pt x="390" y="31"/>
                      <a:pt x="387" y="32"/>
                      <a:pt x="386" y="33"/>
                    </a:cubicBezTo>
                    <a:cubicBezTo>
                      <a:pt x="384" y="34"/>
                      <a:pt x="381" y="33"/>
                      <a:pt x="379" y="31"/>
                    </a:cubicBezTo>
                    <a:cubicBezTo>
                      <a:pt x="378" y="29"/>
                      <a:pt x="376" y="27"/>
                      <a:pt x="375" y="26"/>
                    </a:cubicBezTo>
                    <a:cubicBezTo>
                      <a:pt x="373" y="27"/>
                      <a:pt x="370" y="27"/>
                      <a:pt x="368" y="27"/>
                    </a:cubicBezTo>
                    <a:cubicBezTo>
                      <a:pt x="367" y="28"/>
                      <a:pt x="363" y="28"/>
                      <a:pt x="360" y="29"/>
                    </a:cubicBezTo>
                    <a:cubicBezTo>
                      <a:pt x="358" y="30"/>
                      <a:pt x="354" y="31"/>
                      <a:pt x="352" y="31"/>
                    </a:cubicBezTo>
                    <a:cubicBezTo>
                      <a:pt x="350" y="31"/>
                      <a:pt x="348" y="32"/>
                      <a:pt x="348" y="33"/>
                    </a:cubicBezTo>
                    <a:cubicBezTo>
                      <a:pt x="348" y="34"/>
                      <a:pt x="346" y="36"/>
                      <a:pt x="345" y="36"/>
                    </a:cubicBezTo>
                    <a:cubicBezTo>
                      <a:pt x="344" y="37"/>
                      <a:pt x="340" y="37"/>
                      <a:pt x="336" y="37"/>
                    </a:cubicBezTo>
                    <a:cubicBezTo>
                      <a:pt x="334" y="38"/>
                      <a:pt x="329" y="37"/>
                      <a:pt x="327" y="36"/>
                    </a:cubicBezTo>
                    <a:cubicBezTo>
                      <a:pt x="325" y="35"/>
                      <a:pt x="321" y="34"/>
                      <a:pt x="319" y="32"/>
                    </a:cubicBezTo>
                    <a:cubicBezTo>
                      <a:pt x="318" y="30"/>
                      <a:pt x="313" y="31"/>
                      <a:pt x="311" y="32"/>
                    </a:cubicBezTo>
                    <a:cubicBezTo>
                      <a:pt x="309" y="33"/>
                      <a:pt x="305" y="36"/>
                      <a:pt x="303" y="38"/>
                    </a:cubicBezTo>
                    <a:cubicBezTo>
                      <a:pt x="302" y="38"/>
                      <a:pt x="298" y="40"/>
                      <a:pt x="295" y="41"/>
                    </a:cubicBezTo>
                    <a:cubicBezTo>
                      <a:pt x="293" y="41"/>
                      <a:pt x="289" y="41"/>
                      <a:pt x="287" y="41"/>
                    </a:cubicBezTo>
                    <a:cubicBezTo>
                      <a:pt x="286" y="41"/>
                      <a:pt x="282" y="41"/>
                      <a:pt x="279" y="42"/>
                    </a:cubicBezTo>
                    <a:cubicBezTo>
                      <a:pt x="277" y="42"/>
                      <a:pt x="274" y="42"/>
                      <a:pt x="272" y="40"/>
                    </a:cubicBezTo>
                    <a:cubicBezTo>
                      <a:pt x="270" y="39"/>
                      <a:pt x="269" y="38"/>
                      <a:pt x="270" y="37"/>
                    </a:cubicBezTo>
                    <a:cubicBezTo>
                      <a:pt x="271" y="36"/>
                      <a:pt x="273" y="33"/>
                      <a:pt x="273" y="32"/>
                    </a:cubicBezTo>
                    <a:cubicBezTo>
                      <a:pt x="273" y="30"/>
                      <a:pt x="272" y="27"/>
                      <a:pt x="272" y="26"/>
                    </a:cubicBezTo>
                    <a:cubicBezTo>
                      <a:pt x="272" y="25"/>
                      <a:pt x="270" y="23"/>
                      <a:pt x="268" y="22"/>
                    </a:cubicBezTo>
                    <a:cubicBezTo>
                      <a:pt x="267" y="22"/>
                      <a:pt x="264" y="22"/>
                      <a:pt x="262" y="23"/>
                    </a:cubicBezTo>
                    <a:cubicBezTo>
                      <a:pt x="260" y="23"/>
                      <a:pt x="258" y="24"/>
                      <a:pt x="256" y="24"/>
                    </a:cubicBezTo>
                    <a:cubicBezTo>
                      <a:pt x="254" y="24"/>
                      <a:pt x="250" y="25"/>
                      <a:pt x="248" y="26"/>
                    </a:cubicBezTo>
                    <a:cubicBezTo>
                      <a:pt x="245" y="27"/>
                      <a:pt x="240" y="29"/>
                      <a:pt x="237" y="30"/>
                    </a:cubicBezTo>
                    <a:cubicBezTo>
                      <a:pt x="234" y="30"/>
                      <a:pt x="232" y="32"/>
                      <a:pt x="232" y="33"/>
                    </a:cubicBezTo>
                    <a:cubicBezTo>
                      <a:pt x="231" y="34"/>
                      <a:pt x="231" y="37"/>
                      <a:pt x="230" y="39"/>
                    </a:cubicBezTo>
                    <a:cubicBezTo>
                      <a:pt x="229" y="40"/>
                      <a:pt x="227" y="42"/>
                      <a:pt x="227" y="42"/>
                    </a:cubicBezTo>
                    <a:cubicBezTo>
                      <a:pt x="226" y="42"/>
                      <a:pt x="225" y="43"/>
                      <a:pt x="225" y="45"/>
                    </a:cubicBezTo>
                    <a:cubicBezTo>
                      <a:pt x="225" y="46"/>
                      <a:pt x="225" y="49"/>
                      <a:pt x="224" y="50"/>
                    </a:cubicBezTo>
                    <a:cubicBezTo>
                      <a:pt x="224" y="52"/>
                      <a:pt x="222" y="53"/>
                      <a:pt x="220" y="52"/>
                    </a:cubicBezTo>
                    <a:cubicBezTo>
                      <a:pt x="219" y="52"/>
                      <a:pt x="215" y="53"/>
                      <a:pt x="211" y="56"/>
                    </a:cubicBezTo>
                    <a:cubicBezTo>
                      <a:pt x="209" y="58"/>
                      <a:pt x="205" y="59"/>
                      <a:pt x="203" y="59"/>
                    </a:cubicBezTo>
                    <a:cubicBezTo>
                      <a:pt x="203" y="59"/>
                      <a:pt x="200" y="58"/>
                      <a:pt x="199" y="58"/>
                    </a:cubicBezTo>
                    <a:cubicBezTo>
                      <a:pt x="197" y="57"/>
                      <a:pt x="195" y="55"/>
                      <a:pt x="195" y="55"/>
                    </a:cubicBezTo>
                    <a:cubicBezTo>
                      <a:pt x="195" y="54"/>
                      <a:pt x="195" y="51"/>
                      <a:pt x="195" y="50"/>
                    </a:cubicBezTo>
                    <a:cubicBezTo>
                      <a:pt x="195" y="49"/>
                      <a:pt x="193" y="45"/>
                      <a:pt x="193" y="44"/>
                    </a:cubicBezTo>
                    <a:cubicBezTo>
                      <a:pt x="192" y="42"/>
                      <a:pt x="189" y="41"/>
                      <a:pt x="187" y="41"/>
                    </a:cubicBezTo>
                    <a:cubicBezTo>
                      <a:pt x="185" y="41"/>
                      <a:pt x="181" y="41"/>
                      <a:pt x="179" y="41"/>
                    </a:cubicBezTo>
                    <a:cubicBezTo>
                      <a:pt x="176" y="42"/>
                      <a:pt x="172" y="42"/>
                      <a:pt x="169" y="42"/>
                    </a:cubicBezTo>
                    <a:cubicBezTo>
                      <a:pt x="167" y="42"/>
                      <a:pt x="161" y="42"/>
                      <a:pt x="159" y="42"/>
                    </a:cubicBezTo>
                    <a:cubicBezTo>
                      <a:pt x="155" y="42"/>
                      <a:pt x="152" y="41"/>
                      <a:pt x="151" y="40"/>
                    </a:cubicBezTo>
                    <a:cubicBezTo>
                      <a:pt x="151" y="41"/>
                      <a:pt x="149" y="40"/>
                      <a:pt x="146" y="40"/>
                    </a:cubicBezTo>
                    <a:cubicBezTo>
                      <a:pt x="144" y="40"/>
                      <a:pt x="142" y="38"/>
                      <a:pt x="140" y="36"/>
                    </a:cubicBezTo>
                    <a:cubicBezTo>
                      <a:pt x="138" y="34"/>
                      <a:pt x="135" y="32"/>
                      <a:pt x="134" y="31"/>
                    </a:cubicBezTo>
                    <a:cubicBezTo>
                      <a:pt x="133" y="29"/>
                      <a:pt x="130" y="28"/>
                      <a:pt x="128" y="28"/>
                    </a:cubicBezTo>
                    <a:cubicBezTo>
                      <a:pt x="127" y="28"/>
                      <a:pt x="124" y="29"/>
                      <a:pt x="122" y="28"/>
                    </a:cubicBezTo>
                    <a:cubicBezTo>
                      <a:pt x="119" y="27"/>
                      <a:pt x="116" y="25"/>
                      <a:pt x="113" y="24"/>
                    </a:cubicBezTo>
                    <a:cubicBezTo>
                      <a:pt x="110" y="22"/>
                      <a:pt x="107" y="20"/>
                      <a:pt x="107" y="19"/>
                    </a:cubicBezTo>
                    <a:cubicBezTo>
                      <a:pt x="107" y="18"/>
                      <a:pt x="107" y="15"/>
                      <a:pt x="107" y="12"/>
                    </a:cubicBezTo>
                    <a:cubicBezTo>
                      <a:pt x="106" y="10"/>
                      <a:pt x="106" y="7"/>
                      <a:pt x="105" y="7"/>
                    </a:cubicBezTo>
                    <a:cubicBezTo>
                      <a:pt x="104" y="6"/>
                      <a:pt x="101" y="7"/>
                      <a:pt x="99" y="8"/>
                    </a:cubicBezTo>
                    <a:cubicBezTo>
                      <a:pt x="98" y="9"/>
                      <a:pt x="96" y="9"/>
                      <a:pt x="96" y="8"/>
                    </a:cubicBezTo>
                    <a:cubicBezTo>
                      <a:pt x="95" y="7"/>
                      <a:pt x="93" y="5"/>
                      <a:pt x="92" y="3"/>
                    </a:cubicBezTo>
                    <a:cubicBezTo>
                      <a:pt x="90" y="1"/>
                      <a:pt x="89" y="0"/>
                      <a:pt x="89" y="0"/>
                    </a:cubicBezTo>
                    <a:cubicBezTo>
                      <a:pt x="89" y="0"/>
                      <a:pt x="87" y="2"/>
                      <a:pt x="85" y="6"/>
                    </a:cubicBezTo>
                    <a:cubicBezTo>
                      <a:pt x="82" y="8"/>
                      <a:pt x="78" y="12"/>
                      <a:pt x="76" y="12"/>
                    </a:cubicBezTo>
                    <a:cubicBezTo>
                      <a:pt x="74" y="13"/>
                      <a:pt x="72" y="13"/>
                      <a:pt x="72" y="14"/>
                    </a:cubicBezTo>
                    <a:cubicBezTo>
                      <a:pt x="71" y="14"/>
                      <a:pt x="70" y="16"/>
                      <a:pt x="71" y="18"/>
                    </a:cubicBezTo>
                    <a:cubicBezTo>
                      <a:pt x="71" y="20"/>
                      <a:pt x="71" y="22"/>
                      <a:pt x="72" y="24"/>
                    </a:cubicBezTo>
                    <a:cubicBezTo>
                      <a:pt x="72" y="25"/>
                      <a:pt x="71" y="26"/>
                      <a:pt x="70" y="26"/>
                    </a:cubicBezTo>
                    <a:cubicBezTo>
                      <a:pt x="69" y="25"/>
                      <a:pt x="68" y="27"/>
                      <a:pt x="69" y="28"/>
                    </a:cubicBezTo>
                    <a:cubicBezTo>
                      <a:pt x="70" y="30"/>
                      <a:pt x="72" y="31"/>
                      <a:pt x="74" y="31"/>
                    </a:cubicBezTo>
                    <a:cubicBezTo>
                      <a:pt x="77" y="31"/>
                      <a:pt x="80" y="30"/>
                      <a:pt x="82" y="30"/>
                    </a:cubicBezTo>
                    <a:cubicBezTo>
                      <a:pt x="83" y="29"/>
                      <a:pt x="87" y="29"/>
                      <a:pt x="90" y="29"/>
                    </a:cubicBezTo>
                    <a:cubicBezTo>
                      <a:pt x="91" y="28"/>
                      <a:pt x="94" y="29"/>
                      <a:pt x="94" y="31"/>
                    </a:cubicBezTo>
                    <a:cubicBezTo>
                      <a:pt x="94" y="33"/>
                      <a:pt x="92" y="34"/>
                      <a:pt x="91" y="34"/>
                    </a:cubicBezTo>
                    <a:cubicBezTo>
                      <a:pt x="88" y="34"/>
                      <a:pt x="85" y="35"/>
                      <a:pt x="84" y="35"/>
                    </a:cubicBezTo>
                    <a:cubicBezTo>
                      <a:pt x="83" y="35"/>
                      <a:pt x="81" y="36"/>
                      <a:pt x="79" y="36"/>
                    </a:cubicBezTo>
                    <a:cubicBezTo>
                      <a:pt x="77" y="38"/>
                      <a:pt x="75" y="40"/>
                      <a:pt x="75" y="42"/>
                    </a:cubicBezTo>
                    <a:cubicBezTo>
                      <a:pt x="74" y="42"/>
                      <a:pt x="73" y="44"/>
                      <a:pt x="72" y="45"/>
                    </a:cubicBezTo>
                    <a:cubicBezTo>
                      <a:pt x="71" y="45"/>
                      <a:pt x="69" y="47"/>
                      <a:pt x="67" y="47"/>
                    </a:cubicBezTo>
                    <a:cubicBezTo>
                      <a:pt x="67" y="48"/>
                      <a:pt x="63" y="49"/>
                      <a:pt x="61" y="49"/>
                    </a:cubicBezTo>
                    <a:cubicBezTo>
                      <a:pt x="59" y="50"/>
                      <a:pt x="58" y="50"/>
                      <a:pt x="59" y="51"/>
                    </a:cubicBezTo>
                    <a:cubicBezTo>
                      <a:pt x="61" y="53"/>
                      <a:pt x="64" y="55"/>
                      <a:pt x="66" y="57"/>
                    </a:cubicBezTo>
                    <a:cubicBezTo>
                      <a:pt x="68" y="59"/>
                      <a:pt x="70" y="61"/>
                      <a:pt x="71" y="63"/>
                    </a:cubicBezTo>
                    <a:cubicBezTo>
                      <a:pt x="73" y="64"/>
                      <a:pt x="74" y="66"/>
                      <a:pt x="74" y="68"/>
                    </a:cubicBezTo>
                    <a:cubicBezTo>
                      <a:pt x="75" y="69"/>
                      <a:pt x="74" y="71"/>
                      <a:pt x="73" y="73"/>
                    </a:cubicBezTo>
                    <a:cubicBezTo>
                      <a:pt x="71" y="74"/>
                      <a:pt x="70" y="75"/>
                      <a:pt x="69" y="77"/>
                    </a:cubicBezTo>
                    <a:cubicBezTo>
                      <a:pt x="68" y="79"/>
                      <a:pt x="65" y="81"/>
                      <a:pt x="63" y="82"/>
                    </a:cubicBezTo>
                    <a:cubicBezTo>
                      <a:pt x="61" y="82"/>
                      <a:pt x="58" y="83"/>
                      <a:pt x="56" y="83"/>
                    </a:cubicBezTo>
                    <a:cubicBezTo>
                      <a:pt x="55" y="82"/>
                      <a:pt x="53" y="80"/>
                      <a:pt x="52" y="79"/>
                    </a:cubicBezTo>
                    <a:cubicBezTo>
                      <a:pt x="52" y="78"/>
                      <a:pt x="50" y="77"/>
                      <a:pt x="49" y="77"/>
                    </a:cubicBezTo>
                    <a:cubicBezTo>
                      <a:pt x="48" y="76"/>
                      <a:pt x="47" y="77"/>
                      <a:pt x="46" y="78"/>
                    </a:cubicBezTo>
                    <a:cubicBezTo>
                      <a:pt x="46" y="79"/>
                      <a:pt x="46" y="81"/>
                      <a:pt x="47" y="83"/>
                    </a:cubicBezTo>
                    <a:cubicBezTo>
                      <a:pt x="47" y="84"/>
                      <a:pt x="46" y="87"/>
                      <a:pt x="45" y="89"/>
                    </a:cubicBezTo>
                    <a:cubicBezTo>
                      <a:pt x="43" y="90"/>
                      <a:pt x="42" y="93"/>
                      <a:pt x="42" y="96"/>
                    </a:cubicBezTo>
                    <a:cubicBezTo>
                      <a:pt x="42" y="98"/>
                      <a:pt x="41" y="101"/>
                      <a:pt x="40" y="102"/>
                    </a:cubicBezTo>
                    <a:cubicBezTo>
                      <a:pt x="39" y="102"/>
                      <a:pt x="39" y="103"/>
                      <a:pt x="39" y="103"/>
                    </a:cubicBezTo>
                    <a:cubicBezTo>
                      <a:pt x="39" y="103"/>
                      <a:pt x="38" y="104"/>
                      <a:pt x="36" y="105"/>
                    </a:cubicBezTo>
                    <a:cubicBezTo>
                      <a:pt x="34" y="106"/>
                      <a:pt x="31" y="108"/>
                      <a:pt x="31" y="109"/>
                    </a:cubicBezTo>
                    <a:cubicBezTo>
                      <a:pt x="30" y="111"/>
                      <a:pt x="28" y="112"/>
                      <a:pt x="27" y="111"/>
                    </a:cubicBezTo>
                    <a:cubicBezTo>
                      <a:pt x="26" y="110"/>
                      <a:pt x="23" y="110"/>
                      <a:pt x="22" y="109"/>
                    </a:cubicBezTo>
                    <a:cubicBezTo>
                      <a:pt x="20" y="109"/>
                      <a:pt x="18" y="104"/>
                      <a:pt x="16" y="104"/>
                    </a:cubicBezTo>
                    <a:cubicBezTo>
                      <a:pt x="14" y="104"/>
                      <a:pt x="11" y="108"/>
                      <a:pt x="9" y="108"/>
                    </a:cubicBezTo>
                    <a:cubicBezTo>
                      <a:pt x="6" y="108"/>
                      <a:pt x="6" y="108"/>
                      <a:pt x="6" y="108"/>
                    </a:cubicBezTo>
                    <a:cubicBezTo>
                      <a:pt x="5" y="110"/>
                      <a:pt x="4" y="113"/>
                      <a:pt x="4" y="113"/>
                    </a:cubicBezTo>
                    <a:cubicBezTo>
                      <a:pt x="3" y="115"/>
                      <a:pt x="2" y="116"/>
                      <a:pt x="1" y="117"/>
                    </a:cubicBezTo>
                    <a:cubicBezTo>
                      <a:pt x="1" y="118"/>
                      <a:pt x="0" y="119"/>
                      <a:pt x="0" y="120"/>
                    </a:cubicBezTo>
                    <a:cubicBezTo>
                      <a:pt x="0" y="122"/>
                      <a:pt x="0" y="124"/>
                      <a:pt x="0" y="124"/>
                    </a:cubicBezTo>
                    <a:cubicBezTo>
                      <a:pt x="0" y="124"/>
                      <a:pt x="0" y="126"/>
                      <a:pt x="0" y="127"/>
                    </a:cubicBezTo>
                    <a:cubicBezTo>
                      <a:pt x="1" y="128"/>
                      <a:pt x="2" y="129"/>
                      <a:pt x="2" y="129"/>
                    </a:cubicBezTo>
                    <a:cubicBezTo>
                      <a:pt x="3" y="129"/>
                      <a:pt x="3" y="129"/>
                      <a:pt x="2" y="130"/>
                    </a:cubicBezTo>
                    <a:cubicBezTo>
                      <a:pt x="2" y="131"/>
                      <a:pt x="1" y="132"/>
                      <a:pt x="2" y="134"/>
                    </a:cubicBezTo>
                    <a:cubicBezTo>
                      <a:pt x="3" y="135"/>
                      <a:pt x="3" y="136"/>
                      <a:pt x="3" y="137"/>
                    </a:cubicBezTo>
                    <a:cubicBezTo>
                      <a:pt x="3" y="139"/>
                      <a:pt x="4" y="140"/>
                      <a:pt x="4" y="140"/>
                    </a:cubicBezTo>
                    <a:cubicBezTo>
                      <a:pt x="5" y="140"/>
                      <a:pt x="6" y="140"/>
                      <a:pt x="7" y="140"/>
                    </a:cubicBezTo>
                    <a:cubicBezTo>
                      <a:pt x="8" y="140"/>
                      <a:pt x="8" y="140"/>
                      <a:pt x="6" y="141"/>
                    </a:cubicBezTo>
                    <a:cubicBezTo>
                      <a:pt x="4" y="142"/>
                      <a:pt x="3" y="143"/>
                      <a:pt x="3" y="144"/>
                    </a:cubicBezTo>
                    <a:cubicBezTo>
                      <a:pt x="3" y="145"/>
                      <a:pt x="3" y="146"/>
                      <a:pt x="3" y="147"/>
                    </a:cubicBezTo>
                    <a:cubicBezTo>
                      <a:pt x="4" y="148"/>
                      <a:pt x="5" y="149"/>
                      <a:pt x="6" y="150"/>
                    </a:cubicBezTo>
                    <a:cubicBezTo>
                      <a:pt x="7" y="150"/>
                      <a:pt x="9" y="150"/>
                      <a:pt x="10" y="150"/>
                    </a:cubicBezTo>
                    <a:cubicBezTo>
                      <a:pt x="11" y="151"/>
                      <a:pt x="13" y="152"/>
                      <a:pt x="14" y="153"/>
                    </a:cubicBezTo>
                    <a:cubicBezTo>
                      <a:pt x="14" y="154"/>
                      <a:pt x="16" y="154"/>
                      <a:pt x="17" y="156"/>
                    </a:cubicBezTo>
                    <a:cubicBezTo>
                      <a:pt x="18" y="157"/>
                      <a:pt x="18" y="157"/>
                      <a:pt x="16" y="155"/>
                    </a:cubicBezTo>
                    <a:cubicBezTo>
                      <a:pt x="14" y="155"/>
                      <a:pt x="11" y="153"/>
                      <a:pt x="11" y="153"/>
                    </a:cubicBezTo>
                    <a:cubicBezTo>
                      <a:pt x="9" y="153"/>
                      <a:pt x="7" y="153"/>
                      <a:pt x="6" y="153"/>
                    </a:cubicBezTo>
                    <a:cubicBezTo>
                      <a:pt x="5" y="153"/>
                      <a:pt x="4" y="154"/>
                      <a:pt x="4" y="156"/>
                    </a:cubicBezTo>
                    <a:cubicBezTo>
                      <a:pt x="4" y="156"/>
                      <a:pt x="4" y="159"/>
                      <a:pt x="4" y="160"/>
                    </a:cubicBezTo>
                    <a:cubicBezTo>
                      <a:pt x="4" y="161"/>
                      <a:pt x="4" y="162"/>
                      <a:pt x="4" y="163"/>
                    </a:cubicBezTo>
                    <a:cubicBezTo>
                      <a:pt x="4" y="164"/>
                      <a:pt x="4" y="166"/>
                      <a:pt x="4" y="167"/>
                    </a:cubicBezTo>
                    <a:cubicBezTo>
                      <a:pt x="4" y="168"/>
                      <a:pt x="4" y="170"/>
                      <a:pt x="4" y="171"/>
                    </a:cubicBezTo>
                    <a:cubicBezTo>
                      <a:pt x="4" y="172"/>
                      <a:pt x="5" y="172"/>
                      <a:pt x="7" y="171"/>
                    </a:cubicBezTo>
                    <a:cubicBezTo>
                      <a:pt x="8" y="170"/>
                      <a:pt x="11" y="169"/>
                      <a:pt x="12" y="169"/>
                    </a:cubicBezTo>
                    <a:cubicBezTo>
                      <a:pt x="14" y="169"/>
                      <a:pt x="16" y="170"/>
                      <a:pt x="16" y="170"/>
                    </a:cubicBezTo>
                    <a:cubicBezTo>
                      <a:pt x="16" y="171"/>
                      <a:pt x="15" y="173"/>
                      <a:pt x="13" y="173"/>
                    </a:cubicBezTo>
                    <a:cubicBezTo>
                      <a:pt x="13" y="173"/>
                      <a:pt x="12" y="174"/>
                      <a:pt x="11" y="175"/>
                    </a:cubicBezTo>
                    <a:cubicBezTo>
                      <a:pt x="11" y="175"/>
                      <a:pt x="11" y="176"/>
                      <a:pt x="12" y="177"/>
                    </a:cubicBezTo>
                    <a:cubicBezTo>
                      <a:pt x="12" y="177"/>
                      <a:pt x="13" y="177"/>
                      <a:pt x="13" y="178"/>
                    </a:cubicBezTo>
                    <a:cubicBezTo>
                      <a:pt x="13" y="179"/>
                      <a:pt x="13" y="181"/>
                      <a:pt x="14" y="182"/>
                    </a:cubicBezTo>
                    <a:cubicBezTo>
                      <a:pt x="14" y="183"/>
                      <a:pt x="13" y="183"/>
                      <a:pt x="12" y="182"/>
                    </a:cubicBezTo>
                    <a:cubicBezTo>
                      <a:pt x="12" y="182"/>
                      <a:pt x="11" y="181"/>
                      <a:pt x="10" y="181"/>
                    </a:cubicBezTo>
                    <a:cubicBezTo>
                      <a:pt x="9" y="181"/>
                      <a:pt x="8" y="181"/>
                      <a:pt x="8" y="182"/>
                    </a:cubicBezTo>
                    <a:cubicBezTo>
                      <a:pt x="7" y="183"/>
                      <a:pt x="7" y="184"/>
                      <a:pt x="6" y="185"/>
                    </a:cubicBezTo>
                    <a:cubicBezTo>
                      <a:pt x="6" y="187"/>
                      <a:pt x="6" y="188"/>
                      <a:pt x="6" y="189"/>
                    </a:cubicBezTo>
                    <a:cubicBezTo>
                      <a:pt x="6" y="191"/>
                      <a:pt x="7" y="193"/>
                      <a:pt x="8" y="193"/>
                    </a:cubicBezTo>
                    <a:cubicBezTo>
                      <a:pt x="9" y="194"/>
                      <a:pt x="10" y="196"/>
                      <a:pt x="11" y="197"/>
                    </a:cubicBezTo>
                    <a:cubicBezTo>
                      <a:pt x="11" y="197"/>
                      <a:pt x="11" y="198"/>
                      <a:pt x="10" y="198"/>
                    </a:cubicBezTo>
                    <a:cubicBezTo>
                      <a:pt x="8" y="198"/>
                      <a:pt x="7" y="199"/>
                      <a:pt x="7" y="200"/>
                    </a:cubicBezTo>
                    <a:cubicBezTo>
                      <a:pt x="7" y="202"/>
                      <a:pt x="7" y="204"/>
                      <a:pt x="7" y="204"/>
                    </a:cubicBezTo>
                    <a:cubicBezTo>
                      <a:pt x="7" y="204"/>
                      <a:pt x="9" y="205"/>
                      <a:pt x="10" y="206"/>
                    </a:cubicBezTo>
                    <a:cubicBezTo>
                      <a:pt x="10" y="207"/>
                      <a:pt x="12" y="208"/>
                      <a:pt x="13" y="208"/>
                    </a:cubicBezTo>
                    <a:cubicBezTo>
                      <a:pt x="13" y="208"/>
                      <a:pt x="15" y="209"/>
                      <a:pt x="16" y="209"/>
                    </a:cubicBezTo>
                    <a:cubicBezTo>
                      <a:pt x="16" y="210"/>
                      <a:pt x="17" y="212"/>
                      <a:pt x="16" y="213"/>
                    </a:cubicBezTo>
                    <a:cubicBezTo>
                      <a:pt x="15" y="214"/>
                      <a:pt x="14" y="214"/>
                      <a:pt x="12" y="213"/>
                    </a:cubicBezTo>
                    <a:cubicBezTo>
                      <a:pt x="11" y="212"/>
                      <a:pt x="10" y="212"/>
                      <a:pt x="10" y="214"/>
                    </a:cubicBezTo>
                    <a:cubicBezTo>
                      <a:pt x="10" y="215"/>
                      <a:pt x="10" y="218"/>
                      <a:pt x="11" y="220"/>
                    </a:cubicBezTo>
                    <a:cubicBezTo>
                      <a:pt x="11" y="221"/>
                      <a:pt x="12" y="223"/>
                      <a:pt x="12" y="224"/>
                    </a:cubicBezTo>
                    <a:cubicBezTo>
                      <a:pt x="12" y="225"/>
                      <a:pt x="12" y="226"/>
                      <a:pt x="12" y="227"/>
                    </a:cubicBezTo>
                    <a:cubicBezTo>
                      <a:pt x="12" y="228"/>
                      <a:pt x="13" y="230"/>
                      <a:pt x="14" y="231"/>
                    </a:cubicBezTo>
                    <a:cubicBezTo>
                      <a:pt x="15" y="233"/>
                      <a:pt x="16" y="235"/>
                      <a:pt x="16" y="237"/>
                    </a:cubicBezTo>
                    <a:cubicBezTo>
                      <a:pt x="17" y="239"/>
                      <a:pt x="17" y="241"/>
                      <a:pt x="17" y="242"/>
                    </a:cubicBezTo>
                    <a:cubicBezTo>
                      <a:pt x="17" y="244"/>
                      <a:pt x="17" y="246"/>
                      <a:pt x="17" y="246"/>
                    </a:cubicBezTo>
                    <a:cubicBezTo>
                      <a:pt x="18" y="246"/>
                      <a:pt x="19" y="247"/>
                      <a:pt x="19" y="247"/>
                    </a:cubicBezTo>
                    <a:cubicBezTo>
                      <a:pt x="20" y="248"/>
                      <a:pt x="20" y="249"/>
                      <a:pt x="20" y="249"/>
                    </a:cubicBezTo>
                    <a:cubicBezTo>
                      <a:pt x="19" y="250"/>
                      <a:pt x="19" y="251"/>
                      <a:pt x="19" y="253"/>
                    </a:cubicBezTo>
                    <a:cubicBezTo>
                      <a:pt x="20" y="254"/>
                      <a:pt x="20" y="257"/>
                      <a:pt x="19" y="257"/>
                    </a:cubicBezTo>
                    <a:cubicBezTo>
                      <a:pt x="19" y="257"/>
                      <a:pt x="20" y="259"/>
                      <a:pt x="21" y="260"/>
                    </a:cubicBezTo>
                    <a:cubicBezTo>
                      <a:pt x="21" y="261"/>
                      <a:pt x="22" y="263"/>
                      <a:pt x="22" y="264"/>
                    </a:cubicBezTo>
                    <a:cubicBezTo>
                      <a:pt x="22" y="266"/>
                      <a:pt x="22" y="269"/>
                      <a:pt x="22" y="272"/>
                    </a:cubicBezTo>
                    <a:cubicBezTo>
                      <a:pt x="23" y="275"/>
                      <a:pt x="23" y="278"/>
                      <a:pt x="23" y="279"/>
                    </a:cubicBezTo>
                    <a:cubicBezTo>
                      <a:pt x="23" y="280"/>
                      <a:pt x="23" y="283"/>
                      <a:pt x="23" y="286"/>
                    </a:cubicBezTo>
                    <a:cubicBezTo>
                      <a:pt x="24" y="288"/>
                      <a:pt x="24" y="292"/>
                      <a:pt x="24" y="294"/>
                    </a:cubicBezTo>
                    <a:cubicBezTo>
                      <a:pt x="25" y="296"/>
                      <a:pt x="25" y="299"/>
                      <a:pt x="25" y="301"/>
                    </a:cubicBezTo>
                    <a:cubicBezTo>
                      <a:pt x="26" y="303"/>
                      <a:pt x="26" y="304"/>
                      <a:pt x="26" y="305"/>
                    </a:cubicBezTo>
                    <a:cubicBezTo>
                      <a:pt x="26" y="306"/>
                      <a:pt x="26" y="307"/>
                      <a:pt x="26" y="307"/>
                    </a:cubicBezTo>
                    <a:cubicBezTo>
                      <a:pt x="25" y="307"/>
                      <a:pt x="25" y="310"/>
                      <a:pt x="26" y="311"/>
                    </a:cubicBezTo>
                    <a:cubicBezTo>
                      <a:pt x="26" y="314"/>
                      <a:pt x="27" y="318"/>
                      <a:pt x="28" y="320"/>
                    </a:cubicBezTo>
                    <a:cubicBezTo>
                      <a:pt x="28" y="322"/>
                      <a:pt x="29" y="325"/>
                      <a:pt x="30" y="326"/>
                    </a:cubicBezTo>
                    <a:cubicBezTo>
                      <a:pt x="30" y="328"/>
                      <a:pt x="31" y="329"/>
                      <a:pt x="32" y="328"/>
                    </a:cubicBezTo>
                    <a:cubicBezTo>
                      <a:pt x="33" y="328"/>
                      <a:pt x="33" y="328"/>
                      <a:pt x="32" y="330"/>
                    </a:cubicBezTo>
                    <a:cubicBezTo>
                      <a:pt x="31" y="331"/>
                      <a:pt x="31" y="332"/>
                      <a:pt x="31" y="334"/>
                    </a:cubicBezTo>
                    <a:cubicBezTo>
                      <a:pt x="32" y="336"/>
                      <a:pt x="33" y="338"/>
                      <a:pt x="35" y="339"/>
                    </a:cubicBezTo>
                    <a:cubicBezTo>
                      <a:pt x="36" y="341"/>
                      <a:pt x="38" y="342"/>
                      <a:pt x="38" y="344"/>
                    </a:cubicBezTo>
                    <a:cubicBezTo>
                      <a:pt x="39" y="345"/>
                      <a:pt x="40" y="346"/>
                      <a:pt x="40" y="348"/>
                    </a:cubicBezTo>
                    <a:cubicBezTo>
                      <a:pt x="40" y="348"/>
                      <a:pt x="40" y="349"/>
                      <a:pt x="40" y="350"/>
                    </a:cubicBezTo>
                    <a:cubicBezTo>
                      <a:pt x="40" y="350"/>
                      <a:pt x="43" y="350"/>
                      <a:pt x="46" y="349"/>
                    </a:cubicBezTo>
                    <a:cubicBezTo>
                      <a:pt x="48" y="349"/>
                      <a:pt x="52" y="349"/>
                      <a:pt x="54" y="349"/>
                    </a:cubicBezTo>
                    <a:cubicBezTo>
                      <a:pt x="55" y="350"/>
                      <a:pt x="56" y="352"/>
                      <a:pt x="56" y="354"/>
                    </a:cubicBezTo>
                    <a:cubicBezTo>
                      <a:pt x="56" y="354"/>
                      <a:pt x="58" y="356"/>
                      <a:pt x="60" y="356"/>
                    </a:cubicBezTo>
                    <a:cubicBezTo>
                      <a:pt x="62" y="357"/>
                      <a:pt x="65" y="357"/>
                      <a:pt x="66" y="356"/>
                    </a:cubicBezTo>
                    <a:cubicBezTo>
                      <a:pt x="67" y="356"/>
                      <a:pt x="69" y="356"/>
                      <a:pt x="69" y="356"/>
                    </a:cubicBezTo>
                    <a:cubicBezTo>
                      <a:pt x="69" y="356"/>
                      <a:pt x="70" y="354"/>
                      <a:pt x="71" y="353"/>
                    </a:cubicBezTo>
                    <a:cubicBezTo>
                      <a:pt x="72" y="352"/>
                      <a:pt x="73" y="351"/>
                      <a:pt x="74" y="350"/>
                    </a:cubicBezTo>
                    <a:cubicBezTo>
                      <a:pt x="74" y="350"/>
                      <a:pt x="76" y="350"/>
                      <a:pt x="77" y="350"/>
                    </a:cubicBezTo>
                    <a:cubicBezTo>
                      <a:pt x="77" y="351"/>
                      <a:pt x="79" y="351"/>
                      <a:pt x="81" y="351"/>
                    </a:cubicBezTo>
                    <a:cubicBezTo>
                      <a:pt x="82" y="350"/>
                      <a:pt x="84" y="349"/>
                      <a:pt x="84" y="349"/>
                    </a:cubicBezTo>
                    <a:cubicBezTo>
                      <a:pt x="85" y="349"/>
                      <a:pt x="86" y="346"/>
                      <a:pt x="86" y="344"/>
                    </a:cubicBezTo>
                    <a:cubicBezTo>
                      <a:pt x="87" y="343"/>
                      <a:pt x="88" y="339"/>
                      <a:pt x="88" y="338"/>
                    </a:cubicBezTo>
                    <a:cubicBezTo>
                      <a:pt x="89" y="336"/>
                      <a:pt x="91" y="332"/>
                      <a:pt x="92" y="331"/>
                    </a:cubicBezTo>
                    <a:cubicBezTo>
                      <a:pt x="93" y="329"/>
                      <a:pt x="93" y="326"/>
                      <a:pt x="92" y="325"/>
                    </a:cubicBezTo>
                    <a:cubicBezTo>
                      <a:pt x="92" y="323"/>
                      <a:pt x="89" y="321"/>
                      <a:pt x="86" y="321"/>
                    </a:cubicBezTo>
                    <a:cubicBezTo>
                      <a:pt x="85" y="320"/>
                      <a:pt x="83" y="318"/>
                      <a:pt x="84" y="317"/>
                    </a:cubicBezTo>
                    <a:cubicBezTo>
                      <a:pt x="86" y="315"/>
                      <a:pt x="85" y="312"/>
                      <a:pt x="82" y="311"/>
                    </a:cubicBezTo>
                    <a:cubicBezTo>
                      <a:pt x="80" y="310"/>
                      <a:pt x="80" y="308"/>
                      <a:pt x="83" y="306"/>
                    </a:cubicBezTo>
                    <a:cubicBezTo>
                      <a:pt x="85" y="306"/>
                      <a:pt x="89" y="304"/>
                      <a:pt x="91" y="304"/>
                    </a:cubicBezTo>
                    <a:cubicBezTo>
                      <a:pt x="93" y="303"/>
                      <a:pt x="96" y="304"/>
                      <a:pt x="97" y="304"/>
                    </a:cubicBezTo>
                    <a:cubicBezTo>
                      <a:pt x="98" y="305"/>
                      <a:pt x="101" y="304"/>
                      <a:pt x="102" y="303"/>
                    </a:cubicBezTo>
                    <a:cubicBezTo>
                      <a:pt x="104" y="301"/>
                      <a:pt x="107" y="299"/>
                      <a:pt x="109" y="298"/>
                    </a:cubicBezTo>
                    <a:cubicBezTo>
                      <a:pt x="110" y="297"/>
                      <a:pt x="112" y="296"/>
                      <a:pt x="113" y="296"/>
                    </a:cubicBezTo>
                    <a:cubicBezTo>
                      <a:pt x="114" y="296"/>
                      <a:pt x="116" y="295"/>
                      <a:pt x="116" y="293"/>
                    </a:cubicBezTo>
                    <a:cubicBezTo>
                      <a:pt x="117" y="292"/>
                      <a:pt x="117" y="290"/>
                      <a:pt x="119" y="288"/>
                    </a:cubicBezTo>
                    <a:cubicBezTo>
                      <a:pt x="120" y="286"/>
                      <a:pt x="122" y="284"/>
                      <a:pt x="124" y="284"/>
                    </a:cubicBezTo>
                    <a:cubicBezTo>
                      <a:pt x="125" y="284"/>
                      <a:pt x="128" y="286"/>
                      <a:pt x="129" y="287"/>
                    </a:cubicBezTo>
                    <a:cubicBezTo>
                      <a:pt x="130" y="288"/>
                      <a:pt x="132" y="289"/>
                      <a:pt x="133" y="289"/>
                    </a:cubicBezTo>
                    <a:cubicBezTo>
                      <a:pt x="134" y="289"/>
                      <a:pt x="136" y="288"/>
                      <a:pt x="137" y="286"/>
                    </a:cubicBezTo>
                    <a:cubicBezTo>
                      <a:pt x="138" y="286"/>
                      <a:pt x="140" y="284"/>
                      <a:pt x="141" y="285"/>
                    </a:cubicBezTo>
                    <a:cubicBezTo>
                      <a:pt x="142" y="285"/>
                      <a:pt x="145" y="285"/>
                      <a:pt x="147" y="285"/>
                    </a:cubicBezTo>
                    <a:cubicBezTo>
                      <a:pt x="149" y="285"/>
                      <a:pt x="152" y="284"/>
                      <a:pt x="154" y="284"/>
                    </a:cubicBezTo>
                    <a:cubicBezTo>
                      <a:pt x="157" y="285"/>
                      <a:pt x="158" y="283"/>
                      <a:pt x="159" y="282"/>
                    </a:cubicBezTo>
                    <a:cubicBezTo>
                      <a:pt x="160" y="280"/>
                      <a:pt x="160" y="278"/>
                      <a:pt x="159" y="277"/>
                    </a:cubicBezTo>
                    <a:cubicBezTo>
                      <a:pt x="158" y="276"/>
                      <a:pt x="158" y="273"/>
                      <a:pt x="158" y="272"/>
                    </a:cubicBezTo>
                    <a:cubicBezTo>
                      <a:pt x="158" y="271"/>
                      <a:pt x="158" y="269"/>
                      <a:pt x="157" y="268"/>
                    </a:cubicBezTo>
                    <a:cubicBezTo>
                      <a:pt x="156" y="267"/>
                      <a:pt x="156" y="264"/>
                      <a:pt x="156" y="263"/>
                    </a:cubicBezTo>
                    <a:cubicBezTo>
                      <a:pt x="156" y="262"/>
                      <a:pt x="156" y="259"/>
                      <a:pt x="158" y="258"/>
                    </a:cubicBezTo>
                    <a:cubicBezTo>
                      <a:pt x="159" y="256"/>
                      <a:pt x="161" y="256"/>
                      <a:pt x="163" y="258"/>
                    </a:cubicBezTo>
                    <a:cubicBezTo>
                      <a:pt x="164" y="260"/>
                      <a:pt x="165" y="261"/>
                      <a:pt x="166" y="262"/>
                    </a:cubicBezTo>
                    <a:cubicBezTo>
                      <a:pt x="167" y="262"/>
                      <a:pt x="169" y="263"/>
                      <a:pt x="171" y="264"/>
                    </a:cubicBezTo>
                    <a:cubicBezTo>
                      <a:pt x="173" y="264"/>
                      <a:pt x="176" y="264"/>
                      <a:pt x="179" y="264"/>
                    </a:cubicBezTo>
                    <a:cubicBezTo>
                      <a:pt x="181" y="264"/>
                      <a:pt x="185" y="263"/>
                      <a:pt x="187" y="263"/>
                    </a:cubicBezTo>
                    <a:cubicBezTo>
                      <a:pt x="188" y="262"/>
                      <a:pt x="191" y="262"/>
                      <a:pt x="193" y="262"/>
                    </a:cubicBezTo>
                    <a:cubicBezTo>
                      <a:pt x="196" y="262"/>
                      <a:pt x="198" y="262"/>
                      <a:pt x="200" y="262"/>
                    </a:cubicBezTo>
                    <a:cubicBezTo>
                      <a:pt x="201" y="262"/>
                      <a:pt x="202" y="261"/>
                      <a:pt x="201" y="260"/>
                    </a:cubicBezTo>
                    <a:cubicBezTo>
                      <a:pt x="199" y="259"/>
                      <a:pt x="199" y="256"/>
                      <a:pt x="199" y="255"/>
                    </a:cubicBezTo>
                    <a:cubicBezTo>
                      <a:pt x="199" y="253"/>
                      <a:pt x="199" y="250"/>
                      <a:pt x="199" y="249"/>
                    </a:cubicBezTo>
                    <a:cubicBezTo>
                      <a:pt x="199" y="248"/>
                      <a:pt x="201" y="246"/>
                      <a:pt x="204" y="245"/>
                    </a:cubicBezTo>
                    <a:cubicBezTo>
                      <a:pt x="205" y="244"/>
                      <a:pt x="208" y="243"/>
                      <a:pt x="210" y="244"/>
                    </a:cubicBezTo>
                    <a:cubicBezTo>
                      <a:pt x="212" y="246"/>
                      <a:pt x="214" y="246"/>
                      <a:pt x="215" y="245"/>
                    </a:cubicBezTo>
                    <a:cubicBezTo>
                      <a:pt x="217" y="244"/>
                      <a:pt x="219" y="242"/>
                      <a:pt x="220" y="241"/>
                    </a:cubicBezTo>
                    <a:cubicBezTo>
                      <a:pt x="221" y="241"/>
                      <a:pt x="221" y="239"/>
                      <a:pt x="222" y="239"/>
                    </a:cubicBezTo>
                    <a:cubicBezTo>
                      <a:pt x="223" y="239"/>
                      <a:pt x="224" y="237"/>
                      <a:pt x="224" y="235"/>
                    </a:cubicBezTo>
                    <a:cubicBezTo>
                      <a:pt x="224" y="235"/>
                      <a:pt x="225" y="234"/>
                      <a:pt x="227" y="234"/>
                    </a:cubicBezTo>
                    <a:cubicBezTo>
                      <a:pt x="228" y="234"/>
                      <a:pt x="229" y="234"/>
                      <a:pt x="230" y="234"/>
                    </a:cubicBezTo>
                    <a:cubicBezTo>
                      <a:pt x="230" y="233"/>
                      <a:pt x="231" y="231"/>
                      <a:pt x="231" y="229"/>
                    </a:cubicBezTo>
                    <a:cubicBezTo>
                      <a:pt x="231" y="228"/>
                      <a:pt x="232" y="226"/>
                      <a:pt x="232" y="224"/>
                    </a:cubicBezTo>
                    <a:cubicBezTo>
                      <a:pt x="232" y="223"/>
                      <a:pt x="234" y="221"/>
                      <a:pt x="236" y="219"/>
                    </a:cubicBezTo>
                    <a:cubicBezTo>
                      <a:pt x="238" y="218"/>
                      <a:pt x="242" y="215"/>
                      <a:pt x="244" y="214"/>
                    </a:cubicBezTo>
                    <a:cubicBezTo>
                      <a:pt x="246" y="213"/>
                      <a:pt x="248" y="211"/>
                      <a:pt x="249" y="212"/>
                    </a:cubicBezTo>
                    <a:cubicBezTo>
                      <a:pt x="250" y="212"/>
                      <a:pt x="250" y="211"/>
                      <a:pt x="250" y="209"/>
                    </a:cubicBezTo>
                    <a:cubicBezTo>
                      <a:pt x="250" y="208"/>
                      <a:pt x="251" y="206"/>
                      <a:pt x="252" y="204"/>
                    </a:cubicBezTo>
                    <a:cubicBezTo>
                      <a:pt x="253" y="203"/>
                      <a:pt x="255" y="203"/>
                      <a:pt x="255" y="204"/>
                    </a:cubicBezTo>
                    <a:cubicBezTo>
                      <a:pt x="256" y="206"/>
                      <a:pt x="257" y="208"/>
                      <a:pt x="258" y="208"/>
                    </a:cubicBezTo>
                    <a:cubicBezTo>
                      <a:pt x="259" y="209"/>
                      <a:pt x="260" y="211"/>
                      <a:pt x="260" y="212"/>
                    </a:cubicBezTo>
                    <a:cubicBezTo>
                      <a:pt x="261" y="212"/>
                      <a:pt x="263" y="213"/>
                      <a:pt x="265" y="212"/>
                    </a:cubicBezTo>
                    <a:cubicBezTo>
                      <a:pt x="266" y="212"/>
                      <a:pt x="267" y="211"/>
                      <a:pt x="267" y="211"/>
                    </a:cubicBezTo>
                    <a:cubicBezTo>
                      <a:pt x="267" y="211"/>
                      <a:pt x="268" y="209"/>
                      <a:pt x="268" y="206"/>
                    </a:cubicBezTo>
                    <a:cubicBezTo>
                      <a:pt x="268" y="204"/>
                      <a:pt x="270" y="200"/>
                      <a:pt x="272" y="200"/>
                    </a:cubicBezTo>
                    <a:cubicBezTo>
                      <a:pt x="273" y="199"/>
                      <a:pt x="276" y="198"/>
                      <a:pt x="276" y="197"/>
                    </a:cubicBezTo>
                    <a:cubicBezTo>
                      <a:pt x="277" y="195"/>
                      <a:pt x="278" y="193"/>
                      <a:pt x="278" y="193"/>
                    </a:cubicBezTo>
                    <a:cubicBezTo>
                      <a:pt x="278" y="191"/>
                      <a:pt x="279" y="190"/>
                      <a:pt x="280" y="190"/>
                    </a:cubicBezTo>
                    <a:cubicBezTo>
                      <a:pt x="281" y="190"/>
                      <a:pt x="283" y="188"/>
                      <a:pt x="283" y="187"/>
                    </a:cubicBezTo>
                    <a:cubicBezTo>
                      <a:pt x="284" y="186"/>
                      <a:pt x="286" y="184"/>
                      <a:pt x="286" y="184"/>
                    </a:cubicBezTo>
                    <a:cubicBezTo>
                      <a:pt x="287" y="183"/>
                      <a:pt x="287" y="181"/>
                      <a:pt x="286" y="178"/>
                    </a:cubicBezTo>
                    <a:cubicBezTo>
                      <a:pt x="284" y="176"/>
                      <a:pt x="283" y="174"/>
                      <a:pt x="283" y="173"/>
                    </a:cubicBezTo>
                    <a:cubicBezTo>
                      <a:pt x="283" y="172"/>
                      <a:pt x="284" y="171"/>
                      <a:pt x="284" y="170"/>
                    </a:cubicBezTo>
                    <a:cubicBezTo>
                      <a:pt x="285" y="168"/>
                      <a:pt x="286" y="167"/>
                      <a:pt x="287" y="165"/>
                    </a:cubicBezTo>
                    <a:cubicBezTo>
                      <a:pt x="289" y="165"/>
                      <a:pt x="289" y="162"/>
                      <a:pt x="289" y="160"/>
                    </a:cubicBezTo>
                    <a:cubicBezTo>
                      <a:pt x="289" y="159"/>
                      <a:pt x="289" y="156"/>
                      <a:pt x="291" y="156"/>
                    </a:cubicBezTo>
                    <a:cubicBezTo>
                      <a:pt x="292" y="155"/>
                      <a:pt x="294" y="156"/>
                      <a:pt x="296" y="158"/>
                    </a:cubicBezTo>
                    <a:cubicBezTo>
                      <a:pt x="297" y="158"/>
                      <a:pt x="299" y="159"/>
                      <a:pt x="301" y="159"/>
                    </a:cubicBezTo>
                    <a:cubicBezTo>
                      <a:pt x="304" y="159"/>
                      <a:pt x="305" y="157"/>
                      <a:pt x="305" y="154"/>
                    </a:cubicBezTo>
                    <a:cubicBezTo>
                      <a:pt x="305" y="152"/>
                      <a:pt x="306" y="150"/>
                      <a:pt x="307" y="150"/>
                    </a:cubicBezTo>
                    <a:cubicBezTo>
                      <a:pt x="308" y="149"/>
                      <a:pt x="310" y="147"/>
                      <a:pt x="311" y="145"/>
                    </a:cubicBezTo>
                    <a:cubicBezTo>
                      <a:pt x="312" y="143"/>
                      <a:pt x="312" y="139"/>
                      <a:pt x="313" y="138"/>
                    </a:cubicBezTo>
                    <a:cubicBezTo>
                      <a:pt x="313" y="136"/>
                      <a:pt x="313" y="132"/>
                      <a:pt x="313" y="129"/>
                    </a:cubicBezTo>
                    <a:cubicBezTo>
                      <a:pt x="313" y="127"/>
                      <a:pt x="315" y="126"/>
                      <a:pt x="318" y="127"/>
                    </a:cubicBezTo>
                    <a:cubicBezTo>
                      <a:pt x="319" y="128"/>
                      <a:pt x="323" y="130"/>
                      <a:pt x="325" y="129"/>
                    </a:cubicBezTo>
                    <a:cubicBezTo>
                      <a:pt x="327" y="129"/>
                      <a:pt x="329" y="129"/>
                      <a:pt x="330" y="130"/>
                    </a:cubicBezTo>
                    <a:cubicBezTo>
                      <a:pt x="331" y="131"/>
                      <a:pt x="335" y="131"/>
                      <a:pt x="337" y="132"/>
                    </a:cubicBezTo>
                    <a:cubicBezTo>
                      <a:pt x="339" y="132"/>
                      <a:pt x="342" y="134"/>
                      <a:pt x="343" y="136"/>
                    </a:cubicBezTo>
                    <a:cubicBezTo>
                      <a:pt x="344" y="138"/>
                      <a:pt x="346" y="139"/>
                      <a:pt x="346" y="139"/>
                    </a:cubicBezTo>
                    <a:cubicBezTo>
                      <a:pt x="347" y="139"/>
                      <a:pt x="350" y="140"/>
                      <a:pt x="352" y="140"/>
                    </a:cubicBezTo>
                    <a:cubicBezTo>
                      <a:pt x="354" y="141"/>
                      <a:pt x="356" y="141"/>
                      <a:pt x="359" y="140"/>
                    </a:cubicBezTo>
                    <a:cubicBezTo>
                      <a:pt x="361" y="139"/>
                      <a:pt x="363" y="140"/>
                      <a:pt x="363" y="141"/>
                    </a:cubicBezTo>
                    <a:cubicBezTo>
                      <a:pt x="364" y="142"/>
                      <a:pt x="365" y="142"/>
                      <a:pt x="366" y="141"/>
                    </a:cubicBezTo>
                    <a:cubicBezTo>
                      <a:pt x="367" y="141"/>
                      <a:pt x="369" y="142"/>
                      <a:pt x="370" y="143"/>
                    </a:cubicBezTo>
                    <a:cubicBezTo>
                      <a:pt x="371" y="143"/>
                      <a:pt x="373" y="144"/>
                      <a:pt x="374" y="145"/>
                    </a:cubicBezTo>
                    <a:cubicBezTo>
                      <a:pt x="376" y="145"/>
                      <a:pt x="378" y="145"/>
                      <a:pt x="379" y="145"/>
                    </a:cubicBezTo>
                    <a:cubicBezTo>
                      <a:pt x="380" y="145"/>
                      <a:pt x="382" y="144"/>
                      <a:pt x="384" y="144"/>
                    </a:cubicBezTo>
                    <a:cubicBezTo>
                      <a:pt x="386" y="143"/>
                      <a:pt x="388" y="142"/>
                      <a:pt x="390" y="142"/>
                    </a:cubicBezTo>
                    <a:cubicBezTo>
                      <a:pt x="392" y="142"/>
                      <a:pt x="395" y="142"/>
                      <a:pt x="396" y="142"/>
                    </a:cubicBezTo>
                    <a:cubicBezTo>
                      <a:pt x="397" y="143"/>
                      <a:pt x="399" y="146"/>
                      <a:pt x="400" y="147"/>
                    </a:cubicBezTo>
                    <a:cubicBezTo>
                      <a:pt x="402" y="148"/>
                      <a:pt x="403" y="151"/>
                      <a:pt x="403" y="152"/>
                    </a:cubicBezTo>
                    <a:cubicBezTo>
                      <a:pt x="404" y="154"/>
                      <a:pt x="403" y="156"/>
                      <a:pt x="402" y="157"/>
                    </a:cubicBezTo>
                    <a:cubicBezTo>
                      <a:pt x="401" y="158"/>
                      <a:pt x="401" y="160"/>
                      <a:pt x="401" y="162"/>
                    </a:cubicBezTo>
                    <a:cubicBezTo>
                      <a:pt x="401" y="163"/>
                      <a:pt x="399" y="166"/>
                      <a:pt x="399" y="167"/>
                    </a:cubicBezTo>
                    <a:cubicBezTo>
                      <a:pt x="398" y="168"/>
                      <a:pt x="398" y="169"/>
                      <a:pt x="399" y="171"/>
                    </a:cubicBezTo>
                    <a:cubicBezTo>
                      <a:pt x="401" y="173"/>
                      <a:pt x="403" y="176"/>
                      <a:pt x="404" y="179"/>
                    </a:cubicBezTo>
                    <a:cubicBezTo>
                      <a:pt x="405" y="181"/>
                      <a:pt x="406" y="184"/>
                      <a:pt x="407" y="185"/>
                    </a:cubicBezTo>
                    <a:cubicBezTo>
                      <a:pt x="407" y="187"/>
                      <a:pt x="409" y="188"/>
                      <a:pt x="411" y="188"/>
                    </a:cubicBezTo>
                    <a:cubicBezTo>
                      <a:pt x="413" y="188"/>
                      <a:pt x="416" y="189"/>
                      <a:pt x="418" y="190"/>
                    </a:cubicBezTo>
                    <a:cubicBezTo>
                      <a:pt x="419" y="190"/>
                      <a:pt x="420" y="190"/>
                      <a:pt x="420" y="190"/>
                    </a:cubicBezTo>
                    <a:cubicBezTo>
                      <a:pt x="420" y="190"/>
                      <a:pt x="422" y="189"/>
                      <a:pt x="423" y="187"/>
                    </a:cubicBezTo>
                    <a:cubicBezTo>
                      <a:pt x="425" y="186"/>
                      <a:pt x="425" y="184"/>
                      <a:pt x="424" y="182"/>
                    </a:cubicBezTo>
                    <a:cubicBezTo>
                      <a:pt x="423" y="181"/>
                      <a:pt x="421" y="178"/>
                      <a:pt x="421" y="176"/>
                    </a:cubicBezTo>
                    <a:cubicBezTo>
                      <a:pt x="420" y="175"/>
                      <a:pt x="421" y="172"/>
                      <a:pt x="422" y="170"/>
                    </a:cubicBezTo>
                    <a:cubicBezTo>
                      <a:pt x="423" y="168"/>
                      <a:pt x="424" y="165"/>
                      <a:pt x="424" y="164"/>
                    </a:cubicBezTo>
                    <a:cubicBezTo>
                      <a:pt x="425" y="163"/>
                      <a:pt x="427" y="161"/>
                      <a:pt x="428" y="159"/>
                    </a:cubicBezTo>
                    <a:cubicBezTo>
                      <a:pt x="429" y="158"/>
                      <a:pt x="431" y="156"/>
                      <a:pt x="433" y="154"/>
                    </a:cubicBezTo>
                    <a:cubicBezTo>
                      <a:pt x="434" y="153"/>
                      <a:pt x="437" y="152"/>
                      <a:pt x="437" y="153"/>
                    </a:cubicBezTo>
                    <a:cubicBezTo>
                      <a:pt x="438" y="154"/>
                      <a:pt x="440" y="155"/>
                      <a:pt x="440" y="155"/>
                    </a:cubicBezTo>
                    <a:cubicBezTo>
                      <a:pt x="441" y="156"/>
                      <a:pt x="443" y="156"/>
                      <a:pt x="446" y="156"/>
                    </a:cubicBezTo>
                    <a:cubicBezTo>
                      <a:pt x="448" y="156"/>
                      <a:pt x="449" y="155"/>
                      <a:pt x="451" y="154"/>
                    </a:cubicBezTo>
                    <a:cubicBezTo>
                      <a:pt x="452" y="153"/>
                      <a:pt x="453" y="150"/>
                      <a:pt x="454" y="149"/>
                    </a:cubicBezTo>
                    <a:cubicBezTo>
                      <a:pt x="455" y="149"/>
                      <a:pt x="454" y="146"/>
                      <a:pt x="454" y="145"/>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2" name="Freeform 23">
                <a:extLst>
                  <a:ext uri="{FF2B5EF4-FFF2-40B4-BE49-F238E27FC236}">
                    <a16:creationId xmlns:a16="http://schemas.microsoft.com/office/drawing/2014/main" id="{68F604EC-CA94-26F7-F412-65FB4AACADF8}"/>
                  </a:ext>
                </a:extLst>
              </p:cNvPr>
              <p:cNvSpPr>
                <a:spLocks/>
              </p:cNvSpPr>
              <p:nvPr/>
            </p:nvSpPr>
            <p:spPr bwMode="auto">
              <a:xfrm>
                <a:off x="4313203" y="2315249"/>
                <a:ext cx="603745" cy="462183"/>
              </a:xfrm>
              <a:custGeom>
                <a:avLst/>
                <a:gdLst/>
                <a:ahLst/>
                <a:cxnLst>
                  <a:cxn ang="0">
                    <a:pos x="319" y="86"/>
                  </a:cxn>
                  <a:cxn ang="0">
                    <a:pos x="290" y="66"/>
                  </a:cxn>
                  <a:cxn ang="0">
                    <a:pos x="277" y="38"/>
                  </a:cxn>
                  <a:cxn ang="0">
                    <a:pos x="266" y="16"/>
                  </a:cxn>
                  <a:cxn ang="0">
                    <a:pos x="238" y="13"/>
                  </a:cxn>
                  <a:cxn ang="0">
                    <a:pos x="229" y="3"/>
                  </a:cxn>
                  <a:cxn ang="0">
                    <a:pos x="188" y="1"/>
                  </a:cxn>
                  <a:cxn ang="0">
                    <a:pos x="156" y="3"/>
                  </a:cxn>
                  <a:cxn ang="0">
                    <a:pos x="143" y="23"/>
                  </a:cxn>
                  <a:cxn ang="0">
                    <a:pos x="109" y="19"/>
                  </a:cxn>
                  <a:cxn ang="0">
                    <a:pos x="78" y="18"/>
                  </a:cxn>
                  <a:cxn ang="0">
                    <a:pos x="43" y="15"/>
                  </a:cxn>
                  <a:cxn ang="0">
                    <a:pos x="21" y="31"/>
                  </a:cxn>
                  <a:cxn ang="0">
                    <a:pos x="6" y="52"/>
                  </a:cxn>
                  <a:cxn ang="0">
                    <a:pos x="27" y="40"/>
                  </a:cxn>
                  <a:cxn ang="0">
                    <a:pos x="13" y="54"/>
                  </a:cxn>
                  <a:cxn ang="0">
                    <a:pos x="21" y="69"/>
                  </a:cxn>
                  <a:cxn ang="0">
                    <a:pos x="46" y="92"/>
                  </a:cxn>
                  <a:cxn ang="0">
                    <a:pos x="82" y="98"/>
                  </a:cxn>
                  <a:cxn ang="0">
                    <a:pos x="112" y="94"/>
                  </a:cxn>
                  <a:cxn ang="0">
                    <a:pos x="117" y="97"/>
                  </a:cxn>
                  <a:cxn ang="0">
                    <a:pos x="97" y="113"/>
                  </a:cxn>
                  <a:cxn ang="0">
                    <a:pos x="74" y="121"/>
                  </a:cxn>
                  <a:cxn ang="0">
                    <a:pos x="56" y="125"/>
                  </a:cxn>
                  <a:cxn ang="0">
                    <a:pos x="41" y="116"/>
                  </a:cxn>
                  <a:cxn ang="0">
                    <a:pos x="42" y="138"/>
                  </a:cxn>
                  <a:cxn ang="0">
                    <a:pos x="78" y="176"/>
                  </a:cxn>
                  <a:cxn ang="0">
                    <a:pos x="118" y="213"/>
                  </a:cxn>
                  <a:cxn ang="0">
                    <a:pos x="159" y="210"/>
                  </a:cxn>
                  <a:cxn ang="0">
                    <a:pos x="191" y="197"/>
                  </a:cxn>
                  <a:cxn ang="0">
                    <a:pos x="212" y="171"/>
                  </a:cxn>
                  <a:cxn ang="0">
                    <a:pos x="200" y="158"/>
                  </a:cxn>
                  <a:cxn ang="0">
                    <a:pos x="206" y="151"/>
                  </a:cxn>
                  <a:cxn ang="0">
                    <a:pos x="213" y="135"/>
                  </a:cxn>
                  <a:cxn ang="0">
                    <a:pos x="231" y="136"/>
                  </a:cxn>
                  <a:cxn ang="0">
                    <a:pos x="240" y="141"/>
                  </a:cxn>
                  <a:cxn ang="0">
                    <a:pos x="226" y="154"/>
                  </a:cxn>
                  <a:cxn ang="0">
                    <a:pos x="227" y="169"/>
                  </a:cxn>
                  <a:cxn ang="0">
                    <a:pos x="242" y="172"/>
                  </a:cxn>
                  <a:cxn ang="0">
                    <a:pos x="228" y="185"/>
                  </a:cxn>
                  <a:cxn ang="0">
                    <a:pos x="229" y="199"/>
                  </a:cxn>
                  <a:cxn ang="0">
                    <a:pos x="240" y="212"/>
                  </a:cxn>
                  <a:cxn ang="0">
                    <a:pos x="238" y="235"/>
                  </a:cxn>
                  <a:cxn ang="0">
                    <a:pos x="231" y="249"/>
                  </a:cxn>
                  <a:cxn ang="0">
                    <a:pos x="246" y="240"/>
                  </a:cxn>
                  <a:cxn ang="0">
                    <a:pos x="266" y="247"/>
                  </a:cxn>
                  <a:cxn ang="0">
                    <a:pos x="277" y="225"/>
                  </a:cxn>
                  <a:cxn ang="0">
                    <a:pos x="297" y="209"/>
                  </a:cxn>
                  <a:cxn ang="0">
                    <a:pos x="300" y="187"/>
                  </a:cxn>
                  <a:cxn ang="0">
                    <a:pos x="307" y="175"/>
                  </a:cxn>
                  <a:cxn ang="0">
                    <a:pos x="297" y="160"/>
                  </a:cxn>
                  <a:cxn ang="0">
                    <a:pos x="312" y="135"/>
                  </a:cxn>
                  <a:cxn ang="0">
                    <a:pos x="313" y="123"/>
                  </a:cxn>
                </a:cxnLst>
                <a:rect l="0" t="0" r="r" b="b"/>
                <a:pathLst>
                  <a:path w="333" h="254">
                    <a:moveTo>
                      <a:pt x="333" y="106"/>
                    </a:moveTo>
                    <a:cubicBezTo>
                      <a:pt x="332" y="106"/>
                      <a:pt x="331" y="105"/>
                      <a:pt x="330" y="104"/>
                    </a:cubicBezTo>
                    <a:cubicBezTo>
                      <a:pt x="329" y="104"/>
                      <a:pt x="329" y="102"/>
                      <a:pt x="329" y="101"/>
                    </a:cubicBezTo>
                    <a:cubicBezTo>
                      <a:pt x="328" y="99"/>
                      <a:pt x="328" y="98"/>
                      <a:pt x="328" y="98"/>
                    </a:cubicBezTo>
                    <a:cubicBezTo>
                      <a:pt x="326" y="93"/>
                      <a:pt x="326" y="93"/>
                      <a:pt x="326" y="93"/>
                    </a:cubicBezTo>
                    <a:cubicBezTo>
                      <a:pt x="326" y="93"/>
                      <a:pt x="322" y="87"/>
                      <a:pt x="319" y="86"/>
                    </a:cubicBezTo>
                    <a:cubicBezTo>
                      <a:pt x="318" y="84"/>
                      <a:pt x="314" y="81"/>
                      <a:pt x="312" y="81"/>
                    </a:cubicBezTo>
                    <a:cubicBezTo>
                      <a:pt x="310" y="79"/>
                      <a:pt x="308" y="78"/>
                      <a:pt x="306" y="78"/>
                    </a:cubicBezTo>
                    <a:cubicBezTo>
                      <a:pt x="305" y="78"/>
                      <a:pt x="302" y="77"/>
                      <a:pt x="301" y="76"/>
                    </a:cubicBezTo>
                    <a:cubicBezTo>
                      <a:pt x="301" y="74"/>
                      <a:pt x="299" y="73"/>
                      <a:pt x="297" y="73"/>
                    </a:cubicBezTo>
                    <a:cubicBezTo>
                      <a:pt x="295" y="73"/>
                      <a:pt x="293" y="72"/>
                      <a:pt x="292" y="71"/>
                    </a:cubicBezTo>
                    <a:cubicBezTo>
                      <a:pt x="292" y="70"/>
                      <a:pt x="291" y="68"/>
                      <a:pt x="290" y="66"/>
                    </a:cubicBezTo>
                    <a:cubicBezTo>
                      <a:pt x="289" y="64"/>
                      <a:pt x="287" y="61"/>
                      <a:pt x="286" y="59"/>
                    </a:cubicBezTo>
                    <a:cubicBezTo>
                      <a:pt x="284" y="57"/>
                      <a:pt x="283" y="55"/>
                      <a:pt x="281" y="54"/>
                    </a:cubicBezTo>
                    <a:cubicBezTo>
                      <a:pt x="280" y="54"/>
                      <a:pt x="279" y="53"/>
                      <a:pt x="280" y="51"/>
                    </a:cubicBezTo>
                    <a:cubicBezTo>
                      <a:pt x="280" y="50"/>
                      <a:pt x="281" y="48"/>
                      <a:pt x="282" y="46"/>
                    </a:cubicBezTo>
                    <a:cubicBezTo>
                      <a:pt x="282" y="44"/>
                      <a:pt x="282" y="42"/>
                      <a:pt x="281" y="40"/>
                    </a:cubicBezTo>
                    <a:cubicBezTo>
                      <a:pt x="279" y="38"/>
                      <a:pt x="278" y="38"/>
                      <a:pt x="277" y="38"/>
                    </a:cubicBezTo>
                    <a:cubicBezTo>
                      <a:pt x="277" y="39"/>
                      <a:pt x="275" y="40"/>
                      <a:pt x="273" y="39"/>
                    </a:cubicBezTo>
                    <a:cubicBezTo>
                      <a:pt x="272" y="39"/>
                      <a:pt x="269" y="38"/>
                      <a:pt x="268" y="37"/>
                    </a:cubicBezTo>
                    <a:cubicBezTo>
                      <a:pt x="266" y="35"/>
                      <a:pt x="265" y="32"/>
                      <a:pt x="265" y="30"/>
                    </a:cubicBezTo>
                    <a:cubicBezTo>
                      <a:pt x="265" y="29"/>
                      <a:pt x="267" y="26"/>
                      <a:pt x="268" y="25"/>
                    </a:cubicBezTo>
                    <a:cubicBezTo>
                      <a:pt x="270" y="23"/>
                      <a:pt x="270" y="22"/>
                      <a:pt x="269" y="20"/>
                    </a:cubicBezTo>
                    <a:cubicBezTo>
                      <a:pt x="267" y="19"/>
                      <a:pt x="266" y="17"/>
                      <a:pt x="266" y="16"/>
                    </a:cubicBezTo>
                    <a:cubicBezTo>
                      <a:pt x="266" y="14"/>
                      <a:pt x="264" y="14"/>
                      <a:pt x="263" y="15"/>
                    </a:cubicBezTo>
                    <a:cubicBezTo>
                      <a:pt x="262" y="15"/>
                      <a:pt x="260" y="17"/>
                      <a:pt x="259" y="19"/>
                    </a:cubicBezTo>
                    <a:cubicBezTo>
                      <a:pt x="258" y="20"/>
                      <a:pt x="256" y="21"/>
                      <a:pt x="255" y="21"/>
                    </a:cubicBezTo>
                    <a:cubicBezTo>
                      <a:pt x="254" y="21"/>
                      <a:pt x="251" y="21"/>
                      <a:pt x="250" y="20"/>
                    </a:cubicBezTo>
                    <a:cubicBezTo>
                      <a:pt x="248" y="18"/>
                      <a:pt x="246" y="16"/>
                      <a:pt x="244" y="16"/>
                    </a:cubicBezTo>
                    <a:cubicBezTo>
                      <a:pt x="242" y="15"/>
                      <a:pt x="240" y="14"/>
                      <a:pt x="238" y="13"/>
                    </a:cubicBezTo>
                    <a:cubicBezTo>
                      <a:pt x="237" y="13"/>
                      <a:pt x="235" y="13"/>
                      <a:pt x="234" y="15"/>
                    </a:cubicBezTo>
                    <a:cubicBezTo>
                      <a:pt x="233" y="16"/>
                      <a:pt x="231" y="16"/>
                      <a:pt x="230" y="15"/>
                    </a:cubicBezTo>
                    <a:cubicBezTo>
                      <a:pt x="230" y="13"/>
                      <a:pt x="228" y="12"/>
                      <a:pt x="227" y="10"/>
                    </a:cubicBezTo>
                    <a:cubicBezTo>
                      <a:pt x="226" y="9"/>
                      <a:pt x="226" y="8"/>
                      <a:pt x="228" y="8"/>
                    </a:cubicBezTo>
                    <a:cubicBezTo>
                      <a:pt x="229" y="8"/>
                      <a:pt x="230" y="6"/>
                      <a:pt x="231" y="4"/>
                    </a:cubicBezTo>
                    <a:cubicBezTo>
                      <a:pt x="232" y="3"/>
                      <a:pt x="231" y="2"/>
                      <a:pt x="229" y="3"/>
                    </a:cubicBezTo>
                    <a:cubicBezTo>
                      <a:pt x="227" y="4"/>
                      <a:pt x="223" y="4"/>
                      <a:pt x="221" y="4"/>
                    </a:cubicBezTo>
                    <a:cubicBezTo>
                      <a:pt x="219" y="4"/>
                      <a:pt x="215" y="4"/>
                      <a:pt x="212" y="3"/>
                    </a:cubicBezTo>
                    <a:cubicBezTo>
                      <a:pt x="211" y="2"/>
                      <a:pt x="206" y="2"/>
                      <a:pt x="204" y="2"/>
                    </a:cubicBezTo>
                    <a:cubicBezTo>
                      <a:pt x="201" y="3"/>
                      <a:pt x="198" y="3"/>
                      <a:pt x="197" y="2"/>
                    </a:cubicBezTo>
                    <a:cubicBezTo>
                      <a:pt x="196" y="2"/>
                      <a:pt x="195" y="2"/>
                      <a:pt x="194" y="2"/>
                    </a:cubicBezTo>
                    <a:cubicBezTo>
                      <a:pt x="193" y="2"/>
                      <a:pt x="190" y="2"/>
                      <a:pt x="188" y="1"/>
                    </a:cubicBezTo>
                    <a:cubicBezTo>
                      <a:pt x="186" y="1"/>
                      <a:pt x="182" y="1"/>
                      <a:pt x="180" y="1"/>
                    </a:cubicBezTo>
                    <a:cubicBezTo>
                      <a:pt x="179" y="2"/>
                      <a:pt x="176" y="2"/>
                      <a:pt x="174" y="1"/>
                    </a:cubicBezTo>
                    <a:cubicBezTo>
                      <a:pt x="173" y="1"/>
                      <a:pt x="171" y="1"/>
                      <a:pt x="169" y="1"/>
                    </a:cubicBezTo>
                    <a:cubicBezTo>
                      <a:pt x="167" y="1"/>
                      <a:pt x="163" y="1"/>
                      <a:pt x="162" y="1"/>
                    </a:cubicBezTo>
                    <a:cubicBezTo>
                      <a:pt x="160" y="0"/>
                      <a:pt x="158" y="0"/>
                      <a:pt x="158" y="0"/>
                    </a:cubicBezTo>
                    <a:cubicBezTo>
                      <a:pt x="158" y="1"/>
                      <a:pt x="157" y="3"/>
                      <a:pt x="156" y="3"/>
                    </a:cubicBezTo>
                    <a:cubicBezTo>
                      <a:pt x="155" y="4"/>
                      <a:pt x="155" y="6"/>
                      <a:pt x="155" y="7"/>
                    </a:cubicBezTo>
                    <a:cubicBezTo>
                      <a:pt x="155" y="9"/>
                      <a:pt x="155" y="11"/>
                      <a:pt x="157" y="12"/>
                    </a:cubicBezTo>
                    <a:cubicBezTo>
                      <a:pt x="158" y="13"/>
                      <a:pt x="158" y="14"/>
                      <a:pt x="157" y="16"/>
                    </a:cubicBezTo>
                    <a:cubicBezTo>
                      <a:pt x="157" y="17"/>
                      <a:pt x="156" y="18"/>
                      <a:pt x="154" y="18"/>
                    </a:cubicBezTo>
                    <a:cubicBezTo>
                      <a:pt x="152" y="18"/>
                      <a:pt x="150" y="19"/>
                      <a:pt x="148" y="21"/>
                    </a:cubicBezTo>
                    <a:cubicBezTo>
                      <a:pt x="148" y="21"/>
                      <a:pt x="145" y="23"/>
                      <a:pt x="143" y="23"/>
                    </a:cubicBezTo>
                    <a:cubicBezTo>
                      <a:pt x="141" y="23"/>
                      <a:pt x="138" y="22"/>
                      <a:pt x="136" y="23"/>
                    </a:cubicBezTo>
                    <a:cubicBezTo>
                      <a:pt x="133" y="22"/>
                      <a:pt x="132" y="20"/>
                      <a:pt x="131" y="18"/>
                    </a:cubicBezTo>
                    <a:cubicBezTo>
                      <a:pt x="132" y="17"/>
                      <a:pt x="131" y="15"/>
                      <a:pt x="130" y="14"/>
                    </a:cubicBezTo>
                    <a:cubicBezTo>
                      <a:pt x="128" y="14"/>
                      <a:pt x="125" y="14"/>
                      <a:pt x="123" y="14"/>
                    </a:cubicBezTo>
                    <a:cubicBezTo>
                      <a:pt x="121" y="14"/>
                      <a:pt x="118" y="15"/>
                      <a:pt x="116" y="16"/>
                    </a:cubicBezTo>
                    <a:cubicBezTo>
                      <a:pt x="115" y="17"/>
                      <a:pt x="111" y="18"/>
                      <a:pt x="109" y="19"/>
                    </a:cubicBezTo>
                    <a:cubicBezTo>
                      <a:pt x="107" y="19"/>
                      <a:pt x="106" y="21"/>
                      <a:pt x="106" y="22"/>
                    </a:cubicBezTo>
                    <a:cubicBezTo>
                      <a:pt x="105" y="23"/>
                      <a:pt x="104" y="24"/>
                      <a:pt x="102" y="24"/>
                    </a:cubicBezTo>
                    <a:cubicBezTo>
                      <a:pt x="101" y="24"/>
                      <a:pt x="99" y="24"/>
                      <a:pt x="96" y="24"/>
                    </a:cubicBezTo>
                    <a:cubicBezTo>
                      <a:pt x="93" y="24"/>
                      <a:pt x="90" y="25"/>
                      <a:pt x="88" y="24"/>
                    </a:cubicBezTo>
                    <a:cubicBezTo>
                      <a:pt x="86" y="24"/>
                      <a:pt x="83" y="22"/>
                      <a:pt x="82" y="21"/>
                    </a:cubicBezTo>
                    <a:cubicBezTo>
                      <a:pt x="82" y="20"/>
                      <a:pt x="80" y="18"/>
                      <a:pt x="78" y="18"/>
                    </a:cubicBezTo>
                    <a:cubicBezTo>
                      <a:pt x="75" y="17"/>
                      <a:pt x="72" y="17"/>
                      <a:pt x="69" y="17"/>
                    </a:cubicBezTo>
                    <a:cubicBezTo>
                      <a:pt x="66" y="16"/>
                      <a:pt x="63" y="16"/>
                      <a:pt x="62" y="17"/>
                    </a:cubicBezTo>
                    <a:cubicBezTo>
                      <a:pt x="60" y="18"/>
                      <a:pt x="57" y="18"/>
                      <a:pt x="56" y="17"/>
                    </a:cubicBezTo>
                    <a:cubicBezTo>
                      <a:pt x="55" y="15"/>
                      <a:pt x="52" y="15"/>
                      <a:pt x="51" y="15"/>
                    </a:cubicBezTo>
                    <a:cubicBezTo>
                      <a:pt x="50" y="16"/>
                      <a:pt x="49" y="15"/>
                      <a:pt x="48" y="15"/>
                    </a:cubicBezTo>
                    <a:cubicBezTo>
                      <a:pt x="47" y="14"/>
                      <a:pt x="44" y="14"/>
                      <a:pt x="43" y="15"/>
                    </a:cubicBezTo>
                    <a:cubicBezTo>
                      <a:pt x="42" y="16"/>
                      <a:pt x="41" y="16"/>
                      <a:pt x="40" y="14"/>
                    </a:cubicBezTo>
                    <a:cubicBezTo>
                      <a:pt x="39" y="12"/>
                      <a:pt x="37" y="13"/>
                      <a:pt x="36" y="15"/>
                    </a:cubicBezTo>
                    <a:cubicBezTo>
                      <a:pt x="35" y="17"/>
                      <a:pt x="34" y="21"/>
                      <a:pt x="34" y="23"/>
                    </a:cubicBezTo>
                    <a:cubicBezTo>
                      <a:pt x="34" y="25"/>
                      <a:pt x="34" y="28"/>
                      <a:pt x="34" y="29"/>
                    </a:cubicBezTo>
                    <a:cubicBezTo>
                      <a:pt x="34" y="31"/>
                      <a:pt x="32" y="32"/>
                      <a:pt x="29" y="31"/>
                    </a:cubicBezTo>
                    <a:cubicBezTo>
                      <a:pt x="27" y="31"/>
                      <a:pt x="23" y="31"/>
                      <a:pt x="21" y="31"/>
                    </a:cubicBezTo>
                    <a:cubicBezTo>
                      <a:pt x="18" y="31"/>
                      <a:pt x="15" y="31"/>
                      <a:pt x="13" y="32"/>
                    </a:cubicBezTo>
                    <a:cubicBezTo>
                      <a:pt x="11" y="32"/>
                      <a:pt x="8" y="34"/>
                      <a:pt x="7" y="35"/>
                    </a:cubicBezTo>
                    <a:cubicBezTo>
                      <a:pt x="5" y="36"/>
                      <a:pt x="3" y="39"/>
                      <a:pt x="2" y="42"/>
                    </a:cubicBezTo>
                    <a:cubicBezTo>
                      <a:pt x="1" y="45"/>
                      <a:pt x="0" y="47"/>
                      <a:pt x="0" y="47"/>
                    </a:cubicBezTo>
                    <a:cubicBezTo>
                      <a:pt x="0" y="47"/>
                      <a:pt x="1" y="48"/>
                      <a:pt x="2" y="50"/>
                    </a:cubicBezTo>
                    <a:cubicBezTo>
                      <a:pt x="3" y="50"/>
                      <a:pt x="4" y="52"/>
                      <a:pt x="6" y="52"/>
                    </a:cubicBezTo>
                    <a:cubicBezTo>
                      <a:pt x="7" y="53"/>
                      <a:pt x="9" y="52"/>
                      <a:pt x="9" y="51"/>
                    </a:cubicBezTo>
                    <a:cubicBezTo>
                      <a:pt x="10" y="50"/>
                      <a:pt x="11" y="48"/>
                      <a:pt x="12" y="48"/>
                    </a:cubicBezTo>
                    <a:cubicBezTo>
                      <a:pt x="14" y="46"/>
                      <a:pt x="17" y="45"/>
                      <a:pt x="18" y="44"/>
                    </a:cubicBezTo>
                    <a:cubicBezTo>
                      <a:pt x="19" y="44"/>
                      <a:pt x="20" y="43"/>
                      <a:pt x="21" y="43"/>
                    </a:cubicBezTo>
                    <a:cubicBezTo>
                      <a:pt x="22" y="43"/>
                      <a:pt x="23" y="42"/>
                      <a:pt x="24" y="41"/>
                    </a:cubicBezTo>
                    <a:cubicBezTo>
                      <a:pt x="25" y="41"/>
                      <a:pt x="26" y="40"/>
                      <a:pt x="27" y="40"/>
                    </a:cubicBezTo>
                    <a:cubicBezTo>
                      <a:pt x="28" y="40"/>
                      <a:pt x="31" y="40"/>
                      <a:pt x="32" y="39"/>
                    </a:cubicBezTo>
                    <a:cubicBezTo>
                      <a:pt x="34" y="39"/>
                      <a:pt x="34" y="39"/>
                      <a:pt x="32" y="40"/>
                    </a:cubicBezTo>
                    <a:cubicBezTo>
                      <a:pt x="29" y="41"/>
                      <a:pt x="27" y="43"/>
                      <a:pt x="26" y="44"/>
                    </a:cubicBezTo>
                    <a:cubicBezTo>
                      <a:pt x="25" y="45"/>
                      <a:pt x="22" y="47"/>
                      <a:pt x="19" y="47"/>
                    </a:cubicBezTo>
                    <a:cubicBezTo>
                      <a:pt x="18" y="48"/>
                      <a:pt x="15" y="50"/>
                      <a:pt x="14" y="51"/>
                    </a:cubicBezTo>
                    <a:cubicBezTo>
                      <a:pt x="13" y="52"/>
                      <a:pt x="13" y="53"/>
                      <a:pt x="13" y="54"/>
                    </a:cubicBezTo>
                    <a:cubicBezTo>
                      <a:pt x="14" y="54"/>
                      <a:pt x="14" y="56"/>
                      <a:pt x="14" y="57"/>
                    </a:cubicBezTo>
                    <a:cubicBezTo>
                      <a:pt x="13" y="58"/>
                      <a:pt x="13" y="59"/>
                      <a:pt x="14" y="59"/>
                    </a:cubicBezTo>
                    <a:cubicBezTo>
                      <a:pt x="14" y="60"/>
                      <a:pt x="15" y="61"/>
                      <a:pt x="15" y="62"/>
                    </a:cubicBezTo>
                    <a:cubicBezTo>
                      <a:pt x="16" y="62"/>
                      <a:pt x="17" y="63"/>
                      <a:pt x="17" y="64"/>
                    </a:cubicBezTo>
                    <a:cubicBezTo>
                      <a:pt x="18" y="64"/>
                      <a:pt x="19" y="65"/>
                      <a:pt x="20" y="66"/>
                    </a:cubicBezTo>
                    <a:cubicBezTo>
                      <a:pt x="21" y="67"/>
                      <a:pt x="21" y="69"/>
                      <a:pt x="21" y="69"/>
                    </a:cubicBezTo>
                    <a:cubicBezTo>
                      <a:pt x="20" y="69"/>
                      <a:pt x="20" y="70"/>
                      <a:pt x="21" y="72"/>
                    </a:cubicBezTo>
                    <a:cubicBezTo>
                      <a:pt x="22" y="74"/>
                      <a:pt x="23" y="75"/>
                      <a:pt x="24" y="76"/>
                    </a:cubicBezTo>
                    <a:cubicBezTo>
                      <a:pt x="25" y="78"/>
                      <a:pt x="27" y="79"/>
                      <a:pt x="29" y="81"/>
                    </a:cubicBezTo>
                    <a:cubicBezTo>
                      <a:pt x="31" y="82"/>
                      <a:pt x="35" y="84"/>
                      <a:pt x="37" y="86"/>
                    </a:cubicBezTo>
                    <a:cubicBezTo>
                      <a:pt x="39" y="88"/>
                      <a:pt x="42" y="89"/>
                      <a:pt x="42" y="90"/>
                    </a:cubicBezTo>
                    <a:cubicBezTo>
                      <a:pt x="43" y="90"/>
                      <a:pt x="45" y="91"/>
                      <a:pt x="46" y="92"/>
                    </a:cubicBezTo>
                    <a:cubicBezTo>
                      <a:pt x="47" y="93"/>
                      <a:pt x="49" y="94"/>
                      <a:pt x="51" y="95"/>
                    </a:cubicBezTo>
                    <a:cubicBezTo>
                      <a:pt x="53" y="96"/>
                      <a:pt x="56" y="96"/>
                      <a:pt x="57" y="96"/>
                    </a:cubicBezTo>
                    <a:cubicBezTo>
                      <a:pt x="58" y="97"/>
                      <a:pt x="61" y="98"/>
                      <a:pt x="64" y="99"/>
                    </a:cubicBezTo>
                    <a:cubicBezTo>
                      <a:pt x="65" y="100"/>
                      <a:pt x="69" y="101"/>
                      <a:pt x="72" y="102"/>
                    </a:cubicBezTo>
                    <a:cubicBezTo>
                      <a:pt x="74" y="102"/>
                      <a:pt x="77" y="102"/>
                      <a:pt x="78" y="101"/>
                    </a:cubicBezTo>
                    <a:cubicBezTo>
                      <a:pt x="80" y="100"/>
                      <a:pt x="82" y="99"/>
                      <a:pt x="82" y="98"/>
                    </a:cubicBezTo>
                    <a:cubicBezTo>
                      <a:pt x="84" y="98"/>
                      <a:pt x="87" y="96"/>
                      <a:pt x="89" y="96"/>
                    </a:cubicBezTo>
                    <a:cubicBezTo>
                      <a:pt x="90" y="96"/>
                      <a:pt x="94" y="95"/>
                      <a:pt x="95" y="95"/>
                    </a:cubicBezTo>
                    <a:cubicBezTo>
                      <a:pt x="97" y="95"/>
                      <a:pt x="98" y="94"/>
                      <a:pt x="99" y="94"/>
                    </a:cubicBezTo>
                    <a:cubicBezTo>
                      <a:pt x="100" y="94"/>
                      <a:pt x="102" y="93"/>
                      <a:pt x="103" y="93"/>
                    </a:cubicBezTo>
                    <a:cubicBezTo>
                      <a:pt x="105" y="93"/>
                      <a:pt x="106" y="93"/>
                      <a:pt x="107" y="93"/>
                    </a:cubicBezTo>
                    <a:cubicBezTo>
                      <a:pt x="108" y="93"/>
                      <a:pt x="110" y="93"/>
                      <a:pt x="112" y="94"/>
                    </a:cubicBezTo>
                    <a:cubicBezTo>
                      <a:pt x="113" y="94"/>
                      <a:pt x="114" y="93"/>
                      <a:pt x="114" y="92"/>
                    </a:cubicBezTo>
                    <a:cubicBezTo>
                      <a:pt x="114" y="91"/>
                      <a:pt x="115" y="89"/>
                      <a:pt x="116" y="88"/>
                    </a:cubicBezTo>
                    <a:cubicBezTo>
                      <a:pt x="116" y="86"/>
                      <a:pt x="118" y="86"/>
                      <a:pt x="119" y="86"/>
                    </a:cubicBezTo>
                    <a:cubicBezTo>
                      <a:pt x="120" y="86"/>
                      <a:pt x="121" y="87"/>
                      <a:pt x="122" y="89"/>
                    </a:cubicBezTo>
                    <a:cubicBezTo>
                      <a:pt x="122" y="90"/>
                      <a:pt x="122" y="92"/>
                      <a:pt x="121" y="93"/>
                    </a:cubicBezTo>
                    <a:cubicBezTo>
                      <a:pt x="120" y="95"/>
                      <a:pt x="118" y="97"/>
                      <a:pt x="117" y="97"/>
                    </a:cubicBezTo>
                    <a:cubicBezTo>
                      <a:pt x="115" y="97"/>
                      <a:pt x="114" y="98"/>
                      <a:pt x="113" y="100"/>
                    </a:cubicBezTo>
                    <a:cubicBezTo>
                      <a:pt x="112" y="101"/>
                      <a:pt x="110" y="103"/>
                      <a:pt x="109" y="104"/>
                    </a:cubicBezTo>
                    <a:cubicBezTo>
                      <a:pt x="108" y="106"/>
                      <a:pt x="107" y="107"/>
                      <a:pt x="107" y="108"/>
                    </a:cubicBezTo>
                    <a:cubicBezTo>
                      <a:pt x="107" y="109"/>
                      <a:pt x="105" y="110"/>
                      <a:pt x="104" y="111"/>
                    </a:cubicBezTo>
                    <a:cubicBezTo>
                      <a:pt x="102" y="112"/>
                      <a:pt x="101" y="113"/>
                      <a:pt x="100" y="114"/>
                    </a:cubicBezTo>
                    <a:cubicBezTo>
                      <a:pt x="100" y="114"/>
                      <a:pt x="98" y="114"/>
                      <a:pt x="97" y="113"/>
                    </a:cubicBezTo>
                    <a:cubicBezTo>
                      <a:pt x="95" y="113"/>
                      <a:pt x="92" y="114"/>
                      <a:pt x="91" y="115"/>
                    </a:cubicBezTo>
                    <a:cubicBezTo>
                      <a:pt x="90" y="116"/>
                      <a:pt x="88" y="117"/>
                      <a:pt x="86" y="118"/>
                    </a:cubicBezTo>
                    <a:cubicBezTo>
                      <a:pt x="85" y="118"/>
                      <a:pt x="84" y="119"/>
                      <a:pt x="83" y="119"/>
                    </a:cubicBezTo>
                    <a:cubicBezTo>
                      <a:pt x="82" y="119"/>
                      <a:pt x="80" y="119"/>
                      <a:pt x="79" y="119"/>
                    </a:cubicBezTo>
                    <a:cubicBezTo>
                      <a:pt x="78" y="118"/>
                      <a:pt x="77" y="119"/>
                      <a:pt x="76" y="120"/>
                    </a:cubicBezTo>
                    <a:cubicBezTo>
                      <a:pt x="76" y="120"/>
                      <a:pt x="75" y="121"/>
                      <a:pt x="74" y="121"/>
                    </a:cubicBezTo>
                    <a:cubicBezTo>
                      <a:pt x="74" y="122"/>
                      <a:pt x="72" y="123"/>
                      <a:pt x="71" y="123"/>
                    </a:cubicBezTo>
                    <a:cubicBezTo>
                      <a:pt x="70" y="123"/>
                      <a:pt x="68" y="123"/>
                      <a:pt x="68" y="122"/>
                    </a:cubicBezTo>
                    <a:cubicBezTo>
                      <a:pt x="67" y="121"/>
                      <a:pt x="66" y="121"/>
                      <a:pt x="65" y="122"/>
                    </a:cubicBezTo>
                    <a:cubicBezTo>
                      <a:pt x="65" y="122"/>
                      <a:pt x="63" y="123"/>
                      <a:pt x="62" y="123"/>
                    </a:cubicBezTo>
                    <a:cubicBezTo>
                      <a:pt x="61" y="124"/>
                      <a:pt x="59" y="124"/>
                      <a:pt x="59" y="123"/>
                    </a:cubicBezTo>
                    <a:cubicBezTo>
                      <a:pt x="59" y="123"/>
                      <a:pt x="57" y="124"/>
                      <a:pt x="56" y="125"/>
                    </a:cubicBezTo>
                    <a:cubicBezTo>
                      <a:pt x="55" y="126"/>
                      <a:pt x="53" y="126"/>
                      <a:pt x="52" y="126"/>
                    </a:cubicBezTo>
                    <a:cubicBezTo>
                      <a:pt x="51" y="125"/>
                      <a:pt x="50" y="125"/>
                      <a:pt x="49" y="125"/>
                    </a:cubicBezTo>
                    <a:cubicBezTo>
                      <a:pt x="48" y="125"/>
                      <a:pt x="48" y="124"/>
                      <a:pt x="48" y="123"/>
                    </a:cubicBezTo>
                    <a:cubicBezTo>
                      <a:pt x="48" y="122"/>
                      <a:pt x="47" y="120"/>
                      <a:pt x="47" y="120"/>
                    </a:cubicBezTo>
                    <a:cubicBezTo>
                      <a:pt x="46" y="119"/>
                      <a:pt x="45" y="119"/>
                      <a:pt x="43" y="119"/>
                    </a:cubicBezTo>
                    <a:cubicBezTo>
                      <a:pt x="43" y="119"/>
                      <a:pt x="41" y="117"/>
                      <a:pt x="41" y="116"/>
                    </a:cubicBezTo>
                    <a:cubicBezTo>
                      <a:pt x="41" y="115"/>
                      <a:pt x="40" y="115"/>
                      <a:pt x="39" y="115"/>
                    </a:cubicBezTo>
                    <a:cubicBezTo>
                      <a:pt x="37" y="115"/>
                      <a:pt x="36" y="115"/>
                      <a:pt x="35" y="116"/>
                    </a:cubicBezTo>
                    <a:cubicBezTo>
                      <a:pt x="34" y="118"/>
                      <a:pt x="34" y="120"/>
                      <a:pt x="34" y="121"/>
                    </a:cubicBezTo>
                    <a:cubicBezTo>
                      <a:pt x="34" y="122"/>
                      <a:pt x="34" y="124"/>
                      <a:pt x="35" y="125"/>
                    </a:cubicBezTo>
                    <a:cubicBezTo>
                      <a:pt x="35" y="127"/>
                      <a:pt x="35" y="129"/>
                      <a:pt x="36" y="131"/>
                    </a:cubicBezTo>
                    <a:cubicBezTo>
                      <a:pt x="38" y="132"/>
                      <a:pt x="40" y="136"/>
                      <a:pt x="42" y="138"/>
                    </a:cubicBezTo>
                    <a:cubicBezTo>
                      <a:pt x="44" y="141"/>
                      <a:pt x="46" y="144"/>
                      <a:pt x="48" y="146"/>
                    </a:cubicBezTo>
                    <a:cubicBezTo>
                      <a:pt x="50" y="147"/>
                      <a:pt x="53" y="151"/>
                      <a:pt x="54" y="152"/>
                    </a:cubicBezTo>
                    <a:cubicBezTo>
                      <a:pt x="56" y="153"/>
                      <a:pt x="60" y="156"/>
                      <a:pt x="63" y="159"/>
                    </a:cubicBezTo>
                    <a:cubicBezTo>
                      <a:pt x="65" y="160"/>
                      <a:pt x="68" y="164"/>
                      <a:pt x="69" y="165"/>
                    </a:cubicBezTo>
                    <a:cubicBezTo>
                      <a:pt x="71" y="167"/>
                      <a:pt x="72" y="170"/>
                      <a:pt x="73" y="170"/>
                    </a:cubicBezTo>
                    <a:cubicBezTo>
                      <a:pt x="75" y="171"/>
                      <a:pt x="77" y="174"/>
                      <a:pt x="78" y="176"/>
                    </a:cubicBezTo>
                    <a:cubicBezTo>
                      <a:pt x="79" y="179"/>
                      <a:pt x="81" y="181"/>
                      <a:pt x="82" y="183"/>
                    </a:cubicBezTo>
                    <a:cubicBezTo>
                      <a:pt x="84" y="184"/>
                      <a:pt x="86" y="186"/>
                      <a:pt x="87" y="188"/>
                    </a:cubicBezTo>
                    <a:cubicBezTo>
                      <a:pt x="89" y="189"/>
                      <a:pt x="91" y="192"/>
                      <a:pt x="92" y="194"/>
                    </a:cubicBezTo>
                    <a:cubicBezTo>
                      <a:pt x="94" y="195"/>
                      <a:pt x="97" y="198"/>
                      <a:pt x="99" y="199"/>
                    </a:cubicBezTo>
                    <a:cubicBezTo>
                      <a:pt x="100" y="201"/>
                      <a:pt x="104" y="204"/>
                      <a:pt x="107" y="207"/>
                    </a:cubicBezTo>
                    <a:cubicBezTo>
                      <a:pt x="110" y="209"/>
                      <a:pt x="116" y="212"/>
                      <a:pt x="118" y="213"/>
                    </a:cubicBezTo>
                    <a:cubicBezTo>
                      <a:pt x="121" y="214"/>
                      <a:pt x="125" y="216"/>
                      <a:pt x="126" y="216"/>
                    </a:cubicBezTo>
                    <a:cubicBezTo>
                      <a:pt x="131" y="211"/>
                      <a:pt x="131" y="211"/>
                      <a:pt x="131" y="211"/>
                    </a:cubicBezTo>
                    <a:cubicBezTo>
                      <a:pt x="137" y="211"/>
                      <a:pt x="137" y="211"/>
                      <a:pt x="137" y="211"/>
                    </a:cubicBezTo>
                    <a:cubicBezTo>
                      <a:pt x="143" y="216"/>
                      <a:pt x="143" y="216"/>
                      <a:pt x="143" y="216"/>
                    </a:cubicBezTo>
                    <a:cubicBezTo>
                      <a:pt x="146" y="215"/>
                      <a:pt x="150" y="214"/>
                      <a:pt x="152" y="213"/>
                    </a:cubicBezTo>
                    <a:cubicBezTo>
                      <a:pt x="155" y="212"/>
                      <a:pt x="158" y="211"/>
                      <a:pt x="159" y="210"/>
                    </a:cubicBezTo>
                    <a:cubicBezTo>
                      <a:pt x="161" y="210"/>
                      <a:pt x="164" y="209"/>
                      <a:pt x="165" y="208"/>
                    </a:cubicBezTo>
                    <a:cubicBezTo>
                      <a:pt x="166" y="207"/>
                      <a:pt x="168" y="206"/>
                      <a:pt x="170" y="206"/>
                    </a:cubicBezTo>
                    <a:cubicBezTo>
                      <a:pt x="173" y="206"/>
                      <a:pt x="175" y="205"/>
                      <a:pt x="176" y="204"/>
                    </a:cubicBezTo>
                    <a:cubicBezTo>
                      <a:pt x="177" y="203"/>
                      <a:pt x="179" y="202"/>
                      <a:pt x="181" y="201"/>
                    </a:cubicBezTo>
                    <a:cubicBezTo>
                      <a:pt x="182" y="201"/>
                      <a:pt x="184" y="200"/>
                      <a:pt x="185" y="199"/>
                    </a:cubicBezTo>
                    <a:cubicBezTo>
                      <a:pt x="187" y="198"/>
                      <a:pt x="190" y="197"/>
                      <a:pt x="191" y="197"/>
                    </a:cubicBezTo>
                    <a:cubicBezTo>
                      <a:pt x="193" y="197"/>
                      <a:pt x="195" y="196"/>
                      <a:pt x="197" y="195"/>
                    </a:cubicBezTo>
                    <a:cubicBezTo>
                      <a:pt x="198" y="194"/>
                      <a:pt x="199" y="193"/>
                      <a:pt x="199" y="191"/>
                    </a:cubicBezTo>
                    <a:cubicBezTo>
                      <a:pt x="200" y="190"/>
                      <a:pt x="201" y="187"/>
                      <a:pt x="202" y="186"/>
                    </a:cubicBezTo>
                    <a:cubicBezTo>
                      <a:pt x="203" y="185"/>
                      <a:pt x="205" y="182"/>
                      <a:pt x="206" y="181"/>
                    </a:cubicBezTo>
                    <a:cubicBezTo>
                      <a:pt x="208" y="180"/>
                      <a:pt x="210" y="178"/>
                      <a:pt x="210" y="176"/>
                    </a:cubicBezTo>
                    <a:cubicBezTo>
                      <a:pt x="211" y="174"/>
                      <a:pt x="212" y="172"/>
                      <a:pt x="212" y="171"/>
                    </a:cubicBezTo>
                    <a:cubicBezTo>
                      <a:pt x="212" y="169"/>
                      <a:pt x="211" y="169"/>
                      <a:pt x="210" y="168"/>
                    </a:cubicBezTo>
                    <a:cubicBezTo>
                      <a:pt x="209" y="167"/>
                      <a:pt x="208" y="165"/>
                      <a:pt x="207" y="164"/>
                    </a:cubicBezTo>
                    <a:cubicBezTo>
                      <a:pt x="206" y="164"/>
                      <a:pt x="204" y="163"/>
                      <a:pt x="203" y="162"/>
                    </a:cubicBezTo>
                    <a:cubicBezTo>
                      <a:pt x="201" y="162"/>
                      <a:pt x="199" y="161"/>
                      <a:pt x="198" y="160"/>
                    </a:cubicBezTo>
                    <a:cubicBezTo>
                      <a:pt x="198" y="160"/>
                      <a:pt x="198" y="160"/>
                      <a:pt x="198" y="160"/>
                    </a:cubicBezTo>
                    <a:cubicBezTo>
                      <a:pt x="199" y="159"/>
                      <a:pt x="200" y="159"/>
                      <a:pt x="200" y="158"/>
                    </a:cubicBezTo>
                    <a:cubicBezTo>
                      <a:pt x="200" y="158"/>
                      <a:pt x="202" y="158"/>
                      <a:pt x="203" y="158"/>
                    </a:cubicBezTo>
                    <a:cubicBezTo>
                      <a:pt x="204" y="159"/>
                      <a:pt x="205" y="158"/>
                      <a:pt x="205" y="157"/>
                    </a:cubicBezTo>
                    <a:cubicBezTo>
                      <a:pt x="205" y="155"/>
                      <a:pt x="204" y="154"/>
                      <a:pt x="203" y="154"/>
                    </a:cubicBezTo>
                    <a:cubicBezTo>
                      <a:pt x="202" y="154"/>
                      <a:pt x="201" y="154"/>
                      <a:pt x="202" y="153"/>
                    </a:cubicBezTo>
                    <a:cubicBezTo>
                      <a:pt x="202" y="152"/>
                      <a:pt x="202" y="151"/>
                      <a:pt x="203" y="151"/>
                    </a:cubicBezTo>
                    <a:cubicBezTo>
                      <a:pt x="203" y="151"/>
                      <a:pt x="205" y="151"/>
                      <a:pt x="206" y="151"/>
                    </a:cubicBezTo>
                    <a:cubicBezTo>
                      <a:pt x="207" y="150"/>
                      <a:pt x="209" y="149"/>
                      <a:pt x="210" y="149"/>
                    </a:cubicBezTo>
                    <a:cubicBezTo>
                      <a:pt x="212" y="148"/>
                      <a:pt x="214" y="146"/>
                      <a:pt x="214" y="144"/>
                    </a:cubicBezTo>
                    <a:cubicBezTo>
                      <a:pt x="215" y="141"/>
                      <a:pt x="215" y="140"/>
                      <a:pt x="214" y="139"/>
                    </a:cubicBezTo>
                    <a:cubicBezTo>
                      <a:pt x="213" y="139"/>
                      <a:pt x="211" y="137"/>
                      <a:pt x="210" y="136"/>
                    </a:cubicBezTo>
                    <a:cubicBezTo>
                      <a:pt x="209" y="136"/>
                      <a:pt x="209" y="135"/>
                      <a:pt x="209" y="135"/>
                    </a:cubicBezTo>
                    <a:cubicBezTo>
                      <a:pt x="210" y="135"/>
                      <a:pt x="212" y="135"/>
                      <a:pt x="213" y="135"/>
                    </a:cubicBezTo>
                    <a:cubicBezTo>
                      <a:pt x="214" y="136"/>
                      <a:pt x="215" y="135"/>
                      <a:pt x="215" y="135"/>
                    </a:cubicBezTo>
                    <a:cubicBezTo>
                      <a:pt x="216" y="135"/>
                      <a:pt x="217" y="134"/>
                      <a:pt x="217" y="132"/>
                    </a:cubicBezTo>
                    <a:cubicBezTo>
                      <a:pt x="218" y="131"/>
                      <a:pt x="219" y="132"/>
                      <a:pt x="219" y="133"/>
                    </a:cubicBezTo>
                    <a:cubicBezTo>
                      <a:pt x="219" y="135"/>
                      <a:pt x="220" y="136"/>
                      <a:pt x="221" y="137"/>
                    </a:cubicBezTo>
                    <a:cubicBezTo>
                      <a:pt x="221" y="138"/>
                      <a:pt x="224" y="138"/>
                      <a:pt x="225" y="137"/>
                    </a:cubicBezTo>
                    <a:cubicBezTo>
                      <a:pt x="227" y="137"/>
                      <a:pt x="230" y="136"/>
                      <a:pt x="231" y="136"/>
                    </a:cubicBezTo>
                    <a:cubicBezTo>
                      <a:pt x="233" y="136"/>
                      <a:pt x="234" y="136"/>
                      <a:pt x="235" y="137"/>
                    </a:cubicBezTo>
                    <a:cubicBezTo>
                      <a:pt x="236" y="137"/>
                      <a:pt x="238" y="137"/>
                      <a:pt x="240" y="137"/>
                    </a:cubicBezTo>
                    <a:cubicBezTo>
                      <a:pt x="242" y="137"/>
                      <a:pt x="244" y="137"/>
                      <a:pt x="245" y="137"/>
                    </a:cubicBezTo>
                    <a:cubicBezTo>
                      <a:pt x="247" y="138"/>
                      <a:pt x="247" y="138"/>
                      <a:pt x="246" y="139"/>
                    </a:cubicBezTo>
                    <a:cubicBezTo>
                      <a:pt x="246" y="140"/>
                      <a:pt x="244" y="140"/>
                      <a:pt x="243" y="140"/>
                    </a:cubicBezTo>
                    <a:cubicBezTo>
                      <a:pt x="242" y="140"/>
                      <a:pt x="241" y="141"/>
                      <a:pt x="240" y="141"/>
                    </a:cubicBezTo>
                    <a:cubicBezTo>
                      <a:pt x="238" y="142"/>
                      <a:pt x="236" y="142"/>
                      <a:pt x="235" y="142"/>
                    </a:cubicBezTo>
                    <a:cubicBezTo>
                      <a:pt x="234" y="142"/>
                      <a:pt x="233" y="142"/>
                      <a:pt x="232" y="141"/>
                    </a:cubicBezTo>
                    <a:cubicBezTo>
                      <a:pt x="231" y="141"/>
                      <a:pt x="229" y="141"/>
                      <a:pt x="227" y="142"/>
                    </a:cubicBezTo>
                    <a:cubicBezTo>
                      <a:pt x="226" y="143"/>
                      <a:pt x="226" y="145"/>
                      <a:pt x="226" y="146"/>
                    </a:cubicBezTo>
                    <a:cubicBezTo>
                      <a:pt x="226" y="148"/>
                      <a:pt x="225" y="150"/>
                      <a:pt x="225" y="151"/>
                    </a:cubicBezTo>
                    <a:cubicBezTo>
                      <a:pt x="224" y="153"/>
                      <a:pt x="225" y="154"/>
                      <a:pt x="226" y="154"/>
                    </a:cubicBezTo>
                    <a:cubicBezTo>
                      <a:pt x="227" y="154"/>
                      <a:pt x="229" y="154"/>
                      <a:pt x="231" y="154"/>
                    </a:cubicBezTo>
                    <a:cubicBezTo>
                      <a:pt x="233" y="153"/>
                      <a:pt x="233" y="154"/>
                      <a:pt x="232" y="155"/>
                    </a:cubicBezTo>
                    <a:cubicBezTo>
                      <a:pt x="230" y="155"/>
                      <a:pt x="228" y="157"/>
                      <a:pt x="228" y="158"/>
                    </a:cubicBezTo>
                    <a:cubicBezTo>
                      <a:pt x="227" y="159"/>
                      <a:pt x="227" y="161"/>
                      <a:pt x="227" y="162"/>
                    </a:cubicBezTo>
                    <a:cubicBezTo>
                      <a:pt x="227" y="163"/>
                      <a:pt x="227" y="165"/>
                      <a:pt x="226" y="167"/>
                    </a:cubicBezTo>
                    <a:cubicBezTo>
                      <a:pt x="225" y="167"/>
                      <a:pt x="225" y="168"/>
                      <a:pt x="227" y="169"/>
                    </a:cubicBezTo>
                    <a:cubicBezTo>
                      <a:pt x="228" y="169"/>
                      <a:pt x="231" y="169"/>
                      <a:pt x="235" y="169"/>
                    </a:cubicBezTo>
                    <a:cubicBezTo>
                      <a:pt x="237" y="169"/>
                      <a:pt x="242" y="169"/>
                      <a:pt x="243" y="169"/>
                    </a:cubicBezTo>
                    <a:cubicBezTo>
                      <a:pt x="245" y="169"/>
                      <a:pt x="247" y="169"/>
                      <a:pt x="250" y="168"/>
                    </a:cubicBezTo>
                    <a:cubicBezTo>
                      <a:pt x="252" y="167"/>
                      <a:pt x="253" y="167"/>
                      <a:pt x="253" y="167"/>
                    </a:cubicBezTo>
                    <a:cubicBezTo>
                      <a:pt x="253" y="167"/>
                      <a:pt x="252" y="168"/>
                      <a:pt x="249" y="169"/>
                    </a:cubicBezTo>
                    <a:cubicBezTo>
                      <a:pt x="246" y="170"/>
                      <a:pt x="243" y="171"/>
                      <a:pt x="242" y="172"/>
                    </a:cubicBezTo>
                    <a:cubicBezTo>
                      <a:pt x="240" y="172"/>
                      <a:pt x="238" y="173"/>
                      <a:pt x="237" y="174"/>
                    </a:cubicBezTo>
                    <a:cubicBezTo>
                      <a:pt x="235" y="176"/>
                      <a:pt x="232" y="176"/>
                      <a:pt x="231" y="177"/>
                    </a:cubicBezTo>
                    <a:cubicBezTo>
                      <a:pt x="229" y="178"/>
                      <a:pt x="229" y="179"/>
                      <a:pt x="229" y="180"/>
                    </a:cubicBezTo>
                    <a:cubicBezTo>
                      <a:pt x="229" y="181"/>
                      <a:pt x="230" y="181"/>
                      <a:pt x="231" y="181"/>
                    </a:cubicBezTo>
                    <a:cubicBezTo>
                      <a:pt x="232" y="181"/>
                      <a:pt x="231" y="181"/>
                      <a:pt x="230" y="182"/>
                    </a:cubicBezTo>
                    <a:cubicBezTo>
                      <a:pt x="229" y="183"/>
                      <a:pt x="228" y="184"/>
                      <a:pt x="228" y="185"/>
                    </a:cubicBezTo>
                    <a:cubicBezTo>
                      <a:pt x="229" y="185"/>
                      <a:pt x="228" y="187"/>
                      <a:pt x="227" y="188"/>
                    </a:cubicBezTo>
                    <a:cubicBezTo>
                      <a:pt x="227" y="188"/>
                      <a:pt x="226" y="189"/>
                      <a:pt x="227" y="190"/>
                    </a:cubicBezTo>
                    <a:cubicBezTo>
                      <a:pt x="227" y="191"/>
                      <a:pt x="228" y="192"/>
                      <a:pt x="229" y="193"/>
                    </a:cubicBezTo>
                    <a:cubicBezTo>
                      <a:pt x="231" y="193"/>
                      <a:pt x="231" y="193"/>
                      <a:pt x="231" y="194"/>
                    </a:cubicBezTo>
                    <a:cubicBezTo>
                      <a:pt x="232" y="195"/>
                      <a:pt x="232" y="196"/>
                      <a:pt x="231" y="197"/>
                    </a:cubicBezTo>
                    <a:cubicBezTo>
                      <a:pt x="231" y="198"/>
                      <a:pt x="230" y="199"/>
                      <a:pt x="229" y="199"/>
                    </a:cubicBezTo>
                    <a:cubicBezTo>
                      <a:pt x="229" y="200"/>
                      <a:pt x="230" y="201"/>
                      <a:pt x="231" y="201"/>
                    </a:cubicBezTo>
                    <a:cubicBezTo>
                      <a:pt x="232" y="202"/>
                      <a:pt x="233" y="202"/>
                      <a:pt x="235" y="201"/>
                    </a:cubicBezTo>
                    <a:cubicBezTo>
                      <a:pt x="236" y="201"/>
                      <a:pt x="237" y="201"/>
                      <a:pt x="238" y="201"/>
                    </a:cubicBezTo>
                    <a:cubicBezTo>
                      <a:pt x="238" y="202"/>
                      <a:pt x="238" y="203"/>
                      <a:pt x="238" y="203"/>
                    </a:cubicBezTo>
                    <a:cubicBezTo>
                      <a:pt x="237" y="204"/>
                      <a:pt x="238" y="206"/>
                      <a:pt x="239" y="207"/>
                    </a:cubicBezTo>
                    <a:cubicBezTo>
                      <a:pt x="240" y="208"/>
                      <a:pt x="240" y="210"/>
                      <a:pt x="240" y="212"/>
                    </a:cubicBezTo>
                    <a:cubicBezTo>
                      <a:pt x="240" y="213"/>
                      <a:pt x="240" y="214"/>
                      <a:pt x="241" y="215"/>
                    </a:cubicBezTo>
                    <a:cubicBezTo>
                      <a:pt x="241" y="215"/>
                      <a:pt x="242" y="216"/>
                      <a:pt x="242" y="218"/>
                    </a:cubicBezTo>
                    <a:cubicBezTo>
                      <a:pt x="242" y="219"/>
                      <a:pt x="242" y="221"/>
                      <a:pt x="242" y="223"/>
                    </a:cubicBezTo>
                    <a:cubicBezTo>
                      <a:pt x="241" y="224"/>
                      <a:pt x="241" y="227"/>
                      <a:pt x="240" y="229"/>
                    </a:cubicBezTo>
                    <a:cubicBezTo>
                      <a:pt x="240" y="230"/>
                      <a:pt x="240" y="231"/>
                      <a:pt x="239" y="233"/>
                    </a:cubicBezTo>
                    <a:cubicBezTo>
                      <a:pt x="239" y="233"/>
                      <a:pt x="238" y="234"/>
                      <a:pt x="238" y="235"/>
                    </a:cubicBezTo>
                    <a:cubicBezTo>
                      <a:pt x="242" y="236"/>
                      <a:pt x="242" y="236"/>
                      <a:pt x="242" y="236"/>
                    </a:cubicBezTo>
                    <a:cubicBezTo>
                      <a:pt x="243" y="239"/>
                      <a:pt x="243" y="239"/>
                      <a:pt x="243" y="239"/>
                    </a:cubicBezTo>
                    <a:cubicBezTo>
                      <a:pt x="237" y="244"/>
                      <a:pt x="237" y="244"/>
                      <a:pt x="237" y="244"/>
                    </a:cubicBezTo>
                    <a:cubicBezTo>
                      <a:pt x="236" y="244"/>
                      <a:pt x="236" y="244"/>
                      <a:pt x="236" y="244"/>
                    </a:cubicBezTo>
                    <a:cubicBezTo>
                      <a:pt x="232" y="243"/>
                      <a:pt x="232" y="243"/>
                      <a:pt x="232" y="243"/>
                    </a:cubicBezTo>
                    <a:cubicBezTo>
                      <a:pt x="231" y="245"/>
                      <a:pt x="231" y="248"/>
                      <a:pt x="231" y="249"/>
                    </a:cubicBezTo>
                    <a:cubicBezTo>
                      <a:pt x="231" y="250"/>
                      <a:pt x="231" y="253"/>
                      <a:pt x="231" y="254"/>
                    </a:cubicBezTo>
                    <a:cubicBezTo>
                      <a:pt x="231" y="254"/>
                      <a:pt x="232" y="254"/>
                      <a:pt x="235" y="254"/>
                    </a:cubicBezTo>
                    <a:cubicBezTo>
                      <a:pt x="237" y="254"/>
                      <a:pt x="240" y="250"/>
                      <a:pt x="242" y="250"/>
                    </a:cubicBezTo>
                    <a:cubicBezTo>
                      <a:pt x="242" y="250"/>
                      <a:pt x="242" y="246"/>
                      <a:pt x="242" y="245"/>
                    </a:cubicBezTo>
                    <a:cubicBezTo>
                      <a:pt x="242" y="244"/>
                      <a:pt x="241" y="242"/>
                      <a:pt x="243" y="242"/>
                    </a:cubicBezTo>
                    <a:cubicBezTo>
                      <a:pt x="244" y="243"/>
                      <a:pt x="245" y="240"/>
                      <a:pt x="246" y="240"/>
                    </a:cubicBezTo>
                    <a:cubicBezTo>
                      <a:pt x="248" y="239"/>
                      <a:pt x="252" y="239"/>
                      <a:pt x="253" y="239"/>
                    </a:cubicBezTo>
                    <a:cubicBezTo>
                      <a:pt x="254" y="241"/>
                      <a:pt x="249" y="245"/>
                      <a:pt x="250" y="245"/>
                    </a:cubicBezTo>
                    <a:cubicBezTo>
                      <a:pt x="251" y="246"/>
                      <a:pt x="252" y="249"/>
                      <a:pt x="254" y="248"/>
                    </a:cubicBezTo>
                    <a:cubicBezTo>
                      <a:pt x="256" y="247"/>
                      <a:pt x="260" y="243"/>
                      <a:pt x="262" y="246"/>
                    </a:cubicBezTo>
                    <a:cubicBezTo>
                      <a:pt x="263" y="248"/>
                      <a:pt x="264" y="249"/>
                      <a:pt x="264" y="249"/>
                    </a:cubicBezTo>
                    <a:cubicBezTo>
                      <a:pt x="264" y="249"/>
                      <a:pt x="265" y="248"/>
                      <a:pt x="266" y="247"/>
                    </a:cubicBezTo>
                    <a:cubicBezTo>
                      <a:pt x="267" y="247"/>
                      <a:pt x="268" y="244"/>
                      <a:pt x="268" y="242"/>
                    </a:cubicBezTo>
                    <a:cubicBezTo>
                      <a:pt x="268" y="239"/>
                      <a:pt x="268" y="236"/>
                      <a:pt x="270" y="235"/>
                    </a:cubicBezTo>
                    <a:cubicBezTo>
                      <a:pt x="272" y="233"/>
                      <a:pt x="273" y="230"/>
                      <a:pt x="273" y="229"/>
                    </a:cubicBezTo>
                    <a:cubicBezTo>
                      <a:pt x="272" y="227"/>
                      <a:pt x="272" y="225"/>
                      <a:pt x="272" y="224"/>
                    </a:cubicBezTo>
                    <a:cubicBezTo>
                      <a:pt x="273" y="223"/>
                      <a:pt x="274" y="222"/>
                      <a:pt x="275" y="223"/>
                    </a:cubicBezTo>
                    <a:cubicBezTo>
                      <a:pt x="275" y="223"/>
                      <a:pt x="277" y="224"/>
                      <a:pt x="277" y="225"/>
                    </a:cubicBezTo>
                    <a:cubicBezTo>
                      <a:pt x="278" y="226"/>
                      <a:pt x="281" y="228"/>
                      <a:pt x="282" y="229"/>
                    </a:cubicBezTo>
                    <a:cubicBezTo>
                      <a:pt x="283" y="228"/>
                      <a:pt x="286" y="228"/>
                      <a:pt x="289" y="227"/>
                    </a:cubicBezTo>
                    <a:cubicBezTo>
                      <a:pt x="291" y="227"/>
                      <a:pt x="293" y="225"/>
                      <a:pt x="294" y="223"/>
                    </a:cubicBezTo>
                    <a:cubicBezTo>
                      <a:pt x="295" y="221"/>
                      <a:pt x="297" y="220"/>
                      <a:pt x="299" y="219"/>
                    </a:cubicBezTo>
                    <a:cubicBezTo>
                      <a:pt x="299" y="217"/>
                      <a:pt x="300" y="215"/>
                      <a:pt x="299" y="214"/>
                    </a:cubicBezTo>
                    <a:cubicBezTo>
                      <a:pt x="299" y="212"/>
                      <a:pt x="298" y="209"/>
                      <a:pt x="297" y="209"/>
                    </a:cubicBezTo>
                    <a:cubicBezTo>
                      <a:pt x="296" y="207"/>
                      <a:pt x="293" y="205"/>
                      <a:pt x="291" y="203"/>
                    </a:cubicBezTo>
                    <a:cubicBezTo>
                      <a:pt x="289" y="201"/>
                      <a:pt x="287" y="199"/>
                      <a:pt x="285" y="197"/>
                    </a:cubicBezTo>
                    <a:cubicBezTo>
                      <a:pt x="283" y="196"/>
                      <a:pt x="284" y="195"/>
                      <a:pt x="287" y="195"/>
                    </a:cubicBezTo>
                    <a:cubicBezTo>
                      <a:pt x="288" y="195"/>
                      <a:pt x="292" y="194"/>
                      <a:pt x="293" y="193"/>
                    </a:cubicBezTo>
                    <a:cubicBezTo>
                      <a:pt x="295" y="193"/>
                      <a:pt x="296" y="191"/>
                      <a:pt x="297" y="191"/>
                    </a:cubicBezTo>
                    <a:cubicBezTo>
                      <a:pt x="298" y="190"/>
                      <a:pt x="299" y="188"/>
                      <a:pt x="300" y="187"/>
                    </a:cubicBezTo>
                    <a:cubicBezTo>
                      <a:pt x="301" y="186"/>
                      <a:pt x="303" y="184"/>
                      <a:pt x="304" y="182"/>
                    </a:cubicBezTo>
                    <a:cubicBezTo>
                      <a:pt x="306" y="181"/>
                      <a:pt x="308" y="181"/>
                      <a:pt x="310" y="180"/>
                    </a:cubicBezTo>
                    <a:cubicBezTo>
                      <a:pt x="311" y="180"/>
                      <a:pt x="313" y="180"/>
                      <a:pt x="316" y="180"/>
                    </a:cubicBezTo>
                    <a:cubicBezTo>
                      <a:pt x="318" y="180"/>
                      <a:pt x="320" y="179"/>
                      <a:pt x="320" y="177"/>
                    </a:cubicBezTo>
                    <a:cubicBezTo>
                      <a:pt x="319" y="175"/>
                      <a:pt x="317" y="174"/>
                      <a:pt x="315" y="174"/>
                    </a:cubicBezTo>
                    <a:cubicBezTo>
                      <a:pt x="312" y="174"/>
                      <a:pt x="309" y="175"/>
                      <a:pt x="307" y="175"/>
                    </a:cubicBezTo>
                    <a:cubicBezTo>
                      <a:pt x="305" y="176"/>
                      <a:pt x="303" y="176"/>
                      <a:pt x="300" y="176"/>
                    </a:cubicBezTo>
                    <a:cubicBezTo>
                      <a:pt x="297" y="177"/>
                      <a:pt x="295" y="176"/>
                      <a:pt x="295" y="174"/>
                    </a:cubicBezTo>
                    <a:cubicBezTo>
                      <a:pt x="294" y="172"/>
                      <a:pt x="294" y="171"/>
                      <a:pt x="295" y="172"/>
                    </a:cubicBezTo>
                    <a:cubicBezTo>
                      <a:pt x="296" y="172"/>
                      <a:pt x="297" y="171"/>
                      <a:pt x="297" y="170"/>
                    </a:cubicBezTo>
                    <a:cubicBezTo>
                      <a:pt x="296" y="168"/>
                      <a:pt x="296" y="166"/>
                      <a:pt x="296" y="164"/>
                    </a:cubicBezTo>
                    <a:cubicBezTo>
                      <a:pt x="295" y="162"/>
                      <a:pt x="296" y="160"/>
                      <a:pt x="297" y="160"/>
                    </a:cubicBezTo>
                    <a:cubicBezTo>
                      <a:pt x="297" y="159"/>
                      <a:pt x="300" y="159"/>
                      <a:pt x="301" y="158"/>
                    </a:cubicBezTo>
                    <a:cubicBezTo>
                      <a:pt x="303" y="158"/>
                      <a:pt x="308" y="154"/>
                      <a:pt x="310" y="152"/>
                    </a:cubicBezTo>
                    <a:cubicBezTo>
                      <a:pt x="312" y="148"/>
                      <a:pt x="315" y="146"/>
                      <a:pt x="315" y="146"/>
                    </a:cubicBezTo>
                    <a:cubicBezTo>
                      <a:pt x="315" y="146"/>
                      <a:pt x="314" y="144"/>
                      <a:pt x="313" y="143"/>
                    </a:cubicBezTo>
                    <a:cubicBezTo>
                      <a:pt x="312" y="142"/>
                      <a:pt x="311" y="139"/>
                      <a:pt x="311" y="138"/>
                    </a:cubicBezTo>
                    <a:cubicBezTo>
                      <a:pt x="310" y="137"/>
                      <a:pt x="311" y="136"/>
                      <a:pt x="312" y="135"/>
                    </a:cubicBezTo>
                    <a:cubicBezTo>
                      <a:pt x="312" y="134"/>
                      <a:pt x="314" y="133"/>
                      <a:pt x="315" y="133"/>
                    </a:cubicBezTo>
                    <a:cubicBezTo>
                      <a:pt x="315" y="134"/>
                      <a:pt x="317" y="134"/>
                      <a:pt x="318" y="133"/>
                    </a:cubicBezTo>
                    <a:cubicBezTo>
                      <a:pt x="320" y="133"/>
                      <a:pt x="320" y="131"/>
                      <a:pt x="320" y="130"/>
                    </a:cubicBezTo>
                    <a:cubicBezTo>
                      <a:pt x="320" y="130"/>
                      <a:pt x="318" y="129"/>
                      <a:pt x="316" y="129"/>
                    </a:cubicBezTo>
                    <a:cubicBezTo>
                      <a:pt x="315" y="129"/>
                      <a:pt x="313" y="127"/>
                      <a:pt x="312" y="126"/>
                    </a:cubicBezTo>
                    <a:cubicBezTo>
                      <a:pt x="311" y="125"/>
                      <a:pt x="312" y="124"/>
                      <a:pt x="313" y="123"/>
                    </a:cubicBezTo>
                    <a:cubicBezTo>
                      <a:pt x="314" y="123"/>
                      <a:pt x="317" y="122"/>
                      <a:pt x="319" y="120"/>
                    </a:cubicBezTo>
                    <a:cubicBezTo>
                      <a:pt x="321" y="119"/>
                      <a:pt x="324" y="118"/>
                      <a:pt x="326" y="117"/>
                    </a:cubicBezTo>
                    <a:cubicBezTo>
                      <a:pt x="328" y="116"/>
                      <a:pt x="330" y="114"/>
                      <a:pt x="331" y="111"/>
                    </a:cubicBezTo>
                    <a:cubicBezTo>
                      <a:pt x="333" y="110"/>
                      <a:pt x="333" y="107"/>
                      <a:pt x="333" y="10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3" name="Freeform 25">
                <a:extLst>
                  <a:ext uri="{FF2B5EF4-FFF2-40B4-BE49-F238E27FC236}">
                    <a16:creationId xmlns:a16="http://schemas.microsoft.com/office/drawing/2014/main" id="{A909F1F5-1D57-B02D-3E0E-B63FACF3C655}"/>
                  </a:ext>
                </a:extLst>
              </p:cNvPr>
              <p:cNvSpPr>
                <a:spLocks/>
              </p:cNvSpPr>
              <p:nvPr/>
            </p:nvSpPr>
            <p:spPr bwMode="auto">
              <a:xfrm>
                <a:off x="6021132" y="2048960"/>
                <a:ext cx="364236" cy="565485"/>
              </a:xfrm>
              <a:custGeom>
                <a:avLst/>
                <a:gdLst/>
                <a:ahLst/>
                <a:cxnLst>
                  <a:cxn ang="0">
                    <a:pos x="180" y="21"/>
                  </a:cxn>
                  <a:cxn ang="0">
                    <a:pos x="155" y="17"/>
                  </a:cxn>
                  <a:cxn ang="0">
                    <a:pos x="138" y="2"/>
                  </a:cxn>
                  <a:cxn ang="0">
                    <a:pos x="110" y="5"/>
                  </a:cxn>
                  <a:cxn ang="0">
                    <a:pos x="106" y="14"/>
                  </a:cxn>
                  <a:cxn ang="0">
                    <a:pos x="109" y="39"/>
                  </a:cxn>
                  <a:cxn ang="0">
                    <a:pos x="110" y="58"/>
                  </a:cxn>
                  <a:cxn ang="0">
                    <a:pos x="102" y="80"/>
                  </a:cxn>
                  <a:cxn ang="0">
                    <a:pos x="96" y="102"/>
                  </a:cxn>
                  <a:cxn ang="0">
                    <a:pos x="100" y="123"/>
                  </a:cxn>
                  <a:cxn ang="0">
                    <a:pos x="100" y="153"/>
                  </a:cxn>
                  <a:cxn ang="0">
                    <a:pos x="82" y="178"/>
                  </a:cxn>
                  <a:cxn ang="0">
                    <a:pos x="61" y="188"/>
                  </a:cxn>
                  <a:cxn ang="0">
                    <a:pos x="42" y="198"/>
                  </a:cxn>
                  <a:cxn ang="0">
                    <a:pos x="18" y="212"/>
                  </a:cxn>
                  <a:cxn ang="0">
                    <a:pos x="4" y="210"/>
                  </a:cxn>
                  <a:cxn ang="0">
                    <a:pos x="11" y="232"/>
                  </a:cxn>
                  <a:cxn ang="0">
                    <a:pos x="31" y="246"/>
                  </a:cxn>
                  <a:cxn ang="0">
                    <a:pos x="48" y="259"/>
                  </a:cxn>
                  <a:cxn ang="0">
                    <a:pos x="49" y="281"/>
                  </a:cxn>
                  <a:cxn ang="0">
                    <a:pos x="69" y="294"/>
                  </a:cxn>
                  <a:cxn ang="0">
                    <a:pos x="92" y="302"/>
                  </a:cxn>
                  <a:cxn ang="0">
                    <a:pos x="113" y="299"/>
                  </a:cxn>
                  <a:cxn ang="0">
                    <a:pos x="123" y="281"/>
                  </a:cxn>
                  <a:cxn ang="0">
                    <a:pos x="114" y="273"/>
                  </a:cxn>
                  <a:cxn ang="0">
                    <a:pos x="126" y="283"/>
                  </a:cxn>
                  <a:cxn ang="0">
                    <a:pos x="127" y="305"/>
                  </a:cxn>
                  <a:cxn ang="0">
                    <a:pos x="133" y="304"/>
                  </a:cxn>
                  <a:cxn ang="0">
                    <a:pos x="141" y="303"/>
                  </a:cxn>
                  <a:cxn ang="0">
                    <a:pos x="147" y="291"/>
                  </a:cxn>
                  <a:cxn ang="0">
                    <a:pos x="151" y="288"/>
                  </a:cxn>
                  <a:cxn ang="0">
                    <a:pos x="154" y="292"/>
                  </a:cxn>
                  <a:cxn ang="0">
                    <a:pos x="156" y="309"/>
                  </a:cxn>
                  <a:cxn ang="0">
                    <a:pos x="169" y="306"/>
                  </a:cxn>
                  <a:cxn ang="0">
                    <a:pos x="166" y="291"/>
                  </a:cxn>
                  <a:cxn ang="0">
                    <a:pos x="174" y="289"/>
                  </a:cxn>
                  <a:cxn ang="0">
                    <a:pos x="170" y="268"/>
                  </a:cxn>
                  <a:cxn ang="0">
                    <a:pos x="165" y="239"/>
                  </a:cxn>
                  <a:cxn ang="0">
                    <a:pos x="154" y="218"/>
                  </a:cxn>
                  <a:cxn ang="0">
                    <a:pos x="146" y="202"/>
                  </a:cxn>
                  <a:cxn ang="0">
                    <a:pos x="146" y="183"/>
                  </a:cxn>
                  <a:cxn ang="0">
                    <a:pos x="148" y="166"/>
                  </a:cxn>
                  <a:cxn ang="0">
                    <a:pos x="131" y="157"/>
                  </a:cxn>
                  <a:cxn ang="0">
                    <a:pos x="112" y="147"/>
                  </a:cxn>
                  <a:cxn ang="0">
                    <a:pos x="123" y="130"/>
                  </a:cxn>
                  <a:cxn ang="0">
                    <a:pos x="144" y="113"/>
                  </a:cxn>
                  <a:cxn ang="0">
                    <a:pos x="150" y="99"/>
                  </a:cxn>
                  <a:cxn ang="0">
                    <a:pos x="125" y="85"/>
                  </a:cxn>
                  <a:cxn ang="0">
                    <a:pos x="111" y="72"/>
                  </a:cxn>
                  <a:cxn ang="0">
                    <a:pos x="127" y="51"/>
                  </a:cxn>
                  <a:cxn ang="0">
                    <a:pos x="122" y="37"/>
                  </a:cxn>
                  <a:cxn ang="0">
                    <a:pos x="137" y="44"/>
                  </a:cxn>
                  <a:cxn ang="0">
                    <a:pos x="155" y="53"/>
                  </a:cxn>
                  <a:cxn ang="0">
                    <a:pos x="160" y="48"/>
                  </a:cxn>
                  <a:cxn ang="0">
                    <a:pos x="170" y="63"/>
                  </a:cxn>
                  <a:cxn ang="0">
                    <a:pos x="187" y="60"/>
                  </a:cxn>
                  <a:cxn ang="0">
                    <a:pos x="200" y="35"/>
                  </a:cxn>
                </a:cxnLst>
                <a:rect l="0" t="0" r="r" b="b"/>
                <a:pathLst>
                  <a:path w="201" h="312">
                    <a:moveTo>
                      <a:pt x="200" y="28"/>
                    </a:moveTo>
                    <a:cubicBezTo>
                      <a:pt x="200" y="25"/>
                      <a:pt x="199" y="24"/>
                      <a:pt x="199" y="24"/>
                    </a:cubicBezTo>
                    <a:cubicBezTo>
                      <a:pt x="199" y="24"/>
                      <a:pt x="198" y="24"/>
                      <a:pt x="195" y="24"/>
                    </a:cubicBezTo>
                    <a:cubicBezTo>
                      <a:pt x="192" y="24"/>
                      <a:pt x="189" y="23"/>
                      <a:pt x="187" y="22"/>
                    </a:cubicBezTo>
                    <a:cubicBezTo>
                      <a:pt x="185" y="22"/>
                      <a:pt x="182" y="21"/>
                      <a:pt x="180" y="21"/>
                    </a:cubicBezTo>
                    <a:cubicBezTo>
                      <a:pt x="178" y="21"/>
                      <a:pt x="176" y="20"/>
                      <a:pt x="174" y="19"/>
                    </a:cubicBezTo>
                    <a:cubicBezTo>
                      <a:pt x="173" y="18"/>
                      <a:pt x="170" y="19"/>
                      <a:pt x="169" y="19"/>
                    </a:cubicBezTo>
                    <a:cubicBezTo>
                      <a:pt x="167" y="20"/>
                      <a:pt x="165" y="21"/>
                      <a:pt x="164" y="21"/>
                    </a:cubicBezTo>
                    <a:cubicBezTo>
                      <a:pt x="163" y="21"/>
                      <a:pt x="161" y="20"/>
                      <a:pt x="160" y="20"/>
                    </a:cubicBezTo>
                    <a:cubicBezTo>
                      <a:pt x="158" y="19"/>
                      <a:pt x="156" y="17"/>
                      <a:pt x="155" y="17"/>
                    </a:cubicBezTo>
                    <a:cubicBezTo>
                      <a:pt x="154" y="16"/>
                      <a:pt x="151" y="15"/>
                      <a:pt x="150" y="15"/>
                    </a:cubicBezTo>
                    <a:cubicBezTo>
                      <a:pt x="148" y="14"/>
                      <a:pt x="147" y="12"/>
                      <a:pt x="147" y="11"/>
                    </a:cubicBezTo>
                    <a:cubicBezTo>
                      <a:pt x="147" y="10"/>
                      <a:pt x="145" y="7"/>
                      <a:pt x="143" y="7"/>
                    </a:cubicBezTo>
                    <a:cubicBezTo>
                      <a:pt x="142" y="6"/>
                      <a:pt x="141" y="3"/>
                      <a:pt x="141" y="2"/>
                    </a:cubicBezTo>
                    <a:cubicBezTo>
                      <a:pt x="141" y="2"/>
                      <a:pt x="140" y="2"/>
                      <a:pt x="138" y="2"/>
                    </a:cubicBezTo>
                    <a:cubicBezTo>
                      <a:pt x="138" y="2"/>
                      <a:pt x="134" y="3"/>
                      <a:pt x="132" y="3"/>
                    </a:cubicBezTo>
                    <a:cubicBezTo>
                      <a:pt x="130" y="3"/>
                      <a:pt x="126" y="4"/>
                      <a:pt x="124" y="5"/>
                    </a:cubicBezTo>
                    <a:cubicBezTo>
                      <a:pt x="123" y="7"/>
                      <a:pt x="121" y="7"/>
                      <a:pt x="120" y="7"/>
                    </a:cubicBezTo>
                    <a:cubicBezTo>
                      <a:pt x="119" y="6"/>
                      <a:pt x="116" y="6"/>
                      <a:pt x="115" y="6"/>
                    </a:cubicBezTo>
                    <a:cubicBezTo>
                      <a:pt x="113" y="5"/>
                      <a:pt x="111" y="5"/>
                      <a:pt x="110" y="5"/>
                    </a:cubicBezTo>
                    <a:cubicBezTo>
                      <a:pt x="109" y="5"/>
                      <a:pt x="106" y="3"/>
                      <a:pt x="105" y="2"/>
                    </a:cubicBezTo>
                    <a:cubicBezTo>
                      <a:pt x="104" y="1"/>
                      <a:pt x="103" y="0"/>
                      <a:pt x="103" y="0"/>
                    </a:cubicBezTo>
                    <a:cubicBezTo>
                      <a:pt x="103" y="0"/>
                      <a:pt x="103" y="2"/>
                      <a:pt x="102" y="4"/>
                    </a:cubicBezTo>
                    <a:cubicBezTo>
                      <a:pt x="102" y="7"/>
                      <a:pt x="102" y="9"/>
                      <a:pt x="103" y="11"/>
                    </a:cubicBezTo>
                    <a:cubicBezTo>
                      <a:pt x="104" y="12"/>
                      <a:pt x="105" y="13"/>
                      <a:pt x="106" y="14"/>
                    </a:cubicBezTo>
                    <a:cubicBezTo>
                      <a:pt x="106" y="16"/>
                      <a:pt x="107" y="18"/>
                      <a:pt x="108" y="18"/>
                    </a:cubicBezTo>
                    <a:cubicBezTo>
                      <a:pt x="108" y="19"/>
                      <a:pt x="109" y="21"/>
                      <a:pt x="110" y="23"/>
                    </a:cubicBezTo>
                    <a:cubicBezTo>
                      <a:pt x="111" y="24"/>
                      <a:pt x="112" y="27"/>
                      <a:pt x="112" y="28"/>
                    </a:cubicBezTo>
                    <a:cubicBezTo>
                      <a:pt x="112" y="30"/>
                      <a:pt x="112" y="34"/>
                      <a:pt x="111" y="35"/>
                    </a:cubicBezTo>
                    <a:cubicBezTo>
                      <a:pt x="110" y="37"/>
                      <a:pt x="109" y="39"/>
                      <a:pt x="109" y="39"/>
                    </a:cubicBezTo>
                    <a:cubicBezTo>
                      <a:pt x="117" y="45"/>
                      <a:pt x="117" y="45"/>
                      <a:pt x="117" y="45"/>
                    </a:cubicBezTo>
                    <a:cubicBezTo>
                      <a:pt x="117" y="45"/>
                      <a:pt x="116" y="46"/>
                      <a:pt x="115" y="47"/>
                    </a:cubicBezTo>
                    <a:cubicBezTo>
                      <a:pt x="114" y="48"/>
                      <a:pt x="117" y="49"/>
                      <a:pt x="116" y="50"/>
                    </a:cubicBezTo>
                    <a:cubicBezTo>
                      <a:pt x="115" y="51"/>
                      <a:pt x="114" y="54"/>
                      <a:pt x="113" y="55"/>
                    </a:cubicBezTo>
                    <a:cubicBezTo>
                      <a:pt x="112" y="56"/>
                      <a:pt x="110" y="57"/>
                      <a:pt x="110" y="58"/>
                    </a:cubicBezTo>
                    <a:cubicBezTo>
                      <a:pt x="108" y="60"/>
                      <a:pt x="106" y="61"/>
                      <a:pt x="104" y="62"/>
                    </a:cubicBezTo>
                    <a:cubicBezTo>
                      <a:pt x="102" y="63"/>
                      <a:pt x="101" y="64"/>
                      <a:pt x="99" y="66"/>
                    </a:cubicBezTo>
                    <a:cubicBezTo>
                      <a:pt x="98" y="68"/>
                      <a:pt x="96" y="70"/>
                      <a:pt x="96" y="71"/>
                    </a:cubicBezTo>
                    <a:cubicBezTo>
                      <a:pt x="96" y="73"/>
                      <a:pt x="97" y="74"/>
                      <a:pt x="98" y="76"/>
                    </a:cubicBezTo>
                    <a:cubicBezTo>
                      <a:pt x="100" y="77"/>
                      <a:pt x="101" y="79"/>
                      <a:pt x="102" y="80"/>
                    </a:cubicBezTo>
                    <a:cubicBezTo>
                      <a:pt x="103" y="81"/>
                      <a:pt x="104" y="84"/>
                      <a:pt x="106" y="86"/>
                    </a:cubicBezTo>
                    <a:cubicBezTo>
                      <a:pt x="107" y="88"/>
                      <a:pt x="109" y="89"/>
                      <a:pt x="109" y="91"/>
                    </a:cubicBezTo>
                    <a:cubicBezTo>
                      <a:pt x="110" y="92"/>
                      <a:pt x="108" y="93"/>
                      <a:pt x="107" y="94"/>
                    </a:cubicBezTo>
                    <a:cubicBezTo>
                      <a:pt x="105" y="95"/>
                      <a:pt x="103" y="96"/>
                      <a:pt x="100" y="97"/>
                    </a:cubicBezTo>
                    <a:cubicBezTo>
                      <a:pt x="98" y="99"/>
                      <a:pt x="96" y="101"/>
                      <a:pt x="96" y="102"/>
                    </a:cubicBezTo>
                    <a:cubicBezTo>
                      <a:pt x="96" y="102"/>
                      <a:pt x="96" y="105"/>
                      <a:pt x="98" y="106"/>
                    </a:cubicBezTo>
                    <a:cubicBezTo>
                      <a:pt x="98" y="107"/>
                      <a:pt x="98" y="109"/>
                      <a:pt x="99" y="111"/>
                    </a:cubicBezTo>
                    <a:cubicBezTo>
                      <a:pt x="99" y="112"/>
                      <a:pt x="98" y="113"/>
                      <a:pt x="98" y="114"/>
                    </a:cubicBezTo>
                    <a:cubicBezTo>
                      <a:pt x="97" y="115"/>
                      <a:pt x="97" y="117"/>
                      <a:pt x="97" y="118"/>
                    </a:cubicBezTo>
                    <a:cubicBezTo>
                      <a:pt x="97" y="121"/>
                      <a:pt x="99" y="123"/>
                      <a:pt x="100" y="123"/>
                    </a:cubicBezTo>
                    <a:cubicBezTo>
                      <a:pt x="102" y="125"/>
                      <a:pt x="103" y="128"/>
                      <a:pt x="102" y="130"/>
                    </a:cubicBezTo>
                    <a:cubicBezTo>
                      <a:pt x="101" y="133"/>
                      <a:pt x="101" y="137"/>
                      <a:pt x="102" y="139"/>
                    </a:cubicBezTo>
                    <a:cubicBezTo>
                      <a:pt x="104" y="141"/>
                      <a:pt x="103" y="143"/>
                      <a:pt x="102" y="144"/>
                    </a:cubicBezTo>
                    <a:cubicBezTo>
                      <a:pt x="99" y="145"/>
                      <a:pt x="98" y="146"/>
                      <a:pt x="99" y="148"/>
                    </a:cubicBezTo>
                    <a:cubicBezTo>
                      <a:pt x="99" y="149"/>
                      <a:pt x="100" y="151"/>
                      <a:pt x="100" y="153"/>
                    </a:cubicBezTo>
                    <a:cubicBezTo>
                      <a:pt x="100" y="155"/>
                      <a:pt x="98" y="157"/>
                      <a:pt x="96" y="159"/>
                    </a:cubicBezTo>
                    <a:cubicBezTo>
                      <a:pt x="95" y="162"/>
                      <a:pt x="93" y="165"/>
                      <a:pt x="92" y="167"/>
                    </a:cubicBezTo>
                    <a:cubicBezTo>
                      <a:pt x="91" y="168"/>
                      <a:pt x="89" y="171"/>
                      <a:pt x="88" y="171"/>
                    </a:cubicBezTo>
                    <a:cubicBezTo>
                      <a:pt x="88" y="172"/>
                      <a:pt x="87" y="174"/>
                      <a:pt x="86" y="175"/>
                    </a:cubicBezTo>
                    <a:cubicBezTo>
                      <a:pt x="85" y="177"/>
                      <a:pt x="83" y="178"/>
                      <a:pt x="82" y="178"/>
                    </a:cubicBezTo>
                    <a:cubicBezTo>
                      <a:pt x="80" y="178"/>
                      <a:pt x="78" y="178"/>
                      <a:pt x="76" y="178"/>
                    </a:cubicBezTo>
                    <a:cubicBezTo>
                      <a:pt x="74" y="178"/>
                      <a:pt x="72" y="179"/>
                      <a:pt x="72" y="180"/>
                    </a:cubicBezTo>
                    <a:cubicBezTo>
                      <a:pt x="72" y="182"/>
                      <a:pt x="71" y="184"/>
                      <a:pt x="70" y="185"/>
                    </a:cubicBezTo>
                    <a:cubicBezTo>
                      <a:pt x="69" y="187"/>
                      <a:pt x="67" y="188"/>
                      <a:pt x="66" y="188"/>
                    </a:cubicBezTo>
                    <a:cubicBezTo>
                      <a:pt x="65" y="188"/>
                      <a:pt x="63" y="188"/>
                      <a:pt x="61" y="188"/>
                    </a:cubicBezTo>
                    <a:cubicBezTo>
                      <a:pt x="60" y="188"/>
                      <a:pt x="57" y="188"/>
                      <a:pt x="56" y="187"/>
                    </a:cubicBezTo>
                    <a:cubicBezTo>
                      <a:pt x="55" y="187"/>
                      <a:pt x="52" y="188"/>
                      <a:pt x="51" y="190"/>
                    </a:cubicBezTo>
                    <a:cubicBezTo>
                      <a:pt x="50" y="191"/>
                      <a:pt x="49" y="193"/>
                      <a:pt x="50" y="195"/>
                    </a:cubicBezTo>
                    <a:cubicBezTo>
                      <a:pt x="50" y="197"/>
                      <a:pt x="49" y="197"/>
                      <a:pt x="48" y="197"/>
                    </a:cubicBezTo>
                    <a:cubicBezTo>
                      <a:pt x="46" y="198"/>
                      <a:pt x="43" y="198"/>
                      <a:pt x="42" y="198"/>
                    </a:cubicBezTo>
                    <a:cubicBezTo>
                      <a:pt x="41" y="199"/>
                      <a:pt x="39" y="200"/>
                      <a:pt x="37" y="200"/>
                    </a:cubicBezTo>
                    <a:cubicBezTo>
                      <a:pt x="35" y="201"/>
                      <a:pt x="32" y="202"/>
                      <a:pt x="30" y="203"/>
                    </a:cubicBezTo>
                    <a:cubicBezTo>
                      <a:pt x="28" y="204"/>
                      <a:pt x="25" y="206"/>
                      <a:pt x="25" y="209"/>
                    </a:cubicBezTo>
                    <a:cubicBezTo>
                      <a:pt x="24" y="211"/>
                      <a:pt x="22" y="213"/>
                      <a:pt x="22" y="213"/>
                    </a:cubicBezTo>
                    <a:cubicBezTo>
                      <a:pt x="21" y="213"/>
                      <a:pt x="19" y="213"/>
                      <a:pt x="18" y="212"/>
                    </a:cubicBezTo>
                    <a:cubicBezTo>
                      <a:pt x="17" y="211"/>
                      <a:pt x="17" y="210"/>
                      <a:pt x="15" y="211"/>
                    </a:cubicBezTo>
                    <a:cubicBezTo>
                      <a:pt x="14" y="211"/>
                      <a:pt x="13" y="209"/>
                      <a:pt x="13" y="208"/>
                    </a:cubicBezTo>
                    <a:cubicBezTo>
                      <a:pt x="13" y="207"/>
                      <a:pt x="12" y="205"/>
                      <a:pt x="11" y="205"/>
                    </a:cubicBezTo>
                    <a:cubicBezTo>
                      <a:pt x="10" y="205"/>
                      <a:pt x="9" y="206"/>
                      <a:pt x="8" y="208"/>
                    </a:cubicBezTo>
                    <a:cubicBezTo>
                      <a:pt x="8" y="209"/>
                      <a:pt x="6" y="210"/>
                      <a:pt x="4" y="210"/>
                    </a:cubicBezTo>
                    <a:cubicBezTo>
                      <a:pt x="2" y="211"/>
                      <a:pt x="1" y="213"/>
                      <a:pt x="0" y="216"/>
                    </a:cubicBezTo>
                    <a:cubicBezTo>
                      <a:pt x="1" y="217"/>
                      <a:pt x="1" y="221"/>
                      <a:pt x="1" y="223"/>
                    </a:cubicBezTo>
                    <a:cubicBezTo>
                      <a:pt x="1" y="225"/>
                      <a:pt x="2" y="227"/>
                      <a:pt x="2" y="228"/>
                    </a:cubicBezTo>
                    <a:cubicBezTo>
                      <a:pt x="2" y="229"/>
                      <a:pt x="4" y="230"/>
                      <a:pt x="6" y="230"/>
                    </a:cubicBezTo>
                    <a:cubicBezTo>
                      <a:pt x="8" y="230"/>
                      <a:pt x="10" y="231"/>
                      <a:pt x="11" y="232"/>
                    </a:cubicBezTo>
                    <a:cubicBezTo>
                      <a:pt x="12" y="233"/>
                      <a:pt x="14" y="235"/>
                      <a:pt x="15" y="236"/>
                    </a:cubicBezTo>
                    <a:cubicBezTo>
                      <a:pt x="17" y="237"/>
                      <a:pt x="19" y="238"/>
                      <a:pt x="20" y="238"/>
                    </a:cubicBezTo>
                    <a:cubicBezTo>
                      <a:pt x="21" y="237"/>
                      <a:pt x="24" y="237"/>
                      <a:pt x="27" y="237"/>
                    </a:cubicBezTo>
                    <a:cubicBezTo>
                      <a:pt x="28" y="237"/>
                      <a:pt x="30" y="238"/>
                      <a:pt x="31" y="239"/>
                    </a:cubicBezTo>
                    <a:cubicBezTo>
                      <a:pt x="31" y="241"/>
                      <a:pt x="32" y="244"/>
                      <a:pt x="31" y="246"/>
                    </a:cubicBezTo>
                    <a:cubicBezTo>
                      <a:pt x="31" y="248"/>
                      <a:pt x="33" y="250"/>
                      <a:pt x="35" y="250"/>
                    </a:cubicBezTo>
                    <a:cubicBezTo>
                      <a:pt x="37" y="251"/>
                      <a:pt x="39" y="252"/>
                      <a:pt x="40" y="253"/>
                    </a:cubicBezTo>
                    <a:cubicBezTo>
                      <a:pt x="40" y="253"/>
                      <a:pt x="41" y="254"/>
                      <a:pt x="42" y="256"/>
                    </a:cubicBezTo>
                    <a:cubicBezTo>
                      <a:pt x="42" y="257"/>
                      <a:pt x="43" y="258"/>
                      <a:pt x="45" y="258"/>
                    </a:cubicBezTo>
                    <a:cubicBezTo>
                      <a:pt x="46" y="258"/>
                      <a:pt x="47" y="259"/>
                      <a:pt x="48" y="259"/>
                    </a:cubicBezTo>
                    <a:cubicBezTo>
                      <a:pt x="50" y="260"/>
                      <a:pt x="50" y="261"/>
                      <a:pt x="49" y="262"/>
                    </a:cubicBezTo>
                    <a:cubicBezTo>
                      <a:pt x="48" y="263"/>
                      <a:pt x="48" y="264"/>
                      <a:pt x="50" y="265"/>
                    </a:cubicBezTo>
                    <a:cubicBezTo>
                      <a:pt x="52" y="267"/>
                      <a:pt x="53" y="269"/>
                      <a:pt x="53" y="271"/>
                    </a:cubicBezTo>
                    <a:cubicBezTo>
                      <a:pt x="53" y="273"/>
                      <a:pt x="52" y="275"/>
                      <a:pt x="51" y="278"/>
                    </a:cubicBezTo>
                    <a:cubicBezTo>
                      <a:pt x="50" y="279"/>
                      <a:pt x="49" y="281"/>
                      <a:pt x="49" y="281"/>
                    </a:cubicBezTo>
                    <a:cubicBezTo>
                      <a:pt x="49" y="281"/>
                      <a:pt x="52" y="281"/>
                      <a:pt x="56" y="283"/>
                    </a:cubicBezTo>
                    <a:cubicBezTo>
                      <a:pt x="58" y="283"/>
                      <a:pt x="62" y="284"/>
                      <a:pt x="63" y="285"/>
                    </a:cubicBezTo>
                    <a:cubicBezTo>
                      <a:pt x="64" y="286"/>
                      <a:pt x="65" y="288"/>
                      <a:pt x="65" y="290"/>
                    </a:cubicBezTo>
                    <a:cubicBezTo>
                      <a:pt x="65" y="292"/>
                      <a:pt x="66" y="293"/>
                      <a:pt x="67" y="294"/>
                    </a:cubicBezTo>
                    <a:cubicBezTo>
                      <a:pt x="67" y="295"/>
                      <a:pt x="68" y="295"/>
                      <a:pt x="69" y="294"/>
                    </a:cubicBezTo>
                    <a:cubicBezTo>
                      <a:pt x="70" y="293"/>
                      <a:pt x="72" y="292"/>
                      <a:pt x="73" y="292"/>
                    </a:cubicBezTo>
                    <a:cubicBezTo>
                      <a:pt x="74" y="292"/>
                      <a:pt x="75" y="291"/>
                      <a:pt x="75" y="293"/>
                    </a:cubicBezTo>
                    <a:cubicBezTo>
                      <a:pt x="75" y="294"/>
                      <a:pt x="77" y="296"/>
                      <a:pt x="78" y="298"/>
                    </a:cubicBezTo>
                    <a:cubicBezTo>
                      <a:pt x="79" y="299"/>
                      <a:pt x="82" y="301"/>
                      <a:pt x="84" y="301"/>
                    </a:cubicBezTo>
                    <a:cubicBezTo>
                      <a:pt x="86" y="301"/>
                      <a:pt x="90" y="301"/>
                      <a:pt x="92" y="302"/>
                    </a:cubicBezTo>
                    <a:cubicBezTo>
                      <a:pt x="93" y="303"/>
                      <a:pt x="97" y="304"/>
                      <a:pt x="99" y="305"/>
                    </a:cubicBezTo>
                    <a:cubicBezTo>
                      <a:pt x="101" y="306"/>
                      <a:pt x="102" y="307"/>
                      <a:pt x="102" y="307"/>
                    </a:cubicBezTo>
                    <a:cubicBezTo>
                      <a:pt x="103" y="306"/>
                      <a:pt x="106" y="305"/>
                      <a:pt x="107" y="305"/>
                    </a:cubicBezTo>
                    <a:cubicBezTo>
                      <a:pt x="109" y="305"/>
                      <a:pt x="110" y="303"/>
                      <a:pt x="110" y="302"/>
                    </a:cubicBezTo>
                    <a:cubicBezTo>
                      <a:pt x="111" y="302"/>
                      <a:pt x="112" y="300"/>
                      <a:pt x="113" y="299"/>
                    </a:cubicBezTo>
                    <a:cubicBezTo>
                      <a:pt x="114" y="298"/>
                      <a:pt x="115" y="297"/>
                      <a:pt x="116" y="296"/>
                    </a:cubicBezTo>
                    <a:cubicBezTo>
                      <a:pt x="117" y="295"/>
                      <a:pt x="117" y="293"/>
                      <a:pt x="117" y="292"/>
                    </a:cubicBezTo>
                    <a:cubicBezTo>
                      <a:pt x="117" y="290"/>
                      <a:pt x="119" y="289"/>
                      <a:pt x="120" y="288"/>
                    </a:cubicBezTo>
                    <a:cubicBezTo>
                      <a:pt x="121" y="286"/>
                      <a:pt x="122" y="284"/>
                      <a:pt x="123" y="284"/>
                    </a:cubicBezTo>
                    <a:cubicBezTo>
                      <a:pt x="124" y="283"/>
                      <a:pt x="124" y="282"/>
                      <a:pt x="123" y="281"/>
                    </a:cubicBezTo>
                    <a:cubicBezTo>
                      <a:pt x="123" y="280"/>
                      <a:pt x="121" y="279"/>
                      <a:pt x="120" y="279"/>
                    </a:cubicBezTo>
                    <a:cubicBezTo>
                      <a:pt x="119" y="279"/>
                      <a:pt x="116" y="279"/>
                      <a:pt x="115" y="278"/>
                    </a:cubicBezTo>
                    <a:cubicBezTo>
                      <a:pt x="114" y="276"/>
                      <a:pt x="113" y="275"/>
                      <a:pt x="113" y="274"/>
                    </a:cubicBezTo>
                    <a:cubicBezTo>
                      <a:pt x="112" y="274"/>
                      <a:pt x="112" y="272"/>
                      <a:pt x="111" y="271"/>
                    </a:cubicBezTo>
                    <a:cubicBezTo>
                      <a:pt x="111" y="270"/>
                      <a:pt x="112" y="270"/>
                      <a:pt x="114" y="273"/>
                    </a:cubicBezTo>
                    <a:cubicBezTo>
                      <a:pt x="115" y="274"/>
                      <a:pt x="117" y="276"/>
                      <a:pt x="118" y="276"/>
                    </a:cubicBezTo>
                    <a:cubicBezTo>
                      <a:pt x="119" y="276"/>
                      <a:pt x="119" y="276"/>
                      <a:pt x="120" y="276"/>
                    </a:cubicBezTo>
                    <a:cubicBezTo>
                      <a:pt x="121" y="277"/>
                      <a:pt x="121" y="277"/>
                      <a:pt x="122" y="277"/>
                    </a:cubicBezTo>
                    <a:cubicBezTo>
                      <a:pt x="123" y="277"/>
                      <a:pt x="124" y="278"/>
                      <a:pt x="125" y="279"/>
                    </a:cubicBezTo>
                    <a:cubicBezTo>
                      <a:pt x="126" y="280"/>
                      <a:pt x="126" y="282"/>
                      <a:pt x="126" y="283"/>
                    </a:cubicBezTo>
                    <a:cubicBezTo>
                      <a:pt x="126" y="283"/>
                      <a:pt x="126" y="286"/>
                      <a:pt x="125" y="287"/>
                    </a:cubicBezTo>
                    <a:cubicBezTo>
                      <a:pt x="124" y="289"/>
                      <a:pt x="124" y="290"/>
                      <a:pt x="124" y="292"/>
                    </a:cubicBezTo>
                    <a:cubicBezTo>
                      <a:pt x="124" y="293"/>
                      <a:pt x="124" y="295"/>
                      <a:pt x="125" y="296"/>
                    </a:cubicBezTo>
                    <a:cubicBezTo>
                      <a:pt x="125" y="297"/>
                      <a:pt x="126" y="299"/>
                      <a:pt x="126" y="300"/>
                    </a:cubicBezTo>
                    <a:cubicBezTo>
                      <a:pt x="127" y="301"/>
                      <a:pt x="127" y="304"/>
                      <a:pt x="127" y="305"/>
                    </a:cubicBezTo>
                    <a:cubicBezTo>
                      <a:pt x="127" y="305"/>
                      <a:pt x="127" y="307"/>
                      <a:pt x="128" y="308"/>
                    </a:cubicBezTo>
                    <a:cubicBezTo>
                      <a:pt x="128" y="309"/>
                      <a:pt x="129" y="310"/>
                      <a:pt x="130" y="311"/>
                    </a:cubicBezTo>
                    <a:cubicBezTo>
                      <a:pt x="130" y="312"/>
                      <a:pt x="131" y="312"/>
                      <a:pt x="132" y="312"/>
                    </a:cubicBezTo>
                    <a:cubicBezTo>
                      <a:pt x="132" y="311"/>
                      <a:pt x="132" y="310"/>
                      <a:pt x="132" y="309"/>
                    </a:cubicBezTo>
                    <a:cubicBezTo>
                      <a:pt x="132" y="308"/>
                      <a:pt x="133" y="305"/>
                      <a:pt x="133" y="304"/>
                    </a:cubicBezTo>
                    <a:cubicBezTo>
                      <a:pt x="133" y="303"/>
                      <a:pt x="134" y="302"/>
                      <a:pt x="134" y="303"/>
                    </a:cubicBezTo>
                    <a:cubicBezTo>
                      <a:pt x="135" y="303"/>
                      <a:pt x="136" y="304"/>
                      <a:pt x="136" y="306"/>
                    </a:cubicBezTo>
                    <a:cubicBezTo>
                      <a:pt x="137" y="308"/>
                      <a:pt x="137" y="309"/>
                      <a:pt x="138" y="308"/>
                    </a:cubicBezTo>
                    <a:cubicBezTo>
                      <a:pt x="139" y="308"/>
                      <a:pt x="140" y="308"/>
                      <a:pt x="140" y="307"/>
                    </a:cubicBezTo>
                    <a:cubicBezTo>
                      <a:pt x="140" y="306"/>
                      <a:pt x="141" y="304"/>
                      <a:pt x="141" y="303"/>
                    </a:cubicBezTo>
                    <a:cubicBezTo>
                      <a:pt x="141" y="303"/>
                      <a:pt x="141" y="301"/>
                      <a:pt x="141" y="300"/>
                    </a:cubicBezTo>
                    <a:cubicBezTo>
                      <a:pt x="142" y="299"/>
                      <a:pt x="142" y="297"/>
                      <a:pt x="142" y="295"/>
                    </a:cubicBezTo>
                    <a:cubicBezTo>
                      <a:pt x="142" y="293"/>
                      <a:pt x="142" y="292"/>
                      <a:pt x="143" y="293"/>
                    </a:cubicBezTo>
                    <a:cubicBezTo>
                      <a:pt x="143" y="295"/>
                      <a:pt x="144" y="295"/>
                      <a:pt x="145" y="295"/>
                    </a:cubicBezTo>
                    <a:cubicBezTo>
                      <a:pt x="146" y="294"/>
                      <a:pt x="147" y="292"/>
                      <a:pt x="147" y="291"/>
                    </a:cubicBezTo>
                    <a:cubicBezTo>
                      <a:pt x="147" y="289"/>
                      <a:pt x="148" y="287"/>
                      <a:pt x="148" y="286"/>
                    </a:cubicBezTo>
                    <a:cubicBezTo>
                      <a:pt x="149" y="285"/>
                      <a:pt x="149" y="282"/>
                      <a:pt x="149" y="280"/>
                    </a:cubicBezTo>
                    <a:cubicBezTo>
                      <a:pt x="150" y="279"/>
                      <a:pt x="150" y="279"/>
                      <a:pt x="151" y="280"/>
                    </a:cubicBezTo>
                    <a:cubicBezTo>
                      <a:pt x="151" y="282"/>
                      <a:pt x="151" y="284"/>
                      <a:pt x="150" y="285"/>
                    </a:cubicBezTo>
                    <a:cubicBezTo>
                      <a:pt x="150" y="286"/>
                      <a:pt x="150" y="287"/>
                      <a:pt x="151" y="288"/>
                    </a:cubicBezTo>
                    <a:cubicBezTo>
                      <a:pt x="152" y="288"/>
                      <a:pt x="153" y="288"/>
                      <a:pt x="153" y="287"/>
                    </a:cubicBezTo>
                    <a:cubicBezTo>
                      <a:pt x="153" y="285"/>
                      <a:pt x="154" y="284"/>
                      <a:pt x="154" y="283"/>
                    </a:cubicBezTo>
                    <a:cubicBezTo>
                      <a:pt x="155" y="281"/>
                      <a:pt x="155" y="282"/>
                      <a:pt x="156" y="283"/>
                    </a:cubicBezTo>
                    <a:cubicBezTo>
                      <a:pt x="156" y="284"/>
                      <a:pt x="156" y="286"/>
                      <a:pt x="155" y="288"/>
                    </a:cubicBezTo>
                    <a:cubicBezTo>
                      <a:pt x="155" y="289"/>
                      <a:pt x="154" y="291"/>
                      <a:pt x="154" y="292"/>
                    </a:cubicBezTo>
                    <a:cubicBezTo>
                      <a:pt x="154" y="294"/>
                      <a:pt x="154" y="295"/>
                      <a:pt x="154" y="296"/>
                    </a:cubicBezTo>
                    <a:cubicBezTo>
                      <a:pt x="154" y="298"/>
                      <a:pt x="154" y="300"/>
                      <a:pt x="154" y="300"/>
                    </a:cubicBezTo>
                    <a:cubicBezTo>
                      <a:pt x="154" y="301"/>
                      <a:pt x="154" y="303"/>
                      <a:pt x="154" y="304"/>
                    </a:cubicBezTo>
                    <a:cubicBezTo>
                      <a:pt x="154" y="304"/>
                      <a:pt x="154" y="306"/>
                      <a:pt x="154" y="306"/>
                    </a:cubicBezTo>
                    <a:cubicBezTo>
                      <a:pt x="155" y="307"/>
                      <a:pt x="156" y="308"/>
                      <a:pt x="156" y="309"/>
                    </a:cubicBezTo>
                    <a:cubicBezTo>
                      <a:pt x="157" y="309"/>
                      <a:pt x="158" y="309"/>
                      <a:pt x="158" y="307"/>
                    </a:cubicBezTo>
                    <a:cubicBezTo>
                      <a:pt x="159" y="306"/>
                      <a:pt x="160" y="305"/>
                      <a:pt x="159" y="305"/>
                    </a:cubicBezTo>
                    <a:cubicBezTo>
                      <a:pt x="160" y="305"/>
                      <a:pt x="160" y="304"/>
                      <a:pt x="161" y="303"/>
                    </a:cubicBezTo>
                    <a:cubicBezTo>
                      <a:pt x="161" y="301"/>
                      <a:pt x="163" y="302"/>
                      <a:pt x="164" y="303"/>
                    </a:cubicBezTo>
                    <a:cubicBezTo>
                      <a:pt x="166" y="304"/>
                      <a:pt x="168" y="306"/>
                      <a:pt x="169" y="306"/>
                    </a:cubicBezTo>
                    <a:cubicBezTo>
                      <a:pt x="171" y="306"/>
                      <a:pt x="173" y="306"/>
                      <a:pt x="174" y="305"/>
                    </a:cubicBezTo>
                    <a:cubicBezTo>
                      <a:pt x="176" y="304"/>
                      <a:pt x="176" y="302"/>
                      <a:pt x="175" y="301"/>
                    </a:cubicBezTo>
                    <a:cubicBezTo>
                      <a:pt x="174" y="299"/>
                      <a:pt x="172" y="297"/>
                      <a:pt x="172" y="297"/>
                    </a:cubicBezTo>
                    <a:cubicBezTo>
                      <a:pt x="171" y="296"/>
                      <a:pt x="170" y="294"/>
                      <a:pt x="169" y="293"/>
                    </a:cubicBezTo>
                    <a:cubicBezTo>
                      <a:pt x="168" y="293"/>
                      <a:pt x="167" y="291"/>
                      <a:pt x="166" y="291"/>
                    </a:cubicBezTo>
                    <a:cubicBezTo>
                      <a:pt x="166" y="290"/>
                      <a:pt x="166" y="289"/>
                      <a:pt x="166" y="288"/>
                    </a:cubicBezTo>
                    <a:cubicBezTo>
                      <a:pt x="166" y="288"/>
                      <a:pt x="166" y="287"/>
                      <a:pt x="167" y="288"/>
                    </a:cubicBezTo>
                    <a:cubicBezTo>
                      <a:pt x="168" y="288"/>
                      <a:pt x="170" y="290"/>
                      <a:pt x="171" y="291"/>
                    </a:cubicBezTo>
                    <a:cubicBezTo>
                      <a:pt x="172" y="292"/>
                      <a:pt x="173" y="292"/>
                      <a:pt x="173" y="292"/>
                    </a:cubicBezTo>
                    <a:cubicBezTo>
                      <a:pt x="173" y="292"/>
                      <a:pt x="173" y="291"/>
                      <a:pt x="174" y="289"/>
                    </a:cubicBezTo>
                    <a:cubicBezTo>
                      <a:pt x="174" y="286"/>
                      <a:pt x="174" y="284"/>
                      <a:pt x="174" y="283"/>
                    </a:cubicBezTo>
                    <a:cubicBezTo>
                      <a:pt x="173" y="282"/>
                      <a:pt x="173" y="280"/>
                      <a:pt x="173" y="278"/>
                    </a:cubicBezTo>
                    <a:cubicBezTo>
                      <a:pt x="173" y="276"/>
                      <a:pt x="174" y="275"/>
                      <a:pt x="174" y="275"/>
                    </a:cubicBezTo>
                    <a:cubicBezTo>
                      <a:pt x="174" y="275"/>
                      <a:pt x="173" y="275"/>
                      <a:pt x="173" y="273"/>
                    </a:cubicBezTo>
                    <a:cubicBezTo>
                      <a:pt x="173" y="272"/>
                      <a:pt x="171" y="270"/>
                      <a:pt x="170" y="268"/>
                    </a:cubicBezTo>
                    <a:cubicBezTo>
                      <a:pt x="168" y="266"/>
                      <a:pt x="168" y="263"/>
                      <a:pt x="168" y="261"/>
                    </a:cubicBezTo>
                    <a:cubicBezTo>
                      <a:pt x="168" y="260"/>
                      <a:pt x="168" y="257"/>
                      <a:pt x="167" y="255"/>
                    </a:cubicBezTo>
                    <a:cubicBezTo>
                      <a:pt x="166" y="254"/>
                      <a:pt x="165" y="252"/>
                      <a:pt x="165" y="250"/>
                    </a:cubicBezTo>
                    <a:cubicBezTo>
                      <a:pt x="164" y="249"/>
                      <a:pt x="164" y="246"/>
                      <a:pt x="165" y="244"/>
                    </a:cubicBezTo>
                    <a:cubicBezTo>
                      <a:pt x="166" y="243"/>
                      <a:pt x="166" y="241"/>
                      <a:pt x="165" y="239"/>
                    </a:cubicBezTo>
                    <a:cubicBezTo>
                      <a:pt x="164" y="239"/>
                      <a:pt x="163" y="236"/>
                      <a:pt x="162" y="234"/>
                    </a:cubicBezTo>
                    <a:cubicBezTo>
                      <a:pt x="161" y="233"/>
                      <a:pt x="160" y="230"/>
                      <a:pt x="160" y="228"/>
                    </a:cubicBezTo>
                    <a:cubicBezTo>
                      <a:pt x="160" y="227"/>
                      <a:pt x="161" y="224"/>
                      <a:pt x="162" y="223"/>
                    </a:cubicBezTo>
                    <a:cubicBezTo>
                      <a:pt x="163" y="221"/>
                      <a:pt x="162" y="219"/>
                      <a:pt x="160" y="218"/>
                    </a:cubicBezTo>
                    <a:cubicBezTo>
                      <a:pt x="159" y="218"/>
                      <a:pt x="156" y="218"/>
                      <a:pt x="154" y="218"/>
                    </a:cubicBezTo>
                    <a:cubicBezTo>
                      <a:pt x="152" y="218"/>
                      <a:pt x="151" y="216"/>
                      <a:pt x="151" y="214"/>
                    </a:cubicBezTo>
                    <a:cubicBezTo>
                      <a:pt x="152" y="213"/>
                      <a:pt x="152" y="211"/>
                      <a:pt x="153" y="209"/>
                    </a:cubicBezTo>
                    <a:cubicBezTo>
                      <a:pt x="153" y="208"/>
                      <a:pt x="153" y="207"/>
                      <a:pt x="153" y="207"/>
                    </a:cubicBezTo>
                    <a:cubicBezTo>
                      <a:pt x="153" y="207"/>
                      <a:pt x="152" y="206"/>
                      <a:pt x="150" y="205"/>
                    </a:cubicBezTo>
                    <a:cubicBezTo>
                      <a:pt x="149" y="203"/>
                      <a:pt x="147" y="203"/>
                      <a:pt x="146" y="202"/>
                    </a:cubicBezTo>
                    <a:cubicBezTo>
                      <a:pt x="145" y="201"/>
                      <a:pt x="144" y="199"/>
                      <a:pt x="143" y="198"/>
                    </a:cubicBezTo>
                    <a:cubicBezTo>
                      <a:pt x="142" y="197"/>
                      <a:pt x="141" y="194"/>
                      <a:pt x="141" y="193"/>
                    </a:cubicBezTo>
                    <a:cubicBezTo>
                      <a:pt x="141" y="191"/>
                      <a:pt x="142" y="188"/>
                      <a:pt x="142" y="187"/>
                    </a:cubicBezTo>
                    <a:cubicBezTo>
                      <a:pt x="143" y="185"/>
                      <a:pt x="144" y="184"/>
                      <a:pt x="144" y="184"/>
                    </a:cubicBezTo>
                    <a:cubicBezTo>
                      <a:pt x="144" y="184"/>
                      <a:pt x="144" y="183"/>
                      <a:pt x="146" y="183"/>
                    </a:cubicBezTo>
                    <a:cubicBezTo>
                      <a:pt x="147" y="183"/>
                      <a:pt x="148" y="181"/>
                      <a:pt x="149" y="181"/>
                    </a:cubicBezTo>
                    <a:cubicBezTo>
                      <a:pt x="150" y="180"/>
                      <a:pt x="150" y="178"/>
                      <a:pt x="150" y="177"/>
                    </a:cubicBezTo>
                    <a:cubicBezTo>
                      <a:pt x="149" y="176"/>
                      <a:pt x="148" y="174"/>
                      <a:pt x="148" y="172"/>
                    </a:cubicBezTo>
                    <a:cubicBezTo>
                      <a:pt x="148" y="171"/>
                      <a:pt x="148" y="170"/>
                      <a:pt x="148" y="170"/>
                    </a:cubicBezTo>
                    <a:cubicBezTo>
                      <a:pt x="148" y="170"/>
                      <a:pt x="148" y="168"/>
                      <a:pt x="148" y="166"/>
                    </a:cubicBezTo>
                    <a:cubicBezTo>
                      <a:pt x="148" y="165"/>
                      <a:pt x="147" y="162"/>
                      <a:pt x="146" y="161"/>
                    </a:cubicBezTo>
                    <a:cubicBezTo>
                      <a:pt x="145" y="160"/>
                      <a:pt x="143" y="160"/>
                      <a:pt x="142" y="160"/>
                    </a:cubicBezTo>
                    <a:cubicBezTo>
                      <a:pt x="141" y="160"/>
                      <a:pt x="138" y="161"/>
                      <a:pt x="137" y="160"/>
                    </a:cubicBezTo>
                    <a:cubicBezTo>
                      <a:pt x="135" y="159"/>
                      <a:pt x="134" y="159"/>
                      <a:pt x="134" y="159"/>
                    </a:cubicBezTo>
                    <a:cubicBezTo>
                      <a:pt x="134" y="159"/>
                      <a:pt x="133" y="158"/>
                      <a:pt x="131" y="157"/>
                    </a:cubicBezTo>
                    <a:cubicBezTo>
                      <a:pt x="130" y="157"/>
                      <a:pt x="128" y="156"/>
                      <a:pt x="126" y="155"/>
                    </a:cubicBezTo>
                    <a:cubicBezTo>
                      <a:pt x="125" y="154"/>
                      <a:pt x="122" y="153"/>
                      <a:pt x="120" y="153"/>
                    </a:cubicBezTo>
                    <a:cubicBezTo>
                      <a:pt x="119" y="153"/>
                      <a:pt x="117" y="153"/>
                      <a:pt x="116" y="152"/>
                    </a:cubicBezTo>
                    <a:cubicBezTo>
                      <a:pt x="115" y="150"/>
                      <a:pt x="114" y="149"/>
                      <a:pt x="114" y="149"/>
                    </a:cubicBezTo>
                    <a:cubicBezTo>
                      <a:pt x="114" y="149"/>
                      <a:pt x="113" y="148"/>
                      <a:pt x="112" y="147"/>
                    </a:cubicBezTo>
                    <a:cubicBezTo>
                      <a:pt x="111" y="145"/>
                      <a:pt x="111" y="143"/>
                      <a:pt x="112" y="142"/>
                    </a:cubicBezTo>
                    <a:cubicBezTo>
                      <a:pt x="112" y="140"/>
                      <a:pt x="114" y="137"/>
                      <a:pt x="115" y="136"/>
                    </a:cubicBezTo>
                    <a:cubicBezTo>
                      <a:pt x="116" y="134"/>
                      <a:pt x="117" y="132"/>
                      <a:pt x="117" y="131"/>
                    </a:cubicBezTo>
                    <a:cubicBezTo>
                      <a:pt x="117" y="130"/>
                      <a:pt x="117" y="129"/>
                      <a:pt x="118" y="129"/>
                    </a:cubicBezTo>
                    <a:cubicBezTo>
                      <a:pt x="119" y="129"/>
                      <a:pt x="121" y="130"/>
                      <a:pt x="123" y="130"/>
                    </a:cubicBezTo>
                    <a:cubicBezTo>
                      <a:pt x="124" y="130"/>
                      <a:pt x="125" y="130"/>
                      <a:pt x="127" y="128"/>
                    </a:cubicBezTo>
                    <a:cubicBezTo>
                      <a:pt x="128" y="126"/>
                      <a:pt x="130" y="124"/>
                      <a:pt x="131" y="122"/>
                    </a:cubicBezTo>
                    <a:cubicBezTo>
                      <a:pt x="131" y="120"/>
                      <a:pt x="132" y="118"/>
                      <a:pt x="132" y="115"/>
                    </a:cubicBezTo>
                    <a:cubicBezTo>
                      <a:pt x="132" y="113"/>
                      <a:pt x="133" y="112"/>
                      <a:pt x="136" y="112"/>
                    </a:cubicBezTo>
                    <a:cubicBezTo>
                      <a:pt x="139" y="112"/>
                      <a:pt x="142" y="112"/>
                      <a:pt x="144" y="113"/>
                    </a:cubicBezTo>
                    <a:cubicBezTo>
                      <a:pt x="146" y="114"/>
                      <a:pt x="149" y="114"/>
                      <a:pt x="149" y="113"/>
                    </a:cubicBezTo>
                    <a:cubicBezTo>
                      <a:pt x="150" y="112"/>
                      <a:pt x="152" y="111"/>
                      <a:pt x="154" y="111"/>
                    </a:cubicBezTo>
                    <a:cubicBezTo>
                      <a:pt x="156" y="110"/>
                      <a:pt x="157" y="109"/>
                      <a:pt x="157" y="108"/>
                    </a:cubicBezTo>
                    <a:cubicBezTo>
                      <a:pt x="157" y="107"/>
                      <a:pt x="156" y="104"/>
                      <a:pt x="154" y="104"/>
                    </a:cubicBezTo>
                    <a:cubicBezTo>
                      <a:pt x="152" y="103"/>
                      <a:pt x="150" y="100"/>
                      <a:pt x="150" y="99"/>
                    </a:cubicBezTo>
                    <a:cubicBezTo>
                      <a:pt x="150" y="97"/>
                      <a:pt x="148" y="95"/>
                      <a:pt x="147" y="95"/>
                    </a:cubicBezTo>
                    <a:cubicBezTo>
                      <a:pt x="144" y="94"/>
                      <a:pt x="141" y="95"/>
                      <a:pt x="140" y="95"/>
                    </a:cubicBezTo>
                    <a:cubicBezTo>
                      <a:pt x="139" y="96"/>
                      <a:pt x="137" y="96"/>
                      <a:pt x="135" y="96"/>
                    </a:cubicBezTo>
                    <a:cubicBezTo>
                      <a:pt x="132" y="95"/>
                      <a:pt x="130" y="92"/>
                      <a:pt x="130" y="91"/>
                    </a:cubicBezTo>
                    <a:cubicBezTo>
                      <a:pt x="129" y="89"/>
                      <a:pt x="127" y="86"/>
                      <a:pt x="125" y="85"/>
                    </a:cubicBezTo>
                    <a:cubicBezTo>
                      <a:pt x="123" y="83"/>
                      <a:pt x="121" y="82"/>
                      <a:pt x="120" y="82"/>
                    </a:cubicBezTo>
                    <a:cubicBezTo>
                      <a:pt x="119" y="81"/>
                      <a:pt x="117" y="81"/>
                      <a:pt x="115" y="81"/>
                    </a:cubicBezTo>
                    <a:cubicBezTo>
                      <a:pt x="113" y="81"/>
                      <a:pt x="112" y="80"/>
                      <a:pt x="112" y="79"/>
                    </a:cubicBezTo>
                    <a:cubicBezTo>
                      <a:pt x="112" y="78"/>
                      <a:pt x="112" y="77"/>
                      <a:pt x="111" y="76"/>
                    </a:cubicBezTo>
                    <a:cubicBezTo>
                      <a:pt x="111" y="75"/>
                      <a:pt x="111" y="72"/>
                      <a:pt x="111" y="72"/>
                    </a:cubicBezTo>
                    <a:cubicBezTo>
                      <a:pt x="112" y="71"/>
                      <a:pt x="113" y="68"/>
                      <a:pt x="113" y="66"/>
                    </a:cubicBezTo>
                    <a:cubicBezTo>
                      <a:pt x="113" y="64"/>
                      <a:pt x="115" y="61"/>
                      <a:pt x="116" y="60"/>
                    </a:cubicBezTo>
                    <a:cubicBezTo>
                      <a:pt x="117" y="60"/>
                      <a:pt x="119" y="60"/>
                      <a:pt x="119" y="59"/>
                    </a:cubicBezTo>
                    <a:cubicBezTo>
                      <a:pt x="120" y="58"/>
                      <a:pt x="122" y="56"/>
                      <a:pt x="122" y="55"/>
                    </a:cubicBezTo>
                    <a:cubicBezTo>
                      <a:pt x="123" y="54"/>
                      <a:pt x="125" y="52"/>
                      <a:pt x="127" y="51"/>
                    </a:cubicBezTo>
                    <a:cubicBezTo>
                      <a:pt x="129" y="49"/>
                      <a:pt x="130" y="47"/>
                      <a:pt x="129" y="46"/>
                    </a:cubicBezTo>
                    <a:cubicBezTo>
                      <a:pt x="128" y="44"/>
                      <a:pt x="126" y="43"/>
                      <a:pt x="125" y="43"/>
                    </a:cubicBezTo>
                    <a:cubicBezTo>
                      <a:pt x="123" y="43"/>
                      <a:pt x="121" y="43"/>
                      <a:pt x="121" y="43"/>
                    </a:cubicBezTo>
                    <a:cubicBezTo>
                      <a:pt x="121" y="43"/>
                      <a:pt x="121" y="43"/>
                      <a:pt x="121" y="41"/>
                    </a:cubicBezTo>
                    <a:cubicBezTo>
                      <a:pt x="121" y="39"/>
                      <a:pt x="122" y="38"/>
                      <a:pt x="122" y="37"/>
                    </a:cubicBezTo>
                    <a:cubicBezTo>
                      <a:pt x="122" y="36"/>
                      <a:pt x="123" y="35"/>
                      <a:pt x="124" y="35"/>
                    </a:cubicBezTo>
                    <a:cubicBezTo>
                      <a:pt x="124" y="34"/>
                      <a:pt x="125" y="35"/>
                      <a:pt x="126" y="36"/>
                    </a:cubicBezTo>
                    <a:cubicBezTo>
                      <a:pt x="127" y="37"/>
                      <a:pt x="128" y="38"/>
                      <a:pt x="129" y="39"/>
                    </a:cubicBezTo>
                    <a:cubicBezTo>
                      <a:pt x="129" y="40"/>
                      <a:pt x="131" y="41"/>
                      <a:pt x="133" y="41"/>
                    </a:cubicBezTo>
                    <a:cubicBezTo>
                      <a:pt x="134" y="42"/>
                      <a:pt x="136" y="44"/>
                      <a:pt x="137" y="44"/>
                    </a:cubicBezTo>
                    <a:cubicBezTo>
                      <a:pt x="139" y="45"/>
                      <a:pt x="140" y="46"/>
                      <a:pt x="140" y="47"/>
                    </a:cubicBezTo>
                    <a:cubicBezTo>
                      <a:pt x="140" y="49"/>
                      <a:pt x="141" y="51"/>
                      <a:pt x="143" y="51"/>
                    </a:cubicBezTo>
                    <a:cubicBezTo>
                      <a:pt x="144" y="53"/>
                      <a:pt x="147" y="54"/>
                      <a:pt x="148" y="54"/>
                    </a:cubicBezTo>
                    <a:cubicBezTo>
                      <a:pt x="150" y="54"/>
                      <a:pt x="152" y="55"/>
                      <a:pt x="153" y="54"/>
                    </a:cubicBezTo>
                    <a:cubicBezTo>
                      <a:pt x="154" y="54"/>
                      <a:pt x="155" y="54"/>
                      <a:pt x="155" y="53"/>
                    </a:cubicBezTo>
                    <a:cubicBezTo>
                      <a:pt x="155" y="52"/>
                      <a:pt x="155" y="50"/>
                      <a:pt x="154" y="49"/>
                    </a:cubicBezTo>
                    <a:cubicBezTo>
                      <a:pt x="153" y="49"/>
                      <a:pt x="152" y="47"/>
                      <a:pt x="152" y="46"/>
                    </a:cubicBezTo>
                    <a:cubicBezTo>
                      <a:pt x="152" y="45"/>
                      <a:pt x="152" y="44"/>
                      <a:pt x="153" y="44"/>
                    </a:cubicBezTo>
                    <a:cubicBezTo>
                      <a:pt x="154" y="44"/>
                      <a:pt x="156" y="44"/>
                      <a:pt x="157" y="45"/>
                    </a:cubicBezTo>
                    <a:cubicBezTo>
                      <a:pt x="158" y="46"/>
                      <a:pt x="159" y="47"/>
                      <a:pt x="160" y="48"/>
                    </a:cubicBezTo>
                    <a:cubicBezTo>
                      <a:pt x="161" y="48"/>
                      <a:pt x="161" y="49"/>
                      <a:pt x="161" y="50"/>
                    </a:cubicBezTo>
                    <a:cubicBezTo>
                      <a:pt x="160" y="51"/>
                      <a:pt x="160" y="52"/>
                      <a:pt x="161" y="53"/>
                    </a:cubicBezTo>
                    <a:cubicBezTo>
                      <a:pt x="161" y="53"/>
                      <a:pt x="161" y="54"/>
                      <a:pt x="162" y="56"/>
                    </a:cubicBezTo>
                    <a:cubicBezTo>
                      <a:pt x="162" y="57"/>
                      <a:pt x="164" y="58"/>
                      <a:pt x="166" y="58"/>
                    </a:cubicBezTo>
                    <a:cubicBezTo>
                      <a:pt x="168" y="59"/>
                      <a:pt x="169" y="61"/>
                      <a:pt x="170" y="63"/>
                    </a:cubicBezTo>
                    <a:cubicBezTo>
                      <a:pt x="172" y="63"/>
                      <a:pt x="174" y="65"/>
                      <a:pt x="175" y="64"/>
                    </a:cubicBezTo>
                    <a:cubicBezTo>
                      <a:pt x="176" y="64"/>
                      <a:pt x="178" y="64"/>
                      <a:pt x="180" y="64"/>
                    </a:cubicBezTo>
                    <a:cubicBezTo>
                      <a:pt x="182" y="65"/>
                      <a:pt x="184" y="65"/>
                      <a:pt x="185" y="66"/>
                    </a:cubicBezTo>
                    <a:cubicBezTo>
                      <a:pt x="186" y="66"/>
                      <a:pt x="187" y="65"/>
                      <a:pt x="187" y="64"/>
                    </a:cubicBezTo>
                    <a:cubicBezTo>
                      <a:pt x="188" y="63"/>
                      <a:pt x="188" y="60"/>
                      <a:pt x="187" y="60"/>
                    </a:cubicBezTo>
                    <a:cubicBezTo>
                      <a:pt x="187" y="59"/>
                      <a:pt x="187" y="56"/>
                      <a:pt x="187" y="54"/>
                    </a:cubicBezTo>
                    <a:cubicBezTo>
                      <a:pt x="187" y="54"/>
                      <a:pt x="189" y="54"/>
                      <a:pt x="190" y="51"/>
                    </a:cubicBezTo>
                    <a:cubicBezTo>
                      <a:pt x="192" y="49"/>
                      <a:pt x="193" y="47"/>
                      <a:pt x="195" y="46"/>
                    </a:cubicBezTo>
                    <a:cubicBezTo>
                      <a:pt x="197" y="44"/>
                      <a:pt x="199" y="42"/>
                      <a:pt x="199" y="41"/>
                    </a:cubicBezTo>
                    <a:cubicBezTo>
                      <a:pt x="199" y="39"/>
                      <a:pt x="200" y="36"/>
                      <a:pt x="200" y="35"/>
                    </a:cubicBezTo>
                    <a:cubicBezTo>
                      <a:pt x="201" y="33"/>
                      <a:pt x="201" y="30"/>
                      <a:pt x="200" y="2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4" name="Freeform 26">
                <a:extLst>
                  <a:ext uri="{FF2B5EF4-FFF2-40B4-BE49-F238E27FC236}">
                    <a16:creationId xmlns:a16="http://schemas.microsoft.com/office/drawing/2014/main" id="{DD4AEAA7-FAED-5E90-95BE-D2927DF52B67}"/>
                  </a:ext>
                </a:extLst>
              </p:cNvPr>
              <p:cNvSpPr>
                <a:spLocks/>
              </p:cNvSpPr>
              <p:nvPr/>
            </p:nvSpPr>
            <p:spPr bwMode="auto">
              <a:xfrm>
                <a:off x="5671435" y="3109531"/>
                <a:ext cx="13010" cy="11477"/>
              </a:xfrm>
              <a:custGeom>
                <a:avLst/>
                <a:gdLst/>
                <a:ahLst/>
                <a:cxnLst>
                  <a:cxn ang="0">
                    <a:pos x="7" y="6"/>
                  </a:cxn>
                  <a:cxn ang="0">
                    <a:pos x="7" y="3"/>
                  </a:cxn>
                  <a:cxn ang="0">
                    <a:pos x="5" y="0"/>
                  </a:cxn>
                  <a:cxn ang="0">
                    <a:pos x="0" y="5"/>
                  </a:cxn>
                  <a:cxn ang="0">
                    <a:pos x="7" y="6"/>
                  </a:cxn>
                  <a:cxn ang="0">
                    <a:pos x="7" y="6"/>
                  </a:cxn>
                </a:cxnLst>
                <a:rect l="0" t="0" r="r" b="b"/>
                <a:pathLst>
                  <a:path w="7" h="6">
                    <a:moveTo>
                      <a:pt x="7" y="6"/>
                    </a:moveTo>
                    <a:cubicBezTo>
                      <a:pt x="7" y="5"/>
                      <a:pt x="7" y="4"/>
                      <a:pt x="7" y="3"/>
                    </a:cubicBezTo>
                    <a:cubicBezTo>
                      <a:pt x="6" y="1"/>
                      <a:pt x="6" y="1"/>
                      <a:pt x="5" y="0"/>
                    </a:cubicBezTo>
                    <a:cubicBezTo>
                      <a:pt x="0" y="5"/>
                      <a:pt x="0" y="5"/>
                      <a:pt x="0" y="5"/>
                    </a:cubicBezTo>
                    <a:cubicBezTo>
                      <a:pt x="7" y="6"/>
                      <a:pt x="7" y="6"/>
                      <a:pt x="7" y="6"/>
                    </a:cubicBezTo>
                    <a:cubicBezTo>
                      <a:pt x="7" y="6"/>
                      <a:pt x="7" y="6"/>
                      <a:pt x="7" y="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5" name="Freeform 27">
                <a:extLst>
                  <a:ext uri="{FF2B5EF4-FFF2-40B4-BE49-F238E27FC236}">
                    <a16:creationId xmlns:a16="http://schemas.microsoft.com/office/drawing/2014/main" id="{C747A77C-0F49-A8C6-9755-0BCB15708688}"/>
                  </a:ext>
                </a:extLst>
              </p:cNvPr>
              <p:cNvSpPr>
                <a:spLocks/>
              </p:cNvSpPr>
              <p:nvPr/>
            </p:nvSpPr>
            <p:spPr bwMode="auto">
              <a:xfrm>
                <a:off x="5110544" y="2805746"/>
                <a:ext cx="824123" cy="726177"/>
              </a:xfrm>
              <a:custGeom>
                <a:avLst/>
                <a:gdLst/>
                <a:ahLst/>
                <a:cxnLst>
                  <a:cxn ang="0">
                    <a:pos x="427" y="51"/>
                  </a:cxn>
                  <a:cxn ang="0">
                    <a:pos x="397" y="42"/>
                  </a:cxn>
                  <a:cxn ang="0">
                    <a:pos x="373" y="46"/>
                  </a:cxn>
                  <a:cxn ang="0">
                    <a:pos x="358" y="69"/>
                  </a:cxn>
                  <a:cxn ang="0">
                    <a:pos x="347" y="77"/>
                  </a:cxn>
                  <a:cxn ang="0">
                    <a:pos x="324" y="74"/>
                  </a:cxn>
                  <a:cxn ang="0">
                    <a:pos x="308" y="99"/>
                  </a:cxn>
                  <a:cxn ang="0">
                    <a:pos x="271" y="110"/>
                  </a:cxn>
                  <a:cxn ang="0">
                    <a:pos x="244" y="109"/>
                  </a:cxn>
                  <a:cxn ang="0">
                    <a:pos x="228" y="83"/>
                  </a:cxn>
                  <a:cxn ang="0">
                    <a:pos x="205" y="65"/>
                  </a:cxn>
                  <a:cxn ang="0">
                    <a:pos x="183" y="41"/>
                  </a:cxn>
                  <a:cxn ang="0">
                    <a:pos x="175" y="16"/>
                  </a:cxn>
                  <a:cxn ang="0">
                    <a:pos x="148" y="15"/>
                  </a:cxn>
                  <a:cxn ang="0">
                    <a:pos x="115" y="4"/>
                  </a:cxn>
                  <a:cxn ang="0">
                    <a:pos x="92" y="24"/>
                  </a:cxn>
                  <a:cxn ang="0">
                    <a:pos x="71" y="40"/>
                  </a:cxn>
                  <a:cxn ang="0">
                    <a:pos x="64" y="65"/>
                  </a:cxn>
                  <a:cxn ang="0">
                    <a:pos x="53" y="89"/>
                  </a:cxn>
                  <a:cxn ang="0">
                    <a:pos x="50" y="113"/>
                  </a:cxn>
                  <a:cxn ang="0">
                    <a:pos x="53" y="134"/>
                  </a:cxn>
                  <a:cxn ang="0">
                    <a:pos x="43" y="170"/>
                  </a:cxn>
                  <a:cxn ang="0">
                    <a:pos x="46" y="202"/>
                  </a:cxn>
                  <a:cxn ang="0">
                    <a:pos x="28" y="218"/>
                  </a:cxn>
                  <a:cxn ang="0">
                    <a:pos x="19" y="237"/>
                  </a:cxn>
                  <a:cxn ang="0">
                    <a:pos x="18" y="270"/>
                  </a:cxn>
                  <a:cxn ang="0">
                    <a:pos x="4" y="280"/>
                  </a:cxn>
                  <a:cxn ang="0">
                    <a:pos x="10" y="307"/>
                  </a:cxn>
                  <a:cxn ang="0">
                    <a:pos x="38" y="309"/>
                  </a:cxn>
                  <a:cxn ang="0">
                    <a:pos x="34" y="328"/>
                  </a:cxn>
                  <a:cxn ang="0">
                    <a:pos x="10" y="316"/>
                  </a:cxn>
                  <a:cxn ang="0">
                    <a:pos x="14" y="337"/>
                  </a:cxn>
                  <a:cxn ang="0">
                    <a:pos x="39" y="337"/>
                  </a:cxn>
                  <a:cxn ang="0">
                    <a:pos x="60" y="332"/>
                  </a:cxn>
                  <a:cxn ang="0">
                    <a:pos x="77" y="341"/>
                  </a:cxn>
                  <a:cxn ang="0">
                    <a:pos x="95" y="361"/>
                  </a:cxn>
                  <a:cxn ang="0">
                    <a:pos x="99" y="380"/>
                  </a:cxn>
                  <a:cxn ang="0">
                    <a:pos x="88" y="393"/>
                  </a:cxn>
                  <a:cxn ang="0">
                    <a:pos x="108" y="385"/>
                  </a:cxn>
                  <a:cxn ang="0">
                    <a:pos x="135" y="379"/>
                  </a:cxn>
                  <a:cxn ang="0">
                    <a:pos x="156" y="365"/>
                  </a:cxn>
                  <a:cxn ang="0">
                    <a:pos x="183" y="362"/>
                  </a:cxn>
                  <a:cxn ang="0">
                    <a:pos x="191" y="352"/>
                  </a:cxn>
                  <a:cxn ang="0">
                    <a:pos x="199" y="351"/>
                  </a:cxn>
                  <a:cxn ang="0">
                    <a:pos x="194" y="327"/>
                  </a:cxn>
                  <a:cxn ang="0">
                    <a:pos x="196" y="301"/>
                  </a:cxn>
                  <a:cxn ang="0">
                    <a:pos x="190" y="282"/>
                  </a:cxn>
                  <a:cxn ang="0">
                    <a:pos x="198" y="243"/>
                  </a:cxn>
                  <a:cxn ang="0">
                    <a:pos x="230" y="224"/>
                  </a:cxn>
                  <a:cxn ang="0">
                    <a:pos x="241" y="229"/>
                  </a:cxn>
                  <a:cxn ang="0">
                    <a:pos x="255" y="204"/>
                  </a:cxn>
                  <a:cxn ang="0">
                    <a:pos x="279" y="198"/>
                  </a:cxn>
                  <a:cxn ang="0">
                    <a:pos x="312" y="185"/>
                  </a:cxn>
                  <a:cxn ang="0">
                    <a:pos x="315" y="168"/>
                  </a:cxn>
                  <a:cxn ang="0">
                    <a:pos x="335" y="142"/>
                  </a:cxn>
                  <a:cxn ang="0">
                    <a:pos x="371" y="121"/>
                  </a:cxn>
                  <a:cxn ang="0">
                    <a:pos x="404" y="90"/>
                  </a:cxn>
                  <a:cxn ang="0">
                    <a:pos x="431" y="65"/>
                  </a:cxn>
                  <a:cxn ang="0">
                    <a:pos x="452" y="36"/>
                  </a:cxn>
                </a:cxnLst>
                <a:rect l="0" t="0" r="r" b="b"/>
                <a:pathLst>
                  <a:path w="455" h="401">
                    <a:moveTo>
                      <a:pt x="449" y="35"/>
                    </a:moveTo>
                    <a:cubicBezTo>
                      <a:pt x="446" y="36"/>
                      <a:pt x="442" y="38"/>
                      <a:pt x="441" y="38"/>
                    </a:cubicBezTo>
                    <a:cubicBezTo>
                      <a:pt x="440" y="39"/>
                      <a:pt x="439" y="42"/>
                      <a:pt x="439" y="44"/>
                    </a:cubicBezTo>
                    <a:cubicBezTo>
                      <a:pt x="438" y="45"/>
                      <a:pt x="436" y="46"/>
                      <a:pt x="435" y="46"/>
                    </a:cubicBezTo>
                    <a:cubicBezTo>
                      <a:pt x="433" y="46"/>
                      <a:pt x="432" y="47"/>
                      <a:pt x="432" y="49"/>
                    </a:cubicBezTo>
                    <a:cubicBezTo>
                      <a:pt x="431" y="50"/>
                      <a:pt x="429" y="51"/>
                      <a:pt x="427" y="51"/>
                    </a:cubicBezTo>
                    <a:cubicBezTo>
                      <a:pt x="425" y="52"/>
                      <a:pt x="423" y="52"/>
                      <a:pt x="421" y="53"/>
                    </a:cubicBezTo>
                    <a:cubicBezTo>
                      <a:pt x="419" y="53"/>
                      <a:pt x="417" y="54"/>
                      <a:pt x="415" y="54"/>
                    </a:cubicBezTo>
                    <a:cubicBezTo>
                      <a:pt x="415" y="54"/>
                      <a:pt x="412" y="53"/>
                      <a:pt x="409" y="54"/>
                    </a:cubicBezTo>
                    <a:cubicBezTo>
                      <a:pt x="407" y="54"/>
                      <a:pt x="405" y="53"/>
                      <a:pt x="404" y="52"/>
                    </a:cubicBezTo>
                    <a:cubicBezTo>
                      <a:pt x="403" y="51"/>
                      <a:pt x="401" y="49"/>
                      <a:pt x="401" y="46"/>
                    </a:cubicBezTo>
                    <a:cubicBezTo>
                      <a:pt x="400" y="44"/>
                      <a:pt x="397" y="43"/>
                      <a:pt x="397" y="42"/>
                    </a:cubicBezTo>
                    <a:cubicBezTo>
                      <a:pt x="395" y="41"/>
                      <a:pt x="392" y="40"/>
                      <a:pt x="391" y="40"/>
                    </a:cubicBezTo>
                    <a:cubicBezTo>
                      <a:pt x="389" y="41"/>
                      <a:pt x="388" y="41"/>
                      <a:pt x="387" y="41"/>
                    </a:cubicBezTo>
                    <a:cubicBezTo>
                      <a:pt x="386" y="41"/>
                      <a:pt x="384" y="41"/>
                      <a:pt x="382" y="41"/>
                    </a:cubicBezTo>
                    <a:cubicBezTo>
                      <a:pt x="381" y="41"/>
                      <a:pt x="380" y="42"/>
                      <a:pt x="381" y="43"/>
                    </a:cubicBezTo>
                    <a:cubicBezTo>
                      <a:pt x="381" y="45"/>
                      <a:pt x="379" y="46"/>
                      <a:pt x="377" y="45"/>
                    </a:cubicBezTo>
                    <a:cubicBezTo>
                      <a:pt x="374" y="45"/>
                      <a:pt x="373" y="45"/>
                      <a:pt x="373" y="46"/>
                    </a:cubicBezTo>
                    <a:cubicBezTo>
                      <a:pt x="373" y="47"/>
                      <a:pt x="373" y="49"/>
                      <a:pt x="374" y="49"/>
                    </a:cubicBezTo>
                    <a:cubicBezTo>
                      <a:pt x="374" y="51"/>
                      <a:pt x="374" y="53"/>
                      <a:pt x="373" y="54"/>
                    </a:cubicBezTo>
                    <a:cubicBezTo>
                      <a:pt x="373" y="54"/>
                      <a:pt x="370" y="56"/>
                      <a:pt x="367" y="57"/>
                    </a:cubicBezTo>
                    <a:cubicBezTo>
                      <a:pt x="365" y="59"/>
                      <a:pt x="362" y="60"/>
                      <a:pt x="361" y="61"/>
                    </a:cubicBezTo>
                    <a:cubicBezTo>
                      <a:pt x="359" y="62"/>
                      <a:pt x="357" y="63"/>
                      <a:pt x="358" y="65"/>
                    </a:cubicBezTo>
                    <a:cubicBezTo>
                      <a:pt x="357" y="67"/>
                      <a:pt x="358" y="68"/>
                      <a:pt x="358" y="69"/>
                    </a:cubicBezTo>
                    <a:cubicBezTo>
                      <a:pt x="359" y="70"/>
                      <a:pt x="360" y="72"/>
                      <a:pt x="359" y="73"/>
                    </a:cubicBezTo>
                    <a:cubicBezTo>
                      <a:pt x="358" y="73"/>
                      <a:pt x="358" y="75"/>
                      <a:pt x="359" y="77"/>
                    </a:cubicBezTo>
                    <a:cubicBezTo>
                      <a:pt x="359" y="78"/>
                      <a:pt x="358" y="79"/>
                      <a:pt x="357" y="79"/>
                    </a:cubicBezTo>
                    <a:cubicBezTo>
                      <a:pt x="356" y="79"/>
                      <a:pt x="354" y="80"/>
                      <a:pt x="352" y="80"/>
                    </a:cubicBezTo>
                    <a:cubicBezTo>
                      <a:pt x="351" y="81"/>
                      <a:pt x="350" y="80"/>
                      <a:pt x="350" y="80"/>
                    </a:cubicBezTo>
                    <a:cubicBezTo>
                      <a:pt x="350" y="78"/>
                      <a:pt x="348" y="77"/>
                      <a:pt x="347" y="77"/>
                    </a:cubicBezTo>
                    <a:cubicBezTo>
                      <a:pt x="345" y="77"/>
                      <a:pt x="343" y="78"/>
                      <a:pt x="342" y="80"/>
                    </a:cubicBezTo>
                    <a:cubicBezTo>
                      <a:pt x="341" y="82"/>
                      <a:pt x="338" y="83"/>
                      <a:pt x="336" y="84"/>
                    </a:cubicBezTo>
                    <a:cubicBezTo>
                      <a:pt x="334" y="85"/>
                      <a:pt x="334" y="85"/>
                      <a:pt x="333" y="83"/>
                    </a:cubicBezTo>
                    <a:cubicBezTo>
                      <a:pt x="333" y="83"/>
                      <a:pt x="332" y="80"/>
                      <a:pt x="331" y="79"/>
                    </a:cubicBezTo>
                    <a:cubicBezTo>
                      <a:pt x="329" y="78"/>
                      <a:pt x="328" y="76"/>
                      <a:pt x="327" y="74"/>
                    </a:cubicBezTo>
                    <a:cubicBezTo>
                      <a:pt x="326" y="73"/>
                      <a:pt x="325" y="73"/>
                      <a:pt x="324" y="74"/>
                    </a:cubicBezTo>
                    <a:cubicBezTo>
                      <a:pt x="323" y="75"/>
                      <a:pt x="322" y="78"/>
                      <a:pt x="321" y="79"/>
                    </a:cubicBezTo>
                    <a:cubicBezTo>
                      <a:pt x="320" y="81"/>
                      <a:pt x="319" y="84"/>
                      <a:pt x="319" y="85"/>
                    </a:cubicBezTo>
                    <a:cubicBezTo>
                      <a:pt x="320" y="87"/>
                      <a:pt x="320" y="90"/>
                      <a:pt x="320" y="91"/>
                    </a:cubicBezTo>
                    <a:cubicBezTo>
                      <a:pt x="320" y="93"/>
                      <a:pt x="319" y="95"/>
                      <a:pt x="318" y="96"/>
                    </a:cubicBezTo>
                    <a:cubicBezTo>
                      <a:pt x="318" y="97"/>
                      <a:pt x="315" y="99"/>
                      <a:pt x="314" y="99"/>
                    </a:cubicBezTo>
                    <a:cubicBezTo>
                      <a:pt x="312" y="100"/>
                      <a:pt x="310" y="100"/>
                      <a:pt x="308" y="99"/>
                    </a:cubicBezTo>
                    <a:cubicBezTo>
                      <a:pt x="306" y="99"/>
                      <a:pt x="302" y="99"/>
                      <a:pt x="301" y="100"/>
                    </a:cubicBezTo>
                    <a:cubicBezTo>
                      <a:pt x="298" y="101"/>
                      <a:pt x="294" y="102"/>
                      <a:pt x="293" y="103"/>
                    </a:cubicBezTo>
                    <a:cubicBezTo>
                      <a:pt x="291" y="104"/>
                      <a:pt x="288" y="106"/>
                      <a:pt x="286" y="107"/>
                    </a:cubicBezTo>
                    <a:cubicBezTo>
                      <a:pt x="285" y="108"/>
                      <a:pt x="283" y="110"/>
                      <a:pt x="281" y="110"/>
                    </a:cubicBezTo>
                    <a:cubicBezTo>
                      <a:pt x="280" y="110"/>
                      <a:pt x="278" y="111"/>
                      <a:pt x="276" y="111"/>
                    </a:cubicBezTo>
                    <a:cubicBezTo>
                      <a:pt x="274" y="112"/>
                      <a:pt x="271" y="111"/>
                      <a:pt x="271" y="110"/>
                    </a:cubicBezTo>
                    <a:cubicBezTo>
                      <a:pt x="270" y="108"/>
                      <a:pt x="269" y="106"/>
                      <a:pt x="269" y="106"/>
                    </a:cubicBezTo>
                    <a:cubicBezTo>
                      <a:pt x="269" y="106"/>
                      <a:pt x="268" y="108"/>
                      <a:pt x="265" y="110"/>
                    </a:cubicBezTo>
                    <a:cubicBezTo>
                      <a:pt x="261" y="111"/>
                      <a:pt x="258" y="112"/>
                      <a:pt x="256" y="112"/>
                    </a:cubicBezTo>
                    <a:cubicBezTo>
                      <a:pt x="253" y="113"/>
                      <a:pt x="251" y="113"/>
                      <a:pt x="249" y="113"/>
                    </a:cubicBezTo>
                    <a:cubicBezTo>
                      <a:pt x="246" y="114"/>
                      <a:pt x="244" y="114"/>
                      <a:pt x="244" y="114"/>
                    </a:cubicBezTo>
                    <a:cubicBezTo>
                      <a:pt x="244" y="113"/>
                      <a:pt x="244" y="110"/>
                      <a:pt x="244" y="109"/>
                    </a:cubicBezTo>
                    <a:cubicBezTo>
                      <a:pt x="244" y="107"/>
                      <a:pt x="243" y="104"/>
                      <a:pt x="243" y="103"/>
                    </a:cubicBezTo>
                    <a:cubicBezTo>
                      <a:pt x="243" y="101"/>
                      <a:pt x="243" y="98"/>
                      <a:pt x="243" y="97"/>
                    </a:cubicBezTo>
                    <a:cubicBezTo>
                      <a:pt x="243" y="96"/>
                      <a:pt x="242" y="94"/>
                      <a:pt x="240" y="94"/>
                    </a:cubicBezTo>
                    <a:cubicBezTo>
                      <a:pt x="238" y="94"/>
                      <a:pt x="234" y="93"/>
                      <a:pt x="234" y="93"/>
                    </a:cubicBezTo>
                    <a:cubicBezTo>
                      <a:pt x="232" y="92"/>
                      <a:pt x="230" y="90"/>
                      <a:pt x="230" y="89"/>
                    </a:cubicBezTo>
                    <a:cubicBezTo>
                      <a:pt x="230" y="88"/>
                      <a:pt x="229" y="85"/>
                      <a:pt x="228" y="83"/>
                    </a:cubicBezTo>
                    <a:cubicBezTo>
                      <a:pt x="226" y="81"/>
                      <a:pt x="225" y="78"/>
                      <a:pt x="224" y="77"/>
                    </a:cubicBezTo>
                    <a:cubicBezTo>
                      <a:pt x="224" y="75"/>
                      <a:pt x="222" y="73"/>
                      <a:pt x="220" y="72"/>
                    </a:cubicBezTo>
                    <a:cubicBezTo>
                      <a:pt x="218" y="70"/>
                      <a:pt x="215" y="69"/>
                      <a:pt x="215" y="70"/>
                    </a:cubicBezTo>
                    <a:cubicBezTo>
                      <a:pt x="213" y="70"/>
                      <a:pt x="210" y="70"/>
                      <a:pt x="209" y="70"/>
                    </a:cubicBezTo>
                    <a:cubicBezTo>
                      <a:pt x="208" y="70"/>
                      <a:pt x="206" y="68"/>
                      <a:pt x="206" y="67"/>
                    </a:cubicBezTo>
                    <a:cubicBezTo>
                      <a:pt x="206" y="65"/>
                      <a:pt x="205" y="65"/>
                      <a:pt x="205" y="65"/>
                    </a:cubicBezTo>
                    <a:cubicBezTo>
                      <a:pt x="205" y="65"/>
                      <a:pt x="204" y="65"/>
                      <a:pt x="202" y="65"/>
                    </a:cubicBezTo>
                    <a:cubicBezTo>
                      <a:pt x="200" y="64"/>
                      <a:pt x="197" y="63"/>
                      <a:pt x="196" y="63"/>
                    </a:cubicBezTo>
                    <a:cubicBezTo>
                      <a:pt x="194" y="62"/>
                      <a:pt x="191" y="62"/>
                      <a:pt x="191" y="60"/>
                    </a:cubicBezTo>
                    <a:cubicBezTo>
                      <a:pt x="190" y="59"/>
                      <a:pt x="189" y="56"/>
                      <a:pt x="188" y="53"/>
                    </a:cubicBezTo>
                    <a:cubicBezTo>
                      <a:pt x="188" y="51"/>
                      <a:pt x="186" y="47"/>
                      <a:pt x="184" y="46"/>
                    </a:cubicBezTo>
                    <a:cubicBezTo>
                      <a:pt x="182" y="44"/>
                      <a:pt x="182" y="42"/>
                      <a:pt x="183" y="41"/>
                    </a:cubicBezTo>
                    <a:cubicBezTo>
                      <a:pt x="184" y="41"/>
                      <a:pt x="186" y="38"/>
                      <a:pt x="186" y="36"/>
                    </a:cubicBezTo>
                    <a:cubicBezTo>
                      <a:pt x="186" y="35"/>
                      <a:pt x="186" y="33"/>
                      <a:pt x="186" y="31"/>
                    </a:cubicBezTo>
                    <a:cubicBezTo>
                      <a:pt x="187" y="30"/>
                      <a:pt x="188" y="29"/>
                      <a:pt x="187" y="27"/>
                    </a:cubicBezTo>
                    <a:cubicBezTo>
                      <a:pt x="187" y="25"/>
                      <a:pt x="186" y="23"/>
                      <a:pt x="185" y="21"/>
                    </a:cubicBezTo>
                    <a:cubicBezTo>
                      <a:pt x="184" y="20"/>
                      <a:pt x="182" y="18"/>
                      <a:pt x="180" y="17"/>
                    </a:cubicBezTo>
                    <a:cubicBezTo>
                      <a:pt x="179" y="16"/>
                      <a:pt x="176" y="16"/>
                      <a:pt x="175" y="16"/>
                    </a:cubicBezTo>
                    <a:cubicBezTo>
                      <a:pt x="173" y="16"/>
                      <a:pt x="170" y="17"/>
                      <a:pt x="168" y="18"/>
                    </a:cubicBezTo>
                    <a:cubicBezTo>
                      <a:pt x="167" y="19"/>
                      <a:pt x="164" y="20"/>
                      <a:pt x="163" y="20"/>
                    </a:cubicBezTo>
                    <a:cubicBezTo>
                      <a:pt x="162" y="19"/>
                      <a:pt x="160" y="19"/>
                      <a:pt x="159" y="19"/>
                    </a:cubicBezTo>
                    <a:cubicBezTo>
                      <a:pt x="158" y="18"/>
                      <a:pt x="156" y="18"/>
                      <a:pt x="154" y="18"/>
                    </a:cubicBezTo>
                    <a:cubicBezTo>
                      <a:pt x="153" y="17"/>
                      <a:pt x="151" y="16"/>
                      <a:pt x="150" y="16"/>
                    </a:cubicBezTo>
                    <a:cubicBezTo>
                      <a:pt x="150" y="16"/>
                      <a:pt x="149" y="16"/>
                      <a:pt x="148" y="15"/>
                    </a:cubicBezTo>
                    <a:cubicBezTo>
                      <a:pt x="147" y="14"/>
                      <a:pt x="145" y="14"/>
                      <a:pt x="143" y="14"/>
                    </a:cubicBezTo>
                    <a:cubicBezTo>
                      <a:pt x="141" y="15"/>
                      <a:pt x="138" y="15"/>
                      <a:pt x="136" y="15"/>
                    </a:cubicBezTo>
                    <a:cubicBezTo>
                      <a:pt x="134" y="15"/>
                      <a:pt x="132" y="14"/>
                      <a:pt x="131" y="14"/>
                    </a:cubicBezTo>
                    <a:cubicBezTo>
                      <a:pt x="130" y="14"/>
                      <a:pt x="128" y="12"/>
                      <a:pt x="127" y="11"/>
                    </a:cubicBezTo>
                    <a:cubicBezTo>
                      <a:pt x="126" y="9"/>
                      <a:pt x="124" y="7"/>
                      <a:pt x="122" y="7"/>
                    </a:cubicBezTo>
                    <a:cubicBezTo>
                      <a:pt x="119" y="6"/>
                      <a:pt x="116" y="5"/>
                      <a:pt x="115" y="4"/>
                    </a:cubicBezTo>
                    <a:cubicBezTo>
                      <a:pt x="114" y="3"/>
                      <a:pt x="111" y="3"/>
                      <a:pt x="109" y="3"/>
                    </a:cubicBezTo>
                    <a:cubicBezTo>
                      <a:pt x="107" y="4"/>
                      <a:pt x="104" y="3"/>
                      <a:pt x="102" y="2"/>
                    </a:cubicBezTo>
                    <a:cubicBezTo>
                      <a:pt x="99" y="0"/>
                      <a:pt x="98" y="1"/>
                      <a:pt x="98" y="4"/>
                    </a:cubicBezTo>
                    <a:cubicBezTo>
                      <a:pt x="98" y="6"/>
                      <a:pt x="98" y="11"/>
                      <a:pt x="98" y="12"/>
                    </a:cubicBezTo>
                    <a:cubicBezTo>
                      <a:pt x="97" y="14"/>
                      <a:pt x="96" y="17"/>
                      <a:pt x="95" y="20"/>
                    </a:cubicBezTo>
                    <a:cubicBezTo>
                      <a:pt x="94" y="22"/>
                      <a:pt x="92" y="23"/>
                      <a:pt x="92" y="24"/>
                    </a:cubicBezTo>
                    <a:cubicBezTo>
                      <a:pt x="91" y="24"/>
                      <a:pt x="90" y="27"/>
                      <a:pt x="90" y="29"/>
                    </a:cubicBezTo>
                    <a:cubicBezTo>
                      <a:pt x="89" y="31"/>
                      <a:pt x="88" y="34"/>
                      <a:pt x="85" y="34"/>
                    </a:cubicBezTo>
                    <a:cubicBezTo>
                      <a:pt x="84" y="34"/>
                      <a:pt x="81" y="33"/>
                      <a:pt x="80" y="32"/>
                    </a:cubicBezTo>
                    <a:cubicBezTo>
                      <a:pt x="78" y="31"/>
                      <a:pt x="76" y="30"/>
                      <a:pt x="76" y="31"/>
                    </a:cubicBezTo>
                    <a:cubicBezTo>
                      <a:pt x="74" y="31"/>
                      <a:pt x="74" y="33"/>
                      <a:pt x="74" y="35"/>
                    </a:cubicBezTo>
                    <a:cubicBezTo>
                      <a:pt x="74" y="37"/>
                      <a:pt x="73" y="39"/>
                      <a:pt x="71" y="40"/>
                    </a:cubicBezTo>
                    <a:cubicBezTo>
                      <a:pt x="70" y="42"/>
                      <a:pt x="69" y="43"/>
                      <a:pt x="69" y="44"/>
                    </a:cubicBezTo>
                    <a:cubicBezTo>
                      <a:pt x="69" y="45"/>
                      <a:pt x="68" y="47"/>
                      <a:pt x="68" y="48"/>
                    </a:cubicBezTo>
                    <a:cubicBezTo>
                      <a:pt x="68" y="49"/>
                      <a:pt x="69" y="51"/>
                      <a:pt x="70" y="53"/>
                    </a:cubicBezTo>
                    <a:cubicBezTo>
                      <a:pt x="71" y="55"/>
                      <a:pt x="71" y="58"/>
                      <a:pt x="70" y="59"/>
                    </a:cubicBezTo>
                    <a:cubicBezTo>
                      <a:pt x="70" y="59"/>
                      <a:pt x="69" y="60"/>
                      <a:pt x="68" y="62"/>
                    </a:cubicBezTo>
                    <a:cubicBezTo>
                      <a:pt x="67" y="63"/>
                      <a:pt x="65" y="65"/>
                      <a:pt x="64" y="65"/>
                    </a:cubicBezTo>
                    <a:cubicBezTo>
                      <a:pt x="63" y="65"/>
                      <a:pt x="63" y="66"/>
                      <a:pt x="63" y="67"/>
                    </a:cubicBezTo>
                    <a:cubicBezTo>
                      <a:pt x="63" y="68"/>
                      <a:pt x="62" y="70"/>
                      <a:pt x="61" y="72"/>
                    </a:cubicBezTo>
                    <a:cubicBezTo>
                      <a:pt x="60" y="72"/>
                      <a:pt x="57" y="73"/>
                      <a:pt x="56" y="74"/>
                    </a:cubicBezTo>
                    <a:cubicBezTo>
                      <a:pt x="55" y="75"/>
                      <a:pt x="53" y="79"/>
                      <a:pt x="53" y="81"/>
                    </a:cubicBezTo>
                    <a:cubicBezTo>
                      <a:pt x="52" y="84"/>
                      <a:pt x="51" y="86"/>
                      <a:pt x="51" y="86"/>
                    </a:cubicBezTo>
                    <a:cubicBezTo>
                      <a:pt x="51" y="86"/>
                      <a:pt x="52" y="87"/>
                      <a:pt x="53" y="89"/>
                    </a:cubicBezTo>
                    <a:cubicBezTo>
                      <a:pt x="54" y="90"/>
                      <a:pt x="55" y="92"/>
                      <a:pt x="55" y="94"/>
                    </a:cubicBezTo>
                    <a:cubicBezTo>
                      <a:pt x="55" y="95"/>
                      <a:pt x="55" y="97"/>
                      <a:pt x="54" y="98"/>
                    </a:cubicBezTo>
                    <a:cubicBezTo>
                      <a:pt x="54" y="100"/>
                      <a:pt x="55" y="101"/>
                      <a:pt x="55" y="102"/>
                    </a:cubicBezTo>
                    <a:cubicBezTo>
                      <a:pt x="56" y="103"/>
                      <a:pt x="57" y="105"/>
                      <a:pt x="57" y="106"/>
                    </a:cubicBezTo>
                    <a:cubicBezTo>
                      <a:pt x="57" y="107"/>
                      <a:pt x="56" y="109"/>
                      <a:pt x="54" y="110"/>
                    </a:cubicBezTo>
                    <a:cubicBezTo>
                      <a:pt x="53" y="111"/>
                      <a:pt x="50" y="112"/>
                      <a:pt x="50" y="113"/>
                    </a:cubicBezTo>
                    <a:cubicBezTo>
                      <a:pt x="49" y="115"/>
                      <a:pt x="48" y="118"/>
                      <a:pt x="47" y="119"/>
                    </a:cubicBezTo>
                    <a:cubicBezTo>
                      <a:pt x="46" y="121"/>
                      <a:pt x="46" y="124"/>
                      <a:pt x="47" y="124"/>
                    </a:cubicBezTo>
                    <a:cubicBezTo>
                      <a:pt x="48" y="125"/>
                      <a:pt x="50" y="126"/>
                      <a:pt x="52" y="127"/>
                    </a:cubicBezTo>
                    <a:cubicBezTo>
                      <a:pt x="52" y="128"/>
                      <a:pt x="54" y="128"/>
                      <a:pt x="55" y="128"/>
                    </a:cubicBezTo>
                    <a:cubicBezTo>
                      <a:pt x="57" y="128"/>
                      <a:pt x="57" y="128"/>
                      <a:pt x="57" y="129"/>
                    </a:cubicBezTo>
                    <a:cubicBezTo>
                      <a:pt x="57" y="130"/>
                      <a:pt x="55" y="132"/>
                      <a:pt x="53" y="134"/>
                    </a:cubicBezTo>
                    <a:cubicBezTo>
                      <a:pt x="53" y="135"/>
                      <a:pt x="49" y="137"/>
                      <a:pt x="48" y="139"/>
                    </a:cubicBezTo>
                    <a:cubicBezTo>
                      <a:pt x="46" y="141"/>
                      <a:pt x="45" y="143"/>
                      <a:pt x="44" y="145"/>
                    </a:cubicBezTo>
                    <a:cubicBezTo>
                      <a:pt x="43" y="147"/>
                      <a:pt x="43" y="149"/>
                      <a:pt x="44" y="151"/>
                    </a:cubicBezTo>
                    <a:cubicBezTo>
                      <a:pt x="44" y="152"/>
                      <a:pt x="45" y="155"/>
                      <a:pt x="45" y="157"/>
                    </a:cubicBezTo>
                    <a:cubicBezTo>
                      <a:pt x="45" y="159"/>
                      <a:pt x="44" y="162"/>
                      <a:pt x="44" y="163"/>
                    </a:cubicBezTo>
                    <a:cubicBezTo>
                      <a:pt x="44" y="165"/>
                      <a:pt x="44" y="168"/>
                      <a:pt x="43" y="170"/>
                    </a:cubicBezTo>
                    <a:cubicBezTo>
                      <a:pt x="43" y="172"/>
                      <a:pt x="43" y="175"/>
                      <a:pt x="43" y="177"/>
                    </a:cubicBezTo>
                    <a:cubicBezTo>
                      <a:pt x="43" y="180"/>
                      <a:pt x="42" y="182"/>
                      <a:pt x="41" y="183"/>
                    </a:cubicBezTo>
                    <a:cubicBezTo>
                      <a:pt x="41" y="185"/>
                      <a:pt x="39" y="186"/>
                      <a:pt x="37" y="187"/>
                    </a:cubicBezTo>
                    <a:cubicBezTo>
                      <a:pt x="35" y="188"/>
                      <a:pt x="36" y="190"/>
                      <a:pt x="38" y="192"/>
                    </a:cubicBezTo>
                    <a:cubicBezTo>
                      <a:pt x="41" y="192"/>
                      <a:pt x="44" y="195"/>
                      <a:pt x="45" y="196"/>
                    </a:cubicBezTo>
                    <a:cubicBezTo>
                      <a:pt x="47" y="198"/>
                      <a:pt x="47" y="201"/>
                      <a:pt x="46" y="202"/>
                    </a:cubicBezTo>
                    <a:cubicBezTo>
                      <a:pt x="45" y="202"/>
                      <a:pt x="45" y="205"/>
                      <a:pt x="45" y="207"/>
                    </a:cubicBezTo>
                    <a:cubicBezTo>
                      <a:pt x="46" y="208"/>
                      <a:pt x="45" y="211"/>
                      <a:pt x="45" y="213"/>
                    </a:cubicBezTo>
                    <a:cubicBezTo>
                      <a:pt x="44" y="216"/>
                      <a:pt x="44" y="218"/>
                      <a:pt x="42" y="218"/>
                    </a:cubicBezTo>
                    <a:cubicBezTo>
                      <a:pt x="41" y="218"/>
                      <a:pt x="39" y="218"/>
                      <a:pt x="38" y="218"/>
                    </a:cubicBezTo>
                    <a:cubicBezTo>
                      <a:pt x="36" y="218"/>
                      <a:pt x="35" y="218"/>
                      <a:pt x="34" y="218"/>
                    </a:cubicBezTo>
                    <a:cubicBezTo>
                      <a:pt x="32" y="218"/>
                      <a:pt x="30" y="218"/>
                      <a:pt x="28" y="218"/>
                    </a:cubicBezTo>
                    <a:cubicBezTo>
                      <a:pt x="27" y="218"/>
                      <a:pt x="25" y="218"/>
                      <a:pt x="24" y="219"/>
                    </a:cubicBezTo>
                    <a:cubicBezTo>
                      <a:pt x="23" y="220"/>
                      <a:pt x="22" y="222"/>
                      <a:pt x="22" y="222"/>
                    </a:cubicBezTo>
                    <a:cubicBezTo>
                      <a:pt x="22" y="224"/>
                      <a:pt x="22" y="227"/>
                      <a:pt x="22" y="228"/>
                    </a:cubicBezTo>
                    <a:cubicBezTo>
                      <a:pt x="22" y="229"/>
                      <a:pt x="22" y="231"/>
                      <a:pt x="22" y="232"/>
                    </a:cubicBezTo>
                    <a:cubicBezTo>
                      <a:pt x="22" y="233"/>
                      <a:pt x="21" y="233"/>
                      <a:pt x="20" y="233"/>
                    </a:cubicBezTo>
                    <a:cubicBezTo>
                      <a:pt x="20" y="234"/>
                      <a:pt x="19" y="235"/>
                      <a:pt x="19" y="237"/>
                    </a:cubicBezTo>
                    <a:cubicBezTo>
                      <a:pt x="19" y="239"/>
                      <a:pt x="19" y="243"/>
                      <a:pt x="19" y="245"/>
                    </a:cubicBezTo>
                    <a:cubicBezTo>
                      <a:pt x="19" y="247"/>
                      <a:pt x="20" y="250"/>
                      <a:pt x="21" y="250"/>
                    </a:cubicBezTo>
                    <a:cubicBezTo>
                      <a:pt x="21" y="250"/>
                      <a:pt x="22" y="253"/>
                      <a:pt x="23" y="255"/>
                    </a:cubicBezTo>
                    <a:cubicBezTo>
                      <a:pt x="24" y="258"/>
                      <a:pt x="24" y="260"/>
                      <a:pt x="23" y="261"/>
                    </a:cubicBezTo>
                    <a:cubicBezTo>
                      <a:pt x="23" y="262"/>
                      <a:pt x="22" y="265"/>
                      <a:pt x="22" y="266"/>
                    </a:cubicBezTo>
                    <a:cubicBezTo>
                      <a:pt x="21" y="268"/>
                      <a:pt x="20" y="270"/>
                      <a:pt x="18" y="270"/>
                    </a:cubicBezTo>
                    <a:cubicBezTo>
                      <a:pt x="16" y="269"/>
                      <a:pt x="13" y="268"/>
                      <a:pt x="11" y="268"/>
                    </a:cubicBezTo>
                    <a:cubicBezTo>
                      <a:pt x="10" y="268"/>
                      <a:pt x="7" y="268"/>
                      <a:pt x="6" y="267"/>
                    </a:cubicBezTo>
                    <a:cubicBezTo>
                      <a:pt x="5" y="267"/>
                      <a:pt x="3" y="268"/>
                      <a:pt x="3" y="269"/>
                    </a:cubicBezTo>
                    <a:cubicBezTo>
                      <a:pt x="3" y="270"/>
                      <a:pt x="3" y="271"/>
                      <a:pt x="5" y="272"/>
                    </a:cubicBezTo>
                    <a:cubicBezTo>
                      <a:pt x="6" y="272"/>
                      <a:pt x="7" y="274"/>
                      <a:pt x="6" y="275"/>
                    </a:cubicBezTo>
                    <a:cubicBezTo>
                      <a:pt x="5" y="276"/>
                      <a:pt x="5" y="278"/>
                      <a:pt x="4" y="280"/>
                    </a:cubicBezTo>
                    <a:cubicBezTo>
                      <a:pt x="4" y="282"/>
                      <a:pt x="3" y="285"/>
                      <a:pt x="2" y="286"/>
                    </a:cubicBezTo>
                    <a:cubicBezTo>
                      <a:pt x="0" y="288"/>
                      <a:pt x="1" y="291"/>
                      <a:pt x="2" y="293"/>
                    </a:cubicBezTo>
                    <a:cubicBezTo>
                      <a:pt x="4" y="295"/>
                      <a:pt x="7" y="297"/>
                      <a:pt x="8" y="298"/>
                    </a:cubicBezTo>
                    <a:cubicBezTo>
                      <a:pt x="10" y="299"/>
                      <a:pt x="10" y="300"/>
                      <a:pt x="10" y="301"/>
                    </a:cubicBezTo>
                    <a:cubicBezTo>
                      <a:pt x="10" y="302"/>
                      <a:pt x="10" y="303"/>
                      <a:pt x="10" y="304"/>
                    </a:cubicBezTo>
                    <a:cubicBezTo>
                      <a:pt x="10" y="305"/>
                      <a:pt x="10" y="307"/>
                      <a:pt x="10" y="307"/>
                    </a:cubicBezTo>
                    <a:cubicBezTo>
                      <a:pt x="10" y="308"/>
                      <a:pt x="11" y="310"/>
                      <a:pt x="12" y="311"/>
                    </a:cubicBezTo>
                    <a:cubicBezTo>
                      <a:pt x="13" y="312"/>
                      <a:pt x="15" y="312"/>
                      <a:pt x="17" y="311"/>
                    </a:cubicBezTo>
                    <a:cubicBezTo>
                      <a:pt x="18" y="311"/>
                      <a:pt x="19" y="311"/>
                      <a:pt x="21" y="309"/>
                    </a:cubicBezTo>
                    <a:cubicBezTo>
                      <a:pt x="23" y="307"/>
                      <a:pt x="26" y="307"/>
                      <a:pt x="27" y="307"/>
                    </a:cubicBezTo>
                    <a:cubicBezTo>
                      <a:pt x="28" y="308"/>
                      <a:pt x="31" y="309"/>
                      <a:pt x="33" y="309"/>
                    </a:cubicBezTo>
                    <a:cubicBezTo>
                      <a:pt x="34" y="310"/>
                      <a:pt x="36" y="310"/>
                      <a:pt x="38" y="309"/>
                    </a:cubicBezTo>
                    <a:cubicBezTo>
                      <a:pt x="40" y="308"/>
                      <a:pt x="41" y="308"/>
                      <a:pt x="42" y="309"/>
                    </a:cubicBezTo>
                    <a:cubicBezTo>
                      <a:pt x="42" y="311"/>
                      <a:pt x="42" y="313"/>
                      <a:pt x="41" y="314"/>
                    </a:cubicBezTo>
                    <a:cubicBezTo>
                      <a:pt x="40" y="316"/>
                      <a:pt x="39" y="318"/>
                      <a:pt x="37" y="318"/>
                    </a:cubicBezTo>
                    <a:cubicBezTo>
                      <a:pt x="37" y="318"/>
                      <a:pt x="36" y="319"/>
                      <a:pt x="36" y="320"/>
                    </a:cubicBezTo>
                    <a:cubicBezTo>
                      <a:pt x="36" y="321"/>
                      <a:pt x="36" y="324"/>
                      <a:pt x="36" y="325"/>
                    </a:cubicBezTo>
                    <a:cubicBezTo>
                      <a:pt x="37" y="327"/>
                      <a:pt x="36" y="328"/>
                      <a:pt x="34" y="328"/>
                    </a:cubicBezTo>
                    <a:cubicBezTo>
                      <a:pt x="33" y="328"/>
                      <a:pt x="31" y="327"/>
                      <a:pt x="31" y="326"/>
                    </a:cubicBezTo>
                    <a:cubicBezTo>
                      <a:pt x="30" y="325"/>
                      <a:pt x="29" y="324"/>
                      <a:pt x="28" y="324"/>
                    </a:cubicBezTo>
                    <a:cubicBezTo>
                      <a:pt x="27" y="324"/>
                      <a:pt x="24" y="324"/>
                      <a:pt x="22" y="324"/>
                    </a:cubicBezTo>
                    <a:cubicBezTo>
                      <a:pt x="21" y="323"/>
                      <a:pt x="18" y="322"/>
                      <a:pt x="17" y="322"/>
                    </a:cubicBezTo>
                    <a:cubicBezTo>
                      <a:pt x="15" y="322"/>
                      <a:pt x="14" y="320"/>
                      <a:pt x="13" y="319"/>
                    </a:cubicBezTo>
                    <a:cubicBezTo>
                      <a:pt x="13" y="318"/>
                      <a:pt x="12" y="317"/>
                      <a:pt x="10" y="316"/>
                    </a:cubicBezTo>
                    <a:cubicBezTo>
                      <a:pt x="9" y="316"/>
                      <a:pt x="8" y="317"/>
                      <a:pt x="9" y="318"/>
                    </a:cubicBezTo>
                    <a:cubicBezTo>
                      <a:pt x="10" y="320"/>
                      <a:pt x="11" y="322"/>
                      <a:pt x="11" y="323"/>
                    </a:cubicBezTo>
                    <a:cubicBezTo>
                      <a:pt x="12" y="323"/>
                      <a:pt x="12" y="324"/>
                      <a:pt x="13" y="325"/>
                    </a:cubicBezTo>
                    <a:cubicBezTo>
                      <a:pt x="13" y="326"/>
                      <a:pt x="13" y="328"/>
                      <a:pt x="14" y="328"/>
                    </a:cubicBezTo>
                    <a:cubicBezTo>
                      <a:pt x="15" y="328"/>
                      <a:pt x="15" y="330"/>
                      <a:pt x="15" y="332"/>
                    </a:cubicBezTo>
                    <a:cubicBezTo>
                      <a:pt x="14" y="334"/>
                      <a:pt x="14" y="335"/>
                      <a:pt x="14" y="337"/>
                    </a:cubicBezTo>
                    <a:cubicBezTo>
                      <a:pt x="14" y="338"/>
                      <a:pt x="14" y="339"/>
                      <a:pt x="17" y="338"/>
                    </a:cubicBezTo>
                    <a:cubicBezTo>
                      <a:pt x="20" y="338"/>
                      <a:pt x="22" y="336"/>
                      <a:pt x="22" y="334"/>
                    </a:cubicBezTo>
                    <a:cubicBezTo>
                      <a:pt x="22" y="333"/>
                      <a:pt x="24" y="332"/>
                      <a:pt x="26" y="332"/>
                    </a:cubicBezTo>
                    <a:cubicBezTo>
                      <a:pt x="28" y="333"/>
                      <a:pt x="30" y="333"/>
                      <a:pt x="32" y="334"/>
                    </a:cubicBezTo>
                    <a:cubicBezTo>
                      <a:pt x="33" y="334"/>
                      <a:pt x="36" y="334"/>
                      <a:pt x="37" y="335"/>
                    </a:cubicBezTo>
                    <a:cubicBezTo>
                      <a:pt x="38" y="335"/>
                      <a:pt x="39" y="336"/>
                      <a:pt x="39" y="337"/>
                    </a:cubicBezTo>
                    <a:cubicBezTo>
                      <a:pt x="39" y="338"/>
                      <a:pt x="39" y="341"/>
                      <a:pt x="39" y="341"/>
                    </a:cubicBezTo>
                    <a:cubicBezTo>
                      <a:pt x="39" y="342"/>
                      <a:pt x="40" y="343"/>
                      <a:pt x="41" y="343"/>
                    </a:cubicBezTo>
                    <a:cubicBezTo>
                      <a:pt x="42" y="343"/>
                      <a:pt x="44" y="342"/>
                      <a:pt x="46" y="342"/>
                    </a:cubicBezTo>
                    <a:cubicBezTo>
                      <a:pt x="47" y="341"/>
                      <a:pt x="48" y="340"/>
                      <a:pt x="50" y="339"/>
                    </a:cubicBezTo>
                    <a:cubicBezTo>
                      <a:pt x="51" y="339"/>
                      <a:pt x="53" y="338"/>
                      <a:pt x="56" y="337"/>
                    </a:cubicBezTo>
                    <a:cubicBezTo>
                      <a:pt x="57" y="336"/>
                      <a:pt x="60" y="334"/>
                      <a:pt x="60" y="332"/>
                    </a:cubicBezTo>
                    <a:cubicBezTo>
                      <a:pt x="61" y="331"/>
                      <a:pt x="63" y="330"/>
                      <a:pt x="64" y="330"/>
                    </a:cubicBezTo>
                    <a:cubicBezTo>
                      <a:pt x="65" y="329"/>
                      <a:pt x="67" y="330"/>
                      <a:pt x="67" y="331"/>
                    </a:cubicBezTo>
                    <a:cubicBezTo>
                      <a:pt x="67" y="332"/>
                      <a:pt x="68" y="333"/>
                      <a:pt x="69" y="333"/>
                    </a:cubicBezTo>
                    <a:cubicBezTo>
                      <a:pt x="70" y="332"/>
                      <a:pt x="72" y="332"/>
                      <a:pt x="72" y="333"/>
                    </a:cubicBezTo>
                    <a:cubicBezTo>
                      <a:pt x="74" y="333"/>
                      <a:pt x="76" y="335"/>
                      <a:pt x="77" y="336"/>
                    </a:cubicBezTo>
                    <a:cubicBezTo>
                      <a:pt x="77" y="337"/>
                      <a:pt x="78" y="340"/>
                      <a:pt x="77" y="341"/>
                    </a:cubicBezTo>
                    <a:cubicBezTo>
                      <a:pt x="77" y="342"/>
                      <a:pt x="77" y="344"/>
                      <a:pt x="79" y="345"/>
                    </a:cubicBezTo>
                    <a:cubicBezTo>
                      <a:pt x="80" y="345"/>
                      <a:pt x="82" y="347"/>
                      <a:pt x="83" y="347"/>
                    </a:cubicBezTo>
                    <a:cubicBezTo>
                      <a:pt x="84" y="348"/>
                      <a:pt x="88" y="349"/>
                      <a:pt x="90" y="348"/>
                    </a:cubicBezTo>
                    <a:cubicBezTo>
                      <a:pt x="91" y="348"/>
                      <a:pt x="93" y="349"/>
                      <a:pt x="93" y="351"/>
                    </a:cubicBezTo>
                    <a:cubicBezTo>
                      <a:pt x="92" y="353"/>
                      <a:pt x="92" y="355"/>
                      <a:pt x="93" y="357"/>
                    </a:cubicBezTo>
                    <a:cubicBezTo>
                      <a:pt x="93" y="359"/>
                      <a:pt x="94" y="360"/>
                      <a:pt x="95" y="361"/>
                    </a:cubicBezTo>
                    <a:cubicBezTo>
                      <a:pt x="95" y="362"/>
                      <a:pt x="96" y="363"/>
                      <a:pt x="97" y="363"/>
                    </a:cubicBezTo>
                    <a:cubicBezTo>
                      <a:pt x="98" y="363"/>
                      <a:pt x="101" y="364"/>
                      <a:pt x="101" y="364"/>
                    </a:cubicBezTo>
                    <a:cubicBezTo>
                      <a:pt x="103" y="364"/>
                      <a:pt x="104" y="365"/>
                      <a:pt x="103" y="366"/>
                    </a:cubicBezTo>
                    <a:cubicBezTo>
                      <a:pt x="103" y="367"/>
                      <a:pt x="102" y="369"/>
                      <a:pt x="101" y="370"/>
                    </a:cubicBezTo>
                    <a:cubicBezTo>
                      <a:pt x="101" y="372"/>
                      <a:pt x="101" y="375"/>
                      <a:pt x="101" y="375"/>
                    </a:cubicBezTo>
                    <a:cubicBezTo>
                      <a:pt x="101" y="377"/>
                      <a:pt x="100" y="379"/>
                      <a:pt x="99" y="380"/>
                    </a:cubicBezTo>
                    <a:cubicBezTo>
                      <a:pt x="98" y="381"/>
                      <a:pt x="98" y="383"/>
                      <a:pt x="98" y="384"/>
                    </a:cubicBezTo>
                    <a:cubicBezTo>
                      <a:pt x="99" y="385"/>
                      <a:pt x="99" y="386"/>
                      <a:pt x="99" y="388"/>
                    </a:cubicBezTo>
                    <a:cubicBezTo>
                      <a:pt x="100" y="389"/>
                      <a:pt x="99" y="389"/>
                      <a:pt x="98" y="389"/>
                    </a:cubicBezTo>
                    <a:cubicBezTo>
                      <a:pt x="96" y="389"/>
                      <a:pt x="95" y="388"/>
                      <a:pt x="94" y="387"/>
                    </a:cubicBezTo>
                    <a:cubicBezTo>
                      <a:pt x="93" y="387"/>
                      <a:pt x="91" y="387"/>
                      <a:pt x="91" y="388"/>
                    </a:cubicBezTo>
                    <a:cubicBezTo>
                      <a:pt x="90" y="388"/>
                      <a:pt x="89" y="390"/>
                      <a:pt x="88" y="393"/>
                    </a:cubicBezTo>
                    <a:cubicBezTo>
                      <a:pt x="88" y="394"/>
                      <a:pt x="87" y="397"/>
                      <a:pt x="87" y="397"/>
                    </a:cubicBezTo>
                    <a:cubicBezTo>
                      <a:pt x="87" y="397"/>
                      <a:pt x="88" y="398"/>
                      <a:pt x="90" y="399"/>
                    </a:cubicBezTo>
                    <a:cubicBezTo>
                      <a:pt x="92" y="400"/>
                      <a:pt x="95" y="401"/>
                      <a:pt x="96" y="400"/>
                    </a:cubicBezTo>
                    <a:cubicBezTo>
                      <a:pt x="97" y="400"/>
                      <a:pt x="100" y="398"/>
                      <a:pt x="102" y="397"/>
                    </a:cubicBezTo>
                    <a:cubicBezTo>
                      <a:pt x="104" y="395"/>
                      <a:pt x="105" y="392"/>
                      <a:pt x="106" y="391"/>
                    </a:cubicBezTo>
                    <a:cubicBezTo>
                      <a:pt x="107" y="390"/>
                      <a:pt x="108" y="387"/>
                      <a:pt x="108" y="385"/>
                    </a:cubicBezTo>
                    <a:cubicBezTo>
                      <a:pt x="109" y="385"/>
                      <a:pt x="109" y="382"/>
                      <a:pt x="110" y="381"/>
                    </a:cubicBezTo>
                    <a:cubicBezTo>
                      <a:pt x="110" y="380"/>
                      <a:pt x="112" y="379"/>
                      <a:pt x="114" y="378"/>
                    </a:cubicBezTo>
                    <a:cubicBezTo>
                      <a:pt x="117" y="378"/>
                      <a:pt x="119" y="378"/>
                      <a:pt x="120" y="377"/>
                    </a:cubicBezTo>
                    <a:cubicBezTo>
                      <a:pt x="121" y="377"/>
                      <a:pt x="124" y="378"/>
                      <a:pt x="125" y="378"/>
                    </a:cubicBezTo>
                    <a:cubicBezTo>
                      <a:pt x="127" y="379"/>
                      <a:pt x="128" y="379"/>
                      <a:pt x="130" y="379"/>
                    </a:cubicBezTo>
                    <a:cubicBezTo>
                      <a:pt x="132" y="380"/>
                      <a:pt x="134" y="380"/>
                      <a:pt x="135" y="379"/>
                    </a:cubicBezTo>
                    <a:cubicBezTo>
                      <a:pt x="136" y="379"/>
                      <a:pt x="137" y="377"/>
                      <a:pt x="138" y="376"/>
                    </a:cubicBezTo>
                    <a:cubicBezTo>
                      <a:pt x="139" y="375"/>
                      <a:pt x="141" y="374"/>
                      <a:pt x="143" y="374"/>
                    </a:cubicBezTo>
                    <a:cubicBezTo>
                      <a:pt x="144" y="374"/>
                      <a:pt x="146" y="373"/>
                      <a:pt x="147" y="373"/>
                    </a:cubicBezTo>
                    <a:cubicBezTo>
                      <a:pt x="148" y="373"/>
                      <a:pt x="150" y="373"/>
                      <a:pt x="150" y="372"/>
                    </a:cubicBezTo>
                    <a:cubicBezTo>
                      <a:pt x="151" y="371"/>
                      <a:pt x="152" y="370"/>
                      <a:pt x="152" y="369"/>
                    </a:cubicBezTo>
                    <a:cubicBezTo>
                      <a:pt x="154" y="368"/>
                      <a:pt x="155" y="366"/>
                      <a:pt x="156" y="365"/>
                    </a:cubicBezTo>
                    <a:cubicBezTo>
                      <a:pt x="156" y="363"/>
                      <a:pt x="158" y="362"/>
                      <a:pt x="159" y="362"/>
                    </a:cubicBezTo>
                    <a:cubicBezTo>
                      <a:pt x="160" y="363"/>
                      <a:pt x="161" y="364"/>
                      <a:pt x="162" y="364"/>
                    </a:cubicBezTo>
                    <a:cubicBezTo>
                      <a:pt x="163" y="365"/>
                      <a:pt x="165" y="365"/>
                      <a:pt x="167" y="365"/>
                    </a:cubicBezTo>
                    <a:cubicBezTo>
                      <a:pt x="168" y="365"/>
                      <a:pt x="170" y="365"/>
                      <a:pt x="171" y="366"/>
                    </a:cubicBezTo>
                    <a:cubicBezTo>
                      <a:pt x="173" y="366"/>
                      <a:pt x="175" y="366"/>
                      <a:pt x="177" y="365"/>
                    </a:cubicBezTo>
                    <a:cubicBezTo>
                      <a:pt x="178" y="364"/>
                      <a:pt x="181" y="362"/>
                      <a:pt x="183" y="362"/>
                    </a:cubicBezTo>
                    <a:cubicBezTo>
                      <a:pt x="184" y="361"/>
                      <a:pt x="184" y="360"/>
                      <a:pt x="184" y="359"/>
                    </a:cubicBezTo>
                    <a:cubicBezTo>
                      <a:pt x="184" y="358"/>
                      <a:pt x="185" y="357"/>
                      <a:pt x="186" y="356"/>
                    </a:cubicBezTo>
                    <a:cubicBezTo>
                      <a:pt x="187" y="355"/>
                      <a:pt x="190" y="355"/>
                      <a:pt x="193" y="355"/>
                    </a:cubicBezTo>
                    <a:cubicBezTo>
                      <a:pt x="196" y="355"/>
                      <a:pt x="198" y="355"/>
                      <a:pt x="198" y="355"/>
                    </a:cubicBezTo>
                    <a:cubicBezTo>
                      <a:pt x="197" y="354"/>
                      <a:pt x="196" y="354"/>
                      <a:pt x="195" y="354"/>
                    </a:cubicBezTo>
                    <a:cubicBezTo>
                      <a:pt x="194" y="354"/>
                      <a:pt x="192" y="353"/>
                      <a:pt x="191" y="352"/>
                    </a:cubicBezTo>
                    <a:cubicBezTo>
                      <a:pt x="190" y="351"/>
                      <a:pt x="189" y="350"/>
                      <a:pt x="189" y="349"/>
                    </a:cubicBezTo>
                    <a:cubicBezTo>
                      <a:pt x="189" y="348"/>
                      <a:pt x="190" y="348"/>
                      <a:pt x="191" y="348"/>
                    </a:cubicBezTo>
                    <a:cubicBezTo>
                      <a:pt x="192" y="349"/>
                      <a:pt x="192" y="348"/>
                      <a:pt x="192" y="347"/>
                    </a:cubicBezTo>
                    <a:cubicBezTo>
                      <a:pt x="192" y="345"/>
                      <a:pt x="193" y="345"/>
                      <a:pt x="194" y="347"/>
                    </a:cubicBezTo>
                    <a:cubicBezTo>
                      <a:pt x="195" y="348"/>
                      <a:pt x="196" y="348"/>
                      <a:pt x="197" y="349"/>
                    </a:cubicBezTo>
                    <a:cubicBezTo>
                      <a:pt x="197" y="350"/>
                      <a:pt x="198" y="350"/>
                      <a:pt x="199" y="351"/>
                    </a:cubicBezTo>
                    <a:cubicBezTo>
                      <a:pt x="200" y="352"/>
                      <a:pt x="200" y="351"/>
                      <a:pt x="199" y="349"/>
                    </a:cubicBezTo>
                    <a:cubicBezTo>
                      <a:pt x="199" y="348"/>
                      <a:pt x="198" y="346"/>
                      <a:pt x="198" y="345"/>
                    </a:cubicBezTo>
                    <a:cubicBezTo>
                      <a:pt x="198" y="344"/>
                      <a:pt x="199" y="343"/>
                      <a:pt x="199" y="341"/>
                    </a:cubicBezTo>
                    <a:cubicBezTo>
                      <a:pt x="199" y="340"/>
                      <a:pt x="199" y="337"/>
                      <a:pt x="199" y="337"/>
                    </a:cubicBezTo>
                    <a:cubicBezTo>
                      <a:pt x="198" y="335"/>
                      <a:pt x="197" y="333"/>
                      <a:pt x="197" y="332"/>
                    </a:cubicBezTo>
                    <a:cubicBezTo>
                      <a:pt x="196" y="331"/>
                      <a:pt x="195" y="328"/>
                      <a:pt x="194" y="327"/>
                    </a:cubicBezTo>
                    <a:cubicBezTo>
                      <a:pt x="194" y="326"/>
                      <a:pt x="193" y="322"/>
                      <a:pt x="193" y="321"/>
                    </a:cubicBezTo>
                    <a:cubicBezTo>
                      <a:pt x="193" y="318"/>
                      <a:pt x="192" y="316"/>
                      <a:pt x="192" y="316"/>
                    </a:cubicBezTo>
                    <a:cubicBezTo>
                      <a:pt x="191" y="316"/>
                      <a:pt x="190" y="316"/>
                      <a:pt x="191" y="315"/>
                    </a:cubicBezTo>
                    <a:cubicBezTo>
                      <a:pt x="191" y="314"/>
                      <a:pt x="192" y="312"/>
                      <a:pt x="193" y="310"/>
                    </a:cubicBezTo>
                    <a:cubicBezTo>
                      <a:pt x="195" y="310"/>
                      <a:pt x="196" y="308"/>
                      <a:pt x="196" y="306"/>
                    </a:cubicBezTo>
                    <a:cubicBezTo>
                      <a:pt x="196" y="305"/>
                      <a:pt x="196" y="303"/>
                      <a:pt x="196" y="301"/>
                    </a:cubicBezTo>
                    <a:cubicBezTo>
                      <a:pt x="196" y="299"/>
                      <a:pt x="195" y="298"/>
                      <a:pt x="195" y="297"/>
                    </a:cubicBezTo>
                    <a:cubicBezTo>
                      <a:pt x="194" y="297"/>
                      <a:pt x="194" y="296"/>
                      <a:pt x="194" y="295"/>
                    </a:cubicBezTo>
                    <a:cubicBezTo>
                      <a:pt x="195" y="293"/>
                      <a:pt x="195" y="293"/>
                      <a:pt x="194" y="292"/>
                    </a:cubicBezTo>
                    <a:cubicBezTo>
                      <a:pt x="193" y="291"/>
                      <a:pt x="193" y="290"/>
                      <a:pt x="192" y="289"/>
                    </a:cubicBezTo>
                    <a:cubicBezTo>
                      <a:pt x="191" y="289"/>
                      <a:pt x="191" y="288"/>
                      <a:pt x="191" y="287"/>
                    </a:cubicBezTo>
                    <a:cubicBezTo>
                      <a:pt x="191" y="285"/>
                      <a:pt x="191" y="283"/>
                      <a:pt x="190" y="282"/>
                    </a:cubicBezTo>
                    <a:cubicBezTo>
                      <a:pt x="190" y="280"/>
                      <a:pt x="189" y="277"/>
                      <a:pt x="189" y="274"/>
                    </a:cubicBezTo>
                    <a:cubicBezTo>
                      <a:pt x="189" y="272"/>
                      <a:pt x="189" y="269"/>
                      <a:pt x="189" y="267"/>
                    </a:cubicBezTo>
                    <a:cubicBezTo>
                      <a:pt x="189" y="265"/>
                      <a:pt x="190" y="262"/>
                      <a:pt x="191" y="261"/>
                    </a:cubicBezTo>
                    <a:cubicBezTo>
                      <a:pt x="191" y="260"/>
                      <a:pt x="191" y="257"/>
                      <a:pt x="191" y="255"/>
                    </a:cubicBezTo>
                    <a:cubicBezTo>
                      <a:pt x="192" y="253"/>
                      <a:pt x="193" y="250"/>
                      <a:pt x="194" y="249"/>
                    </a:cubicBezTo>
                    <a:cubicBezTo>
                      <a:pt x="196" y="248"/>
                      <a:pt x="197" y="245"/>
                      <a:pt x="198" y="243"/>
                    </a:cubicBezTo>
                    <a:cubicBezTo>
                      <a:pt x="198" y="241"/>
                      <a:pt x="199" y="237"/>
                      <a:pt x="201" y="235"/>
                    </a:cubicBezTo>
                    <a:cubicBezTo>
                      <a:pt x="203" y="233"/>
                      <a:pt x="205" y="231"/>
                      <a:pt x="207" y="230"/>
                    </a:cubicBezTo>
                    <a:cubicBezTo>
                      <a:pt x="209" y="228"/>
                      <a:pt x="212" y="227"/>
                      <a:pt x="213" y="226"/>
                    </a:cubicBezTo>
                    <a:cubicBezTo>
                      <a:pt x="215" y="225"/>
                      <a:pt x="218" y="224"/>
                      <a:pt x="221" y="223"/>
                    </a:cubicBezTo>
                    <a:cubicBezTo>
                      <a:pt x="223" y="222"/>
                      <a:pt x="226" y="222"/>
                      <a:pt x="228" y="222"/>
                    </a:cubicBezTo>
                    <a:cubicBezTo>
                      <a:pt x="229" y="222"/>
                      <a:pt x="230" y="223"/>
                      <a:pt x="230" y="224"/>
                    </a:cubicBezTo>
                    <a:cubicBezTo>
                      <a:pt x="230" y="225"/>
                      <a:pt x="231" y="227"/>
                      <a:pt x="231" y="228"/>
                    </a:cubicBezTo>
                    <a:cubicBezTo>
                      <a:pt x="231" y="229"/>
                      <a:pt x="231" y="230"/>
                      <a:pt x="231" y="230"/>
                    </a:cubicBezTo>
                    <a:cubicBezTo>
                      <a:pt x="231" y="230"/>
                      <a:pt x="231" y="230"/>
                      <a:pt x="233" y="229"/>
                    </a:cubicBezTo>
                    <a:cubicBezTo>
                      <a:pt x="234" y="229"/>
                      <a:pt x="235" y="229"/>
                      <a:pt x="236" y="230"/>
                    </a:cubicBezTo>
                    <a:cubicBezTo>
                      <a:pt x="237" y="230"/>
                      <a:pt x="238" y="231"/>
                      <a:pt x="239" y="231"/>
                    </a:cubicBezTo>
                    <a:cubicBezTo>
                      <a:pt x="239" y="231"/>
                      <a:pt x="240" y="230"/>
                      <a:pt x="241" y="229"/>
                    </a:cubicBezTo>
                    <a:cubicBezTo>
                      <a:pt x="242" y="228"/>
                      <a:pt x="242" y="228"/>
                      <a:pt x="242" y="228"/>
                    </a:cubicBezTo>
                    <a:cubicBezTo>
                      <a:pt x="242" y="228"/>
                      <a:pt x="242" y="227"/>
                      <a:pt x="243" y="225"/>
                    </a:cubicBezTo>
                    <a:cubicBezTo>
                      <a:pt x="243" y="225"/>
                      <a:pt x="245" y="222"/>
                      <a:pt x="247" y="221"/>
                    </a:cubicBezTo>
                    <a:cubicBezTo>
                      <a:pt x="248" y="220"/>
                      <a:pt x="250" y="218"/>
                      <a:pt x="251" y="216"/>
                    </a:cubicBezTo>
                    <a:cubicBezTo>
                      <a:pt x="251" y="214"/>
                      <a:pt x="252" y="211"/>
                      <a:pt x="253" y="209"/>
                    </a:cubicBezTo>
                    <a:cubicBezTo>
                      <a:pt x="254" y="207"/>
                      <a:pt x="254" y="205"/>
                      <a:pt x="255" y="204"/>
                    </a:cubicBezTo>
                    <a:cubicBezTo>
                      <a:pt x="256" y="202"/>
                      <a:pt x="257" y="200"/>
                      <a:pt x="257" y="200"/>
                    </a:cubicBezTo>
                    <a:cubicBezTo>
                      <a:pt x="258" y="199"/>
                      <a:pt x="259" y="197"/>
                      <a:pt x="260" y="197"/>
                    </a:cubicBezTo>
                    <a:cubicBezTo>
                      <a:pt x="261" y="196"/>
                      <a:pt x="262" y="196"/>
                      <a:pt x="264" y="196"/>
                    </a:cubicBezTo>
                    <a:cubicBezTo>
                      <a:pt x="265" y="196"/>
                      <a:pt x="268" y="197"/>
                      <a:pt x="269" y="197"/>
                    </a:cubicBezTo>
                    <a:cubicBezTo>
                      <a:pt x="269" y="197"/>
                      <a:pt x="272" y="197"/>
                      <a:pt x="274" y="197"/>
                    </a:cubicBezTo>
                    <a:cubicBezTo>
                      <a:pt x="276" y="197"/>
                      <a:pt x="278" y="197"/>
                      <a:pt x="279" y="198"/>
                    </a:cubicBezTo>
                    <a:cubicBezTo>
                      <a:pt x="281" y="198"/>
                      <a:pt x="282" y="198"/>
                      <a:pt x="282" y="198"/>
                    </a:cubicBezTo>
                    <a:cubicBezTo>
                      <a:pt x="282" y="198"/>
                      <a:pt x="284" y="198"/>
                      <a:pt x="286" y="197"/>
                    </a:cubicBezTo>
                    <a:cubicBezTo>
                      <a:pt x="287" y="196"/>
                      <a:pt x="290" y="195"/>
                      <a:pt x="293" y="195"/>
                    </a:cubicBezTo>
                    <a:cubicBezTo>
                      <a:pt x="295" y="193"/>
                      <a:pt x="299" y="192"/>
                      <a:pt x="302" y="191"/>
                    </a:cubicBezTo>
                    <a:cubicBezTo>
                      <a:pt x="303" y="190"/>
                      <a:pt x="306" y="188"/>
                      <a:pt x="308" y="187"/>
                    </a:cubicBezTo>
                    <a:cubicBezTo>
                      <a:pt x="309" y="186"/>
                      <a:pt x="311" y="186"/>
                      <a:pt x="312" y="185"/>
                    </a:cubicBezTo>
                    <a:cubicBezTo>
                      <a:pt x="314" y="184"/>
                      <a:pt x="315" y="182"/>
                      <a:pt x="315" y="181"/>
                    </a:cubicBezTo>
                    <a:cubicBezTo>
                      <a:pt x="316" y="180"/>
                      <a:pt x="316" y="179"/>
                      <a:pt x="316" y="179"/>
                    </a:cubicBezTo>
                    <a:cubicBezTo>
                      <a:pt x="316" y="179"/>
                      <a:pt x="316" y="178"/>
                      <a:pt x="317" y="176"/>
                    </a:cubicBezTo>
                    <a:cubicBezTo>
                      <a:pt x="317" y="175"/>
                      <a:pt x="317" y="174"/>
                      <a:pt x="317" y="174"/>
                    </a:cubicBezTo>
                    <a:cubicBezTo>
                      <a:pt x="310" y="173"/>
                      <a:pt x="310" y="173"/>
                      <a:pt x="310" y="173"/>
                    </a:cubicBezTo>
                    <a:cubicBezTo>
                      <a:pt x="315" y="168"/>
                      <a:pt x="315" y="168"/>
                      <a:pt x="315" y="168"/>
                    </a:cubicBezTo>
                    <a:cubicBezTo>
                      <a:pt x="315" y="168"/>
                      <a:pt x="314" y="168"/>
                      <a:pt x="314" y="167"/>
                    </a:cubicBezTo>
                    <a:cubicBezTo>
                      <a:pt x="314" y="167"/>
                      <a:pt x="313" y="165"/>
                      <a:pt x="313" y="164"/>
                    </a:cubicBezTo>
                    <a:cubicBezTo>
                      <a:pt x="313" y="162"/>
                      <a:pt x="315" y="159"/>
                      <a:pt x="316" y="157"/>
                    </a:cubicBezTo>
                    <a:cubicBezTo>
                      <a:pt x="317" y="154"/>
                      <a:pt x="321" y="151"/>
                      <a:pt x="323" y="150"/>
                    </a:cubicBezTo>
                    <a:cubicBezTo>
                      <a:pt x="324" y="149"/>
                      <a:pt x="327" y="146"/>
                      <a:pt x="329" y="145"/>
                    </a:cubicBezTo>
                    <a:cubicBezTo>
                      <a:pt x="330" y="144"/>
                      <a:pt x="332" y="143"/>
                      <a:pt x="335" y="142"/>
                    </a:cubicBezTo>
                    <a:cubicBezTo>
                      <a:pt x="337" y="141"/>
                      <a:pt x="340" y="139"/>
                      <a:pt x="343" y="138"/>
                    </a:cubicBezTo>
                    <a:cubicBezTo>
                      <a:pt x="346" y="137"/>
                      <a:pt x="348" y="136"/>
                      <a:pt x="350" y="135"/>
                    </a:cubicBezTo>
                    <a:cubicBezTo>
                      <a:pt x="351" y="134"/>
                      <a:pt x="354" y="132"/>
                      <a:pt x="356" y="131"/>
                    </a:cubicBezTo>
                    <a:cubicBezTo>
                      <a:pt x="358" y="130"/>
                      <a:pt x="361" y="128"/>
                      <a:pt x="363" y="128"/>
                    </a:cubicBezTo>
                    <a:cubicBezTo>
                      <a:pt x="364" y="127"/>
                      <a:pt x="366" y="126"/>
                      <a:pt x="367" y="124"/>
                    </a:cubicBezTo>
                    <a:cubicBezTo>
                      <a:pt x="368" y="123"/>
                      <a:pt x="370" y="121"/>
                      <a:pt x="371" y="121"/>
                    </a:cubicBezTo>
                    <a:cubicBezTo>
                      <a:pt x="371" y="119"/>
                      <a:pt x="373" y="117"/>
                      <a:pt x="374" y="116"/>
                    </a:cubicBezTo>
                    <a:cubicBezTo>
                      <a:pt x="375" y="115"/>
                      <a:pt x="377" y="112"/>
                      <a:pt x="378" y="110"/>
                    </a:cubicBezTo>
                    <a:cubicBezTo>
                      <a:pt x="379" y="109"/>
                      <a:pt x="381" y="106"/>
                      <a:pt x="382" y="104"/>
                    </a:cubicBezTo>
                    <a:cubicBezTo>
                      <a:pt x="384" y="102"/>
                      <a:pt x="386" y="101"/>
                      <a:pt x="387" y="100"/>
                    </a:cubicBezTo>
                    <a:cubicBezTo>
                      <a:pt x="389" y="98"/>
                      <a:pt x="392" y="96"/>
                      <a:pt x="394" y="95"/>
                    </a:cubicBezTo>
                    <a:cubicBezTo>
                      <a:pt x="397" y="93"/>
                      <a:pt x="402" y="91"/>
                      <a:pt x="404" y="90"/>
                    </a:cubicBezTo>
                    <a:cubicBezTo>
                      <a:pt x="406" y="89"/>
                      <a:pt x="410" y="88"/>
                      <a:pt x="410" y="87"/>
                    </a:cubicBezTo>
                    <a:cubicBezTo>
                      <a:pt x="412" y="87"/>
                      <a:pt x="414" y="86"/>
                      <a:pt x="415" y="85"/>
                    </a:cubicBezTo>
                    <a:cubicBezTo>
                      <a:pt x="416" y="84"/>
                      <a:pt x="417" y="82"/>
                      <a:pt x="418" y="80"/>
                    </a:cubicBezTo>
                    <a:cubicBezTo>
                      <a:pt x="418" y="79"/>
                      <a:pt x="420" y="76"/>
                      <a:pt x="421" y="75"/>
                    </a:cubicBezTo>
                    <a:cubicBezTo>
                      <a:pt x="422" y="74"/>
                      <a:pt x="425" y="72"/>
                      <a:pt x="425" y="71"/>
                    </a:cubicBezTo>
                    <a:cubicBezTo>
                      <a:pt x="427" y="70"/>
                      <a:pt x="429" y="67"/>
                      <a:pt x="431" y="65"/>
                    </a:cubicBezTo>
                    <a:cubicBezTo>
                      <a:pt x="432" y="63"/>
                      <a:pt x="434" y="61"/>
                      <a:pt x="436" y="59"/>
                    </a:cubicBezTo>
                    <a:cubicBezTo>
                      <a:pt x="437" y="57"/>
                      <a:pt x="439" y="55"/>
                      <a:pt x="441" y="54"/>
                    </a:cubicBezTo>
                    <a:cubicBezTo>
                      <a:pt x="441" y="52"/>
                      <a:pt x="443" y="49"/>
                      <a:pt x="445" y="48"/>
                    </a:cubicBezTo>
                    <a:cubicBezTo>
                      <a:pt x="447" y="46"/>
                      <a:pt x="448" y="44"/>
                      <a:pt x="448" y="43"/>
                    </a:cubicBezTo>
                    <a:cubicBezTo>
                      <a:pt x="449" y="42"/>
                      <a:pt x="449" y="42"/>
                      <a:pt x="449" y="40"/>
                    </a:cubicBezTo>
                    <a:cubicBezTo>
                      <a:pt x="449" y="39"/>
                      <a:pt x="450" y="36"/>
                      <a:pt x="452" y="36"/>
                    </a:cubicBezTo>
                    <a:cubicBezTo>
                      <a:pt x="453" y="35"/>
                      <a:pt x="454" y="34"/>
                      <a:pt x="455" y="32"/>
                    </a:cubicBezTo>
                    <a:cubicBezTo>
                      <a:pt x="455" y="32"/>
                      <a:pt x="452" y="33"/>
                      <a:pt x="449" y="35"/>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6" name="Freeform 46">
                <a:extLst>
                  <a:ext uri="{FF2B5EF4-FFF2-40B4-BE49-F238E27FC236}">
                    <a16:creationId xmlns:a16="http://schemas.microsoft.com/office/drawing/2014/main" id="{58C0D2A8-8BBA-F3F3-8F39-3FBC97790576}"/>
                  </a:ext>
                </a:extLst>
              </p:cNvPr>
              <p:cNvSpPr>
                <a:spLocks/>
              </p:cNvSpPr>
              <p:nvPr/>
            </p:nvSpPr>
            <p:spPr bwMode="auto">
              <a:xfrm>
                <a:off x="5479369" y="2378761"/>
                <a:ext cx="398670" cy="635118"/>
              </a:xfrm>
              <a:custGeom>
                <a:avLst/>
                <a:gdLst/>
                <a:ahLst/>
                <a:cxnLst>
                  <a:cxn ang="0">
                    <a:pos x="10" y="171"/>
                  </a:cxn>
                  <a:cxn ang="0">
                    <a:pos x="17" y="191"/>
                  </a:cxn>
                  <a:cxn ang="0">
                    <a:pos x="20" y="206"/>
                  </a:cxn>
                  <a:cxn ang="0">
                    <a:pos x="10" y="219"/>
                  </a:cxn>
                  <a:cxn ang="0">
                    <a:pos x="12" y="233"/>
                  </a:cxn>
                  <a:cxn ang="0">
                    <a:pos x="19" y="245"/>
                  </a:cxn>
                  <a:cxn ang="0">
                    <a:pos x="34" y="260"/>
                  </a:cxn>
                  <a:cxn ang="0">
                    <a:pos x="17" y="264"/>
                  </a:cxn>
                  <a:cxn ang="0">
                    <a:pos x="2" y="281"/>
                  </a:cxn>
                  <a:cxn ang="0">
                    <a:pos x="2" y="303"/>
                  </a:cxn>
                  <a:cxn ang="0">
                    <a:pos x="20" y="313"/>
                  </a:cxn>
                  <a:cxn ang="0">
                    <a:pos x="36" y="330"/>
                  </a:cxn>
                  <a:cxn ang="0">
                    <a:pos x="40" y="350"/>
                  </a:cxn>
                  <a:cxn ang="0">
                    <a:pos x="67" y="338"/>
                  </a:cxn>
                  <a:cxn ang="0">
                    <a:pos x="79" y="319"/>
                  </a:cxn>
                  <a:cxn ang="0">
                    <a:pos x="95" y="299"/>
                  </a:cxn>
                  <a:cxn ang="0">
                    <a:pos x="108" y="286"/>
                  </a:cxn>
                  <a:cxn ang="0">
                    <a:pos x="104" y="261"/>
                  </a:cxn>
                  <a:cxn ang="0">
                    <a:pos x="95" y="238"/>
                  </a:cxn>
                  <a:cxn ang="0">
                    <a:pos x="87" y="225"/>
                  </a:cxn>
                  <a:cxn ang="0">
                    <a:pos x="110" y="234"/>
                  </a:cxn>
                  <a:cxn ang="0">
                    <a:pos x="131" y="236"/>
                  </a:cxn>
                  <a:cxn ang="0">
                    <a:pos x="120" y="223"/>
                  </a:cxn>
                  <a:cxn ang="0">
                    <a:pos x="115" y="199"/>
                  </a:cxn>
                  <a:cxn ang="0">
                    <a:pos x="124" y="175"/>
                  </a:cxn>
                  <a:cxn ang="0">
                    <a:pos x="145" y="163"/>
                  </a:cxn>
                  <a:cxn ang="0">
                    <a:pos x="164" y="152"/>
                  </a:cxn>
                  <a:cxn ang="0">
                    <a:pos x="169" y="139"/>
                  </a:cxn>
                  <a:cxn ang="0">
                    <a:pos x="178" y="119"/>
                  </a:cxn>
                  <a:cxn ang="0">
                    <a:pos x="184" y="102"/>
                  </a:cxn>
                  <a:cxn ang="0">
                    <a:pos x="204" y="83"/>
                  </a:cxn>
                  <a:cxn ang="0">
                    <a:pos x="218" y="63"/>
                  </a:cxn>
                  <a:cxn ang="0">
                    <a:pos x="200" y="41"/>
                  </a:cxn>
                  <a:cxn ang="0">
                    <a:pos x="197" y="27"/>
                  </a:cxn>
                  <a:cxn ang="0">
                    <a:pos x="183" y="16"/>
                  </a:cxn>
                  <a:cxn ang="0">
                    <a:pos x="169" y="0"/>
                  </a:cxn>
                  <a:cxn ang="0">
                    <a:pos x="152" y="11"/>
                  </a:cxn>
                  <a:cxn ang="0">
                    <a:pos x="132" y="14"/>
                  </a:cxn>
                  <a:cxn ang="0">
                    <a:pos x="119" y="22"/>
                  </a:cxn>
                  <a:cxn ang="0">
                    <a:pos x="95" y="22"/>
                  </a:cxn>
                  <a:cxn ang="0">
                    <a:pos x="79" y="22"/>
                  </a:cxn>
                  <a:cxn ang="0">
                    <a:pos x="72" y="23"/>
                  </a:cxn>
                  <a:cxn ang="0">
                    <a:pos x="73" y="39"/>
                  </a:cxn>
                  <a:cxn ang="0">
                    <a:pos x="86" y="39"/>
                  </a:cxn>
                  <a:cxn ang="0">
                    <a:pos x="99" y="47"/>
                  </a:cxn>
                  <a:cxn ang="0">
                    <a:pos x="97" y="61"/>
                  </a:cxn>
                  <a:cxn ang="0">
                    <a:pos x="84" y="74"/>
                  </a:cxn>
                  <a:cxn ang="0">
                    <a:pos x="75" y="89"/>
                  </a:cxn>
                  <a:cxn ang="0">
                    <a:pos x="62" y="97"/>
                  </a:cxn>
                  <a:cxn ang="0">
                    <a:pos x="47" y="99"/>
                  </a:cxn>
                  <a:cxn ang="0">
                    <a:pos x="42" y="110"/>
                  </a:cxn>
                  <a:cxn ang="0">
                    <a:pos x="32" y="124"/>
                  </a:cxn>
                  <a:cxn ang="0">
                    <a:pos x="26" y="137"/>
                  </a:cxn>
                  <a:cxn ang="0">
                    <a:pos x="24" y="151"/>
                  </a:cxn>
                  <a:cxn ang="0">
                    <a:pos x="21" y="157"/>
                  </a:cxn>
                </a:cxnLst>
                <a:rect l="0" t="0" r="r" b="b"/>
                <a:pathLst>
                  <a:path w="220" h="351">
                    <a:moveTo>
                      <a:pt x="21" y="159"/>
                    </a:moveTo>
                    <a:cubicBezTo>
                      <a:pt x="21" y="160"/>
                      <a:pt x="18" y="162"/>
                      <a:pt x="15" y="163"/>
                    </a:cubicBezTo>
                    <a:cubicBezTo>
                      <a:pt x="13" y="164"/>
                      <a:pt x="11" y="166"/>
                      <a:pt x="11" y="167"/>
                    </a:cubicBezTo>
                    <a:cubicBezTo>
                      <a:pt x="10" y="168"/>
                      <a:pt x="9" y="170"/>
                      <a:pt x="10" y="171"/>
                    </a:cubicBezTo>
                    <a:cubicBezTo>
                      <a:pt x="10" y="172"/>
                      <a:pt x="11" y="175"/>
                      <a:pt x="12" y="176"/>
                    </a:cubicBezTo>
                    <a:cubicBezTo>
                      <a:pt x="13" y="177"/>
                      <a:pt x="14" y="179"/>
                      <a:pt x="14" y="180"/>
                    </a:cubicBezTo>
                    <a:cubicBezTo>
                      <a:pt x="14" y="181"/>
                      <a:pt x="15" y="182"/>
                      <a:pt x="16" y="185"/>
                    </a:cubicBezTo>
                    <a:cubicBezTo>
                      <a:pt x="17" y="186"/>
                      <a:pt x="17" y="189"/>
                      <a:pt x="17" y="191"/>
                    </a:cubicBezTo>
                    <a:cubicBezTo>
                      <a:pt x="17" y="192"/>
                      <a:pt x="16" y="195"/>
                      <a:pt x="16" y="196"/>
                    </a:cubicBezTo>
                    <a:cubicBezTo>
                      <a:pt x="15" y="197"/>
                      <a:pt x="15" y="197"/>
                      <a:pt x="16" y="197"/>
                    </a:cubicBezTo>
                    <a:cubicBezTo>
                      <a:pt x="16" y="198"/>
                      <a:pt x="18" y="199"/>
                      <a:pt x="18" y="201"/>
                    </a:cubicBezTo>
                    <a:cubicBezTo>
                      <a:pt x="19" y="202"/>
                      <a:pt x="20" y="204"/>
                      <a:pt x="20" y="206"/>
                    </a:cubicBezTo>
                    <a:cubicBezTo>
                      <a:pt x="20" y="207"/>
                      <a:pt x="19" y="209"/>
                      <a:pt x="18" y="210"/>
                    </a:cubicBezTo>
                    <a:cubicBezTo>
                      <a:pt x="17" y="212"/>
                      <a:pt x="16" y="213"/>
                      <a:pt x="15" y="213"/>
                    </a:cubicBezTo>
                    <a:cubicBezTo>
                      <a:pt x="14" y="213"/>
                      <a:pt x="12" y="215"/>
                      <a:pt x="11" y="215"/>
                    </a:cubicBezTo>
                    <a:cubicBezTo>
                      <a:pt x="10" y="216"/>
                      <a:pt x="10" y="218"/>
                      <a:pt x="10" y="219"/>
                    </a:cubicBezTo>
                    <a:cubicBezTo>
                      <a:pt x="10" y="219"/>
                      <a:pt x="11" y="221"/>
                      <a:pt x="13" y="222"/>
                    </a:cubicBezTo>
                    <a:cubicBezTo>
                      <a:pt x="14" y="223"/>
                      <a:pt x="15" y="224"/>
                      <a:pt x="15" y="226"/>
                    </a:cubicBezTo>
                    <a:cubicBezTo>
                      <a:pt x="15" y="227"/>
                      <a:pt x="15" y="230"/>
                      <a:pt x="15" y="230"/>
                    </a:cubicBezTo>
                    <a:cubicBezTo>
                      <a:pt x="15" y="231"/>
                      <a:pt x="14" y="233"/>
                      <a:pt x="12" y="233"/>
                    </a:cubicBezTo>
                    <a:cubicBezTo>
                      <a:pt x="11" y="233"/>
                      <a:pt x="10" y="235"/>
                      <a:pt x="10" y="236"/>
                    </a:cubicBezTo>
                    <a:cubicBezTo>
                      <a:pt x="11" y="237"/>
                      <a:pt x="12" y="239"/>
                      <a:pt x="12" y="240"/>
                    </a:cubicBezTo>
                    <a:cubicBezTo>
                      <a:pt x="14" y="240"/>
                      <a:pt x="15" y="241"/>
                      <a:pt x="16" y="242"/>
                    </a:cubicBezTo>
                    <a:cubicBezTo>
                      <a:pt x="17" y="244"/>
                      <a:pt x="18" y="245"/>
                      <a:pt x="19" y="245"/>
                    </a:cubicBezTo>
                    <a:cubicBezTo>
                      <a:pt x="21" y="245"/>
                      <a:pt x="21" y="246"/>
                      <a:pt x="22" y="248"/>
                    </a:cubicBezTo>
                    <a:cubicBezTo>
                      <a:pt x="23" y="249"/>
                      <a:pt x="26" y="250"/>
                      <a:pt x="29" y="252"/>
                    </a:cubicBezTo>
                    <a:cubicBezTo>
                      <a:pt x="30" y="253"/>
                      <a:pt x="33" y="255"/>
                      <a:pt x="34" y="256"/>
                    </a:cubicBezTo>
                    <a:cubicBezTo>
                      <a:pt x="34" y="257"/>
                      <a:pt x="35" y="259"/>
                      <a:pt x="34" y="260"/>
                    </a:cubicBezTo>
                    <a:cubicBezTo>
                      <a:pt x="33" y="261"/>
                      <a:pt x="32" y="264"/>
                      <a:pt x="31" y="265"/>
                    </a:cubicBezTo>
                    <a:cubicBezTo>
                      <a:pt x="30" y="266"/>
                      <a:pt x="28" y="267"/>
                      <a:pt x="26" y="267"/>
                    </a:cubicBezTo>
                    <a:cubicBezTo>
                      <a:pt x="23" y="266"/>
                      <a:pt x="22" y="267"/>
                      <a:pt x="21" y="266"/>
                    </a:cubicBezTo>
                    <a:cubicBezTo>
                      <a:pt x="20" y="266"/>
                      <a:pt x="18" y="265"/>
                      <a:pt x="17" y="264"/>
                    </a:cubicBezTo>
                    <a:cubicBezTo>
                      <a:pt x="17" y="263"/>
                      <a:pt x="14" y="264"/>
                      <a:pt x="14" y="265"/>
                    </a:cubicBezTo>
                    <a:cubicBezTo>
                      <a:pt x="12" y="267"/>
                      <a:pt x="9" y="269"/>
                      <a:pt x="8" y="270"/>
                    </a:cubicBezTo>
                    <a:cubicBezTo>
                      <a:pt x="7" y="272"/>
                      <a:pt x="6" y="274"/>
                      <a:pt x="5" y="275"/>
                    </a:cubicBezTo>
                    <a:cubicBezTo>
                      <a:pt x="4" y="276"/>
                      <a:pt x="3" y="279"/>
                      <a:pt x="2" y="281"/>
                    </a:cubicBezTo>
                    <a:cubicBezTo>
                      <a:pt x="1" y="283"/>
                      <a:pt x="0" y="286"/>
                      <a:pt x="1" y="287"/>
                    </a:cubicBezTo>
                    <a:cubicBezTo>
                      <a:pt x="1" y="289"/>
                      <a:pt x="3" y="292"/>
                      <a:pt x="4" y="293"/>
                    </a:cubicBezTo>
                    <a:cubicBezTo>
                      <a:pt x="5" y="295"/>
                      <a:pt x="5" y="297"/>
                      <a:pt x="3" y="298"/>
                    </a:cubicBezTo>
                    <a:cubicBezTo>
                      <a:pt x="2" y="300"/>
                      <a:pt x="1" y="302"/>
                      <a:pt x="2" y="303"/>
                    </a:cubicBezTo>
                    <a:cubicBezTo>
                      <a:pt x="2" y="304"/>
                      <a:pt x="4" y="306"/>
                      <a:pt x="5" y="306"/>
                    </a:cubicBezTo>
                    <a:cubicBezTo>
                      <a:pt x="6" y="307"/>
                      <a:pt x="9" y="307"/>
                      <a:pt x="10" y="307"/>
                    </a:cubicBezTo>
                    <a:cubicBezTo>
                      <a:pt x="11" y="306"/>
                      <a:pt x="14" y="306"/>
                      <a:pt x="16" y="308"/>
                    </a:cubicBezTo>
                    <a:cubicBezTo>
                      <a:pt x="18" y="309"/>
                      <a:pt x="19" y="311"/>
                      <a:pt x="20" y="313"/>
                    </a:cubicBezTo>
                    <a:cubicBezTo>
                      <a:pt x="21" y="315"/>
                      <a:pt x="22" y="317"/>
                      <a:pt x="24" y="319"/>
                    </a:cubicBezTo>
                    <a:cubicBezTo>
                      <a:pt x="25" y="321"/>
                      <a:pt x="26" y="324"/>
                      <a:pt x="26" y="325"/>
                    </a:cubicBezTo>
                    <a:cubicBezTo>
                      <a:pt x="26" y="326"/>
                      <a:pt x="28" y="328"/>
                      <a:pt x="29" y="329"/>
                    </a:cubicBezTo>
                    <a:cubicBezTo>
                      <a:pt x="30" y="330"/>
                      <a:pt x="34" y="330"/>
                      <a:pt x="36" y="330"/>
                    </a:cubicBezTo>
                    <a:cubicBezTo>
                      <a:pt x="37" y="330"/>
                      <a:pt x="38" y="332"/>
                      <a:pt x="38" y="333"/>
                    </a:cubicBezTo>
                    <a:cubicBezTo>
                      <a:pt x="38" y="335"/>
                      <a:pt x="39" y="337"/>
                      <a:pt x="39" y="339"/>
                    </a:cubicBezTo>
                    <a:cubicBezTo>
                      <a:pt x="39" y="340"/>
                      <a:pt x="39" y="343"/>
                      <a:pt x="39" y="345"/>
                    </a:cubicBezTo>
                    <a:cubicBezTo>
                      <a:pt x="39" y="346"/>
                      <a:pt x="39" y="349"/>
                      <a:pt x="40" y="350"/>
                    </a:cubicBezTo>
                    <a:cubicBezTo>
                      <a:pt x="40" y="351"/>
                      <a:pt x="42" y="351"/>
                      <a:pt x="45" y="350"/>
                    </a:cubicBezTo>
                    <a:cubicBezTo>
                      <a:pt x="47" y="350"/>
                      <a:pt x="49" y="349"/>
                      <a:pt x="52" y="349"/>
                    </a:cubicBezTo>
                    <a:cubicBezTo>
                      <a:pt x="54" y="349"/>
                      <a:pt x="57" y="348"/>
                      <a:pt x="61" y="346"/>
                    </a:cubicBezTo>
                    <a:cubicBezTo>
                      <a:pt x="64" y="344"/>
                      <a:pt x="66" y="341"/>
                      <a:pt x="67" y="338"/>
                    </a:cubicBezTo>
                    <a:cubicBezTo>
                      <a:pt x="68" y="336"/>
                      <a:pt x="69" y="333"/>
                      <a:pt x="69" y="332"/>
                    </a:cubicBezTo>
                    <a:cubicBezTo>
                      <a:pt x="69" y="330"/>
                      <a:pt x="70" y="328"/>
                      <a:pt x="70" y="327"/>
                    </a:cubicBezTo>
                    <a:cubicBezTo>
                      <a:pt x="70" y="325"/>
                      <a:pt x="71" y="324"/>
                      <a:pt x="73" y="323"/>
                    </a:cubicBezTo>
                    <a:cubicBezTo>
                      <a:pt x="75" y="323"/>
                      <a:pt x="78" y="321"/>
                      <a:pt x="79" y="319"/>
                    </a:cubicBezTo>
                    <a:cubicBezTo>
                      <a:pt x="81" y="317"/>
                      <a:pt x="84" y="316"/>
                      <a:pt x="85" y="314"/>
                    </a:cubicBezTo>
                    <a:cubicBezTo>
                      <a:pt x="86" y="312"/>
                      <a:pt x="87" y="311"/>
                      <a:pt x="88" y="310"/>
                    </a:cubicBezTo>
                    <a:cubicBezTo>
                      <a:pt x="89" y="308"/>
                      <a:pt x="90" y="306"/>
                      <a:pt x="90" y="305"/>
                    </a:cubicBezTo>
                    <a:cubicBezTo>
                      <a:pt x="91" y="304"/>
                      <a:pt x="93" y="301"/>
                      <a:pt x="95" y="299"/>
                    </a:cubicBezTo>
                    <a:cubicBezTo>
                      <a:pt x="98" y="298"/>
                      <a:pt x="101" y="297"/>
                      <a:pt x="101" y="297"/>
                    </a:cubicBezTo>
                    <a:cubicBezTo>
                      <a:pt x="102" y="298"/>
                      <a:pt x="103" y="297"/>
                      <a:pt x="103" y="295"/>
                    </a:cubicBezTo>
                    <a:cubicBezTo>
                      <a:pt x="103" y="293"/>
                      <a:pt x="104" y="291"/>
                      <a:pt x="105" y="291"/>
                    </a:cubicBezTo>
                    <a:cubicBezTo>
                      <a:pt x="106" y="290"/>
                      <a:pt x="108" y="288"/>
                      <a:pt x="108" y="286"/>
                    </a:cubicBezTo>
                    <a:cubicBezTo>
                      <a:pt x="108" y="285"/>
                      <a:pt x="108" y="283"/>
                      <a:pt x="108" y="281"/>
                    </a:cubicBezTo>
                    <a:cubicBezTo>
                      <a:pt x="108" y="280"/>
                      <a:pt x="107" y="277"/>
                      <a:pt x="106" y="275"/>
                    </a:cubicBezTo>
                    <a:cubicBezTo>
                      <a:pt x="104" y="275"/>
                      <a:pt x="104" y="271"/>
                      <a:pt x="105" y="269"/>
                    </a:cubicBezTo>
                    <a:cubicBezTo>
                      <a:pt x="106" y="266"/>
                      <a:pt x="105" y="263"/>
                      <a:pt x="104" y="261"/>
                    </a:cubicBezTo>
                    <a:cubicBezTo>
                      <a:pt x="102" y="259"/>
                      <a:pt x="100" y="256"/>
                      <a:pt x="98" y="254"/>
                    </a:cubicBezTo>
                    <a:cubicBezTo>
                      <a:pt x="97" y="253"/>
                      <a:pt x="96" y="250"/>
                      <a:pt x="96" y="249"/>
                    </a:cubicBezTo>
                    <a:cubicBezTo>
                      <a:pt x="96" y="247"/>
                      <a:pt x="96" y="244"/>
                      <a:pt x="96" y="243"/>
                    </a:cubicBezTo>
                    <a:cubicBezTo>
                      <a:pt x="96" y="241"/>
                      <a:pt x="95" y="239"/>
                      <a:pt x="95" y="238"/>
                    </a:cubicBezTo>
                    <a:cubicBezTo>
                      <a:pt x="95" y="239"/>
                      <a:pt x="94" y="238"/>
                      <a:pt x="93" y="237"/>
                    </a:cubicBezTo>
                    <a:cubicBezTo>
                      <a:pt x="92" y="236"/>
                      <a:pt x="90" y="234"/>
                      <a:pt x="88" y="234"/>
                    </a:cubicBezTo>
                    <a:cubicBezTo>
                      <a:pt x="87" y="234"/>
                      <a:pt x="86" y="232"/>
                      <a:pt x="86" y="230"/>
                    </a:cubicBezTo>
                    <a:cubicBezTo>
                      <a:pt x="86" y="229"/>
                      <a:pt x="86" y="227"/>
                      <a:pt x="87" y="225"/>
                    </a:cubicBezTo>
                    <a:cubicBezTo>
                      <a:pt x="88" y="223"/>
                      <a:pt x="90" y="223"/>
                      <a:pt x="92" y="222"/>
                    </a:cubicBezTo>
                    <a:cubicBezTo>
                      <a:pt x="93" y="222"/>
                      <a:pt x="97" y="222"/>
                      <a:pt x="99" y="224"/>
                    </a:cubicBezTo>
                    <a:cubicBezTo>
                      <a:pt x="101" y="225"/>
                      <a:pt x="103" y="227"/>
                      <a:pt x="105" y="229"/>
                    </a:cubicBezTo>
                    <a:cubicBezTo>
                      <a:pt x="106" y="230"/>
                      <a:pt x="109" y="232"/>
                      <a:pt x="110" y="234"/>
                    </a:cubicBezTo>
                    <a:cubicBezTo>
                      <a:pt x="111" y="236"/>
                      <a:pt x="113" y="235"/>
                      <a:pt x="115" y="235"/>
                    </a:cubicBezTo>
                    <a:cubicBezTo>
                      <a:pt x="116" y="234"/>
                      <a:pt x="119" y="234"/>
                      <a:pt x="120" y="234"/>
                    </a:cubicBezTo>
                    <a:cubicBezTo>
                      <a:pt x="121" y="234"/>
                      <a:pt x="124" y="235"/>
                      <a:pt x="125" y="236"/>
                    </a:cubicBezTo>
                    <a:cubicBezTo>
                      <a:pt x="127" y="236"/>
                      <a:pt x="129" y="236"/>
                      <a:pt x="131" y="236"/>
                    </a:cubicBezTo>
                    <a:cubicBezTo>
                      <a:pt x="133" y="235"/>
                      <a:pt x="134" y="234"/>
                      <a:pt x="134" y="232"/>
                    </a:cubicBezTo>
                    <a:cubicBezTo>
                      <a:pt x="133" y="231"/>
                      <a:pt x="132" y="229"/>
                      <a:pt x="131" y="228"/>
                    </a:cubicBezTo>
                    <a:cubicBezTo>
                      <a:pt x="130" y="227"/>
                      <a:pt x="127" y="227"/>
                      <a:pt x="126" y="226"/>
                    </a:cubicBezTo>
                    <a:cubicBezTo>
                      <a:pt x="124" y="224"/>
                      <a:pt x="121" y="223"/>
                      <a:pt x="120" y="223"/>
                    </a:cubicBezTo>
                    <a:cubicBezTo>
                      <a:pt x="119" y="223"/>
                      <a:pt x="118" y="221"/>
                      <a:pt x="118" y="219"/>
                    </a:cubicBezTo>
                    <a:cubicBezTo>
                      <a:pt x="118" y="218"/>
                      <a:pt x="118" y="215"/>
                      <a:pt x="118" y="213"/>
                    </a:cubicBezTo>
                    <a:cubicBezTo>
                      <a:pt x="117" y="210"/>
                      <a:pt x="117" y="207"/>
                      <a:pt x="117" y="205"/>
                    </a:cubicBezTo>
                    <a:cubicBezTo>
                      <a:pt x="116" y="203"/>
                      <a:pt x="115" y="201"/>
                      <a:pt x="115" y="199"/>
                    </a:cubicBezTo>
                    <a:cubicBezTo>
                      <a:pt x="115" y="198"/>
                      <a:pt x="115" y="196"/>
                      <a:pt x="114" y="194"/>
                    </a:cubicBezTo>
                    <a:cubicBezTo>
                      <a:pt x="114" y="192"/>
                      <a:pt x="114" y="189"/>
                      <a:pt x="114" y="187"/>
                    </a:cubicBezTo>
                    <a:cubicBezTo>
                      <a:pt x="114" y="186"/>
                      <a:pt x="115" y="183"/>
                      <a:pt x="118" y="181"/>
                    </a:cubicBezTo>
                    <a:cubicBezTo>
                      <a:pt x="120" y="180"/>
                      <a:pt x="123" y="177"/>
                      <a:pt x="124" y="175"/>
                    </a:cubicBezTo>
                    <a:cubicBezTo>
                      <a:pt x="125" y="174"/>
                      <a:pt x="127" y="170"/>
                      <a:pt x="128" y="168"/>
                    </a:cubicBezTo>
                    <a:cubicBezTo>
                      <a:pt x="129" y="166"/>
                      <a:pt x="131" y="164"/>
                      <a:pt x="133" y="164"/>
                    </a:cubicBezTo>
                    <a:cubicBezTo>
                      <a:pt x="134" y="165"/>
                      <a:pt x="137" y="164"/>
                      <a:pt x="138" y="164"/>
                    </a:cubicBezTo>
                    <a:cubicBezTo>
                      <a:pt x="140" y="163"/>
                      <a:pt x="143" y="163"/>
                      <a:pt x="145" y="163"/>
                    </a:cubicBezTo>
                    <a:cubicBezTo>
                      <a:pt x="146" y="163"/>
                      <a:pt x="149" y="164"/>
                      <a:pt x="151" y="164"/>
                    </a:cubicBezTo>
                    <a:cubicBezTo>
                      <a:pt x="153" y="164"/>
                      <a:pt x="155" y="163"/>
                      <a:pt x="156" y="163"/>
                    </a:cubicBezTo>
                    <a:cubicBezTo>
                      <a:pt x="158" y="162"/>
                      <a:pt x="160" y="160"/>
                      <a:pt x="161" y="158"/>
                    </a:cubicBezTo>
                    <a:cubicBezTo>
                      <a:pt x="162" y="157"/>
                      <a:pt x="162" y="154"/>
                      <a:pt x="164" y="152"/>
                    </a:cubicBezTo>
                    <a:cubicBezTo>
                      <a:pt x="165" y="151"/>
                      <a:pt x="167" y="150"/>
                      <a:pt x="168" y="150"/>
                    </a:cubicBezTo>
                    <a:cubicBezTo>
                      <a:pt x="170" y="150"/>
                      <a:pt x="169" y="149"/>
                      <a:pt x="169" y="148"/>
                    </a:cubicBezTo>
                    <a:cubicBezTo>
                      <a:pt x="167" y="146"/>
                      <a:pt x="167" y="144"/>
                      <a:pt x="167" y="143"/>
                    </a:cubicBezTo>
                    <a:cubicBezTo>
                      <a:pt x="168" y="141"/>
                      <a:pt x="169" y="139"/>
                      <a:pt x="169" y="139"/>
                    </a:cubicBezTo>
                    <a:cubicBezTo>
                      <a:pt x="169" y="138"/>
                      <a:pt x="171" y="135"/>
                      <a:pt x="171" y="134"/>
                    </a:cubicBezTo>
                    <a:cubicBezTo>
                      <a:pt x="172" y="133"/>
                      <a:pt x="173" y="130"/>
                      <a:pt x="174" y="129"/>
                    </a:cubicBezTo>
                    <a:cubicBezTo>
                      <a:pt x="175" y="127"/>
                      <a:pt x="175" y="125"/>
                      <a:pt x="176" y="124"/>
                    </a:cubicBezTo>
                    <a:cubicBezTo>
                      <a:pt x="178" y="123"/>
                      <a:pt x="178" y="121"/>
                      <a:pt x="178" y="119"/>
                    </a:cubicBezTo>
                    <a:cubicBezTo>
                      <a:pt x="178" y="118"/>
                      <a:pt x="178" y="116"/>
                      <a:pt x="178" y="114"/>
                    </a:cubicBezTo>
                    <a:cubicBezTo>
                      <a:pt x="178" y="112"/>
                      <a:pt x="178" y="110"/>
                      <a:pt x="178" y="109"/>
                    </a:cubicBezTo>
                    <a:cubicBezTo>
                      <a:pt x="178" y="108"/>
                      <a:pt x="179" y="107"/>
                      <a:pt x="180" y="106"/>
                    </a:cubicBezTo>
                    <a:cubicBezTo>
                      <a:pt x="180" y="105"/>
                      <a:pt x="182" y="104"/>
                      <a:pt x="184" y="102"/>
                    </a:cubicBezTo>
                    <a:cubicBezTo>
                      <a:pt x="187" y="101"/>
                      <a:pt x="189" y="99"/>
                      <a:pt x="189" y="98"/>
                    </a:cubicBezTo>
                    <a:cubicBezTo>
                      <a:pt x="191" y="97"/>
                      <a:pt x="194" y="95"/>
                      <a:pt x="196" y="94"/>
                    </a:cubicBezTo>
                    <a:cubicBezTo>
                      <a:pt x="198" y="93"/>
                      <a:pt x="200" y="91"/>
                      <a:pt x="201" y="90"/>
                    </a:cubicBezTo>
                    <a:cubicBezTo>
                      <a:pt x="201" y="88"/>
                      <a:pt x="202" y="85"/>
                      <a:pt x="204" y="83"/>
                    </a:cubicBezTo>
                    <a:cubicBezTo>
                      <a:pt x="204" y="81"/>
                      <a:pt x="206" y="79"/>
                      <a:pt x="208" y="78"/>
                    </a:cubicBezTo>
                    <a:cubicBezTo>
                      <a:pt x="209" y="78"/>
                      <a:pt x="212" y="75"/>
                      <a:pt x="212" y="73"/>
                    </a:cubicBezTo>
                    <a:cubicBezTo>
                      <a:pt x="214" y="71"/>
                      <a:pt x="216" y="68"/>
                      <a:pt x="218" y="67"/>
                    </a:cubicBezTo>
                    <a:cubicBezTo>
                      <a:pt x="220" y="66"/>
                      <a:pt x="219" y="65"/>
                      <a:pt x="218" y="63"/>
                    </a:cubicBezTo>
                    <a:cubicBezTo>
                      <a:pt x="216" y="61"/>
                      <a:pt x="213" y="60"/>
                      <a:pt x="211" y="59"/>
                    </a:cubicBezTo>
                    <a:cubicBezTo>
                      <a:pt x="208" y="58"/>
                      <a:pt x="205" y="57"/>
                      <a:pt x="205" y="55"/>
                    </a:cubicBezTo>
                    <a:cubicBezTo>
                      <a:pt x="204" y="53"/>
                      <a:pt x="203" y="50"/>
                      <a:pt x="203" y="48"/>
                    </a:cubicBezTo>
                    <a:cubicBezTo>
                      <a:pt x="203" y="46"/>
                      <a:pt x="201" y="43"/>
                      <a:pt x="200" y="41"/>
                    </a:cubicBezTo>
                    <a:cubicBezTo>
                      <a:pt x="199" y="40"/>
                      <a:pt x="198" y="37"/>
                      <a:pt x="199" y="36"/>
                    </a:cubicBezTo>
                    <a:cubicBezTo>
                      <a:pt x="200" y="34"/>
                      <a:pt x="200" y="31"/>
                      <a:pt x="200" y="30"/>
                    </a:cubicBezTo>
                    <a:cubicBezTo>
                      <a:pt x="200" y="30"/>
                      <a:pt x="199" y="28"/>
                      <a:pt x="199" y="27"/>
                    </a:cubicBezTo>
                    <a:cubicBezTo>
                      <a:pt x="199" y="26"/>
                      <a:pt x="198" y="26"/>
                      <a:pt x="197" y="27"/>
                    </a:cubicBezTo>
                    <a:cubicBezTo>
                      <a:pt x="195" y="28"/>
                      <a:pt x="193" y="29"/>
                      <a:pt x="191" y="29"/>
                    </a:cubicBezTo>
                    <a:cubicBezTo>
                      <a:pt x="191" y="29"/>
                      <a:pt x="188" y="27"/>
                      <a:pt x="187" y="27"/>
                    </a:cubicBezTo>
                    <a:cubicBezTo>
                      <a:pt x="185" y="26"/>
                      <a:pt x="184" y="23"/>
                      <a:pt x="184" y="21"/>
                    </a:cubicBezTo>
                    <a:cubicBezTo>
                      <a:pt x="184" y="19"/>
                      <a:pt x="183" y="17"/>
                      <a:pt x="183" y="16"/>
                    </a:cubicBezTo>
                    <a:cubicBezTo>
                      <a:pt x="182" y="16"/>
                      <a:pt x="181" y="14"/>
                      <a:pt x="179" y="12"/>
                    </a:cubicBezTo>
                    <a:cubicBezTo>
                      <a:pt x="178" y="12"/>
                      <a:pt x="176" y="10"/>
                      <a:pt x="175" y="8"/>
                    </a:cubicBezTo>
                    <a:cubicBezTo>
                      <a:pt x="175" y="7"/>
                      <a:pt x="173" y="5"/>
                      <a:pt x="172" y="3"/>
                    </a:cubicBezTo>
                    <a:cubicBezTo>
                      <a:pt x="172" y="2"/>
                      <a:pt x="170" y="1"/>
                      <a:pt x="169" y="0"/>
                    </a:cubicBezTo>
                    <a:cubicBezTo>
                      <a:pt x="167" y="0"/>
                      <a:pt x="165" y="0"/>
                      <a:pt x="164" y="1"/>
                    </a:cubicBezTo>
                    <a:cubicBezTo>
                      <a:pt x="163" y="2"/>
                      <a:pt x="161" y="4"/>
                      <a:pt x="160" y="5"/>
                    </a:cubicBezTo>
                    <a:cubicBezTo>
                      <a:pt x="159" y="7"/>
                      <a:pt x="158" y="9"/>
                      <a:pt x="156" y="10"/>
                    </a:cubicBezTo>
                    <a:cubicBezTo>
                      <a:pt x="156" y="10"/>
                      <a:pt x="154" y="11"/>
                      <a:pt x="152" y="11"/>
                    </a:cubicBezTo>
                    <a:cubicBezTo>
                      <a:pt x="150" y="11"/>
                      <a:pt x="147" y="12"/>
                      <a:pt x="144" y="12"/>
                    </a:cubicBezTo>
                    <a:cubicBezTo>
                      <a:pt x="142" y="12"/>
                      <a:pt x="139" y="10"/>
                      <a:pt x="138" y="9"/>
                    </a:cubicBezTo>
                    <a:cubicBezTo>
                      <a:pt x="138" y="9"/>
                      <a:pt x="137" y="10"/>
                      <a:pt x="136" y="11"/>
                    </a:cubicBezTo>
                    <a:cubicBezTo>
                      <a:pt x="135" y="12"/>
                      <a:pt x="133" y="14"/>
                      <a:pt x="132" y="14"/>
                    </a:cubicBezTo>
                    <a:cubicBezTo>
                      <a:pt x="131" y="15"/>
                      <a:pt x="131" y="16"/>
                      <a:pt x="130" y="17"/>
                    </a:cubicBezTo>
                    <a:cubicBezTo>
                      <a:pt x="129" y="18"/>
                      <a:pt x="128" y="19"/>
                      <a:pt x="127" y="20"/>
                    </a:cubicBezTo>
                    <a:cubicBezTo>
                      <a:pt x="126" y="21"/>
                      <a:pt x="125" y="21"/>
                      <a:pt x="124" y="21"/>
                    </a:cubicBezTo>
                    <a:cubicBezTo>
                      <a:pt x="124" y="21"/>
                      <a:pt x="121" y="22"/>
                      <a:pt x="119" y="22"/>
                    </a:cubicBezTo>
                    <a:cubicBezTo>
                      <a:pt x="116" y="22"/>
                      <a:pt x="114" y="23"/>
                      <a:pt x="113" y="23"/>
                    </a:cubicBezTo>
                    <a:cubicBezTo>
                      <a:pt x="112" y="23"/>
                      <a:pt x="110" y="23"/>
                      <a:pt x="107" y="23"/>
                    </a:cubicBezTo>
                    <a:cubicBezTo>
                      <a:pt x="106" y="23"/>
                      <a:pt x="103" y="23"/>
                      <a:pt x="100" y="23"/>
                    </a:cubicBezTo>
                    <a:cubicBezTo>
                      <a:pt x="99" y="22"/>
                      <a:pt x="96" y="22"/>
                      <a:pt x="95" y="22"/>
                    </a:cubicBezTo>
                    <a:cubicBezTo>
                      <a:pt x="94" y="21"/>
                      <a:pt x="91" y="21"/>
                      <a:pt x="90" y="21"/>
                    </a:cubicBezTo>
                    <a:cubicBezTo>
                      <a:pt x="89" y="20"/>
                      <a:pt x="87" y="21"/>
                      <a:pt x="86" y="22"/>
                    </a:cubicBezTo>
                    <a:cubicBezTo>
                      <a:pt x="85" y="22"/>
                      <a:pt x="83" y="23"/>
                      <a:pt x="82" y="23"/>
                    </a:cubicBezTo>
                    <a:cubicBezTo>
                      <a:pt x="82" y="23"/>
                      <a:pt x="80" y="23"/>
                      <a:pt x="79" y="22"/>
                    </a:cubicBezTo>
                    <a:cubicBezTo>
                      <a:pt x="78" y="22"/>
                      <a:pt x="77" y="20"/>
                      <a:pt x="75" y="19"/>
                    </a:cubicBezTo>
                    <a:cubicBezTo>
                      <a:pt x="74" y="18"/>
                      <a:pt x="73" y="19"/>
                      <a:pt x="72" y="20"/>
                    </a:cubicBezTo>
                    <a:cubicBezTo>
                      <a:pt x="72" y="20"/>
                      <a:pt x="72" y="20"/>
                      <a:pt x="72" y="21"/>
                    </a:cubicBezTo>
                    <a:cubicBezTo>
                      <a:pt x="72" y="23"/>
                      <a:pt x="72" y="23"/>
                      <a:pt x="72" y="23"/>
                    </a:cubicBezTo>
                    <a:cubicBezTo>
                      <a:pt x="73" y="24"/>
                      <a:pt x="74" y="26"/>
                      <a:pt x="74" y="28"/>
                    </a:cubicBezTo>
                    <a:cubicBezTo>
                      <a:pt x="74" y="29"/>
                      <a:pt x="75" y="30"/>
                      <a:pt x="74" y="32"/>
                    </a:cubicBezTo>
                    <a:cubicBezTo>
                      <a:pt x="74" y="33"/>
                      <a:pt x="74" y="35"/>
                      <a:pt x="73" y="35"/>
                    </a:cubicBezTo>
                    <a:cubicBezTo>
                      <a:pt x="73" y="37"/>
                      <a:pt x="73" y="38"/>
                      <a:pt x="73" y="39"/>
                    </a:cubicBezTo>
                    <a:cubicBezTo>
                      <a:pt x="74" y="40"/>
                      <a:pt x="75" y="40"/>
                      <a:pt x="75" y="40"/>
                    </a:cubicBezTo>
                    <a:cubicBezTo>
                      <a:pt x="76" y="39"/>
                      <a:pt x="78" y="38"/>
                      <a:pt x="79" y="38"/>
                    </a:cubicBezTo>
                    <a:cubicBezTo>
                      <a:pt x="80" y="38"/>
                      <a:pt x="82" y="38"/>
                      <a:pt x="83" y="39"/>
                    </a:cubicBezTo>
                    <a:cubicBezTo>
                      <a:pt x="84" y="38"/>
                      <a:pt x="85" y="39"/>
                      <a:pt x="86" y="39"/>
                    </a:cubicBezTo>
                    <a:cubicBezTo>
                      <a:pt x="87" y="39"/>
                      <a:pt x="89" y="40"/>
                      <a:pt x="89" y="41"/>
                    </a:cubicBezTo>
                    <a:cubicBezTo>
                      <a:pt x="90" y="42"/>
                      <a:pt x="92" y="43"/>
                      <a:pt x="93" y="44"/>
                    </a:cubicBezTo>
                    <a:cubicBezTo>
                      <a:pt x="93" y="45"/>
                      <a:pt x="95" y="46"/>
                      <a:pt x="96" y="47"/>
                    </a:cubicBezTo>
                    <a:cubicBezTo>
                      <a:pt x="97" y="47"/>
                      <a:pt x="98" y="47"/>
                      <a:pt x="99" y="47"/>
                    </a:cubicBezTo>
                    <a:cubicBezTo>
                      <a:pt x="100" y="48"/>
                      <a:pt x="101" y="50"/>
                      <a:pt x="102" y="51"/>
                    </a:cubicBezTo>
                    <a:cubicBezTo>
                      <a:pt x="102" y="52"/>
                      <a:pt x="102" y="54"/>
                      <a:pt x="102" y="55"/>
                    </a:cubicBezTo>
                    <a:cubicBezTo>
                      <a:pt x="101" y="57"/>
                      <a:pt x="100" y="58"/>
                      <a:pt x="100" y="58"/>
                    </a:cubicBezTo>
                    <a:cubicBezTo>
                      <a:pt x="100" y="59"/>
                      <a:pt x="99" y="61"/>
                      <a:pt x="97" y="61"/>
                    </a:cubicBezTo>
                    <a:cubicBezTo>
                      <a:pt x="96" y="62"/>
                      <a:pt x="94" y="63"/>
                      <a:pt x="94" y="64"/>
                    </a:cubicBezTo>
                    <a:cubicBezTo>
                      <a:pt x="93" y="64"/>
                      <a:pt x="92" y="65"/>
                      <a:pt x="91" y="66"/>
                    </a:cubicBezTo>
                    <a:cubicBezTo>
                      <a:pt x="90" y="66"/>
                      <a:pt x="88" y="68"/>
                      <a:pt x="87" y="70"/>
                    </a:cubicBezTo>
                    <a:cubicBezTo>
                      <a:pt x="87" y="71"/>
                      <a:pt x="85" y="73"/>
                      <a:pt x="84" y="74"/>
                    </a:cubicBezTo>
                    <a:cubicBezTo>
                      <a:pt x="83" y="75"/>
                      <a:pt x="82" y="77"/>
                      <a:pt x="82" y="77"/>
                    </a:cubicBezTo>
                    <a:cubicBezTo>
                      <a:pt x="82" y="78"/>
                      <a:pt x="82" y="80"/>
                      <a:pt x="81" y="82"/>
                    </a:cubicBezTo>
                    <a:cubicBezTo>
                      <a:pt x="80" y="83"/>
                      <a:pt x="80" y="85"/>
                      <a:pt x="79" y="86"/>
                    </a:cubicBezTo>
                    <a:cubicBezTo>
                      <a:pt x="77" y="87"/>
                      <a:pt x="76" y="89"/>
                      <a:pt x="75" y="89"/>
                    </a:cubicBezTo>
                    <a:cubicBezTo>
                      <a:pt x="74" y="90"/>
                      <a:pt x="72" y="91"/>
                      <a:pt x="72" y="92"/>
                    </a:cubicBezTo>
                    <a:cubicBezTo>
                      <a:pt x="71" y="92"/>
                      <a:pt x="69" y="94"/>
                      <a:pt x="68" y="95"/>
                    </a:cubicBezTo>
                    <a:cubicBezTo>
                      <a:pt x="67" y="96"/>
                      <a:pt x="65" y="96"/>
                      <a:pt x="64" y="96"/>
                    </a:cubicBezTo>
                    <a:cubicBezTo>
                      <a:pt x="64" y="97"/>
                      <a:pt x="63" y="97"/>
                      <a:pt x="62" y="97"/>
                    </a:cubicBezTo>
                    <a:cubicBezTo>
                      <a:pt x="61" y="97"/>
                      <a:pt x="59" y="97"/>
                      <a:pt x="57" y="97"/>
                    </a:cubicBezTo>
                    <a:cubicBezTo>
                      <a:pt x="56" y="97"/>
                      <a:pt x="54" y="98"/>
                      <a:pt x="53" y="98"/>
                    </a:cubicBezTo>
                    <a:cubicBezTo>
                      <a:pt x="53" y="98"/>
                      <a:pt x="51" y="98"/>
                      <a:pt x="50" y="98"/>
                    </a:cubicBezTo>
                    <a:cubicBezTo>
                      <a:pt x="48" y="98"/>
                      <a:pt x="48" y="98"/>
                      <a:pt x="47" y="99"/>
                    </a:cubicBezTo>
                    <a:cubicBezTo>
                      <a:pt x="47" y="99"/>
                      <a:pt x="46" y="101"/>
                      <a:pt x="46" y="102"/>
                    </a:cubicBezTo>
                    <a:cubicBezTo>
                      <a:pt x="46" y="104"/>
                      <a:pt x="46" y="105"/>
                      <a:pt x="46" y="105"/>
                    </a:cubicBezTo>
                    <a:cubicBezTo>
                      <a:pt x="46" y="106"/>
                      <a:pt x="45" y="108"/>
                      <a:pt x="45" y="108"/>
                    </a:cubicBezTo>
                    <a:cubicBezTo>
                      <a:pt x="44" y="109"/>
                      <a:pt x="43" y="110"/>
                      <a:pt x="42" y="110"/>
                    </a:cubicBezTo>
                    <a:cubicBezTo>
                      <a:pt x="41" y="110"/>
                      <a:pt x="41" y="111"/>
                      <a:pt x="41" y="111"/>
                    </a:cubicBezTo>
                    <a:cubicBezTo>
                      <a:pt x="41" y="112"/>
                      <a:pt x="40" y="114"/>
                      <a:pt x="39" y="116"/>
                    </a:cubicBezTo>
                    <a:cubicBezTo>
                      <a:pt x="38" y="117"/>
                      <a:pt x="36" y="119"/>
                      <a:pt x="35" y="120"/>
                    </a:cubicBezTo>
                    <a:cubicBezTo>
                      <a:pt x="34" y="121"/>
                      <a:pt x="33" y="123"/>
                      <a:pt x="32" y="124"/>
                    </a:cubicBezTo>
                    <a:cubicBezTo>
                      <a:pt x="32" y="125"/>
                      <a:pt x="31" y="127"/>
                      <a:pt x="31" y="128"/>
                    </a:cubicBezTo>
                    <a:cubicBezTo>
                      <a:pt x="31" y="129"/>
                      <a:pt x="31" y="130"/>
                      <a:pt x="30" y="131"/>
                    </a:cubicBezTo>
                    <a:cubicBezTo>
                      <a:pt x="30" y="132"/>
                      <a:pt x="29" y="134"/>
                      <a:pt x="28" y="135"/>
                    </a:cubicBezTo>
                    <a:cubicBezTo>
                      <a:pt x="28" y="135"/>
                      <a:pt x="27" y="136"/>
                      <a:pt x="26" y="137"/>
                    </a:cubicBezTo>
                    <a:cubicBezTo>
                      <a:pt x="26" y="137"/>
                      <a:pt x="25" y="139"/>
                      <a:pt x="24" y="139"/>
                    </a:cubicBezTo>
                    <a:cubicBezTo>
                      <a:pt x="24" y="140"/>
                      <a:pt x="24" y="141"/>
                      <a:pt x="24" y="142"/>
                    </a:cubicBezTo>
                    <a:cubicBezTo>
                      <a:pt x="24" y="143"/>
                      <a:pt x="24" y="145"/>
                      <a:pt x="24" y="146"/>
                    </a:cubicBezTo>
                    <a:cubicBezTo>
                      <a:pt x="25" y="147"/>
                      <a:pt x="24" y="150"/>
                      <a:pt x="24" y="151"/>
                    </a:cubicBezTo>
                    <a:cubicBezTo>
                      <a:pt x="24" y="152"/>
                      <a:pt x="23" y="154"/>
                      <a:pt x="22" y="155"/>
                    </a:cubicBezTo>
                    <a:cubicBezTo>
                      <a:pt x="22" y="156"/>
                      <a:pt x="21" y="157"/>
                      <a:pt x="21" y="157"/>
                    </a:cubicBezTo>
                    <a:cubicBezTo>
                      <a:pt x="21" y="157"/>
                      <a:pt x="21" y="157"/>
                      <a:pt x="21" y="157"/>
                    </a:cubicBezTo>
                    <a:cubicBezTo>
                      <a:pt x="21" y="157"/>
                      <a:pt x="21" y="157"/>
                      <a:pt x="21" y="157"/>
                    </a:cubicBezTo>
                    <a:cubicBezTo>
                      <a:pt x="22" y="158"/>
                      <a:pt x="21" y="159"/>
                      <a:pt x="21" y="159"/>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7" name="Freeform 47">
                <a:extLst>
                  <a:ext uri="{FF2B5EF4-FFF2-40B4-BE49-F238E27FC236}">
                    <a16:creationId xmlns:a16="http://schemas.microsoft.com/office/drawing/2014/main" id="{A0C641EC-AD50-F243-99AC-7AFCF8846FAB}"/>
                  </a:ext>
                </a:extLst>
              </p:cNvPr>
              <p:cNvSpPr>
                <a:spLocks/>
              </p:cNvSpPr>
              <p:nvPr/>
            </p:nvSpPr>
            <p:spPr bwMode="auto">
              <a:xfrm>
                <a:off x="5773208" y="2048959"/>
                <a:ext cx="456061" cy="311438"/>
              </a:xfrm>
              <a:custGeom>
                <a:avLst/>
                <a:gdLst/>
                <a:ahLst/>
                <a:cxnLst>
                  <a:cxn ang="0">
                    <a:pos x="16" y="164"/>
                  </a:cxn>
                  <a:cxn ang="0">
                    <a:pos x="34" y="161"/>
                  </a:cxn>
                  <a:cxn ang="0">
                    <a:pos x="41" y="162"/>
                  </a:cxn>
                  <a:cxn ang="0">
                    <a:pos x="52" y="165"/>
                  </a:cxn>
                  <a:cxn ang="0">
                    <a:pos x="61" y="172"/>
                  </a:cxn>
                  <a:cxn ang="0">
                    <a:pos x="73" y="167"/>
                  </a:cxn>
                  <a:cxn ang="0">
                    <a:pos x="82" y="163"/>
                  </a:cxn>
                  <a:cxn ang="0">
                    <a:pos x="86" y="170"/>
                  </a:cxn>
                  <a:cxn ang="0">
                    <a:pos x="106" y="161"/>
                  </a:cxn>
                  <a:cxn ang="0">
                    <a:pos x="119" y="158"/>
                  </a:cxn>
                  <a:cxn ang="0">
                    <a:pos x="128" y="146"/>
                  </a:cxn>
                  <a:cxn ang="0">
                    <a:pos x="140" y="148"/>
                  </a:cxn>
                  <a:cxn ang="0">
                    <a:pos x="148" y="152"/>
                  </a:cxn>
                  <a:cxn ang="0">
                    <a:pos x="157" y="159"/>
                  </a:cxn>
                  <a:cxn ang="0">
                    <a:pos x="165" y="166"/>
                  </a:cxn>
                  <a:cxn ang="0">
                    <a:pos x="172" y="155"/>
                  </a:cxn>
                  <a:cxn ang="0">
                    <a:pos x="188" y="154"/>
                  </a:cxn>
                  <a:cxn ang="0">
                    <a:pos x="199" y="144"/>
                  </a:cxn>
                  <a:cxn ang="0">
                    <a:pos x="200" y="133"/>
                  </a:cxn>
                  <a:cxn ang="0">
                    <a:pos x="211" y="118"/>
                  </a:cxn>
                  <a:cxn ang="0">
                    <a:pos x="221" y="110"/>
                  </a:cxn>
                  <a:cxn ang="0">
                    <a:pos x="235" y="114"/>
                  </a:cxn>
                  <a:cxn ang="0">
                    <a:pos x="233" y="102"/>
                  </a:cxn>
                  <a:cxn ang="0">
                    <a:pos x="246" y="91"/>
                  </a:cxn>
                  <a:cxn ang="0">
                    <a:pos x="235" y="77"/>
                  </a:cxn>
                  <a:cxn ang="0">
                    <a:pos x="241" y="62"/>
                  </a:cxn>
                  <a:cxn ang="0">
                    <a:pos x="253" y="50"/>
                  </a:cxn>
                  <a:cxn ang="0">
                    <a:pos x="246" y="39"/>
                  </a:cxn>
                  <a:cxn ang="0">
                    <a:pos x="238" y="48"/>
                  </a:cxn>
                  <a:cxn ang="0">
                    <a:pos x="225" y="48"/>
                  </a:cxn>
                  <a:cxn ang="0">
                    <a:pos x="213" y="49"/>
                  </a:cxn>
                  <a:cxn ang="0">
                    <a:pos x="200" y="51"/>
                  </a:cxn>
                  <a:cxn ang="0">
                    <a:pos x="189" y="45"/>
                  </a:cxn>
                  <a:cxn ang="0">
                    <a:pos x="173" y="50"/>
                  </a:cxn>
                  <a:cxn ang="0">
                    <a:pos x="147" y="43"/>
                  </a:cxn>
                  <a:cxn ang="0">
                    <a:pos x="131" y="44"/>
                  </a:cxn>
                  <a:cxn ang="0">
                    <a:pos x="120" y="37"/>
                  </a:cxn>
                  <a:cxn ang="0">
                    <a:pos x="106" y="36"/>
                  </a:cxn>
                  <a:cxn ang="0">
                    <a:pos x="89" y="31"/>
                  </a:cxn>
                  <a:cxn ang="0">
                    <a:pos x="70" y="24"/>
                  </a:cxn>
                  <a:cxn ang="0">
                    <a:pos x="65" y="11"/>
                  </a:cxn>
                  <a:cxn ang="0">
                    <a:pos x="48" y="4"/>
                  </a:cxn>
                  <a:cxn ang="0">
                    <a:pos x="31" y="2"/>
                  </a:cxn>
                  <a:cxn ang="0">
                    <a:pos x="26" y="8"/>
                  </a:cxn>
                  <a:cxn ang="0">
                    <a:pos x="33" y="23"/>
                  </a:cxn>
                  <a:cxn ang="0">
                    <a:pos x="47" y="37"/>
                  </a:cxn>
                  <a:cxn ang="0">
                    <a:pos x="47" y="43"/>
                  </a:cxn>
                  <a:cxn ang="0">
                    <a:pos x="33" y="50"/>
                  </a:cxn>
                  <a:cxn ang="0">
                    <a:pos x="40" y="58"/>
                  </a:cxn>
                  <a:cxn ang="0">
                    <a:pos x="36" y="70"/>
                  </a:cxn>
                  <a:cxn ang="0">
                    <a:pos x="50" y="81"/>
                  </a:cxn>
                  <a:cxn ang="0">
                    <a:pos x="66" y="90"/>
                  </a:cxn>
                  <a:cxn ang="0">
                    <a:pos x="53" y="94"/>
                  </a:cxn>
                  <a:cxn ang="0">
                    <a:pos x="43" y="97"/>
                  </a:cxn>
                  <a:cxn ang="0">
                    <a:pos x="25" y="110"/>
                  </a:cxn>
                  <a:cxn ang="0">
                    <a:pos x="5" y="121"/>
                  </a:cxn>
                  <a:cxn ang="0">
                    <a:pos x="1" y="141"/>
                  </a:cxn>
                  <a:cxn ang="0">
                    <a:pos x="11" y="153"/>
                  </a:cxn>
                  <a:cxn ang="0">
                    <a:pos x="9" y="161"/>
                  </a:cxn>
                </a:cxnLst>
                <a:rect l="0" t="0" r="r" b="b"/>
                <a:pathLst>
                  <a:path w="253" h="172">
                    <a:moveTo>
                      <a:pt x="9" y="162"/>
                    </a:moveTo>
                    <a:cubicBezTo>
                      <a:pt x="9" y="163"/>
                      <a:pt x="10" y="163"/>
                      <a:pt x="11" y="163"/>
                    </a:cubicBezTo>
                    <a:cubicBezTo>
                      <a:pt x="12" y="163"/>
                      <a:pt x="15" y="163"/>
                      <a:pt x="16" y="164"/>
                    </a:cubicBezTo>
                    <a:cubicBezTo>
                      <a:pt x="17" y="164"/>
                      <a:pt x="19" y="164"/>
                      <a:pt x="22" y="163"/>
                    </a:cubicBezTo>
                    <a:cubicBezTo>
                      <a:pt x="24" y="163"/>
                      <a:pt x="27" y="163"/>
                      <a:pt x="29" y="162"/>
                    </a:cubicBezTo>
                    <a:cubicBezTo>
                      <a:pt x="31" y="162"/>
                      <a:pt x="33" y="161"/>
                      <a:pt x="34" y="161"/>
                    </a:cubicBezTo>
                    <a:cubicBezTo>
                      <a:pt x="34" y="161"/>
                      <a:pt x="34" y="161"/>
                      <a:pt x="35" y="161"/>
                    </a:cubicBezTo>
                    <a:cubicBezTo>
                      <a:pt x="36" y="161"/>
                      <a:pt x="37" y="161"/>
                      <a:pt x="38" y="161"/>
                    </a:cubicBezTo>
                    <a:cubicBezTo>
                      <a:pt x="39" y="161"/>
                      <a:pt x="41" y="161"/>
                      <a:pt x="41" y="162"/>
                    </a:cubicBezTo>
                    <a:cubicBezTo>
                      <a:pt x="42" y="162"/>
                      <a:pt x="43" y="163"/>
                      <a:pt x="45" y="163"/>
                    </a:cubicBezTo>
                    <a:cubicBezTo>
                      <a:pt x="47" y="163"/>
                      <a:pt x="49" y="163"/>
                      <a:pt x="50" y="163"/>
                    </a:cubicBezTo>
                    <a:cubicBezTo>
                      <a:pt x="50" y="163"/>
                      <a:pt x="51" y="164"/>
                      <a:pt x="52" y="165"/>
                    </a:cubicBezTo>
                    <a:cubicBezTo>
                      <a:pt x="53" y="166"/>
                      <a:pt x="54" y="168"/>
                      <a:pt x="55" y="169"/>
                    </a:cubicBezTo>
                    <a:cubicBezTo>
                      <a:pt x="56" y="170"/>
                      <a:pt x="57" y="170"/>
                      <a:pt x="58" y="171"/>
                    </a:cubicBezTo>
                    <a:cubicBezTo>
                      <a:pt x="59" y="172"/>
                      <a:pt x="60" y="172"/>
                      <a:pt x="61" y="172"/>
                    </a:cubicBezTo>
                    <a:cubicBezTo>
                      <a:pt x="61" y="172"/>
                      <a:pt x="63" y="172"/>
                      <a:pt x="64" y="172"/>
                    </a:cubicBezTo>
                    <a:cubicBezTo>
                      <a:pt x="65" y="172"/>
                      <a:pt x="67" y="171"/>
                      <a:pt x="67" y="170"/>
                    </a:cubicBezTo>
                    <a:cubicBezTo>
                      <a:pt x="69" y="169"/>
                      <a:pt x="72" y="167"/>
                      <a:pt x="73" y="167"/>
                    </a:cubicBezTo>
                    <a:cubicBezTo>
                      <a:pt x="75" y="165"/>
                      <a:pt x="76" y="164"/>
                      <a:pt x="77" y="163"/>
                    </a:cubicBezTo>
                    <a:cubicBezTo>
                      <a:pt x="77" y="163"/>
                      <a:pt x="80" y="162"/>
                      <a:pt x="82" y="162"/>
                    </a:cubicBezTo>
                    <a:cubicBezTo>
                      <a:pt x="82" y="162"/>
                      <a:pt x="82" y="162"/>
                      <a:pt x="82" y="163"/>
                    </a:cubicBezTo>
                    <a:cubicBezTo>
                      <a:pt x="82" y="164"/>
                      <a:pt x="82" y="164"/>
                      <a:pt x="82" y="164"/>
                    </a:cubicBezTo>
                    <a:cubicBezTo>
                      <a:pt x="82" y="165"/>
                      <a:pt x="83" y="167"/>
                      <a:pt x="83" y="168"/>
                    </a:cubicBezTo>
                    <a:cubicBezTo>
                      <a:pt x="84" y="169"/>
                      <a:pt x="85" y="170"/>
                      <a:pt x="86" y="170"/>
                    </a:cubicBezTo>
                    <a:cubicBezTo>
                      <a:pt x="87" y="170"/>
                      <a:pt x="89" y="170"/>
                      <a:pt x="91" y="170"/>
                    </a:cubicBezTo>
                    <a:cubicBezTo>
                      <a:pt x="92" y="169"/>
                      <a:pt x="95" y="169"/>
                      <a:pt x="98" y="167"/>
                    </a:cubicBezTo>
                    <a:cubicBezTo>
                      <a:pt x="100" y="165"/>
                      <a:pt x="103" y="162"/>
                      <a:pt x="106" y="161"/>
                    </a:cubicBezTo>
                    <a:cubicBezTo>
                      <a:pt x="106" y="161"/>
                      <a:pt x="106" y="161"/>
                      <a:pt x="107" y="161"/>
                    </a:cubicBezTo>
                    <a:cubicBezTo>
                      <a:pt x="108" y="161"/>
                      <a:pt x="108" y="161"/>
                      <a:pt x="108" y="161"/>
                    </a:cubicBezTo>
                    <a:cubicBezTo>
                      <a:pt x="113" y="160"/>
                      <a:pt x="118" y="158"/>
                      <a:pt x="119" y="158"/>
                    </a:cubicBezTo>
                    <a:cubicBezTo>
                      <a:pt x="121" y="157"/>
                      <a:pt x="122" y="155"/>
                      <a:pt x="123" y="154"/>
                    </a:cubicBezTo>
                    <a:cubicBezTo>
                      <a:pt x="123" y="153"/>
                      <a:pt x="125" y="149"/>
                      <a:pt x="127" y="146"/>
                    </a:cubicBezTo>
                    <a:cubicBezTo>
                      <a:pt x="127" y="146"/>
                      <a:pt x="127" y="146"/>
                      <a:pt x="128" y="146"/>
                    </a:cubicBezTo>
                    <a:cubicBezTo>
                      <a:pt x="130" y="146"/>
                      <a:pt x="130" y="146"/>
                      <a:pt x="130" y="146"/>
                    </a:cubicBezTo>
                    <a:cubicBezTo>
                      <a:pt x="132" y="147"/>
                      <a:pt x="135" y="147"/>
                      <a:pt x="136" y="147"/>
                    </a:cubicBezTo>
                    <a:cubicBezTo>
                      <a:pt x="137" y="148"/>
                      <a:pt x="139" y="148"/>
                      <a:pt x="140" y="148"/>
                    </a:cubicBezTo>
                    <a:cubicBezTo>
                      <a:pt x="141" y="148"/>
                      <a:pt x="146" y="149"/>
                      <a:pt x="148" y="149"/>
                    </a:cubicBezTo>
                    <a:cubicBezTo>
                      <a:pt x="148" y="149"/>
                      <a:pt x="148" y="149"/>
                      <a:pt x="148" y="150"/>
                    </a:cubicBezTo>
                    <a:cubicBezTo>
                      <a:pt x="148" y="152"/>
                      <a:pt x="148" y="152"/>
                      <a:pt x="148" y="152"/>
                    </a:cubicBezTo>
                    <a:cubicBezTo>
                      <a:pt x="148" y="154"/>
                      <a:pt x="150" y="155"/>
                      <a:pt x="152" y="155"/>
                    </a:cubicBezTo>
                    <a:cubicBezTo>
                      <a:pt x="154" y="155"/>
                      <a:pt x="156" y="156"/>
                      <a:pt x="156" y="156"/>
                    </a:cubicBezTo>
                    <a:cubicBezTo>
                      <a:pt x="157" y="157"/>
                      <a:pt x="157" y="158"/>
                      <a:pt x="157" y="159"/>
                    </a:cubicBezTo>
                    <a:cubicBezTo>
                      <a:pt x="157" y="160"/>
                      <a:pt x="157" y="162"/>
                      <a:pt x="158" y="163"/>
                    </a:cubicBezTo>
                    <a:cubicBezTo>
                      <a:pt x="158" y="164"/>
                      <a:pt x="160" y="164"/>
                      <a:pt x="161" y="164"/>
                    </a:cubicBezTo>
                    <a:cubicBezTo>
                      <a:pt x="162" y="164"/>
                      <a:pt x="164" y="165"/>
                      <a:pt x="165" y="166"/>
                    </a:cubicBezTo>
                    <a:cubicBezTo>
                      <a:pt x="166" y="166"/>
                      <a:pt x="166" y="166"/>
                      <a:pt x="167" y="164"/>
                    </a:cubicBezTo>
                    <a:cubicBezTo>
                      <a:pt x="168" y="163"/>
                      <a:pt x="169" y="161"/>
                      <a:pt x="169" y="159"/>
                    </a:cubicBezTo>
                    <a:cubicBezTo>
                      <a:pt x="170" y="157"/>
                      <a:pt x="171" y="156"/>
                      <a:pt x="172" y="155"/>
                    </a:cubicBezTo>
                    <a:cubicBezTo>
                      <a:pt x="173" y="154"/>
                      <a:pt x="174" y="153"/>
                      <a:pt x="176" y="153"/>
                    </a:cubicBezTo>
                    <a:cubicBezTo>
                      <a:pt x="178" y="153"/>
                      <a:pt x="181" y="153"/>
                      <a:pt x="182" y="154"/>
                    </a:cubicBezTo>
                    <a:cubicBezTo>
                      <a:pt x="183" y="154"/>
                      <a:pt x="186" y="154"/>
                      <a:pt x="188" y="154"/>
                    </a:cubicBezTo>
                    <a:cubicBezTo>
                      <a:pt x="189" y="154"/>
                      <a:pt x="191" y="153"/>
                      <a:pt x="191" y="153"/>
                    </a:cubicBezTo>
                    <a:cubicBezTo>
                      <a:pt x="191" y="152"/>
                      <a:pt x="192" y="152"/>
                      <a:pt x="194" y="152"/>
                    </a:cubicBezTo>
                    <a:cubicBezTo>
                      <a:pt x="195" y="152"/>
                      <a:pt x="197" y="148"/>
                      <a:pt x="199" y="144"/>
                    </a:cubicBezTo>
                    <a:cubicBezTo>
                      <a:pt x="199" y="144"/>
                      <a:pt x="199" y="144"/>
                      <a:pt x="198" y="144"/>
                    </a:cubicBezTo>
                    <a:cubicBezTo>
                      <a:pt x="196" y="144"/>
                      <a:pt x="196" y="144"/>
                      <a:pt x="196" y="144"/>
                    </a:cubicBezTo>
                    <a:cubicBezTo>
                      <a:pt x="198" y="140"/>
                      <a:pt x="200" y="135"/>
                      <a:pt x="200" y="133"/>
                    </a:cubicBezTo>
                    <a:cubicBezTo>
                      <a:pt x="200" y="131"/>
                      <a:pt x="201" y="130"/>
                      <a:pt x="202" y="129"/>
                    </a:cubicBezTo>
                    <a:cubicBezTo>
                      <a:pt x="203" y="127"/>
                      <a:pt x="205" y="125"/>
                      <a:pt x="207" y="124"/>
                    </a:cubicBezTo>
                    <a:cubicBezTo>
                      <a:pt x="209" y="122"/>
                      <a:pt x="210" y="119"/>
                      <a:pt x="211" y="118"/>
                    </a:cubicBezTo>
                    <a:cubicBezTo>
                      <a:pt x="213" y="118"/>
                      <a:pt x="215" y="116"/>
                      <a:pt x="217" y="115"/>
                    </a:cubicBezTo>
                    <a:cubicBezTo>
                      <a:pt x="218" y="114"/>
                      <a:pt x="219" y="113"/>
                      <a:pt x="219" y="113"/>
                    </a:cubicBezTo>
                    <a:cubicBezTo>
                      <a:pt x="221" y="110"/>
                      <a:pt x="221" y="110"/>
                      <a:pt x="221" y="110"/>
                    </a:cubicBezTo>
                    <a:cubicBezTo>
                      <a:pt x="223" y="111"/>
                      <a:pt x="224" y="111"/>
                      <a:pt x="225" y="112"/>
                    </a:cubicBezTo>
                    <a:cubicBezTo>
                      <a:pt x="226" y="112"/>
                      <a:pt x="229" y="113"/>
                      <a:pt x="231" y="114"/>
                    </a:cubicBezTo>
                    <a:cubicBezTo>
                      <a:pt x="233" y="114"/>
                      <a:pt x="235" y="114"/>
                      <a:pt x="235" y="114"/>
                    </a:cubicBezTo>
                    <a:cubicBezTo>
                      <a:pt x="235" y="114"/>
                      <a:pt x="235" y="112"/>
                      <a:pt x="235" y="111"/>
                    </a:cubicBezTo>
                    <a:cubicBezTo>
                      <a:pt x="235" y="109"/>
                      <a:pt x="235" y="108"/>
                      <a:pt x="234" y="106"/>
                    </a:cubicBezTo>
                    <a:cubicBezTo>
                      <a:pt x="233" y="105"/>
                      <a:pt x="233" y="103"/>
                      <a:pt x="233" y="102"/>
                    </a:cubicBezTo>
                    <a:cubicBezTo>
                      <a:pt x="233" y="101"/>
                      <a:pt x="234" y="99"/>
                      <a:pt x="237" y="98"/>
                    </a:cubicBezTo>
                    <a:cubicBezTo>
                      <a:pt x="240" y="97"/>
                      <a:pt x="242" y="95"/>
                      <a:pt x="244" y="94"/>
                    </a:cubicBezTo>
                    <a:cubicBezTo>
                      <a:pt x="245" y="93"/>
                      <a:pt x="247" y="92"/>
                      <a:pt x="246" y="91"/>
                    </a:cubicBezTo>
                    <a:cubicBezTo>
                      <a:pt x="246" y="90"/>
                      <a:pt x="244" y="88"/>
                      <a:pt x="243" y="86"/>
                    </a:cubicBezTo>
                    <a:cubicBezTo>
                      <a:pt x="241" y="84"/>
                      <a:pt x="240" y="81"/>
                      <a:pt x="239" y="81"/>
                    </a:cubicBezTo>
                    <a:cubicBezTo>
                      <a:pt x="238" y="79"/>
                      <a:pt x="237" y="77"/>
                      <a:pt x="235" y="77"/>
                    </a:cubicBezTo>
                    <a:cubicBezTo>
                      <a:pt x="234" y="75"/>
                      <a:pt x="233" y="73"/>
                      <a:pt x="233" y="72"/>
                    </a:cubicBezTo>
                    <a:cubicBezTo>
                      <a:pt x="233" y="71"/>
                      <a:pt x="235" y="68"/>
                      <a:pt x="236" y="66"/>
                    </a:cubicBezTo>
                    <a:cubicBezTo>
                      <a:pt x="238" y="65"/>
                      <a:pt x="239" y="63"/>
                      <a:pt x="241" y="62"/>
                    </a:cubicBezTo>
                    <a:cubicBezTo>
                      <a:pt x="243" y="61"/>
                      <a:pt x="245" y="60"/>
                      <a:pt x="246" y="59"/>
                    </a:cubicBezTo>
                    <a:cubicBezTo>
                      <a:pt x="247" y="58"/>
                      <a:pt x="249" y="56"/>
                      <a:pt x="250" y="55"/>
                    </a:cubicBezTo>
                    <a:cubicBezTo>
                      <a:pt x="251" y="54"/>
                      <a:pt x="252" y="52"/>
                      <a:pt x="253" y="50"/>
                    </a:cubicBezTo>
                    <a:cubicBezTo>
                      <a:pt x="253" y="49"/>
                      <a:pt x="251" y="48"/>
                      <a:pt x="252" y="47"/>
                    </a:cubicBezTo>
                    <a:cubicBezTo>
                      <a:pt x="253" y="47"/>
                      <a:pt x="253" y="46"/>
                      <a:pt x="253" y="46"/>
                    </a:cubicBezTo>
                    <a:cubicBezTo>
                      <a:pt x="246" y="39"/>
                      <a:pt x="246" y="39"/>
                      <a:pt x="246" y="39"/>
                    </a:cubicBezTo>
                    <a:cubicBezTo>
                      <a:pt x="246" y="39"/>
                      <a:pt x="246" y="41"/>
                      <a:pt x="245" y="43"/>
                    </a:cubicBezTo>
                    <a:cubicBezTo>
                      <a:pt x="244" y="46"/>
                      <a:pt x="243" y="49"/>
                      <a:pt x="242" y="49"/>
                    </a:cubicBezTo>
                    <a:cubicBezTo>
                      <a:pt x="240" y="49"/>
                      <a:pt x="239" y="49"/>
                      <a:pt x="238" y="48"/>
                    </a:cubicBezTo>
                    <a:cubicBezTo>
                      <a:pt x="237" y="47"/>
                      <a:pt x="236" y="45"/>
                      <a:pt x="234" y="45"/>
                    </a:cubicBezTo>
                    <a:cubicBezTo>
                      <a:pt x="232" y="45"/>
                      <a:pt x="230" y="45"/>
                      <a:pt x="228" y="46"/>
                    </a:cubicBezTo>
                    <a:cubicBezTo>
                      <a:pt x="228" y="47"/>
                      <a:pt x="226" y="48"/>
                      <a:pt x="225" y="48"/>
                    </a:cubicBezTo>
                    <a:cubicBezTo>
                      <a:pt x="224" y="48"/>
                      <a:pt x="223" y="48"/>
                      <a:pt x="222" y="49"/>
                    </a:cubicBezTo>
                    <a:cubicBezTo>
                      <a:pt x="221" y="50"/>
                      <a:pt x="220" y="51"/>
                      <a:pt x="219" y="50"/>
                    </a:cubicBezTo>
                    <a:cubicBezTo>
                      <a:pt x="217" y="49"/>
                      <a:pt x="215" y="48"/>
                      <a:pt x="213" y="49"/>
                    </a:cubicBezTo>
                    <a:cubicBezTo>
                      <a:pt x="212" y="49"/>
                      <a:pt x="209" y="50"/>
                      <a:pt x="208" y="51"/>
                    </a:cubicBezTo>
                    <a:cubicBezTo>
                      <a:pt x="207" y="52"/>
                      <a:pt x="205" y="52"/>
                      <a:pt x="204" y="52"/>
                    </a:cubicBezTo>
                    <a:cubicBezTo>
                      <a:pt x="204" y="52"/>
                      <a:pt x="202" y="51"/>
                      <a:pt x="200" y="51"/>
                    </a:cubicBezTo>
                    <a:cubicBezTo>
                      <a:pt x="198" y="51"/>
                      <a:pt x="196" y="51"/>
                      <a:pt x="195" y="50"/>
                    </a:cubicBezTo>
                    <a:cubicBezTo>
                      <a:pt x="195" y="49"/>
                      <a:pt x="194" y="47"/>
                      <a:pt x="193" y="46"/>
                    </a:cubicBezTo>
                    <a:cubicBezTo>
                      <a:pt x="192" y="45"/>
                      <a:pt x="190" y="44"/>
                      <a:pt x="189" y="45"/>
                    </a:cubicBezTo>
                    <a:cubicBezTo>
                      <a:pt x="187" y="45"/>
                      <a:pt x="186" y="46"/>
                      <a:pt x="185" y="47"/>
                    </a:cubicBezTo>
                    <a:cubicBezTo>
                      <a:pt x="184" y="47"/>
                      <a:pt x="182" y="49"/>
                      <a:pt x="180" y="49"/>
                    </a:cubicBezTo>
                    <a:cubicBezTo>
                      <a:pt x="179" y="50"/>
                      <a:pt x="175" y="50"/>
                      <a:pt x="173" y="50"/>
                    </a:cubicBezTo>
                    <a:cubicBezTo>
                      <a:pt x="171" y="49"/>
                      <a:pt x="167" y="49"/>
                      <a:pt x="164" y="48"/>
                    </a:cubicBezTo>
                    <a:cubicBezTo>
                      <a:pt x="162" y="46"/>
                      <a:pt x="157" y="45"/>
                      <a:pt x="155" y="44"/>
                    </a:cubicBezTo>
                    <a:cubicBezTo>
                      <a:pt x="153" y="43"/>
                      <a:pt x="149" y="43"/>
                      <a:pt x="147" y="43"/>
                    </a:cubicBezTo>
                    <a:cubicBezTo>
                      <a:pt x="146" y="43"/>
                      <a:pt x="143" y="43"/>
                      <a:pt x="142" y="43"/>
                    </a:cubicBezTo>
                    <a:cubicBezTo>
                      <a:pt x="140" y="42"/>
                      <a:pt x="138" y="41"/>
                      <a:pt x="137" y="41"/>
                    </a:cubicBezTo>
                    <a:cubicBezTo>
                      <a:pt x="135" y="41"/>
                      <a:pt x="132" y="42"/>
                      <a:pt x="131" y="44"/>
                    </a:cubicBezTo>
                    <a:cubicBezTo>
                      <a:pt x="130" y="45"/>
                      <a:pt x="129" y="45"/>
                      <a:pt x="128" y="45"/>
                    </a:cubicBezTo>
                    <a:cubicBezTo>
                      <a:pt x="126" y="45"/>
                      <a:pt x="124" y="43"/>
                      <a:pt x="123" y="42"/>
                    </a:cubicBezTo>
                    <a:cubicBezTo>
                      <a:pt x="122" y="41"/>
                      <a:pt x="121" y="39"/>
                      <a:pt x="120" y="37"/>
                    </a:cubicBezTo>
                    <a:cubicBezTo>
                      <a:pt x="120" y="36"/>
                      <a:pt x="120" y="33"/>
                      <a:pt x="119" y="33"/>
                    </a:cubicBezTo>
                    <a:cubicBezTo>
                      <a:pt x="117" y="32"/>
                      <a:pt x="115" y="32"/>
                      <a:pt x="112" y="33"/>
                    </a:cubicBezTo>
                    <a:cubicBezTo>
                      <a:pt x="111" y="33"/>
                      <a:pt x="108" y="35"/>
                      <a:pt x="106" y="36"/>
                    </a:cubicBezTo>
                    <a:cubicBezTo>
                      <a:pt x="104" y="38"/>
                      <a:pt x="101" y="38"/>
                      <a:pt x="99" y="37"/>
                    </a:cubicBezTo>
                    <a:cubicBezTo>
                      <a:pt x="97" y="37"/>
                      <a:pt x="95" y="35"/>
                      <a:pt x="94" y="34"/>
                    </a:cubicBezTo>
                    <a:cubicBezTo>
                      <a:pt x="93" y="32"/>
                      <a:pt x="91" y="31"/>
                      <a:pt x="89" y="31"/>
                    </a:cubicBezTo>
                    <a:cubicBezTo>
                      <a:pt x="87" y="31"/>
                      <a:pt x="86" y="31"/>
                      <a:pt x="84" y="30"/>
                    </a:cubicBezTo>
                    <a:cubicBezTo>
                      <a:pt x="83" y="28"/>
                      <a:pt x="80" y="26"/>
                      <a:pt x="78" y="26"/>
                    </a:cubicBezTo>
                    <a:cubicBezTo>
                      <a:pt x="76" y="25"/>
                      <a:pt x="72" y="25"/>
                      <a:pt x="70" y="24"/>
                    </a:cubicBezTo>
                    <a:cubicBezTo>
                      <a:pt x="68" y="24"/>
                      <a:pt x="66" y="23"/>
                      <a:pt x="66" y="22"/>
                    </a:cubicBezTo>
                    <a:cubicBezTo>
                      <a:pt x="66" y="20"/>
                      <a:pt x="67" y="18"/>
                      <a:pt x="67" y="16"/>
                    </a:cubicBezTo>
                    <a:cubicBezTo>
                      <a:pt x="67" y="14"/>
                      <a:pt x="66" y="12"/>
                      <a:pt x="65" y="11"/>
                    </a:cubicBezTo>
                    <a:cubicBezTo>
                      <a:pt x="63" y="9"/>
                      <a:pt x="61" y="8"/>
                      <a:pt x="60" y="7"/>
                    </a:cubicBezTo>
                    <a:cubicBezTo>
                      <a:pt x="58" y="6"/>
                      <a:pt x="55" y="5"/>
                      <a:pt x="53" y="5"/>
                    </a:cubicBezTo>
                    <a:cubicBezTo>
                      <a:pt x="51" y="5"/>
                      <a:pt x="50" y="5"/>
                      <a:pt x="48" y="4"/>
                    </a:cubicBezTo>
                    <a:cubicBezTo>
                      <a:pt x="46" y="3"/>
                      <a:pt x="43" y="2"/>
                      <a:pt x="41" y="0"/>
                    </a:cubicBezTo>
                    <a:cubicBezTo>
                      <a:pt x="39" y="0"/>
                      <a:pt x="36" y="0"/>
                      <a:pt x="35" y="1"/>
                    </a:cubicBezTo>
                    <a:cubicBezTo>
                      <a:pt x="33" y="2"/>
                      <a:pt x="31" y="2"/>
                      <a:pt x="31" y="2"/>
                    </a:cubicBezTo>
                    <a:cubicBezTo>
                      <a:pt x="30" y="2"/>
                      <a:pt x="28" y="2"/>
                      <a:pt x="27" y="3"/>
                    </a:cubicBezTo>
                    <a:cubicBezTo>
                      <a:pt x="25" y="4"/>
                      <a:pt x="24" y="4"/>
                      <a:pt x="24" y="4"/>
                    </a:cubicBezTo>
                    <a:cubicBezTo>
                      <a:pt x="24" y="4"/>
                      <a:pt x="25" y="6"/>
                      <a:pt x="26" y="8"/>
                    </a:cubicBezTo>
                    <a:cubicBezTo>
                      <a:pt x="27" y="9"/>
                      <a:pt x="28" y="12"/>
                      <a:pt x="28" y="13"/>
                    </a:cubicBezTo>
                    <a:cubicBezTo>
                      <a:pt x="29" y="13"/>
                      <a:pt x="29" y="16"/>
                      <a:pt x="29" y="17"/>
                    </a:cubicBezTo>
                    <a:cubicBezTo>
                      <a:pt x="29" y="18"/>
                      <a:pt x="31" y="21"/>
                      <a:pt x="33" y="23"/>
                    </a:cubicBezTo>
                    <a:cubicBezTo>
                      <a:pt x="34" y="24"/>
                      <a:pt x="37" y="26"/>
                      <a:pt x="38" y="27"/>
                    </a:cubicBezTo>
                    <a:cubicBezTo>
                      <a:pt x="40" y="28"/>
                      <a:pt x="42" y="31"/>
                      <a:pt x="44" y="32"/>
                    </a:cubicBezTo>
                    <a:cubicBezTo>
                      <a:pt x="46" y="34"/>
                      <a:pt x="47" y="36"/>
                      <a:pt x="47" y="37"/>
                    </a:cubicBezTo>
                    <a:cubicBezTo>
                      <a:pt x="48" y="37"/>
                      <a:pt x="50" y="38"/>
                      <a:pt x="52" y="40"/>
                    </a:cubicBezTo>
                    <a:cubicBezTo>
                      <a:pt x="54" y="41"/>
                      <a:pt x="54" y="43"/>
                      <a:pt x="52" y="43"/>
                    </a:cubicBezTo>
                    <a:cubicBezTo>
                      <a:pt x="50" y="44"/>
                      <a:pt x="48" y="44"/>
                      <a:pt x="47" y="43"/>
                    </a:cubicBezTo>
                    <a:cubicBezTo>
                      <a:pt x="45" y="43"/>
                      <a:pt x="43" y="43"/>
                      <a:pt x="41" y="44"/>
                    </a:cubicBezTo>
                    <a:cubicBezTo>
                      <a:pt x="40" y="44"/>
                      <a:pt x="38" y="46"/>
                      <a:pt x="37" y="48"/>
                    </a:cubicBezTo>
                    <a:cubicBezTo>
                      <a:pt x="36" y="49"/>
                      <a:pt x="34" y="50"/>
                      <a:pt x="33" y="50"/>
                    </a:cubicBezTo>
                    <a:cubicBezTo>
                      <a:pt x="32" y="50"/>
                      <a:pt x="32" y="51"/>
                      <a:pt x="32" y="53"/>
                    </a:cubicBezTo>
                    <a:cubicBezTo>
                      <a:pt x="32" y="54"/>
                      <a:pt x="34" y="55"/>
                      <a:pt x="36" y="55"/>
                    </a:cubicBezTo>
                    <a:cubicBezTo>
                      <a:pt x="38" y="55"/>
                      <a:pt x="40" y="56"/>
                      <a:pt x="40" y="58"/>
                    </a:cubicBezTo>
                    <a:cubicBezTo>
                      <a:pt x="42" y="59"/>
                      <a:pt x="42" y="60"/>
                      <a:pt x="41" y="62"/>
                    </a:cubicBezTo>
                    <a:cubicBezTo>
                      <a:pt x="41" y="63"/>
                      <a:pt x="40" y="65"/>
                      <a:pt x="38" y="65"/>
                    </a:cubicBezTo>
                    <a:cubicBezTo>
                      <a:pt x="36" y="65"/>
                      <a:pt x="35" y="68"/>
                      <a:pt x="36" y="70"/>
                    </a:cubicBezTo>
                    <a:cubicBezTo>
                      <a:pt x="37" y="72"/>
                      <a:pt x="39" y="74"/>
                      <a:pt x="40" y="74"/>
                    </a:cubicBezTo>
                    <a:cubicBezTo>
                      <a:pt x="41" y="74"/>
                      <a:pt x="42" y="75"/>
                      <a:pt x="43" y="77"/>
                    </a:cubicBezTo>
                    <a:cubicBezTo>
                      <a:pt x="44" y="79"/>
                      <a:pt x="47" y="80"/>
                      <a:pt x="50" y="81"/>
                    </a:cubicBezTo>
                    <a:cubicBezTo>
                      <a:pt x="51" y="82"/>
                      <a:pt x="55" y="84"/>
                      <a:pt x="57" y="84"/>
                    </a:cubicBezTo>
                    <a:cubicBezTo>
                      <a:pt x="59" y="84"/>
                      <a:pt x="61" y="86"/>
                      <a:pt x="63" y="87"/>
                    </a:cubicBezTo>
                    <a:cubicBezTo>
                      <a:pt x="64" y="87"/>
                      <a:pt x="66" y="88"/>
                      <a:pt x="66" y="90"/>
                    </a:cubicBezTo>
                    <a:cubicBezTo>
                      <a:pt x="66" y="91"/>
                      <a:pt x="64" y="93"/>
                      <a:pt x="63" y="93"/>
                    </a:cubicBezTo>
                    <a:cubicBezTo>
                      <a:pt x="61" y="94"/>
                      <a:pt x="59" y="94"/>
                      <a:pt x="58" y="94"/>
                    </a:cubicBezTo>
                    <a:cubicBezTo>
                      <a:pt x="57" y="94"/>
                      <a:pt x="55" y="94"/>
                      <a:pt x="53" y="94"/>
                    </a:cubicBezTo>
                    <a:cubicBezTo>
                      <a:pt x="52" y="94"/>
                      <a:pt x="52" y="95"/>
                      <a:pt x="51" y="96"/>
                    </a:cubicBezTo>
                    <a:cubicBezTo>
                      <a:pt x="50" y="98"/>
                      <a:pt x="49" y="98"/>
                      <a:pt x="48" y="98"/>
                    </a:cubicBezTo>
                    <a:cubicBezTo>
                      <a:pt x="47" y="97"/>
                      <a:pt x="44" y="96"/>
                      <a:pt x="43" y="97"/>
                    </a:cubicBezTo>
                    <a:cubicBezTo>
                      <a:pt x="41" y="97"/>
                      <a:pt x="37" y="98"/>
                      <a:pt x="36" y="100"/>
                    </a:cubicBezTo>
                    <a:cubicBezTo>
                      <a:pt x="35" y="101"/>
                      <a:pt x="33" y="103"/>
                      <a:pt x="31" y="105"/>
                    </a:cubicBezTo>
                    <a:cubicBezTo>
                      <a:pt x="28" y="106"/>
                      <a:pt x="27" y="108"/>
                      <a:pt x="25" y="110"/>
                    </a:cubicBezTo>
                    <a:cubicBezTo>
                      <a:pt x="24" y="110"/>
                      <a:pt x="21" y="112"/>
                      <a:pt x="19" y="114"/>
                    </a:cubicBezTo>
                    <a:cubicBezTo>
                      <a:pt x="16" y="115"/>
                      <a:pt x="13" y="117"/>
                      <a:pt x="11" y="118"/>
                    </a:cubicBezTo>
                    <a:cubicBezTo>
                      <a:pt x="9" y="118"/>
                      <a:pt x="6" y="120"/>
                      <a:pt x="5" y="121"/>
                    </a:cubicBezTo>
                    <a:cubicBezTo>
                      <a:pt x="5" y="122"/>
                      <a:pt x="3" y="124"/>
                      <a:pt x="2" y="127"/>
                    </a:cubicBezTo>
                    <a:cubicBezTo>
                      <a:pt x="1" y="130"/>
                      <a:pt x="1" y="133"/>
                      <a:pt x="0" y="135"/>
                    </a:cubicBezTo>
                    <a:cubicBezTo>
                      <a:pt x="0" y="137"/>
                      <a:pt x="0" y="140"/>
                      <a:pt x="1" y="141"/>
                    </a:cubicBezTo>
                    <a:cubicBezTo>
                      <a:pt x="1" y="142"/>
                      <a:pt x="3" y="144"/>
                      <a:pt x="4" y="145"/>
                    </a:cubicBezTo>
                    <a:cubicBezTo>
                      <a:pt x="5" y="145"/>
                      <a:pt x="8" y="146"/>
                      <a:pt x="8" y="148"/>
                    </a:cubicBezTo>
                    <a:cubicBezTo>
                      <a:pt x="10" y="149"/>
                      <a:pt x="11" y="151"/>
                      <a:pt x="11" y="153"/>
                    </a:cubicBezTo>
                    <a:cubicBezTo>
                      <a:pt x="11" y="155"/>
                      <a:pt x="11" y="157"/>
                      <a:pt x="11" y="159"/>
                    </a:cubicBezTo>
                    <a:cubicBezTo>
                      <a:pt x="11" y="160"/>
                      <a:pt x="9" y="161"/>
                      <a:pt x="9" y="162"/>
                    </a:cubicBezTo>
                    <a:cubicBezTo>
                      <a:pt x="9" y="161"/>
                      <a:pt x="9" y="161"/>
                      <a:pt x="9" y="161"/>
                    </a:cubicBezTo>
                    <a:cubicBezTo>
                      <a:pt x="9" y="162"/>
                      <a:pt x="9" y="162"/>
                      <a:pt x="9" y="162"/>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8" name="Freeform 48">
                <a:extLst>
                  <a:ext uri="{FF2B5EF4-FFF2-40B4-BE49-F238E27FC236}">
                    <a16:creationId xmlns:a16="http://schemas.microsoft.com/office/drawing/2014/main" id="{AEBD8FFC-53AF-4D83-CE82-1D81B6201E58}"/>
                  </a:ext>
                </a:extLst>
              </p:cNvPr>
              <p:cNvSpPr>
                <a:spLocks/>
              </p:cNvSpPr>
              <p:nvPr/>
            </p:nvSpPr>
            <p:spPr bwMode="auto">
              <a:xfrm>
                <a:off x="5780093" y="2246382"/>
                <a:ext cx="430044" cy="330568"/>
              </a:xfrm>
              <a:custGeom>
                <a:avLst/>
                <a:gdLst/>
                <a:ahLst/>
                <a:cxnLst>
                  <a:cxn ang="0">
                    <a:pos x="1" y="69"/>
                  </a:cxn>
                  <a:cxn ang="0">
                    <a:pos x="7" y="77"/>
                  </a:cxn>
                  <a:cxn ang="0">
                    <a:pos x="18" y="89"/>
                  </a:cxn>
                  <a:cxn ang="0">
                    <a:pos x="26" y="102"/>
                  </a:cxn>
                  <a:cxn ang="0">
                    <a:pos x="35" y="104"/>
                  </a:cxn>
                  <a:cxn ang="0">
                    <a:pos x="38" y="121"/>
                  </a:cxn>
                  <a:cxn ang="0">
                    <a:pos x="52" y="136"/>
                  </a:cxn>
                  <a:cxn ang="0">
                    <a:pos x="42" y="152"/>
                  </a:cxn>
                  <a:cxn ang="0">
                    <a:pos x="39" y="162"/>
                  </a:cxn>
                  <a:cxn ang="0">
                    <a:pos x="55" y="170"/>
                  </a:cxn>
                  <a:cxn ang="0">
                    <a:pos x="72" y="164"/>
                  </a:cxn>
                  <a:cxn ang="0">
                    <a:pos x="87" y="162"/>
                  </a:cxn>
                  <a:cxn ang="0">
                    <a:pos x="93" y="171"/>
                  </a:cxn>
                  <a:cxn ang="0">
                    <a:pos x="99" y="181"/>
                  </a:cxn>
                  <a:cxn ang="0">
                    <a:pos x="115" y="177"/>
                  </a:cxn>
                  <a:cxn ang="0">
                    <a:pos x="133" y="182"/>
                  </a:cxn>
                  <a:cxn ang="0">
                    <a:pos x="143" y="175"/>
                  </a:cxn>
                  <a:cxn ang="0">
                    <a:pos x="143" y="164"/>
                  </a:cxn>
                  <a:cxn ang="0">
                    <a:pos x="151" y="157"/>
                  </a:cxn>
                  <a:cxn ang="0">
                    <a:pos x="166" y="164"/>
                  </a:cxn>
                  <a:cxn ang="0">
                    <a:pos x="183" y="172"/>
                  </a:cxn>
                  <a:cxn ang="0">
                    <a:pos x="183" y="156"/>
                  </a:cxn>
                  <a:cxn ang="0">
                    <a:pos x="178" y="149"/>
                  </a:cxn>
                  <a:cxn ang="0">
                    <a:pos x="168" y="141"/>
                  </a:cxn>
                  <a:cxn ang="0">
                    <a:pos x="160" y="128"/>
                  </a:cxn>
                  <a:cxn ang="0">
                    <a:pos x="145" y="123"/>
                  </a:cxn>
                  <a:cxn ang="0">
                    <a:pos x="134" y="114"/>
                  </a:cxn>
                  <a:cxn ang="0">
                    <a:pos x="142" y="99"/>
                  </a:cxn>
                  <a:cxn ang="0">
                    <a:pos x="148" y="102"/>
                  </a:cxn>
                  <a:cxn ang="0">
                    <a:pos x="158" y="100"/>
                  </a:cxn>
                  <a:cxn ang="0">
                    <a:pos x="176" y="89"/>
                  </a:cxn>
                  <a:cxn ang="0">
                    <a:pos x="184" y="81"/>
                  </a:cxn>
                  <a:cxn ang="0">
                    <a:pos x="199" y="78"/>
                  </a:cxn>
                  <a:cxn ang="0">
                    <a:pos x="209" y="69"/>
                  </a:cxn>
                  <a:cxn ang="0">
                    <a:pos x="222" y="62"/>
                  </a:cxn>
                  <a:cxn ang="0">
                    <a:pos x="233" y="44"/>
                  </a:cxn>
                  <a:cxn ang="0">
                    <a:pos x="236" y="29"/>
                  </a:cxn>
                  <a:cxn ang="0">
                    <a:pos x="230" y="9"/>
                  </a:cxn>
                  <a:cxn ang="0">
                    <a:pos x="221" y="3"/>
                  </a:cxn>
                  <a:cxn ang="0">
                    <a:pos x="213" y="5"/>
                  </a:cxn>
                  <a:cxn ang="0">
                    <a:pos x="198" y="19"/>
                  </a:cxn>
                  <a:cxn ang="0">
                    <a:pos x="195" y="35"/>
                  </a:cxn>
                  <a:cxn ang="0">
                    <a:pos x="188" y="43"/>
                  </a:cxn>
                  <a:cxn ang="0">
                    <a:pos x="172" y="44"/>
                  </a:cxn>
                  <a:cxn ang="0">
                    <a:pos x="164" y="55"/>
                  </a:cxn>
                  <a:cxn ang="0">
                    <a:pos x="155" y="53"/>
                  </a:cxn>
                  <a:cxn ang="0">
                    <a:pos x="148" y="46"/>
                  </a:cxn>
                  <a:cxn ang="0">
                    <a:pos x="145" y="40"/>
                  </a:cxn>
                  <a:cxn ang="0">
                    <a:pos x="126" y="36"/>
                  </a:cxn>
                  <a:cxn ang="0">
                    <a:pos x="119" y="45"/>
                  </a:cxn>
                  <a:cxn ang="0">
                    <a:pos x="103" y="51"/>
                  </a:cxn>
                  <a:cxn ang="0">
                    <a:pos x="87" y="61"/>
                  </a:cxn>
                  <a:cxn ang="0">
                    <a:pos x="78" y="54"/>
                  </a:cxn>
                  <a:cxn ang="0">
                    <a:pos x="73" y="54"/>
                  </a:cxn>
                  <a:cxn ang="0">
                    <a:pos x="60" y="63"/>
                  </a:cxn>
                  <a:cxn ang="0">
                    <a:pos x="51" y="59"/>
                  </a:cxn>
                  <a:cxn ang="0">
                    <a:pos x="41" y="54"/>
                  </a:cxn>
                  <a:cxn ang="0">
                    <a:pos x="31" y="51"/>
                  </a:cxn>
                  <a:cxn ang="0">
                    <a:pos x="18" y="53"/>
                  </a:cxn>
                  <a:cxn ang="0">
                    <a:pos x="5" y="53"/>
                  </a:cxn>
                  <a:cxn ang="0">
                    <a:pos x="4" y="53"/>
                  </a:cxn>
                </a:cxnLst>
                <a:rect l="0" t="0" r="r" b="b"/>
                <a:pathLst>
                  <a:path w="237" h="184">
                    <a:moveTo>
                      <a:pt x="0" y="58"/>
                    </a:moveTo>
                    <a:cubicBezTo>
                      <a:pt x="0" y="59"/>
                      <a:pt x="1" y="61"/>
                      <a:pt x="1" y="63"/>
                    </a:cubicBezTo>
                    <a:cubicBezTo>
                      <a:pt x="1" y="65"/>
                      <a:pt x="1" y="67"/>
                      <a:pt x="1" y="69"/>
                    </a:cubicBezTo>
                    <a:cubicBezTo>
                      <a:pt x="1" y="72"/>
                      <a:pt x="1" y="73"/>
                      <a:pt x="1" y="73"/>
                    </a:cubicBezTo>
                    <a:cubicBezTo>
                      <a:pt x="1" y="73"/>
                      <a:pt x="1" y="73"/>
                      <a:pt x="3" y="73"/>
                    </a:cubicBezTo>
                    <a:cubicBezTo>
                      <a:pt x="4" y="74"/>
                      <a:pt x="6" y="75"/>
                      <a:pt x="7" y="77"/>
                    </a:cubicBezTo>
                    <a:cubicBezTo>
                      <a:pt x="8" y="78"/>
                      <a:pt x="9" y="80"/>
                      <a:pt x="10" y="82"/>
                    </a:cubicBezTo>
                    <a:cubicBezTo>
                      <a:pt x="10" y="83"/>
                      <a:pt x="12" y="85"/>
                      <a:pt x="13" y="86"/>
                    </a:cubicBezTo>
                    <a:cubicBezTo>
                      <a:pt x="15" y="87"/>
                      <a:pt x="17" y="89"/>
                      <a:pt x="18" y="89"/>
                    </a:cubicBezTo>
                    <a:cubicBezTo>
                      <a:pt x="18" y="90"/>
                      <a:pt x="19" y="92"/>
                      <a:pt x="19" y="94"/>
                    </a:cubicBezTo>
                    <a:cubicBezTo>
                      <a:pt x="19" y="97"/>
                      <a:pt x="20" y="99"/>
                      <a:pt x="21" y="100"/>
                    </a:cubicBezTo>
                    <a:cubicBezTo>
                      <a:pt x="22" y="101"/>
                      <a:pt x="25" y="102"/>
                      <a:pt x="26" y="102"/>
                    </a:cubicBezTo>
                    <a:cubicBezTo>
                      <a:pt x="28" y="102"/>
                      <a:pt x="29" y="101"/>
                      <a:pt x="31" y="100"/>
                    </a:cubicBezTo>
                    <a:cubicBezTo>
                      <a:pt x="32" y="100"/>
                      <a:pt x="33" y="100"/>
                      <a:pt x="34" y="100"/>
                    </a:cubicBezTo>
                    <a:cubicBezTo>
                      <a:pt x="34" y="101"/>
                      <a:pt x="35" y="103"/>
                      <a:pt x="35" y="104"/>
                    </a:cubicBezTo>
                    <a:cubicBezTo>
                      <a:pt x="35" y="105"/>
                      <a:pt x="34" y="107"/>
                      <a:pt x="33" y="109"/>
                    </a:cubicBezTo>
                    <a:cubicBezTo>
                      <a:pt x="32" y="111"/>
                      <a:pt x="33" y="113"/>
                      <a:pt x="34" y="115"/>
                    </a:cubicBezTo>
                    <a:cubicBezTo>
                      <a:pt x="36" y="116"/>
                      <a:pt x="38" y="119"/>
                      <a:pt x="38" y="121"/>
                    </a:cubicBezTo>
                    <a:cubicBezTo>
                      <a:pt x="38" y="123"/>
                      <a:pt x="39" y="126"/>
                      <a:pt x="39" y="128"/>
                    </a:cubicBezTo>
                    <a:cubicBezTo>
                      <a:pt x="39" y="130"/>
                      <a:pt x="42" y="131"/>
                      <a:pt x="45" y="132"/>
                    </a:cubicBezTo>
                    <a:cubicBezTo>
                      <a:pt x="48" y="133"/>
                      <a:pt x="50" y="135"/>
                      <a:pt x="52" y="136"/>
                    </a:cubicBezTo>
                    <a:cubicBezTo>
                      <a:pt x="54" y="138"/>
                      <a:pt x="54" y="140"/>
                      <a:pt x="52" y="140"/>
                    </a:cubicBezTo>
                    <a:cubicBezTo>
                      <a:pt x="50" y="141"/>
                      <a:pt x="49" y="144"/>
                      <a:pt x="47" y="147"/>
                    </a:cubicBezTo>
                    <a:cubicBezTo>
                      <a:pt x="46" y="148"/>
                      <a:pt x="43" y="151"/>
                      <a:pt x="42" y="152"/>
                    </a:cubicBezTo>
                    <a:cubicBezTo>
                      <a:pt x="41" y="153"/>
                      <a:pt x="39" y="154"/>
                      <a:pt x="38" y="156"/>
                    </a:cubicBezTo>
                    <a:cubicBezTo>
                      <a:pt x="36" y="159"/>
                      <a:pt x="35" y="159"/>
                      <a:pt x="35" y="159"/>
                    </a:cubicBezTo>
                    <a:cubicBezTo>
                      <a:pt x="35" y="159"/>
                      <a:pt x="37" y="161"/>
                      <a:pt x="39" y="162"/>
                    </a:cubicBezTo>
                    <a:cubicBezTo>
                      <a:pt x="41" y="163"/>
                      <a:pt x="42" y="164"/>
                      <a:pt x="44" y="165"/>
                    </a:cubicBezTo>
                    <a:cubicBezTo>
                      <a:pt x="45" y="166"/>
                      <a:pt x="48" y="168"/>
                      <a:pt x="50" y="168"/>
                    </a:cubicBezTo>
                    <a:cubicBezTo>
                      <a:pt x="51" y="169"/>
                      <a:pt x="54" y="170"/>
                      <a:pt x="55" y="170"/>
                    </a:cubicBezTo>
                    <a:cubicBezTo>
                      <a:pt x="57" y="170"/>
                      <a:pt x="59" y="169"/>
                      <a:pt x="61" y="167"/>
                    </a:cubicBezTo>
                    <a:cubicBezTo>
                      <a:pt x="62" y="165"/>
                      <a:pt x="65" y="164"/>
                      <a:pt x="66" y="165"/>
                    </a:cubicBezTo>
                    <a:cubicBezTo>
                      <a:pt x="67" y="165"/>
                      <a:pt x="69" y="165"/>
                      <a:pt x="72" y="164"/>
                    </a:cubicBezTo>
                    <a:cubicBezTo>
                      <a:pt x="75" y="163"/>
                      <a:pt x="77" y="162"/>
                      <a:pt x="78" y="162"/>
                    </a:cubicBezTo>
                    <a:cubicBezTo>
                      <a:pt x="79" y="162"/>
                      <a:pt x="80" y="163"/>
                      <a:pt x="82" y="163"/>
                    </a:cubicBezTo>
                    <a:cubicBezTo>
                      <a:pt x="83" y="163"/>
                      <a:pt x="85" y="162"/>
                      <a:pt x="87" y="162"/>
                    </a:cubicBezTo>
                    <a:cubicBezTo>
                      <a:pt x="89" y="161"/>
                      <a:pt x="92" y="161"/>
                      <a:pt x="92" y="161"/>
                    </a:cubicBezTo>
                    <a:cubicBezTo>
                      <a:pt x="94" y="162"/>
                      <a:pt x="95" y="164"/>
                      <a:pt x="95" y="166"/>
                    </a:cubicBezTo>
                    <a:cubicBezTo>
                      <a:pt x="95" y="167"/>
                      <a:pt x="94" y="169"/>
                      <a:pt x="93" y="171"/>
                    </a:cubicBezTo>
                    <a:cubicBezTo>
                      <a:pt x="92" y="172"/>
                      <a:pt x="91" y="175"/>
                      <a:pt x="92" y="177"/>
                    </a:cubicBezTo>
                    <a:cubicBezTo>
                      <a:pt x="92" y="178"/>
                      <a:pt x="93" y="179"/>
                      <a:pt x="93" y="179"/>
                    </a:cubicBezTo>
                    <a:cubicBezTo>
                      <a:pt x="94" y="179"/>
                      <a:pt x="97" y="180"/>
                      <a:pt x="99" y="181"/>
                    </a:cubicBezTo>
                    <a:cubicBezTo>
                      <a:pt x="101" y="182"/>
                      <a:pt x="104" y="181"/>
                      <a:pt x="105" y="181"/>
                    </a:cubicBezTo>
                    <a:cubicBezTo>
                      <a:pt x="107" y="179"/>
                      <a:pt x="110" y="177"/>
                      <a:pt x="110" y="177"/>
                    </a:cubicBezTo>
                    <a:cubicBezTo>
                      <a:pt x="111" y="177"/>
                      <a:pt x="113" y="177"/>
                      <a:pt x="115" y="177"/>
                    </a:cubicBezTo>
                    <a:cubicBezTo>
                      <a:pt x="117" y="177"/>
                      <a:pt x="119" y="178"/>
                      <a:pt x="121" y="179"/>
                    </a:cubicBezTo>
                    <a:cubicBezTo>
                      <a:pt x="123" y="180"/>
                      <a:pt x="126" y="181"/>
                      <a:pt x="127" y="180"/>
                    </a:cubicBezTo>
                    <a:cubicBezTo>
                      <a:pt x="129" y="178"/>
                      <a:pt x="132" y="179"/>
                      <a:pt x="133" y="182"/>
                    </a:cubicBezTo>
                    <a:cubicBezTo>
                      <a:pt x="134" y="183"/>
                      <a:pt x="135" y="184"/>
                      <a:pt x="137" y="182"/>
                    </a:cubicBezTo>
                    <a:cubicBezTo>
                      <a:pt x="139" y="181"/>
                      <a:pt x="141" y="180"/>
                      <a:pt x="142" y="179"/>
                    </a:cubicBezTo>
                    <a:cubicBezTo>
                      <a:pt x="142" y="177"/>
                      <a:pt x="143" y="175"/>
                      <a:pt x="143" y="175"/>
                    </a:cubicBezTo>
                    <a:cubicBezTo>
                      <a:pt x="142" y="174"/>
                      <a:pt x="142" y="172"/>
                      <a:pt x="142" y="171"/>
                    </a:cubicBezTo>
                    <a:cubicBezTo>
                      <a:pt x="142" y="169"/>
                      <a:pt x="142" y="169"/>
                      <a:pt x="143" y="168"/>
                    </a:cubicBezTo>
                    <a:cubicBezTo>
                      <a:pt x="143" y="167"/>
                      <a:pt x="143" y="166"/>
                      <a:pt x="143" y="164"/>
                    </a:cubicBezTo>
                    <a:cubicBezTo>
                      <a:pt x="143" y="163"/>
                      <a:pt x="142" y="160"/>
                      <a:pt x="142" y="158"/>
                    </a:cubicBezTo>
                    <a:cubicBezTo>
                      <a:pt x="141" y="157"/>
                      <a:pt x="142" y="156"/>
                      <a:pt x="144" y="156"/>
                    </a:cubicBezTo>
                    <a:cubicBezTo>
                      <a:pt x="146" y="157"/>
                      <a:pt x="149" y="157"/>
                      <a:pt x="151" y="157"/>
                    </a:cubicBezTo>
                    <a:cubicBezTo>
                      <a:pt x="154" y="158"/>
                      <a:pt x="157" y="159"/>
                      <a:pt x="158" y="160"/>
                    </a:cubicBezTo>
                    <a:cubicBezTo>
                      <a:pt x="159" y="161"/>
                      <a:pt x="160" y="162"/>
                      <a:pt x="161" y="163"/>
                    </a:cubicBezTo>
                    <a:cubicBezTo>
                      <a:pt x="162" y="163"/>
                      <a:pt x="164" y="164"/>
                      <a:pt x="166" y="164"/>
                    </a:cubicBezTo>
                    <a:cubicBezTo>
                      <a:pt x="167" y="164"/>
                      <a:pt x="170" y="165"/>
                      <a:pt x="172" y="165"/>
                    </a:cubicBezTo>
                    <a:cubicBezTo>
                      <a:pt x="173" y="165"/>
                      <a:pt x="176" y="167"/>
                      <a:pt x="178" y="169"/>
                    </a:cubicBezTo>
                    <a:cubicBezTo>
                      <a:pt x="181" y="170"/>
                      <a:pt x="183" y="172"/>
                      <a:pt x="183" y="172"/>
                    </a:cubicBezTo>
                    <a:cubicBezTo>
                      <a:pt x="183" y="172"/>
                      <a:pt x="183" y="170"/>
                      <a:pt x="184" y="168"/>
                    </a:cubicBezTo>
                    <a:cubicBezTo>
                      <a:pt x="185" y="166"/>
                      <a:pt x="186" y="163"/>
                      <a:pt x="186" y="162"/>
                    </a:cubicBezTo>
                    <a:cubicBezTo>
                      <a:pt x="186" y="160"/>
                      <a:pt x="185" y="157"/>
                      <a:pt x="183" y="156"/>
                    </a:cubicBezTo>
                    <a:cubicBezTo>
                      <a:pt x="182" y="155"/>
                      <a:pt x="182" y="153"/>
                      <a:pt x="182" y="152"/>
                    </a:cubicBezTo>
                    <a:cubicBezTo>
                      <a:pt x="183" y="152"/>
                      <a:pt x="183" y="151"/>
                      <a:pt x="181" y="150"/>
                    </a:cubicBezTo>
                    <a:cubicBezTo>
                      <a:pt x="181" y="150"/>
                      <a:pt x="179" y="149"/>
                      <a:pt x="178" y="149"/>
                    </a:cubicBezTo>
                    <a:cubicBezTo>
                      <a:pt x="176" y="148"/>
                      <a:pt x="175" y="148"/>
                      <a:pt x="175" y="147"/>
                    </a:cubicBezTo>
                    <a:cubicBezTo>
                      <a:pt x="174" y="145"/>
                      <a:pt x="173" y="144"/>
                      <a:pt x="173" y="143"/>
                    </a:cubicBezTo>
                    <a:cubicBezTo>
                      <a:pt x="172" y="143"/>
                      <a:pt x="170" y="142"/>
                      <a:pt x="168" y="141"/>
                    </a:cubicBezTo>
                    <a:cubicBezTo>
                      <a:pt x="166" y="141"/>
                      <a:pt x="164" y="138"/>
                      <a:pt x="164" y="137"/>
                    </a:cubicBezTo>
                    <a:cubicBezTo>
                      <a:pt x="165" y="134"/>
                      <a:pt x="164" y="132"/>
                      <a:pt x="164" y="130"/>
                    </a:cubicBezTo>
                    <a:cubicBezTo>
                      <a:pt x="163" y="129"/>
                      <a:pt x="162" y="128"/>
                      <a:pt x="160" y="128"/>
                    </a:cubicBezTo>
                    <a:cubicBezTo>
                      <a:pt x="157" y="128"/>
                      <a:pt x="155" y="128"/>
                      <a:pt x="154" y="129"/>
                    </a:cubicBezTo>
                    <a:cubicBezTo>
                      <a:pt x="152" y="129"/>
                      <a:pt x="150" y="128"/>
                      <a:pt x="148" y="127"/>
                    </a:cubicBezTo>
                    <a:cubicBezTo>
                      <a:pt x="147" y="125"/>
                      <a:pt x="146" y="124"/>
                      <a:pt x="145" y="123"/>
                    </a:cubicBezTo>
                    <a:cubicBezTo>
                      <a:pt x="144" y="121"/>
                      <a:pt x="141" y="120"/>
                      <a:pt x="139" y="121"/>
                    </a:cubicBezTo>
                    <a:cubicBezTo>
                      <a:pt x="137" y="121"/>
                      <a:pt x="136" y="120"/>
                      <a:pt x="135" y="119"/>
                    </a:cubicBezTo>
                    <a:cubicBezTo>
                      <a:pt x="135" y="118"/>
                      <a:pt x="134" y="116"/>
                      <a:pt x="134" y="114"/>
                    </a:cubicBezTo>
                    <a:cubicBezTo>
                      <a:pt x="134" y="111"/>
                      <a:pt x="134" y="108"/>
                      <a:pt x="134" y="106"/>
                    </a:cubicBezTo>
                    <a:cubicBezTo>
                      <a:pt x="135" y="104"/>
                      <a:pt x="135" y="102"/>
                      <a:pt x="137" y="101"/>
                    </a:cubicBezTo>
                    <a:cubicBezTo>
                      <a:pt x="139" y="101"/>
                      <a:pt x="141" y="99"/>
                      <a:pt x="142" y="99"/>
                    </a:cubicBezTo>
                    <a:cubicBezTo>
                      <a:pt x="143" y="97"/>
                      <a:pt x="143" y="96"/>
                      <a:pt x="144" y="96"/>
                    </a:cubicBezTo>
                    <a:cubicBezTo>
                      <a:pt x="145" y="96"/>
                      <a:pt x="146" y="98"/>
                      <a:pt x="146" y="99"/>
                    </a:cubicBezTo>
                    <a:cubicBezTo>
                      <a:pt x="146" y="100"/>
                      <a:pt x="147" y="102"/>
                      <a:pt x="148" y="102"/>
                    </a:cubicBezTo>
                    <a:cubicBezTo>
                      <a:pt x="150" y="101"/>
                      <a:pt x="151" y="102"/>
                      <a:pt x="152" y="102"/>
                    </a:cubicBezTo>
                    <a:cubicBezTo>
                      <a:pt x="152" y="103"/>
                      <a:pt x="154" y="104"/>
                      <a:pt x="155" y="104"/>
                    </a:cubicBezTo>
                    <a:cubicBezTo>
                      <a:pt x="155" y="104"/>
                      <a:pt x="157" y="102"/>
                      <a:pt x="158" y="100"/>
                    </a:cubicBezTo>
                    <a:cubicBezTo>
                      <a:pt x="159" y="97"/>
                      <a:pt x="161" y="95"/>
                      <a:pt x="163" y="94"/>
                    </a:cubicBezTo>
                    <a:cubicBezTo>
                      <a:pt x="166" y="93"/>
                      <a:pt x="168" y="92"/>
                      <a:pt x="170" y="91"/>
                    </a:cubicBezTo>
                    <a:cubicBezTo>
                      <a:pt x="172" y="91"/>
                      <a:pt x="174" y="90"/>
                      <a:pt x="176" y="89"/>
                    </a:cubicBezTo>
                    <a:cubicBezTo>
                      <a:pt x="176" y="89"/>
                      <a:pt x="179" y="88"/>
                      <a:pt x="181" y="88"/>
                    </a:cubicBezTo>
                    <a:cubicBezTo>
                      <a:pt x="183" y="88"/>
                      <a:pt x="184" y="87"/>
                      <a:pt x="183" y="86"/>
                    </a:cubicBezTo>
                    <a:cubicBezTo>
                      <a:pt x="183" y="84"/>
                      <a:pt x="183" y="82"/>
                      <a:pt x="184" y="81"/>
                    </a:cubicBezTo>
                    <a:cubicBezTo>
                      <a:pt x="185" y="79"/>
                      <a:pt x="188" y="78"/>
                      <a:pt x="189" y="78"/>
                    </a:cubicBezTo>
                    <a:cubicBezTo>
                      <a:pt x="191" y="79"/>
                      <a:pt x="193" y="79"/>
                      <a:pt x="194" y="79"/>
                    </a:cubicBezTo>
                    <a:cubicBezTo>
                      <a:pt x="196" y="79"/>
                      <a:pt x="199" y="78"/>
                      <a:pt x="199" y="78"/>
                    </a:cubicBezTo>
                    <a:cubicBezTo>
                      <a:pt x="200" y="78"/>
                      <a:pt x="202" y="78"/>
                      <a:pt x="203" y="76"/>
                    </a:cubicBezTo>
                    <a:cubicBezTo>
                      <a:pt x="204" y="75"/>
                      <a:pt x="205" y="72"/>
                      <a:pt x="206" y="71"/>
                    </a:cubicBezTo>
                    <a:cubicBezTo>
                      <a:pt x="206" y="70"/>
                      <a:pt x="207" y="69"/>
                      <a:pt x="209" y="69"/>
                    </a:cubicBezTo>
                    <a:cubicBezTo>
                      <a:pt x="211" y="69"/>
                      <a:pt x="214" y="69"/>
                      <a:pt x="215" y="69"/>
                    </a:cubicBezTo>
                    <a:cubicBezTo>
                      <a:pt x="216" y="69"/>
                      <a:pt x="218" y="68"/>
                      <a:pt x="219" y="66"/>
                    </a:cubicBezTo>
                    <a:cubicBezTo>
                      <a:pt x="220" y="64"/>
                      <a:pt x="222" y="63"/>
                      <a:pt x="222" y="62"/>
                    </a:cubicBezTo>
                    <a:cubicBezTo>
                      <a:pt x="222" y="62"/>
                      <a:pt x="224" y="59"/>
                      <a:pt x="225" y="58"/>
                    </a:cubicBezTo>
                    <a:cubicBezTo>
                      <a:pt x="226" y="56"/>
                      <a:pt x="228" y="52"/>
                      <a:pt x="230" y="50"/>
                    </a:cubicBezTo>
                    <a:cubicBezTo>
                      <a:pt x="231" y="48"/>
                      <a:pt x="233" y="46"/>
                      <a:pt x="233" y="44"/>
                    </a:cubicBezTo>
                    <a:cubicBezTo>
                      <a:pt x="233" y="42"/>
                      <a:pt x="232" y="40"/>
                      <a:pt x="232" y="39"/>
                    </a:cubicBezTo>
                    <a:cubicBezTo>
                      <a:pt x="231" y="37"/>
                      <a:pt x="232" y="35"/>
                      <a:pt x="235" y="34"/>
                    </a:cubicBezTo>
                    <a:cubicBezTo>
                      <a:pt x="236" y="34"/>
                      <a:pt x="237" y="32"/>
                      <a:pt x="236" y="29"/>
                    </a:cubicBezTo>
                    <a:cubicBezTo>
                      <a:pt x="235" y="28"/>
                      <a:pt x="235" y="24"/>
                      <a:pt x="235" y="21"/>
                    </a:cubicBezTo>
                    <a:cubicBezTo>
                      <a:pt x="236" y="18"/>
                      <a:pt x="235" y="16"/>
                      <a:pt x="234" y="14"/>
                    </a:cubicBezTo>
                    <a:cubicBezTo>
                      <a:pt x="232" y="13"/>
                      <a:pt x="230" y="12"/>
                      <a:pt x="230" y="9"/>
                    </a:cubicBezTo>
                    <a:cubicBezTo>
                      <a:pt x="230" y="8"/>
                      <a:pt x="230" y="6"/>
                      <a:pt x="231" y="5"/>
                    </a:cubicBezTo>
                    <a:cubicBezTo>
                      <a:pt x="231" y="5"/>
                      <a:pt x="229" y="4"/>
                      <a:pt x="227" y="4"/>
                    </a:cubicBezTo>
                    <a:cubicBezTo>
                      <a:pt x="225" y="3"/>
                      <a:pt x="223" y="3"/>
                      <a:pt x="221" y="3"/>
                    </a:cubicBezTo>
                    <a:cubicBezTo>
                      <a:pt x="220" y="2"/>
                      <a:pt x="219" y="1"/>
                      <a:pt x="217" y="0"/>
                    </a:cubicBezTo>
                    <a:cubicBezTo>
                      <a:pt x="216" y="4"/>
                      <a:pt x="216" y="4"/>
                      <a:pt x="216" y="4"/>
                    </a:cubicBezTo>
                    <a:cubicBezTo>
                      <a:pt x="216" y="4"/>
                      <a:pt x="214" y="5"/>
                      <a:pt x="213" y="5"/>
                    </a:cubicBezTo>
                    <a:cubicBezTo>
                      <a:pt x="211" y="6"/>
                      <a:pt x="209" y="8"/>
                      <a:pt x="208" y="9"/>
                    </a:cubicBezTo>
                    <a:cubicBezTo>
                      <a:pt x="207" y="10"/>
                      <a:pt x="205" y="12"/>
                      <a:pt x="203" y="14"/>
                    </a:cubicBezTo>
                    <a:cubicBezTo>
                      <a:pt x="201" y="16"/>
                      <a:pt x="199" y="18"/>
                      <a:pt x="198" y="19"/>
                    </a:cubicBezTo>
                    <a:cubicBezTo>
                      <a:pt x="197" y="20"/>
                      <a:pt x="196" y="22"/>
                      <a:pt x="196" y="24"/>
                    </a:cubicBezTo>
                    <a:cubicBezTo>
                      <a:pt x="196" y="25"/>
                      <a:pt x="195" y="30"/>
                      <a:pt x="193" y="35"/>
                    </a:cubicBezTo>
                    <a:cubicBezTo>
                      <a:pt x="193" y="35"/>
                      <a:pt x="193" y="35"/>
                      <a:pt x="195" y="35"/>
                    </a:cubicBezTo>
                    <a:cubicBezTo>
                      <a:pt x="195" y="35"/>
                      <a:pt x="195" y="35"/>
                      <a:pt x="195" y="35"/>
                    </a:cubicBezTo>
                    <a:cubicBezTo>
                      <a:pt x="194" y="39"/>
                      <a:pt x="191" y="42"/>
                      <a:pt x="190" y="42"/>
                    </a:cubicBezTo>
                    <a:cubicBezTo>
                      <a:pt x="188" y="42"/>
                      <a:pt x="187" y="42"/>
                      <a:pt x="188" y="43"/>
                    </a:cubicBezTo>
                    <a:cubicBezTo>
                      <a:pt x="188" y="44"/>
                      <a:pt x="186" y="44"/>
                      <a:pt x="184" y="44"/>
                    </a:cubicBezTo>
                    <a:cubicBezTo>
                      <a:pt x="182" y="44"/>
                      <a:pt x="179" y="44"/>
                      <a:pt x="179" y="44"/>
                    </a:cubicBezTo>
                    <a:cubicBezTo>
                      <a:pt x="177" y="44"/>
                      <a:pt x="174" y="44"/>
                      <a:pt x="172" y="44"/>
                    </a:cubicBezTo>
                    <a:cubicBezTo>
                      <a:pt x="171" y="44"/>
                      <a:pt x="169" y="45"/>
                      <a:pt x="168" y="45"/>
                    </a:cubicBezTo>
                    <a:cubicBezTo>
                      <a:pt x="167" y="46"/>
                      <a:pt x="166" y="48"/>
                      <a:pt x="165" y="50"/>
                    </a:cubicBezTo>
                    <a:cubicBezTo>
                      <a:pt x="165" y="51"/>
                      <a:pt x="164" y="54"/>
                      <a:pt x="164" y="55"/>
                    </a:cubicBezTo>
                    <a:cubicBezTo>
                      <a:pt x="163" y="57"/>
                      <a:pt x="162" y="57"/>
                      <a:pt x="161" y="57"/>
                    </a:cubicBezTo>
                    <a:cubicBezTo>
                      <a:pt x="160" y="56"/>
                      <a:pt x="158" y="55"/>
                      <a:pt x="157" y="55"/>
                    </a:cubicBezTo>
                    <a:cubicBezTo>
                      <a:pt x="156" y="55"/>
                      <a:pt x="155" y="54"/>
                      <a:pt x="155" y="53"/>
                    </a:cubicBezTo>
                    <a:cubicBezTo>
                      <a:pt x="154" y="53"/>
                      <a:pt x="154" y="51"/>
                      <a:pt x="154" y="50"/>
                    </a:cubicBezTo>
                    <a:cubicBezTo>
                      <a:pt x="154" y="48"/>
                      <a:pt x="153" y="48"/>
                      <a:pt x="152" y="47"/>
                    </a:cubicBezTo>
                    <a:cubicBezTo>
                      <a:pt x="152" y="47"/>
                      <a:pt x="150" y="46"/>
                      <a:pt x="148" y="46"/>
                    </a:cubicBezTo>
                    <a:cubicBezTo>
                      <a:pt x="147" y="46"/>
                      <a:pt x="145" y="44"/>
                      <a:pt x="145" y="43"/>
                    </a:cubicBezTo>
                    <a:cubicBezTo>
                      <a:pt x="145" y="43"/>
                      <a:pt x="145" y="43"/>
                      <a:pt x="145" y="41"/>
                    </a:cubicBezTo>
                    <a:cubicBezTo>
                      <a:pt x="145" y="40"/>
                      <a:pt x="145" y="40"/>
                      <a:pt x="145" y="40"/>
                    </a:cubicBezTo>
                    <a:cubicBezTo>
                      <a:pt x="142" y="39"/>
                      <a:pt x="137" y="39"/>
                      <a:pt x="137" y="39"/>
                    </a:cubicBezTo>
                    <a:cubicBezTo>
                      <a:pt x="135" y="39"/>
                      <a:pt x="133" y="39"/>
                      <a:pt x="132" y="38"/>
                    </a:cubicBezTo>
                    <a:cubicBezTo>
                      <a:pt x="131" y="38"/>
                      <a:pt x="129" y="37"/>
                      <a:pt x="126" y="36"/>
                    </a:cubicBezTo>
                    <a:cubicBezTo>
                      <a:pt x="126" y="36"/>
                      <a:pt x="126" y="36"/>
                      <a:pt x="124" y="36"/>
                    </a:cubicBezTo>
                    <a:cubicBezTo>
                      <a:pt x="123" y="36"/>
                      <a:pt x="123" y="36"/>
                      <a:pt x="123" y="36"/>
                    </a:cubicBezTo>
                    <a:cubicBezTo>
                      <a:pt x="121" y="40"/>
                      <a:pt x="120" y="43"/>
                      <a:pt x="119" y="45"/>
                    </a:cubicBezTo>
                    <a:cubicBezTo>
                      <a:pt x="118" y="46"/>
                      <a:pt x="117" y="48"/>
                      <a:pt x="115" y="48"/>
                    </a:cubicBezTo>
                    <a:cubicBezTo>
                      <a:pt x="114" y="48"/>
                      <a:pt x="109" y="50"/>
                      <a:pt x="105" y="51"/>
                    </a:cubicBezTo>
                    <a:cubicBezTo>
                      <a:pt x="105" y="51"/>
                      <a:pt x="105" y="51"/>
                      <a:pt x="103" y="51"/>
                    </a:cubicBezTo>
                    <a:cubicBezTo>
                      <a:pt x="102" y="51"/>
                      <a:pt x="102" y="51"/>
                      <a:pt x="102" y="51"/>
                    </a:cubicBezTo>
                    <a:cubicBezTo>
                      <a:pt x="99" y="53"/>
                      <a:pt x="96" y="56"/>
                      <a:pt x="94" y="57"/>
                    </a:cubicBezTo>
                    <a:cubicBezTo>
                      <a:pt x="91" y="59"/>
                      <a:pt x="89" y="60"/>
                      <a:pt x="87" y="61"/>
                    </a:cubicBezTo>
                    <a:cubicBezTo>
                      <a:pt x="85" y="61"/>
                      <a:pt x="83" y="61"/>
                      <a:pt x="82" y="61"/>
                    </a:cubicBezTo>
                    <a:cubicBezTo>
                      <a:pt x="82" y="60"/>
                      <a:pt x="80" y="59"/>
                      <a:pt x="79" y="59"/>
                    </a:cubicBezTo>
                    <a:cubicBezTo>
                      <a:pt x="79" y="58"/>
                      <a:pt x="78" y="56"/>
                      <a:pt x="78" y="54"/>
                    </a:cubicBezTo>
                    <a:cubicBezTo>
                      <a:pt x="78" y="54"/>
                      <a:pt x="78" y="54"/>
                      <a:pt x="78" y="54"/>
                    </a:cubicBezTo>
                    <a:cubicBezTo>
                      <a:pt x="78" y="53"/>
                      <a:pt x="78" y="53"/>
                      <a:pt x="78" y="53"/>
                    </a:cubicBezTo>
                    <a:cubicBezTo>
                      <a:pt x="76" y="53"/>
                      <a:pt x="73" y="54"/>
                      <a:pt x="73" y="54"/>
                    </a:cubicBezTo>
                    <a:cubicBezTo>
                      <a:pt x="73" y="55"/>
                      <a:pt x="71" y="55"/>
                      <a:pt x="69" y="57"/>
                    </a:cubicBezTo>
                    <a:cubicBezTo>
                      <a:pt x="68" y="58"/>
                      <a:pt x="65" y="60"/>
                      <a:pt x="64" y="61"/>
                    </a:cubicBezTo>
                    <a:cubicBezTo>
                      <a:pt x="63" y="62"/>
                      <a:pt x="61" y="63"/>
                      <a:pt x="60" y="63"/>
                    </a:cubicBezTo>
                    <a:cubicBezTo>
                      <a:pt x="59" y="63"/>
                      <a:pt x="57" y="63"/>
                      <a:pt x="57" y="63"/>
                    </a:cubicBezTo>
                    <a:cubicBezTo>
                      <a:pt x="57" y="63"/>
                      <a:pt x="56" y="63"/>
                      <a:pt x="54" y="62"/>
                    </a:cubicBezTo>
                    <a:cubicBezTo>
                      <a:pt x="53" y="61"/>
                      <a:pt x="52" y="60"/>
                      <a:pt x="51" y="59"/>
                    </a:cubicBezTo>
                    <a:cubicBezTo>
                      <a:pt x="50" y="59"/>
                      <a:pt x="49" y="57"/>
                      <a:pt x="48" y="55"/>
                    </a:cubicBezTo>
                    <a:cubicBezTo>
                      <a:pt x="48" y="54"/>
                      <a:pt x="47" y="54"/>
                      <a:pt x="46" y="54"/>
                    </a:cubicBezTo>
                    <a:cubicBezTo>
                      <a:pt x="45" y="54"/>
                      <a:pt x="43" y="54"/>
                      <a:pt x="41" y="54"/>
                    </a:cubicBezTo>
                    <a:cubicBezTo>
                      <a:pt x="40" y="54"/>
                      <a:pt x="38" y="53"/>
                      <a:pt x="37" y="53"/>
                    </a:cubicBezTo>
                    <a:cubicBezTo>
                      <a:pt x="37" y="52"/>
                      <a:pt x="35" y="51"/>
                      <a:pt x="34" y="51"/>
                    </a:cubicBezTo>
                    <a:cubicBezTo>
                      <a:pt x="33" y="51"/>
                      <a:pt x="32" y="51"/>
                      <a:pt x="31" y="51"/>
                    </a:cubicBezTo>
                    <a:cubicBezTo>
                      <a:pt x="31" y="51"/>
                      <a:pt x="30" y="51"/>
                      <a:pt x="30" y="51"/>
                    </a:cubicBezTo>
                    <a:cubicBezTo>
                      <a:pt x="29" y="51"/>
                      <a:pt x="27" y="52"/>
                      <a:pt x="25" y="52"/>
                    </a:cubicBezTo>
                    <a:cubicBezTo>
                      <a:pt x="23" y="53"/>
                      <a:pt x="20" y="53"/>
                      <a:pt x="18" y="53"/>
                    </a:cubicBezTo>
                    <a:cubicBezTo>
                      <a:pt x="15" y="54"/>
                      <a:pt x="13" y="54"/>
                      <a:pt x="12" y="54"/>
                    </a:cubicBezTo>
                    <a:cubicBezTo>
                      <a:pt x="11" y="54"/>
                      <a:pt x="8" y="54"/>
                      <a:pt x="7" y="54"/>
                    </a:cubicBezTo>
                    <a:cubicBezTo>
                      <a:pt x="7" y="54"/>
                      <a:pt x="6" y="54"/>
                      <a:pt x="5" y="53"/>
                    </a:cubicBezTo>
                    <a:cubicBezTo>
                      <a:pt x="5" y="52"/>
                      <a:pt x="5" y="52"/>
                      <a:pt x="5" y="52"/>
                    </a:cubicBezTo>
                    <a:cubicBezTo>
                      <a:pt x="5" y="53"/>
                      <a:pt x="5" y="53"/>
                      <a:pt x="5" y="53"/>
                    </a:cubicBezTo>
                    <a:cubicBezTo>
                      <a:pt x="4" y="53"/>
                      <a:pt x="4" y="53"/>
                      <a:pt x="4" y="53"/>
                    </a:cubicBezTo>
                    <a:cubicBezTo>
                      <a:pt x="2" y="54"/>
                      <a:pt x="0" y="56"/>
                      <a:pt x="0" y="5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19" name="Freeform 49">
                <a:extLst>
                  <a:ext uri="{FF2B5EF4-FFF2-40B4-BE49-F238E27FC236}">
                    <a16:creationId xmlns:a16="http://schemas.microsoft.com/office/drawing/2014/main" id="{1365B23A-E2E5-C10D-B6B0-433DFAD9170C}"/>
                  </a:ext>
                </a:extLst>
              </p:cNvPr>
              <p:cNvSpPr>
                <a:spLocks/>
              </p:cNvSpPr>
              <p:nvPr/>
            </p:nvSpPr>
            <p:spPr bwMode="auto">
              <a:xfrm>
                <a:off x="4783034" y="1074856"/>
                <a:ext cx="681795" cy="495852"/>
              </a:xfrm>
              <a:custGeom>
                <a:avLst/>
                <a:gdLst/>
                <a:ahLst/>
                <a:cxnLst>
                  <a:cxn ang="0">
                    <a:pos x="327" y="173"/>
                  </a:cxn>
                  <a:cxn ang="0">
                    <a:pos x="318" y="179"/>
                  </a:cxn>
                  <a:cxn ang="0">
                    <a:pos x="317" y="189"/>
                  </a:cxn>
                  <a:cxn ang="0">
                    <a:pos x="318" y="202"/>
                  </a:cxn>
                  <a:cxn ang="0">
                    <a:pos x="322" y="208"/>
                  </a:cxn>
                  <a:cxn ang="0">
                    <a:pos x="325" y="211"/>
                  </a:cxn>
                  <a:cxn ang="0">
                    <a:pos x="327" y="222"/>
                  </a:cxn>
                  <a:cxn ang="0">
                    <a:pos x="339" y="229"/>
                  </a:cxn>
                  <a:cxn ang="0">
                    <a:pos x="345" y="235"/>
                  </a:cxn>
                  <a:cxn ang="0">
                    <a:pos x="347" y="245"/>
                  </a:cxn>
                  <a:cxn ang="0">
                    <a:pos x="351" y="252"/>
                  </a:cxn>
                  <a:cxn ang="0">
                    <a:pos x="349" y="261"/>
                  </a:cxn>
                  <a:cxn ang="0">
                    <a:pos x="341" y="266"/>
                  </a:cxn>
                  <a:cxn ang="0">
                    <a:pos x="333" y="271"/>
                  </a:cxn>
                  <a:cxn ang="0">
                    <a:pos x="321" y="273"/>
                  </a:cxn>
                  <a:cxn ang="0">
                    <a:pos x="315" y="264"/>
                  </a:cxn>
                  <a:cxn ang="0">
                    <a:pos x="306" y="263"/>
                  </a:cxn>
                  <a:cxn ang="0">
                    <a:pos x="300" y="264"/>
                  </a:cxn>
                  <a:cxn ang="0">
                    <a:pos x="291" y="264"/>
                  </a:cxn>
                  <a:cxn ang="0">
                    <a:pos x="297" y="255"/>
                  </a:cxn>
                  <a:cxn ang="0">
                    <a:pos x="291" y="252"/>
                  </a:cxn>
                  <a:cxn ang="0">
                    <a:pos x="283" y="259"/>
                  </a:cxn>
                  <a:cxn ang="0">
                    <a:pos x="275" y="256"/>
                  </a:cxn>
                  <a:cxn ang="0">
                    <a:pos x="273" y="247"/>
                  </a:cxn>
                  <a:cxn ang="0">
                    <a:pos x="264" y="238"/>
                  </a:cxn>
                  <a:cxn ang="0">
                    <a:pos x="251" y="243"/>
                  </a:cxn>
                  <a:cxn ang="0">
                    <a:pos x="237" y="241"/>
                  </a:cxn>
                  <a:cxn ang="0">
                    <a:pos x="223" y="232"/>
                  </a:cxn>
                  <a:cxn ang="0">
                    <a:pos x="211" y="226"/>
                  </a:cxn>
                  <a:cxn ang="0">
                    <a:pos x="197" y="228"/>
                  </a:cxn>
                  <a:cxn ang="0">
                    <a:pos x="187" y="235"/>
                  </a:cxn>
                  <a:cxn ang="0">
                    <a:pos x="176" y="240"/>
                  </a:cxn>
                  <a:cxn ang="0">
                    <a:pos x="170" y="241"/>
                  </a:cxn>
                  <a:cxn ang="0">
                    <a:pos x="175" y="254"/>
                  </a:cxn>
                  <a:cxn ang="0">
                    <a:pos x="173" y="265"/>
                  </a:cxn>
                  <a:cxn ang="0">
                    <a:pos x="165" y="266"/>
                  </a:cxn>
                  <a:cxn ang="0">
                    <a:pos x="154" y="272"/>
                  </a:cxn>
                  <a:cxn ang="0">
                    <a:pos x="146" y="272"/>
                  </a:cxn>
                  <a:cxn ang="0">
                    <a:pos x="138" y="271"/>
                  </a:cxn>
                  <a:cxn ang="0">
                    <a:pos x="129" y="268"/>
                  </a:cxn>
                  <a:cxn ang="0">
                    <a:pos x="121" y="268"/>
                  </a:cxn>
                  <a:cxn ang="0">
                    <a:pos x="112" y="262"/>
                  </a:cxn>
                  <a:cxn ang="0">
                    <a:pos x="112" y="251"/>
                  </a:cxn>
                  <a:cxn ang="0">
                    <a:pos x="108" y="247"/>
                  </a:cxn>
                  <a:cxn ang="0">
                    <a:pos x="96" y="246"/>
                  </a:cxn>
                  <a:cxn ang="0">
                    <a:pos x="94" y="236"/>
                  </a:cxn>
                  <a:cxn ang="0">
                    <a:pos x="47" y="208"/>
                  </a:cxn>
                  <a:cxn ang="0">
                    <a:pos x="43" y="147"/>
                  </a:cxn>
                  <a:cxn ang="0">
                    <a:pos x="61" y="103"/>
                  </a:cxn>
                  <a:cxn ang="0">
                    <a:pos x="21" y="72"/>
                  </a:cxn>
                  <a:cxn ang="0">
                    <a:pos x="17" y="38"/>
                  </a:cxn>
                  <a:cxn ang="0">
                    <a:pos x="76" y="17"/>
                  </a:cxn>
                  <a:cxn ang="0">
                    <a:pos x="138" y="18"/>
                  </a:cxn>
                  <a:cxn ang="0">
                    <a:pos x="173" y="44"/>
                  </a:cxn>
                  <a:cxn ang="0">
                    <a:pos x="221" y="82"/>
                  </a:cxn>
                  <a:cxn ang="0">
                    <a:pos x="278" y="76"/>
                  </a:cxn>
                  <a:cxn ang="0">
                    <a:pos x="338" y="69"/>
                  </a:cxn>
                  <a:cxn ang="0">
                    <a:pos x="368" y="116"/>
                  </a:cxn>
                  <a:cxn ang="0">
                    <a:pos x="342" y="153"/>
                  </a:cxn>
                  <a:cxn ang="0">
                    <a:pos x="328" y="170"/>
                  </a:cxn>
                </a:cxnLst>
                <a:rect l="0" t="0" r="r" b="b"/>
                <a:pathLst>
                  <a:path w="378" h="274">
                    <a:moveTo>
                      <a:pt x="328" y="170"/>
                    </a:moveTo>
                    <a:cubicBezTo>
                      <a:pt x="328" y="171"/>
                      <a:pt x="327" y="173"/>
                      <a:pt x="327" y="173"/>
                    </a:cubicBezTo>
                    <a:cubicBezTo>
                      <a:pt x="326" y="174"/>
                      <a:pt x="325" y="175"/>
                      <a:pt x="323" y="176"/>
                    </a:cubicBezTo>
                    <a:cubicBezTo>
                      <a:pt x="322" y="177"/>
                      <a:pt x="320" y="178"/>
                      <a:pt x="318" y="179"/>
                    </a:cubicBezTo>
                    <a:cubicBezTo>
                      <a:pt x="318" y="180"/>
                      <a:pt x="317" y="181"/>
                      <a:pt x="317" y="183"/>
                    </a:cubicBezTo>
                    <a:cubicBezTo>
                      <a:pt x="316" y="185"/>
                      <a:pt x="317" y="187"/>
                      <a:pt x="317" y="189"/>
                    </a:cubicBezTo>
                    <a:cubicBezTo>
                      <a:pt x="318" y="191"/>
                      <a:pt x="318" y="194"/>
                      <a:pt x="318" y="196"/>
                    </a:cubicBezTo>
                    <a:cubicBezTo>
                      <a:pt x="318" y="198"/>
                      <a:pt x="318" y="201"/>
                      <a:pt x="318" y="202"/>
                    </a:cubicBezTo>
                    <a:cubicBezTo>
                      <a:pt x="318" y="204"/>
                      <a:pt x="319" y="206"/>
                      <a:pt x="319" y="207"/>
                    </a:cubicBezTo>
                    <a:cubicBezTo>
                      <a:pt x="319" y="208"/>
                      <a:pt x="321" y="208"/>
                      <a:pt x="322" y="208"/>
                    </a:cubicBezTo>
                    <a:cubicBezTo>
                      <a:pt x="324" y="207"/>
                      <a:pt x="326" y="206"/>
                      <a:pt x="326" y="206"/>
                    </a:cubicBezTo>
                    <a:cubicBezTo>
                      <a:pt x="326" y="206"/>
                      <a:pt x="325" y="208"/>
                      <a:pt x="325" y="211"/>
                    </a:cubicBezTo>
                    <a:cubicBezTo>
                      <a:pt x="324" y="213"/>
                      <a:pt x="324" y="216"/>
                      <a:pt x="325" y="217"/>
                    </a:cubicBezTo>
                    <a:cubicBezTo>
                      <a:pt x="325" y="219"/>
                      <a:pt x="326" y="221"/>
                      <a:pt x="327" y="222"/>
                    </a:cubicBezTo>
                    <a:cubicBezTo>
                      <a:pt x="328" y="223"/>
                      <a:pt x="330" y="225"/>
                      <a:pt x="332" y="226"/>
                    </a:cubicBezTo>
                    <a:cubicBezTo>
                      <a:pt x="335" y="227"/>
                      <a:pt x="338" y="228"/>
                      <a:pt x="339" y="229"/>
                    </a:cubicBezTo>
                    <a:cubicBezTo>
                      <a:pt x="340" y="229"/>
                      <a:pt x="342" y="230"/>
                      <a:pt x="344" y="230"/>
                    </a:cubicBezTo>
                    <a:cubicBezTo>
                      <a:pt x="345" y="231"/>
                      <a:pt x="346" y="233"/>
                      <a:pt x="345" y="235"/>
                    </a:cubicBezTo>
                    <a:cubicBezTo>
                      <a:pt x="345" y="235"/>
                      <a:pt x="344" y="238"/>
                      <a:pt x="345" y="240"/>
                    </a:cubicBezTo>
                    <a:cubicBezTo>
                      <a:pt x="345" y="241"/>
                      <a:pt x="347" y="244"/>
                      <a:pt x="347" y="245"/>
                    </a:cubicBezTo>
                    <a:cubicBezTo>
                      <a:pt x="348" y="245"/>
                      <a:pt x="349" y="247"/>
                      <a:pt x="350" y="249"/>
                    </a:cubicBezTo>
                    <a:cubicBezTo>
                      <a:pt x="350" y="250"/>
                      <a:pt x="351" y="252"/>
                      <a:pt x="351" y="252"/>
                    </a:cubicBezTo>
                    <a:cubicBezTo>
                      <a:pt x="352" y="253"/>
                      <a:pt x="352" y="255"/>
                      <a:pt x="352" y="256"/>
                    </a:cubicBezTo>
                    <a:cubicBezTo>
                      <a:pt x="351" y="257"/>
                      <a:pt x="350" y="260"/>
                      <a:pt x="349" y="261"/>
                    </a:cubicBezTo>
                    <a:cubicBezTo>
                      <a:pt x="348" y="262"/>
                      <a:pt x="346" y="264"/>
                      <a:pt x="345" y="264"/>
                    </a:cubicBezTo>
                    <a:cubicBezTo>
                      <a:pt x="344" y="265"/>
                      <a:pt x="342" y="266"/>
                      <a:pt x="341" y="266"/>
                    </a:cubicBezTo>
                    <a:cubicBezTo>
                      <a:pt x="340" y="266"/>
                      <a:pt x="337" y="267"/>
                      <a:pt x="335" y="268"/>
                    </a:cubicBezTo>
                    <a:cubicBezTo>
                      <a:pt x="335" y="269"/>
                      <a:pt x="333" y="270"/>
                      <a:pt x="333" y="271"/>
                    </a:cubicBezTo>
                    <a:cubicBezTo>
                      <a:pt x="332" y="272"/>
                      <a:pt x="330" y="274"/>
                      <a:pt x="328" y="274"/>
                    </a:cubicBezTo>
                    <a:cubicBezTo>
                      <a:pt x="325" y="274"/>
                      <a:pt x="322" y="274"/>
                      <a:pt x="321" y="273"/>
                    </a:cubicBezTo>
                    <a:cubicBezTo>
                      <a:pt x="320" y="272"/>
                      <a:pt x="319" y="271"/>
                      <a:pt x="318" y="270"/>
                    </a:cubicBezTo>
                    <a:cubicBezTo>
                      <a:pt x="316" y="268"/>
                      <a:pt x="315" y="266"/>
                      <a:pt x="315" y="264"/>
                    </a:cubicBezTo>
                    <a:cubicBezTo>
                      <a:pt x="315" y="262"/>
                      <a:pt x="314" y="261"/>
                      <a:pt x="312" y="262"/>
                    </a:cubicBezTo>
                    <a:cubicBezTo>
                      <a:pt x="309" y="262"/>
                      <a:pt x="307" y="262"/>
                      <a:pt x="306" y="263"/>
                    </a:cubicBezTo>
                    <a:cubicBezTo>
                      <a:pt x="304" y="263"/>
                      <a:pt x="302" y="263"/>
                      <a:pt x="301" y="263"/>
                    </a:cubicBezTo>
                    <a:cubicBezTo>
                      <a:pt x="301" y="263"/>
                      <a:pt x="300" y="264"/>
                      <a:pt x="300" y="264"/>
                    </a:cubicBezTo>
                    <a:cubicBezTo>
                      <a:pt x="300" y="264"/>
                      <a:pt x="298" y="264"/>
                      <a:pt x="295" y="264"/>
                    </a:cubicBezTo>
                    <a:cubicBezTo>
                      <a:pt x="293" y="265"/>
                      <a:pt x="291" y="265"/>
                      <a:pt x="291" y="264"/>
                    </a:cubicBezTo>
                    <a:cubicBezTo>
                      <a:pt x="292" y="262"/>
                      <a:pt x="293" y="260"/>
                      <a:pt x="294" y="259"/>
                    </a:cubicBezTo>
                    <a:cubicBezTo>
                      <a:pt x="296" y="259"/>
                      <a:pt x="297" y="256"/>
                      <a:pt x="297" y="255"/>
                    </a:cubicBezTo>
                    <a:cubicBezTo>
                      <a:pt x="297" y="253"/>
                      <a:pt x="296" y="252"/>
                      <a:pt x="296" y="251"/>
                    </a:cubicBezTo>
                    <a:cubicBezTo>
                      <a:pt x="295" y="251"/>
                      <a:pt x="293" y="251"/>
                      <a:pt x="291" y="252"/>
                    </a:cubicBezTo>
                    <a:cubicBezTo>
                      <a:pt x="290" y="253"/>
                      <a:pt x="288" y="255"/>
                      <a:pt x="287" y="255"/>
                    </a:cubicBezTo>
                    <a:cubicBezTo>
                      <a:pt x="285" y="256"/>
                      <a:pt x="283" y="258"/>
                      <a:pt x="283" y="259"/>
                    </a:cubicBezTo>
                    <a:cubicBezTo>
                      <a:pt x="281" y="260"/>
                      <a:pt x="279" y="260"/>
                      <a:pt x="278" y="259"/>
                    </a:cubicBezTo>
                    <a:cubicBezTo>
                      <a:pt x="278" y="258"/>
                      <a:pt x="276" y="257"/>
                      <a:pt x="275" y="256"/>
                    </a:cubicBezTo>
                    <a:cubicBezTo>
                      <a:pt x="275" y="255"/>
                      <a:pt x="274" y="253"/>
                      <a:pt x="274" y="252"/>
                    </a:cubicBezTo>
                    <a:cubicBezTo>
                      <a:pt x="274" y="251"/>
                      <a:pt x="274" y="249"/>
                      <a:pt x="273" y="247"/>
                    </a:cubicBezTo>
                    <a:cubicBezTo>
                      <a:pt x="272" y="245"/>
                      <a:pt x="269" y="242"/>
                      <a:pt x="268" y="242"/>
                    </a:cubicBezTo>
                    <a:cubicBezTo>
                      <a:pt x="266" y="240"/>
                      <a:pt x="265" y="238"/>
                      <a:pt x="264" y="238"/>
                    </a:cubicBezTo>
                    <a:cubicBezTo>
                      <a:pt x="264" y="237"/>
                      <a:pt x="261" y="237"/>
                      <a:pt x="258" y="239"/>
                    </a:cubicBezTo>
                    <a:cubicBezTo>
                      <a:pt x="256" y="240"/>
                      <a:pt x="253" y="242"/>
                      <a:pt x="251" y="243"/>
                    </a:cubicBezTo>
                    <a:cubicBezTo>
                      <a:pt x="249" y="243"/>
                      <a:pt x="246" y="244"/>
                      <a:pt x="243" y="243"/>
                    </a:cubicBezTo>
                    <a:cubicBezTo>
                      <a:pt x="241" y="243"/>
                      <a:pt x="238" y="242"/>
                      <a:pt x="237" y="241"/>
                    </a:cubicBezTo>
                    <a:cubicBezTo>
                      <a:pt x="235" y="240"/>
                      <a:pt x="231" y="238"/>
                      <a:pt x="230" y="237"/>
                    </a:cubicBezTo>
                    <a:cubicBezTo>
                      <a:pt x="228" y="236"/>
                      <a:pt x="225" y="233"/>
                      <a:pt x="223" y="232"/>
                    </a:cubicBezTo>
                    <a:cubicBezTo>
                      <a:pt x="221" y="231"/>
                      <a:pt x="220" y="229"/>
                      <a:pt x="218" y="228"/>
                    </a:cubicBezTo>
                    <a:cubicBezTo>
                      <a:pt x="216" y="227"/>
                      <a:pt x="213" y="226"/>
                      <a:pt x="211" y="226"/>
                    </a:cubicBezTo>
                    <a:cubicBezTo>
                      <a:pt x="208" y="225"/>
                      <a:pt x="205" y="225"/>
                      <a:pt x="204" y="225"/>
                    </a:cubicBezTo>
                    <a:cubicBezTo>
                      <a:pt x="202" y="225"/>
                      <a:pt x="199" y="226"/>
                      <a:pt x="197" y="228"/>
                    </a:cubicBezTo>
                    <a:cubicBezTo>
                      <a:pt x="196" y="231"/>
                      <a:pt x="193" y="232"/>
                      <a:pt x="191" y="232"/>
                    </a:cubicBezTo>
                    <a:cubicBezTo>
                      <a:pt x="189" y="233"/>
                      <a:pt x="188" y="234"/>
                      <a:pt x="187" y="235"/>
                    </a:cubicBezTo>
                    <a:cubicBezTo>
                      <a:pt x="185" y="236"/>
                      <a:pt x="183" y="238"/>
                      <a:pt x="181" y="239"/>
                    </a:cubicBezTo>
                    <a:cubicBezTo>
                      <a:pt x="180" y="240"/>
                      <a:pt x="177" y="241"/>
                      <a:pt x="176" y="240"/>
                    </a:cubicBezTo>
                    <a:cubicBezTo>
                      <a:pt x="175" y="240"/>
                      <a:pt x="173" y="240"/>
                      <a:pt x="171" y="240"/>
                    </a:cubicBezTo>
                    <a:cubicBezTo>
                      <a:pt x="170" y="239"/>
                      <a:pt x="169" y="240"/>
                      <a:pt x="170" y="241"/>
                    </a:cubicBezTo>
                    <a:cubicBezTo>
                      <a:pt x="171" y="243"/>
                      <a:pt x="172" y="246"/>
                      <a:pt x="173" y="247"/>
                    </a:cubicBezTo>
                    <a:cubicBezTo>
                      <a:pt x="174" y="249"/>
                      <a:pt x="174" y="252"/>
                      <a:pt x="175" y="254"/>
                    </a:cubicBezTo>
                    <a:cubicBezTo>
                      <a:pt x="175" y="256"/>
                      <a:pt x="174" y="259"/>
                      <a:pt x="174" y="261"/>
                    </a:cubicBezTo>
                    <a:cubicBezTo>
                      <a:pt x="174" y="263"/>
                      <a:pt x="173" y="265"/>
                      <a:pt x="173" y="265"/>
                    </a:cubicBezTo>
                    <a:cubicBezTo>
                      <a:pt x="173" y="265"/>
                      <a:pt x="172" y="265"/>
                      <a:pt x="170" y="265"/>
                    </a:cubicBezTo>
                    <a:cubicBezTo>
                      <a:pt x="168" y="265"/>
                      <a:pt x="165" y="265"/>
                      <a:pt x="165" y="266"/>
                    </a:cubicBezTo>
                    <a:cubicBezTo>
                      <a:pt x="164" y="267"/>
                      <a:pt x="162" y="269"/>
                      <a:pt x="160" y="270"/>
                    </a:cubicBezTo>
                    <a:cubicBezTo>
                      <a:pt x="159" y="270"/>
                      <a:pt x="157" y="271"/>
                      <a:pt x="154" y="272"/>
                    </a:cubicBezTo>
                    <a:cubicBezTo>
                      <a:pt x="154" y="272"/>
                      <a:pt x="154" y="272"/>
                      <a:pt x="154" y="272"/>
                    </a:cubicBezTo>
                    <a:cubicBezTo>
                      <a:pt x="152" y="272"/>
                      <a:pt x="148" y="272"/>
                      <a:pt x="146" y="272"/>
                    </a:cubicBezTo>
                    <a:cubicBezTo>
                      <a:pt x="143" y="272"/>
                      <a:pt x="141" y="273"/>
                      <a:pt x="141" y="273"/>
                    </a:cubicBezTo>
                    <a:cubicBezTo>
                      <a:pt x="141" y="273"/>
                      <a:pt x="140" y="272"/>
                      <a:pt x="138" y="271"/>
                    </a:cubicBezTo>
                    <a:cubicBezTo>
                      <a:pt x="136" y="271"/>
                      <a:pt x="133" y="269"/>
                      <a:pt x="132" y="269"/>
                    </a:cubicBezTo>
                    <a:cubicBezTo>
                      <a:pt x="131" y="268"/>
                      <a:pt x="130" y="268"/>
                      <a:pt x="129" y="268"/>
                    </a:cubicBezTo>
                    <a:cubicBezTo>
                      <a:pt x="127" y="268"/>
                      <a:pt x="125" y="268"/>
                      <a:pt x="124" y="268"/>
                    </a:cubicBezTo>
                    <a:cubicBezTo>
                      <a:pt x="123" y="269"/>
                      <a:pt x="122" y="269"/>
                      <a:pt x="121" y="268"/>
                    </a:cubicBezTo>
                    <a:cubicBezTo>
                      <a:pt x="119" y="268"/>
                      <a:pt x="117" y="267"/>
                      <a:pt x="115" y="266"/>
                    </a:cubicBezTo>
                    <a:cubicBezTo>
                      <a:pt x="114" y="266"/>
                      <a:pt x="113" y="264"/>
                      <a:pt x="112" y="262"/>
                    </a:cubicBezTo>
                    <a:cubicBezTo>
                      <a:pt x="112" y="261"/>
                      <a:pt x="112" y="259"/>
                      <a:pt x="112" y="257"/>
                    </a:cubicBezTo>
                    <a:cubicBezTo>
                      <a:pt x="112" y="256"/>
                      <a:pt x="112" y="252"/>
                      <a:pt x="112" y="251"/>
                    </a:cubicBezTo>
                    <a:cubicBezTo>
                      <a:pt x="112" y="248"/>
                      <a:pt x="112" y="246"/>
                      <a:pt x="112" y="246"/>
                    </a:cubicBezTo>
                    <a:cubicBezTo>
                      <a:pt x="112" y="246"/>
                      <a:pt x="110" y="247"/>
                      <a:pt x="108" y="247"/>
                    </a:cubicBezTo>
                    <a:cubicBezTo>
                      <a:pt x="106" y="248"/>
                      <a:pt x="103" y="248"/>
                      <a:pt x="100" y="249"/>
                    </a:cubicBezTo>
                    <a:cubicBezTo>
                      <a:pt x="97" y="249"/>
                      <a:pt x="95" y="248"/>
                      <a:pt x="96" y="246"/>
                    </a:cubicBezTo>
                    <a:cubicBezTo>
                      <a:pt x="96" y="244"/>
                      <a:pt x="96" y="242"/>
                      <a:pt x="96" y="240"/>
                    </a:cubicBezTo>
                    <a:cubicBezTo>
                      <a:pt x="96" y="238"/>
                      <a:pt x="94" y="237"/>
                      <a:pt x="94" y="236"/>
                    </a:cubicBezTo>
                    <a:cubicBezTo>
                      <a:pt x="94" y="236"/>
                      <a:pt x="75" y="235"/>
                      <a:pt x="66" y="233"/>
                    </a:cubicBezTo>
                    <a:cubicBezTo>
                      <a:pt x="57" y="230"/>
                      <a:pt x="47" y="222"/>
                      <a:pt x="47" y="208"/>
                    </a:cubicBezTo>
                    <a:cubicBezTo>
                      <a:pt x="47" y="194"/>
                      <a:pt x="43" y="186"/>
                      <a:pt x="43" y="174"/>
                    </a:cubicBezTo>
                    <a:cubicBezTo>
                      <a:pt x="43" y="162"/>
                      <a:pt x="22" y="157"/>
                      <a:pt x="43" y="147"/>
                    </a:cubicBezTo>
                    <a:cubicBezTo>
                      <a:pt x="64" y="138"/>
                      <a:pt x="74" y="139"/>
                      <a:pt x="78" y="123"/>
                    </a:cubicBezTo>
                    <a:cubicBezTo>
                      <a:pt x="81" y="106"/>
                      <a:pt x="69" y="110"/>
                      <a:pt x="61" y="103"/>
                    </a:cubicBezTo>
                    <a:cubicBezTo>
                      <a:pt x="53" y="95"/>
                      <a:pt x="70" y="91"/>
                      <a:pt x="51" y="88"/>
                    </a:cubicBezTo>
                    <a:cubicBezTo>
                      <a:pt x="32" y="84"/>
                      <a:pt x="24" y="75"/>
                      <a:pt x="21" y="72"/>
                    </a:cubicBezTo>
                    <a:cubicBezTo>
                      <a:pt x="18" y="69"/>
                      <a:pt x="2" y="62"/>
                      <a:pt x="2" y="58"/>
                    </a:cubicBezTo>
                    <a:cubicBezTo>
                      <a:pt x="2" y="53"/>
                      <a:pt x="0" y="43"/>
                      <a:pt x="17" y="38"/>
                    </a:cubicBezTo>
                    <a:cubicBezTo>
                      <a:pt x="34" y="33"/>
                      <a:pt x="38" y="33"/>
                      <a:pt x="55" y="28"/>
                    </a:cubicBezTo>
                    <a:cubicBezTo>
                      <a:pt x="72" y="24"/>
                      <a:pt x="53" y="21"/>
                      <a:pt x="76" y="17"/>
                    </a:cubicBezTo>
                    <a:cubicBezTo>
                      <a:pt x="98" y="12"/>
                      <a:pt x="107" y="0"/>
                      <a:pt x="113" y="6"/>
                    </a:cubicBezTo>
                    <a:cubicBezTo>
                      <a:pt x="119" y="12"/>
                      <a:pt x="145" y="4"/>
                      <a:pt x="138" y="18"/>
                    </a:cubicBezTo>
                    <a:cubicBezTo>
                      <a:pt x="132" y="33"/>
                      <a:pt x="139" y="29"/>
                      <a:pt x="148" y="32"/>
                    </a:cubicBezTo>
                    <a:cubicBezTo>
                      <a:pt x="158" y="36"/>
                      <a:pt x="157" y="28"/>
                      <a:pt x="173" y="44"/>
                    </a:cubicBezTo>
                    <a:cubicBezTo>
                      <a:pt x="189" y="60"/>
                      <a:pt x="177" y="62"/>
                      <a:pt x="194" y="70"/>
                    </a:cubicBezTo>
                    <a:cubicBezTo>
                      <a:pt x="210" y="79"/>
                      <a:pt x="210" y="71"/>
                      <a:pt x="221" y="82"/>
                    </a:cubicBezTo>
                    <a:cubicBezTo>
                      <a:pt x="232" y="93"/>
                      <a:pt x="223" y="89"/>
                      <a:pt x="241" y="88"/>
                    </a:cubicBezTo>
                    <a:cubicBezTo>
                      <a:pt x="259" y="88"/>
                      <a:pt x="263" y="82"/>
                      <a:pt x="278" y="76"/>
                    </a:cubicBezTo>
                    <a:cubicBezTo>
                      <a:pt x="292" y="70"/>
                      <a:pt x="304" y="66"/>
                      <a:pt x="312" y="66"/>
                    </a:cubicBezTo>
                    <a:cubicBezTo>
                      <a:pt x="320" y="66"/>
                      <a:pt x="327" y="58"/>
                      <a:pt x="338" y="69"/>
                    </a:cubicBezTo>
                    <a:cubicBezTo>
                      <a:pt x="349" y="80"/>
                      <a:pt x="368" y="73"/>
                      <a:pt x="368" y="83"/>
                    </a:cubicBezTo>
                    <a:cubicBezTo>
                      <a:pt x="368" y="93"/>
                      <a:pt x="378" y="107"/>
                      <a:pt x="368" y="116"/>
                    </a:cubicBezTo>
                    <a:cubicBezTo>
                      <a:pt x="359" y="126"/>
                      <a:pt x="347" y="131"/>
                      <a:pt x="347" y="137"/>
                    </a:cubicBezTo>
                    <a:cubicBezTo>
                      <a:pt x="347" y="143"/>
                      <a:pt x="352" y="143"/>
                      <a:pt x="342" y="153"/>
                    </a:cubicBezTo>
                    <a:cubicBezTo>
                      <a:pt x="333" y="162"/>
                      <a:pt x="296" y="161"/>
                      <a:pt x="310" y="164"/>
                    </a:cubicBezTo>
                    <a:cubicBezTo>
                      <a:pt x="325" y="167"/>
                      <a:pt x="329" y="167"/>
                      <a:pt x="328" y="17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26" name="Freeform 50">
                <a:extLst>
                  <a:ext uri="{FF2B5EF4-FFF2-40B4-BE49-F238E27FC236}">
                    <a16:creationId xmlns:a16="http://schemas.microsoft.com/office/drawing/2014/main" id="{50123027-8550-2B53-3A41-5B288EC50EB6}"/>
                  </a:ext>
                </a:extLst>
              </p:cNvPr>
              <p:cNvSpPr>
                <a:spLocks/>
              </p:cNvSpPr>
              <p:nvPr/>
            </p:nvSpPr>
            <p:spPr bwMode="auto">
              <a:xfrm>
                <a:off x="5064630" y="1483474"/>
                <a:ext cx="290012" cy="279299"/>
              </a:xfrm>
              <a:custGeom>
                <a:avLst/>
                <a:gdLst/>
                <a:ahLst/>
                <a:cxnLst>
                  <a:cxn ang="0">
                    <a:pos x="137" y="35"/>
                  </a:cxn>
                  <a:cxn ang="0">
                    <a:pos x="138" y="26"/>
                  </a:cxn>
                  <a:cxn ang="0">
                    <a:pos x="129" y="31"/>
                  </a:cxn>
                  <a:cxn ang="0">
                    <a:pos x="121" y="34"/>
                  </a:cxn>
                  <a:cxn ang="0">
                    <a:pos x="117" y="28"/>
                  </a:cxn>
                  <a:cxn ang="0">
                    <a:pos x="111" y="17"/>
                  </a:cxn>
                  <a:cxn ang="0">
                    <a:pos x="101" y="14"/>
                  </a:cxn>
                  <a:cxn ang="0">
                    <a:pos x="86" y="18"/>
                  </a:cxn>
                  <a:cxn ang="0">
                    <a:pos x="72" y="13"/>
                  </a:cxn>
                  <a:cxn ang="0">
                    <a:pos x="60" y="3"/>
                  </a:cxn>
                  <a:cxn ang="0">
                    <a:pos x="46" y="0"/>
                  </a:cxn>
                  <a:cxn ang="0">
                    <a:pos x="34" y="8"/>
                  </a:cxn>
                  <a:cxn ang="0">
                    <a:pos x="24" y="15"/>
                  </a:cxn>
                  <a:cxn ang="0">
                    <a:pos x="14" y="15"/>
                  </a:cxn>
                  <a:cxn ang="0">
                    <a:pos x="16" y="22"/>
                  </a:cxn>
                  <a:cxn ang="0">
                    <a:pos x="17" y="36"/>
                  </a:cxn>
                  <a:cxn ang="0">
                    <a:pos x="13" y="45"/>
                  </a:cxn>
                  <a:cxn ang="0">
                    <a:pos x="4" y="53"/>
                  </a:cxn>
                  <a:cxn ang="0">
                    <a:pos x="4" y="63"/>
                  </a:cxn>
                  <a:cxn ang="0">
                    <a:pos x="17" y="74"/>
                  </a:cxn>
                  <a:cxn ang="0">
                    <a:pos x="21" y="88"/>
                  </a:cxn>
                  <a:cxn ang="0">
                    <a:pos x="27" y="100"/>
                  </a:cxn>
                  <a:cxn ang="0">
                    <a:pos x="38" y="104"/>
                  </a:cxn>
                  <a:cxn ang="0">
                    <a:pos x="45" y="107"/>
                  </a:cxn>
                  <a:cxn ang="0">
                    <a:pos x="49" y="118"/>
                  </a:cxn>
                  <a:cxn ang="0">
                    <a:pos x="56" y="125"/>
                  </a:cxn>
                  <a:cxn ang="0">
                    <a:pos x="67" y="131"/>
                  </a:cxn>
                  <a:cxn ang="0">
                    <a:pos x="74" y="142"/>
                  </a:cxn>
                  <a:cxn ang="0">
                    <a:pos x="80" y="151"/>
                  </a:cxn>
                  <a:cxn ang="0">
                    <a:pos x="90" y="155"/>
                  </a:cxn>
                  <a:cxn ang="0">
                    <a:pos x="99" y="151"/>
                  </a:cxn>
                  <a:cxn ang="0">
                    <a:pos x="106" y="141"/>
                  </a:cxn>
                  <a:cxn ang="0">
                    <a:pos x="105" y="131"/>
                  </a:cxn>
                  <a:cxn ang="0">
                    <a:pos x="107" y="125"/>
                  </a:cxn>
                  <a:cxn ang="0">
                    <a:pos x="113" y="116"/>
                  </a:cxn>
                  <a:cxn ang="0">
                    <a:pos x="127" y="110"/>
                  </a:cxn>
                  <a:cxn ang="0">
                    <a:pos x="139" y="108"/>
                  </a:cxn>
                  <a:cxn ang="0">
                    <a:pos x="151" y="111"/>
                  </a:cxn>
                  <a:cxn ang="0">
                    <a:pos x="160" y="110"/>
                  </a:cxn>
                  <a:cxn ang="0">
                    <a:pos x="156" y="104"/>
                  </a:cxn>
                  <a:cxn ang="0">
                    <a:pos x="154" y="97"/>
                  </a:cxn>
                  <a:cxn ang="0">
                    <a:pos x="158" y="89"/>
                  </a:cxn>
                  <a:cxn ang="0">
                    <a:pos x="155" y="80"/>
                  </a:cxn>
                  <a:cxn ang="0">
                    <a:pos x="154" y="69"/>
                  </a:cxn>
                  <a:cxn ang="0">
                    <a:pos x="146" y="58"/>
                  </a:cxn>
                  <a:cxn ang="0">
                    <a:pos x="141" y="46"/>
                  </a:cxn>
                  <a:cxn ang="0">
                    <a:pos x="142" y="39"/>
                  </a:cxn>
                  <a:cxn ang="0">
                    <a:pos x="133" y="39"/>
                  </a:cxn>
                </a:cxnLst>
                <a:rect l="0" t="0" r="r" b="b"/>
                <a:pathLst>
                  <a:path w="160" h="155">
                    <a:moveTo>
                      <a:pt x="133" y="39"/>
                    </a:moveTo>
                    <a:cubicBezTo>
                      <a:pt x="134" y="37"/>
                      <a:pt x="136" y="36"/>
                      <a:pt x="137" y="35"/>
                    </a:cubicBezTo>
                    <a:cubicBezTo>
                      <a:pt x="138" y="34"/>
                      <a:pt x="139" y="31"/>
                      <a:pt x="139" y="30"/>
                    </a:cubicBezTo>
                    <a:cubicBezTo>
                      <a:pt x="139" y="29"/>
                      <a:pt x="138" y="27"/>
                      <a:pt x="138" y="26"/>
                    </a:cubicBezTo>
                    <a:cubicBezTo>
                      <a:pt x="137" y="26"/>
                      <a:pt x="136" y="26"/>
                      <a:pt x="134" y="27"/>
                    </a:cubicBezTo>
                    <a:cubicBezTo>
                      <a:pt x="132" y="28"/>
                      <a:pt x="130" y="30"/>
                      <a:pt x="129" y="31"/>
                    </a:cubicBezTo>
                    <a:cubicBezTo>
                      <a:pt x="128" y="32"/>
                      <a:pt x="126" y="33"/>
                      <a:pt x="125" y="34"/>
                    </a:cubicBezTo>
                    <a:cubicBezTo>
                      <a:pt x="123" y="35"/>
                      <a:pt x="122" y="35"/>
                      <a:pt x="121" y="34"/>
                    </a:cubicBezTo>
                    <a:cubicBezTo>
                      <a:pt x="121" y="33"/>
                      <a:pt x="119" y="32"/>
                      <a:pt x="118" y="31"/>
                    </a:cubicBezTo>
                    <a:cubicBezTo>
                      <a:pt x="118" y="30"/>
                      <a:pt x="117" y="28"/>
                      <a:pt x="117" y="28"/>
                    </a:cubicBezTo>
                    <a:cubicBezTo>
                      <a:pt x="117" y="26"/>
                      <a:pt x="116" y="24"/>
                      <a:pt x="115" y="22"/>
                    </a:cubicBezTo>
                    <a:cubicBezTo>
                      <a:pt x="114" y="20"/>
                      <a:pt x="112" y="18"/>
                      <a:pt x="111" y="17"/>
                    </a:cubicBezTo>
                    <a:cubicBezTo>
                      <a:pt x="109" y="15"/>
                      <a:pt x="108" y="13"/>
                      <a:pt x="107" y="13"/>
                    </a:cubicBezTo>
                    <a:cubicBezTo>
                      <a:pt x="106" y="13"/>
                      <a:pt x="103" y="13"/>
                      <a:pt x="101" y="14"/>
                    </a:cubicBezTo>
                    <a:cubicBezTo>
                      <a:pt x="99" y="15"/>
                      <a:pt x="95" y="17"/>
                      <a:pt x="94" y="18"/>
                    </a:cubicBezTo>
                    <a:cubicBezTo>
                      <a:pt x="92" y="18"/>
                      <a:pt x="88" y="19"/>
                      <a:pt x="86" y="18"/>
                    </a:cubicBezTo>
                    <a:cubicBezTo>
                      <a:pt x="84" y="18"/>
                      <a:pt x="80" y="17"/>
                      <a:pt x="79" y="17"/>
                    </a:cubicBezTo>
                    <a:cubicBezTo>
                      <a:pt x="78" y="15"/>
                      <a:pt x="74" y="13"/>
                      <a:pt x="72" y="13"/>
                    </a:cubicBezTo>
                    <a:cubicBezTo>
                      <a:pt x="70" y="11"/>
                      <a:pt x="68" y="8"/>
                      <a:pt x="66" y="7"/>
                    </a:cubicBezTo>
                    <a:cubicBezTo>
                      <a:pt x="64" y="6"/>
                      <a:pt x="62" y="4"/>
                      <a:pt x="60" y="3"/>
                    </a:cubicBezTo>
                    <a:cubicBezTo>
                      <a:pt x="59" y="2"/>
                      <a:pt x="56" y="1"/>
                      <a:pt x="53" y="1"/>
                    </a:cubicBezTo>
                    <a:cubicBezTo>
                      <a:pt x="51" y="0"/>
                      <a:pt x="48" y="0"/>
                      <a:pt x="46" y="0"/>
                    </a:cubicBezTo>
                    <a:cubicBezTo>
                      <a:pt x="44" y="1"/>
                      <a:pt x="42" y="1"/>
                      <a:pt x="40" y="3"/>
                    </a:cubicBezTo>
                    <a:cubicBezTo>
                      <a:pt x="38" y="6"/>
                      <a:pt x="36" y="8"/>
                      <a:pt x="34" y="8"/>
                    </a:cubicBezTo>
                    <a:cubicBezTo>
                      <a:pt x="32" y="8"/>
                      <a:pt x="30" y="9"/>
                      <a:pt x="29" y="10"/>
                    </a:cubicBezTo>
                    <a:cubicBezTo>
                      <a:pt x="28" y="11"/>
                      <a:pt x="26" y="13"/>
                      <a:pt x="24" y="15"/>
                    </a:cubicBezTo>
                    <a:cubicBezTo>
                      <a:pt x="22" y="15"/>
                      <a:pt x="20" y="16"/>
                      <a:pt x="19" y="16"/>
                    </a:cubicBezTo>
                    <a:cubicBezTo>
                      <a:pt x="18" y="16"/>
                      <a:pt x="16" y="15"/>
                      <a:pt x="14" y="15"/>
                    </a:cubicBezTo>
                    <a:cubicBezTo>
                      <a:pt x="12" y="14"/>
                      <a:pt x="12" y="15"/>
                      <a:pt x="12" y="17"/>
                    </a:cubicBezTo>
                    <a:cubicBezTo>
                      <a:pt x="13" y="18"/>
                      <a:pt x="15" y="21"/>
                      <a:pt x="16" y="22"/>
                    </a:cubicBezTo>
                    <a:cubicBezTo>
                      <a:pt x="17" y="24"/>
                      <a:pt x="17" y="27"/>
                      <a:pt x="18" y="29"/>
                    </a:cubicBezTo>
                    <a:cubicBezTo>
                      <a:pt x="18" y="31"/>
                      <a:pt x="17" y="34"/>
                      <a:pt x="17" y="36"/>
                    </a:cubicBezTo>
                    <a:cubicBezTo>
                      <a:pt x="16" y="39"/>
                      <a:pt x="15" y="40"/>
                      <a:pt x="15" y="40"/>
                    </a:cubicBezTo>
                    <a:cubicBezTo>
                      <a:pt x="15" y="40"/>
                      <a:pt x="15" y="42"/>
                      <a:pt x="13" y="45"/>
                    </a:cubicBezTo>
                    <a:cubicBezTo>
                      <a:pt x="11" y="46"/>
                      <a:pt x="9" y="50"/>
                      <a:pt x="8" y="51"/>
                    </a:cubicBezTo>
                    <a:cubicBezTo>
                      <a:pt x="7" y="51"/>
                      <a:pt x="6" y="53"/>
                      <a:pt x="4" y="53"/>
                    </a:cubicBezTo>
                    <a:cubicBezTo>
                      <a:pt x="3" y="53"/>
                      <a:pt x="1" y="55"/>
                      <a:pt x="1" y="57"/>
                    </a:cubicBezTo>
                    <a:cubicBezTo>
                      <a:pt x="0" y="58"/>
                      <a:pt x="2" y="61"/>
                      <a:pt x="4" y="63"/>
                    </a:cubicBezTo>
                    <a:cubicBezTo>
                      <a:pt x="7" y="64"/>
                      <a:pt x="10" y="66"/>
                      <a:pt x="12" y="67"/>
                    </a:cubicBezTo>
                    <a:cubicBezTo>
                      <a:pt x="15" y="69"/>
                      <a:pt x="17" y="72"/>
                      <a:pt x="17" y="74"/>
                    </a:cubicBezTo>
                    <a:cubicBezTo>
                      <a:pt x="17" y="76"/>
                      <a:pt x="18" y="79"/>
                      <a:pt x="19" y="82"/>
                    </a:cubicBezTo>
                    <a:cubicBezTo>
                      <a:pt x="19" y="83"/>
                      <a:pt x="20" y="86"/>
                      <a:pt x="21" y="88"/>
                    </a:cubicBezTo>
                    <a:cubicBezTo>
                      <a:pt x="22" y="90"/>
                      <a:pt x="23" y="93"/>
                      <a:pt x="23" y="94"/>
                    </a:cubicBezTo>
                    <a:cubicBezTo>
                      <a:pt x="24" y="95"/>
                      <a:pt x="26" y="98"/>
                      <a:pt x="27" y="100"/>
                    </a:cubicBezTo>
                    <a:cubicBezTo>
                      <a:pt x="29" y="103"/>
                      <a:pt x="31" y="104"/>
                      <a:pt x="33" y="104"/>
                    </a:cubicBezTo>
                    <a:cubicBezTo>
                      <a:pt x="35" y="104"/>
                      <a:pt x="37" y="104"/>
                      <a:pt x="38" y="104"/>
                    </a:cubicBezTo>
                    <a:cubicBezTo>
                      <a:pt x="39" y="103"/>
                      <a:pt x="40" y="103"/>
                      <a:pt x="40" y="104"/>
                    </a:cubicBezTo>
                    <a:cubicBezTo>
                      <a:pt x="41" y="105"/>
                      <a:pt x="43" y="107"/>
                      <a:pt x="45" y="107"/>
                    </a:cubicBezTo>
                    <a:cubicBezTo>
                      <a:pt x="46" y="109"/>
                      <a:pt x="48" y="111"/>
                      <a:pt x="48" y="112"/>
                    </a:cubicBezTo>
                    <a:cubicBezTo>
                      <a:pt x="48" y="114"/>
                      <a:pt x="49" y="117"/>
                      <a:pt x="49" y="118"/>
                    </a:cubicBezTo>
                    <a:cubicBezTo>
                      <a:pt x="49" y="120"/>
                      <a:pt x="51" y="122"/>
                      <a:pt x="53" y="123"/>
                    </a:cubicBezTo>
                    <a:cubicBezTo>
                      <a:pt x="55" y="124"/>
                      <a:pt x="56" y="125"/>
                      <a:pt x="56" y="125"/>
                    </a:cubicBezTo>
                    <a:cubicBezTo>
                      <a:pt x="56" y="125"/>
                      <a:pt x="58" y="126"/>
                      <a:pt x="60" y="126"/>
                    </a:cubicBezTo>
                    <a:cubicBezTo>
                      <a:pt x="63" y="127"/>
                      <a:pt x="65" y="130"/>
                      <a:pt x="67" y="131"/>
                    </a:cubicBezTo>
                    <a:cubicBezTo>
                      <a:pt x="68" y="134"/>
                      <a:pt x="71" y="136"/>
                      <a:pt x="72" y="137"/>
                    </a:cubicBezTo>
                    <a:cubicBezTo>
                      <a:pt x="74" y="138"/>
                      <a:pt x="74" y="140"/>
                      <a:pt x="74" y="142"/>
                    </a:cubicBezTo>
                    <a:cubicBezTo>
                      <a:pt x="75" y="143"/>
                      <a:pt x="75" y="146"/>
                      <a:pt x="75" y="147"/>
                    </a:cubicBezTo>
                    <a:cubicBezTo>
                      <a:pt x="76" y="149"/>
                      <a:pt x="78" y="150"/>
                      <a:pt x="80" y="151"/>
                    </a:cubicBezTo>
                    <a:cubicBezTo>
                      <a:pt x="82" y="151"/>
                      <a:pt x="84" y="152"/>
                      <a:pt x="86" y="154"/>
                    </a:cubicBezTo>
                    <a:cubicBezTo>
                      <a:pt x="89" y="155"/>
                      <a:pt x="90" y="155"/>
                      <a:pt x="90" y="155"/>
                    </a:cubicBezTo>
                    <a:cubicBezTo>
                      <a:pt x="90" y="155"/>
                      <a:pt x="92" y="154"/>
                      <a:pt x="92" y="153"/>
                    </a:cubicBezTo>
                    <a:cubicBezTo>
                      <a:pt x="94" y="151"/>
                      <a:pt x="97" y="150"/>
                      <a:pt x="99" y="151"/>
                    </a:cubicBezTo>
                    <a:cubicBezTo>
                      <a:pt x="100" y="151"/>
                      <a:pt x="103" y="149"/>
                      <a:pt x="104" y="147"/>
                    </a:cubicBezTo>
                    <a:cubicBezTo>
                      <a:pt x="106" y="146"/>
                      <a:pt x="107" y="142"/>
                      <a:pt x="106" y="141"/>
                    </a:cubicBezTo>
                    <a:cubicBezTo>
                      <a:pt x="105" y="139"/>
                      <a:pt x="104" y="136"/>
                      <a:pt x="104" y="135"/>
                    </a:cubicBezTo>
                    <a:cubicBezTo>
                      <a:pt x="103" y="134"/>
                      <a:pt x="104" y="132"/>
                      <a:pt x="105" y="131"/>
                    </a:cubicBezTo>
                    <a:cubicBezTo>
                      <a:pt x="106" y="130"/>
                      <a:pt x="106" y="130"/>
                      <a:pt x="107" y="129"/>
                    </a:cubicBezTo>
                    <a:cubicBezTo>
                      <a:pt x="107" y="129"/>
                      <a:pt x="107" y="127"/>
                      <a:pt x="107" y="125"/>
                    </a:cubicBezTo>
                    <a:cubicBezTo>
                      <a:pt x="106" y="124"/>
                      <a:pt x="107" y="122"/>
                      <a:pt x="108" y="120"/>
                    </a:cubicBezTo>
                    <a:cubicBezTo>
                      <a:pt x="110" y="118"/>
                      <a:pt x="112" y="117"/>
                      <a:pt x="113" y="116"/>
                    </a:cubicBezTo>
                    <a:cubicBezTo>
                      <a:pt x="115" y="114"/>
                      <a:pt x="118" y="113"/>
                      <a:pt x="121" y="112"/>
                    </a:cubicBezTo>
                    <a:cubicBezTo>
                      <a:pt x="122" y="112"/>
                      <a:pt x="126" y="111"/>
                      <a:pt x="127" y="110"/>
                    </a:cubicBezTo>
                    <a:cubicBezTo>
                      <a:pt x="129" y="109"/>
                      <a:pt x="131" y="109"/>
                      <a:pt x="133" y="108"/>
                    </a:cubicBezTo>
                    <a:cubicBezTo>
                      <a:pt x="135" y="107"/>
                      <a:pt x="137" y="108"/>
                      <a:pt x="139" y="108"/>
                    </a:cubicBezTo>
                    <a:cubicBezTo>
                      <a:pt x="141" y="110"/>
                      <a:pt x="144" y="111"/>
                      <a:pt x="146" y="111"/>
                    </a:cubicBezTo>
                    <a:cubicBezTo>
                      <a:pt x="146" y="111"/>
                      <a:pt x="149" y="111"/>
                      <a:pt x="151" y="111"/>
                    </a:cubicBezTo>
                    <a:cubicBezTo>
                      <a:pt x="152" y="111"/>
                      <a:pt x="154" y="111"/>
                      <a:pt x="156" y="110"/>
                    </a:cubicBezTo>
                    <a:cubicBezTo>
                      <a:pt x="158" y="110"/>
                      <a:pt x="160" y="110"/>
                      <a:pt x="160" y="110"/>
                    </a:cubicBezTo>
                    <a:cubicBezTo>
                      <a:pt x="160" y="110"/>
                      <a:pt x="159" y="109"/>
                      <a:pt x="157" y="108"/>
                    </a:cubicBezTo>
                    <a:cubicBezTo>
                      <a:pt x="156" y="107"/>
                      <a:pt x="155" y="105"/>
                      <a:pt x="156" y="104"/>
                    </a:cubicBezTo>
                    <a:cubicBezTo>
                      <a:pt x="156" y="102"/>
                      <a:pt x="156" y="100"/>
                      <a:pt x="155" y="99"/>
                    </a:cubicBezTo>
                    <a:cubicBezTo>
                      <a:pt x="154" y="99"/>
                      <a:pt x="154" y="98"/>
                      <a:pt x="154" y="97"/>
                    </a:cubicBezTo>
                    <a:cubicBezTo>
                      <a:pt x="155" y="96"/>
                      <a:pt x="156" y="94"/>
                      <a:pt x="157" y="93"/>
                    </a:cubicBezTo>
                    <a:cubicBezTo>
                      <a:pt x="159" y="93"/>
                      <a:pt x="159" y="91"/>
                      <a:pt x="158" y="89"/>
                    </a:cubicBezTo>
                    <a:cubicBezTo>
                      <a:pt x="156" y="88"/>
                      <a:pt x="155" y="86"/>
                      <a:pt x="155" y="85"/>
                    </a:cubicBezTo>
                    <a:cubicBezTo>
                      <a:pt x="154" y="83"/>
                      <a:pt x="154" y="82"/>
                      <a:pt x="155" y="80"/>
                    </a:cubicBezTo>
                    <a:cubicBezTo>
                      <a:pt x="156" y="78"/>
                      <a:pt x="156" y="76"/>
                      <a:pt x="156" y="75"/>
                    </a:cubicBezTo>
                    <a:cubicBezTo>
                      <a:pt x="156" y="73"/>
                      <a:pt x="155" y="71"/>
                      <a:pt x="154" y="69"/>
                    </a:cubicBezTo>
                    <a:cubicBezTo>
                      <a:pt x="153" y="68"/>
                      <a:pt x="151" y="66"/>
                      <a:pt x="150" y="64"/>
                    </a:cubicBezTo>
                    <a:cubicBezTo>
                      <a:pt x="149" y="62"/>
                      <a:pt x="147" y="60"/>
                      <a:pt x="146" y="58"/>
                    </a:cubicBezTo>
                    <a:cubicBezTo>
                      <a:pt x="144" y="57"/>
                      <a:pt x="143" y="53"/>
                      <a:pt x="142" y="51"/>
                    </a:cubicBezTo>
                    <a:cubicBezTo>
                      <a:pt x="142" y="49"/>
                      <a:pt x="141" y="46"/>
                      <a:pt x="141" y="46"/>
                    </a:cubicBezTo>
                    <a:cubicBezTo>
                      <a:pt x="140" y="44"/>
                      <a:pt x="140" y="42"/>
                      <a:pt x="141" y="40"/>
                    </a:cubicBezTo>
                    <a:cubicBezTo>
                      <a:pt x="142" y="40"/>
                      <a:pt x="142" y="39"/>
                      <a:pt x="142" y="39"/>
                    </a:cubicBezTo>
                    <a:cubicBezTo>
                      <a:pt x="142" y="39"/>
                      <a:pt x="140" y="39"/>
                      <a:pt x="138" y="40"/>
                    </a:cubicBezTo>
                    <a:cubicBezTo>
                      <a:pt x="135" y="41"/>
                      <a:pt x="133" y="40"/>
                      <a:pt x="133" y="39"/>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29" name="Freeform 51">
                <a:extLst>
                  <a:ext uri="{FF2B5EF4-FFF2-40B4-BE49-F238E27FC236}">
                    <a16:creationId xmlns:a16="http://schemas.microsoft.com/office/drawing/2014/main" id="{BA6B9A38-FFCA-23DC-1D2F-4E65CFBC604B}"/>
                  </a:ext>
                </a:extLst>
              </p:cNvPr>
              <p:cNvSpPr>
                <a:spLocks/>
              </p:cNvSpPr>
              <p:nvPr/>
            </p:nvSpPr>
            <p:spPr bwMode="auto">
              <a:xfrm>
                <a:off x="5227618" y="1664827"/>
                <a:ext cx="319089" cy="267821"/>
              </a:xfrm>
              <a:custGeom>
                <a:avLst/>
                <a:gdLst/>
                <a:ahLst/>
                <a:cxnLst>
                  <a:cxn ang="0">
                    <a:pos x="50" y="8"/>
                  </a:cxn>
                  <a:cxn ang="0">
                    <a:pos x="31" y="11"/>
                  </a:cxn>
                  <a:cxn ang="0">
                    <a:pos x="18" y="24"/>
                  </a:cxn>
                  <a:cxn ang="0">
                    <a:pos x="14" y="34"/>
                  </a:cxn>
                  <a:cxn ang="0">
                    <a:pos x="9" y="50"/>
                  </a:cxn>
                  <a:cxn ang="0">
                    <a:pos x="4" y="56"/>
                  </a:cxn>
                  <a:cxn ang="0">
                    <a:pos x="8" y="57"/>
                  </a:cxn>
                  <a:cxn ang="0">
                    <a:pos x="15" y="61"/>
                  </a:cxn>
                  <a:cxn ang="0">
                    <a:pos x="22" y="65"/>
                  </a:cxn>
                  <a:cxn ang="0">
                    <a:pos x="17" y="73"/>
                  </a:cxn>
                  <a:cxn ang="0">
                    <a:pos x="13" y="82"/>
                  </a:cxn>
                  <a:cxn ang="0">
                    <a:pos x="15" y="93"/>
                  </a:cxn>
                  <a:cxn ang="0">
                    <a:pos x="20" y="95"/>
                  </a:cxn>
                  <a:cxn ang="0">
                    <a:pos x="28" y="96"/>
                  </a:cxn>
                  <a:cxn ang="0">
                    <a:pos x="36" y="94"/>
                  </a:cxn>
                  <a:cxn ang="0">
                    <a:pos x="34" y="83"/>
                  </a:cxn>
                  <a:cxn ang="0">
                    <a:pos x="42" y="89"/>
                  </a:cxn>
                  <a:cxn ang="0">
                    <a:pos x="50" y="94"/>
                  </a:cxn>
                  <a:cxn ang="0">
                    <a:pos x="56" y="102"/>
                  </a:cxn>
                  <a:cxn ang="0">
                    <a:pos x="64" y="107"/>
                  </a:cxn>
                  <a:cxn ang="0">
                    <a:pos x="70" y="112"/>
                  </a:cxn>
                  <a:cxn ang="0">
                    <a:pos x="65" y="117"/>
                  </a:cxn>
                  <a:cxn ang="0">
                    <a:pos x="70" y="122"/>
                  </a:cxn>
                  <a:cxn ang="0">
                    <a:pos x="76" y="125"/>
                  </a:cxn>
                  <a:cxn ang="0">
                    <a:pos x="85" y="130"/>
                  </a:cxn>
                  <a:cxn ang="0">
                    <a:pos x="93" y="135"/>
                  </a:cxn>
                  <a:cxn ang="0">
                    <a:pos x="101" y="140"/>
                  </a:cxn>
                  <a:cxn ang="0">
                    <a:pos x="114" y="141"/>
                  </a:cxn>
                  <a:cxn ang="0">
                    <a:pos x="123" y="146"/>
                  </a:cxn>
                  <a:cxn ang="0">
                    <a:pos x="133" y="143"/>
                  </a:cxn>
                  <a:cxn ang="0">
                    <a:pos x="134" y="132"/>
                  </a:cxn>
                  <a:cxn ang="0">
                    <a:pos x="140" y="121"/>
                  </a:cxn>
                  <a:cxn ang="0">
                    <a:pos x="141" y="107"/>
                  </a:cxn>
                  <a:cxn ang="0">
                    <a:pos x="147" y="91"/>
                  </a:cxn>
                  <a:cxn ang="0">
                    <a:pos x="156" y="81"/>
                  </a:cxn>
                  <a:cxn ang="0">
                    <a:pos x="171" y="69"/>
                  </a:cxn>
                  <a:cxn ang="0">
                    <a:pos x="168" y="58"/>
                  </a:cxn>
                  <a:cxn ang="0">
                    <a:pos x="148" y="50"/>
                  </a:cxn>
                  <a:cxn ang="0">
                    <a:pos x="138" y="39"/>
                  </a:cxn>
                  <a:cxn ang="0">
                    <a:pos x="129" y="33"/>
                  </a:cxn>
                  <a:cxn ang="0">
                    <a:pos x="115" y="25"/>
                  </a:cxn>
                  <a:cxn ang="0">
                    <a:pos x="102" y="22"/>
                  </a:cxn>
                  <a:cxn ang="0">
                    <a:pos x="92" y="14"/>
                  </a:cxn>
                  <a:cxn ang="0">
                    <a:pos x="82" y="0"/>
                  </a:cxn>
                  <a:cxn ang="0">
                    <a:pos x="72" y="8"/>
                  </a:cxn>
                  <a:cxn ang="0">
                    <a:pos x="61" y="10"/>
                  </a:cxn>
                </a:cxnLst>
                <a:rect l="0" t="0" r="r" b="b"/>
                <a:pathLst>
                  <a:path w="176" h="148">
                    <a:moveTo>
                      <a:pt x="61" y="10"/>
                    </a:moveTo>
                    <a:cubicBezTo>
                      <a:pt x="59" y="10"/>
                      <a:pt x="57" y="10"/>
                      <a:pt x="56" y="10"/>
                    </a:cubicBezTo>
                    <a:cubicBezTo>
                      <a:pt x="54" y="10"/>
                      <a:pt x="51" y="9"/>
                      <a:pt x="50" y="8"/>
                    </a:cubicBezTo>
                    <a:cubicBezTo>
                      <a:pt x="48" y="7"/>
                      <a:pt x="45" y="6"/>
                      <a:pt x="43" y="7"/>
                    </a:cubicBezTo>
                    <a:cubicBezTo>
                      <a:pt x="42" y="8"/>
                      <a:pt x="39" y="9"/>
                      <a:pt x="37" y="10"/>
                    </a:cubicBezTo>
                    <a:cubicBezTo>
                      <a:pt x="36" y="10"/>
                      <a:pt x="33" y="11"/>
                      <a:pt x="31" y="11"/>
                    </a:cubicBezTo>
                    <a:cubicBezTo>
                      <a:pt x="28" y="12"/>
                      <a:pt x="26" y="13"/>
                      <a:pt x="24" y="15"/>
                    </a:cubicBezTo>
                    <a:cubicBezTo>
                      <a:pt x="22" y="16"/>
                      <a:pt x="20" y="18"/>
                      <a:pt x="19" y="19"/>
                    </a:cubicBezTo>
                    <a:cubicBezTo>
                      <a:pt x="18" y="21"/>
                      <a:pt x="17" y="23"/>
                      <a:pt x="18" y="24"/>
                    </a:cubicBezTo>
                    <a:cubicBezTo>
                      <a:pt x="18" y="26"/>
                      <a:pt x="18" y="28"/>
                      <a:pt x="18" y="28"/>
                    </a:cubicBezTo>
                    <a:cubicBezTo>
                      <a:pt x="17" y="29"/>
                      <a:pt x="16" y="29"/>
                      <a:pt x="15" y="30"/>
                    </a:cubicBezTo>
                    <a:cubicBezTo>
                      <a:pt x="14" y="31"/>
                      <a:pt x="13" y="33"/>
                      <a:pt x="14" y="34"/>
                    </a:cubicBezTo>
                    <a:cubicBezTo>
                      <a:pt x="14" y="35"/>
                      <a:pt x="15" y="38"/>
                      <a:pt x="16" y="40"/>
                    </a:cubicBezTo>
                    <a:cubicBezTo>
                      <a:pt x="17" y="41"/>
                      <a:pt x="16" y="45"/>
                      <a:pt x="14" y="46"/>
                    </a:cubicBezTo>
                    <a:cubicBezTo>
                      <a:pt x="13" y="48"/>
                      <a:pt x="11" y="50"/>
                      <a:pt x="9" y="50"/>
                    </a:cubicBezTo>
                    <a:cubicBezTo>
                      <a:pt x="7" y="49"/>
                      <a:pt x="5" y="50"/>
                      <a:pt x="3" y="52"/>
                    </a:cubicBezTo>
                    <a:cubicBezTo>
                      <a:pt x="2" y="52"/>
                      <a:pt x="0" y="54"/>
                      <a:pt x="0" y="54"/>
                    </a:cubicBezTo>
                    <a:cubicBezTo>
                      <a:pt x="0" y="54"/>
                      <a:pt x="2" y="55"/>
                      <a:pt x="4" y="56"/>
                    </a:cubicBezTo>
                    <a:cubicBezTo>
                      <a:pt x="5" y="57"/>
                      <a:pt x="5" y="57"/>
                      <a:pt x="5" y="57"/>
                    </a:cubicBezTo>
                    <a:cubicBezTo>
                      <a:pt x="5" y="57"/>
                      <a:pt x="6" y="57"/>
                      <a:pt x="6" y="57"/>
                    </a:cubicBezTo>
                    <a:cubicBezTo>
                      <a:pt x="7" y="57"/>
                      <a:pt x="8" y="57"/>
                      <a:pt x="8" y="57"/>
                    </a:cubicBezTo>
                    <a:cubicBezTo>
                      <a:pt x="9" y="57"/>
                      <a:pt x="10" y="57"/>
                      <a:pt x="11" y="57"/>
                    </a:cubicBezTo>
                    <a:cubicBezTo>
                      <a:pt x="11" y="58"/>
                      <a:pt x="12" y="59"/>
                      <a:pt x="13" y="59"/>
                    </a:cubicBezTo>
                    <a:cubicBezTo>
                      <a:pt x="13" y="60"/>
                      <a:pt x="14" y="61"/>
                      <a:pt x="15" y="61"/>
                    </a:cubicBezTo>
                    <a:cubicBezTo>
                      <a:pt x="15" y="61"/>
                      <a:pt x="17" y="62"/>
                      <a:pt x="18" y="62"/>
                    </a:cubicBezTo>
                    <a:cubicBezTo>
                      <a:pt x="18" y="62"/>
                      <a:pt x="20" y="63"/>
                      <a:pt x="21" y="64"/>
                    </a:cubicBezTo>
                    <a:cubicBezTo>
                      <a:pt x="22" y="64"/>
                      <a:pt x="22" y="65"/>
                      <a:pt x="22" y="65"/>
                    </a:cubicBezTo>
                    <a:cubicBezTo>
                      <a:pt x="22" y="66"/>
                      <a:pt x="22" y="67"/>
                      <a:pt x="21" y="68"/>
                    </a:cubicBezTo>
                    <a:cubicBezTo>
                      <a:pt x="21" y="69"/>
                      <a:pt x="20" y="70"/>
                      <a:pt x="19" y="71"/>
                    </a:cubicBezTo>
                    <a:cubicBezTo>
                      <a:pt x="18" y="71"/>
                      <a:pt x="17" y="72"/>
                      <a:pt x="17" y="73"/>
                    </a:cubicBezTo>
                    <a:cubicBezTo>
                      <a:pt x="16" y="74"/>
                      <a:pt x="16" y="75"/>
                      <a:pt x="16" y="76"/>
                    </a:cubicBezTo>
                    <a:cubicBezTo>
                      <a:pt x="15" y="77"/>
                      <a:pt x="14" y="78"/>
                      <a:pt x="13" y="79"/>
                    </a:cubicBezTo>
                    <a:cubicBezTo>
                      <a:pt x="13" y="80"/>
                      <a:pt x="13" y="82"/>
                      <a:pt x="13" y="82"/>
                    </a:cubicBezTo>
                    <a:cubicBezTo>
                      <a:pt x="13" y="83"/>
                      <a:pt x="13" y="85"/>
                      <a:pt x="13" y="86"/>
                    </a:cubicBezTo>
                    <a:cubicBezTo>
                      <a:pt x="13" y="87"/>
                      <a:pt x="14" y="88"/>
                      <a:pt x="14" y="89"/>
                    </a:cubicBezTo>
                    <a:cubicBezTo>
                      <a:pt x="15" y="90"/>
                      <a:pt x="15" y="92"/>
                      <a:pt x="15" y="93"/>
                    </a:cubicBezTo>
                    <a:cubicBezTo>
                      <a:pt x="16" y="93"/>
                      <a:pt x="16" y="94"/>
                      <a:pt x="16" y="95"/>
                    </a:cubicBezTo>
                    <a:cubicBezTo>
                      <a:pt x="17" y="96"/>
                      <a:pt x="17" y="96"/>
                      <a:pt x="18" y="96"/>
                    </a:cubicBezTo>
                    <a:cubicBezTo>
                      <a:pt x="18" y="96"/>
                      <a:pt x="19" y="96"/>
                      <a:pt x="20" y="95"/>
                    </a:cubicBezTo>
                    <a:cubicBezTo>
                      <a:pt x="21" y="94"/>
                      <a:pt x="23" y="94"/>
                      <a:pt x="24" y="93"/>
                    </a:cubicBezTo>
                    <a:cubicBezTo>
                      <a:pt x="24" y="93"/>
                      <a:pt x="25" y="93"/>
                      <a:pt x="26" y="94"/>
                    </a:cubicBezTo>
                    <a:cubicBezTo>
                      <a:pt x="26" y="95"/>
                      <a:pt x="27" y="96"/>
                      <a:pt x="28" y="96"/>
                    </a:cubicBezTo>
                    <a:cubicBezTo>
                      <a:pt x="28" y="96"/>
                      <a:pt x="30" y="97"/>
                      <a:pt x="31" y="97"/>
                    </a:cubicBezTo>
                    <a:cubicBezTo>
                      <a:pt x="32" y="97"/>
                      <a:pt x="34" y="97"/>
                      <a:pt x="35" y="96"/>
                    </a:cubicBezTo>
                    <a:cubicBezTo>
                      <a:pt x="35" y="96"/>
                      <a:pt x="36" y="95"/>
                      <a:pt x="36" y="94"/>
                    </a:cubicBezTo>
                    <a:cubicBezTo>
                      <a:pt x="36" y="93"/>
                      <a:pt x="36" y="91"/>
                      <a:pt x="35" y="89"/>
                    </a:cubicBezTo>
                    <a:cubicBezTo>
                      <a:pt x="34" y="89"/>
                      <a:pt x="34" y="87"/>
                      <a:pt x="34" y="85"/>
                    </a:cubicBezTo>
                    <a:cubicBezTo>
                      <a:pt x="34" y="84"/>
                      <a:pt x="34" y="84"/>
                      <a:pt x="34" y="83"/>
                    </a:cubicBezTo>
                    <a:cubicBezTo>
                      <a:pt x="35" y="83"/>
                      <a:pt x="36" y="83"/>
                      <a:pt x="37" y="83"/>
                    </a:cubicBezTo>
                    <a:cubicBezTo>
                      <a:pt x="39" y="84"/>
                      <a:pt x="40" y="84"/>
                      <a:pt x="41" y="86"/>
                    </a:cubicBezTo>
                    <a:cubicBezTo>
                      <a:pt x="41" y="87"/>
                      <a:pt x="42" y="89"/>
                      <a:pt x="42" y="89"/>
                    </a:cubicBezTo>
                    <a:cubicBezTo>
                      <a:pt x="42" y="90"/>
                      <a:pt x="44" y="91"/>
                      <a:pt x="44" y="92"/>
                    </a:cubicBezTo>
                    <a:cubicBezTo>
                      <a:pt x="45" y="92"/>
                      <a:pt x="46" y="93"/>
                      <a:pt x="47" y="93"/>
                    </a:cubicBezTo>
                    <a:cubicBezTo>
                      <a:pt x="48" y="93"/>
                      <a:pt x="49" y="93"/>
                      <a:pt x="50" y="94"/>
                    </a:cubicBezTo>
                    <a:cubicBezTo>
                      <a:pt x="51" y="95"/>
                      <a:pt x="51" y="96"/>
                      <a:pt x="51" y="97"/>
                    </a:cubicBezTo>
                    <a:cubicBezTo>
                      <a:pt x="52" y="97"/>
                      <a:pt x="53" y="99"/>
                      <a:pt x="54" y="100"/>
                    </a:cubicBezTo>
                    <a:cubicBezTo>
                      <a:pt x="54" y="101"/>
                      <a:pt x="55" y="102"/>
                      <a:pt x="56" y="102"/>
                    </a:cubicBezTo>
                    <a:cubicBezTo>
                      <a:pt x="56" y="102"/>
                      <a:pt x="57" y="103"/>
                      <a:pt x="58" y="103"/>
                    </a:cubicBezTo>
                    <a:cubicBezTo>
                      <a:pt x="59" y="103"/>
                      <a:pt x="60" y="104"/>
                      <a:pt x="61" y="105"/>
                    </a:cubicBezTo>
                    <a:cubicBezTo>
                      <a:pt x="61" y="106"/>
                      <a:pt x="63" y="106"/>
                      <a:pt x="64" y="107"/>
                    </a:cubicBezTo>
                    <a:cubicBezTo>
                      <a:pt x="65" y="108"/>
                      <a:pt x="66" y="108"/>
                      <a:pt x="67" y="108"/>
                    </a:cubicBezTo>
                    <a:cubicBezTo>
                      <a:pt x="69" y="109"/>
                      <a:pt x="69" y="110"/>
                      <a:pt x="70" y="110"/>
                    </a:cubicBezTo>
                    <a:cubicBezTo>
                      <a:pt x="70" y="110"/>
                      <a:pt x="70" y="111"/>
                      <a:pt x="70" y="112"/>
                    </a:cubicBezTo>
                    <a:cubicBezTo>
                      <a:pt x="70" y="113"/>
                      <a:pt x="69" y="114"/>
                      <a:pt x="69" y="114"/>
                    </a:cubicBezTo>
                    <a:cubicBezTo>
                      <a:pt x="69" y="114"/>
                      <a:pt x="67" y="115"/>
                      <a:pt x="66" y="115"/>
                    </a:cubicBezTo>
                    <a:cubicBezTo>
                      <a:pt x="65" y="115"/>
                      <a:pt x="65" y="116"/>
                      <a:pt x="65" y="117"/>
                    </a:cubicBezTo>
                    <a:cubicBezTo>
                      <a:pt x="65" y="117"/>
                      <a:pt x="65" y="117"/>
                      <a:pt x="65" y="118"/>
                    </a:cubicBezTo>
                    <a:cubicBezTo>
                      <a:pt x="65" y="119"/>
                      <a:pt x="66" y="120"/>
                      <a:pt x="67" y="121"/>
                    </a:cubicBezTo>
                    <a:cubicBezTo>
                      <a:pt x="68" y="121"/>
                      <a:pt x="69" y="121"/>
                      <a:pt x="70" y="122"/>
                    </a:cubicBezTo>
                    <a:cubicBezTo>
                      <a:pt x="70" y="123"/>
                      <a:pt x="70" y="124"/>
                      <a:pt x="70" y="125"/>
                    </a:cubicBezTo>
                    <a:cubicBezTo>
                      <a:pt x="71" y="126"/>
                      <a:pt x="72" y="126"/>
                      <a:pt x="72" y="126"/>
                    </a:cubicBezTo>
                    <a:cubicBezTo>
                      <a:pt x="73" y="126"/>
                      <a:pt x="75" y="126"/>
                      <a:pt x="76" y="125"/>
                    </a:cubicBezTo>
                    <a:cubicBezTo>
                      <a:pt x="77" y="125"/>
                      <a:pt x="79" y="126"/>
                      <a:pt x="79" y="126"/>
                    </a:cubicBezTo>
                    <a:cubicBezTo>
                      <a:pt x="81" y="126"/>
                      <a:pt x="82" y="127"/>
                      <a:pt x="83" y="128"/>
                    </a:cubicBezTo>
                    <a:cubicBezTo>
                      <a:pt x="83" y="129"/>
                      <a:pt x="84" y="129"/>
                      <a:pt x="85" y="130"/>
                    </a:cubicBezTo>
                    <a:cubicBezTo>
                      <a:pt x="85" y="130"/>
                      <a:pt x="86" y="131"/>
                      <a:pt x="87" y="132"/>
                    </a:cubicBezTo>
                    <a:cubicBezTo>
                      <a:pt x="87" y="133"/>
                      <a:pt x="89" y="134"/>
                      <a:pt x="90" y="134"/>
                    </a:cubicBezTo>
                    <a:cubicBezTo>
                      <a:pt x="90" y="134"/>
                      <a:pt x="92" y="134"/>
                      <a:pt x="93" y="135"/>
                    </a:cubicBezTo>
                    <a:cubicBezTo>
                      <a:pt x="94" y="135"/>
                      <a:pt x="96" y="136"/>
                      <a:pt x="96" y="137"/>
                    </a:cubicBezTo>
                    <a:cubicBezTo>
                      <a:pt x="96" y="138"/>
                      <a:pt x="97" y="138"/>
                      <a:pt x="98" y="139"/>
                    </a:cubicBezTo>
                    <a:cubicBezTo>
                      <a:pt x="98" y="140"/>
                      <a:pt x="100" y="140"/>
                      <a:pt x="101" y="140"/>
                    </a:cubicBezTo>
                    <a:cubicBezTo>
                      <a:pt x="102" y="140"/>
                      <a:pt x="104" y="140"/>
                      <a:pt x="104" y="140"/>
                    </a:cubicBezTo>
                    <a:cubicBezTo>
                      <a:pt x="105" y="140"/>
                      <a:pt x="108" y="140"/>
                      <a:pt x="109" y="140"/>
                    </a:cubicBezTo>
                    <a:cubicBezTo>
                      <a:pt x="111" y="140"/>
                      <a:pt x="113" y="141"/>
                      <a:pt x="114" y="141"/>
                    </a:cubicBezTo>
                    <a:cubicBezTo>
                      <a:pt x="115" y="140"/>
                      <a:pt x="117" y="141"/>
                      <a:pt x="118" y="142"/>
                    </a:cubicBezTo>
                    <a:cubicBezTo>
                      <a:pt x="119" y="143"/>
                      <a:pt x="121" y="144"/>
                      <a:pt x="121" y="145"/>
                    </a:cubicBezTo>
                    <a:cubicBezTo>
                      <a:pt x="121" y="145"/>
                      <a:pt x="122" y="146"/>
                      <a:pt x="123" y="146"/>
                    </a:cubicBezTo>
                    <a:cubicBezTo>
                      <a:pt x="125" y="147"/>
                      <a:pt x="127" y="148"/>
                      <a:pt x="128" y="147"/>
                    </a:cubicBezTo>
                    <a:cubicBezTo>
                      <a:pt x="129" y="147"/>
                      <a:pt x="130" y="145"/>
                      <a:pt x="131" y="144"/>
                    </a:cubicBezTo>
                    <a:cubicBezTo>
                      <a:pt x="132" y="143"/>
                      <a:pt x="133" y="143"/>
                      <a:pt x="133" y="143"/>
                    </a:cubicBezTo>
                    <a:cubicBezTo>
                      <a:pt x="132" y="142"/>
                      <a:pt x="131" y="141"/>
                      <a:pt x="130" y="140"/>
                    </a:cubicBezTo>
                    <a:cubicBezTo>
                      <a:pt x="129" y="139"/>
                      <a:pt x="130" y="137"/>
                      <a:pt x="131" y="136"/>
                    </a:cubicBezTo>
                    <a:cubicBezTo>
                      <a:pt x="133" y="134"/>
                      <a:pt x="134" y="132"/>
                      <a:pt x="134" y="132"/>
                    </a:cubicBezTo>
                    <a:cubicBezTo>
                      <a:pt x="134" y="131"/>
                      <a:pt x="134" y="130"/>
                      <a:pt x="134" y="129"/>
                    </a:cubicBezTo>
                    <a:cubicBezTo>
                      <a:pt x="135" y="129"/>
                      <a:pt x="136" y="127"/>
                      <a:pt x="136" y="126"/>
                    </a:cubicBezTo>
                    <a:cubicBezTo>
                      <a:pt x="138" y="124"/>
                      <a:pt x="139" y="122"/>
                      <a:pt x="140" y="121"/>
                    </a:cubicBezTo>
                    <a:cubicBezTo>
                      <a:pt x="140" y="120"/>
                      <a:pt x="141" y="118"/>
                      <a:pt x="141" y="117"/>
                    </a:cubicBezTo>
                    <a:cubicBezTo>
                      <a:pt x="141" y="116"/>
                      <a:pt x="140" y="114"/>
                      <a:pt x="140" y="112"/>
                    </a:cubicBezTo>
                    <a:cubicBezTo>
                      <a:pt x="139" y="110"/>
                      <a:pt x="140" y="108"/>
                      <a:pt x="141" y="107"/>
                    </a:cubicBezTo>
                    <a:cubicBezTo>
                      <a:pt x="142" y="105"/>
                      <a:pt x="144" y="103"/>
                      <a:pt x="145" y="101"/>
                    </a:cubicBezTo>
                    <a:cubicBezTo>
                      <a:pt x="146" y="99"/>
                      <a:pt x="147" y="97"/>
                      <a:pt x="147" y="95"/>
                    </a:cubicBezTo>
                    <a:cubicBezTo>
                      <a:pt x="146" y="94"/>
                      <a:pt x="146" y="92"/>
                      <a:pt x="147" y="91"/>
                    </a:cubicBezTo>
                    <a:cubicBezTo>
                      <a:pt x="147" y="90"/>
                      <a:pt x="149" y="89"/>
                      <a:pt x="150" y="89"/>
                    </a:cubicBezTo>
                    <a:cubicBezTo>
                      <a:pt x="152" y="89"/>
                      <a:pt x="154" y="88"/>
                      <a:pt x="155" y="87"/>
                    </a:cubicBezTo>
                    <a:cubicBezTo>
                      <a:pt x="156" y="86"/>
                      <a:pt x="156" y="83"/>
                      <a:pt x="156" y="81"/>
                    </a:cubicBezTo>
                    <a:cubicBezTo>
                      <a:pt x="157" y="81"/>
                      <a:pt x="158" y="79"/>
                      <a:pt x="160" y="79"/>
                    </a:cubicBezTo>
                    <a:cubicBezTo>
                      <a:pt x="161" y="79"/>
                      <a:pt x="163" y="78"/>
                      <a:pt x="164" y="76"/>
                    </a:cubicBezTo>
                    <a:cubicBezTo>
                      <a:pt x="165" y="74"/>
                      <a:pt x="168" y="72"/>
                      <a:pt x="171" y="69"/>
                    </a:cubicBezTo>
                    <a:cubicBezTo>
                      <a:pt x="173" y="67"/>
                      <a:pt x="176" y="65"/>
                      <a:pt x="176" y="65"/>
                    </a:cubicBezTo>
                    <a:cubicBezTo>
                      <a:pt x="176" y="65"/>
                      <a:pt x="175" y="64"/>
                      <a:pt x="173" y="62"/>
                    </a:cubicBezTo>
                    <a:cubicBezTo>
                      <a:pt x="171" y="62"/>
                      <a:pt x="170" y="59"/>
                      <a:pt x="168" y="58"/>
                    </a:cubicBezTo>
                    <a:cubicBezTo>
                      <a:pt x="167" y="57"/>
                      <a:pt x="164" y="55"/>
                      <a:pt x="162" y="54"/>
                    </a:cubicBezTo>
                    <a:cubicBezTo>
                      <a:pt x="161" y="53"/>
                      <a:pt x="157" y="52"/>
                      <a:pt x="154" y="52"/>
                    </a:cubicBezTo>
                    <a:cubicBezTo>
                      <a:pt x="153" y="51"/>
                      <a:pt x="150" y="50"/>
                      <a:pt x="148" y="50"/>
                    </a:cubicBezTo>
                    <a:cubicBezTo>
                      <a:pt x="147" y="49"/>
                      <a:pt x="145" y="47"/>
                      <a:pt x="143" y="47"/>
                    </a:cubicBezTo>
                    <a:cubicBezTo>
                      <a:pt x="140" y="47"/>
                      <a:pt x="138" y="45"/>
                      <a:pt x="138" y="43"/>
                    </a:cubicBezTo>
                    <a:cubicBezTo>
                      <a:pt x="137" y="42"/>
                      <a:pt x="138" y="40"/>
                      <a:pt x="138" y="39"/>
                    </a:cubicBezTo>
                    <a:cubicBezTo>
                      <a:pt x="139" y="38"/>
                      <a:pt x="139" y="36"/>
                      <a:pt x="138" y="36"/>
                    </a:cubicBezTo>
                    <a:cubicBezTo>
                      <a:pt x="137" y="36"/>
                      <a:pt x="135" y="35"/>
                      <a:pt x="135" y="35"/>
                    </a:cubicBezTo>
                    <a:cubicBezTo>
                      <a:pt x="134" y="35"/>
                      <a:pt x="131" y="34"/>
                      <a:pt x="129" y="33"/>
                    </a:cubicBezTo>
                    <a:cubicBezTo>
                      <a:pt x="127" y="33"/>
                      <a:pt x="126" y="31"/>
                      <a:pt x="124" y="29"/>
                    </a:cubicBezTo>
                    <a:cubicBezTo>
                      <a:pt x="123" y="28"/>
                      <a:pt x="121" y="27"/>
                      <a:pt x="119" y="26"/>
                    </a:cubicBezTo>
                    <a:cubicBezTo>
                      <a:pt x="118" y="26"/>
                      <a:pt x="116" y="25"/>
                      <a:pt x="115" y="25"/>
                    </a:cubicBezTo>
                    <a:cubicBezTo>
                      <a:pt x="113" y="25"/>
                      <a:pt x="110" y="25"/>
                      <a:pt x="110" y="25"/>
                    </a:cubicBezTo>
                    <a:cubicBezTo>
                      <a:pt x="109" y="26"/>
                      <a:pt x="107" y="25"/>
                      <a:pt x="106" y="25"/>
                    </a:cubicBezTo>
                    <a:cubicBezTo>
                      <a:pt x="105" y="25"/>
                      <a:pt x="103" y="23"/>
                      <a:pt x="102" y="22"/>
                    </a:cubicBezTo>
                    <a:cubicBezTo>
                      <a:pt x="101" y="21"/>
                      <a:pt x="99" y="21"/>
                      <a:pt x="99" y="19"/>
                    </a:cubicBezTo>
                    <a:cubicBezTo>
                      <a:pt x="98" y="18"/>
                      <a:pt x="96" y="17"/>
                      <a:pt x="95" y="17"/>
                    </a:cubicBezTo>
                    <a:cubicBezTo>
                      <a:pt x="94" y="16"/>
                      <a:pt x="92" y="15"/>
                      <a:pt x="92" y="14"/>
                    </a:cubicBezTo>
                    <a:cubicBezTo>
                      <a:pt x="92" y="13"/>
                      <a:pt x="92" y="12"/>
                      <a:pt x="91" y="10"/>
                    </a:cubicBezTo>
                    <a:cubicBezTo>
                      <a:pt x="89" y="8"/>
                      <a:pt x="87" y="5"/>
                      <a:pt x="86" y="3"/>
                    </a:cubicBezTo>
                    <a:cubicBezTo>
                      <a:pt x="84" y="2"/>
                      <a:pt x="83" y="0"/>
                      <a:pt x="82" y="0"/>
                    </a:cubicBezTo>
                    <a:cubicBezTo>
                      <a:pt x="81" y="0"/>
                      <a:pt x="80" y="1"/>
                      <a:pt x="79" y="3"/>
                    </a:cubicBezTo>
                    <a:cubicBezTo>
                      <a:pt x="79" y="3"/>
                      <a:pt x="77" y="5"/>
                      <a:pt x="76" y="6"/>
                    </a:cubicBezTo>
                    <a:cubicBezTo>
                      <a:pt x="75" y="6"/>
                      <a:pt x="74" y="7"/>
                      <a:pt x="72" y="8"/>
                    </a:cubicBezTo>
                    <a:cubicBezTo>
                      <a:pt x="71" y="8"/>
                      <a:pt x="70" y="9"/>
                      <a:pt x="70" y="9"/>
                    </a:cubicBezTo>
                    <a:cubicBezTo>
                      <a:pt x="70" y="9"/>
                      <a:pt x="68" y="9"/>
                      <a:pt x="67" y="10"/>
                    </a:cubicBezTo>
                    <a:cubicBezTo>
                      <a:pt x="65" y="10"/>
                      <a:pt x="62" y="10"/>
                      <a:pt x="61" y="1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31" name="Freeform 52">
                <a:extLst>
                  <a:ext uri="{FF2B5EF4-FFF2-40B4-BE49-F238E27FC236}">
                    <a16:creationId xmlns:a16="http://schemas.microsoft.com/office/drawing/2014/main" id="{B3C87AC5-E312-1783-284A-65048014B0C7}"/>
                  </a:ext>
                </a:extLst>
              </p:cNvPr>
              <p:cNvSpPr>
                <a:spLocks/>
              </p:cNvSpPr>
              <p:nvPr/>
            </p:nvSpPr>
            <p:spPr bwMode="auto">
              <a:xfrm>
                <a:off x="4950615" y="1709210"/>
                <a:ext cx="286186" cy="323681"/>
              </a:xfrm>
              <a:custGeom>
                <a:avLst/>
                <a:gdLst/>
                <a:ahLst/>
                <a:cxnLst>
                  <a:cxn ang="0">
                    <a:pos x="143" y="26"/>
                  </a:cxn>
                  <a:cxn ang="0">
                    <a:pos x="135" y="13"/>
                  </a:cxn>
                  <a:cxn ang="0">
                    <a:pos x="119" y="0"/>
                  </a:cxn>
                  <a:cxn ang="0">
                    <a:pos x="122" y="18"/>
                  </a:cxn>
                  <a:cxn ang="0">
                    <a:pos x="126" y="30"/>
                  </a:cxn>
                  <a:cxn ang="0">
                    <a:pos x="117" y="32"/>
                  </a:cxn>
                  <a:cxn ang="0">
                    <a:pos x="109" y="40"/>
                  </a:cxn>
                  <a:cxn ang="0">
                    <a:pos x="101" y="45"/>
                  </a:cxn>
                  <a:cxn ang="0">
                    <a:pos x="89" y="56"/>
                  </a:cxn>
                  <a:cxn ang="0">
                    <a:pos x="73" y="67"/>
                  </a:cxn>
                  <a:cxn ang="0">
                    <a:pos x="57" y="65"/>
                  </a:cxn>
                  <a:cxn ang="0">
                    <a:pos x="45" y="69"/>
                  </a:cxn>
                  <a:cxn ang="0">
                    <a:pos x="39" y="68"/>
                  </a:cxn>
                  <a:cxn ang="0">
                    <a:pos x="31" y="57"/>
                  </a:cxn>
                  <a:cxn ang="0">
                    <a:pos x="15" y="53"/>
                  </a:cxn>
                  <a:cxn ang="0">
                    <a:pos x="5" y="56"/>
                  </a:cxn>
                  <a:cxn ang="0">
                    <a:pos x="6" y="65"/>
                  </a:cxn>
                  <a:cxn ang="0">
                    <a:pos x="8" y="79"/>
                  </a:cxn>
                  <a:cxn ang="0">
                    <a:pos x="17" y="83"/>
                  </a:cxn>
                  <a:cxn ang="0">
                    <a:pos x="28" y="91"/>
                  </a:cxn>
                  <a:cxn ang="0">
                    <a:pos x="45" y="93"/>
                  </a:cxn>
                  <a:cxn ang="0">
                    <a:pos x="51" y="106"/>
                  </a:cxn>
                  <a:cxn ang="0">
                    <a:pos x="53" y="119"/>
                  </a:cxn>
                  <a:cxn ang="0">
                    <a:pos x="58" y="132"/>
                  </a:cxn>
                  <a:cxn ang="0">
                    <a:pos x="74" y="143"/>
                  </a:cxn>
                  <a:cxn ang="0">
                    <a:pos x="73" y="159"/>
                  </a:cxn>
                  <a:cxn ang="0">
                    <a:pos x="80" y="171"/>
                  </a:cxn>
                  <a:cxn ang="0">
                    <a:pos x="84" y="162"/>
                  </a:cxn>
                  <a:cxn ang="0">
                    <a:pos x="93" y="156"/>
                  </a:cxn>
                  <a:cxn ang="0">
                    <a:pos x="102" y="163"/>
                  </a:cxn>
                  <a:cxn ang="0">
                    <a:pos x="110" y="160"/>
                  </a:cxn>
                  <a:cxn ang="0">
                    <a:pos x="119" y="152"/>
                  </a:cxn>
                  <a:cxn ang="0">
                    <a:pos x="121" y="169"/>
                  </a:cxn>
                  <a:cxn ang="0">
                    <a:pos x="123" y="178"/>
                  </a:cxn>
                  <a:cxn ang="0">
                    <a:pos x="132" y="174"/>
                  </a:cxn>
                  <a:cxn ang="0">
                    <a:pos x="143" y="174"/>
                  </a:cxn>
                  <a:cxn ang="0">
                    <a:pos x="150" y="164"/>
                  </a:cxn>
                  <a:cxn ang="0">
                    <a:pos x="152" y="149"/>
                  </a:cxn>
                  <a:cxn ang="0">
                    <a:pos x="146" y="135"/>
                  </a:cxn>
                  <a:cxn ang="0">
                    <a:pos x="133" y="136"/>
                  </a:cxn>
                  <a:cxn ang="0">
                    <a:pos x="120" y="128"/>
                  </a:cxn>
                  <a:cxn ang="0">
                    <a:pos x="127" y="115"/>
                  </a:cxn>
                  <a:cxn ang="0">
                    <a:pos x="137" y="113"/>
                  </a:cxn>
                  <a:cxn ang="0">
                    <a:pos x="135" y="90"/>
                  </a:cxn>
                  <a:cxn ang="0">
                    <a:pos x="135" y="65"/>
                  </a:cxn>
                  <a:cxn ang="0">
                    <a:pos x="150" y="46"/>
                  </a:cxn>
                  <a:cxn ang="0">
                    <a:pos x="157" y="33"/>
                  </a:cxn>
                </a:cxnLst>
                <a:rect l="0" t="0" r="r" b="b"/>
                <a:pathLst>
                  <a:path w="158" h="179">
                    <a:moveTo>
                      <a:pt x="153" y="31"/>
                    </a:moveTo>
                    <a:cubicBezTo>
                      <a:pt x="153" y="31"/>
                      <a:pt x="152" y="30"/>
                      <a:pt x="149" y="29"/>
                    </a:cubicBezTo>
                    <a:cubicBezTo>
                      <a:pt x="147" y="28"/>
                      <a:pt x="145" y="27"/>
                      <a:pt x="143" y="26"/>
                    </a:cubicBezTo>
                    <a:cubicBezTo>
                      <a:pt x="141" y="25"/>
                      <a:pt x="139" y="24"/>
                      <a:pt x="138" y="23"/>
                    </a:cubicBezTo>
                    <a:cubicBezTo>
                      <a:pt x="138" y="21"/>
                      <a:pt x="138" y="18"/>
                      <a:pt x="137" y="18"/>
                    </a:cubicBezTo>
                    <a:cubicBezTo>
                      <a:pt x="137" y="16"/>
                      <a:pt x="136" y="13"/>
                      <a:pt x="135" y="13"/>
                    </a:cubicBezTo>
                    <a:cubicBezTo>
                      <a:pt x="134" y="12"/>
                      <a:pt x="131" y="9"/>
                      <a:pt x="130" y="7"/>
                    </a:cubicBezTo>
                    <a:cubicBezTo>
                      <a:pt x="128" y="5"/>
                      <a:pt x="126" y="3"/>
                      <a:pt x="123" y="2"/>
                    </a:cubicBezTo>
                    <a:cubicBezTo>
                      <a:pt x="121" y="1"/>
                      <a:pt x="119" y="0"/>
                      <a:pt x="119" y="0"/>
                    </a:cubicBezTo>
                    <a:cubicBezTo>
                      <a:pt x="119" y="0"/>
                      <a:pt x="119" y="3"/>
                      <a:pt x="120" y="5"/>
                    </a:cubicBezTo>
                    <a:cubicBezTo>
                      <a:pt x="122" y="8"/>
                      <a:pt x="122" y="10"/>
                      <a:pt x="122" y="12"/>
                    </a:cubicBezTo>
                    <a:cubicBezTo>
                      <a:pt x="122" y="13"/>
                      <a:pt x="122" y="15"/>
                      <a:pt x="122" y="18"/>
                    </a:cubicBezTo>
                    <a:cubicBezTo>
                      <a:pt x="122" y="20"/>
                      <a:pt x="124" y="21"/>
                      <a:pt x="125" y="23"/>
                    </a:cubicBezTo>
                    <a:cubicBezTo>
                      <a:pt x="126" y="24"/>
                      <a:pt x="127" y="26"/>
                      <a:pt x="127" y="26"/>
                    </a:cubicBezTo>
                    <a:cubicBezTo>
                      <a:pt x="127" y="28"/>
                      <a:pt x="126" y="29"/>
                      <a:pt x="126" y="30"/>
                    </a:cubicBezTo>
                    <a:cubicBezTo>
                      <a:pt x="125" y="31"/>
                      <a:pt x="123" y="31"/>
                      <a:pt x="123" y="31"/>
                    </a:cubicBezTo>
                    <a:cubicBezTo>
                      <a:pt x="122" y="31"/>
                      <a:pt x="121" y="30"/>
                      <a:pt x="120" y="30"/>
                    </a:cubicBezTo>
                    <a:cubicBezTo>
                      <a:pt x="119" y="30"/>
                      <a:pt x="117" y="31"/>
                      <a:pt x="117" y="32"/>
                    </a:cubicBezTo>
                    <a:cubicBezTo>
                      <a:pt x="116" y="33"/>
                      <a:pt x="115" y="34"/>
                      <a:pt x="114" y="34"/>
                    </a:cubicBezTo>
                    <a:cubicBezTo>
                      <a:pt x="113" y="35"/>
                      <a:pt x="111" y="36"/>
                      <a:pt x="110" y="37"/>
                    </a:cubicBezTo>
                    <a:cubicBezTo>
                      <a:pt x="109" y="38"/>
                      <a:pt x="108" y="40"/>
                      <a:pt x="109" y="40"/>
                    </a:cubicBezTo>
                    <a:cubicBezTo>
                      <a:pt x="110" y="42"/>
                      <a:pt x="109" y="44"/>
                      <a:pt x="108" y="45"/>
                    </a:cubicBezTo>
                    <a:cubicBezTo>
                      <a:pt x="107" y="46"/>
                      <a:pt x="106" y="46"/>
                      <a:pt x="104" y="46"/>
                    </a:cubicBezTo>
                    <a:cubicBezTo>
                      <a:pt x="103" y="46"/>
                      <a:pt x="102" y="45"/>
                      <a:pt x="101" y="45"/>
                    </a:cubicBezTo>
                    <a:cubicBezTo>
                      <a:pt x="100" y="45"/>
                      <a:pt x="98" y="45"/>
                      <a:pt x="96" y="46"/>
                    </a:cubicBezTo>
                    <a:cubicBezTo>
                      <a:pt x="94" y="47"/>
                      <a:pt x="92" y="48"/>
                      <a:pt x="91" y="50"/>
                    </a:cubicBezTo>
                    <a:cubicBezTo>
                      <a:pt x="90" y="52"/>
                      <a:pt x="89" y="54"/>
                      <a:pt x="89" y="56"/>
                    </a:cubicBezTo>
                    <a:cubicBezTo>
                      <a:pt x="89" y="59"/>
                      <a:pt x="87" y="60"/>
                      <a:pt x="86" y="61"/>
                    </a:cubicBezTo>
                    <a:cubicBezTo>
                      <a:pt x="85" y="62"/>
                      <a:pt x="82" y="64"/>
                      <a:pt x="80" y="65"/>
                    </a:cubicBezTo>
                    <a:cubicBezTo>
                      <a:pt x="78" y="66"/>
                      <a:pt x="76" y="67"/>
                      <a:pt x="73" y="67"/>
                    </a:cubicBezTo>
                    <a:cubicBezTo>
                      <a:pt x="71" y="67"/>
                      <a:pt x="69" y="65"/>
                      <a:pt x="69" y="64"/>
                    </a:cubicBezTo>
                    <a:cubicBezTo>
                      <a:pt x="68" y="63"/>
                      <a:pt x="65" y="62"/>
                      <a:pt x="62" y="63"/>
                    </a:cubicBezTo>
                    <a:cubicBezTo>
                      <a:pt x="60" y="64"/>
                      <a:pt x="57" y="65"/>
                      <a:pt x="57" y="65"/>
                    </a:cubicBezTo>
                    <a:cubicBezTo>
                      <a:pt x="56" y="65"/>
                      <a:pt x="54" y="64"/>
                      <a:pt x="54" y="63"/>
                    </a:cubicBezTo>
                    <a:cubicBezTo>
                      <a:pt x="52" y="63"/>
                      <a:pt x="50" y="64"/>
                      <a:pt x="49" y="65"/>
                    </a:cubicBezTo>
                    <a:cubicBezTo>
                      <a:pt x="48" y="67"/>
                      <a:pt x="46" y="68"/>
                      <a:pt x="45" y="69"/>
                    </a:cubicBezTo>
                    <a:cubicBezTo>
                      <a:pt x="44" y="69"/>
                      <a:pt x="42" y="71"/>
                      <a:pt x="42" y="73"/>
                    </a:cubicBezTo>
                    <a:cubicBezTo>
                      <a:pt x="41" y="74"/>
                      <a:pt x="40" y="74"/>
                      <a:pt x="39" y="74"/>
                    </a:cubicBezTo>
                    <a:cubicBezTo>
                      <a:pt x="39" y="73"/>
                      <a:pt x="39" y="70"/>
                      <a:pt x="39" y="68"/>
                    </a:cubicBezTo>
                    <a:cubicBezTo>
                      <a:pt x="38" y="66"/>
                      <a:pt x="38" y="63"/>
                      <a:pt x="38" y="62"/>
                    </a:cubicBezTo>
                    <a:cubicBezTo>
                      <a:pt x="38" y="60"/>
                      <a:pt x="38" y="58"/>
                      <a:pt x="36" y="57"/>
                    </a:cubicBezTo>
                    <a:cubicBezTo>
                      <a:pt x="35" y="56"/>
                      <a:pt x="33" y="56"/>
                      <a:pt x="31" y="57"/>
                    </a:cubicBezTo>
                    <a:cubicBezTo>
                      <a:pt x="30" y="58"/>
                      <a:pt x="28" y="57"/>
                      <a:pt x="26" y="56"/>
                    </a:cubicBezTo>
                    <a:cubicBezTo>
                      <a:pt x="25" y="55"/>
                      <a:pt x="22" y="54"/>
                      <a:pt x="21" y="53"/>
                    </a:cubicBezTo>
                    <a:cubicBezTo>
                      <a:pt x="20" y="52"/>
                      <a:pt x="17" y="52"/>
                      <a:pt x="15" y="53"/>
                    </a:cubicBezTo>
                    <a:cubicBezTo>
                      <a:pt x="14" y="54"/>
                      <a:pt x="10" y="54"/>
                      <a:pt x="8" y="54"/>
                    </a:cubicBezTo>
                    <a:cubicBezTo>
                      <a:pt x="6" y="54"/>
                      <a:pt x="6" y="53"/>
                      <a:pt x="6" y="53"/>
                    </a:cubicBezTo>
                    <a:cubicBezTo>
                      <a:pt x="6" y="53"/>
                      <a:pt x="6" y="55"/>
                      <a:pt x="5" y="56"/>
                    </a:cubicBezTo>
                    <a:cubicBezTo>
                      <a:pt x="5" y="57"/>
                      <a:pt x="3" y="59"/>
                      <a:pt x="2" y="61"/>
                    </a:cubicBezTo>
                    <a:cubicBezTo>
                      <a:pt x="0" y="62"/>
                      <a:pt x="0" y="64"/>
                      <a:pt x="2" y="63"/>
                    </a:cubicBezTo>
                    <a:cubicBezTo>
                      <a:pt x="3" y="64"/>
                      <a:pt x="5" y="65"/>
                      <a:pt x="6" y="65"/>
                    </a:cubicBezTo>
                    <a:cubicBezTo>
                      <a:pt x="7" y="65"/>
                      <a:pt x="7" y="68"/>
                      <a:pt x="7" y="69"/>
                    </a:cubicBezTo>
                    <a:cubicBezTo>
                      <a:pt x="8" y="72"/>
                      <a:pt x="8" y="74"/>
                      <a:pt x="8" y="75"/>
                    </a:cubicBezTo>
                    <a:cubicBezTo>
                      <a:pt x="8" y="76"/>
                      <a:pt x="8" y="79"/>
                      <a:pt x="8" y="79"/>
                    </a:cubicBezTo>
                    <a:cubicBezTo>
                      <a:pt x="8" y="81"/>
                      <a:pt x="9" y="83"/>
                      <a:pt x="9" y="84"/>
                    </a:cubicBezTo>
                    <a:cubicBezTo>
                      <a:pt x="9" y="84"/>
                      <a:pt x="10" y="85"/>
                      <a:pt x="11" y="85"/>
                    </a:cubicBezTo>
                    <a:cubicBezTo>
                      <a:pt x="13" y="85"/>
                      <a:pt x="15" y="84"/>
                      <a:pt x="17" y="83"/>
                    </a:cubicBezTo>
                    <a:cubicBezTo>
                      <a:pt x="17" y="83"/>
                      <a:pt x="19" y="83"/>
                      <a:pt x="21" y="84"/>
                    </a:cubicBezTo>
                    <a:cubicBezTo>
                      <a:pt x="22" y="85"/>
                      <a:pt x="24" y="87"/>
                      <a:pt x="25" y="87"/>
                    </a:cubicBezTo>
                    <a:cubicBezTo>
                      <a:pt x="25" y="88"/>
                      <a:pt x="26" y="90"/>
                      <a:pt x="28" y="91"/>
                    </a:cubicBezTo>
                    <a:cubicBezTo>
                      <a:pt x="30" y="91"/>
                      <a:pt x="33" y="92"/>
                      <a:pt x="34" y="91"/>
                    </a:cubicBezTo>
                    <a:cubicBezTo>
                      <a:pt x="36" y="91"/>
                      <a:pt x="40" y="91"/>
                      <a:pt x="41" y="90"/>
                    </a:cubicBezTo>
                    <a:cubicBezTo>
                      <a:pt x="42" y="90"/>
                      <a:pt x="44" y="91"/>
                      <a:pt x="45" y="93"/>
                    </a:cubicBezTo>
                    <a:cubicBezTo>
                      <a:pt x="46" y="95"/>
                      <a:pt x="47" y="98"/>
                      <a:pt x="47" y="100"/>
                    </a:cubicBezTo>
                    <a:cubicBezTo>
                      <a:pt x="47" y="101"/>
                      <a:pt x="48" y="104"/>
                      <a:pt x="49" y="105"/>
                    </a:cubicBezTo>
                    <a:cubicBezTo>
                      <a:pt x="49" y="106"/>
                      <a:pt x="50" y="106"/>
                      <a:pt x="51" y="106"/>
                    </a:cubicBezTo>
                    <a:cubicBezTo>
                      <a:pt x="52" y="107"/>
                      <a:pt x="52" y="108"/>
                      <a:pt x="52" y="110"/>
                    </a:cubicBezTo>
                    <a:cubicBezTo>
                      <a:pt x="52" y="111"/>
                      <a:pt x="52" y="112"/>
                      <a:pt x="52" y="114"/>
                    </a:cubicBezTo>
                    <a:cubicBezTo>
                      <a:pt x="52" y="116"/>
                      <a:pt x="52" y="117"/>
                      <a:pt x="53" y="119"/>
                    </a:cubicBezTo>
                    <a:cubicBezTo>
                      <a:pt x="53" y="120"/>
                      <a:pt x="54" y="122"/>
                      <a:pt x="54" y="124"/>
                    </a:cubicBezTo>
                    <a:cubicBezTo>
                      <a:pt x="54" y="126"/>
                      <a:pt x="54" y="128"/>
                      <a:pt x="55" y="129"/>
                    </a:cubicBezTo>
                    <a:cubicBezTo>
                      <a:pt x="55" y="130"/>
                      <a:pt x="57" y="132"/>
                      <a:pt x="58" y="132"/>
                    </a:cubicBezTo>
                    <a:cubicBezTo>
                      <a:pt x="60" y="132"/>
                      <a:pt x="61" y="134"/>
                      <a:pt x="63" y="135"/>
                    </a:cubicBezTo>
                    <a:cubicBezTo>
                      <a:pt x="65" y="136"/>
                      <a:pt x="68" y="137"/>
                      <a:pt x="69" y="139"/>
                    </a:cubicBezTo>
                    <a:cubicBezTo>
                      <a:pt x="71" y="140"/>
                      <a:pt x="73" y="142"/>
                      <a:pt x="74" y="143"/>
                    </a:cubicBezTo>
                    <a:cubicBezTo>
                      <a:pt x="76" y="145"/>
                      <a:pt x="77" y="147"/>
                      <a:pt x="77" y="149"/>
                    </a:cubicBezTo>
                    <a:cubicBezTo>
                      <a:pt x="77" y="150"/>
                      <a:pt x="76" y="152"/>
                      <a:pt x="75" y="154"/>
                    </a:cubicBezTo>
                    <a:cubicBezTo>
                      <a:pt x="75" y="155"/>
                      <a:pt x="73" y="158"/>
                      <a:pt x="73" y="159"/>
                    </a:cubicBezTo>
                    <a:cubicBezTo>
                      <a:pt x="72" y="160"/>
                      <a:pt x="72" y="163"/>
                      <a:pt x="72" y="164"/>
                    </a:cubicBezTo>
                    <a:cubicBezTo>
                      <a:pt x="72" y="166"/>
                      <a:pt x="73" y="168"/>
                      <a:pt x="75" y="169"/>
                    </a:cubicBezTo>
                    <a:cubicBezTo>
                      <a:pt x="76" y="169"/>
                      <a:pt x="79" y="170"/>
                      <a:pt x="80" y="171"/>
                    </a:cubicBezTo>
                    <a:cubicBezTo>
                      <a:pt x="82" y="172"/>
                      <a:pt x="84" y="172"/>
                      <a:pt x="84" y="171"/>
                    </a:cubicBezTo>
                    <a:cubicBezTo>
                      <a:pt x="84" y="170"/>
                      <a:pt x="84" y="168"/>
                      <a:pt x="84" y="167"/>
                    </a:cubicBezTo>
                    <a:cubicBezTo>
                      <a:pt x="84" y="166"/>
                      <a:pt x="84" y="164"/>
                      <a:pt x="84" y="162"/>
                    </a:cubicBezTo>
                    <a:cubicBezTo>
                      <a:pt x="84" y="161"/>
                      <a:pt x="85" y="159"/>
                      <a:pt x="86" y="159"/>
                    </a:cubicBezTo>
                    <a:cubicBezTo>
                      <a:pt x="87" y="158"/>
                      <a:pt x="89" y="158"/>
                      <a:pt x="90" y="159"/>
                    </a:cubicBezTo>
                    <a:cubicBezTo>
                      <a:pt x="91" y="159"/>
                      <a:pt x="93" y="158"/>
                      <a:pt x="93" y="156"/>
                    </a:cubicBezTo>
                    <a:cubicBezTo>
                      <a:pt x="94" y="154"/>
                      <a:pt x="95" y="154"/>
                      <a:pt x="96" y="155"/>
                    </a:cubicBezTo>
                    <a:cubicBezTo>
                      <a:pt x="97" y="155"/>
                      <a:pt x="98" y="157"/>
                      <a:pt x="99" y="159"/>
                    </a:cubicBezTo>
                    <a:cubicBezTo>
                      <a:pt x="100" y="159"/>
                      <a:pt x="102" y="161"/>
                      <a:pt x="102" y="163"/>
                    </a:cubicBezTo>
                    <a:cubicBezTo>
                      <a:pt x="102" y="164"/>
                      <a:pt x="104" y="164"/>
                      <a:pt x="105" y="164"/>
                    </a:cubicBezTo>
                    <a:cubicBezTo>
                      <a:pt x="106" y="163"/>
                      <a:pt x="108" y="163"/>
                      <a:pt x="109" y="163"/>
                    </a:cubicBezTo>
                    <a:cubicBezTo>
                      <a:pt x="110" y="163"/>
                      <a:pt x="110" y="161"/>
                      <a:pt x="110" y="160"/>
                    </a:cubicBezTo>
                    <a:cubicBezTo>
                      <a:pt x="110" y="158"/>
                      <a:pt x="110" y="157"/>
                      <a:pt x="111" y="156"/>
                    </a:cubicBezTo>
                    <a:cubicBezTo>
                      <a:pt x="112" y="155"/>
                      <a:pt x="114" y="153"/>
                      <a:pt x="116" y="152"/>
                    </a:cubicBezTo>
                    <a:cubicBezTo>
                      <a:pt x="117" y="151"/>
                      <a:pt x="118" y="151"/>
                      <a:pt x="119" y="152"/>
                    </a:cubicBezTo>
                    <a:cubicBezTo>
                      <a:pt x="120" y="152"/>
                      <a:pt x="121" y="155"/>
                      <a:pt x="121" y="156"/>
                    </a:cubicBezTo>
                    <a:cubicBezTo>
                      <a:pt x="121" y="158"/>
                      <a:pt x="122" y="161"/>
                      <a:pt x="121" y="163"/>
                    </a:cubicBezTo>
                    <a:cubicBezTo>
                      <a:pt x="121" y="165"/>
                      <a:pt x="121" y="167"/>
                      <a:pt x="121" y="169"/>
                    </a:cubicBezTo>
                    <a:cubicBezTo>
                      <a:pt x="121" y="171"/>
                      <a:pt x="120" y="172"/>
                      <a:pt x="120" y="173"/>
                    </a:cubicBezTo>
                    <a:cubicBezTo>
                      <a:pt x="120" y="175"/>
                      <a:pt x="120" y="177"/>
                      <a:pt x="120" y="178"/>
                    </a:cubicBezTo>
                    <a:cubicBezTo>
                      <a:pt x="120" y="178"/>
                      <a:pt x="122" y="179"/>
                      <a:pt x="123" y="178"/>
                    </a:cubicBezTo>
                    <a:cubicBezTo>
                      <a:pt x="125" y="177"/>
                      <a:pt x="126" y="177"/>
                      <a:pt x="127" y="177"/>
                    </a:cubicBezTo>
                    <a:cubicBezTo>
                      <a:pt x="127" y="177"/>
                      <a:pt x="128" y="177"/>
                      <a:pt x="128" y="176"/>
                    </a:cubicBezTo>
                    <a:cubicBezTo>
                      <a:pt x="128" y="175"/>
                      <a:pt x="130" y="174"/>
                      <a:pt x="132" y="174"/>
                    </a:cubicBezTo>
                    <a:cubicBezTo>
                      <a:pt x="134" y="174"/>
                      <a:pt x="135" y="174"/>
                      <a:pt x="137" y="174"/>
                    </a:cubicBezTo>
                    <a:cubicBezTo>
                      <a:pt x="138" y="174"/>
                      <a:pt x="139" y="174"/>
                      <a:pt x="139" y="174"/>
                    </a:cubicBezTo>
                    <a:cubicBezTo>
                      <a:pt x="139" y="174"/>
                      <a:pt x="141" y="174"/>
                      <a:pt x="143" y="174"/>
                    </a:cubicBezTo>
                    <a:cubicBezTo>
                      <a:pt x="144" y="174"/>
                      <a:pt x="146" y="173"/>
                      <a:pt x="147" y="173"/>
                    </a:cubicBezTo>
                    <a:cubicBezTo>
                      <a:pt x="148" y="172"/>
                      <a:pt x="150" y="171"/>
                      <a:pt x="150" y="169"/>
                    </a:cubicBezTo>
                    <a:cubicBezTo>
                      <a:pt x="150" y="168"/>
                      <a:pt x="150" y="166"/>
                      <a:pt x="150" y="164"/>
                    </a:cubicBezTo>
                    <a:cubicBezTo>
                      <a:pt x="150" y="162"/>
                      <a:pt x="150" y="159"/>
                      <a:pt x="150" y="157"/>
                    </a:cubicBezTo>
                    <a:cubicBezTo>
                      <a:pt x="151" y="156"/>
                      <a:pt x="152" y="154"/>
                      <a:pt x="152" y="152"/>
                    </a:cubicBezTo>
                    <a:cubicBezTo>
                      <a:pt x="153" y="151"/>
                      <a:pt x="153" y="150"/>
                      <a:pt x="152" y="149"/>
                    </a:cubicBezTo>
                    <a:cubicBezTo>
                      <a:pt x="152" y="148"/>
                      <a:pt x="151" y="146"/>
                      <a:pt x="151" y="145"/>
                    </a:cubicBezTo>
                    <a:cubicBezTo>
                      <a:pt x="151" y="145"/>
                      <a:pt x="150" y="142"/>
                      <a:pt x="150" y="140"/>
                    </a:cubicBezTo>
                    <a:cubicBezTo>
                      <a:pt x="149" y="140"/>
                      <a:pt x="147" y="136"/>
                      <a:pt x="146" y="135"/>
                    </a:cubicBezTo>
                    <a:cubicBezTo>
                      <a:pt x="144" y="133"/>
                      <a:pt x="142" y="132"/>
                      <a:pt x="142" y="132"/>
                    </a:cubicBezTo>
                    <a:cubicBezTo>
                      <a:pt x="142" y="132"/>
                      <a:pt x="141" y="133"/>
                      <a:pt x="139" y="134"/>
                    </a:cubicBezTo>
                    <a:cubicBezTo>
                      <a:pt x="139" y="136"/>
                      <a:pt x="136" y="136"/>
                      <a:pt x="133" y="136"/>
                    </a:cubicBezTo>
                    <a:cubicBezTo>
                      <a:pt x="131" y="136"/>
                      <a:pt x="128" y="135"/>
                      <a:pt x="126" y="134"/>
                    </a:cubicBezTo>
                    <a:cubicBezTo>
                      <a:pt x="123" y="134"/>
                      <a:pt x="122" y="133"/>
                      <a:pt x="120" y="133"/>
                    </a:cubicBezTo>
                    <a:cubicBezTo>
                      <a:pt x="119" y="132"/>
                      <a:pt x="119" y="130"/>
                      <a:pt x="120" y="128"/>
                    </a:cubicBezTo>
                    <a:cubicBezTo>
                      <a:pt x="120" y="128"/>
                      <a:pt x="122" y="126"/>
                      <a:pt x="122" y="124"/>
                    </a:cubicBezTo>
                    <a:cubicBezTo>
                      <a:pt x="122" y="123"/>
                      <a:pt x="123" y="121"/>
                      <a:pt x="123" y="120"/>
                    </a:cubicBezTo>
                    <a:cubicBezTo>
                      <a:pt x="124" y="118"/>
                      <a:pt x="126" y="116"/>
                      <a:pt x="127" y="115"/>
                    </a:cubicBezTo>
                    <a:cubicBezTo>
                      <a:pt x="129" y="115"/>
                      <a:pt x="131" y="115"/>
                      <a:pt x="134" y="115"/>
                    </a:cubicBezTo>
                    <a:cubicBezTo>
                      <a:pt x="137" y="115"/>
                      <a:pt x="139" y="116"/>
                      <a:pt x="139" y="116"/>
                    </a:cubicBezTo>
                    <a:cubicBezTo>
                      <a:pt x="139" y="116"/>
                      <a:pt x="138" y="114"/>
                      <a:pt x="137" y="113"/>
                    </a:cubicBezTo>
                    <a:cubicBezTo>
                      <a:pt x="137" y="111"/>
                      <a:pt x="136" y="108"/>
                      <a:pt x="135" y="106"/>
                    </a:cubicBezTo>
                    <a:cubicBezTo>
                      <a:pt x="135" y="103"/>
                      <a:pt x="134" y="100"/>
                      <a:pt x="135" y="98"/>
                    </a:cubicBezTo>
                    <a:cubicBezTo>
                      <a:pt x="135" y="96"/>
                      <a:pt x="135" y="92"/>
                      <a:pt x="135" y="90"/>
                    </a:cubicBezTo>
                    <a:cubicBezTo>
                      <a:pt x="135" y="87"/>
                      <a:pt x="135" y="84"/>
                      <a:pt x="134" y="83"/>
                    </a:cubicBezTo>
                    <a:cubicBezTo>
                      <a:pt x="134" y="81"/>
                      <a:pt x="134" y="78"/>
                      <a:pt x="133" y="75"/>
                    </a:cubicBezTo>
                    <a:cubicBezTo>
                      <a:pt x="133" y="72"/>
                      <a:pt x="134" y="68"/>
                      <a:pt x="135" y="65"/>
                    </a:cubicBezTo>
                    <a:cubicBezTo>
                      <a:pt x="137" y="62"/>
                      <a:pt x="139" y="58"/>
                      <a:pt x="140" y="57"/>
                    </a:cubicBezTo>
                    <a:cubicBezTo>
                      <a:pt x="142" y="54"/>
                      <a:pt x="145" y="51"/>
                      <a:pt x="146" y="51"/>
                    </a:cubicBezTo>
                    <a:cubicBezTo>
                      <a:pt x="147" y="49"/>
                      <a:pt x="149" y="47"/>
                      <a:pt x="150" y="46"/>
                    </a:cubicBezTo>
                    <a:cubicBezTo>
                      <a:pt x="152" y="45"/>
                      <a:pt x="154" y="43"/>
                      <a:pt x="154" y="42"/>
                    </a:cubicBezTo>
                    <a:cubicBezTo>
                      <a:pt x="155" y="40"/>
                      <a:pt x="157" y="38"/>
                      <a:pt x="158" y="37"/>
                    </a:cubicBezTo>
                    <a:cubicBezTo>
                      <a:pt x="158" y="36"/>
                      <a:pt x="158" y="34"/>
                      <a:pt x="157" y="33"/>
                    </a:cubicBezTo>
                    <a:cubicBezTo>
                      <a:pt x="156" y="32"/>
                      <a:pt x="156" y="32"/>
                      <a:pt x="156" y="32"/>
                    </a:cubicBezTo>
                    <a:cubicBezTo>
                      <a:pt x="154" y="32"/>
                      <a:pt x="153" y="31"/>
                      <a:pt x="153" y="3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32" name="Freeform 53">
                <a:extLst>
                  <a:ext uri="{FF2B5EF4-FFF2-40B4-BE49-F238E27FC236}">
                    <a16:creationId xmlns:a16="http://schemas.microsoft.com/office/drawing/2014/main" id="{375B6BA0-7A03-F120-1EE1-834334CAC151}"/>
                  </a:ext>
                </a:extLst>
              </p:cNvPr>
              <p:cNvSpPr>
                <a:spLocks/>
              </p:cNvSpPr>
              <p:nvPr/>
            </p:nvSpPr>
            <p:spPr bwMode="auto">
              <a:xfrm>
                <a:off x="4900111" y="1554639"/>
                <a:ext cx="280829" cy="287716"/>
              </a:xfrm>
              <a:custGeom>
                <a:avLst/>
                <a:gdLst/>
                <a:ahLst/>
                <a:cxnLst>
                  <a:cxn ang="0">
                    <a:pos x="15" y="136"/>
                  </a:cxn>
                  <a:cxn ang="0">
                    <a:pos x="30" y="138"/>
                  </a:cxn>
                  <a:cxn ang="0">
                    <a:pos x="36" y="139"/>
                  </a:cxn>
                  <a:cxn ang="0">
                    <a:pos x="49" y="137"/>
                  </a:cxn>
                  <a:cxn ang="0">
                    <a:pos x="59" y="141"/>
                  </a:cxn>
                  <a:cxn ang="0">
                    <a:pos x="66" y="146"/>
                  </a:cxn>
                  <a:cxn ang="0">
                    <a:pos x="67" y="158"/>
                  </a:cxn>
                  <a:cxn ang="0">
                    <a:pos x="73" y="154"/>
                  </a:cxn>
                  <a:cxn ang="0">
                    <a:pos x="81" y="148"/>
                  </a:cxn>
                  <a:cxn ang="0">
                    <a:pos x="90" y="147"/>
                  </a:cxn>
                  <a:cxn ang="0">
                    <a:pos x="101" y="151"/>
                  </a:cxn>
                  <a:cxn ang="0">
                    <a:pos x="114" y="146"/>
                  </a:cxn>
                  <a:cxn ang="0">
                    <a:pos x="119" y="135"/>
                  </a:cxn>
                  <a:cxn ang="0">
                    <a:pos x="129" y="129"/>
                  </a:cxn>
                  <a:cxn ang="0">
                    <a:pos x="136" y="129"/>
                  </a:cxn>
                  <a:cxn ang="0">
                    <a:pos x="138" y="122"/>
                  </a:cxn>
                  <a:cxn ang="0">
                    <a:pos x="145" y="116"/>
                  </a:cxn>
                  <a:cxn ang="0">
                    <a:pos x="151" y="115"/>
                  </a:cxn>
                  <a:cxn ang="0">
                    <a:pos x="155" y="111"/>
                  </a:cxn>
                  <a:cxn ang="0">
                    <a:pos x="150" y="103"/>
                  </a:cxn>
                  <a:cxn ang="0">
                    <a:pos x="149" y="90"/>
                  </a:cxn>
                  <a:cxn ang="0">
                    <a:pos x="144" y="83"/>
                  </a:cxn>
                  <a:cxn ang="0">
                    <a:pos x="139" y="72"/>
                  </a:cxn>
                  <a:cxn ang="0">
                    <a:pos x="131" y="64"/>
                  </a:cxn>
                  <a:cxn ang="0">
                    <a:pos x="124" y="64"/>
                  </a:cxn>
                  <a:cxn ang="0">
                    <a:pos x="114" y="54"/>
                  </a:cxn>
                  <a:cxn ang="0">
                    <a:pos x="110" y="42"/>
                  </a:cxn>
                  <a:cxn ang="0">
                    <a:pos x="103" y="27"/>
                  </a:cxn>
                  <a:cxn ang="0">
                    <a:pos x="92" y="17"/>
                  </a:cxn>
                  <a:cxn ang="0">
                    <a:pos x="100" y="11"/>
                  </a:cxn>
                  <a:cxn ang="0">
                    <a:pos x="107" y="0"/>
                  </a:cxn>
                  <a:cxn ang="0">
                    <a:pos x="99" y="1"/>
                  </a:cxn>
                  <a:cxn ang="0">
                    <a:pos x="88" y="7"/>
                  </a:cxn>
                  <a:cxn ang="0">
                    <a:pos x="75" y="8"/>
                  </a:cxn>
                  <a:cxn ang="0">
                    <a:pos x="78" y="15"/>
                  </a:cxn>
                  <a:cxn ang="0">
                    <a:pos x="76" y="19"/>
                  </a:cxn>
                  <a:cxn ang="0">
                    <a:pos x="66" y="23"/>
                  </a:cxn>
                  <a:cxn ang="0">
                    <a:pos x="55" y="27"/>
                  </a:cxn>
                  <a:cxn ang="0">
                    <a:pos x="48" y="30"/>
                  </a:cxn>
                  <a:cxn ang="0">
                    <a:pos x="43" y="34"/>
                  </a:cxn>
                  <a:cxn ang="0">
                    <a:pos x="37" y="41"/>
                  </a:cxn>
                  <a:cxn ang="0">
                    <a:pos x="38" y="48"/>
                  </a:cxn>
                  <a:cxn ang="0">
                    <a:pos x="40" y="60"/>
                  </a:cxn>
                  <a:cxn ang="0">
                    <a:pos x="37" y="68"/>
                  </a:cxn>
                  <a:cxn ang="0">
                    <a:pos x="41" y="77"/>
                  </a:cxn>
                  <a:cxn ang="0">
                    <a:pos x="39" y="80"/>
                  </a:cxn>
                  <a:cxn ang="0">
                    <a:pos x="29" y="87"/>
                  </a:cxn>
                  <a:cxn ang="0">
                    <a:pos x="17" y="98"/>
                  </a:cxn>
                  <a:cxn ang="0">
                    <a:pos x="11" y="104"/>
                  </a:cxn>
                  <a:cxn ang="0">
                    <a:pos x="3" y="113"/>
                  </a:cxn>
                  <a:cxn ang="0">
                    <a:pos x="1" y="117"/>
                  </a:cxn>
                  <a:cxn ang="0">
                    <a:pos x="5" y="124"/>
                  </a:cxn>
                  <a:cxn ang="0">
                    <a:pos x="3" y="131"/>
                  </a:cxn>
                </a:cxnLst>
                <a:rect l="0" t="0" r="r" b="b"/>
                <a:pathLst>
                  <a:path w="155" h="159">
                    <a:moveTo>
                      <a:pt x="6" y="136"/>
                    </a:moveTo>
                    <a:cubicBezTo>
                      <a:pt x="8" y="136"/>
                      <a:pt x="13" y="136"/>
                      <a:pt x="15" y="136"/>
                    </a:cubicBezTo>
                    <a:cubicBezTo>
                      <a:pt x="19" y="136"/>
                      <a:pt x="22" y="136"/>
                      <a:pt x="23" y="136"/>
                    </a:cubicBezTo>
                    <a:cubicBezTo>
                      <a:pt x="25" y="137"/>
                      <a:pt x="28" y="137"/>
                      <a:pt x="30" y="138"/>
                    </a:cubicBezTo>
                    <a:cubicBezTo>
                      <a:pt x="31" y="138"/>
                      <a:pt x="33" y="138"/>
                      <a:pt x="33" y="138"/>
                    </a:cubicBezTo>
                    <a:cubicBezTo>
                      <a:pt x="33" y="138"/>
                      <a:pt x="34" y="139"/>
                      <a:pt x="36" y="139"/>
                    </a:cubicBezTo>
                    <a:cubicBezTo>
                      <a:pt x="38" y="138"/>
                      <a:pt x="41" y="138"/>
                      <a:pt x="43" y="138"/>
                    </a:cubicBezTo>
                    <a:cubicBezTo>
                      <a:pt x="45" y="137"/>
                      <a:pt x="47" y="137"/>
                      <a:pt x="49" y="137"/>
                    </a:cubicBezTo>
                    <a:cubicBezTo>
                      <a:pt x="50" y="138"/>
                      <a:pt x="53" y="140"/>
                      <a:pt x="54" y="141"/>
                    </a:cubicBezTo>
                    <a:cubicBezTo>
                      <a:pt x="55" y="141"/>
                      <a:pt x="58" y="142"/>
                      <a:pt x="59" y="141"/>
                    </a:cubicBezTo>
                    <a:cubicBezTo>
                      <a:pt x="61" y="140"/>
                      <a:pt x="63" y="140"/>
                      <a:pt x="64" y="141"/>
                    </a:cubicBezTo>
                    <a:cubicBezTo>
                      <a:pt x="65" y="143"/>
                      <a:pt x="66" y="145"/>
                      <a:pt x="66" y="146"/>
                    </a:cubicBezTo>
                    <a:cubicBezTo>
                      <a:pt x="66" y="148"/>
                      <a:pt x="66" y="151"/>
                      <a:pt x="66" y="153"/>
                    </a:cubicBezTo>
                    <a:cubicBezTo>
                      <a:pt x="66" y="155"/>
                      <a:pt x="66" y="157"/>
                      <a:pt x="67" y="158"/>
                    </a:cubicBezTo>
                    <a:cubicBezTo>
                      <a:pt x="68" y="159"/>
                      <a:pt x="69" y="159"/>
                      <a:pt x="70" y="157"/>
                    </a:cubicBezTo>
                    <a:cubicBezTo>
                      <a:pt x="70" y="155"/>
                      <a:pt x="72" y="154"/>
                      <a:pt x="73" y="154"/>
                    </a:cubicBezTo>
                    <a:cubicBezTo>
                      <a:pt x="74" y="153"/>
                      <a:pt x="76" y="151"/>
                      <a:pt x="77" y="149"/>
                    </a:cubicBezTo>
                    <a:cubicBezTo>
                      <a:pt x="78" y="149"/>
                      <a:pt x="80" y="148"/>
                      <a:pt x="81" y="148"/>
                    </a:cubicBezTo>
                    <a:cubicBezTo>
                      <a:pt x="82" y="148"/>
                      <a:pt x="84" y="149"/>
                      <a:pt x="85" y="149"/>
                    </a:cubicBezTo>
                    <a:cubicBezTo>
                      <a:pt x="85" y="149"/>
                      <a:pt x="88" y="148"/>
                      <a:pt x="90" y="147"/>
                    </a:cubicBezTo>
                    <a:cubicBezTo>
                      <a:pt x="93" y="146"/>
                      <a:pt x="96" y="147"/>
                      <a:pt x="97" y="149"/>
                    </a:cubicBezTo>
                    <a:cubicBezTo>
                      <a:pt x="97" y="150"/>
                      <a:pt x="99" y="151"/>
                      <a:pt x="101" y="151"/>
                    </a:cubicBezTo>
                    <a:cubicBezTo>
                      <a:pt x="104" y="151"/>
                      <a:pt x="106" y="150"/>
                      <a:pt x="108" y="149"/>
                    </a:cubicBezTo>
                    <a:cubicBezTo>
                      <a:pt x="110" y="149"/>
                      <a:pt x="113" y="147"/>
                      <a:pt x="114" y="146"/>
                    </a:cubicBezTo>
                    <a:cubicBezTo>
                      <a:pt x="115" y="145"/>
                      <a:pt x="117" y="143"/>
                      <a:pt x="117" y="141"/>
                    </a:cubicBezTo>
                    <a:cubicBezTo>
                      <a:pt x="117" y="139"/>
                      <a:pt x="118" y="136"/>
                      <a:pt x="119" y="135"/>
                    </a:cubicBezTo>
                    <a:cubicBezTo>
                      <a:pt x="120" y="133"/>
                      <a:pt x="122" y="131"/>
                      <a:pt x="124" y="130"/>
                    </a:cubicBezTo>
                    <a:cubicBezTo>
                      <a:pt x="126" y="130"/>
                      <a:pt x="128" y="129"/>
                      <a:pt x="129" y="129"/>
                    </a:cubicBezTo>
                    <a:cubicBezTo>
                      <a:pt x="130" y="129"/>
                      <a:pt x="131" y="130"/>
                      <a:pt x="132" y="130"/>
                    </a:cubicBezTo>
                    <a:cubicBezTo>
                      <a:pt x="134" y="131"/>
                      <a:pt x="136" y="131"/>
                      <a:pt x="136" y="129"/>
                    </a:cubicBezTo>
                    <a:cubicBezTo>
                      <a:pt x="137" y="128"/>
                      <a:pt x="138" y="127"/>
                      <a:pt x="137" y="125"/>
                    </a:cubicBezTo>
                    <a:cubicBezTo>
                      <a:pt x="136" y="124"/>
                      <a:pt x="137" y="122"/>
                      <a:pt x="138" y="122"/>
                    </a:cubicBezTo>
                    <a:cubicBezTo>
                      <a:pt x="139" y="121"/>
                      <a:pt x="141" y="120"/>
                      <a:pt x="143" y="119"/>
                    </a:cubicBezTo>
                    <a:cubicBezTo>
                      <a:pt x="143" y="119"/>
                      <a:pt x="144" y="117"/>
                      <a:pt x="145" y="116"/>
                    </a:cubicBezTo>
                    <a:cubicBezTo>
                      <a:pt x="145" y="115"/>
                      <a:pt x="147" y="115"/>
                      <a:pt x="148" y="115"/>
                    </a:cubicBezTo>
                    <a:cubicBezTo>
                      <a:pt x="150" y="114"/>
                      <a:pt x="151" y="115"/>
                      <a:pt x="151" y="115"/>
                    </a:cubicBezTo>
                    <a:cubicBezTo>
                      <a:pt x="151" y="115"/>
                      <a:pt x="153" y="115"/>
                      <a:pt x="154" y="114"/>
                    </a:cubicBezTo>
                    <a:cubicBezTo>
                      <a:pt x="154" y="114"/>
                      <a:pt x="155" y="113"/>
                      <a:pt x="155" y="111"/>
                    </a:cubicBezTo>
                    <a:cubicBezTo>
                      <a:pt x="155" y="110"/>
                      <a:pt x="154" y="108"/>
                      <a:pt x="153" y="108"/>
                    </a:cubicBezTo>
                    <a:cubicBezTo>
                      <a:pt x="152" y="106"/>
                      <a:pt x="150" y="104"/>
                      <a:pt x="150" y="103"/>
                    </a:cubicBezTo>
                    <a:cubicBezTo>
                      <a:pt x="150" y="100"/>
                      <a:pt x="150" y="98"/>
                      <a:pt x="150" y="97"/>
                    </a:cubicBezTo>
                    <a:cubicBezTo>
                      <a:pt x="150" y="95"/>
                      <a:pt x="150" y="92"/>
                      <a:pt x="149" y="90"/>
                    </a:cubicBezTo>
                    <a:cubicBezTo>
                      <a:pt x="148" y="87"/>
                      <a:pt x="147" y="85"/>
                      <a:pt x="147" y="85"/>
                    </a:cubicBezTo>
                    <a:cubicBezTo>
                      <a:pt x="147" y="85"/>
                      <a:pt x="146" y="84"/>
                      <a:pt x="144" y="83"/>
                    </a:cubicBezTo>
                    <a:cubicBezTo>
                      <a:pt x="142" y="82"/>
                      <a:pt x="140" y="80"/>
                      <a:pt x="140" y="78"/>
                    </a:cubicBezTo>
                    <a:cubicBezTo>
                      <a:pt x="140" y="77"/>
                      <a:pt x="139" y="74"/>
                      <a:pt x="139" y="72"/>
                    </a:cubicBezTo>
                    <a:cubicBezTo>
                      <a:pt x="139" y="72"/>
                      <a:pt x="138" y="69"/>
                      <a:pt x="136" y="67"/>
                    </a:cubicBezTo>
                    <a:cubicBezTo>
                      <a:pt x="134" y="67"/>
                      <a:pt x="132" y="65"/>
                      <a:pt x="131" y="64"/>
                    </a:cubicBezTo>
                    <a:cubicBezTo>
                      <a:pt x="131" y="63"/>
                      <a:pt x="130" y="63"/>
                      <a:pt x="130" y="64"/>
                    </a:cubicBezTo>
                    <a:cubicBezTo>
                      <a:pt x="129" y="64"/>
                      <a:pt x="126" y="64"/>
                      <a:pt x="124" y="64"/>
                    </a:cubicBezTo>
                    <a:cubicBezTo>
                      <a:pt x="122" y="64"/>
                      <a:pt x="120" y="63"/>
                      <a:pt x="118" y="60"/>
                    </a:cubicBezTo>
                    <a:cubicBezTo>
                      <a:pt x="117" y="58"/>
                      <a:pt x="115" y="55"/>
                      <a:pt x="114" y="54"/>
                    </a:cubicBezTo>
                    <a:cubicBezTo>
                      <a:pt x="114" y="53"/>
                      <a:pt x="113" y="50"/>
                      <a:pt x="112" y="48"/>
                    </a:cubicBezTo>
                    <a:cubicBezTo>
                      <a:pt x="112" y="46"/>
                      <a:pt x="111" y="43"/>
                      <a:pt x="110" y="42"/>
                    </a:cubicBezTo>
                    <a:cubicBezTo>
                      <a:pt x="109" y="39"/>
                      <a:pt x="108" y="36"/>
                      <a:pt x="108" y="34"/>
                    </a:cubicBezTo>
                    <a:cubicBezTo>
                      <a:pt x="108" y="32"/>
                      <a:pt x="106" y="29"/>
                      <a:pt x="103" y="27"/>
                    </a:cubicBezTo>
                    <a:cubicBezTo>
                      <a:pt x="102" y="26"/>
                      <a:pt x="98" y="24"/>
                      <a:pt x="95" y="23"/>
                    </a:cubicBezTo>
                    <a:cubicBezTo>
                      <a:pt x="93" y="21"/>
                      <a:pt x="92" y="18"/>
                      <a:pt x="92" y="17"/>
                    </a:cubicBezTo>
                    <a:cubicBezTo>
                      <a:pt x="92" y="15"/>
                      <a:pt x="94" y="13"/>
                      <a:pt x="95" y="13"/>
                    </a:cubicBezTo>
                    <a:cubicBezTo>
                      <a:pt x="97" y="13"/>
                      <a:pt x="99" y="11"/>
                      <a:pt x="100" y="11"/>
                    </a:cubicBezTo>
                    <a:cubicBezTo>
                      <a:pt x="100" y="10"/>
                      <a:pt x="102" y="6"/>
                      <a:pt x="104" y="5"/>
                    </a:cubicBezTo>
                    <a:cubicBezTo>
                      <a:pt x="106" y="2"/>
                      <a:pt x="107" y="0"/>
                      <a:pt x="107" y="0"/>
                    </a:cubicBezTo>
                    <a:cubicBezTo>
                      <a:pt x="107" y="0"/>
                      <a:pt x="106" y="0"/>
                      <a:pt x="104" y="0"/>
                    </a:cubicBezTo>
                    <a:cubicBezTo>
                      <a:pt x="102" y="0"/>
                      <a:pt x="99" y="0"/>
                      <a:pt x="99" y="1"/>
                    </a:cubicBezTo>
                    <a:cubicBezTo>
                      <a:pt x="98" y="2"/>
                      <a:pt x="96" y="4"/>
                      <a:pt x="94" y="5"/>
                    </a:cubicBezTo>
                    <a:cubicBezTo>
                      <a:pt x="93" y="6"/>
                      <a:pt x="91" y="7"/>
                      <a:pt x="88" y="7"/>
                    </a:cubicBezTo>
                    <a:cubicBezTo>
                      <a:pt x="86" y="8"/>
                      <a:pt x="82" y="8"/>
                      <a:pt x="80" y="8"/>
                    </a:cubicBezTo>
                    <a:cubicBezTo>
                      <a:pt x="77" y="8"/>
                      <a:pt x="75" y="8"/>
                      <a:pt x="75" y="8"/>
                    </a:cubicBezTo>
                    <a:cubicBezTo>
                      <a:pt x="75" y="8"/>
                      <a:pt x="76" y="9"/>
                      <a:pt x="77" y="9"/>
                    </a:cubicBezTo>
                    <a:cubicBezTo>
                      <a:pt x="78" y="11"/>
                      <a:pt x="78" y="14"/>
                      <a:pt x="78" y="15"/>
                    </a:cubicBezTo>
                    <a:cubicBezTo>
                      <a:pt x="77" y="16"/>
                      <a:pt x="77" y="18"/>
                      <a:pt x="77" y="18"/>
                    </a:cubicBezTo>
                    <a:cubicBezTo>
                      <a:pt x="77" y="18"/>
                      <a:pt x="76" y="18"/>
                      <a:pt x="76" y="19"/>
                    </a:cubicBezTo>
                    <a:cubicBezTo>
                      <a:pt x="74" y="20"/>
                      <a:pt x="72" y="21"/>
                      <a:pt x="71" y="21"/>
                    </a:cubicBezTo>
                    <a:cubicBezTo>
                      <a:pt x="70" y="23"/>
                      <a:pt x="68" y="23"/>
                      <a:pt x="66" y="23"/>
                    </a:cubicBezTo>
                    <a:cubicBezTo>
                      <a:pt x="64" y="23"/>
                      <a:pt x="61" y="23"/>
                      <a:pt x="60" y="24"/>
                    </a:cubicBezTo>
                    <a:cubicBezTo>
                      <a:pt x="60" y="25"/>
                      <a:pt x="58" y="26"/>
                      <a:pt x="55" y="27"/>
                    </a:cubicBezTo>
                    <a:cubicBezTo>
                      <a:pt x="53" y="27"/>
                      <a:pt x="52" y="28"/>
                      <a:pt x="51" y="29"/>
                    </a:cubicBezTo>
                    <a:cubicBezTo>
                      <a:pt x="50" y="30"/>
                      <a:pt x="49" y="30"/>
                      <a:pt x="48" y="30"/>
                    </a:cubicBezTo>
                    <a:cubicBezTo>
                      <a:pt x="48" y="30"/>
                      <a:pt x="46" y="31"/>
                      <a:pt x="46" y="31"/>
                    </a:cubicBezTo>
                    <a:cubicBezTo>
                      <a:pt x="45" y="32"/>
                      <a:pt x="45" y="33"/>
                      <a:pt x="43" y="34"/>
                    </a:cubicBezTo>
                    <a:cubicBezTo>
                      <a:pt x="42" y="35"/>
                      <a:pt x="39" y="37"/>
                      <a:pt x="38" y="38"/>
                    </a:cubicBezTo>
                    <a:cubicBezTo>
                      <a:pt x="37" y="39"/>
                      <a:pt x="37" y="41"/>
                      <a:pt x="37" y="41"/>
                    </a:cubicBezTo>
                    <a:cubicBezTo>
                      <a:pt x="37" y="41"/>
                      <a:pt x="37" y="42"/>
                      <a:pt x="37" y="43"/>
                    </a:cubicBezTo>
                    <a:cubicBezTo>
                      <a:pt x="38" y="44"/>
                      <a:pt x="38" y="46"/>
                      <a:pt x="38" y="48"/>
                    </a:cubicBezTo>
                    <a:cubicBezTo>
                      <a:pt x="39" y="49"/>
                      <a:pt x="40" y="52"/>
                      <a:pt x="41" y="53"/>
                    </a:cubicBezTo>
                    <a:cubicBezTo>
                      <a:pt x="42" y="54"/>
                      <a:pt x="41" y="57"/>
                      <a:pt x="40" y="60"/>
                    </a:cubicBezTo>
                    <a:cubicBezTo>
                      <a:pt x="39" y="61"/>
                      <a:pt x="39" y="64"/>
                      <a:pt x="39" y="64"/>
                    </a:cubicBezTo>
                    <a:cubicBezTo>
                      <a:pt x="39" y="65"/>
                      <a:pt x="38" y="66"/>
                      <a:pt x="37" y="68"/>
                    </a:cubicBezTo>
                    <a:cubicBezTo>
                      <a:pt x="36" y="69"/>
                      <a:pt x="36" y="72"/>
                      <a:pt x="37" y="72"/>
                    </a:cubicBezTo>
                    <a:cubicBezTo>
                      <a:pt x="39" y="74"/>
                      <a:pt x="40" y="76"/>
                      <a:pt x="41" y="77"/>
                    </a:cubicBezTo>
                    <a:cubicBezTo>
                      <a:pt x="41" y="77"/>
                      <a:pt x="41" y="78"/>
                      <a:pt x="41" y="78"/>
                    </a:cubicBezTo>
                    <a:cubicBezTo>
                      <a:pt x="41" y="78"/>
                      <a:pt x="41" y="79"/>
                      <a:pt x="39" y="80"/>
                    </a:cubicBezTo>
                    <a:cubicBezTo>
                      <a:pt x="37" y="82"/>
                      <a:pt x="35" y="83"/>
                      <a:pt x="34" y="84"/>
                    </a:cubicBezTo>
                    <a:cubicBezTo>
                      <a:pt x="34" y="85"/>
                      <a:pt x="31" y="86"/>
                      <a:pt x="29" y="87"/>
                    </a:cubicBezTo>
                    <a:cubicBezTo>
                      <a:pt x="27" y="88"/>
                      <a:pt x="25" y="90"/>
                      <a:pt x="23" y="92"/>
                    </a:cubicBezTo>
                    <a:cubicBezTo>
                      <a:pt x="21" y="95"/>
                      <a:pt x="18" y="97"/>
                      <a:pt x="17" y="98"/>
                    </a:cubicBezTo>
                    <a:cubicBezTo>
                      <a:pt x="16" y="100"/>
                      <a:pt x="14" y="101"/>
                      <a:pt x="13" y="101"/>
                    </a:cubicBezTo>
                    <a:cubicBezTo>
                      <a:pt x="12" y="101"/>
                      <a:pt x="11" y="103"/>
                      <a:pt x="11" y="104"/>
                    </a:cubicBezTo>
                    <a:cubicBezTo>
                      <a:pt x="10" y="105"/>
                      <a:pt x="8" y="108"/>
                      <a:pt x="7" y="109"/>
                    </a:cubicBezTo>
                    <a:cubicBezTo>
                      <a:pt x="5" y="110"/>
                      <a:pt x="3" y="111"/>
                      <a:pt x="3" y="113"/>
                    </a:cubicBezTo>
                    <a:cubicBezTo>
                      <a:pt x="1" y="114"/>
                      <a:pt x="0" y="115"/>
                      <a:pt x="0" y="115"/>
                    </a:cubicBezTo>
                    <a:cubicBezTo>
                      <a:pt x="0" y="115"/>
                      <a:pt x="1" y="116"/>
                      <a:pt x="1" y="117"/>
                    </a:cubicBezTo>
                    <a:cubicBezTo>
                      <a:pt x="2" y="117"/>
                      <a:pt x="3" y="118"/>
                      <a:pt x="4" y="120"/>
                    </a:cubicBezTo>
                    <a:cubicBezTo>
                      <a:pt x="4" y="121"/>
                      <a:pt x="4" y="122"/>
                      <a:pt x="5" y="124"/>
                    </a:cubicBezTo>
                    <a:cubicBezTo>
                      <a:pt x="5" y="125"/>
                      <a:pt x="5" y="127"/>
                      <a:pt x="5" y="127"/>
                    </a:cubicBezTo>
                    <a:cubicBezTo>
                      <a:pt x="5" y="127"/>
                      <a:pt x="4" y="128"/>
                      <a:pt x="3" y="131"/>
                    </a:cubicBezTo>
                    <a:cubicBezTo>
                      <a:pt x="2" y="133"/>
                      <a:pt x="3" y="136"/>
                      <a:pt x="6" y="13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33" name="Freeform 54">
                <a:extLst>
                  <a:ext uri="{FF2B5EF4-FFF2-40B4-BE49-F238E27FC236}">
                    <a16:creationId xmlns:a16="http://schemas.microsoft.com/office/drawing/2014/main" id="{294D75F3-46EC-7DFA-0770-3BB1E81A666E}"/>
                  </a:ext>
                </a:extLst>
              </p:cNvPr>
              <p:cNvSpPr>
                <a:spLocks/>
              </p:cNvSpPr>
              <p:nvPr/>
            </p:nvSpPr>
            <p:spPr bwMode="auto">
              <a:xfrm>
                <a:off x="4470832" y="1784964"/>
                <a:ext cx="818765" cy="707814"/>
              </a:xfrm>
              <a:custGeom>
                <a:avLst/>
                <a:gdLst/>
                <a:ahLst/>
                <a:cxnLst>
                  <a:cxn ang="0">
                    <a:pos x="425" y="181"/>
                  </a:cxn>
                  <a:cxn ang="0">
                    <a:pos x="420" y="177"/>
                  </a:cxn>
                  <a:cxn ang="0">
                    <a:pos x="420" y="158"/>
                  </a:cxn>
                  <a:cxn ang="0">
                    <a:pos x="406" y="134"/>
                  </a:cxn>
                  <a:cxn ang="0">
                    <a:pos x="392" y="135"/>
                  </a:cxn>
                  <a:cxn ang="0">
                    <a:pos x="386" y="121"/>
                  </a:cxn>
                  <a:cxn ang="0">
                    <a:pos x="374" y="118"/>
                  </a:cxn>
                  <a:cxn ang="0">
                    <a:pos x="361" y="113"/>
                  </a:cxn>
                  <a:cxn ang="0">
                    <a:pos x="349" y="125"/>
                  </a:cxn>
                  <a:cxn ang="0">
                    <a:pos x="338" y="117"/>
                  </a:cxn>
                  <a:cxn ang="0">
                    <a:pos x="328" y="93"/>
                  </a:cxn>
                  <a:cxn ang="0">
                    <a:pos x="317" y="72"/>
                  </a:cxn>
                  <a:cxn ang="0">
                    <a:pos x="309" y="51"/>
                  </a:cxn>
                  <a:cxn ang="0">
                    <a:pos x="285" y="42"/>
                  </a:cxn>
                  <a:cxn ang="0">
                    <a:pos x="272" y="33"/>
                  </a:cxn>
                  <a:cxn ang="0">
                    <a:pos x="269" y="14"/>
                  </a:cxn>
                  <a:cxn ang="0">
                    <a:pos x="242" y="9"/>
                  </a:cxn>
                  <a:cxn ang="0">
                    <a:pos x="223" y="7"/>
                  </a:cxn>
                  <a:cxn ang="0">
                    <a:pos x="197" y="45"/>
                  </a:cxn>
                  <a:cxn ang="0">
                    <a:pos x="165" y="70"/>
                  </a:cxn>
                  <a:cxn ang="0">
                    <a:pos x="139" y="100"/>
                  </a:cxn>
                  <a:cxn ang="0">
                    <a:pos x="108" y="121"/>
                  </a:cxn>
                  <a:cxn ang="0">
                    <a:pos x="66" y="124"/>
                  </a:cxn>
                  <a:cxn ang="0">
                    <a:pos x="42" y="116"/>
                  </a:cxn>
                  <a:cxn ang="0">
                    <a:pos x="21" y="141"/>
                  </a:cxn>
                  <a:cxn ang="0">
                    <a:pos x="0" y="173"/>
                  </a:cxn>
                  <a:cxn ang="0">
                    <a:pos x="29" y="187"/>
                  </a:cxn>
                  <a:cxn ang="0">
                    <a:pos x="30" y="227"/>
                  </a:cxn>
                  <a:cxn ang="0">
                    <a:pos x="54" y="248"/>
                  </a:cxn>
                  <a:cxn ang="0">
                    <a:pos x="66" y="281"/>
                  </a:cxn>
                  <a:cxn ang="0">
                    <a:pos x="86" y="295"/>
                  </a:cxn>
                  <a:cxn ang="0">
                    <a:pos x="115" y="296"/>
                  </a:cxn>
                  <a:cxn ang="0">
                    <a:pos x="140" y="301"/>
                  </a:cxn>
                  <a:cxn ang="0">
                    <a:pos x="156" y="309"/>
                  </a:cxn>
                  <a:cxn ang="0">
                    <a:pos x="178" y="309"/>
                  </a:cxn>
                  <a:cxn ang="0">
                    <a:pos x="186" y="333"/>
                  </a:cxn>
                  <a:cxn ang="0">
                    <a:pos x="193" y="348"/>
                  </a:cxn>
                  <a:cxn ang="0">
                    <a:pos x="214" y="369"/>
                  </a:cxn>
                  <a:cxn ang="0">
                    <a:pos x="240" y="392"/>
                  </a:cxn>
                  <a:cxn ang="0">
                    <a:pos x="258" y="381"/>
                  </a:cxn>
                  <a:cxn ang="0">
                    <a:pos x="270" y="363"/>
                  </a:cxn>
                  <a:cxn ang="0">
                    <a:pos x="274" y="332"/>
                  </a:cxn>
                  <a:cxn ang="0">
                    <a:pos x="268" y="311"/>
                  </a:cxn>
                  <a:cxn ang="0">
                    <a:pos x="278" y="299"/>
                  </a:cxn>
                  <a:cxn ang="0">
                    <a:pos x="285" y="286"/>
                  </a:cxn>
                  <a:cxn ang="0">
                    <a:pos x="302" y="289"/>
                  </a:cxn>
                  <a:cxn ang="0">
                    <a:pos x="291" y="295"/>
                  </a:cxn>
                  <a:cxn ang="0">
                    <a:pos x="322" y="298"/>
                  </a:cxn>
                  <a:cxn ang="0">
                    <a:pos x="320" y="325"/>
                  </a:cxn>
                  <a:cxn ang="0">
                    <a:pos x="305" y="342"/>
                  </a:cxn>
                  <a:cxn ang="0">
                    <a:pos x="322" y="345"/>
                  </a:cxn>
                  <a:cxn ang="0">
                    <a:pos x="338" y="326"/>
                  </a:cxn>
                  <a:cxn ang="0">
                    <a:pos x="362" y="326"/>
                  </a:cxn>
                  <a:cxn ang="0">
                    <a:pos x="378" y="322"/>
                  </a:cxn>
                  <a:cxn ang="0">
                    <a:pos x="388" y="308"/>
                  </a:cxn>
                  <a:cxn ang="0">
                    <a:pos x="382" y="282"/>
                  </a:cxn>
                  <a:cxn ang="0">
                    <a:pos x="405" y="265"/>
                  </a:cxn>
                  <a:cxn ang="0">
                    <a:pos x="372" y="264"/>
                  </a:cxn>
                  <a:cxn ang="0">
                    <a:pos x="371" y="235"/>
                  </a:cxn>
                  <a:cxn ang="0">
                    <a:pos x="397" y="219"/>
                  </a:cxn>
                  <a:cxn ang="0">
                    <a:pos x="430" y="201"/>
                  </a:cxn>
                  <a:cxn ang="0">
                    <a:pos x="450" y="188"/>
                  </a:cxn>
                </a:cxnLst>
                <a:rect l="0" t="0" r="r" b="b"/>
                <a:pathLst>
                  <a:path w="452" h="392">
                    <a:moveTo>
                      <a:pt x="448" y="179"/>
                    </a:moveTo>
                    <a:cubicBezTo>
                      <a:pt x="447" y="179"/>
                      <a:pt x="446" y="179"/>
                      <a:pt x="444" y="180"/>
                    </a:cubicBezTo>
                    <a:cubicBezTo>
                      <a:pt x="443" y="181"/>
                      <a:pt x="440" y="181"/>
                      <a:pt x="439" y="180"/>
                    </a:cubicBezTo>
                    <a:cubicBezTo>
                      <a:pt x="438" y="179"/>
                      <a:pt x="434" y="180"/>
                      <a:pt x="431" y="180"/>
                    </a:cubicBezTo>
                    <a:cubicBezTo>
                      <a:pt x="430" y="180"/>
                      <a:pt x="427" y="180"/>
                      <a:pt x="425" y="181"/>
                    </a:cubicBezTo>
                    <a:cubicBezTo>
                      <a:pt x="424" y="181"/>
                      <a:pt x="422" y="182"/>
                      <a:pt x="421" y="183"/>
                    </a:cubicBezTo>
                    <a:cubicBezTo>
                      <a:pt x="420" y="184"/>
                      <a:pt x="416" y="186"/>
                      <a:pt x="414" y="187"/>
                    </a:cubicBezTo>
                    <a:cubicBezTo>
                      <a:pt x="412" y="188"/>
                      <a:pt x="410" y="187"/>
                      <a:pt x="411" y="185"/>
                    </a:cubicBezTo>
                    <a:cubicBezTo>
                      <a:pt x="412" y="184"/>
                      <a:pt x="414" y="182"/>
                      <a:pt x="415" y="181"/>
                    </a:cubicBezTo>
                    <a:cubicBezTo>
                      <a:pt x="416" y="180"/>
                      <a:pt x="418" y="177"/>
                      <a:pt x="420" y="177"/>
                    </a:cubicBezTo>
                    <a:cubicBezTo>
                      <a:pt x="421" y="175"/>
                      <a:pt x="421" y="173"/>
                      <a:pt x="419" y="172"/>
                    </a:cubicBezTo>
                    <a:cubicBezTo>
                      <a:pt x="418" y="172"/>
                      <a:pt x="417" y="171"/>
                      <a:pt x="418" y="170"/>
                    </a:cubicBezTo>
                    <a:cubicBezTo>
                      <a:pt x="419" y="169"/>
                      <a:pt x="421" y="167"/>
                      <a:pt x="421" y="166"/>
                    </a:cubicBezTo>
                    <a:cubicBezTo>
                      <a:pt x="421" y="166"/>
                      <a:pt x="422" y="164"/>
                      <a:pt x="422" y="162"/>
                    </a:cubicBezTo>
                    <a:cubicBezTo>
                      <a:pt x="422" y="160"/>
                      <a:pt x="421" y="159"/>
                      <a:pt x="420" y="158"/>
                    </a:cubicBezTo>
                    <a:cubicBezTo>
                      <a:pt x="419" y="157"/>
                      <a:pt x="417" y="155"/>
                      <a:pt x="414" y="154"/>
                    </a:cubicBezTo>
                    <a:cubicBezTo>
                      <a:pt x="412" y="153"/>
                      <a:pt x="411" y="151"/>
                      <a:pt x="410" y="149"/>
                    </a:cubicBezTo>
                    <a:cubicBezTo>
                      <a:pt x="409" y="147"/>
                      <a:pt x="408" y="146"/>
                      <a:pt x="408" y="144"/>
                    </a:cubicBezTo>
                    <a:cubicBezTo>
                      <a:pt x="407" y="143"/>
                      <a:pt x="407" y="141"/>
                      <a:pt x="407" y="140"/>
                    </a:cubicBezTo>
                    <a:cubicBezTo>
                      <a:pt x="407" y="138"/>
                      <a:pt x="406" y="135"/>
                      <a:pt x="406" y="134"/>
                    </a:cubicBezTo>
                    <a:cubicBezTo>
                      <a:pt x="405" y="132"/>
                      <a:pt x="404" y="131"/>
                      <a:pt x="404" y="131"/>
                    </a:cubicBezTo>
                    <a:cubicBezTo>
                      <a:pt x="404" y="131"/>
                      <a:pt x="403" y="131"/>
                      <a:pt x="402" y="131"/>
                    </a:cubicBezTo>
                    <a:cubicBezTo>
                      <a:pt x="401" y="131"/>
                      <a:pt x="399" y="131"/>
                      <a:pt x="397" y="131"/>
                    </a:cubicBezTo>
                    <a:cubicBezTo>
                      <a:pt x="395" y="131"/>
                      <a:pt x="393" y="132"/>
                      <a:pt x="393" y="133"/>
                    </a:cubicBezTo>
                    <a:cubicBezTo>
                      <a:pt x="393" y="134"/>
                      <a:pt x="393" y="135"/>
                      <a:pt x="392" y="135"/>
                    </a:cubicBezTo>
                    <a:cubicBezTo>
                      <a:pt x="391" y="135"/>
                      <a:pt x="390" y="135"/>
                      <a:pt x="388" y="136"/>
                    </a:cubicBezTo>
                    <a:cubicBezTo>
                      <a:pt x="387" y="137"/>
                      <a:pt x="385" y="136"/>
                      <a:pt x="385" y="135"/>
                    </a:cubicBezTo>
                    <a:cubicBezTo>
                      <a:pt x="385" y="134"/>
                      <a:pt x="385" y="133"/>
                      <a:pt x="385" y="131"/>
                    </a:cubicBezTo>
                    <a:cubicBezTo>
                      <a:pt x="385" y="130"/>
                      <a:pt x="386" y="128"/>
                      <a:pt x="386" y="127"/>
                    </a:cubicBezTo>
                    <a:cubicBezTo>
                      <a:pt x="386" y="125"/>
                      <a:pt x="386" y="122"/>
                      <a:pt x="386" y="121"/>
                    </a:cubicBezTo>
                    <a:cubicBezTo>
                      <a:pt x="387" y="118"/>
                      <a:pt x="386" y="116"/>
                      <a:pt x="386" y="114"/>
                    </a:cubicBezTo>
                    <a:cubicBezTo>
                      <a:pt x="386" y="112"/>
                      <a:pt x="385" y="110"/>
                      <a:pt x="384" y="110"/>
                    </a:cubicBezTo>
                    <a:cubicBezTo>
                      <a:pt x="383" y="109"/>
                      <a:pt x="382" y="109"/>
                      <a:pt x="381" y="110"/>
                    </a:cubicBezTo>
                    <a:cubicBezTo>
                      <a:pt x="379" y="111"/>
                      <a:pt x="377" y="112"/>
                      <a:pt x="376" y="113"/>
                    </a:cubicBezTo>
                    <a:cubicBezTo>
                      <a:pt x="375" y="114"/>
                      <a:pt x="374" y="116"/>
                      <a:pt x="374" y="118"/>
                    </a:cubicBezTo>
                    <a:cubicBezTo>
                      <a:pt x="374" y="118"/>
                      <a:pt x="374" y="120"/>
                      <a:pt x="374" y="120"/>
                    </a:cubicBezTo>
                    <a:cubicBezTo>
                      <a:pt x="373" y="120"/>
                      <a:pt x="371" y="120"/>
                      <a:pt x="370" y="121"/>
                    </a:cubicBezTo>
                    <a:cubicBezTo>
                      <a:pt x="369" y="122"/>
                      <a:pt x="367" y="121"/>
                      <a:pt x="366" y="120"/>
                    </a:cubicBezTo>
                    <a:cubicBezTo>
                      <a:pt x="366" y="119"/>
                      <a:pt x="365" y="117"/>
                      <a:pt x="364" y="116"/>
                    </a:cubicBezTo>
                    <a:cubicBezTo>
                      <a:pt x="363" y="115"/>
                      <a:pt x="362" y="113"/>
                      <a:pt x="361" y="113"/>
                    </a:cubicBezTo>
                    <a:cubicBezTo>
                      <a:pt x="360" y="112"/>
                      <a:pt x="358" y="112"/>
                      <a:pt x="357" y="114"/>
                    </a:cubicBezTo>
                    <a:cubicBezTo>
                      <a:pt x="357" y="115"/>
                      <a:pt x="356" y="116"/>
                      <a:pt x="355" y="116"/>
                    </a:cubicBezTo>
                    <a:cubicBezTo>
                      <a:pt x="354" y="116"/>
                      <a:pt x="352" y="116"/>
                      <a:pt x="351" y="117"/>
                    </a:cubicBezTo>
                    <a:cubicBezTo>
                      <a:pt x="349" y="117"/>
                      <a:pt x="349" y="118"/>
                      <a:pt x="349" y="120"/>
                    </a:cubicBezTo>
                    <a:cubicBezTo>
                      <a:pt x="349" y="122"/>
                      <a:pt x="349" y="123"/>
                      <a:pt x="349" y="125"/>
                    </a:cubicBezTo>
                    <a:cubicBezTo>
                      <a:pt x="349" y="126"/>
                      <a:pt x="349" y="128"/>
                      <a:pt x="349" y="128"/>
                    </a:cubicBezTo>
                    <a:cubicBezTo>
                      <a:pt x="349" y="129"/>
                      <a:pt x="347" y="129"/>
                      <a:pt x="345" y="128"/>
                    </a:cubicBezTo>
                    <a:cubicBezTo>
                      <a:pt x="343" y="128"/>
                      <a:pt x="341" y="127"/>
                      <a:pt x="340" y="126"/>
                    </a:cubicBezTo>
                    <a:cubicBezTo>
                      <a:pt x="338" y="125"/>
                      <a:pt x="337" y="124"/>
                      <a:pt x="337" y="122"/>
                    </a:cubicBezTo>
                    <a:cubicBezTo>
                      <a:pt x="337" y="120"/>
                      <a:pt x="337" y="118"/>
                      <a:pt x="338" y="117"/>
                    </a:cubicBezTo>
                    <a:cubicBezTo>
                      <a:pt x="338" y="115"/>
                      <a:pt x="340" y="113"/>
                      <a:pt x="340" y="112"/>
                    </a:cubicBezTo>
                    <a:cubicBezTo>
                      <a:pt x="340" y="110"/>
                      <a:pt x="341" y="107"/>
                      <a:pt x="341" y="107"/>
                    </a:cubicBezTo>
                    <a:cubicBezTo>
                      <a:pt x="341" y="105"/>
                      <a:pt x="340" y="102"/>
                      <a:pt x="339" y="101"/>
                    </a:cubicBezTo>
                    <a:cubicBezTo>
                      <a:pt x="338" y="100"/>
                      <a:pt x="336" y="97"/>
                      <a:pt x="334" y="97"/>
                    </a:cubicBezTo>
                    <a:cubicBezTo>
                      <a:pt x="332" y="95"/>
                      <a:pt x="330" y="93"/>
                      <a:pt x="328" y="93"/>
                    </a:cubicBezTo>
                    <a:cubicBezTo>
                      <a:pt x="326" y="92"/>
                      <a:pt x="324" y="90"/>
                      <a:pt x="322" y="90"/>
                    </a:cubicBezTo>
                    <a:cubicBezTo>
                      <a:pt x="321" y="89"/>
                      <a:pt x="320" y="88"/>
                      <a:pt x="320" y="87"/>
                    </a:cubicBezTo>
                    <a:cubicBezTo>
                      <a:pt x="319" y="86"/>
                      <a:pt x="319" y="83"/>
                      <a:pt x="319" y="82"/>
                    </a:cubicBezTo>
                    <a:cubicBezTo>
                      <a:pt x="319" y="80"/>
                      <a:pt x="318" y="78"/>
                      <a:pt x="318" y="77"/>
                    </a:cubicBezTo>
                    <a:cubicBezTo>
                      <a:pt x="317" y="75"/>
                      <a:pt x="317" y="73"/>
                      <a:pt x="317" y="72"/>
                    </a:cubicBezTo>
                    <a:cubicBezTo>
                      <a:pt x="317" y="70"/>
                      <a:pt x="317" y="68"/>
                      <a:pt x="317" y="67"/>
                    </a:cubicBezTo>
                    <a:cubicBezTo>
                      <a:pt x="317" y="66"/>
                      <a:pt x="317" y="65"/>
                      <a:pt x="316" y="64"/>
                    </a:cubicBezTo>
                    <a:cubicBezTo>
                      <a:pt x="315" y="64"/>
                      <a:pt x="313" y="63"/>
                      <a:pt x="313" y="62"/>
                    </a:cubicBezTo>
                    <a:cubicBezTo>
                      <a:pt x="312" y="62"/>
                      <a:pt x="311" y="59"/>
                      <a:pt x="311" y="57"/>
                    </a:cubicBezTo>
                    <a:cubicBezTo>
                      <a:pt x="311" y="56"/>
                      <a:pt x="310" y="52"/>
                      <a:pt x="309" y="51"/>
                    </a:cubicBezTo>
                    <a:cubicBezTo>
                      <a:pt x="309" y="49"/>
                      <a:pt x="307" y="47"/>
                      <a:pt x="305" y="48"/>
                    </a:cubicBezTo>
                    <a:cubicBezTo>
                      <a:pt x="304" y="48"/>
                      <a:pt x="300" y="48"/>
                      <a:pt x="299" y="49"/>
                    </a:cubicBezTo>
                    <a:cubicBezTo>
                      <a:pt x="297" y="49"/>
                      <a:pt x="294" y="49"/>
                      <a:pt x="292" y="49"/>
                    </a:cubicBezTo>
                    <a:cubicBezTo>
                      <a:pt x="291" y="48"/>
                      <a:pt x="289" y="46"/>
                      <a:pt x="289" y="45"/>
                    </a:cubicBezTo>
                    <a:cubicBezTo>
                      <a:pt x="288" y="44"/>
                      <a:pt x="286" y="43"/>
                      <a:pt x="285" y="42"/>
                    </a:cubicBezTo>
                    <a:cubicBezTo>
                      <a:pt x="283" y="41"/>
                      <a:pt x="282" y="41"/>
                      <a:pt x="281" y="41"/>
                    </a:cubicBezTo>
                    <a:cubicBezTo>
                      <a:pt x="279" y="42"/>
                      <a:pt x="277" y="43"/>
                      <a:pt x="275" y="43"/>
                    </a:cubicBezTo>
                    <a:cubicBezTo>
                      <a:pt x="274" y="43"/>
                      <a:pt x="274" y="42"/>
                      <a:pt x="274" y="41"/>
                    </a:cubicBezTo>
                    <a:cubicBezTo>
                      <a:pt x="274" y="41"/>
                      <a:pt x="273" y="39"/>
                      <a:pt x="273" y="37"/>
                    </a:cubicBezTo>
                    <a:cubicBezTo>
                      <a:pt x="272" y="36"/>
                      <a:pt x="272" y="34"/>
                      <a:pt x="272" y="33"/>
                    </a:cubicBezTo>
                    <a:cubicBezTo>
                      <a:pt x="272" y="32"/>
                      <a:pt x="272" y="30"/>
                      <a:pt x="272" y="27"/>
                    </a:cubicBezTo>
                    <a:cubicBezTo>
                      <a:pt x="272" y="25"/>
                      <a:pt x="271" y="23"/>
                      <a:pt x="270" y="23"/>
                    </a:cubicBezTo>
                    <a:cubicBezTo>
                      <a:pt x="269" y="23"/>
                      <a:pt x="267" y="22"/>
                      <a:pt x="266" y="21"/>
                    </a:cubicBezTo>
                    <a:cubicBezTo>
                      <a:pt x="264" y="21"/>
                      <a:pt x="264" y="20"/>
                      <a:pt x="266" y="19"/>
                    </a:cubicBezTo>
                    <a:cubicBezTo>
                      <a:pt x="267" y="17"/>
                      <a:pt x="269" y="15"/>
                      <a:pt x="269" y="14"/>
                    </a:cubicBezTo>
                    <a:cubicBezTo>
                      <a:pt x="270" y="13"/>
                      <a:pt x="270" y="11"/>
                      <a:pt x="270" y="11"/>
                    </a:cubicBezTo>
                    <a:cubicBezTo>
                      <a:pt x="270" y="11"/>
                      <a:pt x="268" y="11"/>
                      <a:pt x="266" y="11"/>
                    </a:cubicBezTo>
                    <a:cubicBezTo>
                      <a:pt x="264" y="10"/>
                      <a:pt x="262" y="10"/>
                      <a:pt x="260" y="10"/>
                    </a:cubicBezTo>
                    <a:cubicBezTo>
                      <a:pt x="259" y="10"/>
                      <a:pt x="255" y="10"/>
                      <a:pt x="252" y="9"/>
                    </a:cubicBezTo>
                    <a:cubicBezTo>
                      <a:pt x="249" y="9"/>
                      <a:pt x="245" y="9"/>
                      <a:pt x="242" y="9"/>
                    </a:cubicBezTo>
                    <a:cubicBezTo>
                      <a:pt x="239" y="9"/>
                      <a:pt x="238" y="7"/>
                      <a:pt x="239" y="4"/>
                    </a:cubicBezTo>
                    <a:cubicBezTo>
                      <a:pt x="240" y="2"/>
                      <a:pt x="241" y="0"/>
                      <a:pt x="241" y="0"/>
                    </a:cubicBezTo>
                    <a:cubicBezTo>
                      <a:pt x="241" y="0"/>
                      <a:pt x="239" y="1"/>
                      <a:pt x="237" y="2"/>
                    </a:cubicBezTo>
                    <a:cubicBezTo>
                      <a:pt x="235" y="3"/>
                      <a:pt x="231" y="4"/>
                      <a:pt x="229" y="5"/>
                    </a:cubicBezTo>
                    <a:cubicBezTo>
                      <a:pt x="228" y="6"/>
                      <a:pt x="225" y="7"/>
                      <a:pt x="223" y="7"/>
                    </a:cubicBezTo>
                    <a:cubicBezTo>
                      <a:pt x="221" y="8"/>
                      <a:pt x="218" y="9"/>
                      <a:pt x="215" y="10"/>
                    </a:cubicBezTo>
                    <a:cubicBezTo>
                      <a:pt x="213" y="11"/>
                      <a:pt x="210" y="13"/>
                      <a:pt x="209" y="17"/>
                    </a:cubicBezTo>
                    <a:cubicBezTo>
                      <a:pt x="207" y="19"/>
                      <a:pt x="205" y="25"/>
                      <a:pt x="205" y="27"/>
                    </a:cubicBezTo>
                    <a:cubicBezTo>
                      <a:pt x="204" y="30"/>
                      <a:pt x="202" y="34"/>
                      <a:pt x="201" y="36"/>
                    </a:cubicBezTo>
                    <a:cubicBezTo>
                      <a:pt x="200" y="38"/>
                      <a:pt x="199" y="42"/>
                      <a:pt x="197" y="45"/>
                    </a:cubicBezTo>
                    <a:cubicBezTo>
                      <a:pt x="195" y="48"/>
                      <a:pt x="192" y="50"/>
                      <a:pt x="191" y="52"/>
                    </a:cubicBezTo>
                    <a:cubicBezTo>
                      <a:pt x="190" y="53"/>
                      <a:pt x="188" y="55"/>
                      <a:pt x="187" y="57"/>
                    </a:cubicBezTo>
                    <a:cubicBezTo>
                      <a:pt x="186" y="59"/>
                      <a:pt x="184" y="61"/>
                      <a:pt x="182" y="62"/>
                    </a:cubicBezTo>
                    <a:cubicBezTo>
                      <a:pt x="180" y="62"/>
                      <a:pt x="176" y="63"/>
                      <a:pt x="175" y="65"/>
                    </a:cubicBezTo>
                    <a:cubicBezTo>
                      <a:pt x="172" y="66"/>
                      <a:pt x="168" y="69"/>
                      <a:pt x="165" y="70"/>
                    </a:cubicBezTo>
                    <a:cubicBezTo>
                      <a:pt x="162" y="71"/>
                      <a:pt x="158" y="73"/>
                      <a:pt x="156" y="75"/>
                    </a:cubicBezTo>
                    <a:cubicBezTo>
                      <a:pt x="153" y="76"/>
                      <a:pt x="152" y="78"/>
                      <a:pt x="151" y="80"/>
                    </a:cubicBezTo>
                    <a:cubicBezTo>
                      <a:pt x="150" y="82"/>
                      <a:pt x="149" y="85"/>
                      <a:pt x="148" y="87"/>
                    </a:cubicBezTo>
                    <a:cubicBezTo>
                      <a:pt x="148" y="89"/>
                      <a:pt x="146" y="92"/>
                      <a:pt x="145" y="94"/>
                    </a:cubicBezTo>
                    <a:cubicBezTo>
                      <a:pt x="145" y="95"/>
                      <a:pt x="142" y="98"/>
                      <a:pt x="139" y="100"/>
                    </a:cubicBezTo>
                    <a:cubicBezTo>
                      <a:pt x="137" y="102"/>
                      <a:pt x="133" y="104"/>
                      <a:pt x="132" y="106"/>
                    </a:cubicBezTo>
                    <a:cubicBezTo>
                      <a:pt x="130" y="108"/>
                      <a:pt x="129" y="110"/>
                      <a:pt x="129" y="112"/>
                    </a:cubicBezTo>
                    <a:cubicBezTo>
                      <a:pt x="129" y="114"/>
                      <a:pt x="128" y="116"/>
                      <a:pt x="126" y="117"/>
                    </a:cubicBezTo>
                    <a:cubicBezTo>
                      <a:pt x="124" y="117"/>
                      <a:pt x="122" y="119"/>
                      <a:pt x="119" y="119"/>
                    </a:cubicBezTo>
                    <a:cubicBezTo>
                      <a:pt x="116" y="119"/>
                      <a:pt x="112" y="120"/>
                      <a:pt x="108" y="121"/>
                    </a:cubicBezTo>
                    <a:cubicBezTo>
                      <a:pt x="106" y="121"/>
                      <a:pt x="101" y="122"/>
                      <a:pt x="98" y="122"/>
                    </a:cubicBezTo>
                    <a:cubicBezTo>
                      <a:pt x="96" y="122"/>
                      <a:pt x="91" y="122"/>
                      <a:pt x="89" y="123"/>
                    </a:cubicBezTo>
                    <a:cubicBezTo>
                      <a:pt x="87" y="124"/>
                      <a:pt x="83" y="125"/>
                      <a:pt x="81" y="126"/>
                    </a:cubicBezTo>
                    <a:cubicBezTo>
                      <a:pt x="79" y="127"/>
                      <a:pt x="74" y="127"/>
                      <a:pt x="73" y="127"/>
                    </a:cubicBezTo>
                    <a:cubicBezTo>
                      <a:pt x="71" y="127"/>
                      <a:pt x="68" y="125"/>
                      <a:pt x="66" y="124"/>
                    </a:cubicBezTo>
                    <a:cubicBezTo>
                      <a:pt x="65" y="123"/>
                      <a:pt x="64" y="120"/>
                      <a:pt x="64" y="119"/>
                    </a:cubicBezTo>
                    <a:cubicBezTo>
                      <a:pt x="63" y="117"/>
                      <a:pt x="63" y="114"/>
                      <a:pt x="62" y="113"/>
                    </a:cubicBezTo>
                    <a:cubicBezTo>
                      <a:pt x="62" y="111"/>
                      <a:pt x="61" y="110"/>
                      <a:pt x="59" y="109"/>
                    </a:cubicBezTo>
                    <a:cubicBezTo>
                      <a:pt x="57" y="109"/>
                      <a:pt x="54" y="110"/>
                      <a:pt x="52" y="110"/>
                    </a:cubicBezTo>
                    <a:cubicBezTo>
                      <a:pt x="49" y="112"/>
                      <a:pt x="45" y="114"/>
                      <a:pt x="42" y="116"/>
                    </a:cubicBezTo>
                    <a:cubicBezTo>
                      <a:pt x="40" y="117"/>
                      <a:pt x="38" y="119"/>
                      <a:pt x="36" y="121"/>
                    </a:cubicBezTo>
                    <a:cubicBezTo>
                      <a:pt x="35" y="123"/>
                      <a:pt x="33" y="125"/>
                      <a:pt x="33" y="127"/>
                    </a:cubicBezTo>
                    <a:cubicBezTo>
                      <a:pt x="32" y="128"/>
                      <a:pt x="31" y="130"/>
                      <a:pt x="30" y="130"/>
                    </a:cubicBezTo>
                    <a:cubicBezTo>
                      <a:pt x="29" y="131"/>
                      <a:pt x="27" y="133"/>
                      <a:pt x="26" y="135"/>
                    </a:cubicBezTo>
                    <a:cubicBezTo>
                      <a:pt x="25" y="136"/>
                      <a:pt x="24" y="139"/>
                      <a:pt x="21" y="141"/>
                    </a:cubicBezTo>
                    <a:cubicBezTo>
                      <a:pt x="18" y="143"/>
                      <a:pt x="15" y="145"/>
                      <a:pt x="13" y="146"/>
                    </a:cubicBezTo>
                    <a:cubicBezTo>
                      <a:pt x="11" y="148"/>
                      <a:pt x="8" y="150"/>
                      <a:pt x="8" y="151"/>
                    </a:cubicBezTo>
                    <a:cubicBezTo>
                      <a:pt x="7" y="152"/>
                      <a:pt x="5" y="155"/>
                      <a:pt x="4" y="156"/>
                    </a:cubicBezTo>
                    <a:cubicBezTo>
                      <a:pt x="2" y="159"/>
                      <a:pt x="1" y="162"/>
                      <a:pt x="1" y="165"/>
                    </a:cubicBezTo>
                    <a:cubicBezTo>
                      <a:pt x="1" y="168"/>
                      <a:pt x="0" y="171"/>
                      <a:pt x="0" y="173"/>
                    </a:cubicBezTo>
                    <a:cubicBezTo>
                      <a:pt x="1" y="174"/>
                      <a:pt x="2" y="176"/>
                      <a:pt x="3" y="177"/>
                    </a:cubicBezTo>
                    <a:cubicBezTo>
                      <a:pt x="5" y="178"/>
                      <a:pt x="8" y="180"/>
                      <a:pt x="10" y="182"/>
                    </a:cubicBezTo>
                    <a:cubicBezTo>
                      <a:pt x="11" y="183"/>
                      <a:pt x="13" y="184"/>
                      <a:pt x="14" y="185"/>
                    </a:cubicBezTo>
                    <a:cubicBezTo>
                      <a:pt x="16" y="185"/>
                      <a:pt x="20" y="186"/>
                      <a:pt x="22" y="186"/>
                    </a:cubicBezTo>
                    <a:cubicBezTo>
                      <a:pt x="25" y="186"/>
                      <a:pt x="28" y="185"/>
                      <a:pt x="29" y="187"/>
                    </a:cubicBezTo>
                    <a:cubicBezTo>
                      <a:pt x="31" y="188"/>
                      <a:pt x="33" y="190"/>
                      <a:pt x="32" y="193"/>
                    </a:cubicBezTo>
                    <a:cubicBezTo>
                      <a:pt x="32" y="196"/>
                      <a:pt x="31" y="201"/>
                      <a:pt x="31" y="203"/>
                    </a:cubicBezTo>
                    <a:cubicBezTo>
                      <a:pt x="31" y="206"/>
                      <a:pt x="31" y="210"/>
                      <a:pt x="30" y="212"/>
                    </a:cubicBezTo>
                    <a:cubicBezTo>
                      <a:pt x="28" y="214"/>
                      <a:pt x="27" y="218"/>
                      <a:pt x="27" y="219"/>
                    </a:cubicBezTo>
                    <a:cubicBezTo>
                      <a:pt x="27" y="221"/>
                      <a:pt x="28" y="224"/>
                      <a:pt x="30" y="227"/>
                    </a:cubicBezTo>
                    <a:cubicBezTo>
                      <a:pt x="32" y="230"/>
                      <a:pt x="34" y="234"/>
                      <a:pt x="36" y="235"/>
                    </a:cubicBezTo>
                    <a:cubicBezTo>
                      <a:pt x="38" y="237"/>
                      <a:pt x="41" y="238"/>
                      <a:pt x="42" y="238"/>
                    </a:cubicBezTo>
                    <a:cubicBezTo>
                      <a:pt x="44" y="238"/>
                      <a:pt x="48" y="238"/>
                      <a:pt x="50" y="237"/>
                    </a:cubicBezTo>
                    <a:cubicBezTo>
                      <a:pt x="53" y="237"/>
                      <a:pt x="55" y="238"/>
                      <a:pt x="55" y="240"/>
                    </a:cubicBezTo>
                    <a:cubicBezTo>
                      <a:pt x="54" y="242"/>
                      <a:pt x="54" y="246"/>
                      <a:pt x="54" y="248"/>
                    </a:cubicBezTo>
                    <a:cubicBezTo>
                      <a:pt x="54" y="251"/>
                      <a:pt x="55" y="254"/>
                      <a:pt x="56" y="256"/>
                    </a:cubicBezTo>
                    <a:cubicBezTo>
                      <a:pt x="57" y="258"/>
                      <a:pt x="58" y="260"/>
                      <a:pt x="59" y="262"/>
                    </a:cubicBezTo>
                    <a:cubicBezTo>
                      <a:pt x="59" y="263"/>
                      <a:pt x="61" y="266"/>
                      <a:pt x="62" y="268"/>
                    </a:cubicBezTo>
                    <a:cubicBezTo>
                      <a:pt x="63" y="268"/>
                      <a:pt x="65" y="272"/>
                      <a:pt x="65" y="273"/>
                    </a:cubicBezTo>
                    <a:cubicBezTo>
                      <a:pt x="65" y="276"/>
                      <a:pt x="65" y="279"/>
                      <a:pt x="66" y="281"/>
                    </a:cubicBezTo>
                    <a:cubicBezTo>
                      <a:pt x="67" y="283"/>
                      <a:pt x="68" y="286"/>
                      <a:pt x="69" y="288"/>
                    </a:cubicBezTo>
                    <a:cubicBezTo>
                      <a:pt x="69" y="290"/>
                      <a:pt x="70" y="293"/>
                      <a:pt x="70" y="294"/>
                    </a:cubicBezTo>
                    <a:cubicBezTo>
                      <a:pt x="70" y="294"/>
                      <a:pt x="72" y="294"/>
                      <a:pt x="73" y="294"/>
                    </a:cubicBezTo>
                    <a:cubicBezTo>
                      <a:pt x="75" y="294"/>
                      <a:pt x="79" y="295"/>
                      <a:pt x="81" y="294"/>
                    </a:cubicBezTo>
                    <a:cubicBezTo>
                      <a:pt x="82" y="294"/>
                      <a:pt x="85" y="295"/>
                      <a:pt x="86" y="295"/>
                    </a:cubicBezTo>
                    <a:cubicBezTo>
                      <a:pt x="88" y="296"/>
                      <a:pt x="90" y="296"/>
                      <a:pt x="92" y="295"/>
                    </a:cubicBezTo>
                    <a:cubicBezTo>
                      <a:pt x="94" y="295"/>
                      <a:pt x="98" y="295"/>
                      <a:pt x="100" y="295"/>
                    </a:cubicBezTo>
                    <a:cubicBezTo>
                      <a:pt x="102" y="295"/>
                      <a:pt x="105" y="295"/>
                      <a:pt x="106" y="295"/>
                    </a:cubicBezTo>
                    <a:cubicBezTo>
                      <a:pt x="106" y="295"/>
                      <a:pt x="108" y="296"/>
                      <a:pt x="109" y="296"/>
                    </a:cubicBezTo>
                    <a:cubicBezTo>
                      <a:pt x="110" y="297"/>
                      <a:pt x="113" y="297"/>
                      <a:pt x="115" y="296"/>
                    </a:cubicBezTo>
                    <a:cubicBezTo>
                      <a:pt x="118" y="296"/>
                      <a:pt x="123" y="296"/>
                      <a:pt x="124" y="296"/>
                    </a:cubicBezTo>
                    <a:cubicBezTo>
                      <a:pt x="127" y="297"/>
                      <a:pt x="131" y="298"/>
                      <a:pt x="133" y="298"/>
                    </a:cubicBezTo>
                    <a:cubicBezTo>
                      <a:pt x="135" y="298"/>
                      <a:pt x="139" y="298"/>
                      <a:pt x="140" y="297"/>
                    </a:cubicBezTo>
                    <a:cubicBezTo>
                      <a:pt x="143" y="296"/>
                      <a:pt x="144" y="297"/>
                      <a:pt x="143" y="298"/>
                    </a:cubicBezTo>
                    <a:cubicBezTo>
                      <a:pt x="142" y="299"/>
                      <a:pt x="140" y="301"/>
                      <a:pt x="140" y="301"/>
                    </a:cubicBezTo>
                    <a:cubicBezTo>
                      <a:pt x="138" y="302"/>
                      <a:pt x="138" y="303"/>
                      <a:pt x="139" y="304"/>
                    </a:cubicBezTo>
                    <a:cubicBezTo>
                      <a:pt x="140" y="305"/>
                      <a:pt x="141" y="307"/>
                      <a:pt x="142" y="309"/>
                    </a:cubicBezTo>
                    <a:cubicBezTo>
                      <a:pt x="143" y="310"/>
                      <a:pt x="145" y="309"/>
                      <a:pt x="146" y="309"/>
                    </a:cubicBezTo>
                    <a:cubicBezTo>
                      <a:pt x="147" y="307"/>
                      <a:pt x="149" y="307"/>
                      <a:pt x="150" y="307"/>
                    </a:cubicBezTo>
                    <a:cubicBezTo>
                      <a:pt x="152" y="308"/>
                      <a:pt x="154" y="308"/>
                      <a:pt x="156" y="309"/>
                    </a:cubicBezTo>
                    <a:cubicBezTo>
                      <a:pt x="158" y="310"/>
                      <a:pt x="160" y="312"/>
                      <a:pt x="162" y="313"/>
                    </a:cubicBezTo>
                    <a:cubicBezTo>
                      <a:pt x="163" y="314"/>
                      <a:pt x="166" y="315"/>
                      <a:pt x="167" y="315"/>
                    </a:cubicBezTo>
                    <a:cubicBezTo>
                      <a:pt x="168" y="315"/>
                      <a:pt x="170" y="314"/>
                      <a:pt x="171" y="312"/>
                    </a:cubicBezTo>
                    <a:cubicBezTo>
                      <a:pt x="172" y="310"/>
                      <a:pt x="174" y="309"/>
                      <a:pt x="175" y="309"/>
                    </a:cubicBezTo>
                    <a:cubicBezTo>
                      <a:pt x="176" y="308"/>
                      <a:pt x="178" y="308"/>
                      <a:pt x="178" y="309"/>
                    </a:cubicBezTo>
                    <a:cubicBezTo>
                      <a:pt x="178" y="310"/>
                      <a:pt x="179" y="313"/>
                      <a:pt x="181" y="314"/>
                    </a:cubicBezTo>
                    <a:cubicBezTo>
                      <a:pt x="182" y="315"/>
                      <a:pt x="182" y="317"/>
                      <a:pt x="180" y="319"/>
                    </a:cubicBezTo>
                    <a:cubicBezTo>
                      <a:pt x="179" y="320"/>
                      <a:pt x="177" y="322"/>
                      <a:pt x="177" y="324"/>
                    </a:cubicBezTo>
                    <a:cubicBezTo>
                      <a:pt x="177" y="326"/>
                      <a:pt x="178" y="329"/>
                      <a:pt x="180" y="331"/>
                    </a:cubicBezTo>
                    <a:cubicBezTo>
                      <a:pt x="181" y="331"/>
                      <a:pt x="184" y="333"/>
                      <a:pt x="186" y="333"/>
                    </a:cubicBezTo>
                    <a:cubicBezTo>
                      <a:pt x="187" y="334"/>
                      <a:pt x="189" y="333"/>
                      <a:pt x="189" y="332"/>
                    </a:cubicBezTo>
                    <a:cubicBezTo>
                      <a:pt x="190" y="331"/>
                      <a:pt x="191" y="331"/>
                      <a:pt x="193" y="334"/>
                    </a:cubicBezTo>
                    <a:cubicBezTo>
                      <a:pt x="194" y="335"/>
                      <a:pt x="194" y="338"/>
                      <a:pt x="194" y="340"/>
                    </a:cubicBezTo>
                    <a:cubicBezTo>
                      <a:pt x="193" y="341"/>
                      <a:pt x="192" y="344"/>
                      <a:pt x="192" y="345"/>
                    </a:cubicBezTo>
                    <a:cubicBezTo>
                      <a:pt x="191" y="346"/>
                      <a:pt x="192" y="347"/>
                      <a:pt x="193" y="348"/>
                    </a:cubicBezTo>
                    <a:cubicBezTo>
                      <a:pt x="195" y="349"/>
                      <a:pt x="196" y="350"/>
                      <a:pt x="198" y="352"/>
                    </a:cubicBezTo>
                    <a:cubicBezTo>
                      <a:pt x="199" y="355"/>
                      <a:pt x="201" y="357"/>
                      <a:pt x="202" y="360"/>
                    </a:cubicBezTo>
                    <a:cubicBezTo>
                      <a:pt x="203" y="361"/>
                      <a:pt x="204" y="364"/>
                      <a:pt x="204" y="365"/>
                    </a:cubicBezTo>
                    <a:cubicBezTo>
                      <a:pt x="205" y="365"/>
                      <a:pt x="207" y="366"/>
                      <a:pt x="209" y="366"/>
                    </a:cubicBezTo>
                    <a:cubicBezTo>
                      <a:pt x="211" y="367"/>
                      <a:pt x="213" y="368"/>
                      <a:pt x="214" y="369"/>
                    </a:cubicBezTo>
                    <a:cubicBezTo>
                      <a:pt x="214" y="370"/>
                      <a:pt x="217" y="372"/>
                      <a:pt x="218" y="372"/>
                    </a:cubicBezTo>
                    <a:cubicBezTo>
                      <a:pt x="220" y="372"/>
                      <a:pt x="223" y="373"/>
                      <a:pt x="224" y="374"/>
                    </a:cubicBezTo>
                    <a:cubicBezTo>
                      <a:pt x="226" y="375"/>
                      <a:pt x="230" y="378"/>
                      <a:pt x="232" y="379"/>
                    </a:cubicBezTo>
                    <a:cubicBezTo>
                      <a:pt x="233" y="381"/>
                      <a:pt x="236" y="384"/>
                      <a:pt x="238" y="387"/>
                    </a:cubicBezTo>
                    <a:cubicBezTo>
                      <a:pt x="239" y="389"/>
                      <a:pt x="240" y="392"/>
                      <a:pt x="240" y="392"/>
                    </a:cubicBezTo>
                    <a:cubicBezTo>
                      <a:pt x="240" y="392"/>
                      <a:pt x="242" y="391"/>
                      <a:pt x="243" y="391"/>
                    </a:cubicBezTo>
                    <a:cubicBezTo>
                      <a:pt x="245" y="390"/>
                      <a:pt x="248" y="389"/>
                      <a:pt x="250" y="388"/>
                    </a:cubicBezTo>
                    <a:cubicBezTo>
                      <a:pt x="250" y="387"/>
                      <a:pt x="253" y="386"/>
                      <a:pt x="256" y="386"/>
                    </a:cubicBezTo>
                    <a:cubicBezTo>
                      <a:pt x="258" y="386"/>
                      <a:pt x="259" y="384"/>
                      <a:pt x="259" y="384"/>
                    </a:cubicBezTo>
                    <a:cubicBezTo>
                      <a:pt x="260" y="383"/>
                      <a:pt x="259" y="382"/>
                      <a:pt x="258" y="381"/>
                    </a:cubicBezTo>
                    <a:cubicBezTo>
                      <a:pt x="257" y="381"/>
                      <a:pt x="256" y="379"/>
                      <a:pt x="255" y="379"/>
                    </a:cubicBezTo>
                    <a:cubicBezTo>
                      <a:pt x="253" y="378"/>
                      <a:pt x="252" y="375"/>
                      <a:pt x="253" y="374"/>
                    </a:cubicBezTo>
                    <a:cubicBezTo>
                      <a:pt x="254" y="372"/>
                      <a:pt x="256" y="369"/>
                      <a:pt x="257" y="369"/>
                    </a:cubicBezTo>
                    <a:cubicBezTo>
                      <a:pt x="258" y="368"/>
                      <a:pt x="261" y="367"/>
                      <a:pt x="263" y="367"/>
                    </a:cubicBezTo>
                    <a:cubicBezTo>
                      <a:pt x="264" y="366"/>
                      <a:pt x="267" y="365"/>
                      <a:pt x="270" y="363"/>
                    </a:cubicBezTo>
                    <a:cubicBezTo>
                      <a:pt x="272" y="362"/>
                      <a:pt x="273" y="360"/>
                      <a:pt x="273" y="358"/>
                    </a:cubicBezTo>
                    <a:cubicBezTo>
                      <a:pt x="273" y="357"/>
                      <a:pt x="273" y="354"/>
                      <a:pt x="273" y="351"/>
                    </a:cubicBezTo>
                    <a:cubicBezTo>
                      <a:pt x="273" y="349"/>
                      <a:pt x="273" y="345"/>
                      <a:pt x="274" y="343"/>
                    </a:cubicBezTo>
                    <a:cubicBezTo>
                      <a:pt x="275" y="342"/>
                      <a:pt x="275" y="338"/>
                      <a:pt x="275" y="338"/>
                    </a:cubicBezTo>
                    <a:cubicBezTo>
                      <a:pt x="276" y="336"/>
                      <a:pt x="275" y="333"/>
                      <a:pt x="274" y="332"/>
                    </a:cubicBezTo>
                    <a:cubicBezTo>
                      <a:pt x="274" y="331"/>
                      <a:pt x="273" y="328"/>
                      <a:pt x="273" y="327"/>
                    </a:cubicBezTo>
                    <a:cubicBezTo>
                      <a:pt x="273" y="325"/>
                      <a:pt x="271" y="324"/>
                      <a:pt x="269" y="323"/>
                    </a:cubicBezTo>
                    <a:cubicBezTo>
                      <a:pt x="268" y="323"/>
                      <a:pt x="267" y="322"/>
                      <a:pt x="267" y="321"/>
                    </a:cubicBezTo>
                    <a:cubicBezTo>
                      <a:pt x="267" y="320"/>
                      <a:pt x="268" y="317"/>
                      <a:pt x="269" y="316"/>
                    </a:cubicBezTo>
                    <a:cubicBezTo>
                      <a:pt x="270" y="314"/>
                      <a:pt x="270" y="312"/>
                      <a:pt x="268" y="311"/>
                    </a:cubicBezTo>
                    <a:cubicBezTo>
                      <a:pt x="267" y="311"/>
                      <a:pt x="266" y="308"/>
                      <a:pt x="267" y="306"/>
                    </a:cubicBezTo>
                    <a:cubicBezTo>
                      <a:pt x="267" y="305"/>
                      <a:pt x="269" y="301"/>
                      <a:pt x="269" y="300"/>
                    </a:cubicBezTo>
                    <a:cubicBezTo>
                      <a:pt x="270" y="298"/>
                      <a:pt x="271" y="297"/>
                      <a:pt x="273" y="299"/>
                    </a:cubicBezTo>
                    <a:cubicBezTo>
                      <a:pt x="274" y="300"/>
                      <a:pt x="275" y="301"/>
                      <a:pt x="276" y="301"/>
                    </a:cubicBezTo>
                    <a:cubicBezTo>
                      <a:pt x="277" y="302"/>
                      <a:pt x="278" y="300"/>
                      <a:pt x="278" y="299"/>
                    </a:cubicBezTo>
                    <a:cubicBezTo>
                      <a:pt x="278" y="298"/>
                      <a:pt x="278" y="295"/>
                      <a:pt x="278" y="294"/>
                    </a:cubicBezTo>
                    <a:cubicBezTo>
                      <a:pt x="277" y="294"/>
                      <a:pt x="275" y="292"/>
                      <a:pt x="274" y="291"/>
                    </a:cubicBezTo>
                    <a:cubicBezTo>
                      <a:pt x="273" y="289"/>
                      <a:pt x="273" y="288"/>
                      <a:pt x="276" y="289"/>
                    </a:cubicBezTo>
                    <a:cubicBezTo>
                      <a:pt x="278" y="289"/>
                      <a:pt x="281" y="289"/>
                      <a:pt x="282" y="289"/>
                    </a:cubicBezTo>
                    <a:cubicBezTo>
                      <a:pt x="283" y="288"/>
                      <a:pt x="285" y="287"/>
                      <a:pt x="285" y="286"/>
                    </a:cubicBezTo>
                    <a:cubicBezTo>
                      <a:pt x="286" y="286"/>
                      <a:pt x="287" y="283"/>
                      <a:pt x="289" y="282"/>
                    </a:cubicBezTo>
                    <a:cubicBezTo>
                      <a:pt x="290" y="280"/>
                      <a:pt x="293" y="280"/>
                      <a:pt x="295" y="279"/>
                    </a:cubicBezTo>
                    <a:cubicBezTo>
                      <a:pt x="297" y="279"/>
                      <a:pt x="299" y="280"/>
                      <a:pt x="301" y="282"/>
                    </a:cubicBezTo>
                    <a:cubicBezTo>
                      <a:pt x="303" y="283"/>
                      <a:pt x="305" y="285"/>
                      <a:pt x="305" y="286"/>
                    </a:cubicBezTo>
                    <a:cubicBezTo>
                      <a:pt x="305" y="288"/>
                      <a:pt x="304" y="289"/>
                      <a:pt x="302" y="289"/>
                    </a:cubicBezTo>
                    <a:cubicBezTo>
                      <a:pt x="301" y="289"/>
                      <a:pt x="299" y="289"/>
                      <a:pt x="299" y="287"/>
                    </a:cubicBezTo>
                    <a:cubicBezTo>
                      <a:pt x="298" y="285"/>
                      <a:pt x="297" y="285"/>
                      <a:pt x="296" y="286"/>
                    </a:cubicBezTo>
                    <a:cubicBezTo>
                      <a:pt x="295" y="287"/>
                      <a:pt x="293" y="288"/>
                      <a:pt x="292" y="288"/>
                    </a:cubicBezTo>
                    <a:cubicBezTo>
                      <a:pt x="291" y="288"/>
                      <a:pt x="290" y="289"/>
                      <a:pt x="291" y="290"/>
                    </a:cubicBezTo>
                    <a:cubicBezTo>
                      <a:pt x="291" y="291"/>
                      <a:pt x="291" y="293"/>
                      <a:pt x="291" y="295"/>
                    </a:cubicBezTo>
                    <a:cubicBezTo>
                      <a:pt x="291" y="297"/>
                      <a:pt x="291" y="298"/>
                      <a:pt x="293" y="298"/>
                    </a:cubicBezTo>
                    <a:cubicBezTo>
                      <a:pt x="295" y="299"/>
                      <a:pt x="298" y="300"/>
                      <a:pt x="300" y="300"/>
                    </a:cubicBezTo>
                    <a:cubicBezTo>
                      <a:pt x="301" y="300"/>
                      <a:pt x="304" y="300"/>
                      <a:pt x="306" y="300"/>
                    </a:cubicBezTo>
                    <a:cubicBezTo>
                      <a:pt x="308" y="299"/>
                      <a:pt x="312" y="299"/>
                      <a:pt x="315" y="298"/>
                    </a:cubicBezTo>
                    <a:cubicBezTo>
                      <a:pt x="316" y="298"/>
                      <a:pt x="320" y="298"/>
                      <a:pt x="322" y="298"/>
                    </a:cubicBezTo>
                    <a:cubicBezTo>
                      <a:pt x="323" y="298"/>
                      <a:pt x="325" y="300"/>
                      <a:pt x="325" y="302"/>
                    </a:cubicBezTo>
                    <a:cubicBezTo>
                      <a:pt x="325" y="303"/>
                      <a:pt x="326" y="307"/>
                      <a:pt x="326" y="308"/>
                    </a:cubicBezTo>
                    <a:cubicBezTo>
                      <a:pt x="326" y="309"/>
                      <a:pt x="325" y="312"/>
                      <a:pt x="323" y="313"/>
                    </a:cubicBezTo>
                    <a:cubicBezTo>
                      <a:pt x="321" y="315"/>
                      <a:pt x="319" y="318"/>
                      <a:pt x="319" y="319"/>
                    </a:cubicBezTo>
                    <a:cubicBezTo>
                      <a:pt x="319" y="320"/>
                      <a:pt x="319" y="323"/>
                      <a:pt x="320" y="325"/>
                    </a:cubicBezTo>
                    <a:cubicBezTo>
                      <a:pt x="320" y="326"/>
                      <a:pt x="320" y="329"/>
                      <a:pt x="320" y="330"/>
                    </a:cubicBezTo>
                    <a:cubicBezTo>
                      <a:pt x="320" y="331"/>
                      <a:pt x="319" y="333"/>
                      <a:pt x="318" y="335"/>
                    </a:cubicBezTo>
                    <a:cubicBezTo>
                      <a:pt x="317" y="336"/>
                      <a:pt x="314" y="337"/>
                      <a:pt x="312" y="337"/>
                    </a:cubicBezTo>
                    <a:cubicBezTo>
                      <a:pt x="310" y="337"/>
                      <a:pt x="307" y="338"/>
                      <a:pt x="306" y="338"/>
                    </a:cubicBezTo>
                    <a:cubicBezTo>
                      <a:pt x="305" y="338"/>
                      <a:pt x="304" y="340"/>
                      <a:pt x="305" y="342"/>
                    </a:cubicBezTo>
                    <a:cubicBezTo>
                      <a:pt x="305" y="344"/>
                      <a:pt x="307" y="345"/>
                      <a:pt x="308" y="346"/>
                    </a:cubicBezTo>
                    <a:cubicBezTo>
                      <a:pt x="309" y="346"/>
                      <a:pt x="311" y="346"/>
                      <a:pt x="312" y="344"/>
                    </a:cubicBezTo>
                    <a:cubicBezTo>
                      <a:pt x="312" y="343"/>
                      <a:pt x="313" y="342"/>
                      <a:pt x="315" y="342"/>
                    </a:cubicBezTo>
                    <a:cubicBezTo>
                      <a:pt x="316" y="341"/>
                      <a:pt x="317" y="342"/>
                      <a:pt x="318" y="343"/>
                    </a:cubicBezTo>
                    <a:cubicBezTo>
                      <a:pt x="318" y="345"/>
                      <a:pt x="321" y="346"/>
                      <a:pt x="322" y="345"/>
                    </a:cubicBezTo>
                    <a:cubicBezTo>
                      <a:pt x="325" y="344"/>
                      <a:pt x="328" y="343"/>
                      <a:pt x="329" y="342"/>
                    </a:cubicBezTo>
                    <a:cubicBezTo>
                      <a:pt x="329" y="342"/>
                      <a:pt x="330" y="340"/>
                      <a:pt x="331" y="339"/>
                    </a:cubicBezTo>
                    <a:cubicBezTo>
                      <a:pt x="331" y="337"/>
                      <a:pt x="332" y="335"/>
                      <a:pt x="334" y="334"/>
                    </a:cubicBezTo>
                    <a:cubicBezTo>
                      <a:pt x="335" y="333"/>
                      <a:pt x="337" y="333"/>
                      <a:pt x="337" y="332"/>
                    </a:cubicBezTo>
                    <a:cubicBezTo>
                      <a:pt x="337" y="331"/>
                      <a:pt x="338" y="328"/>
                      <a:pt x="338" y="326"/>
                    </a:cubicBezTo>
                    <a:cubicBezTo>
                      <a:pt x="339" y="323"/>
                      <a:pt x="342" y="321"/>
                      <a:pt x="345" y="322"/>
                    </a:cubicBezTo>
                    <a:cubicBezTo>
                      <a:pt x="348" y="323"/>
                      <a:pt x="352" y="324"/>
                      <a:pt x="352" y="325"/>
                    </a:cubicBezTo>
                    <a:cubicBezTo>
                      <a:pt x="353" y="325"/>
                      <a:pt x="354" y="325"/>
                      <a:pt x="355" y="325"/>
                    </a:cubicBezTo>
                    <a:cubicBezTo>
                      <a:pt x="357" y="325"/>
                      <a:pt x="359" y="326"/>
                      <a:pt x="360" y="326"/>
                    </a:cubicBezTo>
                    <a:cubicBezTo>
                      <a:pt x="361" y="327"/>
                      <a:pt x="362" y="327"/>
                      <a:pt x="362" y="326"/>
                    </a:cubicBezTo>
                    <a:cubicBezTo>
                      <a:pt x="363" y="325"/>
                      <a:pt x="364" y="324"/>
                      <a:pt x="366" y="324"/>
                    </a:cubicBezTo>
                    <a:cubicBezTo>
                      <a:pt x="367" y="323"/>
                      <a:pt x="368" y="324"/>
                      <a:pt x="368" y="325"/>
                    </a:cubicBezTo>
                    <a:cubicBezTo>
                      <a:pt x="368" y="327"/>
                      <a:pt x="369" y="328"/>
                      <a:pt x="370" y="328"/>
                    </a:cubicBezTo>
                    <a:cubicBezTo>
                      <a:pt x="371" y="329"/>
                      <a:pt x="374" y="328"/>
                      <a:pt x="377" y="327"/>
                    </a:cubicBezTo>
                    <a:cubicBezTo>
                      <a:pt x="378" y="326"/>
                      <a:pt x="379" y="324"/>
                      <a:pt x="378" y="322"/>
                    </a:cubicBezTo>
                    <a:cubicBezTo>
                      <a:pt x="377" y="321"/>
                      <a:pt x="376" y="319"/>
                      <a:pt x="376" y="317"/>
                    </a:cubicBezTo>
                    <a:cubicBezTo>
                      <a:pt x="376" y="316"/>
                      <a:pt x="376" y="313"/>
                      <a:pt x="376" y="312"/>
                    </a:cubicBezTo>
                    <a:cubicBezTo>
                      <a:pt x="376" y="310"/>
                      <a:pt x="377" y="310"/>
                      <a:pt x="378" y="311"/>
                    </a:cubicBezTo>
                    <a:cubicBezTo>
                      <a:pt x="380" y="312"/>
                      <a:pt x="383" y="313"/>
                      <a:pt x="385" y="312"/>
                    </a:cubicBezTo>
                    <a:cubicBezTo>
                      <a:pt x="386" y="312"/>
                      <a:pt x="388" y="309"/>
                      <a:pt x="388" y="308"/>
                    </a:cubicBezTo>
                    <a:cubicBezTo>
                      <a:pt x="388" y="305"/>
                      <a:pt x="386" y="303"/>
                      <a:pt x="384" y="301"/>
                    </a:cubicBezTo>
                    <a:cubicBezTo>
                      <a:pt x="381" y="300"/>
                      <a:pt x="379" y="298"/>
                      <a:pt x="378" y="296"/>
                    </a:cubicBezTo>
                    <a:cubicBezTo>
                      <a:pt x="378" y="295"/>
                      <a:pt x="378" y="293"/>
                      <a:pt x="379" y="292"/>
                    </a:cubicBezTo>
                    <a:cubicBezTo>
                      <a:pt x="380" y="290"/>
                      <a:pt x="380" y="288"/>
                      <a:pt x="379" y="287"/>
                    </a:cubicBezTo>
                    <a:cubicBezTo>
                      <a:pt x="379" y="285"/>
                      <a:pt x="381" y="283"/>
                      <a:pt x="382" y="282"/>
                    </a:cubicBezTo>
                    <a:cubicBezTo>
                      <a:pt x="385" y="281"/>
                      <a:pt x="389" y="281"/>
                      <a:pt x="391" y="280"/>
                    </a:cubicBezTo>
                    <a:cubicBezTo>
                      <a:pt x="393" y="280"/>
                      <a:pt x="397" y="279"/>
                      <a:pt x="398" y="279"/>
                    </a:cubicBezTo>
                    <a:cubicBezTo>
                      <a:pt x="401" y="279"/>
                      <a:pt x="404" y="278"/>
                      <a:pt x="405" y="277"/>
                    </a:cubicBezTo>
                    <a:cubicBezTo>
                      <a:pt x="406" y="275"/>
                      <a:pt x="407" y="273"/>
                      <a:pt x="407" y="272"/>
                    </a:cubicBezTo>
                    <a:cubicBezTo>
                      <a:pt x="406" y="270"/>
                      <a:pt x="406" y="267"/>
                      <a:pt x="405" y="265"/>
                    </a:cubicBezTo>
                    <a:cubicBezTo>
                      <a:pt x="404" y="263"/>
                      <a:pt x="402" y="262"/>
                      <a:pt x="400" y="264"/>
                    </a:cubicBezTo>
                    <a:cubicBezTo>
                      <a:pt x="398" y="266"/>
                      <a:pt x="396" y="268"/>
                      <a:pt x="394" y="267"/>
                    </a:cubicBezTo>
                    <a:cubicBezTo>
                      <a:pt x="392" y="266"/>
                      <a:pt x="389" y="266"/>
                      <a:pt x="387" y="267"/>
                    </a:cubicBezTo>
                    <a:cubicBezTo>
                      <a:pt x="385" y="267"/>
                      <a:pt x="381" y="267"/>
                      <a:pt x="380" y="266"/>
                    </a:cubicBezTo>
                    <a:cubicBezTo>
                      <a:pt x="377" y="266"/>
                      <a:pt x="374" y="265"/>
                      <a:pt x="372" y="264"/>
                    </a:cubicBezTo>
                    <a:cubicBezTo>
                      <a:pt x="371" y="263"/>
                      <a:pt x="368" y="262"/>
                      <a:pt x="366" y="260"/>
                    </a:cubicBezTo>
                    <a:cubicBezTo>
                      <a:pt x="364" y="259"/>
                      <a:pt x="363" y="256"/>
                      <a:pt x="362" y="254"/>
                    </a:cubicBezTo>
                    <a:cubicBezTo>
                      <a:pt x="362" y="252"/>
                      <a:pt x="362" y="248"/>
                      <a:pt x="362" y="246"/>
                    </a:cubicBezTo>
                    <a:cubicBezTo>
                      <a:pt x="362" y="243"/>
                      <a:pt x="364" y="240"/>
                      <a:pt x="366" y="239"/>
                    </a:cubicBezTo>
                    <a:cubicBezTo>
                      <a:pt x="367" y="237"/>
                      <a:pt x="369" y="235"/>
                      <a:pt x="371" y="235"/>
                    </a:cubicBezTo>
                    <a:cubicBezTo>
                      <a:pt x="372" y="235"/>
                      <a:pt x="374" y="234"/>
                      <a:pt x="375" y="233"/>
                    </a:cubicBezTo>
                    <a:cubicBezTo>
                      <a:pt x="377" y="233"/>
                      <a:pt x="378" y="230"/>
                      <a:pt x="381" y="228"/>
                    </a:cubicBezTo>
                    <a:cubicBezTo>
                      <a:pt x="383" y="227"/>
                      <a:pt x="385" y="225"/>
                      <a:pt x="387" y="224"/>
                    </a:cubicBezTo>
                    <a:cubicBezTo>
                      <a:pt x="388" y="223"/>
                      <a:pt x="391" y="222"/>
                      <a:pt x="393" y="221"/>
                    </a:cubicBezTo>
                    <a:cubicBezTo>
                      <a:pt x="394" y="220"/>
                      <a:pt x="396" y="219"/>
                      <a:pt x="397" y="219"/>
                    </a:cubicBezTo>
                    <a:cubicBezTo>
                      <a:pt x="398" y="218"/>
                      <a:pt x="401" y="216"/>
                      <a:pt x="402" y="214"/>
                    </a:cubicBezTo>
                    <a:cubicBezTo>
                      <a:pt x="404" y="213"/>
                      <a:pt x="408" y="212"/>
                      <a:pt x="410" y="211"/>
                    </a:cubicBezTo>
                    <a:cubicBezTo>
                      <a:pt x="413" y="210"/>
                      <a:pt x="416" y="208"/>
                      <a:pt x="416" y="207"/>
                    </a:cubicBezTo>
                    <a:cubicBezTo>
                      <a:pt x="418" y="206"/>
                      <a:pt x="421" y="205"/>
                      <a:pt x="424" y="204"/>
                    </a:cubicBezTo>
                    <a:cubicBezTo>
                      <a:pt x="425" y="203"/>
                      <a:pt x="429" y="202"/>
                      <a:pt x="430" y="201"/>
                    </a:cubicBezTo>
                    <a:cubicBezTo>
                      <a:pt x="432" y="200"/>
                      <a:pt x="433" y="198"/>
                      <a:pt x="435" y="197"/>
                    </a:cubicBezTo>
                    <a:cubicBezTo>
                      <a:pt x="436" y="196"/>
                      <a:pt x="439" y="196"/>
                      <a:pt x="440" y="195"/>
                    </a:cubicBezTo>
                    <a:cubicBezTo>
                      <a:pt x="441" y="196"/>
                      <a:pt x="442" y="195"/>
                      <a:pt x="443" y="194"/>
                    </a:cubicBezTo>
                    <a:cubicBezTo>
                      <a:pt x="444" y="193"/>
                      <a:pt x="445" y="191"/>
                      <a:pt x="446" y="190"/>
                    </a:cubicBezTo>
                    <a:cubicBezTo>
                      <a:pt x="448" y="190"/>
                      <a:pt x="449" y="188"/>
                      <a:pt x="450" y="188"/>
                    </a:cubicBezTo>
                    <a:cubicBezTo>
                      <a:pt x="451" y="187"/>
                      <a:pt x="452" y="187"/>
                      <a:pt x="452" y="187"/>
                    </a:cubicBezTo>
                    <a:cubicBezTo>
                      <a:pt x="452" y="187"/>
                      <a:pt x="452" y="185"/>
                      <a:pt x="451" y="183"/>
                    </a:cubicBezTo>
                    <a:cubicBezTo>
                      <a:pt x="451" y="181"/>
                      <a:pt x="450" y="179"/>
                      <a:pt x="448" y="179"/>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34" name="Freeform 55">
                <a:extLst>
                  <a:ext uri="{FF2B5EF4-FFF2-40B4-BE49-F238E27FC236}">
                    <a16:creationId xmlns:a16="http://schemas.microsoft.com/office/drawing/2014/main" id="{EDC63D2D-28F0-69AB-D873-218FE1ADB3BE}"/>
                  </a:ext>
                </a:extLst>
              </p:cNvPr>
              <p:cNvSpPr>
                <a:spLocks/>
              </p:cNvSpPr>
              <p:nvPr/>
            </p:nvSpPr>
            <p:spPr bwMode="auto">
              <a:xfrm>
                <a:off x="5193184" y="1768130"/>
                <a:ext cx="697100" cy="630526"/>
              </a:xfrm>
              <a:custGeom>
                <a:avLst/>
                <a:gdLst/>
                <a:ahLst/>
                <a:cxnLst>
                  <a:cxn ang="0">
                    <a:pos x="315" y="162"/>
                  </a:cxn>
                  <a:cxn ang="0">
                    <a:pos x="285" y="148"/>
                  </a:cxn>
                  <a:cxn ang="0">
                    <a:pos x="246" y="135"/>
                  </a:cxn>
                  <a:cxn ang="0">
                    <a:pos x="211" y="120"/>
                  </a:cxn>
                  <a:cxn ang="0">
                    <a:pos x="174" y="97"/>
                  </a:cxn>
                  <a:cxn ang="0">
                    <a:pos x="147" y="90"/>
                  </a:cxn>
                  <a:cxn ang="0">
                    <a:pos x="124" y="83"/>
                  </a:cxn>
                  <a:cxn ang="0">
                    <a:pos x="106" y="75"/>
                  </a:cxn>
                  <a:cxn ang="0">
                    <a:pos x="90" y="68"/>
                  </a:cxn>
                  <a:cxn ang="0">
                    <a:pos x="88" y="57"/>
                  </a:cxn>
                  <a:cxn ang="0">
                    <a:pos x="77" y="47"/>
                  </a:cxn>
                  <a:cxn ang="0">
                    <a:pos x="63" y="35"/>
                  </a:cxn>
                  <a:cxn ang="0">
                    <a:pos x="54" y="33"/>
                  </a:cxn>
                  <a:cxn ang="0">
                    <a:pos x="43" y="37"/>
                  </a:cxn>
                  <a:cxn ang="0">
                    <a:pos x="32" y="29"/>
                  </a:cxn>
                  <a:cxn ang="0">
                    <a:pos x="40" y="11"/>
                  </a:cxn>
                  <a:cxn ang="0">
                    <a:pos x="30" y="1"/>
                  </a:cxn>
                  <a:cxn ang="0">
                    <a:pos x="17" y="13"/>
                  </a:cxn>
                  <a:cxn ang="0">
                    <a:pos x="2" y="56"/>
                  </a:cxn>
                  <a:cxn ang="0">
                    <a:pos x="9" y="93"/>
                  </a:cxn>
                  <a:cxn ang="0">
                    <a:pos x="19" y="118"/>
                  </a:cxn>
                  <a:cxn ang="0">
                    <a:pos x="6" y="140"/>
                  </a:cxn>
                  <a:cxn ang="0">
                    <a:pos x="21" y="166"/>
                  </a:cxn>
                  <a:cxn ang="0">
                    <a:pos x="17" y="189"/>
                  </a:cxn>
                  <a:cxn ang="0">
                    <a:pos x="40" y="189"/>
                  </a:cxn>
                  <a:cxn ang="0">
                    <a:pos x="65" y="199"/>
                  </a:cxn>
                  <a:cxn ang="0">
                    <a:pos x="95" y="212"/>
                  </a:cxn>
                  <a:cxn ang="0">
                    <a:pos x="86" y="243"/>
                  </a:cxn>
                  <a:cxn ang="0">
                    <a:pos x="60" y="265"/>
                  </a:cxn>
                  <a:cxn ang="0">
                    <a:pos x="51" y="305"/>
                  </a:cxn>
                  <a:cxn ang="0">
                    <a:pos x="72" y="329"/>
                  </a:cxn>
                  <a:cxn ang="0">
                    <a:pos x="86" y="316"/>
                  </a:cxn>
                  <a:cxn ang="0">
                    <a:pos x="69" y="278"/>
                  </a:cxn>
                  <a:cxn ang="0">
                    <a:pos x="90" y="273"/>
                  </a:cxn>
                  <a:cxn ang="0">
                    <a:pos x="101" y="286"/>
                  </a:cxn>
                  <a:cxn ang="0">
                    <a:pos x="116" y="279"/>
                  </a:cxn>
                  <a:cxn ang="0">
                    <a:pos x="136" y="285"/>
                  </a:cxn>
                  <a:cxn ang="0">
                    <a:pos x="160" y="272"/>
                  </a:cxn>
                  <a:cxn ang="0">
                    <a:pos x="162" y="292"/>
                  </a:cxn>
                  <a:cxn ang="0">
                    <a:pos x="186" y="284"/>
                  </a:cxn>
                  <a:cxn ang="0">
                    <a:pos x="196" y="294"/>
                  </a:cxn>
                  <a:cxn ang="0">
                    <a:pos x="222" y="284"/>
                  </a:cxn>
                  <a:cxn ang="0">
                    <a:pos x="255" y="300"/>
                  </a:cxn>
                  <a:cxn ang="0">
                    <a:pos x="286" y="306"/>
                  </a:cxn>
                  <a:cxn ang="0">
                    <a:pos x="292" y="328"/>
                  </a:cxn>
                  <a:cxn ang="0">
                    <a:pos x="315" y="346"/>
                  </a:cxn>
                  <a:cxn ang="0">
                    <a:pos x="324" y="322"/>
                  </a:cxn>
                  <a:cxn ang="0">
                    <a:pos x="324" y="299"/>
                  </a:cxn>
                  <a:cxn ang="0">
                    <a:pos x="339" y="268"/>
                  </a:cxn>
                  <a:cxn ang="0">
                    <a:pos x="371" y="250"/>
                  </a:cxn>
                  <a:cxn ang="0">
                    <a:pos x="377" y="238"/>
                  </a:cxn>
                  <a:cxn ang="0">
                    <a:pos x="362" y="216"/>
                  </a:cxn>
                  <a:cxn ang="0">
                    <a:pos x="362" y="198"/>
                  </a:cxn>
                  <a:cxn ang="0">
                    <a:pos x="359" y="181"/>
                  </a:cxn>
                  <a:cxn ang="0">
                    <a:pos x="341" y="159"/>
                  </a:cxn>
                </a:cxnLst>
                <a:rect l="0" t="0" r="r" b="b"/>
                <a:pathLst>
                  <a:path w="386" h="348">
                    <a:moveTo>
                      <a:pt x="336" y="158"/>
                    </a:moveTo>
                    <a:cubicBezTo>
                      <a:pt x="333" y="157"/>
                      <a:pt x="331" y="156"/>
                      <a:pt x="329" y="156"/>
                    </a:cubicBezTo>
                    <a:cubicBezTo>
                      <a:pt x="327" y="156"/>
                      <a:pt x="324" y="156"/>
                      <a:pt x="324" y="157"/>
                    </a:cubicBezTo>
                    <a:cubicBezTo>
                      <a:pt x="322" y="157"/>
                      <a:pt x="320" y="158"/>
                      <a:pt x="320" y="159"/>
                    </a:cubicBezTo>
                    <a:cubicBezTo>
                      <a:pt x="320" y="160"/>
                      <a:pt x="319" y="161"/>
                      <a:pt x="318" y="162"/>
                    </a:cubicBezTo>
                    <a:cubicBezTo>
                      <a:pt x="317" y="163"/>
                      <a:pt x="316" y="163"/>
                      <a:pt x="315" y="162"/>
                    </a:cubicBezTo>
                    <a:cubicBezTo>
                      <a:pt x="315" y="161"/>
                      <a:pt x="313" y="160"/>
                      <a:pt x="311" y="159"/>
                    </a:cubicBezTo>
                    <a:cubicBezTo>
                      <a:pt x="310" y="158"/>
                      <a:pt x="308" y="157"/>
                      <a:pt x="306" y="157"/>
                    </a:cubicBezTo>
                    <a:cubicBezTo>
                      <a:pt x="304" y="157"/>
                      <a:pt x="301" y="158"/>
                      <a:pt x="299" y="157"/>
                    </a:cubicBezTo>
                    <a:cubicBezTo>
                      <a:pt x="298" y="157"/>
                      <a:pt x="294" y="156"/>
                      <a:pt x="293" y="156"/>
                    </a:cubicBezTo>
                    <a:cubicBezTo>
                      <a:pt x="291" y="156"/>
                      <a:pt x="290" y="155"/>
                      <a:pt x="289" y="154"/>
                    </a:cubicBezTo>
                    <a:cubicBezTo>
                      <a:pt x="287" y="152"/>
                      <a:pt x="286" y="149"/>
                      <a:pt x="285" y="148"/>
                    </a:cubicBezTo>
                    <a:cubicBezTo>
                      <a:pt x="285" y="146"/>
                      <a:pt x="284" y="144"/>
                      <a:pt x="283" y="144"/>
                    </a:cubicBezTo>
                    <a:cubicBezTo>
                      <a:pt x="282" y="145"/>
                      <a:pt x="280" y="145"/>
                      <a:pt x="277" y="145"/>
                    </a:cubicBezTo>
                    <a:cubicBezTo>
                      <a:pt x="274" y="146"/>
                      <a:pt x="271" y="146"/>
                      <a:pt x="269" y="144"/>
                    </a:cubicBezTo>
                    <a:cubicBezTo>
                      <a:pt x="267" y="143"/>
                      <a:pt x="264" y="141"/>
                      <a:pt x="261" y="139"/>
                    </a:cubicBezTo>
                    <a:cubicBezTo>
                      <a:pt x="258" y="138"/>
                      <a:pt x="255" y="136"/>
                      <a:pt x="253" y="135"/>
                    </a:cubicBezTo>
                    <a:cubicBezTo>
                      <a:pt x="251" y="134"/>
                      <a:pt x="247" y="134"/>
                      <a:pt x="246" y="135"/>
                    </a:cubicBezTo>
                    <a:cubicBezTo>
                      <a:pt x="244" y="136"/>
                      <a:pt x="241" y="136"/>
                      <a:pt x="240" y="135"/>
                    </a:cubicBezTo>
                    <a:cubicBezTo>
                      <a:pt x="239" y="135"/>
                      <a:pt x="237" y="134"/>
                      <a:pt x="235" y="132"/>
                    </a:cubicBezTo>
                    <a:cubicBezTo>
                      <a:pt x="233" y="131"/>
                      <a:pt x="230" y="130"/>
                      <a:pt x="228" y="128"/>
                    </a:cubicBezTo>
                    <a:cubicBezTo>
                      <a:pt x="225" y="127"/>
                      <a:pt x="222" y="126"/>
                      <a:pt x="221" y="124"/>
                    </a:cubicBezTo>
                    <a:cubicBezTo>
                      <a:pt x="219" y="122"/>
                      <a:pt x="216" y="122"/>
                      <a:pt x="215" y="122"/>
                    </a:cubicBezTo>
                    <a:cubicBezTo>
                      <a:pt x="213" y="122"/>
                      <a:pt x="212" y="121"/>
                      <a:pt x="211" y="120"/>
                    </a:cubicBezTo>
                    <a:cubicBezTo>
                      <a:pt x="210" y="119"/>
                      <a:pt x="208" y="117"/>
                      <a:pt x="207" y="114"/>
                    </a:cubicBezTo>
                    <a:cubicBezTo>
                      <a:pt x="206" y="113"/>
                      <a:pt x="204" y="110"/>
                      <a:pt x="203" y="110"/>
                    </a:cubicBezTo>
                    <a:cubicBezTo>
                      <a:pt x="203" y="109"/>
                      <a:pt x="200" y="109"/>
                      <a:pt x="197" y="107"/>
                    </a:cubicBezTo>
                    <a:cubicBezTo>
                      <a:pt x="194" y="106"/>
                      <a:pt x="190" y="105"/>
                      <a:pt x="188" y="103"/>
                    </a:cubicBezTo>
                    <a:cubicBezTo>
                      <a:pt x="186" y="102"/>
                      <a:pt x="184" y="100"/>
                      <a:pt x="181" y="98"/>
                    </a:cubicBezTo>
                    <a:cubicBezTo>
                      <a:pt x="178" y="96"/>
                      <a:pt x="176" y="96"/>
                      <a:pt x="174" y="97"/>
                    </a:cubicBezTo>
                    <a:cubicBezTo>
                      <a:pt x="172" y="97"/>
                      <a:pt x="169" y="98"/>
                      <a:pt x="168" y="96"/>
                    </a:cubicBezTo>
                    <a:cubicBezTo>
                      <a:pt x="165" y="95"/>
                      <a:pt x="162" y="93"/>
                      <a:pt x="161" y="93"/>
                    </a:cubicBezTo>
                    <a:cubicBezTo>
                      <a:pt x="160" y="92"/>
                      <a:pt x="157" y="89"/>
                      <a:pt x="155" y="89"/>
                    </a:cubicBezTo>
                    <a:cubicBezTo>
                      <a:pt x="154" y="88"/>
                      <a:pt x="153" y="87"/>
                      <a:pt x="152" y="86"/>
                    </a:cubicBezTo>
                    <a:cubicBezTo>
                      <a:pt x="152" y="86"/>
                      <a:pt x="151" y="87"/>
                      <a:pt x="151" y="88"/>
                    </a:cubicBezTo>
                    <a:cubicBezTo>
                      <a:pt x="150" y="89"/>
                      <a:pt x="148" y="90"/>
                      <a:pt x="147" y="90"/>
                    </a:cubicBezTo>
                    <a:cubicBezTo>
                      <a:pt x="146" y="91"/>
                      <a:pt x="144" y="91"/>
                      <a:pt x="143" y="90"/>
                    </a:cubicBezTo>
                    <a:cubicBezTo>
                      <a:pt x="142" y="90"/>
                      <a:pt x="141" y="88"/>
                      <a:pt x="140" y="88"/>
                    </a:cubicBezTo>
                    <a:cubicBezTo>
                      <a:pt x="140" y="87"/>
                      <a:pt x="138" y="86"/>
                      <a:pt x="137" y="86"/>
                    </a:cubicBezTo>
                    <a:cubicBezTo>
                      <a:pt x="136" y="85"/>
                      <a:pt x="134" y="84"/>
                      <a:pt x="134" y="84"/>
                    </a:cubicBezTo>
                    <a:cubicBezTo>
                      <a:pt x="133" y="84"/>
                      <a:pt x="130" y="83"/>
                      <a:pt x="128" y="83"/>
                    </a:cubicBezTo>
                    <a:cubicBezTo>
                      <a:pt x="127" y="83"/>
                      <a:pt x="125" y="83"/>
                      <a:pt x="124" y="83"/>
                    </a:cubicBezTo>
                    <a:cubicBezTo>
                      <a:pt x="123" y="84"/>
                      <a:pt x="121" y="84"/>
                      <a:pt x="120" y="84"/>
                    </a:cubicBezTo>
                    <a:cubicBezTo>
                      <a:pt x="119" y="84"/>
                      <a:pt x="117" y="84"/>
                      <a:pt x="117" y="83"/>
                    </a:cubicBezTo>
                    <a:cubicBezTo>
                      <a:pt x="117" y="82"/>
                      <a:pt x="116" y="81"/>
                      <a:pt x="115" y="80"/>
                    </a:cubicBezTo>
                    <a:cubicBezTo>
                      <a:pt x="115" y="79"/>
                      <a:pt x="113" y="79"/>
                      <a:pt x="112" y="79"/>
                    </a:cubicBezTo>
                    <a:cubicBezTo>
                      <a:pt x="111" y="78"/>
                      <a:pt x="109" y="78"/>
                      <a:pt x="109" y="77"/>
                    </a:cubicBezTo>
                    <a:cubicBezTo>
                      <a:pt x="108" y="77"/>
                      <a:pt x="107" y="76"/>
                      <a:pt x="106" y="75"/>
                    </a:cubicBezTo>
                    <a:cubicBezTo>
                      <a:pt x="105" y="75"/>
                      <a:pt x="104" y="74"/>
                      <a:pt x="104" y="74"/>
                    </a:cubicBezTo>
                    <a:cubicBezTo>
                      <a:pt x="103" y="73"/>
                      <a:pt x="102" y="72"/>
                      <a:pt x="102" y="71"/>
                    </a:cubicBezTo>
                    <a:cubicBezTo>
                      <a:pt x="101" y="71"/>
                      <a:pt x="100" y="70"/>
                      <a:pt x="99" y="70"/>
                    </a:cubicBezTo>
                    <a:cubicBezTo>
                      <a:pt x="98" y="70"/>
                      <a:pt x="96" y="69"/>
                      <a:pt x="95" y="69"/>
                    </a:cubicBezTo>
                    <a:cubicBezTo>
                      <a:pt x="94" y="69"/>
                      <a:pt x="92" y="69"/>
                      <a:pt x="91" y="69"/>
                    </a:cubicBezTo>
                    <a:cubicBezTo>
                      <a:pt x="91" y="69"/>
                      <a:pt x="91" y="69"/>
                      <a:pt x="90" y="68"/>
                    </a:cubicBezTo>
                    <a:cubicBezTo>
                      <a:pt x="90" y="67"/>
                      <a:pt x="89" y="67"/>
                      <a:pt x="89" y="66"/>
                    </a:cubicBezTo>
                    <a:cubicBezTo>
                      <a:pt x="88" y="65"/>
                      <a:pt x="87" y="65"/>
                      <a:pt x="86" y="64"/>
                    </a:cubicBezTo>
                    <a:cubicBezTo>
                      <a:pt x="85" y="63"/>
                      <a:pt x="84" y="63"/>
                      <a:pt x="84" y="62"/>
                    </a:cubicBezTo>
                    <a:cubicBezTo>
                      <a:pt x="84" y="61"/>
                      <a:pt x="84" y="60"/>
                      <a:pt x="84" y="60"/>
                    </a:cubicBezTo>
                    <a:cubicBezTo>
                      <a:pt x="84" y="59"/>
                      <a:pt x="84" y="58"/>
                      <a:pt x="85" y="58"/>
                    </a:cubicBezTo>
                    <a:cubicBezTo>
                      <a:pt x="86" y="58"/>
                      <a:pt x="88" y="57"/>
                      <a:pt x="88" y="57"/>
                    </a:cubicBezTo>
                    <a:cubicBezTo>
                      <a:pt x="89" y="57"/>
                      <a:pt x="89" y="56"/>
                      <a:pt x="89" y="56"/>
                    </a:cubicBezTo>
                    <a:cubicBezTo>
                      <a:pt x="89" y="55"/>
                      <a:pt x="89" y="54"/>
                      <a:pt x="89" y="53"/>
                    </a:cubicBezTo>
                    <a:cubicBezTo>
                      <a:pt x="89" y="53"/>
                      <a:pt x="88" y="52"/>
                      <a:pt x="86" y="52"/>
                    </a:cubicBezTo>
                    <a:cubicBezTo>
                      <a:pt x="85" y="52"/>
                      <a:pt x="84" y="52"/>
                      <a:pt x="83" y="51"/>
                    </a:cubicBezTo>
                    <a:cubicBezTo>
                      <a:pt x="82" y="50"/>
                      <a:pt x="80" y="49"/>
                      <a:pt x="80" y="48"/>
                    </a:cubicBezTo>
                    <a:cubicBezTo>
                      <a:pt x="80" y="47"/>
                      <a:pt x="78" y="47"/>
                      <a:pt x="77" y="47"/>
                    </a:cubicBezTo>
                    <a:cubicBezTo>
                      <a:pt x="76" y="47"/>
                      <a:pt x="75" y="46"/>
                      <a:pt x="75" y="45"/>
                    </a:cubicBezTo>
                    <a:cubicBezTo>
                      <a:pt x="74" y="45"/>
                      <a:pt x="73" y="44"/>
                      <a:pt x="73" y="43"/>
                    </a:cubicBezTo>
                    <a:cubicBezTo>
                      <a:pt x="72" y="43"/>
                      <a:pt x="71" y="41"/>
                      <a:pt x="71" y="40"/>
                    </a:cubicBezTo>
                    <a:cubicBezTo>
                      <a:pt x="71" y="39"/>
                      <a:pt x="70" y="38"/>
                      <a:pt x="69" y="38"/>
                    </a:cubicBezTo>
                    <a:cubicBezTo>
                      <a:pt x="68" y="37"/>
                      <a:pt x="67" y="37"/>
                      <a:pt x="66" y="36"/>
                    </a:cubicBezTo>
                    <a:cubicBezTo>
                      <a:pt x="65" y="36"/>
                      <a:pt x="64" y="35"/>
                      <a:pt x="63" y="35"/>
                    </a:cubicBezTo>
                    <a:cubicBezTo>
                      <a:pt x="63" y="34"/>
                      <a:pt x="62" y="34"/>
                      <a:pt x="62" y="33"/>
                    </a:cubicBezTo>
                    <a:cubicBezTo>
                      <a:pt x="61" y="32"/>
                      <a:pt x="60" y="30"/>
                      <a:pt x="60" y="29"/>
                    </a:cubicBezTo>
                    <a:cubicBezTo>
                      <a:pt x="59" y="28"/>
                      <a:pt x="58" y="27"/>
                      <a:pt x="56" y="26"/>
                    </a:cubicBezTo>
                    <a:cubicBezTo>
                      <a:pt x="55" y="26"/>
                      <a:pt x="54" y="26"/>
                      <a:pt x="53" y="26"/>
                    </a:cubicBezTo>
                    <a:cubicBezTo>
                      <a:pt x="53" y="27"/>
                      <a:pt x="53" y="28"/>
                      <a:pt x="53" y="29"/>
                    </a:cubicBezTo>
                    <a:cubicBezTo>
                      <a:pt x="53" y="30"/>
                      <a:pt x="54" y="32"/>
                      <a:pt x="54" y="33"/>
                    </a:cubicBezTo>
                    <a:cubicBezTo>
                      <a:pt x="55" y="35"/>
                      <a:pt x="55" y="36"/>
                      <a:pt x="55" y="37"/>
                    </a:cubicBezTo>
                    <a:cubicBezTo>
                      <a:pt x="55" y="38"/>
                      <a:pt x="54" y="40"/>
                      <a:pt x="54" y="40"/>
                    </a:cubicBezTo>
                    <a:cubicBezTo>
                      <a:pt x="53" y="41"/>
                      <a:pt x="51" y="41"/>
                      <a:pt x="50" y="41"/>
                    </a:cubicBezTo>
                    <a:cubicBezTo>
                      <a:pt x="49" y="41"/>
                      <a:pt x="47" y="40"/>
                      <a:pt x="47" y="39"/>
                    </a:cubicBezTo>
                    <a:cubicBezTo>
                      <a:pt x="46" y="39"/>
                      <a:pt x="46" y="38"/>
                      <a:pt x="45" y="37"/>
                    </a:cubicBezTo>
                    <a:cubicBezTo>
                      <a:pt x="44" y="37"/>
                      <a:pt x="43" y="37"/>
                      <a:pt x="43" y="37"/>
                    </a:cubicBezTo>
                    <a:cubicBezTo>
                      <a:pt x="42" y="37"/>
                      <a:pt x="40" y="37"/>
                      <a:pt x="39" y="38"/>
                    </a:cubicBezTo>
                    <a:cubicBezTo>
                      <a:pt x="38" y="39"/>
                      <a:pt x="37" y="39"/>
                      <a:pt x="37" y="39"/>
                    </a:cubicBezTo>
                    <a:cubicBezTo>
                      <a:pt x="36" y="39"/>
                      <a:pt x="36" y="39"/>
                      <a:pt x="35" y="38"/>
                    </a:cubicBezTo>
                    <a:cubicBezTo>
                      <a:pt x="35" y="38"/>
                      <a:pt x="35" y="37"/>
                      <a:pt x="34" y="36"/>
                    </a:cubicBezTo>
                    <a:cubicBezTo>
                      <a:pt x="34" y="35"/>
                      <a:pt x="34" y="33"/>
                      <a:pt x="33" y="33"/>
                    </a:cubicBezTo>
                    <a:cubicBezTo>
                      <a:pt x="33" y="32"/>
                      <a:pt x="32" y="30"/>
                      <a:pt x="32" y="29"/>
                    </a:cubicBezTo>
                    <a:cubicBezTo>
                      <a:pt x="32" y="28"/>
                      <a:pt x="32" y="27"/>
                      <a:pt x="32" y="26"/>
                    </a:cubicBezTo>
                    <a:cubicBezTo>
                      <a:pt x="32" y="25"/>
                      <a:pt x="32" y="23"/>
                      <a:pt x="32" y="22"/>
                    </a:cubicBezTo>
                    <a:cubicBezTo>
                      <a:pt x="33" y="22"/>
                      <a:pt x="34" y="21"/>
                      <a:pt x="35" y="19"/>
                    </a:cubicBezTo>
                    <a:cubicBezTo>
                      <a:pt x="35" y="18"/>
                      <a:pt x="35" y="17"/>
                      <a:pt x="36" y="16"/>
                    </a:cubicBezTo>
                    <a:cubicBezTo>
                      <a:pt x="36" y="16"/>
                      <a:pt x="37" y="15"/>
                      <a:pt x="38" y="14"/>
                    </a:cubicBezTo>
                    <a:cubicBezTo>
                      <a:pt x="39" y="13"/>
                      <a:pt x="40" y="12"/>
                      <a:pt x="40" y="11"/>
                    </a:cubicBezTo>
                    <a:cubicBezTo>
                      <a:pt x="41" y="10"/>
                      <a:pt x="41" y="10"/>
                      <a:pt x="41" y="9"/>
                    </a:cubicBezTo>
                    <a:cubicBezTo>
                      <a:pt x="41" y="8"/>
                      <a:pt x="41" y="7"/>
                      <a:pt x="40" y="7"/>
                    </a:cubicBezTo>
                    <a:cubicBezTo>
                      <a:pt x="39" y="6"/>
                      <a:pt x="37" y="5"/>
                      <a:pt x="37" y="5"/>
                    </a:cubicBezTo>
                    <a:cubicBezTo>
                      <a:pt x="36" y="5"/>
                      <a:pt x="34" y="5"/>
                      <a:pt x="34" y="5"/>
                    </a:cubicBezTo>
                    <a:cubicBezTo>
                      <a:pt x="33" y="4"/>
                      <a:pt x="32" y="3"/>
                      <a:pt x="32" y="2"/>
                    </a:cubicBezTo>
                    <a:cubicBezTo>
                      <a:pt x="31" y="2"/>
                      <a:pt x="30" y="1"/>
                      <a:pt x="30" y="1"/>
                    </a:cubicBezTo>
                    <a:cubicBezTo>
                      <a:pt x="29" y="1"/>
                      <a:pt x="28" y="0"/>
                      <a:pt x="27" y="0"/>
                    </a:cubicBezTo>
                    <a:cubicBezTo>
                      <a:pt x="27" y="0"/>
                      <a:pt x="26" y="0"/>
                      <a:pt x="25" y="0"/>
                    </a:cubicBezTo>
                    <a:cubicBezTo>
                      <a:pt x="25" y="0"/>
                      <a:pt x="24" y="0"/>
                      <a:pt x="24" y="0"/>
                    </a:cubicBezTo>
                    <a:cubicBezTo>
                      <a:pt x="25" y="1"/>
                      <a:pt x="25" y="2"/>
                      <a:pt x="25" y="3"/>
                    </a:cubicBezTo>
                    <a:cubicBezTo>
                      <a:pt x="24" y="4"/>
                      <a:pt x="22" y="7"/>
                      <a:pt x="21" y="8"/>
                    </a:cubicBezTo>
                    <a:cubicBezTo>
                      <a:pt x="20" y="9"/>
                      <a:pt x="18" y="12"/>
                      <a:pt x="17" y="13"/>
                    </a:cubicBezTo>
                    <a:cubicBezTo>
                      <a:pt x="16" y="14"/>
                      <a:pt x="13" y="15"/>
                      <a:pt x="12" y="17"/>
                    </a:cubicBezTo>
                    <a:cubicBezTo>
                      <a:pt x="11" y="18"/>
                      <a:pt x="9" y="21"/>
                      <a:pt x="7" y="23"/>
                    </a:cubicBezTo>
                    <a:cubicBezTo>
                      <a:pt x="5" y="25"/>
                      <a:pt x="3" y="28"/>
                      <a:pt x="2" y="32"/>
                    </a:cubicBezTo>
                    <a:cubicBezTo>
                      <a:pt x="1" y="34"/>
                      <a:pt x="0" y="38"/>
                      <a:pt x="0" y="41"/>
                    </a:cubicBezTo>
                    <a:cubicBezTo>
                      <a:pt x="1" y="44"/>
                      <a:pt x="1" y="48"/>
                      <a:pt x="1" y="49"/>
                    </a:cubicBezTo>
                    <a:cubicBezTo>
                      <a:pt x="2" y="50"/>
                      <a:pt x="2" y="54"/>
                      <a:pt x="2" y="56"/>
                    </a:cubicBezTo>
                    <a:cubicBezTo>
                      <a:pt x="2" y="59"/>
                      <a:pt x="1" y="62"/>
                      <a:pt x="1" y="65"/>
                    </a:cubicBezTo>
                    <a:cubicBezTo>
                      <a:pt x="0" y="66"/>
                      <a:pt x="1" y="70"/>
                      <a:pt x="1" y="72"/>
                    </a:cubicBezTo>
                    <a:cubicBezTo>
                      <a:pt x="2" y="74"/>
                      <a:pt x="4" y="77"/>
                      <a:pt x="4" y="79"/>
                    </a:cubicBezTo>
                    <a:cubicBezTo>
                      <a:pt x="5" y="81"/>
                      <a:pt x="6" y="82"/>
                      <a:pt x="6" y="82"/>
                    </a:cubicBezTo>
                    <a:cubicBezTo>
                      <a:pt x="6" y="82"/>
                      <a:pt x="7" y="84"/>
                      <a:pt x="8" y="85"/>
                    </a:cubicBezTo>
                    <a:cubicBezTo>
                      <a:pt x="9" y="86"/>
                      <a:pt x="9" y="90"/>
                      <a:pt x="9" y="93"/>
                    </a:cubicBezTo>
                    <a:cubicBezTo>
                      <a:pt x="9" y="96"/>
                      <a:pt x="9" y="98"/>
                      <a:pt x="9" y="98"/>
                    </a:cubicBezTo>
                    <a:cubicBezTo>
                      <a:pt x="9" y="98"/>
                      <a:pt x="10" y="99"/>
                      <a:pt x="12" y="101"/>
                    </a:cubicBezTo>
                    <a:cubicBezTo>
                      <a:pt x="14" y="102"/>
                      <a:pt x="16" y="106"/>
                      <a:pt x="17" y="106"/>
                    </a:cubicBezTo>
                    <a:cubicBezTo>
                      <a:pt x="17" y="108"/>
                      <a:pt x="18" y="111"/>
                      <a:pt x="18" y="111"/>
                    </a:cubicBezTo>
                    <a:cubicBezTo>
                      <a:pt x="18" y="112"/>
                      <a:pt x="19" y="114"/>
                      <a:pt x="19" y="115"/>
                    </a:cubicBezTo>
                    <a:cubicBezTo>
                      <a:pt x="20" y="116"/>
                      <a:pt x="20" y="117"/>
                      <a:pt x="19" y="118"/>
                    </a:cubicBezTo>
                    <a:cubicBezTo>
                      <a:pt x="19" y="120"/>
                      <a:pt x="18" y="122"/>
                      <a:pt x="17" y="123"/>
                    </a:cubicBezTo>
                    <a:cubicBezTo>
                      <a:pt x="17" y="125"/>
                      <a:pt x="17" y="128"/>
                      <a:pt x="17" y="130"/>
                    </a:cubicBezTo>
                    <a:cubicBezTo>
                      <a:pt x="17" y="132"/>
                      <a:pt x="16" y="134"/>
                      <a:pt x="16" y="135"/>
                    </a:cubicBezTo>
                    <a:cubicBezTo>
                      <a:pt x="16" y="137"/>
                      <a:pt x="14" y="138"/>
                      <a:pt x="14" y="139"/>
                    </a:cubicBezTo>
                    <a:cubicBezTo>
                      <a:pt x="13" y="139"/>
                      <a:pt x="11" y="139"/>
                      <a:pt x="9" y="140"/>
                    </a:cubicBezTo>
                    <a:cubicBezTo>
                      <a:pt x="7" y="140"/>
                      <a:pt x="6" y="140"/>
                      <a:pt x="6" y="140"/>
                    </a:cubicBezTo>
                    <a:cubicBezTo>
                      <a:pt x="6" y="140"/>
                      <a:pt x="6" y="140"/>
                      <a:pt x="7" y="142"/>
                    </a:cubicBezTo>
                    <a:cubicBezTo>
                      <a:pt x="7" y="144"/>
                      <a:pt x="8" y="146"/>
                      <a:pt x="8" y="148"/>
                    </a:cubicBezTo>
                    <a:cubicBezTo>
                      <a:pt x="8" y="150"/>
                      <a:pt x="8" y="151"/>
                      <a:pt x="9" y="152"/>
                    </a:cubicBezTo>
                    <a:cubicBezTo>
                      <a:pt x="9" y="154"/>
                      <a:pt x="10" y="156"/>
                      <a:pt x="11" y="157"/>
                    </a:cubicBezTo>
                    <a:cubicBezTo>
                      <a:pt x="12" y="159"/>
                      <a:pt x="14" y="161"/>
                      <a:pt x="16" y="162"/>
                    </a:cubicBezTo>
                    <a:cubicBezTo>
                      <a:pt x="18" y="164"/>
                      <a:pt x="20" y="165"/>
                      <a:pt x="21" y="166"/>
                    </a:cubicBezTo>
                    <a:cubicBezTo>
                      <a:pt x="23" y="167"/>
                      <a:pt x="24" y="169"/>
                      <a:pt x="24" y="170"/>
                    </a:cubicBezTo>
                    <a:cubicBezTo>
                      <a:pt x="24" y="172"/>
                      <a:pt x="23" y="175"/>
                      <a:pt x="22" y="175"/>
                    </a:cubicBezTo>
                    <a:cubicBezTo>
                      <a:pt x="22" y="175"/>
                      <a:pt x="20" y="177"/>
                      <a:pt x="19" y="178"/>
                    </a:cubicBezTo>
                    <a:cubicBezTo>
                      <a:pt x="18" y="179"/>
                      <a:pt x="19" y="180"/>
                      <a:pt x="20" y="181"/>
                    </a:cubicBezTo>
                    <a:cubicBezTo>
                      <a:pt x="22" y="181"/>
                      <a:pt x="22" y="183"/>
                      <a:pt x="21" y="185"/>
                    </a:cubicBezTo>
                    <a:cubicBezTo>
                      <a:pt x="19" y="186"/>
                      <a:pt x="18" y="188"/>
                      <a:pt x="17" y="189"/>
                    </a:cubicBezTo>
                    <a:cubicBezTo>
                      <a:pt x="15" y="190"/>
                      <a:pt x="13" y="193"/>
                      <a:pt x="12" y="193"/>
                    </a:cubicBezTo>
                    <a:cubicBezTo>
                      <a:pt x="11" y="195"/>
                      <a:pt x="13" y="196"/>
                      <a:pt x="15" y="195"/>
                    </a:cubicBezTo>
                    <a:cubicBezTo>
                      <a:pt x="18" y="194"/>
                      <a:pt x="21" y="192"/>
                      <a:pt x="22" y="192"/>
                    </a:cubicBezTo>
                    <a:cubicBezTo>
                      <a:pt x="24" y="190"/>
                      <a:pt x="26" y="189"/>
                      <a:pt x="27" y="189"/>
                    </a:cubicBezTo>
                    <a:cubicBezTo>
                      <a:pt x="28" y="188"/>
                      <a:pt x="31" y="188"/>
                      <a:pt x="33" y="188"/>
                    </a:cubicBezTo>
                    <a:cubicBezTo>
                      <a:pt x="36" y="188"/>
                      <a:pt x="39" y="188"/>
                      <a:pt x="40" y="189"/>
                    </a:cubicBezTo>
                    <a:cubicBezTo>
                      <a:pt x="42" y="189"/>
                      <a:pt x="44" y="189"/>
                      <a:pt x="45" y="188"/>
                    </a:cubicBezTo>
                    <a:cubicBezTo>
                      <a:pt x="47" y="188"/>
                      <a:pt x="49" y="187"/>
                      <a:pt x="50" y="187"/>
                    </a:cubicBezTo>
                    <a:cubicBezTo>
                      <a:pt x="52" y="187"/>
                      <a:pt x="52" y="189"/>
                      <a:pt x="53" y="192"/>
                    </a:cubicBezTo>
                    <a:cubicBezTo>
                      <a:pt x="53" y="193"/>
                      <a:pt x="53" y="195"/>
                      <a:pt x="53" y="195"/>
                    </a:cubicBezTo>
                    <a:cubicBezTo>
                      <a:pt x="53" y="195"/>
                      <a:pt x="55" y="196"/>
                      <a:pt x="58" y="197"/>
                    </a:cubicBezTo>
                    <a:cubicBezTo>
                      <a:pt x="61" y="197"/>
                      <a:pt x="64" y="198"/>
                      <a:pt x="65" y="199"/>
                    </a:cubicBezTo>
                    <a:cubicBezTo>
                      <a:pt x="66" y="200"/>
                      <a:pt x="69" y="200"/>
                      <a:pt x="71" y="200"/>
                    </a:cubicBezTo>
                    <a:cubicBezTo>
                      <a:pt x="73" y="199"/>
                      <a:pt x="77" y="199"/>
                      <a:pt x="78" y="199"/>
                    </a:cubicBezTo>
                    <a:cubicBezTo>
                      <a:pt x="80" y="200"/>
                      <a:pt x="83" y="201"/>
                      <a:pt x="84" y="202"/>
                    </a:cubicBezTo>
                    <a:cubicBezTo>
                      <a:pt x="86" y="203"/>
                      <a:pt x="88" y="204"/>
                      <a:pt x="89" y="205"/>
                    </a:cubicBezTo>
                    <a:cubicBezTo>
                      <a:pt x="91" y="206"/>
                      <a:pt x="92" y="208"/>
                      <a:pt x="93" y="210"/>
                    </a:cubicBezTo>
                    <a:cubicBezTo>
                      <a:pt x="94" y="211"/>
                      <a:pt x="95" y="212"/>
                      <a:pt x="95" y="212"/>
                    </a:cubicBezTo>
                    <a:cubicBezTo>
                      <a:pt x="95" y="212"/>
                      <a:pt x="95" y="214"/>
                      <a:pt x="95" y="216"/>
                    </a:cubicBezTo>
                    <a:cubicBezTo>
                      <a:pt x="95" y="218"/>
                      <a:pt x="95" y="220"/>
                      <a:pt x="95" y="222"/>
                    </a:cubicBezTo>
                    <a:cubicBezTo>
                      <a:pt x="96" y="223"/>
                      <a:pt x="94" y="225"/>
                      <a:pt x="93" y="226"/>
                    </a:cubicBezTo>
                    <a:cubicBezTo>
                      <a:pt x="91" y="228"/>
                      <a:pt x="90" y="229"/>
                      <a:pt x="91" y="230"/>
                    </a:cubicBezTo>
                    <a:cubicBezTo>
                      <a:pt x="91" y="232"/>
                      <a:pt x="91" y="235"/>
                      <a:pt x="90" y="236"/>
                    </a:cubicBezTo>
                    <a:cubicBezTo>
                      <a:pt x="89" y="239"/>
                      <a:pt x="87" y="241"/>
                      <a:pt x="86" y="243"/>
                    </a:cubicBezTo>
                    <a:cubicBezTo>
                      <a:pt x="85" y="245"/>
                      <a:pt x="83" y="247"/>
                      <a:pt x="82" y="249"/>
                    </a:cubicBezTo>
                    <a:cubicBezTo>
                      <a:pt x="81" y="251"/>
                      <a:pt x="80" y="253"/>
                      <a:pt x="80" y="255"/>
                    </a:cubicBezTo>
                    <a:cubicBezTo>
                      <a:pt x="81" y="256"/>
                      <a:pt x="80" y="258"/>
                      <a:pt x="77" y="260"/>
                    </a:cubicBezTo>
                    <a:cubicBezTo>
                      <a:pt x="76" y="261"/>
                      <a:pt x="73" y="263"/>
                      <a:pt x="72" y="263"/>
                    </a:cubicBezTo>
                    <a:cubicBezTo>
                      <a:pt x="71" y="263"/>
                      <a:pt x="68" y="263"/>
                      <a:pt x="65" y="263"/>
                    </a:cubicBezTo>
                    <a:cubicBezTo>
                      <a:pt x="62" y="263"/>
                      <a:pt x="60" y="264"/>
                      <a:pt x="60" y="265"/>
                    </a:cubicBezTo>
                    <a:cubicBezTo>
                      <a:pt x="60" y="267"/>
                      <a:pt x="59" y="268"/>
                      <a:pt x="57" y="268"/>
                    </a:cubicBezTo>
                    <a:cubicBezTo>
                      <a:pt x="55" y="269"/>
                      <a:pt x="54" y="271"/>
                      <a:pt x="55" y="273"/>
                    </a:cubicBezTo>
                    <a:cubicBezTo>
                      <a:pt x="55" y="275"/>
                      <a:pt x="57" y="278"/>
                      <a:pt x="58" y="281"/>
                    </a:cubicBezTo>
                    <a:cubicBezTo>
                      <a:pt x="58" y="283"/>
                      <a:pt x="58" y="288"/>
                      <a:pt x="56" y="289"/>
                    </a:cubicBezTo>
                    <a:cubicBezTo>
                      <a:pt x="54" y="292"/>
                      <a:pt x="53" y="295"/>
                      <a:pt x="52" y="298"/>
                    </a:cubicBezTo>
                    <a:cubicBezTo>
                      <a:pt x="51" y="300"/>
                      <a:pt x="51" y="303"/>
                      <a:pt x="51" y="305"/>
                    </a:cubicBezTo>
                    <a:cubicBezTo>
                      <a:pt x="52" y="306"/>
                      <a:pt x="52" y="310"/>
                      <a:pt x="53" y="312"/>
                    </a:cubicBezTo>
                    <a:cubicBezTo>
                      <a:pt x="53" y="314"/>
                      <a:pt x="53" y="317"/>
                      <a:pt x="53" y="319"/>
                    </a:cubicBezTo>
                    <a:cubicBezTo>
                      <a:pt x="52" y="321"/>
                      <a:pt x="53" y="322"/>
                      <a:pt x="55" y="323"/>
                    </a:cubicBezTo>
                    <a:cubicBezTo>
                      <a:pt x="56" y="323"/>
                      <a:pt x="57" y="326"/>
                      <a:pt x="58" y="328"/>
                    </a:cubicBezTo>
                    <a:cubicBezTo>
                      <a:pt x="58" y="330"/>
                      <a:pt x="60" y="331"/>
                      <a:pt x="63" y="330"/>
                    </a:cubicBezTo>
                    <a:cubicBezTo>
                      <a:pt x="66" y="329"/>
                      <a:pt x="69" y="329"/>
                      <a:pt x="72" y="329"/>
                    </a:cubicBezTo>
                    <a:cubicBezTo>
                      <a:pt x="74" y="330"/>
                      <a:pt x="77" y="331"/>
                      <a:pt x="78" y="333"/>
                    </a:cubicBezTo>
                    <a:cubicBezTo>
                      <a:pt x="79" y="334"/>
                      <a:pt x="81" y="334"/>
                      <a:pt x="83" y="334"/>
                    </a:cubicBezTo>
                    <a:cubicBezTo>
                      <a:pt x="84" y="333"/>
                      <a:pt x="86" y="332"/>
                      <a:pt x="87" y="330"/>
                    </a:cubicBezTo>
                    <a:cubicBezTo>
                      <a:pt x="88" y="329"/>
                      <a:pt x="89" y="327"/>
                      <a:pt x="90" y="326"/>
                    </a:cubicBezTo>
                    <a:cubicBezTo>
                      <a:pt x="91" y="324"/>
                      <a:pt x="90" y="321"/>
                      <a:pt x="90" y="321"/>
                    </a:cubicBezTo>
                    <a:cubicBezTo>
                      <a:pt x="89" y="319"/>
                      <a:pt x="88" y="316"/>
                      <a:pt x="86" y="316"/>
                    </a:cubicBezTo>
                    <a:cubicBezTo>
                      <a:pt x="85" y="314"/>
                      <a:pt x="82" y="313"/>
                      <a:pt x="81" y="313"/>
                    </a:cubicBezTo>
                    <a:cubicBezTo>
                      <a:pt x="80" y="312"/>
                      <a:pt x="78" y="311"/>
                      <a:pt x="78" y="309"/>
                    </a:cubicBezTo>
                    <a:cubicBezTo>
                      <a:pt x="78" y="307"/>
                      <a:pt x="78" y="304"/>
                      <a:pt x="78" y="303"/>
                    </a:cubicBezTo>
                    <a:cubicBezTo>
                      <a:pt x="77" y="302"/>
                      <a:pt x="76" y="299"/>
                      <a:pt x="76" y="297"/>
                    </a:cubicBezTo>
                    <a:cubicBezTo>
                      <a:pt x="75" y="294"/>
                      <a:pt x="73" y="290"/>
                      <a:pt x="72" y="287"/>
                    </a:cubicBezTo>
                    <a:cubicBezTo>
                      <a:pt x="70" y="285"/>
                      <a:pt x="70" y="281"/>
                      <a:pt x="69" y="278"/>
                    </a:cubicBezTo>
                    <a:cubicBezTo>
                      <a:pt x="69" y="276"/>
                      <a:pt x="70" y="274"/>
                      <a:pt x="72" y="273"/>
                    </a:cubicBezTo>
                    <a:cubicBezTo>
                      <a:pt x="74" y="272"/>
                      <a:pt x="76" y="272"/>
                      <a:pt x="77" y="273"/>
                    </a:cubicBezTo>
                    <a:cubicBezTo>
                      <a:pt x="78" y="274"/>
                      <a:pt x="80" y="273"/>
                      <a:pt x="80" y="270"/>
                    </a:cubicBezTo>
                    <a:cubicBezTo>
                      <a:pt x="80" y="268"/>
                      <a:pt x="82" y="266"/>
                      <a:pt x="84" y="266"/>
                    </a:cubicBezTo>
                    <a:cubicBezTo>
                      <a:pt x="86" y="267"/>
                      <a:pt x="88" y="268"/>
                      <a:pt x="89" y="269"/>
                    </a:cubicBezTo>
                    <a:cubicBezTo>
                      <a:pt x="90" y="270"/>
                      <a:pt x="90" y="272"/>
                      <a:pt x="90" y="273"/>
                    </a:cubicBezTo>
                    <a:cubicBezTo>
                      <a:pt x="90" y="274"/>
                      <a:pt x="88" y="277"/>
                      <a:pt x="87" y="278"/>
                    </a:cubicBezTo>
                    <a:cubicBezTo>
                      <a:pt x="86" y="279"/>
                      <a:pt x="86" y="281"/>
                      <a:pt x="87" y="283"/>
                    </a:cubicBezTo>
                    <a:cubicBezTo>
                      <a:pt x="87" y="284"/>
                      <a:pt x="88" y="284"/>
                      <a:pt x="90" y="283"/>
                    </a:cubicBezTo>
                    <a:cubicBezTo>
                      <a:pt x="91" y="282"/>
                      <a:pt x="94" y="281"/>
                      <a:pt x="95" y="281"/>
                    </a:cubicBezTo>
                    <a:cubicBezTo>
                      <a:pt x="96" y="282"/>
                      <a:pt x="98" y="282"/>
                      <a:pt x="98" y="284"/>
                    </a:cubicBezTo>
                    <a:cubicBezTo>
                      <a:pt x="99" y="286"/>
                      <a:pt x="100" y="287"/>
                      <a:pt x="101" y="286"/>
                    </a:cubicBezTo>
                    <a:cubicBezTo>
                      <a:pt x="102" y="286"/>
                      <a:pt x="104" y="286"/>
                      <a:pt x="105" y="286"/>
                    </a:cubicBezTo>
                    <a:cubicBezTo>
                      <a:pt x="106" y="286"/>
                      <a:pt x="108" y="285"/>
                      <a:pt x="109" y="283"/>
                    </a:cubicBezTo>
                    <a:cubicBezTo>
                      <a:pt x="109" y="282"/>
                      <a:pt x="109" y="280"/>
                      <a:pt x="108" y="279"/>
                    </a:cubicBezTo>
                    <a:cubicBezTo>
                      <a:pt x="108" y="278"/>
                      <a:pt x="109" y="276"/>
                      <a:pt x="111" y="275"/>
                    </a:cubicBezTo>
                    <a:cubicBezTo>
                      <a:pt x="112" y="275"/>
                      <a:pt x="113" y="275"/>
                      <a:pt x="113" y="276"/>
                    </a:cubicBezTo>
                    <a:cubicBezTo>
                      <a:pt x="113" y="278"/>
                      <a:pt x="115" y="280"/>
                      <a:pt x="116" y="279"/>
                    </a:cubicBezTo>
                    <a:cubicBezTo>
                      <a:pt x="118" y="279"/>
                      <a:pt x="118" y="281"/>
                      <a:pt x="116" y="283"/>
                    </a:cubicBezTo>
                    <a:cubicBezTo>
                      <a:pt x="115" y="285"/>
                      <a:pt x="115" y="285"/>
                      <a:pt x="116" y="285"/>
                    </a:cubicBezTo>
                    <a:cubicBezTo>
                      <a:pt x="118" y="285"/>
                      <a:pt x="120" y="285"/>
                      <a:pt x="121" y="284"/>
                    </a:cubicBezTo>
                    <a:cubicBezTo>
                      <a:pt x="122" y="284"/>
                      <a:pt x="123" y="284"/>
                      <a:pt x="124" y="284"/>
                    </a:cubicBezTo>
                    <a:cubicBezTo>
                      <a:pt x="125" y="284"/>
                      <a:pt x="128" y="284"/>
                      <a:pt x="128" y="284"/>
                    </a:cubicBezTo>
                    <a:cubicBezTo>
                      <a:pt x="130" y="285"/>
                      <a:pt x="133" y="285"/>
                      <a:pt x="136" y="285"/>
                    </a:cubicBezTo>
                    <a:cubicBezTo>
                      <a:pt x="137" y="285"/>
                      <a:pt x="138" y="283"/>
                      <a:pt x="138" y="282"/>
                    </a:cubicBezTo>
                    <a:cubicBezTo>
                      <a:pt x="138" y="281"/>
                      <a:pt x="139" y="279"/>
                      <a:pt x="140" y="278"/>
                    </a:cubicBezTo>
                    <a:cubicBezTo>
                      <a:pt x="142" y="278"/>
                      <a:pt x="144" y="276"/>
                      <a:pt x="145" y="275"/>
                    </a:cubicBezTo>
                    <a:cubicBezTo>
                      <a:pt x="146" y="275"/>
                      <a:pt x="149" y="273"/>
                      <a:pt x="150" y="273"/>
                    </a:cubicBezTo>
                    <a:cubicBezTo>
                      <a:pt x="152" y="272"/>
                      <a:pt x="154" y="271"/>
                      <a:pt x="156" y="271"/>
                    </a:cubicBezTo>
                    <a:cubicBezTo>
                      <a:pt x="158" y="270"/>
                      <a:pt x="160" y="271"/>
                      <a:pt x="160" y="272"/>
                    </a:cubicBezTo>
                    <a:cubicBezTo>
                      <a:pt x="161" y="272"/>
                      <a:pt x="162" y="274"/>
                      <a:pt x="162" y="275"/>
                    </a:cubicBezTo>
                    <a:cubicBezTo>
                      <a:pt x="162" y="276"/>
                      <a:pt x="163" y="277"/>
                      <a:pt x="164" y="279"/>
                    </a:cubicBezTo>
                    <a:cubicBezTo>
                      <a:pt x="165" y="281"/>
                      <a:pt x="166" y="282"/>
                      <a:pt x="166" y="283"/>
                    </a:cubicBezTo>
                    <a:cubicBezTo>
                      <a:pt x="166" y="284"/>
                      <a:pt x="164" y="286"/>
                      <a:pt x="162" y="287"/>
                    </a:cubicBezTo>
                    <a:cubicBezTo>
                      <a:pt x="162" y="288"/>
                      <a:pt x="161" y="290"/>
                      <a:pt x="161" y="290"/>
                    </a:cubicBezTo>
                    <a:cubicBezTo>
                      <a:pt x="161" y="291"/>
                      <a:pt x="162" y="292"/>
                      <a:pt x="162" y="292"/>
                    </a:cubicBezTo>
                    <a:cubicBezTo>
                      <a:pt x="163" y="292"/>
                      <a:pt x="166" y="292"/>
                      <a:pt x="168" y="291"/>
                    </a:cubicBezTo>
                    <a:cubicBezTo>
                      <a:pt x="170" y="291"/>
                      <a:pt x="171" y="290"/>
                      <a:pt x="172" y="290"/>
                    </a:cubicBezTo>
                    <a:cubicBezTo>
                      <a:pt x="173" y="291"/>
                      <a:pt x="174" y="291"/>
                      <a:pt x="175" y="290"/>
                    </a:cubicBezTo>
                    <a:cubicBezTo>
                      <a:pt x="176" y="290"/>
                      <a:pt x="177" y="289"/>
                      <a:pt x="178" y="288"/>
                    </a:cubicBezTo>
                    <a:cubicBezTo>
                      <a:pt x="178" y="286"/>
                      <a:pt x="179" y="285"/>
                      <a:pt x="181" y="285"/>
                    </a:cubicBezTo>
                    <a:cubicBezTo>
                      <a:pt x="182" y="285"/>
                      <a:pt x="185" y="285"/>
                      <a:pt x="186" y="284"/>
                    </a:cubicBezTo>
                    <a:cubicBezTo>
                      <a:pt x="187" y="284"/>
                      <a:pt x="187" y="283"/>
                      <a:pt x="188" y="282"/>
                    </a:cubicBezTo>
                    <a:cubicBezTo>
                      <a:pt x="189" y="282"/>
                      <a:pt x="189" y="282"/>
                      <a:pt x="189" y="283"/>
                    </a:cubicBezTo>
                    <a:cubicBezTo>
                      <a:pt x="189" y="284"/>
                      <a:pt x="189" y="284"/>
                      <a:pt x="189" y="285"/>
                    </a:cubicBezTo>
                    <a:cubicBezTo>
                      <a:pt x="189" y="287"/>
                      <a:pt x="189" y="289"/>
                      <a:pt x="188" y="290"/>
                    </a:cubicBezTo>
                    <a:cubicBezTo>
                      <a:pt x="188" y="292"/>
                      <a:pt x="189" y="293"/>
                      <a:pt x="190" y="293"/>
                    </a:cubicBezTo>
                    <a:cubicBezTo>
                      <a:pt x="192" y="293"/>
                      <a:pt x="195" y="294"/>
                      <a:pt x="196" y="294"/>
                    </a:cubicBezTo>
                    <a:cubicBezTo>
                      <a:pt x="197" y="295"/>
                      <a:pt x="200" y="296"/>
                      <a:pt x="202" y="296"/>
                    </a:cubicBezTo>
                    <a:cubicBezTo>
                      <a:pt x="204" y="296"/>
                      <a:pt x="206" y="295"/>
                      <a:pt x="207" y="294"/>
                    </a:cubicBezTo>
                    <a:cubicBezTo>
                      <a:pt x="209" y="294"/>
                      <a:pt x="210" y="291"/>
                      <a:pt x="210" y="290"/>
                    </a:cubicBezTo>
                    <a:cubicBezTo>
                      <a:pt x="210" y="288"/>
                      <a:pt x="212" y="286"/>
                      <a:pt x="212" y="285"/>
                    </a:cubicBezTo>
                    <a:cubicBezTo>
                      <a:pt x="214" y="283"/>
                      <a:pt x="216" y="283"/>
                      <a:pt x="218" y="284"/>
                    </a:cubicBezTo>
                    <a:cubicBezTo>
                      <a:pt x="220" y="284"/>
                      <a:pt x="221" y="284"/>
                      <a:pt x="222" y="284"/>
                    </a:cubicBezTo>
                    <a:cubicBezTo>
                      <a:pt x="224" y="282"/>
                      <a:pt x="226" y="282"/>
                      <a:pt x="227" y="283"/>
                    </a:cubicBezTo>
                    <a:cubicBezTo>
                      <a:pt x="228" y="283"/>
                      <a:pt x="229" y="284"/>
                      <a:pt x="229" y="286"/>
                    </a:cubicBezTo>
                    <a:cubicBezTo>
                      <a:pt x="230" y="287"/>
                      <a:pt x="232" y="288"/>
                      <a:pt x="235" y="289"/>
                    </a:cubicBezTo>
                    <a:cubicBezTo>
                      <a:pt x="237" y="291"/>
                      <a:pt x="241" y="292"/>
                      <a:pt x="244" y="294"/>
                    </a:cubicBezTo>
                    <a:cubicBezTo>
                      <a:pt x="246" y="296"/>
                      <a:pt x="247" y="298"/>
                      <a:pt x="249" y="298"/>
                    </a:cubicBezTo>
                    <a:cubicBezTo>
                      <a:pt x="250" y="299"/>
                      <a:pt x="253" y="300"/>
                      <a:pt x="255" y="300"/>
                    </a:cubicBezTo>
                    <a:cubicBezTo>
                      <a:pt x="256" y="300"/>
                      <a:pt x="260" y="301"/>
                      <a:pt x="261" y="302"/>
                    </a:cubicBezTo>
                    <a:cubicBezTo>
                      <a:pt x="263" y="302"/>
                      <a:pt x="264" y="304"/>
                      <a:pt x="265" y="304"/>
                    </a:cubicBezTo>
                    <a:cubicBezTo>
                      <a:pt x="265" y="305"/>
                      <a:pt x="266" y="307"/>
                      <a:pt x="267" y="309"/>
                    </a:cubicBezTo>
                    <a:cubicBezTo>
                      <a:pt x="268" y="309"/>
                      <a:pt x="270" y="309"/>
                      <a:pt x="272" y="308"/>
                    </a:cubicBezTo>
                    <a:cubicBezTo>
                      <a:pt x="274" y="307"/>
                      <a:pt x="278" y="306"/>
                      <a:pt x="280" y="306"/>
                    </a:cubicBezTo>
                    <a:cubicBezTo>
                      <a:pt x="281" y="306"/>
                      <a:pt x="284" y="306"/>
                      <a:pt x="286" y="306"/>
                    </a:cubicBezTo>
                    <a:cubicBezTo>
                      <a:pt x="287" y="306"/>
                      <a:pt x="289" y="307"/>
                      <a:pt x="290" y="308"/>
                    </a:cubicBezTo>
                    <a:cubicBezTo>
                      <a:pt x="291" y="308"/>
                      <a:pt x="293" y="310"/>
                      <a:pt x="294" y="311"/>
                    </a:cubicBezTo>
                    <a:cubicBezTo>
                      <a:pt x="294" y="312"/>
                      <a:pt x="294" y="314"/>
                      <a:pt x="292" y="315"/>
                    </a:cubicBezTo>
                    <a:cubicBezTo>
                      <a:pt x="291" y="315"/>
                      <a:pt x="290" y="317"/>
                      <a:pt x="290" y="319"/>
                    </a:cubicBezTo>
                    <a:cubicBezTo>
                      <a:pt x="290" y="320"/>
                      <a:pt x="291" y="322"/>
                      <a:pt x="291" y="323"/>
                    </a:cubicBezTo>
                    <a:cubicBezTo>
                      <a:pt x="292" y="325"/>
                      <a:pt x="292" y="327"/>
                      <a:pt x="292" y="328"/>
                    </a:cubicBezTo>
                    <a:cubicBezTo>
                      <a:pt x="291" y="329"/>
                      <a:pt x="291" y="332"/>
                      <a:pt x="290" y="334"/>
                    </a:cubicBezTo>
                    <a:cubicBezTo>
                      <a:pt x="289" y="336"/>
                      <a:pt x="290" y="338"/>
                      <a:pt x="292" y="340"/>
                    </a:cubicBezTo>
                    <a:cubicBezTo>
                      <a:pt x="292" y="342"/>
                      <a:pt x="295" y="344"/>
                      <a:pt x="296" y="346"/>
                    </a:cubicBezTo>
                    <a:cubicBezTo>
                      <a:pt x="297" y="347"/>
                      <a:pt x="301" y="348"/>
                      <a:pt x="302" y="348"/>
                    </a:cubicBezTo>
                    <a:cubicBezTo>
                      <a:pt x="305" y="348"/>
                      <a:pt x="309" y="348"/>
                      <a:pt x="310" y="348"/>
                    </a:cubicBezTo>
                    <a:cubicBezTo>
                      <a:pt x="312" y="348"/>
                      <a:pt x="314" y="347"/>
                      <a:pt x="315" y="346"/>
                    </a:cubicBezTo>
                    <a:cubicBezTo>
                      <a:pt x="317" y="345"/>
                      <a:pt x="318" y="344"/>
                      <a:pt x="318" y="342"/>
                    </a:cubicBezTo>
                    <a:cubicBezTo>
                      <a:pt x="319" y="340"/>
                      <a:pt x="321" y="339"/>
                      <a:pt x="323" y="338"/>
                    </a:cubicBezTo>
                    <a:cubicBezTo>
                      <a:pt x="324" y="337"/>
                      <a:pt x="325" y="337"/>
                      <a:pt x="325" y="337"/>
                    </a:cubicBezTo>
                    <a:cubicBezTo>
                      <a:pt x="325" y="337"/>
                      <a:pt x="325" y="335"/>
                      <a:pt x="325" y="332"/>
                    </a:cubicBezTo>
                    <a:cubicBezTo>
                      <a:pt x="325" y="331"/>
                      <a:pt x="325" y="328"/>
                      <a:pt x="325" y="327"/>
                    </a:cubicBezTo>
                    <a:cubicBezTo>
                      <a:pt x="325" y="325"/>
                      <a:pt x="324" y="322"/>
                      <a:pt x="324" y="322"/>
                    </a:cubicBezTo>
                    <a:cubicBezTo>
                      <a:pt x="324" y="320"/>
                      <a:pt x="326" y="317"/>
                      <a:pt x="328" y="316"/>
                    </a:cubicBezTo>
                    <a:cubicBezTo>
                      <a:pt x="328" y="316"/>
                      <a:pt x="328" y="316"/>
                      <a:pt x="329" y="316"/>
                    </a:cubicBezTo>
                    <a:cubicBezTo>
                      <a:pt x="330" y="315"/>
                      <a:pt x="331" y="314"/>
                      <a:pt x="331" y="313"/>
                    </a:cubicBezTo>
                    <a:cubicBezTo>
                      <a:pt x="331" y="311"/>
                      <a:pt x="331" y="310"/>
                      <a:pt x="331" y="307"/>
                    </a:cubicBezTo>
                    <a:cubicBezTo>
                      <a:pt x="331" y="305"/>
                      <a:pt x="330" y="303"/>
                      <a:pt x="329" y="302"/>
                    </a:cubicBezTo>
                    <a:cubicBezTo>
                      <a:pt x="328" y="300"/>
                      <a:pt x="325" y="300"/>
                      <a:pt x="324" y="299"/>
                    </a:cubicBezTo>
                    <a:cubicBezTo>
                      <a:pt x="323" y="298"/>
                      <a:pt x="321" y="296"/>
                      <a:pt x="321" y="295"/>
                    </a:cubicBezTo>
                    <a:cubicBezTo>
                      <a:pt x="321" y="294"/>
                      <a:pt x="321" y="291"/>
                      <a:pt x="321" y="289"/>
                    </a:cubicBezTo>
                    <a:cubicBezTo>
                      <a:pt x="321" y="287"/>
                      <a:pt x="321" y="284"/>
                      <a:pt x="322" y="281"/>
                    </a:cubicBezTo>
                    <a:cubicBezTo>
                      <a:pt x="323" y="279"/>
                      <a:pt x="325" y="276"/>
                      <a:pt x="326" y="275"/>
                    </a:cubicBezTo>
                    <a:cubicBezTo>
                      <a:pt x="327" y="274"/>
                      <a:pt x="329" y="272"/>
                      <a:pt x="331" y="272"/>
                    </a:cubicBezTo>
                    <a:cubicBezTo>
                      <a:pt x="333" y="271"/>
                      <a:pt x="336" y="269"/>
                      <a:pt x="339" y="268"/>
                    </a:cubicBezTo>
                    <a:cubicBezTo>
                      <a:pt x="341" y="266"/>
                      <a:pt x="344" y="264"/>
                      <a:pt x="345" y="264"/>
                    </a:cubicBezTo>
                    <a:cubicBezTo>
                      <a:pt x="347" y="262"/>
                      <a:pt x="349" y="260"/>
                      <a:pt x="351" y="259"/>
                    </a:cubicBezTo>
                    <a:cubicBezTo>
                      <a:pt x="353" y="258"/>
                      <a:pt x="355" y="255"/>
                      <a:pt x="357" y="254"/>
                    </a:cubicBezTo>
                    <a:cubicBezTo>
                      <a:pt x="358" y="252"/>
                      <a:pt x="361" y="251"/>
                      <a:pt x="363" y="251"/>
                    </a:cubicBezTo>
                    <a:cubicBezTo>
                      <a:pt x="365" y="250"/>
                      <a:pt x="367" y="251"/>
                      <a:pt x="368" y="252"/>
                    </a:cubicBezTo>
                    <a:cubicBezTo>
                      <a:pt x="369" y="252"/>
                      <a:pt x="370" y="252"/>
                      <a:pt x="371" y="250"/>
                    </a:cubicBezTo>
                    <a:cubicBezTo>
                      <a:pt x="372" y="249"/>
                      <a:pt x="373" y="248"/>
                      <a:pt x="374" y="248"/>
                    </a:cubicBezTo>
                    <a:cubicBezTo>
                      <a:pt x="375" y="248"/>
                      <a:pt x="377" y="248"/>
                      <a:pt x="378" y="248"/>
                    </a:cubicBezTo>
                    <a:cubicBezTo>
                      <a:pt x="379" y="248"/>
                      <a:pt x="382" y="248"/>
                      <a:pt x="383" y="247"/>
                    </a:cubicBezTo>
                    <a:cubicBezTo>
                      <a:pt x="384" y="247"/>
                      <a:pt x="386" y="245"/>
                      <a:pt x="386" y="244"/>
                    </a:cubicBezTo>
                    <a:cubicBezTo>
                      <a:pt x="386" y="242"/>
                      <a:pt x="384" y="241"/>
                      <a:pt x="383" y="241"/>
                    </a:cubicBezTo>
                    <a:cubicBezTo>
                      <a:pt x="382" y="240"/>
                      <a:pt x="379" y="238"/>
                      <a:pt x="377" y="238"/>
                    </a:cubicBezTo>
                    <a:cubicBezTo>
                      <a:pt x="375" y="238"/>
                      <a:pt x="372" y="236"/>
                      <a:pt x="370" y="235"/>
                    </a:cubicBezTo>
                    <a:cubicBezTo>
                      <a:pt x="367" y="234"/>
                      <a:pt x="365" y="233"/>
                      <a:pt x="364" y="231"/>
                    </a:cubicBezTo>
                    <a:cubicBezTo>
                      <a:pt x="363" y="229"/>
                      <a:pt x="361" y="228"/>
                      <a:pt x="360" y="228"/>
                    </a:cubicBezTo>
                    <a:cubicBezTo>
                      <a:pt x="359" y="228"/>
                      <a:pt x="357" y="226"/>
                      <a:pt x="356" y="224"/>
                    </a:cubicBezTo>
                    <a:cubicBezTo>
                      <a:pt x="356" y="222"/>
                      <a:pt x="356" y="219"/>
                      <a:pt x="358" y="219"/>
                    </a:cubicBezTo>
                    <a:cubicBezTo>
                      <a:pt x="360" y="219"/>
                      <a:pt x="362" y="217"/>
                      <a:pt x="362" y="216"/>
                    </a:cubicBezTo>
                    <a:cubicBezTo>
                      <a:pt x="363" y="214"/>
                      <a:pt x="363" y="213"/>
                      <a:pt x="361" y="212"/>
                    </a:cubicBezTo>
                    <a:cubicBezTo>
                      <a:pt x="360" y="210"/>
                      <a:pt x="358" y="209"/>
                      <a:pt x="356" y="209"/>
                    </a:cubicBezTo>
                    <a:cubicBezTo>
                      <a:pt x="354" y="209"/>
                      <a:pt x="353" y="208"/>
                      <a:pt x="353" y="207"/>
                    </a:cubicBezTo>
                    <a:cubicBezTo>
                      <a:pt x="353" y="205"/>
                      <a:pt x="353" y="204"/>
                      <a:pt x="354" y="204"/>
                    </a:cubicBezTo>
                    <a:cubicBezTo>
                      <a:pt x="354" y="204"/>
                      <a:pt x="356" y="203"/>
                      <a:pt x="357" y="202"/>
                    </a:cubicBezTo>
                    <a:cubicBezTo>
                      <a:pt x="358" y="200"/>
                      <a:pt x="361" y="198"/>
                      <a:pt x="362" y="198"/>
                    </a:cubicBezTo>
                    <a:cubicBezTo>
                      <a:pt x="363" y="197"/>
                      <a:pt x="365" y="197"/>
                      <a:pt x="367" y="197"/>
                    </a:cubicBezTo>
                    <a:cubicBezTo>
                      <a:pt x="369" y="198"/>
                      <a:pt x="370" y="198"/>
                      <a:pt x="372" y="197"/>
                    </a:cubicBezTo>
                    <a:cubicBezTo>
                      <a:pt x="374" y="197"/>
                      <a:pt x="374" y="195"/>
                      <a:pt x="372" y="194"/>
                    </a:cubicBezTo>
                    <a:cubicBezTo>
                      <a:pt x="370" y="192"/>
                      <a:pt x="369" y="190"/>
                      <a:pt x="368" y="190"/>
                    </a:cubicBezTo>
                    <a:cubicBezTo>
                      <a:pt x="368" y="190"/>
                      <a:pt x="366" y="188"/>
                      <a:pt x="364" y="186"/>
                    </a:cubicBezTo>
                    <a:cubicBezTo>
                      <a:pt x="362" y="185"/>
                      <a:pt x="360" y="182"/>
                      <a:pt x="359" y="181"/>
                    </a:cubicBezTo>
                    <a:cubicBezTo>
                      <a:pt x="357" y="180"/>
                      <a:pt x="354" y="178"/>
                      <a:pt x="353" y="176"/>
                    </a:cubicBezTo>
                    <a:cubicBezTo>
                      <a:pt x="351" y="175"/>
                      <a:pt x="350" y="172"/>
                      <a:pt x="350" y="171"/>
                    </a:cubicBezTo>
                    <a:cubicBezTo>
                      <a:pt x="350" y="170"/>
                      <a:pt x="350" y="167"/>
                      <a:pt x="349" y="166"/>
                    </a:cubicBezTo>
                    <a:cubicBezTo>
                      <a:pt x="349" y="166"/>
                      <a:pt x="347" y="163"/>
                      <a:pt x="346" y="161"/>
                    </a:cubicBezTo>
                    <a:cubicBezTo>
                      <a:pt x="345" y="160"/>
                      <a:pt x="344" y="158"/>
                      <a:pt x="344" y="158"/>
                    </a:cubicBezTo>
                    <a:cubicBezTo>
                      <a:pt x="344" y="158"/>
                      <a:pt x="343" y="159"/>
                      <a:pt x="341" y="159"/>
                    </a:cubicBezTo>
                    <a:cubicBezTo>
                      <a:pt x="341" y="159"/>
                      <a:pt x="338" y="159"/>
                      <a:pt x="336" y="15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sp>
            <p:nvSpPr>
              <p:cNvPr id="135" name="Freeform 56">
                <a:extLst>
                  <a:ext uri="{FF2B5EF4-FFF2-40B4-BE49-F238E27FC236}">
                    <a16:creationId xmlns:a16="http://schemas.microsoft.com/office/drawing/2014/main" id="{67DC3DEF-7728-D3E0-E0B6-E6D4821A1797}"/>
                  </a:ext>
                </a:extLst>
              </p:cNvPr>
              <p:cNvSpPr>
                <a:spLocks/>
              </p:cNvSpPr>
              <p:nvPr/>
            </p:nvSpPr>
            <p:spPr bwMode="auto">
              <a:xfrm>
                <a:off x="4872564" y="2121652"/>
                <a:ext cx="857026" cy="562423"/>
              </a:xfrm>
              <a:custGeom>
                <a:avLst/>
                <a:gdLst/>
                <a:ahLst/>
                <a:cxnLst>
                  <a:cxn ang="0">
                    <a:pos x="470" y="116"/>
                  </a:cxn>
                  <a:cxn ang="0">
                    <a:pos x="437" y="107"/>
                  </a:cxn>
                  <a:cxn ang="0">
                    <a:pos x="399" y="89"/>
                  </a:cxn>
                  <a:cxn ang="0">
                    <a:pos x="367" y="98"/>
                  </a:cxn>
                  <a:cxn ang="0">
                    <a:pos x="354" y="93"/>
                  </a:cxn>
                  <a:cxn ang="0">
                    <a:pos x="342" y="88"/>
                  </a:cxn>
                  <a:cxn ang="0">
                    <a:pos x="316" y="83"/>
                  </a:cxn>
                  <a:cxn ang="0">
                    <a:pos x="292" y="88"/>
                  </a:cxn>
                  <a:cxn ang="0">
                    <a:pos x="277" y="91"/>
                  </a:cxn>
                  <a:cxn ang="0">
                    <a:pos x="265" y="74"/>
                  </a:cxn>
                  <a:cxn ang="0">
                    <a:pos x="252" y="102"/>
                  </a:cxn>
                  <a:cxn ang="0">
                    <a:pos x="263" y="135"/>
                  </a:cxn>
                  <a:cxn ang="0">
                    <a:pos x="229" y="124"/>
                  </a:cxn>
                  <a:cxn ang="0">
                    <a:pos x="233" y="73"/>
                  </a:cxn>
                  <a:cxn ang="0">
                    <a:pos x="262" y="48"/>
                  </a:cxn>
                  <a:cxn ang="0">
                    <a:pos x="269" y="15"/>
                  </a:cxn>
                  <a:cxn ang="0">
                    <a:pos x="230" y="0"/>
                  </a:cxn>
                  <a:cxn ang="0">
                    <a:pos x="201" y="18"/>
                  </a:cxn>
                  <a:cxn ang="0">
                    <a:pos x="159" y="41"/>
                  </a:cxn>
                  <a:cxn ang="0">
                    <a:pos x="150" y="77"/>
                  </a:cxn>
                  <a:cxn ang="0">
                    <a:pos x="182" y="90"/>
                  </a:cxn>
                  <a:cxn ang="0">
                    <a:pos x="161" y="114"/>
                  </a:cxn>
                  <a:cxn ang="0">
                    <a:pos x="154" y="140"/>
                  </a:cxn>
                  <a:cxn ang="0">
                    <a:pos x="129" y="138"/>
                  </a:cxn>
                  <a:cxn ang="0">
                    <a:pos x="100" y="158"/>
                  </a:cxn>
                  <a:cxn ang="0">
                    <a:pos x="89" y="150"/>
                  </a:cxn>
                  <a:cxn ang="0">
                    <a:pos x="102" y="115"/>
                  </a:cxn>
                  <a:cxn ang="0">
                    <a:pos x="69" y="103"/>
                  </a:cxn>
                  <a:cxn ang="0">
                    <a:pos x="73" y="93"/>
                  </a:cxn>
                  <a:cxn ang="0">
                    <a:pos x="56" y="112"/>
                  </a:cxn>
                  <a:cxn ang="0">
                    <a:pos x="44" y="134"/>
                  </a:cxn>
                  <a:cxn ang="0">
                    <a:pos x="51" y="171"/>
                  </a:cxn>
                  <a:cxn ang="0">
                    <a:pos x="37" y="197"/>
                  </a:cxn>
                  <a:cxn ang="0">
                    <a:pos x="23" y="213"/>
                  </a:cxn>
                  <a:cxn ang="0">
                    <a:pos x="10" y="237"/>
                  </a:cxn>
                  <a:cxn ang="0">
                    <a:pos x="7" y="256"/>
                  </a:cxn>
                  <a:cxn ang="0">
                    <a:pos x="37" y="280"/>
                  </a:cxn>
                  <a:cxn ang="0">
                    <a:pos x="85" y="294"/>
                  </a:cxn>
                  <a:cxn ang="0">
                    <a:pos x="119" y="311"/>
                  </a:cxn>
                  <a:cxn ang="0">
                    <a:pos x="147" y="286"/>
                  </a:cxn>
                  <a:cxn ang="0">
                    <a:pos x="188" y="284"/>
                  </a:cxn>
                  <a:cxn ang="0">
                    <a:pos x="227" y="285"/>
                  </a:cxn>
                  <a:cxn ang="0">
                    <a:pos x="276" y="282"/>
                  </a:cxn>
                  <a:cxn ang="0">
                    <a:pos x="319" y="285"/>
                  </a:cxn>
                  <a:cxn ang="0">
                    <a:pos x="356" y="298"/>
                  </a:cxn>
                  <a:cxn ang="0">
                    <a:pos x="363" y="276"/>
                  </a:cxn>
                  <a:cxn ang="0">
                    <a:pos x="377" y="251"/>
                  </a:cxn>
                  <a:cxn ang="0">
                    <a:pos x="392" y="239"/>
                  </a:cxn>
                  <a:cxn ang="0">
                    <a:pos x="416" y="223"/>
                  </a:cxn>
                  <a:cxn ang="0">
                    <a:pos x="435" y="200"/>
                  </a:cxn>
                  <a:cxn ang="0">
                    <a:pos x="421" y="181"/>
                  </a:cxn>
                  <a:cxn ang="0">
                    <a:pos x="409" y="170"/>
                  </a:cxn>
                  <a:cxn ang="0">
                    <a:pos x="421" y="163"/>
                  </a:cxn>
                  <a:cxn ang="0">
                    <a:pos x="459" y="163"/>
                  </a:cxn>
                </a:cxnLst>
                <a:rect l="0" t="0" r="r" b="b"/>
                <a:pathLst>
                  <a:path w="473" h="311">
                    <a:moveTo>
                      <a:pt x="468" y="145"/>
                    </a:moveTo>
                    <a:cubicBezTo>
                      <a:pt x="466" y="144"/>
                      <a:pt x="465" y="141"/>
                      <a:pt x="466" y="139"/>
                    </a:cubicBezTo>
                    <a:cubicBezTo>
                      <a:pt x="467" y="137"/>
                      <a:pt x="468" y="134"/>
                      <a:pt x="469" y="133"/>
                    </a:cubicBezTo>
                    <a:cubicBezTo>
                      <a:pt x="469" y="132"/>
                      <a:pt x="469" y="130"/>
                      <a:pt x="468" y="128"/>
                    </a:cubicBezTo>
                    <a:cubicBezTo>
                      <a:pt x="467" y="128"/>
                      <a:pt x="467" y="125"/>
                      <a:pt x="467" y="124"/>
                    </a:cubicBezTo>
                    <a:cubicBezTo>
                      <a:pt x="467" y="122"/>
                      <a:pt x="468" y="120"/>
                      <a:pt x="469" y="120"/>
                    </a:cubicBezTo>
                    <a:cubicBezTo>
                      <a:pt x="471" y="119"/>
                      <a:pt x="470" y="117"/>
                      <a:pt x="470" y="116"/>
                    </a:cubicBezTo>
                    <a:cubicBezTo>
                      <a:pt x="470" y="115"/>
                      <a:pt x="468" y="113"/>
                      <a:pt x="467" y="113"/>
                    </a:cubicBezTo>
                    <a:cubicBezTo>
                      <a:pt x="466" y="112"/>
                      <a:pt x="463" y="112"/>
                      <a:pt x="462" y="112"/>
                    </a:cubicBezTo>
                    <a:cubicBezTo>
                      <a:pt x="461" y="111"/>
                      <a:pt x="458" y="111"/>
                      <a:pt x="456" y="111"/>
                    </a:cubicBezTo>
                    <a:cubicBezTo>
                      <a:pt x="454" y="111"/>
                      <a:pt x="451" y="112"/>
                      <a:pt x="448" y="113"/>
                    </a:cubicBezTo>
                    <a:cubicBezTo>
                      <a:pt x="446" y="115"/>
                      <a:pt x="445" y="115"/>
                      <a:pt x="444" y="114"/>
                    </a:cubicBezTo>
                    <a:cubicBezTo>
                      <a:pt x="443" y="112"/>
                      <a:pt x="442" y="110"/>
                      <a:pt x="442" y="110"/>
                    </a:cubicBezTo>
                    <a:cubicBezTo>
                      <a:pt x="441" y="109"/>
                      <a:pt x="439" y="107"/>
                      <a:pt x="437" y="107"/>
                    </a:cubicBezTo>
                    <a:cubicBezTo>
                      <a:pt x="436" y="106"/>
                      <a:pt x="433" y="106"/>
                      <a:pt x="431" y="106"/>
                    </a:cubicBezTo>
                    <a:cubicBezTo>
                      <a:pt x="429" y="105"/>
                      <a:pt x="427" y="104"/>
                      <a:pt x="426" y="103"/>
                    </a:cubicBezTo>
                    <a:cubicBezTo>
                      <a:pt x="424" y="103"/>
                      <a:pt x="422" y="101"/>
                      <a:pt x="420" y="99"/>
                    </a:cubicBezTo>
                    <a:cubicBezTo>
                      <a:pt x="418" y="98"/>
                      <a:pt x="414" y="96"/>
                      <a:pt x="411" y="94"/>
                    </a:cubicBezTo>
                    <a:cubicBezTo>
                      <a:pt x="409" y="94"/>
                      <a:pt x="407" y="92"/>
                      <a:pt x="406" y="91"/>
                    </a:cubicBezTo>
                    <a:cubicBezTo>
                      <a:pt x="406" y="89"/>
                      <a:pt x="404" y="88"/>
                      <a:pt x="403" y="88"/>
                    </a:cubicBezTo>
                    <a:cubicBezTo>
                      <a:pt x="402" y="87"/>
                      <a:pt x="400" y="87"/>
                      <a:pt x="399" y="89"/>
                    </a:cubicBezTo>
                    <a:cubicBezTo>
                      <a:pt x="398" y="90"/>
                      <a:pt x="396" y="90"/>
                      <a:pt x="394" y="89"/>
                    </a:cubicBezTo>
                    <a:cubicBezTo>
                      <a:pt x="392" y="88"/>
                      <a:pt x="391" y="88"/>
                      <a:pt x="389" y="90"/>
                    </a:cubicBezTo>
                    <a:cubicBezTo>
                      <a:pt x="388" y="91"/>
                      <a:pt x="386" y="93"/>
                      <a:pt x="386" y="95"/>
                    </a:cubicBezTo>
                    <a:cubicBezTo>
                      <a:pt x="386" y="97"/>
                      <a:pt x="385" y="99"/>
                      <a:pt x="384" y="99"/>
                    </a:cubicBezTo>
                    <a:cubicBezTo>
                      <a:pt x="383" y="100"/>
                      <a:pt x="380" y="101"/>
                      <a:pt x="378" y="101"/>
                    </a:cubicBezTo>
                    <a:cubicBezTo>
                      <a:pt x="376" y="101"/>
                      <a:pt x="374" y="100"/>
                      <a:pt x="372" y="100"/>
                    </a:cubicBezTo>
                    <a:cubicBezTo>
                      <a:pt x="371" y="99"/>
                      <a:pt x="368" y="98"/>
                      <a:pt x="367" y="98"/>
                    </a:cubicBezTo>
                    <a:cubicBezTo>
                      <a:pt x="366" y="98"/>
                      <a:pt x="365" y="97"/>
                      <a:pt x="365" y="95"/>
                    </a:cubicBezTo>
                    <a:cubicBezTo>
                      <a:pt x="366" y="94"/>
                      <a:pt x="366" y="92"/>
                      <a:pt x="366" y="90"/>
                    </a:cubicBezTo>
                    <a:cubicBezTo>
                      <a:pt x="366" y="90"/>
                      <a:pt x="366" y="89"/>
                      <a:pt x="366" y="88"/>
                    </a:cubicBezTo>
                    <a:cubicBezTo>
                      <a:pt x="366" y="87"/>
                      <a:pt x="366" y="87"/>
                      <a:pt x="365" y="87"/>
                    </a:cubicBezTo>
                    <a:cubicBezTo>
                      <a:pt x="364" y="88"/>
                      <a:pt x="363" y="89"/>
                      <a:pt x="362" y="90"/>
                    </a:cubicBezTo>
                    <a:cubicBezTo>
                      <a:pt x="361" y="90"/>
                      <a:pt x="359" y="91"/>
                      <a:pt x="358" y="91"/>
                    </a:cubicBezTo>
                    <a:cubicBezTo>
                      <a:pt x="356" y="91"/>
                      <a:pt x="354" y="92"/>
                      <a:pt x="354" y="93"/>
                    </a:cubicBezTo>
                    <a:cubicBezTo>
                      <a:pt x="353" y="94"/>
                      <a:pt x="352" y="95"/>
                      <a:pt x="351" y="95"/>
                    </a:cubicBezTo>
                    <a:cubicBezTo>
                      <a:pt x="351" y="96"/>
                      <a:pt x="350" y="96"/>
                      <a:pt x="349" y="95"/>
                    </a:cubicBezTo>
                    <a:cubicBezTo>
                      <a:pt x="348" y="95"/>
                      <a:pt x="346" y="96"/>
                      <a:pt x="344" y="96"/>
                    </a:cubicBezTo>
                    <a:cubicBezTo>
                      <a:pt x="342" y="97"/>
                      <a:pt x="340" y="97"/>
                      <a:pt x="339" y="97"/>
                    </a:cubicBezTo>
                    <a:cubicBezTo>
                      <a:pt x="338" y="97"/>
                      <a:pt x="337" y="96"/>
                      <a:pt x="337" y="95"/>
                    </a:cubicBezTo>
                    <a:cubicBezTo>
                      <a:pt x="337" y="95"/>
                      <a:pt x="338" y="94"/>
                      <a:pt x="339" y="92"/>
                    </a:cubicBezTo>
                    <a:cubicBezTo>
                      <a:pt x="341" y="91"/>
                      <a:pt x="342" y="89"/>
                      <a:pt x="342" y="88"/>
                    </a:cubicBezTo>
                    <a:cubicBezTo>
                      <a:pt x="342" y="88"/>
                      <a:pt x="341" y="86"/>
                      <a:pt x="341" y="84"/>
                    </a:cubicBezTo>
                    <a:cubicBezTo>
                      <a:pt x="340" y="83"/>
                      <a:pt x="339" y="81"/>
                      <a:pt x="339" y="80"/>
                    </a:cubicBezTo>
                    <a:cubicBezTo>
                      <a:pt x="339" y="79"/>
                      <a:pt x="338" y="78"/>
                      <a:pt x="337" y="77"/>
                    </a:cubicBezTo>
                    <a:cubicBezTo>
                      <a:pt x="337" y="76"/>
                      <a:pt x="334" y="75"/>
                      <a:pt x="332" y="76"/>
                    </a:cubicBezTo>
                    <a:cubicBezTo>
                      <a:pt x="331" y="76"/>
                      <a:pt x="328" y="77"/>
                      <a:pt x="326" y="78"/>
                    </a:cubicBezTo>
                    <a:cubicBezTo>
                      <a:pt x="325" y="78"/>
                      <a:pt x="323" y="80"/>
                      <a:pt x="322" y="80"/>
                    </a:cubicBezTo>
                    <a:cubicBezTo>
                      <a:pt x="320" y="81"/>
                      <a:pt x="318" y="83"/>
                      <a:pt x="316" y="83"/>
                    </a:cubicBezTo>
                    <a:cubicBezTo>
                      <a:pt x="316" y="84"/>
                      <a:pt x="315" y="86"/>
                      <a:pt x="315" y="87"/>
                    </a:cubicBezTo>
                    <a:cubicBezTo>
                      <a:pt x="315" y="88"/>
                      <a:pt x="314" y="90"/>
                      <a:pt x="312" y="90"/>
                    </a:cubicBezTo>
                    <a:cubicBezTo>
                      <a:pt x="309" y="90"/>
                      <a:pt x="307" y="90"/>
                      <a:pt x="305" y="89"/>
                    </a:cubicBezTo>
                    <a:cubicBezTo>
                      <a:pt x="304" y="89"/>
                      <a:pt x="301" y="89"/>
                      <a:pt x="300" y="89"/>
                    </a:cubicBezTo>
                    <a:cubicBezTo>
                      <a:pt x="300" y="89"/>
                      <a:pt x="299" y="90"/>
                      <a:pt x="298" y="90"/>
                    </a:cubicBezTo>
                    <a:cubicBezTo>
                      <a:pt x="296" y="90"/>
                      <a:pt x="294" y="90"/>
                      <a:pt x="292" y="91"/>
                    </a:cubicBezTo>
                    <a:cubicBezTo>
                      <a:pt x="291" y="91"/>
                      <a:pt x="291" y="90"/>
                      <a:pt x="292" y="88"/>
                    </a:cubicBezTo>
                    <a:cubicBezTo>
                      <a:pt x="294" y="86"/>
                      <a:pt x="294" y="85"/>
                      <a:pt x="292" y="85"/>
                    </a:cubicBezTo>
                    <a:cubicBezTo>
                      <a:pt x="291" y="85"/>
                      <a:pt x="290" y="83"/>
                      <a:pt x="290" y="81"/>
                    </a:cubicBezTo>
                    <a:cubicBezTo>
                      <a:pt x="290" y="80"/>
                      <a:pt x="289" y="80"/>
                      <a:pt x="287" y="81"/>
                    </a:cubicBezTo>
                    <a:cubicBezTo>
                      <a:pt x="285" y="81"/>
                      <a:pt x="284" y="83"/>
                      <a:pt x="284" y="84"/>
                    </a:cubicBezTo>
                    <a:cubicBezTo>
                      <a:pt x="285" y="85"/>
                      <a:pt x="285" y="87"/>
                      <a:pt x="285" y="88"/>
                    </a:cubicBezTo>
                    <a:cubicBezTo>
                      <a:pt x="284" y="90"/>
                      <a:pt x="283" y="91"/>
                      <a:pt x="282" y="91"/>
                    </a:cubicBezTo>
                    <a:cubicBezTo>
                      <a:pt x="280" y="91"/>
                      <a:pt x="278" y="91"/>
                      <a:pt x="277" y="91"/>
                    </a:cubicBezTo>
                    <a:cubicBezTo>
                      <a:pt x="276" y="92"/>
                      <a:pt x="275" y="91"/>
                      <a:pt x="274" y="89"/>
                    </a:cubicBezTo>
                    <a:cubicBezTo>
                      <a:pt x="274" y="88"/>
                      <a:pt x="273" y="87"/>
                      <a:pt x="271" y="86"/>
                    </a:cubicBezTo>
                    <a:cubicBezTo>
                      <a:pt x="270" y="86"/>
                      <a:pt x="267" y="87"/>
                      <a:pt x="266" y="88"/>
                    </a:cubicBezTo>
                    <a:cubicBezTo>
                      <a:pt x="265" y="90"/>
                      <a:pt x="264" y="90"/>
                      <a:pt x="263" y="88"/>
                    </a:cubicBezTo>
                    <a:cubicBezTo>
                      <a:pt x="263" y="86"/>
                      <a:pt x="263" y="84"/>
                      <a:pt x="264" y="83"/>
                    </a:cubicBezTo>
                    <a:cubicBezTo>
                      <a:pt x="265" y="82"/>
                      <a:pt x="266" y="79"/>
                      <a:pt x="266" y="78"/>
                    </a:cubicBezTo>
                    <a:cubicBezTo>
                      <a:pt x="266" y="77"/>
                      <a:pt x="266" y="75"/>
                      <a:pt x="265" y="74"/>
                    </a:cubicBezTo>
                    <a:cubicBezTo>
                      <a:pt x="264" y="73"/>
                      <a:pt x="263" y="72"/>
                      <a:pt x="260" y="71"/>
                    </a:cubicBezTo>
                    <a:cubicBezTo>
                      <a:pt x="258" y="71"/>
                      <a:pt x="256" y="73"/>
                      <a:pt x="256" y="75"/>
                    </a:cubicBezTo>
                    <a:cubicBezTo>
                      <a:pt x="257" y="78"/>
                      <a:pt x="255" y="79"/>
                      <a:pt x="254" y="78"/>
                    </a:cubicBezTo>
                    <a:cubicBezTo>
                      <a:pt x="252" y="77"/>
                      <a:pt x="250" y="77"/>
                      <a:pt x="248" y="78"/>
                    </a:cubicBezTo>
                    <a:cubicBezTo>
                      <a:pt x="247" y="79"/>
                      <a:pt x="246" y="82"/>
                      <a:pt x="246" y="83"/>
                    </a:cubicBezTo>
                    <a:cubicBezTo>
                      <a:pt x="246" y="86"/>
                      <a:pt x="247" y="90"/>
                      <a:pt x="249" y="92"/>
                    </a:cubicBezTo>
                    <a:cubicBezTo>
                      <a:pt x="250" y="95"/>
                      <a:pt x="251" y="99"/>
                      <a:pt x="252" y="102"/>
                    </a:cubicBezTo>
                    <a:cubicBezTo>
                      <a:pt x="252" y="104"/>
                      <a:pt x="253" y="107"/>
                      <a:pt x="254" y="108"/>
                    </a:cubicBezTo>
                    <a:cubicBezTo>
                      <a:pt x="254" y="109"/>
                      <a:pt x="254" y="112"/>
                      <a:pt x="254" y="114"/>
                    </a:cubicBezTo>
                    <a:cubicBezTo>
                      <a:pt x="254" y="116"/>
                      <a:pt x="256" y="118"/>
                      <a:pt x="257" y="118"/>
                    </a:cubicBezTo>
                    <a:cubicBezTo>
                      <a:pt x="259" y="118"/>
                      <a:pt x="261" y="119"/>
                      <a:pt x="262" y="121"/>
                    </a:cubicBezTo>
                    <a:cubicBezTo>
                      <a:pt x="264" y="122"/>
                      <a:pt x="265" y="124"/>
                      <a:pt x="266" y="126"/>
                    </a:cubicBezTo>
                    <a:cubicBezTo>
                      <a:pt x="267" y="127"/>
                      <a:pt x="267" y="129"/>
                      <a:pt x="266" y="131"/>
                    </a:cubicBezTo>
                    <a:cubicBezTo>
                      <a:pt x="265" y="132"/>
                      <a:pt x="264" y="134"/>
                      <a:pt x="263" y="135"/>
                    </a:cubicBezTo>
                    <a:cubicBezTo>
                      <a:pt x="262" y="137"/>
                      <a:pt x="261" y="139"/>
                      <a:pt x="259" y="140"/>
                    </a:cubicBezTo>
                    <a:cubicBezTo>
                      <a:pt x="257" y="140"/>
                      <a:pt x="255" y="139"/>
                      <a:pt x="254" y="138"/>
                    </a:cubicBezTo>
                    <a:cubicBezTo>
                      <a:pt x="254" y="136"/>
                      <a:pt x="250" y="135"/>
                      <a:pt x="248" y="134"/>
                    </a:cubicBezTo>
                    <a:cubicBezTo>
                      <a:pt x="245" y="134"/>
                      <a:pt x="242" y="134"/>
                      <a:pt x="239" y="135"/>
                    </a:cubicBezTo>
                    <a:cubicBezTo>
                      <a:pt x="237" y="136"/>
                      <a:pt x="235" y="135"/>
                      <a:pt x="234" y="133"/>
                    </a:cubicBezTo>
                    <a:cubicBezTo>
                      <a:pt x="234" y="131"/>
                      <a:pt x="232" y="128"/>
                      <a:pt x="231" y="128"/>
                    </a:cubicBezTo>
                    <a:cubicBezTo>
                      <a:pt x="229" y="128"/>
                      <a:pt x="228" y="126"/>
                      <a:pt x="229" y="124"/>
                    </a:cubicBezTo>
                    <a:cubicBezTo>
                      <a:pt x="229" y="123"/>
                      <a:pt x="229" y="119"/>
                      <a:pt x="229" y="117"/>
                    </a:cubicBezTo>
                    <a:cubicBezTo>
                      <a:pt x="228" y="115"/>
                      <a:pt x="228" y="112"/>
                      <a:pt x="227" y="110"/>
                    </a:cubicBezTo>
                    <a:cubicBezTo>
                      <a:pt x="227" y="108"/>
                      <a:pt x="227" y="105"/>
                      <a:pt x="228" y="103"/>
                    </a:cubicBezTo>
                    <a:cubicBezTo>
                      <a:pt x="229" y="101"/>
                      <a:pt x="231" y="97"/>
                      <a:pt x="233" y="95"/>
                    </a:cubicBezTo>
                    <a:cubicBezTo>
                      <a:pt x="234" y="93"/>
                      <a:pt x="234" y="89"/>
                      <a:pt x="234" y="86"/>
                    </a:cubicBezTo>
                    <a:cubicBezTo>
                      <a:pt x="233" y="84"/>
                      <a:pt x="232" y="80"/>
                      <a:pt x="231" y="79"/>
                    </a:cubicBezTo>
                    <a:cubicBezTo>
                      <a:pt x="231" y="76"/>
                      <a:pt x="231" y="74"/>
                      <a:pt x="233" y="73"/>
                    </a:cubicBezTo>
                    <a:cubicBezTo>
                      <a:pt x="235" y="73"/>
                      <a:pt x="236" y="72"/>
                      <a:pt x="236" y="70"/>
                    </a:cubicBezTo>
                    <a:cubicBezTo>
                      <a:pt x="236" y="69"/>
                      <a:pt x="239" y="68"/>
                      <a:pt x="241" y="68"/>
                    </a:cubicBezTo>
                    <a:cubicBezTo>
                      <a:pt x="244" y="68"/>
                      <a:pt x="247" y="68"/>
                      <a:pt x="248" y="68"/>
                    </a:cubicBezTo>
                    <a:cubicBezTo>
                      <a:pt x="249" y="68"/>
                      <a:pt x="252" y="66"/>
                      <a:pt x="254" y="65"/>
                    </a:cubicBezTo>
                    <a:cubicBezTo>
                      <a:pt x="256" y="64"/>
                      <a:pt x="257" y="61"/>
                      <a:pt x="256" y="60"/>
                    </a:cubicBezTo>
                    <a:cubicBezTo>
                      <a:pt x="256" y="58"/>
                      <a:pt x="257" y="56"/>
                      <a:pt x="258" y="54"/>
                    </a:cubicBezTo>
                    <a:cubicBezTo>
                      <a:pt x="260" y="52"/>
                      <a:pt x="262" y="50"/>
                      <a:pt x="262" y="48"/>
                    </a:cubicBezTo>
                    <a:cubicBezTo>
                      <a:pt x="263" y="46"/>
                      <a:pt x="265" y="44"/>
                      <a:pt x="267" y="41"/>
                    </a:cubicBezTo>
                    <a:cubicBezTo>
                      <a:pt x="268" y="40"/>
                      <a:pt x="268" y="37"/>
                      <a:pt x="268" y="35"/>
                    </a:cubicBezTo>
                    <a:cubicBezTo>
                      <a:pt x="267" y="35"/>
                      <a:pt x="268" y="33"/>
                      <a:pt x="269" y="31"/>
                    </a:cubicBezTo>
                    <a:cubicBezTo>
                      <a:pt x="270" y="30"/>
                      <a:pt x="272" y="28"/>
                      <a:pt x="271" y="27"/>
                    </a:cubicBezTo>
                    <a:cubicBezTo>
                      <a:pt x="271" y="25"/>
                      <a:pt x="271" y="23"/>
                      <a:pt x="271" y="21"/>
                    </a:cubicBezTo>
                    <a:cubicBezTo>
                      <a:pt x="271" y="19"/>
                      <a:pt x="271" y="18"/>
                      <a:pt x="271" y="18"/>
                    </a:cubicBezTo>
                    <a:cubicBezTo>
                      <a:pt x="271" y="18"/>
                      <a:pt x="270" y="16"/>
                      <a:pt x="269" y="15"/>
                    </a:cubicBezTo>
                    <a:cubicBezTo>
                      <a:pt x="268" y="13"/>
                      <a:pt x="267" y="11"/>
                      <a:pt x="266" y="10"/>
                    </a:cubicBezTo>
                    <a:cubicBezTo>
                      <a:pt x="265" y="9"/>
                      <a:pt x="262" y="8"/>
                      <a:pt x="260" y="7"/>
                    </a:cubicBezTo>
                    <a:cubicBezTo>
                      <a:pt x="259" y="6"/>
                      <a:pt x="257" y="5"/>
                      <a:pt x="255" y="4"/>
                    </a:cubicBezTo>
                    <a:cubicBezTo>
                      <a:pt x="253" y="4"/>
                      <a:pt x="249" y="4"/>
                      <a:pt x="248" y="5"/>
                    </a:cubicBezTo>
                    <a:cubicBezTo>
                      <a:pt x="245" y="5"/>
                      <a:pt x="242" y="5"/>
                      <a:pt x="241" y="4"/>
                    </a:cubicBezTo>
                    <a:cubicBezTo>
                      <a:pt x="241" y="3"/>
                      <a:pt x="237" y="2"/>
                      <a:pt x="234" y="2"/>
                    </a:cubicBezTo>
                    <a:cubicBezTo>
                      <a:pt x="232" y="1"/>
                      <a:pt x="230" y="0"/>
                      <a:pt x="230" y="0"/>
                    </a:cubicBezTo>
                    <a:cubicBezTo>
                      <a:pt x="230" y="0"/>
                      <a:pt x="229" y="0"/>
                      <a:pt x="228" y="1"/>
                    </a:cubicBezTo>
                    <a:cubicBezTo>
                      <a:pt x="227" y="2"/>
                      <a:pt x="225" y="3"/>
                      <a:pt x="224" y="4"/>
                    </a:cubicBezTo>
                    <a:cubicBezTo>
                      <a:pt x="223" y="4"/>
                      <a:pt x="222" y="6"/>
                      <a:pt x="221" y="7"/>
                    </a:cubicBezTo>
                    <a:cubicBezTo>
                      <a:pt x="220" y="9"/>
                      <a:pt x="219" y="10"/>
                      <a:pt x="217" y="9"/>
                    </a:cubicBezTo>
                    <a:cubicBezTo>
                      <a:pt x="216" y="9"/>
                      <a:pt x="214" y="10"/>
                      <a:pt x="213" y="11"/>
                    </a:cubicBezTo>
                    <a:cubicBezTo>
                      <a:pt x="211" y="11"/>
                      <a:pt x="209" y="13"/>
                      <a:pt x="208" y="14"/>
                    </a:cubicBezTo>
                    <a:cubicBezTo>
                      <a:pt x="207" y="15"/>
                      <a:pt x="203" y="17"/>
                      <a:pt x="201" y="18"/>
                    </a:cubicBezTo>
                    <a:cubicBezTo>
                      <a:pt x="199" y="19"/>
                      <a:pt x="196" y="19"/>
                      <a:pt x="194" y="20"/>
                    </a:cubicBezTo>
                    <a:cubicBezTo>
                      <a:pt x="193" y="21"/>
                      <a:pt x="191" y="23"/>
                      <a:pt x="188" y="24"/>
                    </a:cubicBezTo>
                    <a:cubicBezTo>
                      <a:pt x="185" y="25"/>
                      <a:pt x="182" y="27"/>
                      <a:pt x="180" y="27"/>
                    </a:cubicBezTo>
                    <a:cubicBezTo>
                      <a:pt x="178" y="29"/>
                      <a:pt x="176" y="31"/>
                      <a:pt x="175" y="32"/>
                    </a:cubicBezTo>
                    <a:cubicBezTo>
                      <a:pt x="174" y="33"/>
                      <a:pt x="172" y="34"/>
                      <a:pt x="170" y="34"/>
                    </a:cubicBezTo>
                    <a:cubicBezTo>
                      <a:pt x="168" y="35"/>
                      <a:pt x="166" y="36"/>
                      <a:pt x="165" y="37"/>
                    </a:cubicBezTo>
                    <a:cubicBezTo>
                      <a:pt x="163" y="38"/>
                      <a:pt x="160" y="40"/>
                      <a:pt x="159" y="41"/>
                    </a:cubicBezTo>
                    <a:cubicBezTo>
                      <a:pt x="156" y="43"/>
                      <a:pt x="154" y="46"/>
                      <a:pt x="153" y="47"/>
                    </a:cubicBezTo>
                    <a:cubicBezTo>
                      <a:pt x="152" y="48"/>
                      <a:pt x="150" y="48"/>
                      <a:pt x="149" y="48"/>
                    </a:cubicBezTo>
                    <a:cubicBezTo>
                      <a:pt x="147" y="49"/>
                      <a:pt x="145" y="50"/>
                      <a:pt x="144" y="52"/>
                    </a:cubicBezTo>
                    <a:cubicBezTo>
                      <a:pt x="142" y="53"/>
                      <a:pt x="140" y="56"/>
                      <a:pt x="140" y="59"/>
                    </a:cubicBezTo>
                    <a:cubicBezTo>
                      <a:pt x="139" y="61"/>
                      <a:pt x="139" y="66"/>
                      <a:pt x="140" y="67"/>
                    </a:cubicBezTo>
                    <a:cubicBezTo>
                      <a:pt x="140" y="69"/>
                      <a:pt x="142" y="72"/>
                      <a:pt x="144" y="73"/>
                    </a:cubicBezTo>
                    <a:cubicBezTo>
                      <a:pt x="146" y="75"/>
                      <a:pt x="148" y="76"/>
                      <a:pt x="150" y="77"/>
                    </a:cubicBezTo>
                    <a:cubicBezTo>
                      <a:pt x="152" y="78"/>
                      <a:pt x="155" y="80"/>
                      <a:pt x="157" y="80"/>
                    </a:cubicBezTo>
                    <a:cubicBezTo>
                      <a:pt x="159" y="80"/>
                      <a:pt x="163" y="80"/>
                      <a:pt x="164" y="80"/>
                    </a:cubicBezTo>
                    <a:cubicBezTo>
                      <a:pt x="167" y="79"/>
                      <a:pt x="170" y="79"/>
                      <a:pt x="172" y="80"/>
                    </a:cubicBezTo>
                    <a:cubicBezTo>
                      <a:pt x="173" y="81"/>
                      <a:pt x="176" y="79"/>
                      <a:pt x="178" y="77"/>
                    </a:cubicBezTo>
                    <a:cubicBezTo>
                      <a:pt x="180" y="76"/>
                      <a:pt x="181" y="76"/>
                      <a:pt x="182" y="78"/>
                    </a:cubicBezTo>
                    <a:cubicBezTo>
                      <a:pt x="183" y="80"/>
                      <a:pt x="184" y="83"/>
                      <a:pt x="185" y="85"/>
                    </a:cubicBezTo>
                    <a:cubicBezTo>
                      <a:pt x="185" y="86"/>
                      <a:pt x="184" y="88"/>
                      <a:pt x="182" y="90"/>
                    </a:cubicBezTo>
                    <a:cubicBezTo>
                      <a:pt x="182" y="91"/>
                      <a:pt x="179" y="93"/>
                      <a:pt x="176" y="93"/>
                    </a:cubicBezTo>
                    <a:cubicBezTo>
                      <a:pt x="174" y="93"/>
                      <a:pt x="171" y="93"/>
                      <a:pt x="169" y="93"/>
                    </a:cubicBezTo>
                    <a:cubicBezTo>
                      <a:pt x="166" y="94"/>
                      <a:pt x="163" y="95"/>
                      <a:pt x="160" y="96"/>
                    </a:cubicBezTo>
                    <a:cubicBezTo>
                      <a:pt x="158" y="96"/>
                      <a:pt x="157" y="98"/>
                      <a:pt x="157" y="100"/>
                    </a:cubicBezTo>
                    <a:cubicBezTo>
                      <a:pt x="158" y="101"/>
                      <a:pt x="158" y="103"/>
                      <a:pt x="157" y="105"/>
                    </a:cubicBezTo>
                    <a:cubicBezTo>
                      <a:pt x="156" y="106"/>
                      <a:pt x="156" y="108"/>
                      <a:pt x="156" y="109"/>
                    </a:cubicBezTo>
                    <a:cubicBezTo>
                      <a:pt x="157" y="111"/>
                      <a:pt x="159" y="113"/>
                      <a:pt x="161" y="114"/>
                    </a:cubicBezTo>
                    <a:cubicBezTo>
                      <a:pt x="164" y="116"/>
                      <a:pt x="166" y="118"/>
                      <a:pt x="166" y="121"/>
                    </a:cubicBezTo>
                    <a:cubicBezTo>
                      <a:pt x="166" y="122"/>
                      <a:pt x="164" y="125"/>
                      <a:pt x="162" y="125"/>
                    </a:cubicBezTo>
                    <a:cubicBezTo>
                      <a:pt x="160" y="126"/>
                      <a:pt x="158" y="125"/>
                      <a:pt x="156" y="124"/>
                    </a:cubicBezTo>
                    <a:cubicBezTo>
                      <a:pt x="155" y="123"/>
                      <a:pt x="153" y="124"/>
                      <a:pt x="153" y="125"/>
                    </a:cubicBezTo>
                    <a:cubicBezTo>
                      <a:pt x="153" y="126"/>
                      <a:pt x="153" y="129"/>
                      <a:pt x="153" y="130"/>
                    </a:cubicBezTo>
                    <a:cubicBezTo>
                      <a:pt x="153" y="132"/>
                      <a:pt x="155" y="134"/>
                      <a:pt x="156" y="135"/>
                    </a:cubicBezTo>
                    <a:cubicBezTo>
                      <a:pt x="157" y="137"/>
                      <a:pt x="156" y="140"/>
                      <a:pt x="154" y="140"/>
                    </a:cubicBezTo>
                    <a:cubicBezTo>
                      <a:pt x="152" y="141"/>
                      <a:pt x="149" y="142"/>
                      <a:pt x="148" y="141"/>
                    </a:cubicBezTo>
                    <a:cubicBezTo>
                      <a:pt x="146" y="141"/>
                      <a:pt x="145" y="140"/>
                      <a:pt x="145" y="138"/>
                    </a:cubicBezTo>
                    <a:cubicBezTo>
                      <a:pt x="145" y="137"/>
                      <a:pt x="145" y="136"/>
                      <a:pt x="144" y="137"/>
                    </a:cubicBezTo>
                    <a:cubicBezTo>
                      <a:pt x="142" y="137"/>
                      <a:pt x="141" y="138"/>
                      <a:pt x="140" y="139"/>
                    </a:cubicBezTo>
                    <a:cubicBezTo>
                      <a:pt x="140" y="140"/>
                      <a:pt x="138" y="140"/>
                      <a:pt x="137" y="139"/>
                    </a:cubicBezTo>
                    <a:cubicBezTo>
                      <a:pt x="137" y="139"/>
                      <a:pt x="135" y="138"/>
                      <a:pt x="133" y="138"/>
                    </a:cubicBezTo>
                    <a:cubicBezTo>
                      <a:pt x="132" y="138"/>
                      <a:pt x="130" y="139"/>
                      <a:pt x="129" y="138"/>
                    </a:cubicBezTo>
                    <a:cubicBezTo>
                      <a:pt x="129" y="137"/>
                      <a:pt x="126" y="136"/>
                      <a:pt x="123" y="135"/>
                    </a:cubicBezTo>
                    <a:cubicBezTo>
                      <a:pt x="119" y="135"/>
                      <a:pt x="117" y="136"/>
                      <a:pt x="116" y="139"/>
                    </a:cubicBezTo>
                    <a:cubicBezTo>
                      <a:pt x="116" y="141"/>
                      <a:pt x="115" y="144"/>
                      <a:pt x="114" y="145"/>
                    </a:cubicBezTo>
                    <a:cubicBezTo>
                      <a:pt x="114" y="146"/>
                      <a:pt x="112" y="147"/>
                      <a:pt x="112" y="147"/>
                    </a:cubicBezTo>
                    <a:cubicBezTo>
                      <a:pt x="110" y="148"/>
                      <a:pt x="109" y="150"/>
                      <a:pt x="109" y="152"/>
                    </a:cubicBezTo>
                    <a:cubicBezTo>
                      <a:pt x="108" y="153"/>
                      <a:pt x="107" y="155"/>
                      <a:pt x="106" y="155"/>
                    </a:cubicBezTo>
                    <a:cubicBezTo>
                      <a:pt x="105" y="156"/>
                      <a:pt x="103" y="157"/>
                      <a:pt x="100" y="158"/>
                    </a:cubicBezTo>
                    <a:cubicBezTo>
                      <a:pt x="98" y="159"/>
                      <a:pt x="96" y="158"/>
                      <a:pt x="96" y="156"/>
                    </a:cubicBezTo>
                    <a:cubicBezTo>
                      <a:pt x="95" y="155"/>
                      <a:pt x="94" y="154"/>
                      <a:pt x="93" y="155"/>
                    </a:cubicBezTo>
                    <a:cubicBezTo>
                      <a:pt x="91" y="155"/>
                      <a:pt x="90" y="156"/>
                      <a:pt x="89" y="157"/>
                    </a:cubicBezTo>
                    <a:cubicBezTo>
                      <a:pt x="88" y="159"/>
                      <a:pt x="87" y="159"/>
                      <a:pt x="86" y="159"/>
                    </a:cubicBezTo>
                    <a:cubicBezTo>
                      <a:pt x="85" y="158"/>
                      <a:pt x="83" y="157"/>
                      <a:pt x="83" y="155"/>
                    </a:cubicBezTo>
                    <a:cubicBezTo>
                      <a:pt x="82" y="153"/>
                      <a:pt x="83" y="152"/>
                      <a:pt x="84" y="151"/>
                    </a:cubicBezTo>
                    <a:cubicBezTo>
                      <a:pt x="85" y="151"/>
                      <a:pt x="87" y="150"/>
                      <a:pt x="89" y="150"/>
                    </a:cubicBezTo>
                    <a:cubicBezTo>
                      <a:pt x="92" y="150"/>
                      <a:pt x="95" y="149"/>
                      <a:pt x="95" y="148"/>
                    </a:cubicBezTo>
                    <a:cubicBezTo>
                      <a:pt x="96" y="146"/>
                      <a:pt x="97" y="144"/>
                      <a:pt x="98" y="144"/>
                    </a:cubicBezTo>
                    <a:cubicBezTo>
                      <a:pt x="98" y="142"/>
                      <a:pt x="98" y="139"/>
                      <a:pt x="98" y="138"/>
                    </a:cubicBezTo>
                    <a:cubicBezTo>
                      <a:pt x="97" y="136"/>
                      <a:pt x="97" y="133"/>
                      <a:pt x="97" y="133"/>
                    </a:cubicBezTo>
                    <a:cubicBezTo>
                      <a:pt x="97" y="131"/>
                      <a:pt x="99" y="128"/>
                      <a:pt x="101" y="127"/>
                    </a:cubicBezTo>
                    <a:cubicBezTo>
                      <a:pt x="102" y="125"/>
                      <a:pt x="103" y="122"/>
                      <a:pt x="103" y="121"/>
                    </a:cubicBezTo>
                    <a:cubicBezTo>
                      <a:pt x="103" y="120"/>
                      <a:pt x="103" y="116"/>
                      <a:pt x="102" y="115"/>
                    </a:cubicBezTo>
                    <a:cubicBezTo>
                      <a:pt x="102" y="113"/>
                      <a:pt x="100" y="111"/>
                      <a:pt x="100" y="111"/>
                    </a:cubicBezTo>
                    <a:cubicBezTo>
                      <a:pt x="98" y="111"/>
                      <a:pt x="94" y="112"/>
                      <a:pt x="92" y="112"/>
                    </a:cubicBezTo>
                    <a:cubicBezTo>
                      <a:pt x="90" y="112"/>
                      <a:pt x="86" y="113"/>
                      <a:pt x="84" y="113"/>
                    </a:cubicBezTo>
                    <a:cubicBezTo>
                      <a:pt x="82" y="114"/>
                      <a:pt x="79" y="114"/>
                      <a:pt x="77" y="113"/>
                    </a:cubicBezTo>
                    <a:cubicBezTo>
                      <a:pt x="75" y="113"/>
                      <a:pt x="73" y="112"/>
                      <a:pt x="71" y="111"/>
                    </a:cubicBezTo>
                    <a:cubicBezTo>
                      <a:pt x="69" y="111"/>
                      <a:pt x="68" y="110"/>
                      <a:pt x="68" y="108"/>
                    </a:cubicBezTo>
                    <a:cubicBezTo>
                      <a:pt x="69" y="106"/>
                      <a:pt x="69" y="105"/>
                      <a:pt x="69" y="103"/>
                    </a:cubicBezTo>
                    <a:cubicBezTo>
                      <a:pt x="68" y="102"/>
                      <a:pt x="69" y="101"/>
                      <a:pt x="70" y="101"/>
                    </a:cubicBezTo>
                    <a:cubicBezTo>
                      <a:pt x="71" y="101"/>
                      <a:pt x="73" y="100"/>
                      <a:pt x="74" y="99"/>
                    </a:cubicBezTo>
                    <a:cubicBezTo>
                      <a:pt x="74" y="99"/>
                      <a:pt x="75" y="98"/>
                      <a:pt x="76" y="100"/>
                    </a:cubicBezTo>
                    <a:cubicBezTo>
                      <a:pt x="77" y="102"/>
                      <a:pt x="79" y="103"/>
                      <a:pt x="80" y="103"/>
                    </a:cubicBezTo>
                    <a:cubicBezTo>
                      <a:pt x="82" y="103"/>
                      <a:pt x="82" y="101"/>
                      <a:pt x="82" y="99"/>
                    </a:cubicBezTo>
                    <a:cubicBezTo>
                      <a:pt x="82" y="98"/>
                      <a:pt x="81" y="96"/>
                      <a:pt x="79" y="95"/>
                    </a:cubicBezTo>
                    <a:cubicBezTo>
                      <a:pt x="77" y="93"/>
                      <a:pt x="74" y="93"/>
                      <a:pt x="73" y="93"/>
                    </a:cubicBezTo>
                    <a:cubicBezTo>
                      <a:pt x="71" y="93"/>
                      <a:pt x="68" y="94"/>
                      <a:pt x="66" y="95"/>
                    </a:cubicBezTo>
                    <a:cubicBezTo>
                      <a:pt x="65" y="96"/>
                      <a:pt x="64" y="99"/>
                      <a:pt x="63" y="100"/>
                    </a:cubicBezTo>
                    <a:cubicBezTo>
                      <a:pt x="63" y="100"/>
                      <a:pt x="61" y="101"/>
                      <a:pt x="60" y="102"/>
                    </a:cubicBezTo>
                    <a:cubicBezTo>
                      <a:pt x="58" y="102"/>
                      <a:pt x="56" y="102"/>
                      <a:pt x="54" y="102"/>
                    </a:cubicBezTo>
                    <a:cubicBezTo>
                      <a:pt x="51" y="102"/>
                      <a:pt x="50" y="102"/>
                      <a:pt x="52" y="104"/>
                    </a:cubicBezTo>
                    <a:cubicBezTo>
                      <a:pt x="53" y="105"/>
                      <a:pt x="55" y="107"/>
                      <a:pt x="56" y="107"/>
                    </a:cubicBezTo>
                    <a:cubicBezTo>
                      <a:pt x="56" y="108"/>
                      <a:pt x="56" y="111"/>
                      <a:pt x="56" y="112"/>
                    </a:cubicBezTo>
                    <a:cubicBezTo>
                      <a:pt x="56" y="113"/>
                      <a:pt x="55" y="115"/>
                      <a:pt x="54" y="114"/>
                    </a:cubicBezTo>
                    <a:cubicBezTo>
                      <a:pt x="53" y="114"/>
                      <a:pt x="51" y="113"/>
                      <a:pt x="50" y="112"/>
                    </a:cubicBezTo>
                    <a:cubicBezTo>
                      <a:pt x="49" y="110"/>
                      <a:pt x="48" y="111"/>
                      <a:pt x="47" y="113"/>
                    </a:cubicBezTo>
                    <a:cubicBezTo>
                      <a:pt x="47" y="114"/>
                      <a:pt x="45" y="118"/>
                      <a:pt x="44" y="120"/>
                    </a:cubicBezTo>
                    <a:cubicBezTo>
                      <a:pt x="43" y="121"/>
                      <a:pt x="44" y="124"/>
                      <a:pt x="46" y="125"/>
                    </a:cubicBezTo>
                    <a:cubicBezTo>
                      <a:pt x="48" y="125"/>
                      <a:pt x="48" y="127"/>
                      <a:pt x="47" y="129"/>
                    </a:cubicBezTo>
                    <a:cubicBezTo>
                      <a:pt x="45" y="130"/>
                      <a:pt x="44" y="133"/>
                      <a:pt x="44" y="134"/>
                    </a:cubicBezTo>
                    <a:cubicBezTo>
                      <a:pt x="44" y="136"/>
                      <a:pt x="45" y="136"/>
                      <a:pt x="47" y="136"/>
                    </a:cubicBezTo>
                    <a:cubicBezTo>
                      <a:pt x="49" y="137"/>
                      <a:pt x="51" y="138"/>
                      <a:pt x="51" y="140"/>
                    </a:cubicBezTo>
                    <a:cubicBezTo>
                      <a:pt x="51" y="141"/>
                      <a:pt x="52" y="144"/>
                      <a:pt x="52" y="146"/>
                    </a:cubicBezTo>
                    <a:cubicBezTo>
                      <a:pt x="53" y="146"/>
                      <a:pt x="54" y="149"/>
                      <a:pt x="53" y="151"/>
                    </a:cubicBezTo>
                    <a:cubicBezTo>
                      <a:pt x="53" y="151"/>
                      <a:pt x="53" y="155"/>
                      <a:pt x="52" y="157"/>
                    </a:cubicBezTo>
                    <a:cubicBezTo>
                      <a:pt x="51" y="158"/>
                      <a:pt x="51" y="162"/>
                      <a:pt x="51" y="164"/>
                    </a:cubicBezTo>
                    <a:cubicBezTo>
                      <a:pt x="51" y="167"/>
                      <a:pt x="51" y="170"/>
                      <a:pt x="51" y="171"/>
                    </a:cubicBezTo>
                    <a:cubicBezTo>
                      <a:pt x="51" y="173"/>
                      <a:pt x="49" y="175"/>
                      <a:pt x="48" y="176"/>
                    </a:cubicBezTo>
                    <a:cubicBezTo>
                      <a:pt x="45" y="178"/>
                      <a:pt x="42" y="179"/>
                      <a:pt x="40" y="180"/>
                    </a:cubicBezTo>
                    <a:cubicBezTo>
                      <a:pt x="39" y="180"/>
                      <a:pt x="36" y="181"/>
                      <a:pt x="35" y="182"/>
                    </a:cubicBezTo>
                    <a:cubicBezTo>
                      <a:pt x="33" y="182"/>
                      <a:pt x="32" y="185"/>
                      <a:pt x="31" y="187"/>
                    </a:cubicBezTo>
                    <a:cubicBezTo>
                      <a:pt x="30" y="188"/>
                      <a:pt x="31" y="191"/>
                      <a:pt x="33" y="192"/>
                    </a:cubicBezTo>
                    <a:cubicBezTo>
                      <a:pt x="33" y="192"/>
                      <a:pt x="35" y="194"/>
                      <a:pt x="36" y="194"/>
                    </a:cubicBezTo>
                    <a:cubicBezTo>
                      <a:pt x="37" y="195"/>
                      <a:pt x="38" y="196"/>
                      <a:pt x="37" y="197"/>
                    </a:cubicBezTo>
                    <a:cubicBezTo>
                      <a:pt x="37" y="197"/>
                      <a:pt x="35" y="199"/>
                      <a:pt x="33" y="199"/>
                    </a:cubicBezTo>
                    <a:cubicBezTo>
                      <a:pt x="31" y="199"/>
                      <a:pt x="28" y="200"/>
                      <a:pt x="27" y="201"/>
                    </a:cubicBezTo>
                    <a:cubicBezTo>
                      <a:pt x="25" y="202"/>
                      <a:pt x="23" y="203"/>
                      <a:pt x="21" y="204"/>
                    </a:cubicBezTo>
                    <a:cubicBezTo>
                      <a:pt x="19" y="204"/>
                      <a:pt x="17" y="205"/>
                      <a:pt x="17" y="205"/>
                    </a:cubicBezTo>
                    <a:cubicBezTo>
                      <a:pt x="17" y="205"/>
                      <a:pt x="17" y="206"/>
                      <a:pt x="18" y="207"/>
                    </a:cubicBezTo>
                    <a:cubicBezTo>
                      <a:pt x="18" y="209"/>
                      <a:pt x="19" y="211"/>
                      <a:pt x="20" y="211"/>
                    </a:cubicBezTo>
                    <a:cubicBezTo>
                      <a:pt x="21" y="211"/>
                      <a:pt x="22" y="212"/>
                      <a:pt x="23" y="213"/>
                    </a:cubicBezTo>
                    <a:cubicBezTo>
                      <a:pt x="23" y="214"/>
                      <a:pt x="23" y="216"/>
                      <a:pt x="21" y="218"/>
                    </a:cubicBezTo>
                    <a:cubicBezTo>
                      <a:pt x="20" y="221"/>
                      <a:pt x="18" y="222"/>
                      <a:pt x="16" y="223"/>
                    </a:cubicBezTo>
                    <a:cubicBezTo>
                      <a:pt x="14" y="224"/>
                      <a:pt x="11" y="226"/>
                      <a:pt x="9" y="227"/>
                    </a:cubicBezTo>
                    <a:cubicBezTo>
                      <a:pt x="7" y="229"/>
                      <a:pt x="4" y="230"/>
                      <a:pt x="3" y="230"/>
                    </a:cubicBezTo>
                    <a:cubicBezTo>
                      <a:pt x="2" y="230"/>
                      <a:pt x="1" y="231"/>
                      <a:pt x="2" y="233"/>
                    </a:cubicBezTo>
                    <a:cubicBezTo>
                      <a:pt x="3" y="234"/>
                      <a:pt x="4" y="235"/>
                      <a:pt x="6" y="235"/>
                    </a:cubicBezTo>
                    <a:cubicBezTo>
                      <a:pt x="8" y="235"/>
                      <a:pt x="10" y="236"/>
                      <a:pt x="10" y="237"/>
                    </a:cubicBezTo>
                    <a:cubicBezTo>
                      <a:pt x="10" y="238"/>
                      <a:pt x="10" y="240"/>
                      <a:pt x="8" y="240"/>
                    </a:cubicBezTo>
                    <a:cubicBezTo>
                      <a:pt x="7" y="240"/>
                      <a:pt x="5" y="240"/>
                      <a:pt x="4" y="240"/>
                    </a:cubicBezTo>
                    <a:cubicBezTo>
                      <a:pt x="4" y="240"/>
                      <a:pt x="2" y="241"/>
                      <a:pt x="2" y="241"/>
                    </a:cubicBezTo>
                    <a:cubicBezTo>
                      <a:pt x="1" y="242"/>
                      <a:pt x="0" y="244"/>
                      <a:pt x="1" y="245"/>
                    </a:cubicBezTo>
                    <a:cubicBezTo>
                      <a:pt x="1" y="246"/>
                      <a:pt x="2" y="248"/>
                      <a:pt x="3" y="250"/>
                    </a:cubicBezTo>
                    <a:cubicBezTo>
                      <a:pt x="4" y="251"/>
                      <a:pt x="5" y="252"/>
                      <a:pt x="5" y="252"/>
                    </a:cubicBezTo>
                    <a:cubicBezTo>
                      <a:pt x="5" y="252"/>
                      <a:pt x="5" y="253"/>
                      <a:pt x="7" y="256"/>
                    </a:cubicBezTo>
                    <a:cubicBezTo>
                      <a:pt x="8" y="257"/>
                      <a:pt x="10" y="260"/>
                      <a:pt x="11" y="261"/>
                    </a:cubicBezTo>
                    <a:cubicBezTo>
                      <a:pt x="11" y="261"/>
                      <a:pt x="14" y="261"/>
                      <a:pt x="14" y="261"/>
                    </a:cubicBezTo>
                    <a:cubicBezTo>
                      <a:pt x="16" y="260"/>
                      <a:pt x="19" y="259"/>
                      <a:pt x="20" y="260"/>
                    </a:cubicBezTo>
                    <a:cubicBezTo>
                      <a:pt x="21" y="260"/>
                      <a:pt x="22" y="262"/>
                      <a:pt x="23" y="265"/>
                    </a:cubicBezTo>
                    <a:cubicBezTo>
                      <a:pt x="23" y="267"/>
                      <a:pt x="23" y="270"/>
                      <a:pt x="23" y="271"/>
                    </a:cubicBezTo>
                    <a:cubicBezTo>
                      <a:pt x="23" y="273"/>
                      <a:pt x="25" y="275"/>
                      <a:pt x="28" y="276"/>
                    </a:cubicBezTo>
                    <a:cubicBezTo>
                      <a:pt x="31" y="278"/>
                      <a:pt x="34" y="279"/>
                      <a:pt x="37" y="280"/>
                    </a:cubicBezTo>
                    <a:cubicBezTo>
                      <a:pt x="40" y="281"/>
                      <a:pt x="42" y="281"/>
                      <a:pt x="43" y="281"/>
                    </a:cubicBezTo>
                    <a:cubicBezTo>
                      <a:pt x="45" y="281"/>
                      <a:pt x="48" y="282"/>
                      <a:pt x="50" y="283"/>
                    </a:cubicBezTo>
                    <a:cubicBezTo>
                      <a:pt x="50" y="284"/>
                      <a:pt x="53" y="287"/>
                      <a:pt x="55" y="288"/>
                    </a:cubicBezTo>
                    <a:cubicBezTo>
                      <a:pt x="57" y="291"/>
                      <a:pt x="59" y="292"/>
                      <a:pt x="61" y="292"/>
                    </a:cubicBezTo>
                    <a:cubicBezTo>
                      <a:pt x="64" y="292"/>
                      <a:pt x="66" y="293"/>
                      <a:pt x="67" y="293"/>
                    </a:cubicBezTo>
                    <a:cubicBezTo>
                      <a:pt x="68" y="294"/>
                      <a:pt x="70" y="295"/>
                      <a:pt x="74" y="295"/>
                    </a:cubicBezTo>
                    <a:cubicBezTo>
                      <a:pt x="76" y="294"/>
                      <a:pt x="82" y="294"/>
                      <a:pt x="85" y="294"/>
                    </a:cubicBezTo>
                    <a:cubicBezTo>
                      <a:pt x="87" y="294"/>
                      <a:pt x="92" y="294"/>
                      <a:pt x="94" y="294"/>
                    </a:cubicBezTo>
                    <a:cubicBezTo>
                      <a:pt x="96" y="294"/>
                      <a:pt x="100" y="294"/>
                      <a:pt x="102" y="294"/>
                    </a:cubicBezTo>
                    <a:cubicBezTo>
                      <a:pt x="104" y="294"/>
                      <a:pt x="107" y="295"/>
                      <a:pt x="108" y="296"/>
                    </a:cubicBezTo>
                    <a:cubicBezTo>
                      <a:pt x="109" y="298"/>
                      <a:pt x="111" y="301"/>
                      <a:pt x="111" y="302"/>
                    </a:cubicBezTo>
                    <a:cubicBezTo>
                      <a:pt x="111" y="304"/>
                      <a:pt x="111" y="306"/>
                      <a:pt x="111" y="307"/>
                    </a:cubicBezTo>
                    <a:cubicBezTo>
                      <a:pt x="111" y="308"/>
                      <a:pt x="112" y="310"/>
                      <a:pt x="114" y="310"/>
                    </a:cubicBezTo>
                    <a:cubicBezTo>
                      <a:pt x="115" y="310"/>
                      <a:pt x="118" y="311"/>
                      <a:pt x="119" y="311"/>
                    </a:cubicBezTo>
                    <a:cubicBezTo>
                      <a:pt x="120" y="311"/>
                      <a:pt x="124" y="310"/>
                      <a:pt x="127" y="308"/>
                    </a:cubicBezTo>
                    <a:cubicBezTo>
                      <a:pt x="130" y="306"/>
                      <a:pt x="134" y="305"/>
                      <a:pt x="136" y="305"/>
                    </a:cubicBezTo>
                    <a:cubicBezTo>
                      <a:pt x="137" y="306"/>
                      <a:pt x="139" y="305"/>
                      <a:pt x="139" y="303"/>
                    </a:cubicBezTo>
                    <a:cubicBezTo>
                      <a:pt x="140" y="301"/>
                      <a:pt x="140" y="299"/>
                      <a:pt x="140" y="297"/>
                    </a:cubicBezTo>
                    <a:cubicBezTo>
                      <a:pt x="140" y="295"/>
                      <a:pt x="141" y="295"/>
                      <a:pt x="142" y="295"/>
                    </a:cubicBezTo>
                    <a:cubicBezTo>
                      <a:pt x="143" y="294"/>
                      <a:pt x="144" y="293"/>
                      <a:pt x="145" y="291"/>
                    </a:cubicBezTo>
                    <a:cubicBezTo>
                      <a:pt x="146" y="289"/>
                      <a:pt x="146" y="287"/>
                      <a:pt x="147" y="286"/>
                    </a:cubicBezTo>
                    <a:cubicBezTo>
                      <a:pt x="147" y="284"/>
                      <a:pt x="150" y="282"/>
                      <a:pt x="152" y="282"/>
                    </a:cubicBezTo>
                    <a:cubicBezTo>
                      <a:pt x="155" y="282"/>
                      <a:pt x="160" y="280"/>
                      <a:pt x="163" y="279"/>
                    </a:cubicBezTo>
                    <a:cubicBezTo>
                      <a:pt x="166" y="278"/>
                      <a:pt x="169" y="277"/>
                      <a:pt x="171" y="277"/>
                    </a:cubicBezTo>
                    <a:cubicBezTo>
                      <a:pt x="173" y="277"/>
                      <a:pt x="175" y="276"/>
                      <a:pt x="177" y="275"/>
                    </a:cubicBezTo>
                    <a:cubicBezTo>
                      <a:pt x="179" y="274"/>
                      <a:pt x="183" y="274"/>
                      <a:pt x="184" y="275"/>
                    </a:cubicBezTo>
                    <a:cubicBezTo>
                      <a:pt x="185" y="276"/>
                      <a:pt x="187" y="277"/>
                      <a:pt x="187" y="278"/>
                    </a:cubicBezTo>
                    <a:cubicBezTo>
                      <a:pt x="187" y="280"/>
                      <a:pt x="188" y="282"/>
                      <a:pt x="188" y="284"/>
                    </a:cubicBezTo>
                    <a:cubicBezTo>
                      <a:pt x="188" y="286"/>
                      <a:pt x="186" y="288"/>
                      <a:pt x="185" y="289"/>
                    </a:cubicBezTo>
                    <a:cubicBezTo>
                      <a:pt x="185" y="290"/>
                      <a:pt x="185" y="292"/>
                      <a:pt x="187" y="293"/>
                    </a:cubicBezTo>
                    <a:cubicBezTo>
                      <a:pt x="189" y="294"/>
                      <a:pt x="193" y="294"/>
                      <a:pt x="194" y="294"/>
                    </a:cubicBezTo>
                    <a:cubicBezTo>
                      <a:pt x="197" y="294"/>
                      <a:pt x="201" y="294"/>
                      <a:pt x="202" y="294"/>
                    </a:cubicBezTo>
                    <a:cubicBezTo>
                      <a:pt x="204" y="294"/>
                      <a:pt x="208" y="294"/>
                      <a:pt x="211" y="294"/>
                    </a:cubicBezTo>
                    <a:cubicBezTo>
                      <a:pt x="213" y="293"/>
                      <a:pt x="217" y="291"/>
                      <a:pt x="219" y="290"/>
                    </a:cubicBezTo>
                    <a:cubicBezTo>
                      <a:pt x="220" y="288"/>
                      <a:pt x="224" y="286"/>
                      <a:pt x="227" y="285"/>
                    </a:cubicBezTo>
                    <a:cubicBezTo>
                      <a:pt x="228" y="283"/>
                      <a:pt x="233" y="283"/>
                      <a:pt x="235" y="285"/>
                    </a:cubicBezTo>
                    <a:cubicBezTo>
                      <a:pt x="236" y="286"/>
                      <a:pt x="240" y="288"/>
                      <a:pt x="242" y="289"/>
                    </a:cubicBezTo>
                    <a:cubicBezTo>
                      <a:pt x="244" y="289"/>
                      <a:pt x="249" y="290"/>
                      <a:pt x="252" y="289"/>
                    </a:cubicBezTo>
                    <a:cubicBezTo>
                      <a:pt x="255" y="289"/>
                      <a:pt x="259" y="289"/>
                      <a:pt x="261" y="288"/>
                    </a:cubicBezTo>
                    <a:cubicBezTo>
                      <a:pt x="261" y="288"/>
                      <a:pt x="263" y="286"/>
                      <a:pt x="263" y="286"/>
                    </a:cubicBezTo>
                    <a:cubicBezTo>
                      <a:pt x="263" y="285"/>
                      <a:pt x="265" y="284"/>
                      <a:pt x="268" y="284"/>
                    </a:cubicBezTo>
                    <a:cubicBezTo>
                      <a:pt x="269" y="284"/>
                      <a:pt x="273" y="283"/>
                      <a:pt x="276" y="282"/>
                    </a:cubicBezTo>
                    <a:cubicBezTo>
                      <a:pt x="278" y="281"/>
                      <a:pt x="282" y="280"/>
                      <a:pt x="284" y="280"/>
                    </a:cubicBezTo>
                    <a:cubicBezTo>
                      <a:pt x="285" y="279"/>
                      <a:pt x="288" y="279"/>
                      <a:pt x="290" y="279"/>
                    </a:cubicBezTo>
                    <a:cubicBezTo>
                      <a:pt x="291" y="280"/>
                      <a:pt x="293" y="281"/>
                      <a:pt x="294" y="283"/>
                    </a:cubicBezTo>
                    <a:cubicBezTo>
                      <a:pt x="296" y="286"/>
                      <a:pt x="299" y="286"/>
                      <a:pt x="301" y="285"/>
                    </a:cubicBezTo>
                    <a:cubicBezTo>
                      <a:pt x="302" y="285"/>
                      <a:pt x="305" y="284"/>
                      <a:pt x="307" y="284"/>
                    </a:cubicBezTo>
                    <a:cubicBezTo>
                      <a:pt x="309" y="284"/>
                      <a:pt x="311" y="284"/>
                      <a:pt x="312" y="285"/>
                    </a:cubicBezTo>
                    <a:cubicBezTo>
                      <a:pt x="313" y="286"/>
                      <a:pt x="317" y="286"/>
                      <a:pt x="319" y="285"/>
                    </a:cubicBezTo>
                    <a:cubicBezTo>
                      <a:pt x="321" y="284"/>
                      <a:pt x="325" y="283"/>
                      <a:pt x="327" y="283"/>
                    </a:cubicBezTo>
                    <a:cubicBezTo>
                      <a:pt x="328" y="282"/>
                      <a:pt x="332" y="283"/>
                      <a:pt x="334" y="284"/>
                    </a:cubicBezTo>
                    <a:cubicBezTo>
                      <a:pt x="336" y="285"/>
                      <a:pt x="337" y="285"/>
                      <a:pt x="339" y="287"/>
                    </a:cubicBezTo>
                    <a:cubicBezTo>
                      <a:pt x="340" y="288"/>
                      <a:pt x="342" y="290"/>
                      <a:pt x="342" y="291"/>
                    </a:cubicBezTo>
                    <a:cubicBezTo>
                      <a:pt x="343" y="293"/>
                      <a:pt x="344" y="294"/>
                      <a:pt x="345" y="294"/>
                    </a:cubicBezTo>
                    <a:cubicBezTo>
                      <a:pt x="347" y="294"/>
                      <a:pt x="350" y="295"/>
                      <a:pt x="352" y="295"/>
                    </a:cubicBezTo>
                    <a:cubicBezTo>
                      <a:pt x="354" y="296"/>
                      <a:pt x="355" y="298"/>
                      <a:pt x="356" y="298"/>
                    </a:cubicBezTo>
                    <a:cubicBezTo>
                      <a:pt x="356" y="298"/>
                      <a:pt x="357" y="298"/>
                      <a:pt x="357" y="297"/>
                    </a:cubicBezTo>
                    <a:cubicBezTo>
                      <a:pt x="358" y="296"/>
                      <a:pt x="359" y="293"/>
                      <a:pt x="359" y="292"/>
                    </a:cubicBezTo>
                    <a:cubicBezTo>
                      <a:pt x="359" y="292"/>
                      <a:pt x="360" y="289"/>
                      <a:pt x="359" y="287"/>
                    </a:cubicBezTo>
                    <a:cubicBezTo>
                      <a:pt x="359" y="287"/>
                      <a:pt x="359" y="285"/>
                      <a:pt x="359" y="284"/>
                    </a:cubicBezTo>
                    <a:cubicBezTo>
                      <a:pt x="359" y="283"/>
                      <a:pt x="359" y="281"/>
                      <a:pt x="359" y="281"/>
                    </a:cubicBezTo>
                    <a:cubicBezTo>
                      <a:pt x="360" y="281"/>
                      <a:pt x="360" y="279"/>
                      <a:pt x="360" y="279"/>
                    </a:cubicBezTo>
                    <a:cubicBezTo>
                      <a:pt x="361" y="278"/>
                      <a:pt x="363" y="277"/>
                      <a:pt x="363" y="276"/>
                    </a:cubicBezTo>
                    <a:cubicBezTo>
                      <a:pt x="364" y="275"/>
                      <a:pt x="365" y="274"/>
                      <a:pt x="365" y="273"/>
                    </a:cubicBezTo>
                    <a:cubicBezTo>
                      <a:pt x="366" y="272"/>
                      <a:pt x="366" y="270"/>
                      <a:pt x="366" y="269"/>
                    </a:cubicBezTo>
                    <a:cubicBezTo>
                      <a:pt x="366" y="269"/>
                      <a:pt x="367" y="267"/>
                      <a:pt x="367" y="266"/>
                    </a:cubicBezTo>
                    <a:cubicBezTo>
                      <a:pt x="367" y="264"/>
                      <a:pt x="369" y="263"/>
                      <a:pt x="370" y="262"/>
                    </a:cubicBezTo>
                    <a:cubicBezTo>
                      <a:pt x="371" y="261"/>
                      <a:pt x="373" y="259"/>
                      <a:pt x="374" y="257"/>
                    </a:cubicBezTo>
                    <a:cubicBezTo>
                      <a:pt x="375" y="256"/>
                      <a:pt x="375" y="254"/>
                      <a:pt x="375" y="253"/>
                    </a:cubicBezTo>
                    <a:cubicBezTo>
                      <a:pt x="375" y="252"/>
                      <a:pt x="376" y="251"/>
                      <a:pt x="377" y="251"/>
                    </a:cubicBezTo>
                    <a:cubicBezTo>
                      <a:pt x="378" y="251"/>
                      <a:pt x="379" y="251"/>
                      <a:pt x="380" y="250"/>
                    </a:cubicBezTo>
                    <a:cubicBezTo>
                      <a:pt x="380" y="250"/>
                      <a:pt x="381" y="248"/>
                      <a:pt x="381" y="247"/>
                    </a:cubicBezTo>
                    <a:cubicBezTo>
                      <a:pt x="381" y="246"/>
                      <a:pt x="381" y="245"/>
                      <a:pt x="381" y="244"/>
                    </a:cubicBezTo>
                    <a:cubicBezTo>
                      <a:pt x="381" y="243"/>
                      <a:pt x="382" y="241"/>
                      <a:pt x="382" y="240"/>
                    </a:cubicBezTo>
                    <a:cubicBezTo>
                      <a:pt x="382" y="239"/>
                      <a:pt x="383" y="239"/>
                      <a:pt x="385" y="239"/>
                    </a:cubicBezTo>
                    <a:cubicBezTo>
                      <a:pt x="386" y="239"/>
                      <a:pt x="388" y="239"/>
                      <a:pt x="388" y="239"/>
                    </a:cubicBezTo>
                    <a:cubicBezTo>
                      <a:pt x="389" y="239"/>
                      <a:pt x="390" y="239"/>
                      <a:pt x="392" y="239"/>
                    </a:cubicBezTo>
                    <a:cubicBezTo>
                      <a:pt x="394" y="239"/>
                      <a:pt x="396" y="239"/>
                      <a:pt x="397" y="239"/>
                    </a:cubicBezTo>
                    <a:cubicBezTo>
                      <a:pt x="398" y="239"/>
                      <a:pt x="398" y="239"/>
                      <a:pt x="399" y="238"/>
                    </a:cubicBezTo>
                    <a:cubicBezTo>
                      <a:pt x="400" y="238"/>
                      <a:pt x="402" y="237"/>
                      <a:pt x="403" y="236"/>
                    </a:cubicBezTo>
                    <a:cubicBezTo>
                      <a:pt x="404" y="236"/>
                      <a:pt x="406" y="234"/>
                      <a:pt x="406" y="234"/>
                    </a:cubicBezTo>
                    <a:cubicBezTo>
                      <a:pt x="407" y="233"/>
                      <a:pt x="409" y="232"/>
                      <a:pt x="410" y="231"/>
                    </a:cubicBezTo>
                    <a:cubicBezTo>
                      <a:pt x="411" y="230"/>
                      <a:pt x="412" y="229"/>
                      <a:pt x="414" y="228"/>
                    </a:cubicBezTo>
                    <a:cubicBezTo>
                      <a:pt x="414" y="227"/>
                      <a:pt x="415" y="225"/>
                      <a:pt x="416" y="223"/>
                    </a:cubicBezTo>
                    <a:cubicBezTo>
                      <a:pt x="417" y="222"/>
                      <a:pt x="417" y="220"/>
                      <a:pt x="417" y="219"/>
                    </a:cubicBezTo>
                    <a:cubicBezTo>
                      <a:pt x="417" y="218"/>
                      <a:pt x="418" y="217"/>
                      <a:pt x="419" y="216"/>
                    </a:cubicBezTo>
                    <a:cubicBezTo>
                      <a:pt x="420" y="215"/>
                      <a:pt x="421" y="213"/>
                      <a:pt x="422" y="211"/>
                    </a:cubicBezTo>
                    <a:cubicBezTo>
                      <a:pt x="423" y="210"/>
                      <a:pt x="425" y="208"/>
                      <a:pt x="426" y="208"/>
                    </a:cubicBezTo>
                    <a:cubicBezTo>
                      <a:pt x="427" y="207"/>
                      <a:pt x="428" y="205"/>
                      <a:pt x="429" y="205"/>
                    </a:cubicBezTo>
                    <a:cubicBezTo>
                      <a:pt x="429" y="205"/>
                      <a:pt x="431" y="204"/>
                      <a:pt x="432" y="203"/>
                    </a:cubicBezTo>
                    <a:cubicBezTo>
                      <a:pt x="434" y="203"/>
                      <a:pt x="435" y="201"/>
                      <a:pt x="435" y="200"/>
                    </a:cubicBezTo>
                    <a:cubicBezTo>
                      <a:pt x="435" y="199"/>
                      <a:pt x="436" y="198"/>
                      <a:pt x="436" y="197"/>
                    </a:cubicBezTo>
                    <a:cubicBezTo>
                      <a:pt x="437" y="196"/>
                      <a:pt x="437" y="194"/>
                      <a:pt x="436" y="193"/>
                    </a:cubicBezTo>
                    <a:cubicBezTo>
                      <a:pt x="436" y="192"/>
                      <a:pt x="435" y="190"/>
                      <a:pt x="434" y="189"/>
                    </a:cubicBezTo>
                    <a:cubicBezTo>
                      <a:pt x="433" y="189"/>
                      <a:pt x="432" y="188"/>
                      <a:pt x="431" y="188"/>
                    </a:cubicBezTo>
                    <a:cubicBezTo>
                      <a:pt x="430" y="188"/>
                      <a:pt x="428" y="187"/>
                      <a:pt x="427" y="186"/>
                    </a:cubicBezTo>
                    <a:cubicBezTo>
                      <a:pt x="427" y="185"/>
                      <a:pt x="425" y="184"/>
                      <a:pt x="424" y="183"/>
                    </a:cubicBezTo>
                    <a:cubicBezTo>
                      <a:pt x="424" y="182"/>
                      <a:pt x="422" y="181"/>
                      <a:pt x="421" y="181"/>
                    </a:cubicBezTo>
                    <a:cubicBezTo>
                      <a:pt x="420" y="181"/>
                      <a:pt x="418" y="180"/>
                      <a:pt x="418" y="180"/>
                    </a:cubicBezTo>
                    <a:cubicBezTo>
                      <a:pt x="417" y="179"/>
                      <a:pt x="415" y="180"/>
                      <a:pt x="414" y="180"/>
                    </a:cubicBezTo>
                    <a:cubicBezTo>
                      <a:pt x="413" y="180"/>
                      <a:pt x="411" y="180"/>
                      <a:pt x="410" y="181"/>
                    </a:cubicBezTo>
                    <a:cubicBezTo>
                      <a:pt x="410" y="181"/>
                      <a:pt x="409" y="181"/>
                      <a:pt x="408" y="181"/>
                    </a:cubicBezTo>
                    <a:cubicBezTo>
                      <a:pt x="408" y="180"/>
                      <a:pt x="408" y="179"/>
                      <a:pt x="408" y="177"/>
                    </a:cubicBezTo>
                    <a:cubicBezTo>
                      <a:pt x="409" y="176"/>
                      <a:pt x="409" y="175"/>
                      <a:pt x="409" y="174"/>
                    </a:cubicBezTo>
                    <a:cubicBezTo>
                      <a:pt x="409" y="172"/>
                      <a:pt x="409" y="170"/>
                      <a:pt x="409" y="170"/>
                    </a:cubicBezTo>
                    <a:cubicBezTo>
                      <a:pt x="408" y="168"/>
                      <a:pt x="408" y="165"/>
                      <a:pt x="407" y="165"/>
                    </a:cubicBezTo>
                    <a:cubicBezTo>
                      <a:pt x="407" y="165"/>
                      <a:pt x="407" y="165"/>
                      <a:pt x="407" y="163"/>
                    </a:cubicBezTo>
                    <a:cubicBezTo>
                      <a:pt x="407" y="162"/>
                      <a:pt x="407" y="162"/>
                      <a:pt x="407" y="162"/>
                    </a:cubicBezTo>
                    <a:cubicBezTo>
                      <a:pt x="408" y="161"/>
                      <a:pt x="409" y="160"/>
                      <a:pt x="410" y="161"/>
                    </a:cubicBezTo>
                    <a:cubicBezTo>
                      <a:pt x="412" y="162"/>
                      <a:pt x="413" y="164"/>
                      <a:pt x="414" y="164"/>
                    </a:cubicBezTo>
                    <a:cubicBezTo>
                      <a:pt x="415" y="164"/>
                      <a:pt x="416" y="165"/>
                      <a:pt x="417" y="165"/>
                    </a:cubicBezTo>
                    <a:cubicBezTo>
                      <a:pt x="418" y="165"/>
                      <a:pt x="420" y="164"/>
                      <a:pt x="421" y="163"/>
                    </a:cubicBezTo>
                    <a:cubicBezTo>
                      <a:pt x="422" y="162"/>
                      <a:pt x="424" y="162"/>
                      <a:pt x="425" y="162"/>
                    </a:cubicBezTo>
                    <a:cubicBezTo>
                      <a:pt x="426" y="163"/>
                      <a:pt x="429" y="163"/>
                      <a:pt x="430" y="164"/>
                    </a:cubicBezTo>
                    <a:cubicBezTo>
                      <a:pt x="431" y="164"/>
                      <a:pt x="433" y="164"/>
                      <a:pt x="435" y="165"/>
                    </a:cubicBezTo>
                    <a:cubicBezTo>
                      <a:pt x="438" y="165"/>
                      <a:pt x="441" y="165"/>
                      <a:pt x="442" y="164"/>
                    </a:cubicBezTo>
                    <a:cubicBezTo>
                      <a:pt x="445" y="164"/>
                      <a:pt x="447" y="164"/>
                      <a:pt x="448" y="164"/>
                    </a:cubicBezTo>
                    <a:cubicBezTo>
                      <a:pt x="449" y="164"/>
                      <a:pt x="451" y="164"/>
                      <a:pt x="454" y="164"/>
                    </a:cubicBezTo>
                    <a:cubicBezTo>
                      <a:pt x="456" y="164"/>
                      <a:pt x="458" y="163"/>
                      <a:pt x="459" y="163"/>
                    </a:cubicBezTo>
                    <a:cubicBezTo>
                      <a:pt x="460" y="163"/>
                      <a:pt x="461" y="162"/>
                      <a:pt x="462" y="161"/>
                    </a:cubicBezTo>
                    <a:cubicBezTo>
                      <a:pt x="463" y="161"/>
                      <a:pt x="464" y="160"/>
                      <a:pt x="465" y="159"/>
                    </a:cubicBezTo>
                    <a:cubicBezTo>
                      <a:pt x="466" y="158"/>
                      <a:pt x="466" y="157"/>
                      <a:pt x="467" y="156"/>
                    </a:cubicBezTo>
                    <a:cubicBezTo>
                      <a:pt x="468" y="155"/>
                      <a:pt x="470" y="154"/>
                      <a:pt x="471" y="153"/>
                    </a:cubicBezTo>
                    <a:cubicBezTo>
                      <a:pt x="472" y="152"/>
                      <a:pt x="473" y="151"/>
                      <a:pt x="473" y="151"/>
                    </a:cubicBezTo>
                    <a:cubicBezTo>
                      <a:pt x="472" y="149"/>
                      <a:pt x="469" y="147"/>
                      <a:pt x="468" y="145"/>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a:cs typeface="Arial" panose="020B0604020202020204" pitchFamily="34" charset="0"/>
                </a:endParaRPr>
              </a:p>
            </p:txBody>
          </p:sp>
        </p:grpSp>
        <p:grpSp>
          <p:nvGrpSpPr>
            <p:cNvPr id="12" name="Group 11">
              <a:extLst>
                <a:ext uri="{FF2B5EF4-FFF2-40B4-BE49-F238E27FC236}">
                  <a16:creationId xmlns:a16="http://schemas.microsoft.com/office/drawing/2014/main" id="{0613D39F-15A8-09AC-0E25-51E7F602F6F9}"/>
                </a:ext>
              </a:extLst>
            </p:cNvPr>
            <p:cNvGrpSpPr/>
            <p:nvPr/>
          </p:nvGrpSpPr>
          <p:grpSpPr>
            <a:xfrm>
              <a:off x="4731389" y="2149578"/>
              <a:ext cx="2841259" cy="3145845"/>
              <a:chOff x="4731389" y="2149578"/>
              <a:chExt cx="2841259" cy="3145845"/>
            </a:xfrm>
          </p:grpSpPr>
          <p:pic>
            <p:nvPicPr>
              <p:cNvPr id="13" name="Picture 12" descr="A close up of a logo&#10;&#10;Description automatically generated">
                <a:extLst>
                  <a:ext uri="{FF2B5EF4-FFF2-40B4-BE49-F238E27FC236}">
                    <a16:creationId xmlns:a16="http://schemas.microsoft.com/office/drawing/2014/main" id="{1666D982-94F2-1822-8F5A-55F6CAF65F64}"/>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73914" y="2359273"/>
                <a:ext cx="480000" cy="480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0E293135-14A4-061C-277A-6EB852048FBA}"/>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17734" y="3805607"/>
                <a:ext cx="480000" cy="480000"/>
              </a:xfrm>
              <a:prstGeom prst="rect">
                <a:avLst/>
              </a:prstGeom>
            </p:spPr>
          </p:pic>
          <p:pic>
            <p:nvPicPr>
              <p:cNvPr id="38" name="Picture 37" descr="A close up of a logo&#10;&#10;Description automatically generated">
                <a:extLst>
                  <a:ext uri="{FF2B5EF4-FFF2-40B4-BE49-F238E27FC236}">
                    <a16:creationId xmlns:a16="http://schemas.microsoft.com/office/drawing/2014/main" id="{1E88CF9D-B1D1-D6B3-F81D-7269A19A2DC6}"/>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570122" y="4457305"/>
                <a:ext cx="480000" cy="480000"/>
              </a:xfrm>
              <a:prstGeom prst="rect">
                <a:avLst/>
              </a:prstGeom>
            </p:spPr>
          </p:pic>
          <p:pic>
            <p:nvPicPr>
              <p:cNvPr id="39" name="Picture 38" descr="A close up of a logo&#10;&#10;Description automatically generated">
                <a:extLst>
                  <a:ext uri="{FF2B5EF4-FFF2-40B4-BE49-F238E27FC236}">
                    <a16:creationId xmlns:a16="http://schemas.microsoft.com/office/drawing/2014/main" id="{6E008863-E5D6-1756-C966-245C7EBF4465}"/>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49372" y="4368932"/>
                <a:ext cx="480000" cy="480000"/>
              </a:xfrm>
              <a:prstGeom prst="rect">
                <a:avLst/>
              </a:prstGeom>
            </p:spPr>
          </p:pic>
          <p:pic>
            <p:nvPicPr>
              <p:cNvPr id="40" name="Picture 39" descr="A close up of a logo&#10;&#10;Description automatically generated">
                <a:extLst>
                  <a:ext uri="{FF2B5EF4-FFF2-40B4-BE49-F238E27FC236}">
                    <a16:creationId xmlns:a16="http://schemas.microsoft.com/office/drawing/2014/main" id="{368A9201-AA1B-13D6-07E2-F99E4944E311}"/>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31389" y="3522036"/>
                <a:ext cx="480000" cy="480000"/>
              </a:xfrm>
              <a:prstGeom prst="rect">
                <a:avLst/>
              </a:prstGeom>
            </p:spPr>
          </p:pic>
          <p:pic>
            <p:nvPicPr>
              <p:cNvPr id="41" name="Picture 40" descr="A close up of a logo&#10;&#10;Description automatically generated">
                <a:extLst>
                  <a:ext uri="{FF2B5EF4-FFF2-40B4-BE49-F238E27FC236}">
                    <a16:creationId xmlns:a16="http://schemas.microsoft.com/office/drawing/2014/main" id="{47DE1A0C-201E-3AB0-0CEC-674604C53244}"/>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896" y="3073102"/>
                <a:ext cx="480000" cy="480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DEC8D0D8-6411-A510-C3CE-97D4CE077FBE}"/>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805503" y="3738380"/>
                <a:ext cx="480000" cy="480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8E5D94EE-EED9-2E5C-D941-C306BDCC7D60}"/>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56118" y="2780660"/>
                <a:ext cx="243850" cy="243850"/>
              </a:xfrm>
              <a:prstGeom prst="rect">
                <a:avLst/>
              </a:prstGeom>
            </p:spPr>
          </p:pic>
          <p:pic>
            <p:nvPicPr>
              <p:cNvPr id="44" name="Picture 43" descr="A close up of a logo&#10;&#10;Description automatically generated">
                <a:extLst>
                  <a:ext uri="{FF2B5EF4-FFF2-40B4-BE49-F238E27FC236}">
                    <a16:creationId xmlns:a16="http://schemas.microsoft.com/office/drawing/2014/main" id="{7F2DFBE0-F3DF-4E92-87BC-7AEA3B87042A}"/>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795464" y="3187081"/>
                <a:ext cx="243850" cy="243850"/>
              </a:xfrm>
              <a:prstGeom prst="rect">
                <a:avLst/>
              </a:prstGeom>
            </p:spPr>
          </p:pic>
          <p:pic>
            <p:nvPicPr>
              <p:cNvPr id="45" name="Picture 44" descr="A close up of a logo&#10;&#10;Description automatically generated">
                <a:extLst>
                  <a:ext uri="{FF2B5EF4-FFF2-40B4-BE49-F238E27FC236}">
                    <a16:creationId xmlns:a16="http://schemas.microsoft.com/office/drawing/2014/main" id="{F4328C42-9843-97D4-6665-6CAA2BA14592}"/>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42345" y="3301458"/>
                <a:ext cx="243850" cy="243850"/>
              </a:xfrm>
              <a:prstGeom prst="rect">
                <a:avLst/>
              </a:prstGeom>
            </p:spPr>
          </p:pic>
          <p:pic>
            <p:nvPicPr>
              <p:cNvPr id="46" name="Picture 45" descr="A close up of a logo&#10;&#10;Description automatically generated">
                <a:extLst>
                  <a:ext uri="{FF2B5EF4-FFF2-40B4-BE49-F238E27FC236}">
                    <a16:creationId xmlns:a16="http://schemas.microsoft.com/office/drawing/2014/main" id="{F333E842-5544-B47E-9571-A9A72EBBFECE}"/>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78535" y="2149578"/>
                <a:ext cx="243850" cy="243850"/>
              </a:xfrm>
              <a:prstGeom prst="rect">
                <a:avLst/>
              </a:prstGeom>
            </p:spPr>
          </p:pic>
          <p:pic>
            <p:nvPicPr>
              <p:cNvPr id="47" name="Picture 46" descr="A close up of a logo&#10;&#10;Description automatically generated">
                <a:extLst>
                  <a:ext uri="{FF2B5EF4-FFF2-40B4-BE49-F238E27FC236}">
                    <a16:creationId xmlns:a16="http://schemas.microsoft.com/office/drawing/2014/main" id="{E79CD5CD-3B07-BD15-8800-CCC1A90EBBA1}"/>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56776" y="3569728"/>
                <a:ext cx="243850" cy="243850"/>
              </a:xfrm>
              <a:prstGeom prst="rect">
                <a:avLst/>
              </a:prstGeom>
            </p:spPr>
          </p:pic>
          <p:pic>
            <p:nvPicPr>
              <p:cNvPr id="48" name="Picture 47" descr="A close up of a logo&#10;&#10;Description automatically generated">
                <a:extLst>
                  <a:ext uri="{FF2B5EF4-FFF2-40B4-BE49-F238E27FC236}">
                    <a16:creationId xmlns:a16="http://schemas.microsoft.com/office/drawing/2014/main" id="{45CFC83F-D58E-D999-D681-AD5C535FC269}"/>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197821" y="4822094"/>
                <a:ext cx="243850" cy="243850"/>
              </a:xfrm>
              <a:prstGeom prst="rect">
                <a:avLst/>
              </a:prstGeom>
            </p:spPr>
          </p:pic>
          <p:pic>
            <p:nvPicPr>
              <p:cNvPr id="83" name="Picture 82" descr="A close up of a logo&#10;&#10;Description automatically generated">
                <a:extLst>
                  <a:ext uri="{FF2B5EF4-FFF2-40B4-BE49-F238E27FC236}">
                    <a16:creationId xmlns:a16="http://schemas.microsoft.com/office/drawing/2014/main" id="{F3D348EE-74D5-545D-28A2-DBAE8490202A}"/>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652136" y="3425044"/>
                <a:ext cx="243850" cy="243850"/>
              </a:xfrm>
              <a:prstGeom prst="rect">
                <a:avLst/>
              </a:prstGeom>
            </p:spPr>
          </p:pic>
          <p:pic>
            <p:nvPicPr>
              <p:cNvPr id="84" name="Picture 83" descr="A close up of a logo&#10;&#10;Description automatically generated">
                <a:extLst>
                  <a:ext uri="{FF2B5EF4-FFF2-40B4-BE49-F238E27FC236}">
                    <a16:creationId xmlns:a16="http://schemas.microsoft.com/office/drawing/2014/main" id="{13243177-4043-D075-D496-730CB4C9B143}"/>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71100" y="4713006"/>
                <a:ext cx="243850" cy="243850"/>
              </a:xfrm>
              <a:prstGeom prst="rect">
                <a:avLst/>
              </a:prstGeom>
            </p:spPr>
          </p:pic>
          <p:pic>
            <p:nvPicPr>
              <p:cNvPr id="85" name="Picture 84" descr="A close up of a logo&#10;&#10;Description automatically generated">
                <a:extLst>
                  <a:ext uri="{FF2B5EF4-FFF2-40B4-BE49-F238E27FC236}">
                    <a16:creationId xmlns:a16="http://schemas.microsoft.com/office/drawing/2014/main" id="{D9A56A60-A9EF-EA29-DDE6-71C9AC5A2120}"/>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75036" y="3030581"/>
                <a:ext cx="243850" cy="243850"/>
              </a:xfrm>
              <a:prstGeom prst="rect">
                <a:avLst/>
              </a:prstGeom>
            </p:spPr>
          </p:pic>
          <p:pic>
            <p:nvPicPr>
              <p:cNvPr id="87" name="Picture 86" descr="A close up of a logo&#10;&#10;Description automatically generated">
                <a:extLst>
                  <a:ext uri="{FF2B5EF4-FFF2-40B4-BE49-F238E27FC236}">
                    <a16:creationId xmlns:a16="http://schemas.microsoft.com/office/drawing/2014/main" id="{78D1228A-E9A6-3B98-BDBD-DCC6234D4B2A}"/>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328798" y="2679095"/>
                <a:ext cx="243850" cy="243850"/>
              </a:xfrm>
              <a:prstGeom prst="rect">
                <a:avLst/>
              </a:prstGeom>
            </p:spPr>
          </p:pic>
          <p:pic>
            <p:nvPicPr>
              <p:cNvPr id="88" name="Picture 87" descr="A close up of a logo&#10;&#10;Description automatically generated">
                <a:extLst>
                  <a:ext uri="{FF2B5EF4-FFF2-40B4-BE49-F238E27FC236}">
                    <a16:creationId xmlns:a16="http://schemas.microsoft.com/office/drawing/2014/main" id="{8E5C6B35-00D2-84CA-3B72-8428F5879E85}"/>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842155" y="2790326"/>
                <a:ext cx="243850" cy="243850"/>
              </a:xfrm>
              <a:prstGeom prst="rect">
                <a:avLst/>
              </a:prstGeom>
            </p:spPr>
          </p:pic>
          <p:pic>
            <p:nvPicPr>
              <p:cNvPr id="89" name="Picture 88" descr="A close up of a logo&#10;&#10;Description automatically generated">
                <a:extLst>
                  <a:ext uri="{FF2B5EF4-FFF2-40B4-BE49-F238E27FC236}">
                    <a16:creationId xmlns:a16="http://schemas.microsoft.com/office/drawing/2014/main" id="{7425B567-D462-5416-578F-1D0CBA7E2E65}"/>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165585" y="2773984"/>
                <a:ext cx="243850" cy="243850"/>
              </a:xfrm>
              <a:prstGeom prst="rect">
                <a:avLst/>
              </a:prstGeom>
            </p:spPr>
          </p:pic>
          <p:pic>
            <p:nvPicPr>
              <p:cNvPr id="90" name="Picture 89" descr="A close up of a logo&#10;&#10;Description automatically generated">
                <a:extLst>
                  <a:ext uri="{FF2B5EF4-FFF2-40B4-BE49-F238E27FC236}">
                    <a16:creationId xmlns:a16="http://schemas.microsoft.com/office/drawing/2014/main" id="{25F421CC-EA26-CA22-30B2-BC08D8935543}"/>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60549" y="2816610"/>
                <a:ext cx="243850" cy="243850"/>
              </a:xfrm>
              <a:prstGeom prst="rect">
                <a:avLst/>
              </a:prstGeom>
            </p:spPr>
          </p:pic>
          <p:pic>
            <p:nvPicPr>
              <p:cNvPr id="91" name="Picture 90" descr="A close up of a logo&#10;&#10;Description automatically generated">
                <a:extLst>
                  <a:ext uri="{FF2B5EF4-FFF2-40B4-BE49-F238E27FC236}">
                    <a16:creationId xmlns:a16="http://schemas.microsoft.com/office/drawing/2014/main" id="{D559E8D0-8D8D-BEBD-C707-51C01C0CFD88}"/>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81626" y="5051573"/>
                <a:ext cx="243850" cy="243850"/>
              </a:xfrm>
              <a:prstGeom prst="rect">
                <a:avLst/>
              </a:prstGeom>
            </p:spPr>
          </p:pic>
          <p:pic>
            <p:nvPicPr>
              <p:cNvPr id="92" name="Picture 91" descr="A close up of a logo&#10;&#10;Description automatically generated">
                <a:extLst>
                  <a:ext uri="{FF2B5EF4-FFF2-40B4-BE49-F238E27FC236}">
                    <a16:creationId xmlns:a16="http://schemas.microsoft.com/office/drawing/2014/main" id="{2FB9E04A-C085-1496-8D26-1F37788452B5}"/>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187622" y="3853128"/>
                <a:ext cx="243850" cy="243850"/>
              </a:xfrm>
              <a:prstGeom prst="rect">
                <a:avLst/>
              </a:prstGeom>
            </p:spPr>
          </p:pic>
        </p:grpSp>
      </p:grpSp>
      <p:cxnSp>
        <p:nvCxnSpPr>
          <p:cNvPr id="140" name="Straight Connector 139">
            <a:extLst>
              <a:ext uri="{FF2B5EF4-FFF2-40B4-BE49-F238E27FC236}">
                <a16:creationId xmlns:a16="http://schemas.microsoft.com/office/drawing/2014/main" id="{54FF0DA1-F009-8C56-9BEE-56A0AEAB0DA0}"/>
              </a:ext>
            </a:extLst>
          </p:cNvPr>
          <p:cNvCxnSpPr>
            <a:cxnSpLocks/>
          </p:cNvCxnSpPr>
          <p:nvPr/>
        </p:nvCxnSpPr>
        <p:spPr>
          <a:xfrm flipH="1" flipV="1">
            <a:off x="2285688" y="1091802"/>
            <a:ext cx="1607330" cy="35825"/>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4" name="Straight Connector 143">
            <a:extLst>
              <a:ext uri="{FF2B5EF4-FFF2-40B4-BE49-F238E27FC236}">
                <a16:creationId xmlns:a16="http://schemas.microsoft.com/office/drawing/2014/main" id="{8E592311-318A-6AA3-E3EB-6F01F58F083F}"/>
              </a:ext>
            </a:extLst>
          </p:cNvPr>
          <p:cNvCxnSpPr>
            <a:cxnSpLocks/>
            <a:stCxn id="20" idx="2"/>
            <a:endCxn id="25" idx="1"/>
          </p:cNvCxnSpPr>
          <p:nvPr/>
        </p:nvCxnSpPr>
        <p:spPr>
          <a:xfrm flipV="1">
            <a:off x="4063063" y="2173669"/>
            <a:ext cx="2635372" cy="226927"/>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 name="Title 2">
            <a:extLst>
              <a:ext uri="{FF2B5EF4-FFF2-40B4-BE49-F238E27FC236}">
                <a16:creationId xmlns:a16="http://schemas.microsoft.com/office/drawing/2014/main" id="{2298DA9C-18BA-1C2D-2677-5D152D43B9F1}"/>
              </a:ext>
            </a:extLst>
          </p:cNvPr>
          <p:cNvSpPr>
            <a:spLocks noGrp="1"/>
          </p:cNvSpPr>
          <p:nvPr>
            <p:ph type="title"/>
          </p:nvPr>
        </p:nvSpPr>
        <p:spPr>
          <a:xfrm>
            <a:off x="323851" y="42301"/>
            <a:ext cx="7693101" cy="707876"/>
          </a:xfrm>
        </p:spPr>
        <p:txBody>
          <a:bodyPr/>
          <a:lstStyle/>
          <a:p>
            <a:r>
              <a:rPr lang="en-US" dirty="0"/>
              <a:t>Direct network access:</a:t>
            </a:r>
            <a:br>
              <a:rPr lang="en-US" dirty="0"/>
            </a:br>
            <a:r>
              <a:rPr lang="en-US" sz="1600" dirty="0"/>
              <a:t>Last mile For Private apps</a:t>
            </a:r>
            <a:endParaRPr lang="en-US" dirty="0"/>
          </a:p>
        </p:txBody>
      </p:sp>
      <p:sp>
        <p:nvSpPr>
          <p:cNvPr id="30" name="TextBox 29">
            <a:extLst>
              <a:ext uri="{FF2B5EF4-FFF2-40B4-BE49-F238E27FC236}">
                <a16:creationId xmlns:a16="http://schemas.microsoft.com/office/drawing/2014/main" id="{27CB1380-D23B-33E8-56A9-821244EEA2F1}"/>
              </a:ext>
            </a:extLst>
          </p:cNvPr>
          <p:cNvSpPr txBox="1"/>
          <p:nvPr/>
        </p:nvSpPr>
        <p:spPr>
          <a:xfrm>
            <a:off x="487681" y="1703893"/>
            <a:ext cx="1593311" cy="1858201"/>
          </a:xfrm>
          <a:prstGeom prst="rect">
            <a:avLst/>
          </a:prstGeom>
          <a:noFill/>
        </p:spPr>
        <p:txBody>
          <a:bodyPr wrap="square">
            <a:spAutoFit/>
          </a:bodyPr>
          <a:lstStyle/>
          <a:p>
            <a:pPr marL="179388" indent="-90488">
              <a:buFont typeface="Arial" panose="020B0604020202020204" pitchFamily="34" charset="0"/>
              <a:buChar char="•"/>
            </a:pPr>
            <a:r>
              <a:rPr lang="en-US" sz="675" dirty="0">
                <a:solidFill>
                  <a:schemeClr val="bg1"/>
                </a:solidFill>
              </a:rPr>
              <a:t>GPX 1</a:t>
            </a:r>
          </a:p>
          <a:p>
            <a:pPr marL="179388" indent="-90488">
              <a:buFont typeface="Arial" panose="020B0604020202020204" pitchFamily="34" charset="0"/>
              <a:buChar char="•"/>
            </a:pPr>
            <a:r>
              <a:rPr lang="en-US" sz="675" dirty="0">
                <a:solidFill>
                  <a:schemeClr val="bg1"/>
                </a:solidFill>
              </a:rPr>
              <a:t>GPX2</a:t>
            </a:r>
          </a:p>
          <a:p>
            <a:pPr marL="179388" indent="-90488">
              <a:buFont typeface="Arial" panose="020B0604020202020204" pitchFamily="34" charset="0"/>
              <a:buChar char="•"/>
            </a:pPr>
            <a:r>
              <a:rPr lang="en-US" sz="675" dirty="0">
                <a:solidFill>
                  <a:schemeClr val="bg1"/>
                </a:solidFill>
              </a:rPr>
              <a:t>CTRLS DC1</a:t>
            </a:r>
          </a:p>
          <a:p>
            <a:pPr marL="179388" indent="-90488">
              <a:buFont typeface="Arial" panose="020B0604020202020204" pitchFamily="34" charset="0"/>
              <a:buChar char="•"/>
            </a:pPr>
            <a:r>
              <a:rPr lang="en-US" sz="675" dirty="0">
                <a:solidFill>
                  <a:schemeClr val="bg1"/>
                </a:solidFill>
              </a:rPr>
              <a:t>DAKC</a:t>
            </a:r>
          </a:p>
          <a:p>
            <a:pPr marL="179388" indent="-90488">
              <a:buFont typeface="Arial" panose="020B0604020202020204" pitchFamily="34" charset="0"/>
              <a:buChar char="•"/>
            </a:pPr>
            <a:r>
              <a:rPr lang="en-US" sz="675" dirty="0">
                <a:solidFill>
                  <a:schemeClr val="bg1"/>
                </a:solidFill>
              </a:rPr>
              <a:t>Netmagic DC2 (Vikhroli)</a:t>
            </a:r>
          </a:p>
          <a:p>
            <a:pPr marL="179388" indent="-90488">
              <a:buFont typeface="Arial" panose="020B0604020202020204" pitchFamily="34" charset="0"/>
              <a:buChar char="•"/>
            </a:pPr>
            <a:r>
              <a:rPr lang="en-US" sz="675" dirty="0">
                <a:solidFill>
                  <a:schemeClr val="bg1"/>
                </a:solidFill>
              </a:rPr>
              <a:t>Netmagic DC5 (Chandivali)</a:t>
            </a:r>
          </a:p>
          <a:p>
            <a:pPr marL="179388" indent="-90488">
              <a:buFont typeface="Arial" panose="020B0604020202020204" pitchFamily="34" charset="0"/>
              <a:buChar char="•"/>
            </a:pPr>
            <a:r>
              <a:rPr lang="en-US" sz="675" dirty="0">
                <a:solidFill>
                  <a:schemeClr val="bg1"/>
                </a:solidFill>
              </a:rPr>
              <a:t>Netmagic DC6 (Chandivali)</a:t>
            </a:r>
          </a:p>
          <a:p>
            <a:pPr marL="179388" indent="-90488">
              <a:buFont typeface="Arial" panose="020B0604020202020204" pitchFamily="34" charset="0"/>
              <a:buChar char="•"/>
            </a:pPr>
            <a:r>
              <a:rPr lang="en-US" sz="675" dirty="0">
                <a:solidFill>
                  <a:schemeClr val="bg1"/>
                </a:solidFill>
              </a:rPr>
              <a:t>Nxtra - Santacruz</a:t>
            </a:r>
          </a:p>
          <a:p>
            <a:pPr marL="179388" indent="-90488">
              <a:buFont typeface="Arial" panose="020B0604020202020204" pitchFamily="34" charset="0"/>
              <a:buChar char="•"/>
            </a:pPr>
            <a:r>
              <a:rPr lang="en-US" sz="675" dirty="0">
                <a:solidFill>
                  <a:schemeClr val="bg1"/>
                </a:solidFill>
              </a:rPr>
              <a:t>Sify Airoli</a:t>
            </a:r>
          </a:p>
          <a:p>
            <a:pPr marL="179388" indent="-90488">
              <a:buFont typeface="Arial" panose="020B0604020202020204" pitchFamily="34" charset="0"/>
              <a:buChar char="•"/>
            </a:pPr>
            <a:r>
              <a:rPr lang="en-US" sz="675" dirty="0">
                <a:solidFill>
                  <a:schemeClr val="bg1"/>
                </a:solidFill>
              </a:rPr>
              <a:t>Sify Rabale (T1)</a:t>
            </a:r>
          </a:p>
          <a:p>
            <a:pPr marL="179388" indent="-90488">
              <a:buFont typeface="Arial" panose="020B0604020202020204" pitchFamily="34" charset="0"/>
              <a:buChar char="•"/>
            </a:pPr>
            <a:r>
              <a:rPr lang="en-US" sz="675" dirty="0">
                <a:solidFill>
                  <a:schemeClr val="bg1"/>
                </a:solidFill>
              </a:rPr>
              <a:t>SIFY Vashi DC</a:t>
            </a:r>
          </a:p>
          <a:p>
            <a:pPr marL="179388" indent="-90488">
              <a:buFont typeface="Arial" panose="020B0604020202020204" pitchFamily="34" charset="0"/>
              <a:buChar char="•"/>
            </a:pPr>
            <a:r>
              <a:rPr lang="en-US" sz="675" dirty="0">
                <a:solidFill>
                  <a:schemeClr val="bg1"/>
                </a:solidFill>
              </a:rPr>
              <a:t>STT DC1 (LVSB)</a:t>
            </a:r>
          </a:p>
          <a:p>
            <a:pPr marL="179388" indent="-90488">
              <a:buFont typeface="Arial" panose="020B0604020202020204" pitchFamily="34" charset="0"/>
              <a:buChar char="•"/>
            </a:pPr>
            <a:r>
              <a:rPr lang="en-US" sz="675" dirty="0">
                <a:solidFill>
                  <a:schemeClr val="bg1"/>
                </a:solidFill>
              </a:rPr>
              <a:t>STT DC3 (BKC)</a:t>
            </a:r>
          </a:p>
          <a:p>
            <a:pPr marL="179388" indent="-90488">
              <a:buFont typeface="Arial" panose="020B0604020202020204" pitchFamily="34" charset="0"/>
              <a:buChar char="•"/>
            </a:pPr>
            <a:r>
              <a:rPr lang="en-US" sz="675" dirty="0">
                <a:solidFill>
                  <a:schemeClr val="bg1"/>
                </a:solidFill>
              </a:rPr>
              <a:t>Tata DC Andheri</a:t>
            </a:r>
          </a:p>
          <a:p>
            <a:pPr marL="179388" indent="-90488">
              <a:buFont typeface="Arial" panose="020B0604020202020204" pitchFamily="34" charset="0"/>
              <a:buChar char="•"/>
            </a:pPr>
            <a:r>
              <a:rPr lang="en-US" sz="675" dirty="0">
                <a:solidFill>
                  <a:schemeClr val="bg1"/>
                </a:solidFill>
              </a:rPr>
              <a:t>VSB Prabhadevi</a:t>
            </a:r>
          </a:p>
          <a:p>
            <a:pPr marL="179388" indent="-90488">
              <a:buFont typeface="Arial" panose="020B0604020202020204" pitchFamily="34" charset="0"/>
              <a:buChar char="•"/>
            </a:pPr>
            <a:r>
              <a:rPr lang="en-US" sz="675" dirty="0">
                <a:solidFill>
                  <a:schemeClr val="bg1"/>
                </a:solidFill>
              </a:rPr>
              <a:t>Web Werks – DC1</a:t>
            </a:r>
          </a:p>
          <a:p>
            <a:pPr marL="179388" indent="-90488">
              <a:buFont typeface="Arial" panose="020B0604020202020204" pitchFamily="34" charset="0"/>
              <a:buChar char="•"/>
            </a:pPr>
            <a:r>
              <a:rPr lang="en-US" sz="675" dirty="0">
                <a:solidFill>
                  <a:schemeClr val="bg1"/>
                </a:solidFill>
              </a:rPr>
              <a:t>Yotta – Panvel (17)</a:t>
            </a:r>
          </a:p>
        </p:txBody>
      </p:sp>
      <p:sp>
        <p:nvSpPr>
          <p:cNvPr id="35" name="TextBox 34">
            <a:extLst>
              <a:ext uri="{FF2B5EF4-FFF2-40B4-BE49-F238E27FC236}">
                <a16:creationId xmlns:a16="http://schemas.microsoft.com/office/drawing/2014/main" id="{BFE36E84-3857-2E19-117E-26FC7CEC1C07}"/>
              </a:ext>
            </a:extLst>
          </p:cNvPr>
          <p:cNvSpPr txBox="1"/>
          <p:nvPr/>
        </p:nvSpPr>
        <p:spPr>
          <a:xfrm>
            <a:off x="1922797" y="1109715"/>
            <a:ext cx="1124594" cy="1546577"/>
          </a:xfrm>
          <a:prstGeom prst="rect">
            <a:avLst/>
          </a:prstGeom>
          <a:noFill/>
        </p:spPr>
        <p:txBody>
          <a:bodyPr wrap="square">
            <a:spAutoFit/>
          </a:bodyPr>
          <a:lstStyle/>
          <a:p>
            <a:pPr marL="179388" indent="-90488">
              <a:buFont typeface="Arial" panose="020B0604020202020204" pitchFamily="34" charset="0"/>
              <a:buChar char="•"/>
            </a:pPr>
            <a:r>
              <a:rPr lang="en-US" sz="675" dirty="0">
                <a:solidFill>
                  <a:schemeClr val="bg1"/>
                </a:solidFill>
              </a:rPr>
              <a:t>CTRLS Noida</a:t>
            </a:r>
          </a:p>
          <a:p>
            <a:pPr marL="179388" indent="-90488">
              <a:buFont typeface="Arial" panose="020B0604020202020204" pitchFamily="34" charset="0"/>
              <a:buChar char="•"/>
            </a:pPr>
            <a:r>
              <a:rPr lang="en-US" sz="675" dirty="0">
                <a:solidFill>
                  <a:schemeClr val="bg1"/>
                </a:solidFill>
              </a:rPr>
              <a:t>Netmagic DC 1</a:t>
            </a:r>
          </a:p>
          <a:p>
            <a:pPr marL="179388" indent="-90488">
              <a:buFont typeface="Arial" panose="020B0604020202020204" pitchFamily="34" charset="0"/>
              <a:buChar char="•"/>
            </a:pPr>
            <a:r>
              <a:rPr lang="en-US" sz="675" dirty="0">
                <a:solidFill>
                  <a:schemeClr val="bg1"/>
                </a:solidFill>
              </a:rPr>
              <a:t>Nxtra Manesar</a:t>
            </a:r>
          </a:p>
          <a:p>
            <a:pPr marL="179388" indent="-90488">
              <a:buFont typeface="Arial" panose="020B0604020202020204" pitchFamily="34" charset="0"/>
              <a:buChar char="•"/>
            </a:pPr>
            <a:r>
              <a:rPr lang="en-US" sz="675" dirty="0">
                <a:solidFill>
                  <a:schemeClr val="bg1"/>
                </a:solidFill>
              </a:rPr>
              <a:t>Nxtra Noida</a:t>
            </a:r>
          </a:p>
          <a:p>
            <a:pPr marL="179388" indent="-90488">
              <a:buFont typeface="Arial" panose="020B0604020202020204" pitchFamily="34" charset="0"/>
              <a:buChar char="•"/>
            </a:pPr>
            <a:r>
              <a:rPr lang="en-US" sz="675" dirty="0">
                <a:solidFill>
                  <a:schemeClr val="bg1"/>
                </a:solidFill>
              </a:rPr>
              <a:t>Pavilion Tower</a:t>
            </a:r>
          </a:p>
          <a:p>
            <a:pPr marL="179388" indent="-90488">
              <a:buFont typeface="Arial" panose="020B0604020202020204" pitchFamily="34" charset="0"/>
              <a:buChar char="•"/>
            </a:pPr>
            <a:r>
              <a:rPr lang="en-US" sz="675" dirty="0">
                <a:solidFill>
                  <a:schemeClr val="bg1"/>
                </a:solidFill>
              </a:rPr>
              <a:t>Sify Noida</a:t>
            </a:r>
          </a:p>
          <a:p>
            <a:pPr marL="179388" indent="-90488">
              <a:buFont typeface="Arial" panose="020B0604020202020204" pitchFamily="34" charset="0"/>
              <a:buChar char="•"/>
            </a:pPr>
            <a:r>
              <a:rPr lang="en-US" sz="675" dirty="0">
                <a:solidFill>
                  <a:schemeClr val="bg1"/>
                </a:solidFill>
              </a:rPr>
              <a:t>Sify Okhla</a:t>
            </a:r>
          </a:p>
          <a:p>
            <a:pPr marL="179388" indent="-90488">
              <a:buFont typeface="Arial" panose="020B0604020202020204" pitchFamily="34" charset="0"/>
              <a:buChar char="•"/>
            </a:pPr>
            <a:r>
              <a:rPr lang="en-US" sz="675" dirty="0">
                <a:solidFill>
                  <a:schemeClr val="bg1"/>
                </a:solidFill>
              </a:rPr>
              <a:t>STT DC 1- TATA VSB</a:t>
            </a:r>
          </a:p>
          <a:p>
            <a:pPr marL="179388" indent="-90488">
              <a:buFont typeface="Arial" panose="020B0604020202020204" pitchFamily="34" charset="0"/>
              <a:buChar char="•"/>
            </a:pPr>
            <a:r>
              <a:rPr lang="en-US" sz="675" dirty="0">
                <a:solidFill>
                  <a:schemeClr val="bg1"/>
                </a:solidFill>
              </a:rPr>
              <a:t>STT DC 2 -GK1</a:t>
            </a:r>
          </a:p>
          <a:p>
            <a:pPr marL="179388" indent="-90488">
              <a:buFont typeface="Arial" panose="020B0604020202020204" pitchFamily="34" charset="0"/>
              <a:buChar char="•"/>
            </a:pPr>
            <a:r>
              <a:rPr lang="en-US" sz="675" dirty="0">
                <a:solidFill>
                  <a:schemeClr val="bg1"/>
                </a:solidFill>
              </a:rPr>
              <a:t>STT DC 3-GK1</a:t>
            </a:r>
          </a:p>
          <a:p>
            <a:pPr marL="179388" indent="-90488">
              <a:buFont typeface="Arial" panose="020B0604020202020204" pitchFamily="34" charset="0"/>
              <a:buChar char="•"/>
            </a:pPr>
            <a:r>
              <a:rPr lang="en-US" sz="675" dirty="0">
                <a:solidFill>
                  <a:schemeClr val="bg1"/>
                </a:solidFill>
              </a:rPr>
              <a:t>STT Noida</a:t>
            </a:r>
          </a:p>
          <a:p>
            <a:pPr marL="179388" indent="-90488">
              <a:buFont typeface="Arial" panose="020B0604020202020204" pitchFamily="34" charset="0"/>
              <a:buChar char="•"/>
            </a:pPr>
            <a:r>
              <a:rPr lang="en-US" sz="675" dirty="0">
                <a:solidFill>
                  <a:schemeClr val="bg1"/>
                </a:solidFill>
              </a:rPr>
              <a:t>Wipro DC</a:t>
            </a:r>
          </a:p>
          <a:p>
            <a:pPr marL="179388" indent="-90488">
              <a:buFont typeface="Arial" panose="020B0604020202020204" pitchFamily="34" charset="0"/>
              <a:buChar char="•"/>
            </a:pPr>
            <a:r>
              <a:rPr lang="en-US" sz="675" dirty="0">
                <a:solidFill>
                  <a:schemeClr val="bg1"/>
                </a:solidFill>
              </a:rPr>
              <a:t>(12)</a:t>
            </a:r>
          </a:p>
        </p:txBody>
      </p:sp>
      <p:sp>
        <p:nvSpPr>
          <p:cNvPr id="37" name="TextBox 36">
            <a:extLst>
              <a:ext uri="{FF2B5EF4-FFF2-40B4-BE49-F238E27FC236}">
                <a16:creationId xmlns:a16="http://schemas.microsoft.com/office/drawing/2014/main" id="{D9FC723E-661B-CFC7-0565-5C2D1704F85C}"/>
              </a:ext>
            </a:extLst>
          </p:cNvPr>
          <p:cNvSpPr txBox="1"/>
          <p:nvPr/>
        </p:nvSpPr>
        <p:spPr>
          <a:xfrm>
            <a:off x="5740036" y="3370720"/>
            <a:ext cx="1265222" cy="1338828"/>
          </a:xfrm>
          <a:prstGeom prst="rect">
            <a:avLst/>
          </a:prstGeom>
          <a:noFill/>
        </p:spPr>
        <p:txBody>
          <a:bodyPr wrap="square">
            <a:spAutoFit/>
          </a:bodyPr>
          <a:lstStyle/>
          <a:p>
            <a:pPr marL="128588" indent="-128588">
              <a:buFont typeface="Arial" panose="020B0604020202020204" pitchFamily="34" charset="0"/>
              <a:buChar char="•"/>
            </a:pPr>
            <a:r>
              <a:rPr lang="en-US" sz="675" dirty="0">
                <a:solidFill>
                  <a:schemeClr val="bg1"/>
                </a:solidFill>
              </a:rPr>
              <a:t>Bharti Santhome</a:t>
            </a:r>
          </a:p>
          <a:p>
            <a:pPr marL="128588" indent="-128588">
              <a:buFont typeface="Arial" panose="020B0604020202020204" pitchFamily="34" charset="0"/>
              <a:buChar char="•"/>
            </a:pPr>
            <a:r>
              <a:rPr lang="en-US" sz="675" dirty="0">
                <a:solidFill>
                  <a:schemeClr val="bg1"/>
                </a:solidFill>
              </a:rPr>
              <a:t>Jio POI</a:t>
            </a:r>
          </a:p>
          <a:p>
            <a:pPr marL="128588" indent="-128588">
              <a:buFont typeface="Arial" panose="020B0604020202020204" pitchFamily="34" charset="0"/>
              <a:buChar char="•"/>
            </a:pPr>
            <a:r>
              <a:rPr lang="en-US" sz="675" dirty="0">
                <a:solidFill>
                  <a:schemeClr val="bg1"/>
                </a:solidFill>
              </a:rPr>
              <a:t>Netmagic Chennai</a:t>
            </a:r>
          </a:p>
          <a:p>
            <a:pPr marL="128588" indent="-128588">
              <a:buFont typeface="Arial" panose="020B0604020202020204" pitchFamily="34" charset="0"/>
              <a:buChar char="•"/>
            </a:pPr>
            <a:r>
              <a:rPr lang="en-US" sz="675" dirty="0">
                <a:solidFill>
                  <a:schemeClr val="bg1"/>
                </a:solidFill>
              </a:rPr>
              <a:t>NSE DC</a:t>
            </a:r>
          </a:p>
          <a:p>
            <a:pPr marL="128588" indent="-128588">
              <a:buFont typeface="Arial" panose="020B0604020202020204" pitchFamily="34" charset="0"/>
              <a:buChar char="•"/>
            </a:pPr>
            <a:r>
              <a:rPr lang="en-US" sz="675" dirty="0">
                <a:solidFill>
                  <a:schemeClr val="bg1"/>
                </a:solidFill>
              </a:rPr>
              <a:t>Nxtra Chennai 1-Siruseri</a:t>
            </a:r>
          </a:p>
          <a:p>
            <a:pPr marL="128588" indent="-128588">
              <a:buFont typeface="Arial" panose="020B0604020202020204" pitchFamily="34" charset="0"/>
              <a:buChar char="•"/>
            </a:pPr>
            <a:r>
              <a:rPr lang="en-US" sz="675" dirty="0">
                <a:solidFill>
                  <a:schemeClr val="bg1"/>
                </a:solidFill>
              </a:rPr>
              <a:t>Reliance</a:t>
            </a:r>
          </a:p>
          <a:p>
            <a:pPr marL="128588" indent="-128588">
              <a:buFont typeface="Arial" panose="020B0604020202020204" pitchFamily="34" charset="0"/>
              <a:buChar char="•"/>
            </a:pPr>
            <a:r>
              <a:rPr lang="en-US" sz="675" dirty="0">
                <a:solidFill>
                  <a:schemeClr val="bg1"/>
                </a:solidFill>
              </a:rPr>
              <a:t>Reliance DC</a:t>
            </a:r>
          </a:p>
          <a:p>
            <a:pPr marL="128588" indent="-128588">
              <a:buFont typeface="Arial" panose="020B0604020202020204" pitchFamily="34" charset="0"/>
              <a:buChar char="•"/>
            </a:pPr>
            <a:r>
              <a:rPr lang="en-US" sz="675" dirty="0">
                <a:solidFill>
                  <a:schemeClr val="bg1"/>
                </a:solidFill>
              </a:rPr>
              <a:t>Sify Tidel Park</a:t>
            </a:r>
          </a:p>
          <a:p>
            <a:pPr marL="128588" indent="-128588">
              <a:buFont typeface="Arial" panose="020B0604020202020204" pitchFamily="34" charset="0"/>
              <a:buChar char="•"/>
            </a:pPr>
            <a:r>
              <a:rPr lang="en-US" sz="675" dirty="0">
                <a:solidFill>
                  <a:schemeClr val="bg1"/>
                </a:solidFill>
              </a:rPr>
              <a:t>STT DC1(TATA VSB)</a:t>
            </a:r>
          </a:p>
          <a:p>
            <a:pPr marL="128588" indent="-128588">
              <a:buFont typeface="Arial" panose="020B0604020202020204" pitchFamily="34" charset="0"/>
              <a:buChar char="•"/>
            </a:pPr>
            <a:r>
              <a:rPr lang="en-US" sz="675" dirty="0">
                <a:solidFill>
                  <a:schemeClr val="bg1"/>
                </a:solidFill>
              </a:rPr>
              <a:t>TCL Ambattur 1</a:t>
            </a:r>
          </a:p>
          <a:p>
            <a:pPr marL="128588" indent="-128588">
              <a:buFont typeface="Arial" panose="020B0604020202020204" pitchFamily="34" charset="0"/>
              <a:buChar char="•"/>
            </a:pPr>
            <a:r>
              <a:rPr lang="en-US" sz="675" dirty="0">
                <a:solidFill>
                  <a:schemeClr val="bg1"/>
                </a:solidFill>
              </a:rPr>
              <a:t>TCL Ambattur 2</a:t>
            </a:r>
          </a:p>
          <a:p>
            <a:pPr marL="128588" indent="-128588">
              <a:buFont typeface="Arial" panose="020B0604020202020204" pitchFamily="34" charset="0"/>
              <a:buChar char="•"/>
            </a:pPr>
            <a:r>
              <a:rPr lang="en-US" sz="675" dirty="0">
                <a:solidFill>
                  <a:schemeClr val="bg1"/>
                </a:solidFill>
              </a:rPr>
              <a:t>(11)</a:t>
            </a:r>
          </a:p>
        </p:txBody>
      </p:sp>
      <p:sp>
        <p:nvSpPr>
          <p:cNvPr id="50" name="TextBox 49">
            <a:extLst>
              <a:ext uri="{FF2B5EF4-FFF2-40B4-BE49-F238E27FC236}">
                <a16:creationId xmlns:a16="http://schemas.microsoft.com/office/drawing/2014/main" id="{C8CCD5E6-7753-2327-2D8F-F8A664A13780}"/>
              </a:ext>
            </a:extLst>
          </p:cNvPr>
          <p:cNvSpPr txBox="1"/>
          <p:nvPr/>
        </p:nvSpPr>
        <p:spPr>
          <a:xfrm>
            <a:off x="4073805" y="3210896"/>
            <a:ext cx="1100330" cy="1650452"/>
          </a:xfrm>
          <a:prstGeom prst="rect">
            <a:avLst/>
          </a:prstGeom>
          <a:noFill/>
        </p:spPr>
        <p:txBody>
          <a:bodyPr wrap="square">
            <a:spAutoFit/>
          </a:bodyPr>
          <a:lstStyle/>
          <a:p>
            <a:pPr marL="128588" indent="-128588">
              <a:buFont typeface="Arial" panose="020B0604020202020204" pitchFamily="34" charset="0"/>
              <a:buChar char="•"/>
            </a:pPr>
            <a:r>
              <a:rPr lang="en-US" sz="675" dirty="0">
                <a:solidFill>
                  <a:schemeClr val="bg1"/>
                </a:solidFill>
              </a:rPr>
              <a:t>Airtel</a:t>
            </a:r>
          </a:p>
          <a:p>
            <a:pPr marL="128588" indent="-128588">
              <a:buFont typeface="Arial" panose="020B0604020202020204" pitchFamily="34" charset="0"/>
              <a:buChar char="•"/>
            </a:pPr>
            <a:r>
              <a:rPr lang="en-US" sz="675" dirty="0">
                <a:solidFill>
                  <a:schemeClr val="bg1"/>
                </a:solidFill>
              </a:rPr>
              <a:t>Ctrl-S</a:t>
            </a:r>
          </a:p>
          <a:p>
            <a:pPr marL="128588" indent="-128588">
              <a:buFont typeface="Arial" panose="020B0604020202020204" pitchFamily="34" charset="0"/>
              <a:buChar char="•"/>
            </a:pPr>
            <a:r>
              <a:rPr lang="en-US" sz="675" dirty="0">
                <a:solidFill>
                  <a:schemeClr val="bg1"/>
                </a:solidFill>
              </a:rPr>
              <a:t>ESDS DC</a:t>
            </a:r>
          </a:p>
          <a:p>
            <a:pPr marL="128588" indent="-128588">
              <a:buFont typeface="Arial" panose="020B0604020202020204" pitchFamily="34" charset="0"/>
              <a:buChar char="•"/>
            </a:pPr>
            <a:r>
              <a:rPr lang="en-US" sz="675" dirty="0">
                <a:solidFill>
                  <a:schemeClr val="bg1"/>
                </a:solidFill>
              </a:rPr>
              <a:t>Netmagic (NTT DC2)</a:t>
            </a:r>
          </a:p>
          <a:p>
            <a:pPr marL="128588" indent="-128588">
              <a:buFont typeface="Arial" panose="020B0604020202020204" pitchFamily="34" charset="0"/>
              <a:buChar char="•"/>
            </a:pPr>
            <a:r>
              <a:rPr lang="en-US" sz="675" dirty="0">
                <a:solidFill>
                  <a:schemeClr val="bg1"/>
                </a:solidFill>
              </a:rPr>
              <a:t>Netmagic (NTT DC3)</a:t>
            </a:r>
          </a:p>
          <a:p>
            <a:pPr marL="128588" indent="-128588">
              <a:buFont typeface="Arial" panose="020B0604020202020204" pitchFamily="34" charset="0"/>
              <a:buChar char="•"/>
            </a:pPr>
            <a:r>
              <a:rPr lang="en-US" sz="675" dirty="0">
                <a:solidFill>
                  <a:schemeClr val="bg1"/>
                </a:solidFill>
              </a:rPr>
              <a:t>NxtGen</a:t>
            </a:r>
          </a:p>
          <a:p>
            <a:pPr marL="128588" indent="-128588">
              <a:buFont typeface="Arial" panose="020B0604020202020204" pitchFamily="34" charset="0"/>
              <a:buChar char="•"/>
            </a:pPr>
            <a:r>
              <a:rPr lang="en-US" sz="675" dirty="0">
                <a:solidFill>
                  <a:schemeClr val="bg1"/>
                </a:solidFill>
              </a:rPr>
              <a:t>Nxtra</a:t>
            </a:r>
          </a:p>
          <a:p>
            <a:pPr marL="128588" indent="-128588">
              <a:buFont typeface="Arial" panose="020B0604020202020204" pitchFamily="34" charset="0"/>
              <a:buChar char="•"/>
            </a:pPr>
            <a:r>
              <a:rPr lang="en-US" sz="675" dirty="0">
                <a:solidFill>
                  <a:schemeClr val="bg1"/>
                </a:solidFill>
              </a:rPr>
              <a:t>Reliance DC</a:t>
            </a:r>
          </a:p>
          <a:p>
            <a:pPr marL="128588" indent="-128588">
              <a:buFont typeface="Arial" panose="020B0604020202020204" pitchFamily="34" charset="0"/>
              <a:buChar char="•"/>
            </a:pPr>
            <a:r>
              <a:rPr lang="en-US" sz="675" dirty="0">
                <a:solidFill>
                  <a:schemeClr val="bg1"/>
                </a:solidFill>
              </a:rPr>
              <a:t>Reliance DC</a:t>
            </a:r>
          </a:p>
          <a:p>
            <a:pPr marL="128588" indent="-128588">
              <a:buFont typeface="Arial" panose="020B0604020202020204" pitchFamily="34" charset="0"/>
              <a:buChar char="•"/>
            </a:pPr>
            <a:r>
              <a:rPr lang="en-US" sz="675" dirty="0">
                <a:solidFill>
                  <a:schemeClr val="bg1"/>
                </a:solidFill>
              </a:rPr>
              <a:t>Sify- IDC</a:t>
            </a:r>
          </a:p>
          <a:p>
            <a:pPr marL="128588" indent="-128588">
              <a:buFont typeface="Arial" panose="020B0604020202020204" pitchFamily="34" charset="0"/>
              <a:buChar char="•"/>
            </a:pPr>
            <a:r>
              <a:rPr lang="en-US" sz="675" dirty="0">
                <a:solidFill>
                  <a:schemeClr val="bg1"/>
                </a:solidFill>
              </a:rPr>
              <a:t>STT Bengaluru DC 3</a:t>
            </a:r>
          </a:p>
          <a:p>
            <a:pPr marL="128588" indent="-128588">
              <a:buFont typeface="Arial" panose="020B0604020202020204" pitchFamily="34" charset="0"/>
              <a:buChar char="•"/>
            </a:pPr>
            <a:r>
              <a:rPr lang="en-US" sz="675" dirty="0">
                <a:solidFill>
                  <a:schemeClr val="bg1"/>
                </a:solidFill>
              </a:rPr>
              <a:t>STT DC2</a:t>
            </a:r>
          </a:p>
          <a:p>
            <a:pPr marL="128588" indent="-128588">
              <a:buFont typeface="Arial" panose="020B0604020202020204" pitchFamily="34" charset="0"/>
              <a:buChar char="•"/>
            </a:pPr>
            <a:r>
              <a:rPr lang="en-US" sz="675" dirty="0">
                <a:solidFill>
                  <a:schemeClr val="bg1"/>
                </a:solidFill>
              </a:rPr>
              <a:t>TATA DC</a:t>
            </a:r>
          </a:p>
          <a:p>
            <a:pPr marL="128588" indent="-128588">
              <a:buFont typeface="Arial" panose="020B0604020202020204" pitchFamily="34" charset="0"/>
              <a:buChar char="•"/>
            </a:pPr>
            <a:r>
              <a:rPr lang="en-US" sz="675" dirty="0">
                <a:solidFill>
                  <a:schemeClr val="bg1"/>
                </a:solidFill>
              </a:rPr>
              <a:t>Trimax</a:t>
            </a:r>
          </a:p>
          <a:p>
            <a:pPr marL="128588" indent="-128588">
              <a:buFont typeface="Arial" panose="020B0604020202020204" pitchFamily="34" charset="0"/>
              <a:buChar char="•"/>
            </a:pPr>
            <a:r>
              <a:rPr lang="en-US" sz="675" dirty="0">
                <a:solidFill>
                  <a:schemeClr val="bg1"/>
                </a:solidFill>
              </a:rPr>
              <a:t>(14)</a:t>
            </a:r>
          </a:p>
        </p:txBody>
      </p:sp>
      <p:sp>
        <p:nvSpPr>
          <p:cNvPr id="52" name="TextBox 51">
            <a:extLst>
              <a:ext uri="{FF2B5EF4-FFF2-40B4-BE49-F238E27FC236}">
                <a16:creationId xmlns:a16="http://schemas.microsoft.com/office/drawing/2014/main" id="{654C4211-6C46-F9E8-062D-C9FAEE6F77B6}"/>
              </a:ext>
            </a:extLst>
          </p:cNvPr>
          <p:cNvSpPr txBox="1"/>
          <p:nvPr/>
        </p:nvSpPr>
        <p:spPr>
          <a:xfrm>
            <a:off x="6948952" y="1945449"/>
            <a:ext cx="1032143" cy="819455"/>
          </a:xfrm>
          <a:prstGeom prst="rect">
            <a:avLst/>
          </a:prstGeom>
          <a:noFill/>
        </p:spPr>
        <p:txBody>
          <a:bodyPr wrap="square">
            <a:spAutoFit/>
          </a:bodyPr>
          <a:lstStyle/>
          <a:p>
            <a:pPr marL="128588" indent="-128588">
              <a:buFont typeface="Arial" panose="020B0604020202020204" pitchFamily="34" charset="0"/>
              <a:buChar char="•"/>
            </a:pPr>
            <a:r>
              <a:rPr lang="en-US" sz="675" dirty="0">
                <a:solidFill>
                  <a:schemeClr val="bg1"/>
                </a:solidFill>
              </a:rPr>
              <a:t>CTRLS DC1</a:t>
            </a:r>
          </a:p>
          <a:p>
            <a:pPr marL="128588" indent="-128588">
              <a:buFont typeface="Arial" panose="020B0604020202020204" pitchFamily="34" charset="0"/>
              <a:buChar char="•"/>
            </a:pPr>
            <a:r>
              <a:rPr lang="en-US" sz="675" dirty="0">
                <a:solidFill>
                  <a:schemeClr val="bg1"/>
                </a:solidFill>
              </a:rPr>
              <a:t>CTRLS DC2</a:t>
            </a:r>
          </a:p>
          <a:p>
            <a:pPr marL="128588" indent="-128588">
              <a:buFont typeface="Arial" panose="020B0604020202020204" pitchFamily="34" charset="0"/>
              <a:buChar char="•"/>
            </a:pPr>
            <a:r>
              <a:rPr lang="en-US" sz="675" dirty="0">
                <a:solidFill>
                  <a:schemeClr val="bg1"/>
                </a:solidFill>
              </a:rPr>
              <a:t>Reliance IDC</a:t>
            </a:r>
          </a:p>
          <a:p>
            <a:pPr marL="128588" indent="-128588">
              <a:buFont typeface="Arial" panose="020B0604020202020204" pitchFamily="34" charset="0"/>
              <a:buChar char="•"/>
            </a:pPr>
            <a:r>
              <a:rPr lang="en-US" sz="675" dirty="0">
                <a:solidFill>
                  <a:schemeClr val="bg1"/>
                </a:solidFill>
              </a:rPr>
              <a:t>Sify Gachibowli</a:t>
            </a:r>
          </a:p>
          <a:p>
            <a:pPr marL="128588" indent="-128588">
              <a:buFont typeface="Arial" panose="020B0604020202020204" pitchFamily="34" charset="0"/>
              <a:buChar char="•"/>
            </a:pPr>
            <a:r>
              <a:rPr lang="en-US" sz="675" dirty="0">
                <a:solidFill>
                  <a:schemeClr val="bg1"/>
                </a:solidFill>
              </a:rPr>
              <a:t>STT Hyderabad DC1</a:t>
            </a:r>
          </a:p>
          <a:p>
            <a:pPr marL="128588" indent="-128588">
              <a:buFont typeface="Arial" panose="020B0604020202020204" pitchFamily="34" charset="0"/>
              <a:buChar char="•"/>
            </a:pPr>
            <a:r>
              <a:rPr lang="en-US" sz="675" dirty="0">
                <a:solidFill>
                  <a:schemeClr val="bg1"/>
                </a:solidFill>
              </a:rPr>
              <a:t>(05)</a:t>
            </a:r>
          </a:p>
        </p:txBody>
      </p:sp>
      <p:sp>
        <p:nvSpPr>
          <p:cNvPr id="16" name="Rounded Rectangle 15">
            <a:extLst>
              <a:ext uri="{FF2B5EF4-FFF2-40B4-BE49-F238E27FC236}">
                <a16:creationId xmlns:a16="http://schemas.microsoft.com/office/drawing/2014/main" id="{EFC14E5A-09C0-4A79-C185-B7CD9730FAF8}"/>
              </a:ext>
            </a:extLst>
          </p:cNvPr>
          <p:cNvSpPr/>
          <p:nvPr/>
        </p:nvSpPr>
        <p:spPr>
          <a:xfrm>
            <a:off x="7165724" y="3164806"/>
            <a:ext cx="1630489" cy="626328"/>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C1D91B"/>
                </a:solidFill>
                <a:latin typeface="Trebuchet MS" panose="020B0703020202090204" pitchFamily="34" charset="0"/>
                <a:cs typeface="Arial" panose="020B0604020202020204" pitchFamily="34" charset="0"/>
              </a:rPr>
              <a:t>66</a:t>
            </a:r>
          </a:p>
          <a:p>
            <a:pPr algn="ctr"/>
            <a:r>
              <a:rPr lang="en-US" sz="1200" b="1" dirty="0">
                <a:solidFill>
                  <a:schemeClr val="bg1">
                    <a:lumMod val="85000"/>
                  </a:schemeClr>
                </a:solidFill>
                <a:latin typeface="Trebuchet MS" panose="020B0703020202090204" pitchFamily="34" charset="0"/>
                <a:cs typeface="Arial" panose="020B0604020202020204" pitchFamily="34" charset="0"/>
              </a:rPr>
              <a:t>On net Datacenters</a:t>
            </a:r>
          </a:p>
        </p:txBody>
      </p:sp>
      <p:sp>
        <p:nvSpPr>
          <p:cNvPr id="17" name="Rounded Rectangle 16">
            <a:extLst>
              <a:ext uri="{FF2B5EF4-FFF2-40B4-BE49-F238E27FC236}">
                <a16:creationId xmlns:a16="http://schemas.microsoft.com/office/drawing/2014/main" id="{D4C1AAAA-4A29-F461-B6C5-D01381019C2B}"/>
              </a:ext>
            </a:extLst>
          </p:cNvPr>
          <p:cNvSpPr/>
          <p:nvPr/>
        </p:nvSpPr>
        <p:spPr>
          <a:xfrm>
            <a:off x="7165724" y="3857521"/>
            <a:ext cx="1630489" cy="626328"/>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C1D91B"/>
                </a:solidFill>
                <a:latin typeface="Trebuchet MS" panose="020B0703020202090204" pitchFamily="34" charset="0"/>
                <a:cs typeface="Arial" panose="020B0604020202020204" pitchFamily="34" charset="0"/>
              </a:rPr>
              <a:t>100</a:t>
            </a:r>
          </a:p>
          <a:p>
            <a:pPr algn="ctr"/>
            <a:r>
              <a:rPr lang="en-US" sz="1200" b="1" dirty="0">
                <a:solidFill>
                  <a:schemeClr val="bg1">
                    <a:lumMod val="85000"/>
                  </a:schemeClr>
                </a:solidFill>
                <a:latin typeface="Trebuchet MS" panose="020B0703020202090204" pitchFamily="34" charset="0"/>
                <a:cs typeface="Arial" panose="020B0604020202020204" pitchFamily="34" charset="0"/>
              </a:rPr>
              <a:t>Target to achieve</a:t>
            </a:r>
          </a:p>
        </p:txBody>
      </p:sp>
      <p:sp>
        <p:nvSpPr>
          <p:cNvPr id="24" name="object 26">
            <a:extLst>
              <a:ext uri="{FF2B5EF4-FFF2-40B4-BE49-F238E27FC236}">
                <a16:creationId xmlns:a16="http://schemas.microsoft.com/office/drawing/2014/main" id="{5809589B-F3E6-DB35-1BEE-F8B20A490DEF}"/>
              </a:ext>
            </a:extLst>
          </p:cNvPr>
          <p:cNvSpPr/>
          <p:nvPr/>
        </p:nvSpPr>
        <p:spPr>
          <a:xfrm>
            <a:off x="1776333" y="895413"/>
            <a:ext cx="272415" cy="884719"/>
          </a:xfrm>
          <a:custGeom>
            <a:avLst/>
            <a:gdLst/>
            <a:ahLst/>
            <a:cxnLst/>
            <a:rect l="l" t="t" r="r" b="b"/>
            <a:pathLst>
              <a:path w="363219" h="1885314">
                <a:moveTo>
                  <a:pt x="362712" y="0"/>
                </a:moveTo>
                <a:lnTo>
                  <a:pt x="0" y="90677"/>
                </a:lnTo>
                <a:lnTo>
                  <a:pt x="0" y="1885188"/>
                </a:lnTo>
                <a:lnTo>
                  <a:pt x="362712" y="1794510"/>
                </a:lnTo>
                <a:lnTo>
                  <a:pt x="362712" y="0"/>
                </a:lnTo>
                <a:close/>
              </a:path>
            </a:pathLst>
          </a:custGeom>
          <a:solidFill>
            <a:srgbClr val="BED730"/>
          </a:solidFill>
        </p:spPr>
        <p:txBody>
          <a:bodyPr wrap="square" lIns="0" tIns="0" rIns="0" bIns="0" rtlCol="0"/>
          <a:lstStyle/>
          <a:p>
            <a:endParaRPr sz="1013" dirty="0"/>
          </a:p>
        </p:txBody>
      </p:sp>
      <p:sp>
        <p:nvSpPr>
          <p:cNvPr id="27" name="object 27">
            <a:extLst>
              <a:ext uri="{FF2B5EF4-FFF2-40B4-BE49-F238E27FC236}">
                <a16:creationId xmlns:a16="http://schemas.microsoft.com/office/drawing/2014/main" id="{076020C1-8F71-FAA1-0394-E4C41648F4BA}"/>
              </a:ext>
            </a:extLst>
          </p:cNvPr>
          <p:cNvSpPr/>
          <p:nvPr/>
        </p:nvSpPr>
        <p:spPr>
          <a:xfrm>
            <a:off x="336212" y="1450816"/>
            <a:ext cx="272415" cy="1219569"/>
          </a:xfrm>
          <a:custGeom>
            <a:avLst/>
            <a:gdLst/>
            <a:ahLst/>
            <a:cxnLst/>
            <a:rect l="l" t="t" r="r" b="b"/>
            <a:pathLst>
              <a:path w="363220" h="1884045">
                <a:moveTo>
                  <a:pt x="362712" y="0"/>
                </a:moveTo>
                <a:lnTo>
                  <a:pt x="0" y="90678"/>
                </a:lnTo>
                <a:lnTo>
                  <a:pt x="0" y="1883664"/>
                </a:lnTo>
                <a:lnTo>
                  <a:pt x="362712" y="1792986"/>
                </a:lnTo>
                <a:lnTo>
                  <a:pt x="362712" y="0"/>
                </a:lnTo>
                <a:close/>
              </a:path>
            </a:pathLst>
          </a:custGeom>
          <a:solidFill>
            <a:srgbClr val="BED730"/>
          </a:solidFill>
        </p:spPr>
        <p:txBody>
          <a:bodyPr wrap="square" lIns="0" tIns="0" rIns="0" bIns="0" rtlCol="0"/>
          <a:lstStyle/>
          <a:p>
            <a:endParaRPr sz="1013" dirty="0"/>
          </a:p>
        </p:txBody>
      </p:sp>
      <p:sp>
        <p:nvSpPr>
          <p:cNvPr id="34" name="object 28">
            <a:extLst>
              <a:ext uri="{FF2B5EF4-FFF2-40B4-BE49-F238E27FC236}">
                <a16:creationId xmlns:a16="http://schemas.microsoft.com/office/drawing/2014/main" id="{2A483750-3A07-3E64-0084-1EDC62E619F3}"/>
              </a:ext>
            </a:extLst>
          </p:cNvPr>
          <p:cNvSpPr txBox="1"/>
          <p:nvPr/>
        </p:nvSpPr>
        <p:spPr>
          <a:xfrm>
            <a:off x="383042" y="1568980"/>
            <a:ext cx="184666" cy="1070477"/>
          </a:xfrm>
          <a:prstGeom prst="rect">
            <a:avLst/>
          </a:prstGeom>
        </p:spPr>
        <p:txBody>
          <a:bodyPr vert="vert270" wrap="square" lIns="0" tIns="32385" rIns="0" bIns="0" rtlCol="0">
            <a:spAutoFit/>
          </a:bodyPr>
          <a:lstStyle/>
          <a:p>
            <a:pPr marL="9525" algn="ctr">
              <a:spcBef>
                <a:spcPts val="255"/>
              </a:spcBef>
            </a:pPr>
            <a:r>
              <a:rPr sz="1200" b="1" dirty="0">
                <a:latin typeface="Trebuchet MS"/>
                <a:cs typeface="Trebuchet MS"/>
              </a:rPr>
              <a:t>MUMB</a:t>
            </a:r>
            <a:r>
              <a:rPr sz="1200" b="1" spc="-8" dirty="0">
                <a:latin typeface="Trebuchet MS"/>
                <a:cs typeface="Trebuchet MS"/>
              </a:rPr>
              <a:t>A</a:t>
            </a:r>
            <a:r>
              <a:rPr sz="1200" b="1" dirty="0">
                <a:latin typeface="Trebuchet MS"/>
                <a:cs typeface="Trebuchet MS"/>
              </a:rPr>
              <a:t>I</a:t>
            </a:r>
            <a:endParaRPr sz="1200" dirty="0">
              <a:latin typeface="Trebuchet MS"/>
              <a:cs typeface="Trebuchet MS"/>
            </a:endParaRPr>
          </a:p>
        </p:txBody>
      </p:sp>
      <p:sp>
        <p:nvSpPr>
          <p:cNvPr id="36" name="object 29">
            <a:extLst>
              <a:ext uri="{FF2B5EF4-FFF2-40B4-BE49-F238E27FC236}">
                <a16:creationId xmlns:a16="http://schemas.microsoft.com/office/drawing/2014/main" id="{86FD387C-F402-2BE1-55D6-205B2911F65E}"/>
              </a:ext>
            </a:extLst>
          </p:cNvPr>
          <p:cNvSpPr txBox="1"/>
          <p:nvPr/>
        </p:nvSpPr>
        <p:spPr>
          <a:xfrm>
            <a:off x="1823977" y="1002484"/>
            <a:ext cx="184666" cy="683496"/>
          </a:xfrm>
          <a:prstGeom prst="rect">
            <a:avLst/>
          </a:prstGeom>
        </p:spPr>
        <p:txBody>
          <a:bodyPr vert="vert270" wrap="square" lIns="0" tIns="32385" rIns="0" bIns="0" rtlCol="0">
            <a:spAutoFit/>
          </a:bodyPr>
          <a:lstStyle/>
          <a:p>
            <a:pPr marL="9525" algn="ctr">
              <a:spcBef>
                <a:spcPts val="255"/>
              </a:spcBef>
            </a:pPr>
            <a:r>
              <a:rPr sz="1200" b="1" dirty="0">
                <a:latin typeface="Trebuchet MS"/>
                <a:cs typeface="Trebuchet MS"/>
              </a:rPr>
              <a:t>DEL</a:t>
            </a:r>
            <a:r>
              <a:rPr sz="1200" b="1" spc="4" dirty="0">
                <a:latin typeface="Trebuchet MS"/>
                <a:cs typeface="Trebuchet MS"/>
              </a:rPr>
              <a:t>H</a:t>
            </a:r>
            <a:r>
              <a:rPr sz="1200" b="1" dirty="0">
                <a:latin typeface="Trebuchet MS"/>
                <a:cs typeface="Trebuchet MS"/>
              </a:rPr>
              <a:t>I</a:t>
            </a:r>
            <a:endParaRPr sz="1200" dirty="0">
              <a:latin typeface="Trebuchet MS"/>
              <a:cs typeface="Trebuchet MS"/>
            </a:endParaRPr>
          </a:p>
        </p:txBody>
      </p:sp>
      <p:sp>
        <p:nvSpPr>
          <p:cNvPr id="49" name="object 35">
            <a:extLst>
              <a:ext uri="{FF2B5EF4-FFF2-40B4-BE49-F238E27FC236}">
                <a16:creationId xmlns:a16="http://schemas.microsoft.com/office/drawing/2014/main" id="{05EE2CA4-F3A5-E40D-C8FC-4E684295F4B9}"/>
              </a:ext>
            </a:extLst>
          </p:cNvPr>
          <p:cNvSpPr/>
          <p:nvPr/>
        </p:nvSpPr>
        <p:spPr>
          <a:xfrm>
            <a:off x="3843016" y="3094240"/>
            <a:ext cx="247174" cy="1165141"/>
          </a:xfrm>
          <a:custGeom>
            <a:avLst/>
            <a:gdLst/>
            <a:ahLst/>
            <a:cxnLst/>
            <a:rect l="l" t="t" r="r" b="b"/>
            <a:pathLst>
              <a:path w="329564" h="1884045">
                <a:moveTo>
                  <a:pt x="329183" y="0"/>
                </a:moveTo>
                <a:lnTo>
                  <a:pt x="0" y="82296"/>
                </a:lnTo>
                <a:lnTo>
                  <a:pt x="0" y="1883664"/>
                </a:lnTo>
                <a:lnTo>
                  <a:pt x="329183" y="1801368"/>
                </a:lnTo>
                <a:lnTo>
                  <a:pt x="329183" y="0"/>
                </a:lnTo>
                <a:close/>
              </a:path>
            </a:pathLst>
          </a:custGeom>
          <a:solidFill>
            <a:srgbClr val="BED730"/>
          </a:solidFill>
        </p:spPr>
        <p:txBody>
          <a:bodyPr wrap="square" lIns="0" tIns="0" rIns="0" bIns="0" rtlCol="0"/>
          <a:lstStyle/>
          <a:p>
            <a:endParaRPr sz="1013" dirty="0"/>
          </a:p>
        </p:txBody>
      </p:sp>
      <p:sp>
        <p:nvSpPr>
          <p:cNvPr id="51" name="object 36">
            <a:extLst>
              <a:ext uri="{FF2B5EF4-FFF2-40B4-BE49-F238E27FC236}">
                <a16:creationId xmlns:a16="http://schemas.microsoft.com/office/drawing/2014/main" id="{8F450130-27C3-E56D-BB45-86613BA5EADE}"/>
              </a:ext>
            </a:extLst>
          </p:cNvPr>
          <p:cNvSpPr txBox="1"/>
          <p:nvPr/>
        </p:nvSpPr>
        <p:spPr>
          <a:xfrm>
            <a:off x="3887356" y="3053540"/>
            <a:ext cx="184666" cy="1205650"/>
          </a:xfrm>
          <a:prstGeom prst="rect">
            <a:avLst/>
          </a:prstGeom>
        </p:spPr>
        <p:txBody>
          <a:bodyPr vert="vert270" wrap="square" lIns="0" tIns="32385" rIns="0" bIns="0" rtlCol="0">
            <a:spAutoFit/>
          </a:bodyPr>
          <a:lstStyle/>
          <a:p>
            <a:pPr marL="9525" algn="ctr">
              <a:spcBef>
                <a:spcPts val="255"/>
              </a:spcBef>
            </a:pPr>
            <a:r>
              <a:rPr sz="1200" b="1" dirty="0">
                <a:latin typeface="Trebuchet MS"/>
                <a:cs typeface="Trebuchet MS"/>
              </a:rPr>
              <a:t>B</a:t>
            </a:r>
            <a:r>
              <a:rPr sz="1200" b="1" spc="-8" dirty="0">
                <a:latin typeface="Trebuchet MS"/>
                <a:cs typeface="Trebuchet MS"/>
              </a:rPr>
              <a:t>E</a:t>
            </a:r>
            <a:r>
              <a:rPr sz="1200" b="1" dirty="0">
                <a:latin typeface="Trebuchet MS"/>
                <a:cs typeface="Trebuchet MS"/>
              </a:rPr>
              <a:t>NGALURU</a:t>
            </a:r>
            <a:endParaRPr sz="1200" dirty="0">
              <a:latin typeface="Trebuchet MS"/>
              <a:cs typeface="Trebuchet MS"/>
            </a:endParaRPr>
          </a:p>
        </p:txBody>
      </p:sp>
      <p:sp>
        <p:nvSpPr>
          <p:cNvPr id="53" name="object 49">
            <a:extLst>
              <a:ext uri="{FF2B5EF4-FFF2-40B4-BE49-F238E27FC236}">
                <a16:creationId xmlns:a16="http://schemas.microsoft.com/office/drawing/2014/main" id="{F1B42290-B306-EFF0-1E41-BAECD93AA142}"/>
              </a:ext>
            </a:extLst>
          </p:cNvPr>
          <p:cNvSpPr/>
          <p:nvPr/>
        </p:nvSpPr>
        <p:spPr>
          <a:xfrm>
            <a:off x="1723222" y="3346420"/>
            <a:ext cx="264330" cy="865003"/>
          </a:xfrm>
          <a:custGeom>
            <a:avLst/>
            <a:gdLst/>
            <a:ahLst/>
            <a:cxnLst/>
            <a:rect l="l" t="t" r="r" b="b"/>
            <a:pathLst>
              <a:path w="363219" h="1884045">
                <a:moveTo>
                  <a:pt x="362712" y="0"/>
                </a:moveTo>
                <a:lnTo>
                  <a:pt x="0" y="90677"/>
                </a:lnTo>
                <a:lnTo>
                  <a:pt x="0" y="1883664"/>
                </a:lnTo>
                <a:lnTo>
                  <a:pt x="362712" y="1792985"/>
                </a:lnTo>
                <a:lnTo>
                  <a:pt x="362712" y="0"/>
                </a:lnTo>
                <a:close/>
              </a:path>
            </a:pathLst>
          </a:custGeom>
          <a:solidFill>
            <a:srgbClr val="BED730"/>
          </a:solidFill>
        </p:spPr>
        <p:txBody>
          <a:bodyPr wrap="square" lIns="0" tIns="0" rIns="0" bIns="0" rtlCol="0"/>
          <a:lstStyle/>
          <a:p>
            <a:endParaRPr sz="1013" dirty="0"/>
          </a:p>
        </p:txBody>
      </p:sp>
      <p:sp>
        <p:nvSpPr>
          <p:cNvPr id="54" name="object 50">
            <a:extLst>
              <a:ext uri="{FF2B5EF4-FFF2-40B4-BE49-F238E27FC236}">
                <a16:creationId xmlns:a16="http://schemas.microsoft.com/office/drawing/2014/main" id="{6346AA4C-7BFF-B0E4-A2B5-422A1679FBCD}"/>
              </a:ext>
            </a:extLst>
          </p:cNvPr>
          <p:cNvSpPr txBox="1"/>
          <p:nvPr/>
        </p:nvSpPr>
        <p:spPr>
          <a:xfrm>
            <a:off x="1772935" y="3424980"/>
            <a:ext cx="184666" cy="641214"/>
          </a:xfrm>
          <a:prstGeom prst="rect">
            <a:avLst/>
          </a:prstGeom>
        </p:spPr>
        <p:txBody>
          <a:bodyPr vert="vert270" wrap="square" lIns="0" tIns="32385" rIns="0" bIns="0" rtlCol="0">
            <a:spAutoFit/>
          </a:bodyPr>
          <a:lstStyle/>
          <a:p>
            <a:pPr marL="9525" algn="ctr">
              <a:spcBef>
                <a:spcPts val="255"/>
              </a:spcBef>
            </a:pPr>
            <a:r>
              <a:rPr sz="1200" b="1" dirty="0">
                <a:latin typeface="Trebuchet MS"/>
                <a:cs typeface="Trebuchet MS"/>
              </a:rPr>
              <a:t>P</a:t>
            </a:r>
            <a:r>
              <a:rPr sz="1200" b="1" spc="-8" dirty="0">
                <a:latin typeface="Trebuchet MS"/>
                <a:cs typeface="Trebuchet MS"/>
              </a:rPr>
              <a:t>U</a:t>
            </a:r>
            <a:r>
              <a:rPr sz="1200" b="1" dirty="0">
                <a:latin typeface="Trebuchet MS"/>
                <a:cs typeface="Trebuchet MS"/>
              </a:rPr>
              <a:t>NE</a:t>
            </a:r>
            <a:endParaRPr sz="1200" dirty="0">
              <a:latin typeface="Trebuchet MS"/>
              <a:cs typeface="Trebuchet MS"/>
            </a:endParaRPr>
          </a:p>
        </p:txBody>
      </p:sp>
      <p:cxnSp>
        <p:nvCxnSpPr>
          <p:cNvPr id="130" name="Straight Connector 129">
            <a:extLst>
              <a:ext uri="{FF2B5EF4-FFF2-40B4-BE49-F238E27FC236}">
                <a16:creationId xmlns:a16="http://schemas.microsoft.com/office/drawing/2014/main" id="{117545CC-A242-3B7A-FA56-4AA9BEEDD9B5}"/>
              </a:ext>
            </a:extLst>
          </p:cNvPr>
          <p:cNvCxnSpPr>
            <a:cxnSpLocks/>
          </p:cNvCxnSpPr>
          <p:nvPr/>
        </p:nvCxnSpPr>
        <p:spPr>
          <a:xfrm>
            <a:off x="3831638" y="2663352"/>
            <a:ext cx="182789" cy="45242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074468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B74F4-7C61-D72C-F8EE-27776F72D261}"/>
              </a:ext>
            </a:extLst>
          </p:cNvPr>
          <p:cNvSpPr>
            <a:spLocks noGrp="1"/>
          </p:cNvSpPr>
          <p:nvPr>
            <p:ph type="title"/>
          </p:nvPr>
        </p:nvSpPr>
        <p:spPr>
          <a:xfrm>
            <a:off x="323851" y="165412"/>
            <a:ext cx="7693101" cy="461655"/>
          </a:xfrm>
        </p:spPr>
        <p:txBody>
          <a:bodyPr/>
          <a:lstStyle/>
          <a:p>
            <a:r>
              <a:rPr lang="en-US" dirty="0"/>
              <a:t>OUR Data centers’ value to our network cloud</a:t>
            </a:r>
          </a:p>
        </p:txBody>
      </p:sp>
      <p:graphicFrame>
        <p:nvGraphicFramePr>
          <p:cNvPr id="4" name="Content Placeholder 3">
            <a:extLst>
              <a:ext uri="{FF2B5EF4-FFF2-40B4-BE49-F238E27FC236}">
                <a16:creationId xmlns:a16="http://schemas.microsoft.com/office/drawing/2014/main" id="{3A6D7E16-8B32-633E-3487-223C5E89A4B0}"/>
              </a:ext>
            </a:extLst>
          </p:cNvPr>
          <p:cNvGraphicFramePr>
            <a:graphicFrameLocks noGrp="1"/>
          </p:cNvGraphicFramePr>
          <p:nvPr>
            <p:ph idx="4294967295"/>
            <p:extLst>
              <p:ext uri="{D42A27DB-BD31-4B8C-83A1-F6EECF244321}">
                <p14:modId xmlns:p14="http://schemas.microsoft.com/office/powerpoint/2010/main" val="3288007403"/>
              </p:ext>
            </p:extLst>
          </p:nvPr>
        </p:nvGraphicFramePr>
        <p:xfrm>
          <a:off x="323850" y="987424"/>
          <a:ext cx="8496300" cy="3529012"/>
        </p:xfrm>
        <a:graphic>
          <a:graphicData uri="http://schemas.openxmlformats.org/drawingml/2006/table">
            <a:tbl>
              <a:tblPr>
                <a:tableStyleId>{8799B23B-EC83-4686-B30A-512413B5E67A}</a:tableStyleId>
              </a:tblPr>
              <a:tblGrid>
                <a:gridCol w="1699260">
                  <a:extLst>
                    <a:ext uri="{9D8B030D-6E8A-4147-A177-3AD203B41FA5}">
                      <a16:colId xmlns:a16="http://schemas.microsoft.com/office/drawing/2014/main" val="1588116293"/>
                    </a:ext>
                  </a:extLst>
                </a:gridCol>
                <a:gridCol w="1699260">
                  <a:extLst>
                    <a:ext uri="{9D8B030D-6E8A-4147-A177-3AD203B41FA5}">
                      <a16:colId xmlns:a16="http://schemas.microsoft.com/office/drawing/2014/main" val="922487888"/>
                    </a:ext>
                  </a:extLst>
                </a:gridCol>
                <a:gridCol w="1699260">
                  <a:extLst>
                    <a:ext uri="{9D8B030D-6E8A-4147-A177-3AD203B41FA5}">
                      <a16:colId xmlns:a16="http://schemas.microsoft.com/office/drawing/2014/main" val="4169550696"/>
                    </a:ext>
                  </a:extLst>
                </a:gridCol>
                <a:gridCol w="1699260">
                  <a:extLst>
                    <a:ext uri="{9D8B030D-6E8A-4147-A177-3AD203B41FA5}">
                      <a16:colId xmlns:a16="http://schemas.microsoft.com/office/drawing/2014/main" val="3706187097"/>
                    </a:ext>
                  </a:extLst>
                </a:gridCol>
                <a:gridCol w="1699260">
                  <a:extLst>
                    <a:ext uri="{9D8B030D-6E8A-4147-A177-3AD203B41FA5}">
                      <a16:colId xmlns:a16="http://schemas.microsoft.com/office/drawing/2014/main" val="3909274319"/>
                    </a:ext>
                  </a:extLst>
                </a:gridCol>
              </a:tblGrid>
              <a:tr h="468336">
                <a:tc>
                  <a:txBody>
                    <a:bodyPr/>
                    <a:lstStyle/>
                    <a:p>
                      <a:pPr marL="0" indent="0" algn="ctr">
                        <a:buFont typeface="Arial" panose="020B0604020202020204" pitchFamily="34" charset="0"/>
                        <a:buNone/>
                      </a:pPr>
                      <a:endParaRPr lang="en-US" sz="14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400" b="1" dirty="0">
                          <a:solidFill>
                            <a:schemeClr val="tx1"/>
                          </a:solidFill>
                          <a:latin typeface="Trebuchet MS" panose="020B0703020202090204" pitchFamily="34" charset="0"/>
                        </a:rPr>
                        <a:t>App Cloud</a:t>
                      </a:r>
                      <a:endParaRPr lang="en-US" sz="1400" b="1" dirty="0">
                        <a:solidFill>
                          <a:schemeClr val="tx1"/>
                        </a:solidFill>
                        <a:latin typeface="Trebuchet MS" panose="020B0703020202090204" pitchFamily="34" charset="0"/>
                        <a:cs typeface="Arial" panose="020B0604020202020204" pitchFamily="34" charset="0"/>
                      </a:endParaRPr>
                    </a:p>
                  </a:txBody>
                  <a:tcPr marL="36000" marR="36000" marT="36000" marB="34290" anchor="ctr">
                    <a:solidFill>
                      <a:srgbClr val="C1D91B"/>
                    </a:solidFill>
                  </a:tcPr>
                </a:tc>
                <a:tc>
                  <a:txBody>
                    <a:bodyPr/>
                    <a:lstStyle/>
                    <a:p>
                      <a:pPr marL="0" indent="0" algn="ctr">
                        <a:buFont typeface="Arial" panose="020B0604020202020204" pitchFamily="34" charset="0"/>
                        <a:buNone/>
                      </a:pPr>
                      <a:r>
                        <a:rPr lang="en-US" sz="1400" b="1" dirty="0">
                          <a:solidFill>
                            <a:schemeClr val="tx1"/>
                          </a:solidFill>
                          <a:latin typeface="Trebuchet MS" panose="020B0703020202090204" pitchFamily="34" charset="0"/>
                        </a:rPr>
                        <a:t>SSE Cloud</a:t>
                      </a:r>
                      <a:endParaRPr lang="en-US" sz="1400" b="1" dirty="0">
                        <a:solidFill>
                          <a:schemeClr val="tx1"/>
                        </a:solidFill>
                        <a:latin typeface="Trebuchet MS" panose="020B0703020202090204" pitchFamily="34" charset="0"/>
                        <a:cs typeface="Arial" panose="020B0604020202020204" pitchFamily="34" charset="0"/>
                      </a:endParaRPr>
                    </a:p>
                  </a:txBody>
                  <a:tcPr marL="36000" marR="36000" marT="36000" marB="34290" anchor="ctr">
                    <a:solidFill>
                      <a:srgbClr val="C1D91B"/>
                    </a:solidFill>
                  </a:tcPr>
                </a:tc>
                <a:tc>
                  <a:txBody>
                    <a:bodyPr/>
                    <a:lstStyle/>
                    <a:p>
                      <a:pPr marL="0" indent="0" algn="ctr">
                        <a:buFont typeface="Arial" panose="020B0604020202020204" pitchFamily="34" charset="0"/>
                        <a:buNone/>
                      </a:pPr>
                      <a:r>
                        <a:rPr lang="en-US" sz="1400" b="1" dirty="0">
                          <a:solidFill>
                            <a:schemeClr val="tx1"/>
                          </a:solidFill>
                          <a:latin typeface="Trebuchet MS" panose="020B0703020202090204" pitchFamily="34" charset="0"/>
                        </a:rPr>
                        <a:t>Collab Cloud</a:t>
                      </a:r>
                      <a:endParaRPr lang="en-US" sz="1400" b="1" dirty="0">
                        <a:solidFill>
                          <a:schemeClr val="tx1"/>
                        </a:solidFill>
                        <a:latin typeface="Trebuchet MS" panose="020B0703020202090204" pitchFamily="34" charset="0"/>
                        <a:cs typeface="Arial" panose="020B0604020202020204" pitchFamily="34" charset="0"/>
                      </a:endParaRPr>
                    </a:p>
                  </a:txBody>
                  <a:tcPr marL="36000" marR="36000" marT="36000" marB="34290" anchor="ctr">
                    <a:solidFill>
                      <a:srgbClr val="C1D91B"/>
                    </a:solidFill>
                  </a:tcPr>
                </a:tc>
                <a:tc>
                  <a:txBody>
                    <a:bodyPr/>
                    <a:lstStyle/>
                    <a:p>
                      <a:pPr marL="0" indent="0" algn="ctr">
                        <a:buFont typeface="Arial" panose="020B0604020202020204" pitchFamily="34" charset="0"/>
                        <a:buNone/>
                      </a:pPr>
                      <a:r>
                        <a:rPr lang="en-US" sz="1400" b="1" dirty="0">
                          <a:solidFill>
                            <a:schemeClr val="tx1"/>
                          </a:solidFill>
                          <a:latin typeface="Trebuchet MS" panose="020B0703020202090204" pitchFamily="34" charset="0"/>
                        </a:rPr>
                        <a:t>Content Agg.</a:t>
                      </a:r>
                      <a:endParaRPr lang="en-US" sz="1400" b="1" dirty="0">
                        <a:solidFill>
                          <a:schemeClr val="tx1"/>
                        </a:solidFill>
                        <a:latin typeface="Trebuchet MS" panose="020B0703020202090204" pitchFamily="34" charset="0"/>
                        <a:cs typeface="Arial" panose="020B0604020202020204" pitchFamily="34" charset="0"/>
                      </a:endParaRPr>
                    </a:p>
                  </a:txBody>
                  <a:tcPr marL="36000" marR="36000" marT="36000" marB="34290" anchor="ctr">
                    <a:solidFill>
                      <a:srgbClr val="C1D91B"/>
                    </a:solidFill>
                  </a:tcPr>
                </a:tc>
                <a:extLst>
                  <a:ext uri="{0D108BD9-81ED-4DB2-BD59-A6C34878D82A}">
                    <a16:rowId xmlns:a16="http://schemas.microsoft.com/office/drawing/2014/main" val="1167024100"/>
                  </a:ext>
                </a:extLst>
              </a:tr>
              <a:tr h="765169">
                <a:tc>
                  <a:txBody>
                    <a:bodyPr/>
                    <a:lstStyle/>
                    <a:p>
                      <a:pPr marL="0" indent="0" algn="ctr">
                        <a:buFont typeface="Arial" panose="020B0604020202020204" pitchFamily="34" charset="0"/>
                        <a:buNone/>
                      </a:pPr>
                      <a:r>
                        <a:rPr lang="en-US" sz="1400" b="1" dirty="0">
                          <a:solidFill>
                            <a:srgbClr val="C1D91B"/>
                          </a:solidFill>
                          <a:latin typeface="Trebuchet MS" panose="020B0703020202090204" pitchFamily="34" charset="0"/>
                        </a:rPr>
                        <a:t>Mumbai</a:t>
                      </a:r>
                      <a:endParaRPr lang="en-US" sz="1400" b="1" dirty="0">
                        <a:solidFill>
                          <a:srgbClr val="C1D91B"/>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AWS</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Oracle</a:t>
                      </a:r>
                    </a:p>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Zscaler</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Netskope</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Webex</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Zoom</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extLst>
                  <a:ext uri="{0D108BD9-81ED-4DB2-BD59-A6C34878D82A}">
                    <a16:rowId xmlns:a16="http://schemas.microsoft.com/office/drawing/2014/main" val="4268515496"/>
                  </a:ext>
                </a:extLst>
              </a:tr>
              <a:tr h="765169">
                <a:tc>
                  <a:txBody>
                    <a:bodyPr/>
                    <a:lstStyle/>
                    <a:p>
                      <a:pPr marL="0" indent="0" algn="ctr">
                        <a:buFont typeface="Arial" panose="020B0604020202020204" pitchFamily="34" charset="0"/>
                        <a:buNone/>
                      </a:pPr>
                      <a:r>
                        <a:rPr lang="en-US" sz="1400" b="1" dirty="0">
                          <a:solidFill>
                            <a:srgbClr val="C1D91B"/>
                          </a:solidFill>
                          <a:latin typeface="Trebuchet MS" panose="020B0703020202090204" pitchFamily="34" charset="0"/>
                        </a:rPr>
                        <a:t>Noida</a:t>
                      </a:r>
                      <a:endParaRPr lang="en-US" sz="1400" b="1" dirty="0">
                        <a:solidFill>
                          <a:srgbClr val="C1D91B"/>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GCP</a:t>
                      </a:r>
                    </a:p>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Zscaler</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Netskope</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Webex</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Zoom</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Cloudflare</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Akamai</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extLst>
                  <a:ext uri="{0D108BD9-81ED-4DB2-BD59-A6C34878D82A}">
                    <a16:rowId xmlns:a16="http://schemas.microsoft.com/office/drawing/2014/main" val="433241919"/>
                  </a:ext>
                </a:extLst>
              </a:tr>
              <a:tr h="765169">
                <a:tc>
                  <a:txBody>
                    <a:bodyPr/>
                    <a:lstStyle/>
                    <a:p>
                      <a:pPr marL="0" indent="0" algn="ctr">
                        <a:buFont typeface="Arial" panose="020B0604020202020204" pitchFamily="34" charset="0"/>
                        <a:buNone/>
                      </a:pPr>
                      <a:r>
                        <a:rPr lang="en-US" sz="1400" b="1" dirty="0">
                          <a:solidFill>
                            <a:srgbClr val="C1D91B"/>
                          </a:solidFill>
                          <a:latin typeface="Trebuchet MS" panose="020B0703020202090204" pitchFamily="34" charset="0"/>
                        </a:rPr>
                        <a:t>Chennai</a:t>
                      </a:r>
                      <a:endParaRPr lang="en-US" sz="1400" b="1" dirty="0">
                        <a:solidFill>
                          <a:srgbClr val="C1D91B"/>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Zscaler</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Netskope</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Cloudflare</a:t>
                      </a:r>
                    </a:p>
                    <a:p>
                      <a:pPr marL="0" indent="0" algn="ctr">
                        <a:buFont typeface="Arial" panose="020B0604020202020204" pitchFamily="34" charset="0"/>
                        <a:buNone/>
                      </a:pPr>
                      <a:r>
                        <a:rPr lang="en-US" sz="1200" dirty="0">
                          <a:solidFill>
                            <a:schemeClr val="bg1"/>
                          </a:solidFill>
                          <a:latin typeface="Trebuchet MS" panose="020B0703020202090204" pitchFamily="34" charset="0"/>
                        </a:rPr>
                        <a:t>Fastly</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extLst>
                  <a:ext uri="{0D108BD9-81ED-4DB2-BD59-A6C34878D82A}">
                    <a16:rowId xmlns:a16="http://schemas.microsoft.com/office/drawing/2014/main" val="1515060460"/>
                  </a:ext>
                </a:extLst>
              </a:tr>
              <a:tr h="765169">
                <a:tc>
                  <a:txBody>
                    <a:bodyPr/>
                    <a:lstStyle/>
                    <a:p>
                      <a:pPr marL="0" indent="0" algn="ctr">
                        <a:buFont typeface="Arial" panose="020B0604020202020204" pitchFamily="34" charset="0"/>
                        <a:buNone/>
                      </a:pPr>
                      <a:r>
                        <a:rPr lang="en-US" sz="1400" b="1" dirty="0">
                          <a:solidFill>
                            <a:srgbClr val="C1D91B"/>
                          </a:solidFill>
                          <a:latin typeface="Trebuchet MS" panose="020B0703020202090204" pitchFamily="34" charset="0"/>
                        </a:rPr>
                        <a:t>Hyderabad</a:t>
                      </a:r>
                      <a:endParaRPr lang="en-US" sz="1400" b="1" dirty="0">
                        <a:solidFill>
                          <a:srgbClr val="C1D91B"/>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Oracle</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r>
                        <a:rPr lang="en-US" sz="1200" dirty="0">
                          <a:solidFill>
                            <a:schemeClr val="bg1"/>
                          </a:solidFill>
                          <a:latin typeface="Trebuchet MS" panose="020B0703020202090204" pitchFamily="34" charset="0"/>
                        </a:rPr>
                        <a:t>Zscaler</a:t>
                      </a: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tc>
                  <a:txBody>
                    <a:bodyPr/>
                    <a:lstStyle/>
                    <a:p>
                      <a:pPr marL="0" indent="0" algn="ctr">
                        <a:buFont typeface="Arial" panose="020B0604020202020204" pitchFamily="34" charset="0"/>
                        <a:buNone/>
                      </a:pPr>
                      <a:endParaRPr lang="en-US" sz="1200" dirty="0">
                        <a:solidFill>
                          <a:schemeClr val="bg1"/>
                        </a:solidFill>
                        <a:latin typeface="Trebuchet MS" panose="020B0703020202090204" pitchFamily="34" charset="0"/>
                        <a:cs typeface="Arial" panose="020B0604020202020204" pitchFamily="34" charset="0"/>
                      </a:endParaRPr>
                    </a:p>
                  </a:txBody>
                  <a:tcPr marL="36000" marR="36000" marT="36000" marB="34290" anchor="ctr"/>
                </a:tc>
                <a:extLst>
                  <a:ext uri="{0D108BD9-81ED-4DB2-BD59-A6C34878D82A}">
                    <a16:rowId xmlns:a16="http://schemas.microsoft.com/office/drawing/2014/main" val="3126515590"/>
                  </a:ext>
                </a:extLst>
              </a:tr>
            </a:tbl>
          </a:graphicData>
        </a:graphic>
      </p:graphicFrame>
    </p:spTree>
    <p:extLst>
      <p:ext uri="{BB962C8B-B14F-4D97-AF65-F5344CB8AC3E}">
        <p14:creationId xmlns:p14="http://schemas.microsoft.com/office/powerpoint/2010/main" val="694072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F66AC-2EDD-AA9D-90EF-B571DDD1A422}"/>
              </a:ext>
            </a:extLst>
          </p:cNvPr>
          <p:cNvSpPr>
            <a:spLocks noGrp="1"/>
          </p:cNvSpPr>
          <p:nvPr>
            <p:ph type="title"/>
          </p:nvPr>
        </p:nvSpPr>
        <p:spPr>
          <a:xfrm>
            <a:off x="323850" y="42143"/>
            <a:ext cx="7693025" cy="707876"/>
          </a:xfrm>
        </p:spPr>
        <p:txBody>
          <a:bodyPr/>
          <a:lstStyle/>
          <a:p>
            <a:r>
              <a:rPr lang="en-US" dirty="0"/>
              <a:t>Network Cloud Ecosystems</a:t>
            </a:r>
            <a:br>
              <a:rPr lang="en-US" dirty="0"/>
            </a:br>
            <a:r>
              <a:rPr lang="en-US" sz="1600" dirty="0"/>
              <a:t>Single hop and low latency</a:t>
            </a:r>
            <a:endParaRPr lang="en-US" dirty="0"/>
          </a:p>
        </p:txBody>
      </p:sp>
      <p:sp>
        <p:nvSpPr>
          <p:cNvPr id="83" name="Oval 82">
            <a:extLst>
              <a:ext uri="{FF2B5EF4-FFF2-40B4-BE49-F238E27FC236}">
                <a16:creationId xmlns:a16="http://schemas.microsoft.com/office/drawing/2014/main" id="{2E46E798-B119-3E57-99A9-1FCD9EBC46F9}"/>
              </a:ext>
            </a:extLst>
          </p:cNvPr>
          <p:cNvSpPr/>
          <p:nvPr/>
        </p:nvSpPr>
        <p:spPr>
          <a:xfrm>
            <a:off x="3937687" y="364010"/>
            <a:ext cx="4332042" cy="4237992"/>
          </a:xfrm>
          <a:prstGeom prst="ellipse">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86" name="Oval 85">
            <a:extLst>
              <a:ext uri="{FF2B5EF4-FFF2-40B4-BE49-F238E27FC236}">
                <a16:creationId xmlns:a16="http://schemas.microsoft.com/office/drawing/2014/main" id="{3AB5C7B0-7C16-3E94-DFE7-92527BFE7F89}"/>
              </a:ext>
            </a:extLst>
          </p:cNvPr>
          <p:cNvSpPr/>
          <p:nvPr/>
        </p:nvSpPr>
        <p:spPr>
          <a:xfrm>
            <a:off x="4459593" y="846826"/>
            <a:ext cx="3339866" cy="3317704"/>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87" name="Oval 86">
            <a:extLst>
              <a:ext uri="{FF2B5EF4-FFF2-40B4-BE49-F238E27FC236}">
                <a16:creationId xmlns:a16="http://schemas.microsoft.com/office/drawing/2014/main" id="{78AFF835-591B-C8D9-FF7D-87BD9440B585}"/>
              </a:ext>
            </a:extLst>
          </p:cNvPr>
          <p:cNvSpPr/>
          <p:nvPr/>
        </p:nvSpPr>
        <p:spPr>
          <a:xfrm>
            <a:off x="5027360" y="1358836"/>
            <a:ext cx="2196671" cy="2327996"/>
          </a:xfrm>
          <a:prstGeom prst="ellips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88" name="Oval 87">
            <a:extLst>
              <a:ext uri="{FF2B5EF4-FFF2-40B4-BE49-F238E27FC236}">
                <a16:creationId xmlns:a16="http://schemas.microsoft.com/office/drawing/2014/main" id="{2FD5D406-CE9D-7BCC-254A-521FAB8DFAF2}"/>
              </a:ext>
            </a:extLst>
          </p:cNvPr>
          <p:cNvSpPr/>
          <p:nvPr/>
        </p:nvSpPr>
        <p:spPr>
          <a:xfrm>
            <a:off x="5920124" y="2274599"/>
            <a:ext cx="411142" cy="376550"/>
          </a:xfrm>
          <a:prstGeom prst="ellipse">
            <a:avLst/>
          </a:prstGeom>
          <a:solidFill>
            <a:srgbClr val="C1D91B"/>
          </a:solidFill>
          <a:ln>
            <a:solidFill>
              <a:srgbClr val="C1D91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89" name="Oval 88">
            <a:extLst>
              <a:ext uri="{FF2B5EF4-FFF2-40B4-BE49-F238E27FC236}">
                <a16:creationId xmlns:a16="http://schemas.microsoft.com/office/drawing/2014/main" id="{7AE6EF7D-0EF1-E7FF-80B0-64BB91510002}"/>
              </a:ext>
            </a:extLst>
          </p:cNvPr>
          <p:cNvSpPr/>
          <p:nvPr/>
        </p:nvSpPr>
        <p:spPr>
          <a:xfrm>
            <a:off x="7104114" y="2329834"/>
            <a:ext cx="239833" cy="266081"/>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90" name="Oval 89">
            <a:extLst>
              <a:ext uri="{FF2B5EF4-FFF2-40B4-BE49-F238E27FC236}">
                <a16:creationId xmlns:a16="http://schemas.microsoft.com/office/drawing/2014/main" id="{D2EB815F-DCCA-D2E8-CA71-26F108E7D01B}"/>
              </a:ext>
            </a:extLst>
          </p:cNvPr>
          <p:cNvSpPr/>
          <p:nvPr/>
        </p:nvSpPr>
        <p:spPr>
          <a:xfrm>
            <a:off x="6005779" y="3456446"/>
            <a:ext cx="239833" cy="266081"/>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91" name="Oval 90">
            <a:extLst>
              <a:ext uri="{FF2B5EF4-FFF2-40B4-BE49-F238E27FC236}">
                <a16:creationId xmlns:a16="http://schemas.microsoft.com/office/drawing/2014/main" id="{C4C105DA-1ECA-8B85-E82C-63A9F44F3558}"/>
              </a:ext>
            </a:extLst>
          </p:cNvPr>
          <p:cNvSpPr/>
          <p:nvPr/>
        </p:nvSpPr>
        <p:spPr>
          <a:xfrm>
            <a:off x="4935176" y="2329834"/>
            <a:ext cx="239833" cy="266081"/>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92" name="Oval 91">
            <a:extLst>
              <a:ext uri="{FF2B5EF4-FFF2-40B4-BE49-F238E27FC236}">
                <a16:creationId xmlns:a16="http://schemas.microsoft.com/office/drawing/2014/main" id="{51E6E7E3-4E14-2AFE-F7B4-215E06350C4D}"/>
              </a:ext>
            </a:extLst>
          </p:cNvPr>
          <p:cNvSpPr/>
          <p:nvPr/>
        </p:nvSpPr>
        <p:spPr>
          <a:xfrm>
            <a:off x="6005779" y="1240514"/>
            <a:ext cx="239833" cy="266081"/>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96" name="Oval 95">
            <a:extLst>
              <a:ext uri="{FF2B5EF4-FFF2-40B4-BE49-F238E27FC236}">
                <a16:creationId xmlns:a16="http://schemas.microsoft.com/office/drawing/2014/main" id="{F203EA52-32F2-CE47-B9F4-9C3B594A125B}"/>
              </a:ext>
            </a:extLst>
          </p:cNvPr>
          <p:cNvSpPr/>
          <p:nvPr/>
        </p:nvSpPr>
        <p:spPr>
          <a:xfrm>
            <a:off x="4935176" y="3537593"/>
            <a:ext cx="239833" cy="266081"/>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cxnSp>
        <p:nvCxnSpPr>
          <p:cNvPr id="97" name="Straight Arrow Connector 96">
            <a:extLst>
              <a:ext uri="{FF2B5EF4-FFF2-40B4-BE49-F238E27FC236}">
                <a16:creationId xmlns:a16="http://schemas.microsoft.com/office/drawing/2014/main" id="{877B8184-23C5-ADB9-CC39-E9D569DA18CA}"/>
              </a:ext>
            </a:extLst>
          </p:cNvPr>
          <p:cNvCxnSpPr>
            <a:cxnSpLocks/>
            <a:stCxn id="1034" idx="2"/>
            <a:endCxn id="88" idx="1"/>
          </p:cNvCxnSpPr>
          <p:nvPr/>
        </p:nvCxnSpPr>
        <p:spPr>
          <a:xfrm>
            <a:off x="5055092" y="1180764"/>
            <a:ext cx="925242" cy="114897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98" name="Straight Arrow Connector 97">
            <a:extLst>
              <a:ext uri="{FF2B5EF4-FFF2-40B4-BE49-F238E27FC236}">
                <a16:creationId xmlns:a16="http://schemas.microsoft.com/office/drawing/2014/main" id="{2014D043-47DE-F695-B4D0-1CA827DCA1B9}"/>
              </a:ext>
            </a:extLst>
          </p:cNvPr>
          <p:cNvCxnSpPr>
            <a:cxnSpLocks/>
            <a:endCxn id="88" idx="7"/>
          </p:cNvCxnSpPr>
          <p:nvPr/>
        </p:nvCxnSpPr>
        <p:spPr>
          <a:xfrm flipH="1">
            <a:off x="6271055" y="1472306"/>
            <a:ext cx="988097" cy="85743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99" name="Straight Arrow Connector 98">
            <a:extLst>
              <a:ext uri="{FF2B5EF4-FFF2-40B4-BE49-F238E27FC236}">
                <a16:creationId xmlns:a16="http://schemas.microsoft.com/office/drawing/2014/main" id="{72ACF547-7187-D19F-A6D3-DFD77F560C95}"/>
              </a:ext>
            </a:extLst>
          </p:cNvPr>
          <p:cNvCxnSpPr>
            <a:cxnSpLocks/>
            <a:stCxn id="1040" idx="0"/>
          </p:cNvCxnSpPr>
          <p:nvPr/>
        </p:nvCxnSpPr>
        <p:spPr>
          <a:xfrm flipH="1" flipV="1">
            <a:off x="6238240" y="2651149"/>
            <a:ext cx="1329541" cy="69952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0" name="Straight Arrow Connector 99">
            <a:extLst>
              <a:ext uri="{FF2B5EF4-FFF2-40B4-BE49-F238E27FC236}">
                <a16:creationId xmlns:a16="http://schemas.microsoft.com/office/drawing/2014/main" id="{B889003C-63C3-89A2-91DE-1D6501DDA8CF}"/>
              </a:ext>
            </a:extLst>
          </p:cNvPr>
          <p:cNvCxnSpPr>
            <a:cxnSpLocks/>
            <a:stCxn id="88" idx="3"/>
            <a:endCxn id="96" idx="7"/>
          </p:cNvCxnSpPr>
          <p:nvPr/>
        </p:nvCxnSpPr>
        <p:spPr>
          <a:xfrm flipH="1">
            <a:off x="5139887" y="2596005"/>
            <a:ext cx="840447" cy="98055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1" name="Straight Arrow Connector 100">
            <a:extLst>
              <a:ext uri="{FF2B5EF4-FFF2-40B4-BE49-F238E27FC236}">
                <a16:creationId xmlns:a16="http://schemas.microsoft.com/office/drawing/2014/main" id="{027DA4D5-8240-36FE-CB35-52B3F0198602}"/>
              </a:ext>
            </a:extLst>
          </p:cNvPr>
          <p:cNvCxnSpPr>
            <a:cxnSpLocks/>
            <a:stCxn id="88" idx="2"/>
          </p:cNvCxnSpPr>
          <p:nvPr/>
        </p:nvCxnSpPr>
        <p:spPr>
          <a:xfrm flipH="1">
            <a:off x="5174355" y="2462874"/>
            <a:ext cx="74576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1D8D9BCC-11FB-1EA3-BDD8-015806861316}"/>
              </a:ext>
            </a:extLst>
          </p:cNvPr>
          <p:cNvCxnSpPr>
            <a:cxnSpLocks/>
            <a:endCxn id="88" idx="6"/>
          </p:cNvCxnSpPr>
          <p:nvPr/>
        </p:nvCxnSpPr>
        <p:spPr>
          <a:xfrm flipH="1">
            <a:off x="6331266" y="2462874"/>
            <a:ext cx="77284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ED54183B-AFD7-FF83-D043-CB48B6810C2B}"/>
              </a:ext>
            </a:extLst>
          </p:cNvPr>
          <p:cNvCxnSpPr>
            <a:cxnSpLocks/>
          </p:cNvCxnSpPr>
          <p:nvPr/>
        </p:nvCxnSpPr>
        <p:spPr>
          <a:xfrm flipV="1">
            <a:off x="6125695" y="2651149"/>
            <a:ext cx="0" cy="87336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40AEF77C-960A-0DFA-E30A-F6C37ABDEF9F}"/>
              </a:ext>
            </a:extLst>
          </p:cNvPr>
          <p:cNvCxnSpPr>
            <a:cxnSpLocks/>
            <a:endCxn id="1032" idx="2"/>
          </p:cNvCxnSpPr>
          <p:nvPr/>
        </p:nvCxnSpPr>
        <p:spPr>
          <a:xfrm flipV="1">
            <a:off x="6124716" y="1491163"/>
            <a:ext cx="9711" cy="78644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3C23A30A-CE53-B1F6-D5E0-89A4F94CED23}"/>
              </a:ext>
            </a:extLst>
          </p:cNvPr>
          <p:cNvSpPr txBox="1"/>
          <p:nvPr/>
        </p:nvSpPr>
        <p:spPr>
          <a:xfrm>
            <a:off x="5671296" y="1102244"/>
            <a:ext cx="988097" cy="205532"/>
          </a:xfrm>
          <a:prstGeom prst="rect">
            <a:avLst/>
          </a:prstGeom>
          <a:noFill/>
        </p:spPr>
        <p:txBody>
          <a:bodyPr wrap="square" rtlCol="0">
            <a:prstTxWarp prst="textArchUp">
              <a:avLst/>
            </a:prstTxWarp>
            <a:spAutoFit/>
          </a:bodyPr>
          <a:lstStyle/>
          <a:p>
            <a:pPr algn="ctr"/>
            <a:r>
              <a:rPr lang="en-US" sz="900" b="1" dirty="0">
                <a:latin typeface="Trebuchet MS" panose="020B0703020202090204" pitchFamily="34" charset="0"/>
                <a:cs typeface="Arial" panose="020B0604020202020204" pitchFamily="34" charset="0"/>
              </a:rPr>
              <a:t>APP CLOUDS</a:t>
            </a:r>
          </a:p>
        </p:txBody>
      </p:sp>
      <p:sp>
        <p:nvSpPr>
          <p:cNvPr id="110" name="TextBox 109">
            <a:extLst>
              <a:ext uri="{FF2B5EF4-FFF2-40B4-BE49-F238E27FC236}">
                <a16:creationId xmlns:a16="http://schemas.microsoft.com/office/drawing/2014/main" id="{6A30DAF5-98E9-B713-2B67-546394758622}"/>
              </a:ext>
            </a:extLst>
          </p:cNvPr>
          <p:cNvSpPr txBox="1"/>
          <p:nvPr/>
        </p:nvSpPr>
        <p:spPr>
          <a:xfrm rot="21446300">
            <a:off x="5397350" y="736063"/>
            <a:ext cx="1348931" cy="205532"/>
          </a:xfrm>
          <a:prstGeom prst="rect">
            <a:avLst/>
          </a:prstGeom>
          <a:noFill/>
        </p:spPr>
        <p:txBody>
          <a:bodyPr wrap="square" rtlCol="0">
            <a:prstTxWarp prst="textArchUp">
              <a:avLst/>
            </a:prstTxWarp>
            <a:spAutoFit/>
          </a:bodyPr>
          <a:lstStyle/>
          <a:p>
            <a:pPr algn="ctr"/>
            <a:r>
              <a:rPr lang="en-US" sz="900" b="1" dirty="0">
                <a:latin typeface="Trebuchet MS" panose="020B0703020202090204" pitchFamily="34" charset="0"/>
                <a:cs typeface="Arial" panose="020B0604020202020204" pitchFamily="34" charset="0"/>
              </a:rPr>
              <a:t>SECURITY CLOUDS</a:t>
            </a:r>
          </a:p>
        </p:txBody>
      </p:sp>
      <p:sp>
        <p:nvSpPr>
          <p:cNvPr id="111" name="TextBox 110">
            <a:extLst>
              <a:ext uri="{FF2B5EF4-FFF2-40B4-BE49-F238E27FC236}">
                <a16:creationId xmlns:a16="http://schemas.microsoft.com/office/drawing/2014/main" id="{5CA02D87-5EB4-65D8-0F17-58D3BE1D4129}"/>
              </a:ext>
            </a:extLst>
          </p:cNvPr>
          <p:cNvSpPr txBox="1"/>
          <p:nvPr/>
        </p:nvSpPr>
        <p:spPr>
          <a:xfrm>
            <a:off x="5651661" y="2266958"/>
            <a:ext cx="988678" cy="369332"/>
          </a:xfrm>
          <a:prstGeom prst="rect">
            <a:avLst/>
          </a:prstGeom>
          <a:noFill/>
        </p:spPr>
        <p:txBody>
          <a:bodyPr wrap="square" rtlCol="0">
            <a:spAutoFit/>
          </a:bodyPr>
          <a:lstStyle/>
          <a:p>
            <a:pPr algn="ctr"/>
            <a:r>
              <a:rPr lang="en-US" sz="900" dirty="0">
                <a:latin typeface="Trebuchet MS" panose="020B0703020202090204" pitchFamily="34" charset="0"/>
                <a:cs typeface="Arial" panose="020B0604020202020204" pitchFamily="34" charset="0"/>
              </a:rPr>
              <a:t>Hub</a:t>
            </a:r>
          </a:p>
          <a:p>
            <a:pPr algn="ctr"/>
            <a:r>
              <a:rPr lang="en-US" sz="900" dirty="0">
                <a:latin typeface="Trebuchet MS" panose="020B0703020202090204" pitchFamily="34" charset="0"/>
                <a:cs typeface="Arial" panose="020B0604020202020204" pitchFamily="34" charset="0"/>
              </a:rPr>
              <a:t>Mum</a:t>
            </a:r>
          </a:p>
        </p:txBody>
      </p:sp>
      <p:sp>
        <p:nvSpPr>
          <p:cNvPr id="117" name="TextBox 116">
            <a:extLst>
              <a:ext uri="{FF2B5EF4-FFF2-40B4-BE49-F238E27FC236}">
                <a16:creationId xmlns:a16="http://schemas.microsoft.com/office/drawing/2014/main" id="{EF6D27F9-64EF-71CE-6BCF-0EDF625262BB}"/>
              </a:ext>
            </a:extLst>
          </p:cNvPr>
          <p:cNvSpPr txBox="1"/>
          <p:nvPr/>
        </p:nvSpPr>
        <p:spPr>
          <a:xfrm>
            <a:off x="5335967" y="2365081"/>
            <a:ext cx="416899" cy="334835"/>
          </a:xfrm>
          <a:prstGeom prst="rect">
            <a:avLst/>
          </a:prstGeom>
          <a:solidFill>
            <a:schemeClr val="bg1"/>
          </a:solidFill>
        </p:spPr>
        <p:txBody>
          <a:bodyPr wrap="square" rtlCol="0">
            <a:spAutoFit/>
          </a:bodyPr>
          <a:lstStyle/>
          <a:p>
            <a:pPr algn="ctr"/>
            <a:r>
              <a:rPr lang="en-US" sz="788" dirty="0">
                <a:latin typeface="Trebuchet MS" panose="020B0703020202090204" pitchFamily="34" charset="0"/>
                <a:cs typeface="Arial" panose="020B0604020202020204" pitchFamily="34" charset="0"/>
              </a:rPr>
              <a:t>270 us</a:t>
            </a:r>
          </a:p>
        </p:txBody>
      </p:sp>
      <p:sp>
        <p:nvSpPr>
          <p:cNvPr id="118" name="TextBox 117">
            <a:extLst>
              <a:ext uri="{FF2B5EF4-FFF2-40B4-BE49-F238E27FC236}">
                <a16:creationId xmlns:a16="http://schemas.microsoft.com/office/drawing/2014/main" id="{9516FEFD-0C3A-FE3C-C18A-3E3AA9AB535D}"/>
              </a:ext>
            </a:extLst>
          </p:cNvPr>
          <p:cNvSpPr txBox="1"/>
          <p:nvPr/>
        </p:nvSpPr>
        <p:spPr>
          <a:xfrm>
            <a:off x="5931502" y="3007492"/>
            <a:ext cx="462347" cy="369332"/>
          </a:xfrm>
          <a:prstGeom prst="rect">
            <a:avLst/>
          </a:prstGeom>
          <a:solidFill>
            <a:schemeClr val="bg1"/>
          </a:solidFill>
        </p:spPr>
        <p:txBody>
          <a:bodyPr wrap="square" rtlCol="0">
            <a:spAutoFit/>
          </a:bodyPr>
          <a:lstStyle/>
          <a:p>
            <a:pPr algn="ctr"/>
            <a:r>
              <a:rPr lang="en-US" sz="900" dirty="0">
                <a:latin typeface="Trebuchet MS" panose="020B0703020202090204" pitchFamily="34" charset="0"/>
                <a:cs typeface="Arial" panose="020B0604020202020204" pitchFamily="34" charset="0"/>
              </a:rPr>
              <a:t>270 us</a:t>
            </a:r>
          </a:p>
        </p:txBody>
      </p:sp>
      <p:sp>
        <p:nvSpPr>
          <p:cNvPr id="119" name="TextBox 118">
            <a:extLst>
              <a:ext uri="{FF2B5EF4-FFF2-40B4-BE49-F238E27FC236}">
                <a16:creationId xmlns:a16="http://schemas.microsoft.com/office/drawing/2014/main" id="{8913DA92-6BE3-2030-2344-720366ACB5C9}"/>
              </a:ext>
            </a:extLst>
          </p:cNvPr>
          <p:cNvSpPr txBox="1"/>
          <p:nvPr/>
        </p:nvSpPr>
        <p:spPr>
          <a:xfrm>
            <a:off x="5150033" y="3306671"/>
            <a:ext cx="400234" cy="323165"/>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900 us</a:t>
            </a:r>
          </a:p>
        </p:txBody>
      </p:sp>
      <p:sp>
        <p:nvSpPr>
          <p:cNvPr id="120" name="TextBox 119">
            <a:extLst>
              <a:ext uri="{FF2B5EF4-FFF2-40B4-BE49-F238E27FC236}">
                <a16:creationId xmlns:a16="http://schemas.microsoft.com/office/drawing/2014/main" id="{4EDD050D-70F9-1119-F746-2F50EBB031AD}"/>
              </a:ext>
            </a:extLst>
          </p:cNvPr>
          <p:cNvSpPr txBox="1"/>
          <p:nvPr/>
        </p:nvSpPr>
        <p:spPr>
          <a:xfrm>
            <a:off x="6525073" y="2348394"/>
            <a:ext cx="397757" cy="323165"/>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2.1 ms</a:t>
            </a:r>
          </a:p>
        </p:txBody>
      </p:sp>
      <p:sp>
        <p:nvSpPr>
          <p:cNvPr id="121" name="TextBox 120">
            <a:extLst>
              <a:ext uri="{FF2B5EF4-FFF2-40B4-BE49-F238E27FC236}">
                <a16:creationId xmlns:a16="http://schemas.microsoft.com/office/drawing/2014/main" id="{020C814B-89F3-DB15-9E3D-E06B1EFC729F}"/>
              </a:ext>
            </a:extLst>
          </p:cNvPr>
          <p:cNvSpPr txBox="1"/>
          <p:nvPr/>
        </p:nvSpPr>
        <p:spPr>
          <a:xfrm>
            <a:off x="7053676" y="3059253"/>
            <a:ext cx="409873" cy="323165"/>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300 us</a:t>
            </a:r>
          </a:p>
        </p:txBody>
      </p:sp>
      <p:sp>
        <p:nvSpPr>
          <p:cNvPr id="122" name="TextBox 121">
            <a:extLst>
              <a:ext uri="{FF2B5EF4-FFF2-40B4-BE49-F238E27FC236}">
                <a16:creationId xmlns:a16="http://schemas.microsoft.com/office/drawing/2014/main" id="{C08E9D9B-F923-94FC-EB8B-9A6EE72A4BE0}"/>
              </a:ext>
            </a:extLst>
          </p:cNvPr>
          <p:cNvSpPr txBox="1"/>
          <p:nvPr/>
        </p:nvSpPr>
        <p:spPr>
          <a:xfrm>
            <a:off x="6885926" y="1547351"/>
            <a:ext cx="398316" cy="323165"/>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300 us</a:t>
            </a:r>
          </a:p>
        </p:txBody>
      </p:sp>
      <p:sp>
        <p:nvSpPr>
          <p:cNvPr id="123" name="TextBox 122">
            <a:extLst>
              <a:ext uri="{FF2B5EF4-FFF2-40B4-BE49-F238E27FC236}">
                <a16:creationId xmlns:a16="http://schemas.microsoft.com/office/drawing/2014/main" id="{DA4FF722-62F6-7F42-62BC-9D4834D3ABDF}"/>
              </a:ext>
            </a:extLst>
          </p:cNvPr>
          <p:cNvSpPr txBox="1"/>
          <p:nvPr/>
        </p:nvSpPr>
        <p:spPr>
          <a:xfrm>
            <a:off x="5937355" y="1910402"/>
            <a:ext cx="410164" cy="334835"/>
          </a:xfrm>
          <a:prstGeom prst="rect">
            <a:avLst/>
          </a:prstGeom>
          <a:solidFill>
            <a:schemeClr val="bg1"/>
          </a:solidFill>
        </p:spPr>
        <p:txBody>
          <a:bodyPr wrap="square" rtlCol="0">
            <a:spAutoFit/>
          </a:bodyPr>
          <a:lstStyle/>
          <a:p>
            <a:pPr algn="ctr"/>
            <a:r>
              <a:rPr lang="en-US" sz="788" dirty="0">
                <a:latin typeface="Trebuchet MS" panose="020B0703020202090204" pitchFamily="34" charset="0"/>
                <a:cs typeface="Arial" panose="020B0604020202020204" pitchFamily="34" charset="0"/>
              </a:rPr>
              <a:t>842 us</a:t>
            </a:r>
          </a:p>
        </p:txBody>
      </p:sp>
      <p:sp>
        <p:nvSpPr>
          <p:cNvPr id="124" name="TextBox 123">
            <a:extLst>
              <a:ext uri="{FF2B5EF4-FFF2-40B4-BE49-F238E27FC236}">
                <a16:creationId xmlns:a16="http://schemas.microsoft.com/office/drawing/2014/main" id="{24416A78-5CA8-C830-E07A-D985B5D9E624}"/>
              </a:ext>
            </a:extLst>
          </p:cNvPr>
          <p:cNvSpPr txBox="1"/>
          <p:nvPr/>
        </p:nvSpPr>
        <p:spPr>
          <a:xfrm>
            <a:off x="5402332" y="255504"/>
            <a:ext cx="1348931" cy="205532"/>
          </a:xfrm>
          <a:prstGeom prst="rect">
            <a:avLst/>
          </a:prstGeom>
          <a:noFill/>
        </p:spPr>
        <p:txBody>
          <a:bodyPr wrap="square" rtlCol="0">
            <a:prstTxWarp prst="textArchUp">
              <a:avLst/>
            </a:prstTxWarp>
            <a:spAutoFit/>
          </a:bodyPr>
          <a:lstStyle/>
          <a:p>
            <a:pPr algn="ctr"/>
            <a:r>
              <a:rPr lang="en-US" sz="900" b="1" dirty="0">
                <a:solidFill>
                  <a:schemeClr val="bg1"/>
                </a:solidFill>
                <a:latin typeface="Trebuchet MS" panose="020B0703020202090204" pitchFamily="34" charset="0"/>
                <a:cs typeface="Arial" panose="020B0604020202020204" pitchFamily="34" charset="0"/>
              </a:rPr>
              <a:t>COLLAB CLOUDS</a:t>
            </a:r>
          </a:p>
        </p:txBody>
      </p:sp>
      <p:sp>
        <p:nvSpPr>
          <p:cNvPr id="125" name="TextBox 124">
            <a:extLst>
              <a:ext uri="{FF2B5EF4-FFF2-40B4-BE49-F238E27FC236}">
                <a16:creationId xmlns:a16="http://schemas.microsoft.com/office/drawing/2014/main" id="{42804D9F-D22A-9942-6DB3-7EED797D25D1}"/>
              </a:ext>
            </a:extLst>
          </p:cNvPr>
          <p:cNvSpPr txBox="1"/>
          <p:nvPr/>
        </p:nvSpPr>
        <p:spPr>
          <a:xfrm>
            <a:off x="5112345" y="1444755"/>
            <a:ext cx="409873" cy="323165"/>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300 us</a:t>
            </a:r>
          </a:p>
        </p:txBody>
      </p:sp>
      <p:cxnSp>
        <p:nvCxnSpPr>
          <p:cNvPr id="127" name="Straight Arrow Connector 126">
            <a:extLst>
              <a:ext uri="{FF2B5EF4-FFF2-40B4-BE49-F238E27FC236}">
                <a16:creationId xmlns:a16="http://schemas.microsoft.com/office/drawing/2014/main" id="{6F4655BD-7FC2-BB0F-A309-7123CD2BD663}"/>
              </a:ext>
            </a:extLst>
          </p:cNvPr>
          <p:cNvCxnSpPr>
            <a:cxnSpLocks/>
          </p:cNvCxnSpPr>
          <p:nvPr/>
        </p:nvCxnSpPr>
        <p:spPr>
          <a:xfrm flipH="1">
            <a:off x="6331266" y="1727015"/>
            <a:ext cx="1690816" cy="673077"/>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132" name="Straight Arrow Connector 131">
            <a:extLst>
              <a:ext uri="{FF2B5EF4-FFF2-40B4-BE49-F238E27FC236}">
                <a16:creationId xmlns:a16="http://schemas.microsoft.com/office/drawing/2014/main" id="{0FD9D87D-E279-E499-9A62-7C4F2C55BF64}"/>
              </a:ext>
            </a:extLst>
          </p:cNvPr>
          <p:cNvCxnSpPr>
            <a:cxnSpLocks/>
          </p:cNvCxnSpPr>
          <p:nvPr/>
        </p:nvCxnSpPr>
        <p:spPr>
          <a:xfrm flipH="1" flipV="1">
            <a:off x="4200337" y="1708101"/>
            <a:ext cx="1745262" cy="686561"/>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135" name="Straight Arrow Connector 134">
            <a:extLst>
              <a:ext uri="{FF2B5EF4-FFF2-40B4-BE49-F238E27FC236}">
                <a16:creationId xmlns:a16="http://schemas.microsoft.com/office/drawing/2014/main" id="{FE3CADB5-51E6-324F-5396-0E7E771F6E41}"/>
              </a:ext>
            </a:extLst>
          </p:cNvPr>
          <p:cNvCxnSpPr>
            <a:cxnSpLocks/>
            <a:endCxn id="144" idx="2"/>
          </p:cNvCxnSpPr>
          <p:nvPr/>
        </p:nvCxnSpPr>
        <p:spPr>
          <a:xfrm>
            <a:off x="6195206" y="2658032"/>
            <a:ext cx="470186" cy="1649877"/>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pic>
        <p:nvPicPr>
          <p:cNvPr id="1026" name="Picture 2">
            <a:extLst>
              <a:ext uri="{FF2B5EF4-FFF2-40B4-BE49-F238E27FC236}">
                <a16:creationId xmlns:a16="http://schemas.microsoft.com/office/drawing/2014/main" id="{CCCACC9D-902F-0FDD-31DE-98F4CF21E3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5599" y="3524515"/>
            <a:ext cx="266683" cy="169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racle cloud&quot; Icon - Download for free – Iconduck">
            <a:extLst>
              <a:ext uri="{FF2B5EF4-FFF2-40B4-BE49-F238E27FC236}">
                <a16:creationId xmlns:a16="http://schemas.microsoft.com/office/drawing/2014/main" id="{C8ED9D33-D8CD-62FC-3715-308C39B1F2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1074" y="2381342"/>
            <a:ext cx="172208" cy="11549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icrosoft - Free logo icons">
            <a:extLst>
              <a:ext uri="{FF2B5EF4-FFF2-40B4-BE49-F238E27FC236}">
                <a16:creationId xmlns:a16="http://schemas.microsoft.com/office/drawing/2014/main" id="{C440F044-EE35-E0E5-B001-6015A0D536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1607" y="2370345"/>
            <a:ext cx="186994" cy="19817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oogle Cloud&quot; Icon - Download for free – Iconduck">
            <a:extLst>
              <a:ext uri="{FF2B5EF4-FFF2-40B4-BE49-F238E27FC236}">
                <a16:creationId xmlns:a16="http://schemas.microsoft.com/office/drawing/2014/main" id="{749A67E0-B56E-47FD-4CEF-BE7328F402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4867" y="1304524"/>
            <a:ext cx="219119" cy="18663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radlepoint Zscaler Internet Security | MobileWANStore.com">
            <a:extLst>
              <a:ext uri="{FF2B5EF4-FFF2-40B4-BE49-F238E27FC236}">
                <a16:creationId xmlns:a16="http://schemas.microsoft.com/office/drawing/2014/main" id="{EE1142A6-37FE-C21C-0C0A-5F269A3ACA1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8618" y="970609"/>
            <a:ext cx="252948" cy="21015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loudflare&quot; Icon - Download for free – Iconduck">
            <a:extLst>
              <a:ext uri="{FF2B5EF4-FFF2-40B4-BE49-F238E27FC236}">
                <a16:creationId xmlns:a16="http://schemas.microsoft.com/office/drawing/2014/main" id="{F8D364EA-367A-3F17-4D82-B18B6C32ADA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42282" y="1296921"/>
            <a:ext cx="285720" cy="3028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52BFB2A7-CCFA-120A-8FBD-5D7011A67F1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64799" y="3549307"/>
            <a:ext cx="470303" cy="26322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12A8C54E-616B-FF69-2683-A33FCF74C58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64168" y="3350672"/>
            <a:ext cx="407226" cy="17588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7903C075-9ACE-8993-3CF3-7FCE3DB12FC0}"/>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5275" t="3921" r="65981" b="14844"/>
          <a:stretch/>
        </p:blipFill>
        <p:spPr bwMode="auto">
          <a:xfrm>
            <a:off x="4192416" y="1446130"/>
            <a:ext cx="293672" cy="333281"/>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undefined">
            <a:extLst>
              <a:ext uri="{FF2B5EF4-FFF2-40B4-BE49-F238E27FC236}">
                <a16:creationId xmlns:a16="http://schemas.microsoft.com/office/drawing/2014/main" id="{3EBA4839-111C-8577-55CB-C5A55D9D145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43841" y="1561782"/>
            <a:ext cx="427672" cy="101979"/>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Download Microsoft Teams Logo in SVG Vector or PNG File ...">
            <a:extLst>
              <a:ext uri="{FF2B5EF4-FFF2-40B4-BE49-F238E27FC236}">
                <a16:creationId xmlns:a16="http://schemas.microsoft.com/office/drawing/2014/main" id="{ACEA7017-8693-1EC6-5B1D-8719F218F24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50201" y="3932957"/>
            <a:ext cx="603497" cy="426385"/>
          </a:xfrm>
          <a:prstGeom prst="rect">
            <a:avLst/>
          </a:prstGeom>
          <a:noFill/>
          <a:extLst>
            <a:ext uri="{909E8E84-426E-40DD-AFC4-6F175D3DCCD1}">
              <a14:hiddenFill xmlns:a14="http://schemas.microsoft.com/office/drawing/2010/main">
                <a:solidFill>
                  <a:srgbClr val="FFFFFF"/>
                </a:solidFill>
              </a14:hiddenFill>
            </a:ext>
          </a:extLst>
        </p:spPr>
      </p:pic>
      <p:sp>
        <p:nvSpPr>
          <p:cNvPr id="144" name="TextBox 143">
            <a:extLst>
              <a:ext uri="{FF2B5EF4-FFF2-40B4-BE49-F238E27FC236}">
                <a16:creationId xmlns:a16="http://schemas.microsoft.com/office/drawing/2014/main" id="{B5E52EA0-E7FF-BD03-63B6-F1000AA51AE8}"/>
              </a:ext>
            </a:extLst>
          </p:cNvPr>
          <p:cNvSpPr txBox="1"/>
          <p:nvPr/>
        </p:nvSpPr>
        <p:spPr>
          <a:xfrm>
            <a:off x="6466513" y="4100160"/>
            <a:ext cx="397757" cy="207749"/>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2 ms</a:t>
            </a:r>
          </a:p>
        </p:txBody>
      </p:sp>
      <p:sp>
        <p:nvSpPr>
          <p:cNvPr id="145" name="TextBox 144">
            <a:extLst>
              <a:ext uri="{FF2B5EF4-FFF2-40B4-BE49-F238E27FC236}">
                <a16:creationId xmlns:a16="http://schemas.microsoft.com/office/drawing/2014/main" id="{EA365A3C-22DF-3156-8117-A517705FBC4D}"/>
              </a:ext>
            </a:extLst>
          </p:cNvPr>
          <p:cNvSpPr txBox="1"/>
          <p:nvPr/>
        </p:nvSpPr>
        <p:spPr>
          <a:xfrm>
            <a:off x="7719518" y="1769003"/>
            <a:ext cx="397757" cy="207749"/>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2 ms</a:t>
            </a:r>
          </a:p>
        </p:txBody>
      </p:sp>
      <p:sp>
        <p:nvSpPr>
          <p:cNvPr id="146" name="TextBox 145">
            <a:extLst>
              <a:ext uri="{FF2B5EF4-FFF2-40B4-BE49-F238E27FC236}">
                <a16:creationId xmlns:a16="http://schemas.microsoft.com/office/drawing/2014/main" id="{5203C8D4-884A-E78A-F0BE-F9596EA39BEC}"/>
              </a:ext>
            </a:extLst>
          </p:cNvPr>
          <p:cNvSpPr txBox="1"/>
          <p:nvPr/>
        </p:nvSpPr>
        <p:spPr>
          <a:xfrm>
            <a:off x="4240416" y="1741395"/>
            <a:ext cx="397757" cy="323165"/>
          </a:xfrm>
          <a:prstGeom prst="rect">
            <a:avLst/>
          </a:prstGeom>
          <a:solidFill>
            <a:schemeClr val="bg1"/>
          </a:solidFill>
        </p:spPr>
        <p:txBody>
          <a:bodyPr wrap="square" rtlCol="0">
            <a:spAutoFit/>
          </a:bodyPr>
          <a:lstStyle/>
          <a:p>
            <a:pPr algn="ctr"/>
            <a:r>
              <a:rPr lang="en-US" sz="750" dirty="0">
                <a:latin typeface="Trebuchet MS" panose="020B0703020202090204" pitchFamily="34" charset="0"/>
                <a:cs typeface="Arial" panose="020B0604020202020204" pitchFamily="34" charset="0"/>
              </a:rPr>
              <a:t>450 us</a:t>
            </a:r>
          </a:p>
        </p:txBody>
      </p:sp>
      <p:graphicFrame>
        <p:nvGraphicFramePr>
          <p:cNvPr id="19" name="Diagram 18">
            <a:extLst>
              <a:ext uri="{FF2B5EF4-FFF2-40B4-BE49-F238E27FC236}">
                <a16:creationId xmlns:a16="http://schemas.microsoft.com/office/drawing/2014/main" id="{07D6AB95-BB8A-51C7-6D9C-7BCC160000DC}"/>
              </a:ext>
            </a:extLst>
          </p:cNvPr>
          <p:cNvGraphicFramePr/>
          <p:nvPr>
            <p:extLst>
              <p:ext uri="{D42A27DB-BD31-4B8C-83A1-F6EECF244321}">
                <p14:modId xmlns:p14="http://schemas.microsoft.com/office/powerpoint/2010/main" val="2990525498"/>
              </p:ext>
            </p:extLst>
          </p:nvPr>
        </p:nvGraphicFramePr>
        <p:xfrm>
          <a:off x="601486" y="1379290"/>
          <a:ext cx="2685535" cy="243325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955142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20ACC-734C-E7BA-CD37-5A63F1BC23C7}"/>
              </a:ext>
            </a:extLst>
          </p:cNvPr>
          <p:cNvSpPr>
            <a:spLocks noGrp="1"/>
          </p:cNvSpPr>
          <p:nvPr>
            <p:ph type="title"/>
          </p:nvPr>
        </p:nvSpPr>
        <p:spPr>
          <a:xfrm>
            <a:off x="323851" y="165412"/>
            <a:ext cx="7693101" cy="461655"/>
          </a:xfrm>
        </p:spPr>
        <p:txBody>
          <a:bodyPr/>
          <a:lstStyle/>
          <a:p>
            <a:r>
              <a:rPr lang="en-US" dirty="0"/>
              <a:t>Express backbone for the network cloud</a:t>
            </a:r>
          </a:p>
        </p:txBody>
      </p:sp>
      <p:pic>
        <p:nvPicPr>
          <p:cNvPr id="5" name="Picture 4" descr="A map of india with black and red dots&#10;&#10;Description automatically generated">
            <a:extLst>
              <a:ext uri="{FF2B5EF4-FFF2-40B4-BE49-F238E27FC236}">
                <a16:creationId xmlns:a16="http://schemas.microsoft.com/office/drawing/2014/main" id="{BDE56949-F238-B6DB-7E0A-6BE7064C3B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50" y="987425"/>
            <a:ext cx="3087910" cy="3534508"/>
          </a:xfrm>
          <a:prstGeom prst="rect">
            <a:avLst/>
          </a:prstGeom>
        </p:spPr>
      </p:pic>
      <p:graphicFrame>
        <p:nvGraphicFramePr>
          <p:cNvPr id="7" name="Diagram 6">
            <a:extLst>
              <a:ext uri="{FF2B5EF4-FFF2-40B4-BE49-F238E27FC236}">
                <a16:creationId xmlns:a16="http://schemas.microsoft.com/office/drawing/2014/main" id="{FF3FFECF-2DF3-0DB2-24D5-54BFAF9F6F04}"/>
              </a:ext>
            </a:extLst>
          </p:cNvPr>
          <p:cNvGraphicFramePr/>
          <p:nvPr>
            <p:extLst>
              <p:ext uri="{D42A27DB-BD31-4B8C-83A1-F6EECF244321}">
                <p14:modId xmlns:p14="http://schemas.microsoft.com/office/powerpoint/2010/main" val="1379083063"/>
              </p:ext>
            </p:extLst>
          </p:nvPr>
        </p:nvGraphicFramePr>
        <p:xfrm>
          <a:off x="3612758" y="987424"/>
          <a:ext cx="5207392" cy="3529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92168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232A7-461F-8095-0BA0-737AE862E5B8}"/>
              </a:ext>
            </a:extLst>
          </p:cNvPr>
          <p:cNvSpPr>
            <a:spLocks noGrp="1"/>
          </p:cNvSpPr>
          <p:nvPr>
            <p:ph type="title"/>
          </p:nvPr>
        </p:nvSpPr>
        <p:spPr>
          <a:xfrm>
            <a:off x="323851" y="165412"/>
            <a:ext cx="7693101" cy="461655"/>
          </a:xfrm>
        </p:spPr>
        <p:txBody>
          <a:bodyPr/>
          <a:lstStyle/>
          <a:p>
            <a:r>
              <a:rPr lang="en-US" dirty="0"/>
              <a:t>Technology partnerships</a:t>
            </a:r>
          </a:p>
        </p:txBody>
      </p:sp>
      <p:sp>
        <p:nvSpPr>
          <p:cNvPr id="5" name="TextBox 4">
            <a:extLst>
              <a:ext uri="{FF2B5EF4-FFF2-40B4-BE49-F238E27FC236}">
                <a16:creationId xmlns:a16="http://schemas.microsoft.com/office/drawing/2014/main" id="{A20EB039-126B-39CB-21E7-2F3C55857A90}"/>
              </a:ext>
            </a:extLst>
          </p:cNvPr>
          <p:cNvSpPr txBox="1"/>
          <p:nvPr/>
        </p:nvSpPr>
        <p:spPr>
          <a:xfrm>
            <a:off x="489143" y="3032028"/>
            <a:ext cx="2520000" cy="1323439"/>
          </a:xfrm>
          <a:prstGeom prst="rect">
            <a:avLst/>
          </a:prstGeom>
          <a:noFill/>
        </p:spPr>
        <p:txBody>
          <a:bodyPr wrap="square" rtlCol="0">
            <a:spAutoFit/>
          </a:bodyPr>
          <a:lstStyle/>
          <a:p>
            <a:pPr marL="171450" indent="-171450">
              <a:spcAft>
                <a:spcPts val="600"/>
              </a:spcAft>
              <a:buFont typeface="Arial" panose="020B0604020202020204" pitchFamily="34" charset="0"/>
              <a:buChar char="•"/>
              <a:defRPr/>
            </a:pPr>
            <a:r>
              <a:rPr lang="en-US" sz="1200" dirty="0">
                <a:solidFill>
                  <a:schemeClr val="bg1"/>
                </a:solidFill>
                <a:latin typeface="Trebuchet MS" panose="020B0703020202090204" pitchFamily="34" charset="0"/>
                <a:cs typeface="Arial" panose="020B0604020202020204" pitchFamily="34" charset="0"/>
              </a:rPr>
              <a:t>Cisco</a:t>
            </a:r>
          </a:p>
          <a:p>
            <a:pPr marL="171450" indent="-171450">
              <a:spcAft>
                <a:spcPts val="600"/>
              </a:spcAft>
              <a:buFont typeface="Arial" panose="020B0604020202020204" pitchFamily="34" charset="0"/>
              <a:buChar char="•"/>
              <a:defRPr/>
            </a:pPr>
            <a:r>
              <a:rPr lang="en-US" sz="1200" dirty="0">
                <a:solidFill>
                  <a:schemeClr val="bg1"/>
                </a:solidFill>
                <a:latin typeface="Trebuchet MS" panose="020B0703020202090204" pitchFamily="34" charset="0"/>
                <a:cs typeface="Arial" panose="020B0604020202020204" pitchFamily="34" charset="0"/>
              </a:rPr>
              <a:t>Fortinet</a:t>
            </a:r>
          </a:p>
          <a:p>
            <a:pPr marL="171450" indent="-171450">
              <a:spcAft>
                <a:spcPts val="600"/>
              </a:spcAft>
              <a:buFont typeface="Arial" panose="020B0604020202020204" pitchFamily="34" charset="0"/>
              <a:buChar char="•"/>
              <a:defRPr/>
            </a:pPr>
            <a:r>
              <a:rPr lang="en-US" sz="1200" dirty="0">
                <a:solidFill>
                  <a:schemeClr val="bg1"/>
                </a:solidFill>
                <a:latin typeface="Trebuchet MS" panose="020B0703020202090204" pitchFamily="34" charset="0"/>
                <a:cs typeface="Arial" panose="020B0604020202020204" pitchFamily="34" charset="0"/>
              </a:rPr>
              <a:t>Versa Networks</a:t>
            </a:r>
          </a:p>
          <a:p>
            <a:pPr marL="171450" indent="-171450">
              <a:spcAft>
                <a:spcPts val="600"/>
              </a:spcAft>
              <a:buFont typeface="Arial" panose="020B0604020202020204" pitchFamily="34" charset="0"/>
              <a:buChar char="•"/>
              <a:defRPr/>
            </a:pPr>
            <a:r>
              <a:rPr lang="en-US" sz="1200" dirty="0">
                <a:solidFill>
                  <a:schemeClr val="bg1"/>
                </a:solidFill>
                <a:latin typeface="Trebuchet MS" panose="020B0703020202090204" pitchFamily="34" charset="0"/>
                <a:cs typeface="Arial" panose="020B0604020202020204" pitchFamily="34" charset="0"/>
              </a:rPr>
              <a:t>Netskope.</a:t>
            </a:r>
          </a:p>
          <a:p>
            <a:pPr marL="171450" indent="-171450">
              <a:spcAft>
                <a:spcPts val="600"/>
              </a:spcAft>
              <a:buFont typeface="Arial" panose="020B0604020202020204" pitchFamily="34" charset="0"/>
              <a:buChar char="•"/>
              <a:defRPr/>
            </a:pPr>
            <a:r>
              <a:rPr lang="en-US" sz="1200" dirty="0">
                <a:solidFill>
                  <a:schemeClr val="bg1"/>
                </a:solidFill>
                <a:latin typeface="Trebuchet MS" panose="020B0703020202090204" pitchFamily="34" charset="0"/>
                <a:cs typeface="Arial" panose="020B0604020202020204" pitchFamily="34" charset="0"/>
              </a:rPr>
              <a:t>Fat pipe Networks</a:t>
            </a:r>
          </a:p>
        </p:txBody>
      </p:sp>
      <p:sp>
        <p:nvSpPr>
          <p:cNvPr id="6" name="TextBox 5">
            <a:extLst>
              <a:ext uri="{FF2B5EF4-FFF2-40B4-BE49-F238E27FC236}">
                <a16:creationId xmlns:a16="http://schemas.microsoft.com/office/drawing/2014/main" id="{BD0825AF-ACEA-0569-2EB1-060163770A1D}"/>
              </a:ext>
            </a:extLst>
          </p:cNvPr>
          <p:cNvSpPr txBox="1"/>
          <p:nvPr/>
        </p:nvSpPr>
        <p:spPr>
          <a:xfrm>
            <a:off x="3312000" y="3032028"/>
            <a:ext cx="2520000" cy="1323439"/>
          </a:xfrm>
          <a:prstGeom prst="rect">
            <a:avLst/>
          </a:prstGeom>
          <a:noFill/>
        </p:spPr>
        <p:txBody>
          <a:bodyPr wrap="square" rtlCol="0">
            <a:spAutoFit/>
          </a:bodyPr>
          <a:lstStyle/>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Netskope [ Pvt network model]</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Cisco</a:t>
            </a:r>
          </a:p>
          <a:p>
            <a:pPr marL="171450" indent="-171450">
              <a:spcAft>
                <a:spcPts val="600"/>
              </a:spcAft>
              <a:buFont typeface="Arial" panose="020B0604020202020204" pitchFamily="34" charset="0"/>
              <a:buChar char="•"/>
              <a:defRPr/>
            </a:pPr>
            <a:r>
              <a:rPr lang="en-IN" sz="1200" dirty="0" err="1">
                <a:solidFill>
                  <a:schemeClr val="bg1"/>
                </a:solidFill>
                <a:latin typeface="Trebuchet MS" panose="020B0703020202090204" pitchFamily="34" charset="0"/>
                <a:cs typeface="Arial" panose="020B0604020202020204" pitchFamily="34" charset="0"/>
              </a:rPr>
              <a:t>Zscaler</a:t>
            </a:r>
            <a:r>
              <a:rPr lang="en-IN" sz="1200" dirty="0">
                <a:solidFill>
                  <a:schemeClr val="bg1"/>
                </a:solidFill>
                <a:latin typeface="Trebuchet MS" panose="020B0703020202090204" pitchFamily="34" charset="0"/>
                <a:cs typeface="Arial" panose="020B0604020202020204" pitchFamily="34" charset="0"/>
              </a:rPr>
              <a:t> [ Pvt Network model]</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Fortinet.</a:t>
            </a:r>
          </a:p>
          <a:p>
            <a:endParaRPr lang="en-IN" sz="1200" dirty="0">
              <a:solidFill>
                <a:schemeClr val="bg1"/>
              </a:solidFill>
              <a:cs typeface="Arial" panose="020B0604020202020204" pitchFamily="34" charset="0"/>
            </a:endParaRPr>
          </a:p>
        </p:txBody>
      </p:sp>
      <p:sp>
        <p:nvSpPr>
          <p:cNvPr id="12" name="TextBox 11">
            <a:extLst>
              <a:ext uri="{FF2B5EF4-FFF2-40B4-BE49-F238E27FC236}">
                <a16:creationId xmlns:a16="http://schemas.microsoft.com/office/drawing/2014/main" id="{55CAF014-24AD-D939-5F09-890EE9EF2A61}"/>
              </a:ext>
            </a:extLst>
          </p:cNvPr>
          <p:cNvSpPr txBox="1"/>
          <p:nvPr/>
        </p:nvSpPr>
        <p:spPr>
          <a:xfrm>
            <a:off x="6143095" y="3032028"/>
            <a:ext cx="2520000" cy="1061829"/>
          </a:xfrm>
          <a:prstGeom prst="rect">
            <a:avLst/>
          </a:prstGeom>
          <a:noFill/>
        </p:spPr>
        <p:txBody>
          <a:bodyPr wrap="square" rtlCol="0">
            <a:spAutoFit/>
          </a:bodyPr>
          <a:lstStyle/>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Cisco</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Fortinet</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Meraki</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Aruba.</a:t>
            </a:r>
          </a:p>
        </p:txBody>
      </p:sp>
      <p:sp>
        <p:nvSpPr>
          <p:cNvPr id="13" name="TextBox 12">
            <a:extLst>
              <a:ext uri="{FF2B5EF4-FFF2-40B4-BE49-F238E27FC236}">
                <a16:creationId xmlns:a16="http://schemas.microsoft.com/office/drawing/2014/main" id="{6B13534B-1205-E784-A355-922057F11811}"/>
              </a:ext>
            </a:extLst>
          </p:cNvPr>
          <p:cNvSpPr txBox="1"/>
          <p:nvPr/>
        </p:nvSpPr>
        <p:spPr>
          <a:xfrm>
            <a:off x="517599" y="2592651"/>
            <a:ext cx="2463088" cy="338554"/>
          </a:xfrm>
          <a:prstGeom prst="rect">
            <a:avLst/>
          </a:prstGeom>
          <a:noFill/>
        </p:spPr>
        <p:txBody>
          <a:bodyPr wrap="square" rtlCol="0">
            <a:spAutoFit/>
          </a:bodyPr>
          <a:lstStyle/>
          <a:p>
            <a:r>
              <a:rPr lang="en-US" sz="1600" b="1" dirty="0">
                <a:solidFill>
                  <a:srgbClr val="C1D91B"/>
                </a:solidFill>
                <a:latin typeface="Trebuchet MS" panose="020B0703020202090204" pitchFamily="34" charset="0"/>
                <a:cs typeface="Arial" panose="020B0604020202020204" pitchFamily="34" charset="0"/>
              </a:rPr>
              <a:t>SD-WAN</a:t>
            </a:r>
          </a:p>
        </p:txBody>
      </p:sp>
      <p:sp>
        <p:nvSpPr>
          <p:cNvPr id="14" name="TextBox 13">
            <a:extLst>
              <a:ext uri="{FF2B5EF4-FFF2-40B4-BE49-F238E27FC236}">
                <a16:creationId xmlns:a16="http://schemas.microsoft.com/office/drawing/2014/main" id="{8AAE1BE2-956D-6576-000B-89B517A57AAD}"/>
              </a:ext>
            </a:extLst>
          </p:cNvPr>
          <p:cNvSpPr txBox="1"/>
          <p:nvPr/>
        </p:nvSpPr>
        <p:spPr>
          <a:xfrm>
            <a:off x="3340456" y="2592651"/>
            <a:ext cx="2463088" cy="338554"/>
          </a:xfrm>
          <a:prstGeom prst="rect">
            <a:avLst/>
          </a:prstGeom>
          <a:noFill/>
        </p:spPr>
        <p:txBody>
          <a:bodyPr wrap="square" rtlCol="0">
            <a:spAutoFit/>
          </a:bodyPr>
          <a:lstStyle>
            <a:defPPr>
              <a:defRPr lang="en-US"/>
            </a:defPPr>
            <a:lvl1pPr algn="ctr">
              <a:defRPr sz="1600" b="1">
                <a:solidFill>
                  <a:srgbClr val="C1D91B"/>
                </a:solidFill>
                <a:latin typeface="Trebuchet MS" panose="020B0703020202090204" pitchFamily="34" charset="0"/>
                <a:cs typeface="Arial" panose="020B0604020202020204" pitchFamily="34" charset="0"/>
              </a:defRPr>
            </a:lvl1pPr>
          </a:lstStyle>
          <a:p>
            <a:pPr algn="l"/>
            <a:r>
              <a:rPr lang="en-IN" dirty="0"/>
              <a:t>SSE</a:t>
            </a:r>
          </a:p>
        </p:txBody>
      </p:sp>
      <p:sp>
        <p:nvSpPr>
          <p:cNvPr id="15" name="TextBox 14">
            <a:extLst>
              <a:ext uri="{FF2B5EF4-FFF2-40B4-BE49-F238E27FC236}">
                <a16:creationId xmlns:a16="http://schemas.microsoft.com/office/drawing/2014/main" id="{183FDAD5-67B7-C13B-B70B-661604F21DF2}"/>
              </a:ext>
            </a:extLst>
          </p:cNvPr>
          <p:cNvSpPr txBox="1"/>
          <p:nvPr/>
        </p:nvSpPr>
        <p:spPr>
          <a:xfrm>
            <a:off x="6171551" y="2592651"/>
            <a:ext cx="2463088" cy="338554"/>
          </a:xfrm>
          <a:prstGeom prst="rect">
            <a:avLst/>
          </a:prstGeom>
          <a:noFill/>
        </p:spPr>
        <p:txBody>
          <a:bodyPr wrap="square" rtlCol="0">
            <a:spAutoFit/>
          </a:bodyPr>
          <a:lstStyle>
            <a:defPPr>
              <a:defRPr lang="en-US"/>
            </a:defPPr>
            <a:lvl1pPr algn="ctr">
              <a:defRPr sz="1600" b="1">
                <a:solidFill>
                  <a:srgbClr val="C1D91B"/>
                </a:solidFill>
                <a:latin typeface="Trebuchet MS" panose="020B0703020202090204" pitchFamily="34" charset="0"/>
                <a:cs typeface="Arial" panose="020B0604020202020204" pitchFamily="34" charset="0"/>
              </a:defRPr>
            </a:lvl1pPr>
          </a:lstStyle>
          <a:p>
            <a:pPr algn="l"/>
            <a:r>
              <a:rPr lang="en-IN" dirty="0"/>
              <a:t>LAN</a:t>
            </a:r>
          </a:p>
        </p:txBody>
      </p:sp>
      <p:grpSp>
        <p:nvGrpSpPr>
          <p:cNvPr id="18" name="Group 17">
            <a:extLst>
              <a:ext uri="{FF2B5EF4-FFF2-40B4-BE49-F238E27FC236}">
                <a16:creationId xmlns:a16="http://schemas.microsoft.com/office/drawing/2014/main" id="{3C672AB0-749A-0A0E-0842-AC0C224D2B53}"/>
              </a:ext>
            </a:extLst>
          </p:cNvPr>
          <p:cNvGrpSpPr/>
          <p:nvPr/>
        </p:nvGrpSpPr>
        <p:grpSpPr>
          <a:xfrm>
            <a:off x="3155950" y="2571750"/>
            <a:ext cx="2832100" cy="1944688"/>
            <a:chOff x="3155950" y="995419"/>
            <a:chExt cx="2832100" cy="3521019"/>
          </a:xfrm>
        </p:grpSpPr>
        <p:cxnSp>
          <p:nvCxnSpPr>
            <p:cNvPr id="16" name="Straight Connector 15">
              <a:extLst>
                <a:ext uri="{FF2B5EF4-FFF2-40B4-BE49-F238E27FC236}">
                  <a16:creationId xmlns:a16="http://schemas.microsoft.com/office/drawing/2014/main" id="{1479E08E-7850-EE29-64D5-CDF1E9E2AF1D}"/>
                </a:ext>
              </a:extLst>
            </p:cNvPr>
            <p:cNvCxnSpPr/>
            <p:nvPr/>
          </p:nvCxnSpPr>
          <p:spPr>
            <a:xfrm>
              <a:off x="3155950" y="995419"/>
              <a:ext cx="0" cy="3521019"/>
            </a:xfrm>
            <a:prstGeom prst="line">
              <a:avLst/>
            </a:prstGeom>
            <a:ln w="9525">
              <a:solidFill>
                <a:schemeClr val="accent1">
                  <a:lumMod val="7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237DE72-6A7A-017E-A81A-984E9BBECE76}"/>
                </a:ext>
              </a:extLst>
            </p:cNvPr>
            <p:cNvCxnSpPr/>
            <p:nvPr/>
          </p:nvCxnSpPr>
          <p:spPr>
            <a:xfrm>
              <a:off x="5988050" y="995419"/>
              <a:ext cx="0" cy="3521019"/>
            </a:xfrm>
            <a:prstGeom prst="line">
              <a:avLst/>
            </a:prstGeom>
            <a:ln w="9525">
              <a:solidFill>
                <a:schemeClr val="accent1">
                  <a:lumMod val="7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graphicFrame>
        <p:nvGraphicFramePr>
          <p:cNvPr id="20" name="Diagram 19">
            <a:extLst>
              <a:ext uri="{FF2B5EF4-FFF2-40B4-BE49-F238E27FC236}">
                <a16:creationId xmlns:a16="http://schemas.microsoft.com/office/drawing/2014/main" id="{C6BAD151-1A94-F155-0017-B977D309E3A0}"/>
              </a:ext>
            </a:extLst>
          </p:cNvPr>
          <p:cNvGraphicFramePr/>
          <p:nvPr>
            <p:extLst>
              <p:ext uri="{D42A27DB-BD31-4B8C-83A1-F6EECF244321}">
                <p14:modId xmlns:p14="http://schemas.microsoft.com/office/powerpoint/2010/main" val="3919632512"/>
              </p:ext>
            </p:extLst>
          </p:nvPr>
        </p:nvGraphicFramePr>
        <p:xfrm>
          <a:off x="1264509" y="987425"/>
          <a:ext cx="6614981" cy="1323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6392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a:extLst>
              <a:ext uri="{FF2B5EF4-FFF2-40B4-BE49-F238E27FC236}">
                <a16:creationId xmlns:a16="http://schemas.microsoft.com/office/drawing/2014/main" id="{F8E48C2B-56A5-C1BA-2DC6-C68FA296B485}"/>
              </a:ext>
            </a:extLst>
          </p:cNvPr>
          <p:cNvSpPr/>
          <p:nvPr/>
        </p:nvSpPr>
        <p:spPr>
          <a:xfrm>
            <a:off x="323850" y="1674054"/>
            <a:ext cx="8496300" cy="2628524"/>
          </a:xfrm>
          <a:prstGeom prst="roundRect">
            <a:avLst/>
          </a:prstGeom>
          <a:noFill/>
          <a:ln w="9525">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7" name="Title 6">
            <a:extLst>
              <a:ext uri="{FF2B5EF4-FFF2-40B4-BE49-F238E27FC236}">
                <a16:creationId xmlns:a16="http://schemas.microsoft.com/office/drawing/2014/main" id="{3C402B82-634D-AC56-5646-D78A8A6A9A5D}"/>
              </a:ext>
            </a:extLst>
          </p:cNvPr>
          <p:cNvSpPr>
            <a:spLocks noGrp="1"/>
          </p:cNvSpPr>
          <p:nvPr>
            <p:ph type="title"/>
          </p:nvPr>
        </p:nvSpPr>
        <p:spPr>
          <a:xfrm>
            <a:off x="323851" y="165412"/>
            <a:ext cx="7693101" cy="461655"/>
          </a:xfrm>
        </p:spPr>
        <p:txBody>
          <a:bodyPr/>
          <a:lstStyle/>
          <a:p>
            <a:r>
              <a:rPr lang="en-US" dirty="0"/>
              <a:t>Platforms to enable the network cloud</a:t>
            </a:r>
          </a:p>
        </p:txBody>
      </p:sp>
      <p:sp>
        <p:nvSpPr>
          <p:cNvPr id="8" name="Rounded Rectangle 7">
            <a:extLst>
              <a:ext uri="{FF2B5EF4-FFF2-40B4-BE49-F238E27FC236}">
                <a16:creationId xmlns:a16="http://schemas.microsoft.com/office/drawing/2014/main" id="{F1C845A2-FCBB-DD5C-852A-5606B5C808EA}"/>
              </a:ext>
            </a:extLst>
          </p:cNvPr>
          <p:cNvSpPr/>
          <p:nvPr/>
        </p:nvSpPr>
        <p:spPr>
          <a:xfrm>
            <a:off x="622963" y="2013956"/>
            <a:ext cx="2568323" cy="290463"/>
          </a:xfrm>
          <a:prstGeom prst="roundRect">
            <a:avLst/>
          </a:prstGeom>
          <a:solidFill>
            <a:srgbClr val="BED7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Trebuchet MS" panose="020B0703020202090204" pitchFamily="34" charset="0"/>
                <a:cs typeface="Arial" panose="020B0604020202020204" pitchFamily="34" charset="0"/>
              </a:rPr>
              <a:t>Service and Resource Management</a:t>
            </a:r>
          </a:p>
        </p:txBody>
      </p:sp>
      <p:sp>
        <p:nvSpPr>
          <p:cNvPr id="10" name="Rectangle 9">
            <a:extLst>
              <a:ext uri="{FF2B5EF4-FFF2-40B4-BE49-F238E27FC236}">
                <a16:creationId xmlns:a16="http://schemas.microsoft.com/office/drawing/2014/main" id="{C15F2AC8-9906-B19E-3B1A-18370FB5527B}"/>
              </a:ext>
            </a:extLst>
          </p:cNvPr>
          <p:cNvSpPr/>
          <p:nvPr/>
        </p:nvSpPr>
        <p:spPr>
          <a:xfrm>
            <a:off x="621844" y="2650137"/>
            <a:ext cx="2568323" cy="1369927"/>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Trebuchet MS" panose="020B0703020202090204" pitchFamily="34" charset="0"/>
            </a:endParaRPr>
          </a:p>
        </p:txBody>
      </p:sp>
      <p:sp>
        <p:nvSpPr>
          <p:cNvPr id="11" name="Rounded Rectangle 10">
            <a:extLst>
              <a:ext uri="{FF2B5EF4-FFF2-40B4-BE49-F238E27FC236}">
                <a16:creationId xmlns:a16="http://schemas.microsoft.com/office/drawing/2014/main" id="{347DAB54-7139-0C7F-B839-76BB5AF1BAC5}"/>
              </a:ext>
            </a:extLst>
          </p:cNvPr>
          <p:cNvSpPr/>
          <p:nvPr/>
        </p:nvSpPr>
        <p:spPr>
          <a:xfrm>
            <a:off x="3283406" y="2013956"/>
            <a:ext cx="2568323" cy="290463"/>
          </a:xfrm>
          <a:prstGeom prst="roundRect">
            <a:avLst/>
          </a:prstGeom>
          <a:solidFill>
            <a:srgbClr val="BED7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latin typeface="Trebuchet MS" panose="020B0703020202090204" pitchFamily="34" charset="0"/>
                <a:cs typeface="Arial" panose="020B0604020202020204" pitchFamily="34" charset="0"/>
              </a:rPr>
              <a:t>Service Fulfillment</a:t>
            </a:r>
          </a:p>
        </p:txBody>
      </p:sp>
      <p:sp>
        <p:nvSpPr>
          <p:cNvPr id="12" name="Rectangle 11">
            <a:extLst>
              <a:ext uri="{FF2B5EF4-FFF2-40B4-BE49-F238E27FC236}">
                <a16:creationId xmlns:a16="http://schemas.microsoft.com/office/drawing/2014/main" id="{E58B9819-5DE4-304D-99C4-EE7A0F3F577B}"/>
              </a:ext>
            </a:extLst>
          </p:cNvPr>
          <p:cNvSpPr/>
          <p:nvPr/>
        </p:nvSpPr>
        <p:spPr>
          <a:xfrm>
            <a:off x="3282847" y="2650137"/>
            <a:ext cx="2568323" cy="1369927"/>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Feasibility.</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Service activation and provisioning.</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Order and service management.</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Network rollout</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Service testing and acceptance</a:t>
            </a:r>
          </a:p>
        </p:txBody>
      </p:sp>
      <p:sp>
        <p:nvSpPr>
          <p:cNvPr id="13" name="Rounded Rectangle 12">
            <a:extLst>
              <a:ext uri="{FF2B5EF4-FFF2-40B4-BE49-F238E27FC236}">
                <a16:creationId xmlns:a16="http://schemas.microsoft.com/office/drawing/2014/main" id="{85A76AC9-19F4-1FA2-E985-4A959015CB32}"/>
              </a:ext>
            </a:extLst>
          </p:cNvPr>
          <p:cNvSpPr/>
          <p:nvPr/>
        </p:nvSpPr>
        <p:spPr>
          <a:xfrm>
            <a:off x="5943849" y="2013956"/>
            <a:ext cx="2568323" cy="290463"/>
          </a:xfrm>
          <a:prstGeom prst="roundRect">
            <a:avLst/>
          </a:prstGeom>
          <a:solidFill>
            <a:srgbClr val="BED7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latin typeface="Trebuchet MS" panose="020B0703020202090204" pitchFamily="34" charset="0"/>
                <a:cs typeface="Arial" panose="020B0604020202020204" pitchFamily="34" charset="0"/>
              </a:rPr>
              <a:t>Service Assurance</a:t>
            </a:r>
          </a:p>
        </p:txBody>
      </p:sp>
      <p:sp>
        <p:nvSpPr>
          <p:cNvPr id="14" name="Rectangle 13">
            <a:extLst>
              <a:ext uri="{FF2B5EF4-FFF2-40B4-BE49-F238E27FC236}">
                <a16:creationId xmlns:a16="http://schemas.microsoft.com/office/drawing/2014/main" id="{AE6EC474-E861-F4B4-9586-C9A0511301BC}"/>
              </a:ext>
            </a:extLst>
          </p:cNvPr>
          <p:cNvSpPr/>
          <p:nvPr/>
        </p:nvSpPr>
        <p:spPr>
          <a:xfrm>
            <a:off x="5943849" y="2650137"/>
            <a:ext cx="2568323" cy="1369927"/>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Fault and Perf. mgmt.</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SLA mgmt.</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Auto remediation</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Incident &amp; Change mgmt.</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Customer relation mgmt.</a:t>
            </a:r>
          </a:p>
          <a:p>
            <a:pPr marL="257172" indent="-171450">
              <a:spcAft>
                <a:spcPts val="400"/>
              </a:spcAft>
              <a:buFont typeface="Arial" panose="020B0604020202020204" pitchFamily="34" charset="0"/>
              <a:buChar char="•"/>
            </a:pPr>
            <a:r>
              <a:rPr lang="en-US" sz="1000" dirty="0">
                <a:solidFill>
                  <a:schemeClr val="tx1"/>
                </a:solidFill>
                <a:latin typeface="Trebuchet MS" panose="020B0703020202090204" pitchFamily="34" charset="0"/>
                <a:cs typeface="Arial" panose="020B0604020202020204" pitchFamily="34" charset="0"/>
              </a:rPr>
              <a:t>Autonomous networks.</a:t>
            </a:r>
          </a:p>
        </p:txBody>
      </p:sp>
      <p:sp>
        <p:nvSpPr>
          <p:cNvPr id="16" name="Rectangle 15">
            <a:extLst>
              <a:ext uri="{FF2B5EF4-FFF2-40B4-BE49-F238E27FC236}">
                <a16:creationId xmlns:a16="http://schemas.microsoft.com/office/drawing/2014/main" id="{970E5CD4-0875-1F2A-BB63-361815FA7DC4}"/>
              </a:ext>
            </a:extLst>
          </p:cNvPr>
          <p:cNvSpPr/>
          <p:nvPr/>
        </p:nvSpPr>
        <p:spPr>
          <a:xfrm>
            <a:off x="621844" y="2332047"/>
            <a:ext cx="2568323" cy="290463"/>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Trebuchet MS" panose="020B0703020202090204" pitchFamily="34" charset="0"/>
                <a:cs typeface="Arial" panose="020B0604020202020204" pitchFamily="34" charset="0"/>
              </a:rPr>
              <a:t>Acquire to retire</a:t>
            </a:r>
          </a:p>
        </p:txBody>
      </p:sp>
      <p:sp>
        <p:nvSpPr>
          <p:cNvPr id="18" name="TextBox 17">
            <a:extLst>
              <a:ext uri="{FF2B5EF4-FFF2-40B4-BE49-F238E27FC236}">
                <a16:creationId xmlns:a16="http://schemas.microsoft.com/office/drawing/2014/main" id="{F673313B-9A82-B38F-1CD8-B232A0D38F77}"/>
              </a:ext>
            </a:extLst>
          </p:cNvPr>
          <p:cNvSpPr txBox="1"/>
          <p:nvPr/>
        </p:nvSpPr>
        <p:spPr>
          <a:xfrm>
            <a:off x="621844" y="2657516"/>
            <a:ext cx="2568323" cy="1220847"/>
          </a:xfrm>
          <a:prstGeom prst="rect">
            <a:avLst/>
          </a:prstGeom>
          <a:noFill/>
        </p:spPr>
        <p:txBody>
          <a:bodyPr wrap="square" anchor="t">
            <a:spAutoFit/>
          </a:bodyPr>
          <a:lstStyle/>
          <a:p>
            <a:pPr marL="257172" indent="-171450">
              <a:spcAft>
                <a:spcPts val="400"/>
              </a:spcAft>
              <a:buFont typeface="Arial" panose="020B0604020202020204" pitchFamily="34" charset="0"/>
              <a:buChar char="•"/>
            </a:pPr>
            <a:r>
              <a:rPr lang="en-US" sz="1000" dirty="0">
                <a:latin typeface="Trebuchet MS" panose="020B0703020202090204" pitchFamily="34" charset="0"/>
                <a:cs typeface="Arial" panose="020B0604020202020204" pitchFamily="34" charset="0"/>
              </a:rPr>
              <a:t>Network discovery &amp; reconciliation.</a:t>
            </a:r>
          </a:p>
          <a:p>
            <a:pPr marL="257172" indent="-171450">
              <a:spcAft>
                <a:spcPts val="400"/>
              </a:spcAft>
              <a:buFont typeface="Arial" panose="020B0604020202020204" pitchFamily="34" charset="0"/>
              <a:buChar char="•"/>
            </a:pPr>
            <a:r>
              <a:rPr lang="en-US" sz="1000" dirty="0">
                <a:latin typeface="Trebuchet MS" panose="020B0703020202090204" pitchFamily="34" charset="0"/>
                <a:cs typeface="Arial" panose="020B0604020202020204" pitchFamily="34" charset="0"/>
              </a:rPr>
              <a:t>Logical and Physical resource mgmt.</a:t>
            </a:r>
          </a:p>
          <a:p>
            <a:pPr marL="257172" indent="-171450">
              <a:spcAft>
                <a:spcPts val="400"/>
              </a:spcAft>
              <a:buFont typeface="Arial" panose="020B0604020202020204" pitchFamily="34" charset="0"/>
              <a:buChar char="•"/>
            </a:pPr>
            <a:r>
              <a:rPr lang="en-US" sz="1000" dirty="0">
                <a:latin typeface="Trebuchet MS" panose="020B0703020202090204" pitchFamily="34" charset="0"/>
                <a:cs typeface="Arial" panose="020B0604020202020204" pitchFamily="34" charset="0"/>
              </a:rPr>
              <a:t>Customer to service to network mapping.</a:t>
            </a:r>
          </a:p>
          <a:p>
            <a:pPr marL="257172" indent="-171450">
              <a:spcAft>
                <a:spcPts val="400"/>
              </a:spcAft>
              <a:buFont typeface="Arial" panose="020B0604020202020204" pitchFamily="34" charset="0"/>
              <a:buChar char="•"/>
            </a:pPr>
            <a:r>
              <a:rPr lang="en-US" sz="1000" dirty="0">
                <a:latin typeface="Trebuchet MS" panose="020B0703020202090204" pitchFamily="34" charset="0"/>
                <a:cs typeface="Arial" panose="020B0604020202020204" pitchFamily="34" charset="0"/>
              </a:rPr>
              <a:t>Network capacity mgmt.</a:t>
            </a:r>
          </a:p>
          <a:p>
            <a:pPr marL="257172" indent="-171450">
              <a:spcAft>
                <a:spcPts val="400"/>
              </a:spcAft>
              <a:buFont typeface="Arial" panose="020B0604020202020204" pitchFamily="34" charset="0"/>
              <a:buChar char="•"/>
            </a:pPr>
            <a:r>
              <a:rPr lang="en-US" sz="1000" dirty="0">
                <a:latin typeface="Trebuchet MS" panose="020B0703020202090204" pitchFamily="34" charset="0"/>
                <a:cs typeface="Arial" panose="020B0604020202020204" pitchFamily="34" charset="0"/>
              </a:rPr>
              <a:t>Single source of truth.</a:t>
            </a:r>
          </a:p>
        </p:txBody>
      </p:sp>
      <p:sp>
        <p:nvSpPr>
          <p:cNvPr id="19" name="Rectangle 18">
            <a:extLst>
              <a:ext uri="{FF2B5EF4-FFF2-40B4-BE49-F238E27FC236}">
                <a16:creationId xmlns:a16="http://schemas.microsoft.com/office/drawing/2014/main" id="{AA3BDABF-1A93-F682-C959-6F53DAD4C6AC}"/>
              </a:ext>
            </a:extLst>
          </p:cNvPr>
          <p:cNvSpPr/>
          <p:nvPr/>
        </p:nvSpPr>
        <p:spPr>
          <a:xfrm>
            <a:off x="3282847" y="2327261"/>
            <a:ext cx="2568323" cy="290463"/>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Trebuchet MS" panose="020B0703020202090204" pitchFamily="34" charset="0"/>
                <a:cs typeface="Arial" panose="020B0604020202020204" pitchFamily="34" charset="0"/>
              </a:rPr>
              <a:t>Lead to Cash</a:t>
            </a:r>
          </a:p>
        </p:txBody>
      </p:sp>
      <p:sp>
        <p:nvSpPr>
          <p:cNvPr id="25" name="Rectangle 24">
            <a:extLst>
              <a:ext uri="{FF2B5EF4-FFF2-40B4-BE49-F238E27FC236}">
                <a16:creationId xmlns:a16="http://schemas.microsoft.com/office/drawing/2014/main" id="{FDF0BEA5-7C56-D195-5CAC-B87904CA4204}"/>
              </a:ext>
            </a:extLst>
          </p:cNvPr>
          <p:cNvSpPr/>
          <p:nvPr/>
        </p:nvSpPr>
        <p:spPr>
          <a:xfrm>
            <a:off x="5943849" y="2336843"/>
            <a:ext cx="2568323" cy="290463"/>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Trebuchet MS" panose="020B0703020202090204" pitchFamily="34" charset="0"/>
                <a:cs typeface="Arial" panose="020B0604020202020204" pitchFamily="34" charset="0"/>
              </a:rPr>
              <a:t>Detect to resolve</a:t>
            </a:r>
          </a:p>
        </p:txBody>
      </p:sp>
      <p:sp>
        <p:nvSpPr>
          <p:cNvPr id="26" name="Rounded Rectangle 25">
            <a:extLst>
              <a:ext uri="{FF2B5EF4-FFF2-40B4-BE49-F238E27FC236}">
                <a16:creationId xmlns:a16="http://schemas.microsoft.com/office/drawing/2014/main" id="{B7BE204B-1FA2-E8F9-A1F3-D74AC276A733}"/>
              </a:ext>
            </a:extLst>
          </p:cNvPr>
          <p:cNvSpPr/>
          <p:nvPr/>
        </p:nvSpPr>
        <p:spPr>
          <a:xfrm>
            <a:off x="681905" y="4118747"/>
            <a:ext cx="1446834" cy="396000"/>
          </a:xfrm>
          <a:prstGeom prst="roundRect">
            <a:avLst/>
          </a:prstGeom>
          <a:solidFill>
            <a:schemeClr val="accent1">
              <a:lumMod val="75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Trebuchet MS" panose="020B0703020202090204" pitchFamily="34" charset="0"/>
                <a:cs typeface="Arial" panose="020B0604020202020204" pitchFamily="34" charset="0"/>
              </a:rPr>
              <a:t>NOC</a:t>
            </a:r>
          </a:p>
        </p:txBody>
      </p:sp>
      <p:sp>
        <p:nvSpPr>
          <p:cNvPr id="27" name="Rounded Rectangle 26">
            <a:extLst>
              <a:ext uri="{FF2B5EF4-FFF2-40B4-BE49-F238E27FC236}">
                <a16:creationId xmlns:a16="http://schemas.microsoft.com/office/drawing/2014/main" id="{97449CA1-5368-68A7-6DD8-6FD6BE087A7D}"/>
              </a:ext>
            </a:extLst>
          </p:cNvPr>
          <p:cNvSpPr/>
          <p:nvPr/>
        </p:nvSpPr>
        <p:spPr>
          <a:xfrm>
            <a:off x="2245020" y="4118747"/>
            <a:ext cx="1446834" cy="396000"/>
          </a:xfrm>
          <a:prstGeom prst="roundRect">
            <a:avLst/>
          </a:prstGeom>
          <a:solidFill>
            <a:schemeClr val="accent1">
              <a:lumMod val="75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Trebuchet MS" panose="020B0703020202090204" pitchFamily="34" charset="0"/>
                <a:cs typeface="Arial" panose="020B0604020202020204" pitchFamily="34" charset="0"/>
              </a:rPr>
              <a:t>Infra Ops</a:t>
            </a:r>
          </a:p>
        </p:txBody>
      </p:sp>
      <p:sp>
        <p:nvSpPr>
          <p:cNvPr id="28" name="Rounded Rectangle 27">
            <a:extLst>
              <a:ext uri="{FF2B5EF4-FFF2-40B4-BE49-F238E27FC236}">
                <a16:creationId xmlns:a16="http://schemas.microsoft.com/office/drawing/2014/main" id="{53B27754-0FED-C8F9-EE49-48687538BC7E}"/>
              </a:ext>
            </a:extLst>
          </p:cNvPr>
          <p:cNvSpPr/>
          <p:nvPr/>
        </p:nvSpPr>
        <p:spPr>
          <a:xfrm>
            <a:off x="3808136" y="4110011"/>
            <a:ext cx="1446834" cy="396000"/>
          </a:xfrm>
          <a:prstGeom prst="roundRect">
            <a:avLst/>
          </a:prstGeom>
          <a:solidFill>
            <a:schemeClr val="accent1">
              <a:lumMod val="75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Trebuchet MS" panose="020B0703020202090204" pitchFamily="34" charset="0"/>
                <a:cs typeface="Arial" panose="020B0604020202020204" pitchFamily="34" charset="0"/>
              </a:rPr>
              <a:t>Field Ops</a:t>
            </a:r>
          </a:p>
        </p:txBody>
      </p:sp>
      <p:sp>
        <p:nvSpPr>
          <p:cNvPr id="29" name="Rounded Rectangle 28">
            <a:extLst>
              <a:ext uri="{FF2B5EF4-FFF2-40B4-BE49-F238E27FC236}">
                <a16:creationId xmlns:a16="http://schemas.microsoft.com/office/drawing/2014/main" id="{447C4458-B761-1530-A23D-AE2F190AAE5C}"/>
              </a:ext>
            </a:extLst>
          </p:cNvPr>
          <p:cNvSpPr/>
          <p:nvPr/>
        </p:nvSpPr>
        <p:spPr>
          <a:xfrm>
            <a:off x="5371251" y="4100398"/>
            <a:ext cx="1446834" cy="396000"/>
          </a:xfrm>
          <a:prstGeom prst="roundRect">
            <a:avLst/>
          </a:prstGeom>
          <a:solidFill>
            <a:schemeClr val="accent1">
              <a:lumMod val="75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Trebuchet MS" panose="020B0703020202090204" pitchFamily="34" charset="0"/>
                <a:cs typeface="Arial" panose="020B0604020202020204" pitchFamily="34" charset="0"/>
              </a:rPr>
              <a:t>Partner Ops</a:t>
            </a:r>
          </a:p>
        </p:txBody>
      </p:sp>
      <p:sp>
        <p:nvSpPr>
          <p:cNvPr id="30" name="Rounded Rectangle 29">
            <a:extLst>
              <a:ext uri="{FF2B5EF4-FFF2-40B4-BE49-F238E27FC236}">
                <a16:creationId xmlns:a16="http://schemas.microsoft.com/office/drawing/2014/main" id="{358EB20F-9B5E-EEB7-7506-B9EBEEC7E0D6}"/>
              </a:ext>
            </a:extLst>
          </p:cNvPr>
          <p:cNvSpPr/>
          <p:nvPr/>
        </p:nvSpPr>
        <p:spPr>
          <a:xfrm>
            <a:off x="6934367" y="4093021"/>
            <a:ext cx="1446834" cy="396000"/>
          </a:xfrm>
          <a:prstGeom prst="roundRect">
            <a:avLst/>
          </a:prstGeom>
          <a:solidFill>
            <a:schemeClr val="accent1">
              <a:lumMod val="75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Trebuchet MS" panose="020B0703020202090204" pitchFamily="34" charset="0"/>
                <a:cs typeface="Arial" panose="020B0604020202020204" pitchFamily="34" charset="0"/>
              </a:rPr>
              <a:t>Vendor Ops</a:t>
            </a:r>
          </a:p>
        </p:txBody>
      </p:sp>
      <p:sp>
        <p:nvSpPr>
          <p:cNvPr id="33" name="Rounded Rectangle 32">
            <a:extLst>
              <a:ext uri="{FF2B5EF4-FFF2-40B4-BE49-F238E27FC236}">
                <a16:creationId xmlns:a16="http://schemas.microsoft.com/office/drawing/2014/main" id="{EE4089BE-1A21-51F8-47C3-178C02668F3B}"/>
              </a:ext>
            </a:extLst>
          </p:cNvPr>
          <p:cNvSpPr/>
          <p:nvPr/>
        </p:nvSpPr>
        <p:spPr>
          <a:xfrm>
            <a:off x="738627" y="1466326"/>
            <a:ext cx="1440000" cy="432000"/>
          </a:xfrm>
          <a:prstGeom prst="roundRect">
            <a:avLst/>
          </a:prstGeom>
          <a:solidFill>
            <a:srgbClr val="C1D91B"/>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200" b="1">
                <a:solidFill>
                  <a:schemeClr val="tx1"/>
                </a:solidFill>
                <a:latin typeface="Trebuchet MS" panose="020B0703020202090204" pitchFamily="34" charset="0"/>
                <a:cs typeface="Arial" panose="020B0604020202020204" pitchFamily="34" charset="0"/>
              </a:rPr>
              <a:t>Visibility</a:t>
            </a:r>
            <a:endParaRPr lang="en-US" sz="1200" b="1" dirty="0">
              <a:solidFill>
                <a:schemeClr val="tx1"/>
              </a:solidFill>
              <a:latin typeface="Trebuchet MS" panose="020B0703020202090204" pitchFamily="34" charset="0"/>
              <a:cs typeface="Arial" panose="020B0604020202020204" pitchFamily="34" charset="0"/>
            </a:endParaRPr>
          </a:p>
        </p:txBody>
      </p:sp>
      <p:sp>
        <p:nvSpPr>
          <p:cNvPr id="34" name="Rounded Rectangle 33">
            <a:extLst>
              <a:ext uri="{FF2B5EF4-FFF2-40B4-BE49-F238E27FC236}">
                <a16:creationId xmlns:a16="http://schemas.microsoft.com/office/drawing/2014/main" id="{27FAF464-43EC-8C82-8E13-FBF807AFEE52}"/>
              </a:ext>
            </a:extLst>
          </p:cNvPr>
          <p:cNvSpPr/>
          <p:nvPr/>
        </p:nvSpPr>
        <p:spPr>
          <a:xfrm>
            <a:off x="2291109" y="1466328"/>
            <a:ext cx="1440000" cy="432000"/>
          </a:xfrm>
          <a:prstGeom prst="roundRect">
            <a:avLst/>
          </a:prstGeom>
          <a:solidFill>
            <a:srgbClr val="C1D91B"/>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200" b="1">
                <a:solidFill>
                  <a:schemeClr val="tx1"/>
                </a:solidFill>
                <a:latin typeface="Trebuchet MS" panose="020B0703020202090204" pitchFamily="34" charset="0"/>
                <a:cs typeface="Arial" panose="020B0604020202020204" pitchFamily="34" charset="0"/>
              </a:rPr>
              <a:t>Digitization</a:t>
            </a:r>
            <a:endParaRPr lang="en-US" sz="1200" b="1" dirty="0">
              <a:solidFill>
                <a:schemeClr val="tx1"/>
              </a:solidFill>
              <a:latin typeface="Trebuchet MS" panose="020B0703020202090204" pitchFamily="34" charset="0"/>
              <a:cs typeface="Arial" panose="020B0604020202020204" pitchFamily="34" charset="0"/>
            </a:endParaRPr>
          </a:p>
        </p:txBody>
      </p:sp>
      <p:sp>
        <p:nvSpPr>
          <p:cNvPr id="35" name="Rounded Rectangle 34">
            <a:extLst>
              <a:ext uri="{FF2B5EF4-FFF2-40B4-BE49-F238E27FC236}">
                <a16:creationId xmlns:a16="http://schemas.microsoft.com/office/drawing/2014/main" id="{44C55D03-31EC-0FBF-8A75-91676749C7FD}"/>
              </a:ext>
            </a:extLst>
          </p:cNvPr>
          <p:cNvSpPr/>
          <p:nvPr/>
        </p:nvSpPr>
        <p:spPr>
          <a:xfrm>
            <a:off x="3843591" y="1466325"/>
            <a:ext cx="1440000" cy="432000"/>
          </a:xfrm>
          <a:prstGeom prst="roundRect">
            <a:avLst/>
          </a:prstGeom>
          <a:solidFill>
            <a:srgbClr val="C1D91B"/>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200" b="1">
                <a:solidFill>
                  <a:schemeClr val="tx1"/>
                </a:solidFill>
                <a:latin typeface="Trebuchet MS" panose="020B0703020202090204" pitchFamily="34" charset="0"/>
                <a:cs typeface="Arial" panose="020B0604020202020204" pitchFamily="34" charset="0"/>
              </a:rPr>
              <a:t> Automation</a:t>
            </a:r>
            <a:endParaRPr lang="en-US" sz="1200" b="1" dirty="0">
              <a:solidFill>
                <a:schemeClr val="tx1"/>
              </a:solidFill>
              <a:latin typeface="Trebuchet MS" panose="020B0703020202090204" pitchFamily="34" charset="0"/>
              <a:cs typeface="Arial" panose="020B0604020202020204" pitchFamily="34" charset="0"/>
            </a:endParaRPr>
          </a:p>
        </p:txBody>
      </p:sp>
      <p:sp>
        <p:nvSpPr>
          <p:cNvPr id="36" name="Rounded Rectangle 35">
            <a:extLst>
              <a:ext uri="{FF2B5EF4-FFF2-40B4-BE49-F238E27FC236}">
                <a16:creationId xmlns:a16="http://schemas.microsoft.com/office/drawing/2014/main" id="{01CC5C99-6F9B-384F-7C8D-237F09209099}"/>
              </a:ext>
            </a:extLst>
          </p:cNvPr>
          <p:cNvSpPr/>
          <p:nvPr/>
        </p:nvSpPr>
        <p:spPr>
          <a:xfrm>
            <a:off x="5396073" y="1451456"/>
            <a:ext cx="1440000" cy="432000"/>
          </a:xfrm>
          <a:prstGeom prst="roundRect">
            <a:avLst/>
          </a:prstGeom>
          <a:solidFill>
            <a:srgbClr val="C1D91B"/>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200" b="1">
                <a:solidFill>
                  <a:schemeClr val="tx1"/>
                </a:solidFill>
                <a:latin typeface="Trebuchet MS" panose="020B0703020202090204" pitchFamily="34" charset="0"/>
                <a:cs typeface="Arial" panose="020B0604020202020204" pitchFamily="34" charset="0"/>
              </a:rPr>
              <a:t> Integration</a:t>
            </a:r>
            <a:endParaRPr lang="en-US" sz="1200" b="1" dirty="0">
              <a:solidFill>
                <a:schemeClr val="tx1"/>
              </a:solidFill>
              <a:latin typeface="Trebuchet MS" panose="020B0703020202090204" pitchFamily="34" charset="0"/>
              <a:cs typeface="Arial" panose="020B0604020202020204" pitchFamily="34" charset="0"/>
            </a:endParaRPr>
          </a:p>
        </p:txBody>
      </p:sp>
      <p:sp>
        <p:nvSpPr>
          <p:cNvPr id="37" name="Rounded Rectangle 36">
            <a:extLst>
              <a:ext uri="{FF2B5EF4-FFF2-40B4-BE49-F238E27FC236}">
                <a16:creationId xmlns:a16="http://schemas.microsoft.com/office/drawing/2014/main" id="{BA7AE585-5C57-BE80-DE4B-FE49C0B9E961}"/>
              </a:ext>
            </a:extLst>
          </p:cNvPr>
          <p:cNvSpPr/>
          <p:nvPr/>
        </p:nvSpPr>
        <p:spPr>
          <a:xfrm>
            <a:off x="6948555" y="1451456"/>
            <a:ext cx="1440000" cy="432000"/>
          </a:xfrm>
          <a:prstGeom prst="roundRect">
            <a:avLst/>
          </a:prstGeom>
          <a:solidFill>
            <a:srgbClr val="C1D91B"/>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200" b="1">
                <a:solidFill>
                  <a:schemeClr val="tx1"/>
                </a:solidFill>
                <a:latin typeface="Trebuchet MS" panose="020B0703020202090204" pitchFamily="34" charset="0"/>
                <a:cs typeface="Arial" panose="020B0604020202020204" pitchFamily="34" charset="0"/>
              </a:rPr>
              <a:t>AIOps</a:t>
            </a:r>
            <a:endParaRPr lang="en-US" sz="1200" b="1" dirty="0">
              <a:solidFill>
                <a:schemeClr val="tx1"/>
              </a:solidFill>
              <a:latin typeface="Trebuchet MS" panose="020B0703020202090204" pitchFamily="34" charset="0"/>
              <a:cs typeface="Arial" panose="020B0604020202020204" pitchFamily="34" charset="0"/>
            </a:endParaRPr>
          </a:p>
        </p:txBody>
      </p:sp>
      <p:sp>
        <p:nvSpPr>
          <p:cNvPr id="3" name="TextBox 2">
            <a:extLst>
              <a:ext uri="{FF2B5EF4-FFF2-40B4-BE49-F238E27FC236}">
                <a16:creationId xmlns:a16="http://schemas.microsoft.com/office/drawing/2014/main" id="{0AABF225-F467-C862-8C83-5EE8A88F3B6C}"/>
              </a:ext>
            </a:extLst>
          </p:cNvPr>
          <p:cNvSpPr txBox="1"/>
          <p:nvPr/>
        </p:nvSpPr>
        <p:spPr>
          <a:xfrm>
            <a:off x="333136" y="994155"/>
            <a:ext cx="1300817" cy="288000"/>
          </a:xfrm>
          <a:prstGeom prst="rect">
            <a:avLst/>
          </a:prstGeom>
          <a:solidFill>
            <a:srgbClr val="10253F">
              <a:alpha val="80000"/>
            </a:srgbClr>
          </a:solidFill>
          <a:ln w="6350" cap="flat" cmpd="sng" algn="ctr">
            <a:solidFill>
              <a:srgbClr val="4F81BD">
                <a:lumMod val="75000"/>
              </a:srgbClr>
            </a:solidFill>
            <a:prstDash val="solid"/>
          </a:ln>
          <a:effectLst/>
        </p:spPr>
        <p:txBody>
          <a:bodyPr spcFirstLastPara="0" vert="horz" wrap="square" lIns="45720" tIns="45720" rIns="45720" bIns="45720" numCol="1" spcCol="1270" anchor="ctr" anchorCtr="0">
            <a:noAutofit/>
          </a:bodyPr>
          <a:lstStyle>
            <a:lvl1pPr marL="72000">
              <a:lnSpc>
                <a:spcPct val="100000"/>
              </a:lnSpc>
              <a:spcAft>
                <a:spcPts val="0"/>
              </a:spcAft>
              <a:defRPr sz="1200" b="1">
                <a:solidFill>
                  <a:srgbClr val="C1D91B"/>
                </a:solidFill>
              </a:defRPr>
            </a:lvl1pPr>
          </a:lstStyle>
          <a:p>
            <a:pPr algn="ctr"/>
            <a:r>
              <a:rPr lang="en-US"/>
              <a:t>Aakash</a:t>
            </a:r>
            <a:endParaRPr lang="en-US" dirty="0"/>
          </a:p>
        </p:txBody>
      </p:sp>
      <p:sp>
        <p:nvSpPr>
          <p:cNvPr id="4" name="TextBox 3">
            <a:extLst>
              <a:ext uri="{FF2B5EF4-FFF2-40B4-BE49-F238E27FC236}">
                <a16:creationId xmlns:a16="http://schemas.microsoft.com/office/drawing/2014/main" id="{6ED955F1-3EFE-0ACF-B7F7-B6ED0213495C}"/>
              </a:ext>
            </a:extLst>
          </p:cNvPr>
          <p:cNvSpPr txBox="1"/>
          <p:nvPr/>
        </p:nvSpPr>
        <p:spPr>
          <a:xfrm>
            <a:off x="1770375" y="994155"/>
            <a:ext cx="1300817" cy="288000"/>
          </a:xfrm>
          <a:prstGeom prst="rect">
            <a:avLst/>
          </a:prstGeom>
          <a:solidFill>
            <a:srgbClr val="10253F">
              <a:alpha val="80000"/>
            </a:srgbClr>
          </a:solidFill>
          <a:ln w="6350" cap="flat" cmpd="sng" algn="ctr">
            <a:solidFill>
              <a:srgbClr val="4F81BD">
                <a:lumMod val="75000"/>
              </a:srgbClr>
            </a:solidFill>
            <a:prstDash val="solid"/>
          </a:ln>
          <a:effectLst/>
        </p:spPr>
        <p:txBody>
          <a:bodyPr spcFirstLastPara="0" vert="horz" wrap="square" lIns="45720" tIns="45720" rIns="45720" bIns="45720" numCol="1" spcCol="1270" anchor="ctr" anchorCtr="0">
            <a:noAutofit/>
          </a:bodyPr>
          <a:lstStyle>
            <a:lvl1pPr marL="72000">
              <a:lnSpc>
                <a:spcPct val="100000"/>
              </a:lnSpc>
              <a:spcAft>
                <a:spcPts val="0"/>
              </a:spcAft>
              <a:defRPr sz="1200" b="1">
                <a:solidFill>
                  <a:srgbClr val="C1D91B"/>
                </a:solidFill>
              </a:defRPr>
            </a:lvl1pPr>
          </a:lstStyle>
          <a:p>
            <a:pPr algn="ctr"/>
            <a:r>
              <a:rPr lang="en-US"/>
              <a:t>ServiceNow</a:t>
            </a:r>
            <a:endParaRPr lang="en-US" dirty="0"/>
          </a:p>
        </p:txBody>
      </p:sp>
      <p:sp>
        <p:nvSpPr>
          <p:cNvPr id="5" name="TextBox 4">
            <a:extLst>
              <a:ext uri="{FF2B5EF4-FFF2-40B4-BE49-F238E27FC236}">
                <a16:creationId xmlns:a16="http://schemas.microsoft.com/office/drawing/2014/main" id="{988BF729-7B1D-EBBC-156A-C6F7A5E2BBA6}"/>
              </a:ext>
            </a:extLst>
          </p:cNvPr>
          <p:cNvSpPr txBox="1"/>
          <p:nvPr/>
        </p:nvSpPr>
        <p:spPr>
          <a:xfrm>
            <a:off x="3207614" y="994155"/>
            <a:ext cx="1300817" cy="288000"/>
          </a:xfrm>
          <a:prstGeom prst="rect">
            <a:avLst/>
          </a:prstGeom>
          <a:solidFill>
            <a:srgbClr val="10253F">
              <a:alpha val="80000"/>
            </a:srgbClr>
          </a:solidFill>
          <a:ln w="6350" cap="flat" cmpd="sng" algn="ctr">
            <a:solidFill>
              <a:srgbClr val="4F81BD">
                <a:lumMod val="75000"/>
              </a:srgbClr>
            </a:solidFill>
            <a:prstDash val="solid"/>
          </a:ln>
          <a:effectLst/>
        </p:spPr>
        <p:txBody>
          <a:bodyPr spcFirstLastPara="0" vert="horz" wrap="square" lIns="45720" tIns="45720" rIns="45720" bIns="45720" numCol="1" spcCol="1270" anchor="ctr" anchorCtr="0">
            <a:noAutofit/>
          </a:bodyPr>
          <a:lstStyle>
            <a:lvl1pPr marL="72000">
              <a:lnSpc>
                <a:spcPct val="100000"/>
              </a:lnSpc>
              <a:spcAft>
                <a:spcPts val="0"/>
              </a:spcAft>
              <a:defRPr sz="1200" b="1">
                <a:solidFill>
                  <a:srgbClr val="C1D91B"/>
                </a:solidFill>
              </a:defRPr>
            </a:lvl1pPr>
          </a:lstStyle>
          <a:p>
            <a:pPr algn="ctr"/>
            <a:r>
              <a:rPr lang="en-US"/>
              <a:t>EMS</a:t>
            </a:r>
            <a:endParaRPr lang="en-US" dirty="0"/>
          </a:p>
        </p:txBody>
      </p:sp>
      <p:sp>
        <p:nvSpPr>
          <p:cNvPr id="6" name="TextBox 5">
            <a:extLst>
              <a:ext uri="{FF2B5EF4-FFF2-40B4-BE49-F238E27FC236}">
                <a16:creationId xmlns:a16="http://schemas.microsoft.com/office/drawing/2014/main" id="{CFB17BD8-D4B1-C578-A4E1-539C8E3556AE}"/>
              </a:ext>
            </a:extLst>
          </p:cNvPr>
          <p:cNvSpPr txBox="1"/>
          <p:nvPr/>
        </p:nvSpPr>
        <p:spPr>
          <a:xfrm>
            <a:off x="4644853" y="1003244"/>
            <a:ext cx="1300817" cy="288000"/>
          </a:xfrm>
          <a:prstGeom prst="rect">
            <a:avLst/>
          </a:prstGeom>
          <a:solidFill>
            <a:srgbClr val="10253F">
              <a:alpha val="80000"/>
            </a:srgbClr>
          </a:solidFill>
          <a:ln w="6350" cap="flat" cmpd="sng" algn="ctr">
            <a:solidFill>
              <a:srgbClr val="4F81BD">
                <a:lumMod val="75000"/>
              </a:srgbClr>
            </a:solidFill>
            <a:prstDash val="solid"/>
          </a:ln>
          <a:effectLst/>
        </p:spPr>
        <p:txBody>
          <a:bodyPr spcFirstLastPara="0" vert="horz" wrap="square" lIns="45720" tIns="45720" rIns="45720" bIns="45720" numCol="1" spcCol="1270" anchor="ctr" anchorCtr="0">
            <a:noAutofit/>
          </a:bodyPr>
          <a:lstStyle>
            <a:lvl1pPr marL="72000">
              <a:lnSpc>
                <a:spcPct val="100000"/>
              </a:lnSpc>
              <a:spcAft>
                <a:spcPts val="0"/>
              </a:spcAft>
              <a:defRPr sz="1200" b="1">
                <a:solidFill>
                  <a:srgbClr val="C1D91B"/>
                </a:solidFill>
              </a:defRPr>
            </a:lvl1pPr>
          </a:lstStyle>
          <a:p>
            <a:pPr algn="ctr"/>
            <a:r>
              <a:rPr lang="en-US"/>
              <a:t>NCCM</a:t>
            </a:r>
            <a:endParaRPr lang="en-US" dirty="0"/>
          </a:p>
        </p:txBody>
      </p:sp>
      <p:sp>
        <p:nvSpPr>
          <p:cNvPr id="9" name="TextBox 8">
            <a:extLst>
              <a:ext uri="{FF2B5EF4-FFF2-40B4-BE49-F238E27FC236}">
                <a16:creationId xmlns:a16="http://schemas.microsoft.com/office/drawing/2014/main" id="{67CFAAC3-13AD-8B3F-276E-6E3B721CC48D}"/>
              </a:ext>
            </a:extLst>
          </p:cNvPr>
          <p:cNvSpPr txBox="1"/>
          <p:nvPr/>
        </p:nvSpPr>
        <p:spPr>
          <a:xfrm>
            <a:off x="6082092" y="1003244"/>
            <a:ext cx="1300817" cy="288000"/>
          </a:xfrm>
          <a:prstGeom prst="rect">
            <a:avLst/>
          </a:prstGeom>
          <a:solidFill>
            <a:srgbClr val="10253F">
              <a:alpha val="80000"/>
            </a:srgbClr>
          </a:solidFill>
          <a:ln w="6350" cap="flat" cmpd="sng" algn="ctr">
            <a:solidFill>
              <a:srgbClr val="4F81BD">
                <a:lumMod val="75000"/>
              </a:srgbClr>
            </a:solidFill>
            <a:prstDash val="solid"/>
          </a:ln>
          <a:effectLst/>
        </p:spPr>
        <p:txBody>
          <a:bodyPr spcFirstLastPara="0" vert="horz" wrap="square" lIns="45720" tIns="45720" rIns="45720" bIns="45720" numCol="1" spcCol="1270" anchor="ctr" anchorCtr="0">
            <a:noAutofit/>
          </a:bodyPr>
          <a:lstStyle>
            <a:lvl1pPr marL="72000">
              <a:lnSpc>
                <a:spcPct val="100000"/>
              </a:lnSpc>
              <a:spcAft>
                <a:spcPts val="0"/>
              </a:spcAft>
              <a:defRPr sz="1200" b="1">
                <a:solidFill>
                  <a:srgbClr val="C1D91B"/>
                </a:solidFill>
              </a:defRPr>
            </a:lvl1pPr>
          </a:lstStyle>
          <a:p>
            <a:pPr algn="ctr"/>
            <a:r>
              <a:rPr lang="en-US"/>
              <a:t>Orchestrator</a:t>
            </a:r>
            <a:endParaRPr lang="en-US" dirty="0"/>
          </a:p>
        </p:txBody>
      </p:sp>
      <p:sp>
        <p:nvSpPr>
          <p:cNvPr id="17" name="TextBox 16">
            <a:extLst>
              <a:ext uri="{FF2B5EF4-FFF2-40B4-BE49-F238E27FC236}">
                <a16:creationId xmlns:a16="http://schemas.microsoft.com/office/drawing/2014/main" id="{3C1AD01F-26D3-0CB3-E662-5088932B793F}"/>
              </a:ext>
            </a:extLst>
          </p:cNvPr>
          <p:cNvSpPr txBox="1"/>
          <p:nvPr/>
        </p:nvSpPr>
        <p:spPr>
          <a:xfrm>
            <a:off x="7519333" y="1012059"/>
            <a:ext cx="1300817" cy="276999"/>
          </a:xfrm>
          <a:prstGeom prst="rect">
            <a:avLst/>
          </a:prstGeom>
          <a:solidFill>
            <a:srgbClr val="10253F">
              <a:alpha val="80000"/>
            </a:srgbClr>
          </a:solidFill>
          <a:ln w="6350" cap="flat" cmpd="sng" algn="ctr">
            <a:solidFill>
              <a:srgbClr val="4F81BD">
                <a:lumMod val="75000"/>
              </a:srgbClr>
            </a:solidFill>
            <a:prstDash val="solid"/>
          </a:ln>
          <a:effectLst/>
        </p:spPr>
        <p:txBody>
          <a:bodyPr spcFirstLastPara="0" vert="horz" wrap="square" lIns="45720" tIns="45720" rIns="45720" bIns="45720" numCol="1" spcCol="1270" anchor="ctr" anchorCtr="0">
            <a:noAutofit/>
          </a:bodyPr>
          <a:lstStyle>
            <a:lvl1pPr marL="72000">
              <a:lnSpc>
                <a:spcPct val="100000"/>
              </a:lnSpc>
              <a:spcAft>
                <a:spcPts val="0"/>
              </a:spcAft>
              <a:defRPr sz="1200" b="1">
                <a:solidFill>
                  <a:srgbClr val="C1D91B"/>
                </a:solidFill>
              </a:defRPr>
            </a:lvl1pPr>
          </a:lstStyle>
          <a:p>
            <a:pPr algn="ctr"/>
            <a:r>
              <a:rPr lang="en-US"/>
              <a:t>Aizen/Elevo</a:t>
            </a:r>
            <a:endParaRPr lang="en-US" dirty="0"/>
          </a:p>
        </p:txBody>
      </p:sp>
    </p:spTree>
    <p:extLst>
      <p:ext uri="{BB962C8B-B14F-4D97-AF65-F5344CB8AC3E}">
        <p14:creationId xmlns:p14="http://schemas.microsoft.com/office/powerpoint/2010/main" val="1501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62AF4-4FBB-8203-AB83-80829850F75C}"/>
              </a:ext>
            </a:extLst>
          </p:cNvPr>
          <p:cNvSpPr>
            <a:spLocks noGrp="1"/>
          </p:cNvSpPr>
          <p:nvPr>
            <p:ph type="title"/>
          </p:nvPr>
        </p:nvSpPr>
        <p:spPr>
          <a:xfrm>
            <a:off x="323851" y="165412"/>
            <a:ext cx="7693101" cy="461655"/>
          </a:xfrm>
        </p:spPr>
        <p:txBody>
          <a:bodyPr/>
          <a:lstStyle/>
          <a:p>
            <a:r>
              <a:rPr lang="en-US" dirty="0"/>
              <a:t>Services Automation so far</a:t>
            </a:r>
          </a:p>
        </p:txBody>
      </p:sp>
      <p:sp>
        <p:nvSpPr>
          <p:cNvPr id="29" name="Rounded Rectangle 28">
            <a:extLst>
              <a:ext uri="{FF2B5EF4-FFF2-40B4-BE49-F238E27FC236}">
                <a16:creationId xmlns:a16="http://schemas.microsoft.com/office/drawing/2014/main" id="{6B5D4228-F7A0-8275-2C90-58D4985986B6}"/>
              </a:ext>
            </a:extLst>
          </p:cNvPr>
          <p:cNvSpPr/>
          <p:nvPr/>
        </p:nvSpPr>
        <p:spPr>
          <a:xfrm>
            <a:off x="1883763" y="1948217"/>
            <a:ext cx="6771774" cy="1098368"/>
          </a:xfrm>
          <a:prstGeom prst="roundRect">
            <a:avLst/>
          </a:prstGeom>
          <a:solidFill>
            <a:schemeClr val="bg1"/>
          </a:solidFill>
          <a:ln w="6350">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latin typeface="Trebuchet MS" panose="020B0703020202090204" pitchFamily="34" charset="0"/>
            </a:endParaRPr>
          </a:p>
        </p:txBody>
      </p:sp>
      <p:sp>
        <p:nvSpPr>
          <p:cNvPr id="24" name="Rounded Rectangle 23">
            <a:extLst>
              <a:ext uri="{FF2B5EF4-FFF2-40B4-BE49-F238E27FC236}">
                <a16:creationId xmlns:a16="http://schemas.microsoft.com/office/drawing/2014/main" id="{5A7A5E35-49F7-1DF7-9836-1F3112E8B482}"/>
              </a:ext>
            </a:extLst>
          </p:cNvPr>
          <p:cNvSpPr/>
          <p:nvPr/>
        </p:nvSpPr>
        <p:spPr>
          <a:xfrm>
            <a:off x="324711" y="3246499"/>
            <a:ext cx="1185133" cy="1240982"/>
          </a:xfrm>
          <a:prstGeom prst="roundRect">
            <a:avLst/>
          </a:prstGeom>
          <a:solidFill>
            <a:schemeClr val="bg1">
              <a:lumMod val="95000"/>
            </a:schemeClr>
          </a:solidFill>
          <a:ln w="63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b="1" dirty="0">
              <a:latin typeface="Trebuchet MS" panose="020B0703020202090204" pitchFamily="34" charset="0"/>
            </a:endParaRPr>
          </a:p>
        </p:txBody>
      </p:sp>
      <p:sp>
        <p:nvSpPr>
          <p:cNvPr id="23" name="Rounded Rectangle 22">
            <a:extLst>
              <a:ext uri="{FF2B5EF4-FFF2-40B4-BE49-F238E27FC236}">
                <a16:creationId xmlns:a16="http://schemas.microsoft.com/office/drawing/2014/main" id="{9CA3C909-9F32-8D85-89E5-9F172BC923AF}"/>
              </a:ext>
            </a:extLst>
          </p:cNvPr>
          <p:cNvSpPr/>
          <p:nvPr/>
        </p:nvSpPr>
        <p:spPr>
          <a:xfrm>
            <a:off x="330203" y="1966340"/>
            <a:ext cx="1174679" cy="1050974"/>
          </a:xfrm>
          <a:prstGeom prst="roundRect">
            <a:avLst/>
          </a:prstGeom>
          <a:solidFill>
            <a:schemeClr val="bg1">
              <a:lumMod val="95000"/>
            </a:schemeClr>
          </a:solidFill>
          <a:ln w="6350">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b="1" dirty="0">
              <a:latin typeface="Trebuchet MS" panose="020B0703020202090204" pitchFamily="34" charset="0"/>
            </a:endParaRPr>
          </a:p>
        </p:txBody>
      </p:sp>
      <p:sp>
        <p:nvSpPr>
          <p:cNvPr id="4" name="Rectangle 3">
            <a:extLst>
              <a:ext uri="{FF2B5EF4-FFF2-40B4-BE49-F238E27FC236}">
                <a16:creationId xmlns:a16="http://schemas.microsoft.com/office/drawing/2014/main" id="{555361EF-7FEC-F977-2756-5F067D0CFE47}"/>
              </a:ext>
            </a:extLst>
          </p:cNvPr>
          <p:cNvSpPr/>
          <p:nvPr/>
        </p:nvSpPr>
        <p:spPr>
          <a:xfrm>
            <a:off x="2221436" y="831244"/>
            <a:ext cx="1642735" cy="292957"/>
          </a:xfrm>
          <a:prstGeom prst="rect">
            <a:avLst/>
          </a:prstGeom>
          <a:solidFill>
            <a:srgbClr val="10253F">
              <a:alpha val="80000"/>
            </a:srgbClr>
          </a:solid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BED730"/>
                </a:solidFill>
                <a:latin typeface="Trebuchet MS" panose="020B0703020202090204" pitchFamily="34" charset="0"/>
              </a:rPr>
              <a:t>Partner Portal</a:t>
            </a:r>
          </a:p>
        </p:txBody>
      </p:sp>
      <p:sp>
        <p:nvSpPr>
          <p:cNvPr id="5" name="Rectangle 4">
            <a:extLst>
              <a:ext uri="{FF2B5EF4-FFF2-40B4-BE49-F238E27FC236}">
                <a16:creationId xmlns:a16="http://schemas.microsoft.com/office/drawing/2014/main" id="{6909C3F6-EA71-48AC-C41C-A9CFF27D8B01}"/>
              </a:ext>
            </a:extLst>
          </p:cNvPr>
          <p:cNvSpPr/>
          <p:nvPr/>
        </p:nvSpPr>
        <p:spPr>
          <a:xfrm>
            <a:off x="5206536" y="831244"/>
            <a:ext cx="1642735" cy="292957"/>
          </a:xfrm>
          <a:prstGeom prst="rect">
            <a:avLst/>
          </a:prstGeom>
          <a:solidFill>
            <a:srgbClr val="BED730"/>
          </a:solid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Trebuchet MS" panose="020B0703020202090204" pitchFamily="34" charset="0"/>
                <a:cs typeface="Arial" panose="020B0604020202020204" pitchFamily="34" charset="0"/>
              </a:rPr>
              <a:t>Sify Aakash</a:t>
            </a:r>
          </a:p>
        </p:txBody>
      </p:sp>
      <p:sp>
        <p:nvSpPr>
          <p:cNvPr id="6" name="Oval 5">
            <a:extLst>
              <a:ext uri="{FF2B5EF4-FFF2-40B4-BE49-F238E27FC236}">
                <a16:creationId xmlns:a16="http://schemas.microsoft.com/office/drawing/2014/main" id="{EDBBD0FD-538A-23AD-B31C-CC9881E99A17}"/>
              </a:ext>
            </a:extLst>
          </p:cNvPr>
          <p:cNvSpPr/>
          <p:nvPr/>
        </p:nvSpPr>
        <p:spPr>
          <a:xfrm>
            <a:off x="4301999" y="778418"/>
            <a:ext cx="525373" cy="398609"/>
          </a:xfrm>
          <a:prstGeom prst="ellipse">
            <a:avLst/>
          </a:prstGeom>
          <a:solidFill>
            <a:srgbClr val="BED730"/>
          </a:solidFill>
          <a:ln w="9525">
            <a:solidFill>
              <a:schemeClr val="bg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tx1"/>
                </a:solidFill>
                <a:latin typeface="Trebuchet MS" panose="020B0703020202090204" pitchFamily="34" charset="0"/>
                <a:cs typeface="Arial" panose="020B0604020202020204" pitchFamily="34" charset="0"/>
              </a:rPr>
              <a:t>API</a:t>
            </a:r>
          </a:p>
        </p:txBody>
      </p:sp>
      <p:sp>
        <p:nvSpPr>
          <p:cNvPr id="7" name="Rounded Rectangle 6">
            <a:extLst>
              <a:ext uri="{FF2B5EF4-FFF2-40B4-BE49-F238E27FC236}">
                <a16:creationId xmlns:a16="http://schemas.microsoft.com/office/drawing/2014/main" id="{EB04F674-0EDB-569F-F829-440F2CD0A5EB}"/>
              </a:ext>
            </a:extLst>
          </p:cNvPr>
          <p:cNvSpPr/>
          <p:nvPr/>
        </p:nvSpPr>
        <p:spPr>
          <a:xfrm>
            <a:off x="323850" y="1342321"/>
            <a:ext cx="8496300" cy="324000"/>
          </a:xfrm>
          <a:prstGeom prst="roundRect">
            <a:avLst/>
          </a:prstGeom>
          <a:solidFill>
            <a:srgbClr val="BED730"/>
          </a:solidFill>
          <a:ln>
            <a:solidFill>
              <a:srgbClr val="BED7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rebuchet MS" panose="020B0703020202090204" pitchFamily="34" charset="0"/>
                <a:cs typeface="Arial" panose="020B0604020202020204" pitchFamily="34" charset="0"/>
              </a:rPr>
              <a:t>Sify Network Orchestrator</a:t>
            </a:r>
          </a:p>
        </p:txBody>
      </p:sp>
      <p:sp>
        <p:nvSpPr>
          <p:cNvPr id="8" name="Rounded Rectangle 7">
            <a:extLst>
              <a:ext uri="{FF2B5EF4-FFF2-40B4-BE49-F238E27FC236}">
                <a16:creationId xmlns:a16="http://schemas.microsoft.com/office/drawing/2014/main" id="{A684DE5D-BEFA-0947-779D-3815BCE12993}"/>
              </a:ext>
            </a:extLst>
          </p:cNvPr>
          <p:cNvSpPr/>
          <p:nvPr/>
        </p:nvSpPr>
        <p:spPr>
          <a:xfrm>
            <a:off x="405676" y="2057754"/>
            <a:ext cx="1023200" cy="216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Feasibility</a:t>
            </a:r>
          </a:p>
        </p:txBody>
      </p:sp>
      <p:sp>
        <p:nvSpPr>
          <p:cNvPr id="10" name="Rounded Rectangle 9">
            <a:extLst>
              <a:ext uri="{FF2B5EF4-FFF2-40B4-BE49-F238E27FC236}">
                <a16:creationId xmlns:a16="http://schemas.microsoft.com/office/drawing/2014/main" id="{892CEEC9-051A-E140-20A9-6989F976E70E}"/>
              </a:ext>
            </a:extLst>
          </p:cNvPr>
          <p:cNvSpPr/>
          <p:nvPr/>
        </p:nvSpPr>
        <p:spPr>
          <a:xfrm>
            <a:off x="405678" y="2542602"/>
            <a:ext cx="1023199" cy="216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Billing</a:t>
            </a:r>
          </a:p>
        </p:txBody>
      </p:sp>
      <p:sp>
        <p:nvSpPr>
          <p:cNvPr id="11" name="Rounded Rectangle 10">
            <a:extLst>
              <a:ext uri="{FF2B5EF4-FFF2-40B4-BE49-F238E27FC236}">
                <a16:creationId xmlns:a16="http://schemas.microsoft.com/office/drawing/2014/main" id="{162E58A8-FE64-9E35-7974-0EEB1C25321B}"/>
              </a:ext>
            </a:extLst>
          </p:cNvPr>
          <p:cNvSpPr/>
          <p:nvPr/>
        </p:nvSpPr>
        <p:spPr>
          <a:xfrm>
            <a:off x="405678" y="2302274"/>
            <a:ext cx="1023199" cy="216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Order Mgmt.</a:t>
            </a:r>
          </a:p>
        </p:txBody>
      </p:sp>
      <p:sp>
        <p:nvSpPr>
          <p:cNvPr id="15" name="Rounded Rectangle 14">
            <a:extLst>
              <a:ext uri="{FF2B5EF4-FFF2-40B4-BE49-F238E27FC236}">
                <a16:creationId xmlns:a16="http://schemas.microsoft.com/office/drawing/2014/main" id="{5CC0D02D-15F2-64BC-BEB7-7372632FCFE7}"/>
              </a:ext>
            </a:extLst>
          </p:cNvPr>
          <p:cNvSpPr/>
          <p:nvPr/>
        </p:nvSpPr>
        <p:spPr>
          <a:xfrm>
            <a:off x="391619" y="3306111"/>
            <a:ext cx="1051317" cy="216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Customer care</a:t>
            </a:r>
          </a:p>
        </p:txBody>
      </p:sp>
      <p:sp>
        <p:nvSpPr>
          <p:cNvPr id="16" name="Rounded Rectangle 15">
            <a:extLst>
              <a:ext uri="{FF2B5EF4-FFF2-40B4-BE49-F238E27FC236}">
                <a16:creationId xmlns:a16="http://schemas.microsoft.com/office/drawing/2014/main" id="{86F6602A-B6CB-CD29-4231-386CFB7E2B5B}"/>
              </a:ext>
            </a:extLst>
          </p:cNvPr>
          <p:cNvSpPr/>
          <p:nvPr/>
        </p:nvSpPr>
        <p:spPr>
          <a:xfrm>
            <a:off x="391619" y="3543616"/>
            <a:ext cx="1051317" cy="216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Inventory</a:t>
            </a:r>
          </a:p>
        </p:txBody>
      </p:sp>
      <p:sp>
        <p:nvSpPr>
          <p:cNvPr id="18" name="Rounded Rectangle 17">
            <a:extLst>
              <a:ext uri="{FF2B5EF4-FFF2-40B4-BE49-F238E27FC236}">
                <a16:creationId xmlns:a16="http://schemas.microsoft.com/office/drawing/2014/main" id="{FE03F41B-25F5-72DA-9E99-8A658B9401C6}"/>
              </a:ext>
            </a:extLst>
          </p:cNvPr>
          <p:cNvSpPr/>
          <p:nvPr/>
        </p:nvSpPr>
        <p:spPr>
          <a:xfrm>
            <a:off x="391619" y="3780176"/>
            <a:ext cx="1051317" cy="252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Monitoring &amp; remediation</a:t>
            </a:r>
          </a:p>
        </p:txBody>
      </p:sp>
      <p:sp>
        <p:nvSpPr>
          <p:cNvPr id="19" name="Rounded Rectangle 18">
            <a:extLst>
              <a:ext uri="{FF2B5EF4-FFF2-40B4-BE49-F238E27FC236}">
                <a16:creationId xmlns:a16="http://schemas.microsoft.com/office/drawing/2014/main" id="{F983F9A9-57E5-AF86-AF23-EBB5000B0165}"/>
              </a:ext>
            </a:extLst>
          </p:cNvPr>
          <p:cNvSpPr/>
          <p:nvPr/>
        </p:nvSpPr>
        <p:spPr>
          <a:xfrm>
            <a:off x="391619" y="4052736"/>
            <a:ext cx="1051317" cy="216000"/>
          </a:xfrm>
          <a:prstGeom prst="roundRect">
            <a:avLst/>
          </a:prstGeom>
          <a:solidFill>
            <a:schemeClr val="bg1"/>
          </a:solidFill>
          <a:ln w="63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Trebuchet MS" panose="020B0703020202090204" pitchFamily="34" charset="0"/>
                <a:cs typeface="Arial" panose="020B0604020202020204" pitchFamily="34" charset="0"/>
              </a:rPr>
              <a:t>Reporting</a:t>
            </a:r>
          </a:p>
        </p:txBody>
      </p:sp>
      <p:sp>
        <p:nvSpPr>
          <p:cNvPr id="22" name="TextBox 21">
            <a:extLst>
              <a:ext uri="{FF2B5EF4-FFF2-40B4-BE49-F238E27FC236}">
                <a16:creationId xmlns:a16="http://schemas.microsoft.com/office/drawing/2014/main" id="{8443ECA7-D11E-0FC3-E465-F80B9D1A6D74}"/>
              </a:ext>
            </a:extLst>
          </p:cNvPr>
          <p:cNvSpPr txBox="1"/>
          <p:nvPr/>
        </p:nvSpPr>
        <p:spPr>
          <a:xfrm>
            <a:off x="416206" y="2763767"/>
            <a:ext cx="1002143" cy="215444"/>
          </a:xfrm>
          <a:prstGeom prst="rect">
            <a:avLst/>
          </a:prstGeom>
          <a:noFill/>
        </p:spPr>
        <p:txBody>
          <a:bodyPr wrap="square" rtlCol="0">
            <a:spAutoFit/>
          </a:bodyPr>
          <a:lstStyle/>
          <a:p>
            <a:pPr algn="ctr"/>
            <a:r>
              <a:rPr lang="en-US" sz="800" b="1" dirty="0">
                <a:latin typeface="Trebuchet MS" panose="020B0703020202090204" pitchFamily="34" charset="0"/>
                <a:cs typeface="Arial" panose="020B0604020202020204" pitchFamily="34" charset="0"/>
              </a:rPr>
              <a:t>BSS</a:t>
            </a:r>
          </a:p>
        </p:txBody>
      </p:sp>
      <p:sp>
        <p:nvSpPr>
          <p:cNvPr id="25" name="TextBox 24">
            <a:extLst>
              <a:ext uri="{FF2B5EF4-FFF2-40B4-BE49-F238E27FC236}">
                <a16:creationId xmlns:a16="http://schemas.microsoft.com/office/drawing/2014/main" id="{FE5ADC44-A267-731E-3955-431300892DB4}"/>
              </a:ext>
            </a:extLst>
          </p:cNvPr>
          <p:cNvSpPr txBox="1"/>
          <p:nvPr/>
        </p:nvSpPr>
        <p:spPr>
          <a:xfrm>
            <a:off x="391619" y="4268736"/>
            <a:ext cx="1051317" cy="215444"/>
          </a:xfrm>
          <a:prstGeom prst="rect">
            <a:avLst/>
          </a:prstGeom>
          <a:noFill/>
        </p:spPr>
        <p:txBody>
          <a:bodyPr wrap="square" rtlCol="0">
            <a:spAutoFit/>
          </a:bodyPr>
          <a:lstStyle/>
          <a:p>
            <a:pPr algn="ctr"/>
            <a:r>
              <a:rPr lang="en-US" sz="800" b="1" dirty="0">
                <a:latin typeface="Trebuchet MS" panose="020B0703020202090204" pitchFamily="34" charset="0"/>
                <a:cs typeface="Arial" panose="020B0604020202020204" pitchFamily="34" charset="0"/>
              </a:rPr>
              <a:t>OSS</a:t>
            </a:r>
          </a:p>
        </p:txBody>
      </p:sp>
      <p:sp>
        <p:nvSpPr>
          <p:cNvPr id="26" name="Rounded Rectangle 25">
            <a:extLst>
              <a:ext uri="{FF2B5EF4-FFF2-40B4-BE49-F238E27FC236}">
                <a16:creationId xmlns:a16="http://schemas.microsoft.com/office/drawing/2014/main" id="{A35151BB-34EF-B983-7E46-A320C448F554}"/>
              </a:ext>
            </a:extLst>
          </p:cNvPr>
          <p:cNvSpPr/>
          <p:nvPr/>
        </p:nvSpPr>
        <p:spPr>
          <a:xfrm>
            <a:off x="1994473" y="2054847"/>
            <a:ext cx="1517696" cy="873963"/>
          </a:xfrm>
          <a:prstGeom prst="roundRect">
            <a:avLst/>
          </a:prstGeom>
          <a:solidFill>
            <a:srgbClr val="BED7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Trebuchet MS" panose="020B0703020202090204" pitchFamily="34" charset="0"/>
                <a:cs typeface="Arial" panose="020B0604020202020204" pitchFamily="34" charset="0"/>
              </a:rPr>
              <a:t>Service Orchestrator</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Service decomp</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Project mgmt.</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Workorder Mgmt.</a:t>
            </a:r>
            <a:endParaRPr lang="en-US" sz="800" dirty="0">
              <a:latin typeface="Trebuchet MS" panose="020B0703020202090204" pitchFamily="34" charset="0"/>
              <a:cs typeface="Arial" panose="020B0604020202020204" pitchFamily="34" charset="0"/>
            </a:endParaRPr>
          </a:p>
        </p:txBody>
      </p:sp>
      <p:sp>
        <p:nvSpPr>
          <p:cNvPr id="27" name="Rounded Rectangle 26">
            <a:extLst>
              <a:ext uri="{FF2B5EF4-FFF2-40B4-BE49-F238E27FC236}">
                <a16:creationId xmlns:a16="http://schemas.microsoft.com/office/drawing/2014/main" id="{DFC349DF-1DBF-D1A2-45EC-106BB49AF3F5}"/>
              </a:ext>
            </a:extLst>
          </p:cNvPr>
          <p:cNvSpPr/>
          <p:nvPr/>
        </p:nvSpPr>
        <p:spPr>
          <a:xfrm>
            <a:off x="3671569" y="2054847"/>
            <a:ext cx="1517696" cy="873963"/>
          </a:xfrm>
          <a:prstGeom prst="roundRect">
            <a:avLst/>
          </a:prstGeom>
          <a:solidFill>
            <a:srgbClr val="BED7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Trebuchet MS" panose="020B0703020202090204" pitchFamily="34" charset="0"/>
                <a:cs typeface="Arial" panose="020B0604020202020204" pitchFamily="34" charset="0"/>
              </a:rPr>
              <a:t>OnNet Orchestrator</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Service design and model</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Service decomp</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Lifecycle mgmt.</a:t>
            </a:r>
          </a:p>
        </p:txBody>
      </p:sp>
      <p:sp>
        <p:nvSpPr>
          <p:cNvPr id="28" name="Rounded Rectangle 27">
            <a:extLst>
              <a:ext uri="{FF2B5EF4-FFF2-40B4-BE49-F238E27FC236}">
                <a16:creationId xmlns:a16="http://schemas.microsoft.com/office/drawing/2014/main" id="{99B47169-01B7-4553-A47C-2DBD324CD52A}"/>
              </a:ext>
            </a:extLst>
          </p:cNvPr>
          <p:cNvSpPr/>
          <p:nvPr/>
        </p:nvSpPr>
        <p:spPr>
          <a:xfrm>
            <a:off x="5348664" y="2053728"/>
            <a:ext cx="1517696" cy="860749"/>
          </a:xfrm>
          <a:prstGeom prst="roundRect">
            <a:avLst/>
          </a:prstGeom>
          <a:solidFill>
            <a:srgbClr val="BED7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Trebuchet MS" panose="020B0703020202090204" pitchFamily="34" charset="0"/>
                <a:cs typeface="Arial" panose="020B0604020202020204" pitchFamily="34" charset="0"/>
              </a:rPr>
              <a:t>Enterprise Orchestrator</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SDWAN </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NFV</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Managed services</a:t>
            </a:r>
          </a:p>
          <a:p>
            <a:pPr marL="171446" indent="-171446">
              <a:buFont typeface="Arial" panose="020B0604020202020204" pitchFamily="34" charset="0"/>
              <a:buChar char="•"/>
            </a:pPr>
            <a:endParaRPr lang="en-US" sz="700" dirty="0">
              <a:solidFill>
                <a:schemeClr val="tx1"/>
              </a:solidFill>
              <a:latin typeface="Trebuchet MS" panose="020B0703020202090204" pitchFamily="34" charset="0"/>
              <a:cs typeface="Arial" panose="020B0604020202020204" pitchFamily="34" charset="0"/>
            </a:endParaRPr>
          </a:p>
        </p:txBody>
      </p:sp>
      <p:sp>
        <p:nvSpPr>
          <p:cNvPr id="30" name="Rounded Rectangle 29">
            <a:extLst>
              <a:ext uri="{FF2B5EF4-FFF2-40B4-BE49-F238E27FC236}">
                <a16:creationId xmlns:a16="http://schemas.microsoft.com/office/drawing/2014/main" id="{CC90CE3E-6E27-72DA-0E3A-A2DD8189D266}"/>
              </a:ext>
            </a:extLst>
          </p:cNvPr>
          <p:cNvSpPr/>
          <p:nvPr/>
        </p:nvSpPr>
        <p:spPr>
          <a:xfrm>
            <a:off x="1883763" y="3255586"/>
            <a:ext cx="6730704" cy="252000"/>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rebuchet MS" panose="020B0703020202090204" pitchFamily="34" charset="0"/>
                <a:cs typeface="Arial" panose="020B0604020202020204" pitchFamily="34" charset="0"/>
              </a:rPr>
              <a:t>API</a:t>
            </a:r>
          </a:p>
        </p:txBody>
      </p:sp>
      <p:sp>
        <p:nvSpPr>
          <p:cNvPr id="31" name="Rounded Rectangle 30">
            <a:extLst>
              <a:ext uri="{FF2B5EF4-FFF2-40B4-BE49-F238E27FC236}">
                <a16:creationId xmlns:a16="http://schemas.microsoft.com/office/drawing/2014/main" id="{383B785E-319B-4EC6-5F71-3C6877D79B64}"/>
              </a:ext>
            </a:extLst>
          </p:cNvPr>
          <p:cNvSpPr/>
          <p:nvPr/>
        </p:nvSpPr>
        <p:spPr>
          <a:xfrm>
            <a:off x="1883763" y="3733722"/>
            <a:ext cx="1239012" cy="782716"/>
          </a:xfrm>
          <a:prstGeom prst="roundRect">
            <a:avLst/>
          </a:prstGeom>
          <a:solidFill>
            <a:schemeClr val="accent3">
              <a:lumMod val="20000"/>
              <a:lumOff val="8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800" dirty="0">
                <a:solidFill>
                  <a:schemeClr val="tx1"/>
                </a:solidFill>
                <a:latin typeface="Trebuchet MS" panose="020B0703020202090204" pitchFamily="34" charset="0"/>
                <a:cs typeface="Arial" panose="020B0604020202020204" pitchFamily="34" charset="0"/>
              </a:rPr>
              <a:t>Sify Wireless access</a:t>
            </a:r>
          </a:p>
          <a:p>
            <a:pPr marL="177796" indent="-9207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ZTP</a:t>
            </a:r>
          </a:p>
          <a:p>
            <a:pPr marL="177796" indent="-9207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Templates</a:t>
            </a:r>
          </a:p>
          <a:p>
            <a:pPr marL="177796" indent="-9207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CLI</a:t>
            </a:r>
          </a:p>
        </p:txBody>
      </p:sp>
      <p:sp>
        <p:nvSpPr>
          <p:cNvPr id="32" name="Rounded Rectangle 31">
            <a:extLst>
              <a:ext uri="{FF2B5EF4-FFF2-40B4-BE49-F238E27FC236}">
                <a16:creationId xmlns:a16="http://schemas.microsoft.com/office/drawing/2014/main" id="{C3DB9D73-CC32-1B10-2127-8AB8D7A40685}"/>
              </a:ext>
            </a:extLst>
          </p:cNvPr>
          <p:cNvSpPr/>
          <p:nvPr/>
        </p:nvSpPr>
        <p:spPr>
          <a:xfrm>
            <a:off x="3266953" y="3733722"/>
            <a:ext cx="1239012" cy="782716"/>
          </a:xfrm>
          <a:prstGeom prst="roundRect">
            <a:avLst/>
          </a:prstGeom>
          <a:solidFill>
            <a:schemeClr val="accent3">
              <a:lumMod val="20000"/>
              <a:lumOff val="8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800" dirty="0">
                <a:solidFill>
                  <a:schemeClr val="tx1"/>
                </a:solidFill>
                <a:latin typeface="Trebuchet MS" panose="020B0703020202090204" pitchFamily="34" charset="0"/>
                <a:cs typeface="Arial" panose="020B0604020202020204" pitchFamily="34" charset="0"/>
              </a:rPr>
              <a:t>Sify packet network</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SDN controllers</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Resource Mgmt.</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NETCONF/CLI</a:t>
            </a:r>
          </a:p>
        </p:txBody>
      </p:sp>
      <p:sp>
        <p:nvSpPr>
          <p:cNvPr id="33" name="Rounded Rectangle 32">
            <a:extLst>
              <a:ext uri="{FF2B5EF4-FFF2-40B4-BE49-F238E27FC236}">
                <a16:creationId xmlns:a16="http://schemas.microsoft.com/office/drawing/2014/main" id="{7985C355-73B6-87D4-EAE2-4D2777273EDF}"/>
              </a:ext>
            </a:extLst>
          </p:cNvPr>
          <p:cNvSpPr/>
          <p:nvPr/>
        </p:nvSpPr>
        <p:spPr>
          <a:xfrm>
            <a:off x="4650143" y="3733722"/>
            <a:ext cx="1239012" cy="782716"/>
          </a:xfrm>
          <a:prstGeom prst="roundRect">
            <a:avLst/>
          </a:prstGeom>
          <a:solidFill>
            <a:schemeClr val="accent3">
              <a:lumMod val="20000"/>
              <a:lumOff val="8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800" dirty="0">
                <a:solidFill>
                  <a:schemeClr val="tx1"/>
                </a:solidFill>
                <a:latin typeface="Trebuchet MS" panose="020B0703020202090204" pitchFamily="34" charset="0"/>
                <a:cs typeface="Arial" panose="020B0604020202020204" pitchFamily="34" charset="0"/>
              </a:rPr>
              <a:t>Sify Optical network</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T-SDN controllers</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TL1/Webhooks</a:t>
            </a:r>
          </a:p>
        </p:txBody>
      </p:sp>
      <p:sp>
        <p:nvSpPr>
          <p:cNvPr id="34" name="Rounded Rectangle 33">
            <a:extLst>
              <a:ext uri="{FF2B5EF4-FFF2-40B4-BE49-F238E27FC236}">
                <a16:creationId xmlns:a16="http://schemas.microsoft.com/office/drawing/2014/main" id="{69A1AC30-EDDA-0C26-E695-56792AF0F12A}"/>
              </a:ext>
            </a:extLst>
          </p:cNvPr>
          <p:cNvSpPr/>
          <p:nvPr/>
        </p:nvSpPr>
        <p:spPr>
          <a:xfrm>
            <a:off x="6033333" y="3733722"/>
            <a:ext cx="1239012" cy="782716"/>
          </a:xfrm>
          <a:prstGeom prst="roundRect">
            <a:avLst/>
          </a:prstGeom>
          <a:solidFill>
            <a:schemeClr val="accent3">
              <a:lumMod val="20000"/>
              <a:lumOff val="8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800" dirty="0">
                <a:solidFill>
                  <a:schemeClr val="tx1"/>
                </a:solidFill>
                <a:latin typeface="Trebuchet MS" panose="020B0703020202090204" pitchFamily="34" charset="0"/>
                <a:cs typeface="Arial" panose="020B0604020202020204" pitchFamily="34" charset="0"/>
              </a:rPr>
              <a:t>Sify Enterprise infrastructure</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SDWAN</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Wi-Fi</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SASE</a:t>
            </a:r>
          </a:p>
        </p:txBody>
      </p:sp>
      <p:sp>
        <p:nvSpPr>
          <p:cNvPr id="35" name="Rounded Rectangle 34">
            <a:extLst>
              <a:ext uri="{FF2B5EF4-FFF2-40B4-BE49-F238E27FC236}">
                <a16:creationId xmlns:a16="http://schemas.microsoft.com/office/drawing/2014/main" id="{4A30E24E-C4C5-6CD1-2ECA-BCB5350DF911}"/>
              </a:ext>
            </a:extLst>
          </p:cNvPr>
          <p:cNvSpPr/>
          <p:nvPr/>
        </p:nvSpPr>
        <p:spPr>
          <a:xfrm>
            <a:off x="7416525" y="3733722"/>
            <a:ext cx="1239012" cy="782716"/>
          </a:xfrm>
          <a:prstGeom prst="roundRect">
            <a:avLst/>
          </a:prstGeom>
          <a:solidFill>
            <a:schemeClr val="accent3">
              <a:lumMod val="20000"/>
              <a:lumOff val="8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800" dirty="0">
                <a:solidFill>
                  <a:schemeClr val="tx1"/>
                </a:solidFill>
                <a:latin typeface="Trebuchet MS" panose="020B0703020202090204" pitchFamily="34" charset="0"/>
                <a:cs typeface="Arial" panose="020B0604020202020204" pitchFamily="34" charset="0"/>
              </a:rPr>
              <a:t>3</a:t>
            </a:r>
            <a:r>
              <a:rPr lang="en-US" sz="800" baseline="30000" dirty="0">
                <a:solidFill>
                  <a:schemeClr val="tx1"/>
                </a:solidFill>
                <a:latin typeface="Trebuchet MS" panose="020B0703020202090204" pitchFamily="34" charset="0"/>
                <a:cs typeface="Arial" panose="020B0604020202020204" pitchFamily="34" charset="0"/>
              </a:rPr>
              <a:t>rd</a:t>
            </a:r>
            <a:r>
              <a:rPr lang="en-US" sz="800" dirty="0">
                <a:solidFill>
                  <a:schemeClr val="tx1"/>
                </a:solidFill>
                <a:latin typeface="Trebuchet MS" panose="020B0703020202090204" pitchFamily="34" charset="0"/>
                <a:cs typeface="Arial" panose="020B0604020202020204" pitchFamily="34" charset="0"/>
              </a:rPr>
              <a:t> party infra-SP &amp; Cloud</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APIs &amp; ebonding</a:t>
            </a:r>
          </a:p>
        </p:txBody>
      </p:sp>
      <p:sp>
        <p:nvSpPr>
          <p:cNvPr id="36" name="TextBox 35">
            <a:extLst>
              <a:ext uri="{FF2B5EF4-FFF2-40B4-BE49-F238E27FC236}">
                <a16:creationId xmlns:a16="http://schemas.microsoft.com/office/drawing/2014/main" id="{9C021A9C-93B0-CE29-1767-546433E15171}"/>
              </a:ext>
            </a:extLst>
          </p:cNvPr>
          <p:cNvSpPr txBox="1"/>
          <p:nvPr/>
        </p:nvSpPr>
        <p:spPr>
          <a:xfrm>
            <a:off x="1604089" y="1698266"/>
            <a:ext cx="1225015" cy="230832"/>
          </a:xfrm>
          <a:prstGeom prst="rect">
            <a:avLst/>
          </a:prstGeom>
          <a:noFill/>
        </p:spPr>
        <p:txBody>
          <a:bodyPr wrap="none" rtlCol="0">
            <a:spAutoFit/>
          </a:bodyPr>
          <a:lstStyle/>
          <a:p>
            <a:r>
              <a:rPr lang="en-US" sz="900" dirty="0">
                <a:solidFill>
                  <a:schemeClr val="bg1"/>
                </a:solidFill>
                <a:latin typeface="Trebuchet MS" panose="020B0703020202090204" pitchFamily="34" charset="0"/>
                <a:cs typeface="Arial" panose="020B0604020202020204" pitchFamily="34" charset="0"/>
              </a:rPr>
              <a:t>Legacy Connectivity</a:t>
            </a:r>
          </a:p>
        </p:txBody>
      </p:sp>
      <p:sp>
        <p:nvSpPr>
          <p:cNvPr id="37" name="TextBox 36">
            <a:extLst>
              <a:ext uri="{FF2B5EF4-FFF2-40B4-BE49-F238E27FC236}">
                <a16:creationId xmlns:a16="http://schemas.microsoft.com/office/drawing/2014/main" id="{C806C761-0E08-34B1-2EBD-A22B3FDD3758}"/>
              </a:ext>
            </a:extLst>
          </p:cNvPr>
          <p:cNvSpPr txBox="1"/>
          <p:nvPr/>
        </p:nvSpPr>
        <p:spPr>
          <a:xfrm>
            <a:off x="3278294" y="1688745"/>
            <a:ext cx="1242648" cy="230832"/>
          </a:xfrm>
          <a:prstGeom prst="rect">
            <a:avLst/>
          </a:prstGeom>
          <a:noFill/>
        </p:spPr>
        <p:txBody>
          <a:bodyPr wrap="none" rtlCol="0">
            <a:spAutoFit/>
          </a:bodyPr>
          <a:lstStyle/>
          <a:p>
            <a:r>
              <a:rPr lang="en-US" sz="900" dirty="0">
                <a:solidFill>
                  <a:schemeClr val="bg1"/>
                </a:solidFill>
                <a:latin typeface="Trebuchet MS" panose="020B0703020202090204" pitchFamily="34" charset="0"/>
                <a:cs typeface="Arial" panose="020B0604020202020204" pitchFamily="34" charset="0"/>
              </a:rPr>
              <a:t>Digital Connectivity </a:t>
            </a:r>
          </a:p>
        </p:txBody>
      </p:sp>
      <p:sp>
        <p:nvSpPr>
          <p:cNvPr id="38" name="TextBox 37">
            <a:extLst>
              <a:ext uri="{FF2B5EF4-FFF2-40B4-BE49-F238E27FC236}">
                <a16:creationId xmlns:a16="http://schemas.microsoft.com/office/drawing/2014/main" id="{52DD4B0A-4C5B-3504-C2E9-DD76EEDB8C8E}"/>
              </a:ext>
            </a:extLst>
          </p:cNvPr>
          <p:cNvSpPr txBox="1"/>
          <p:nvPr/>
        </p:nvSpPr>
        <p:spPr>
          <a:xfrm>
            <a:off x="5183114" y="1688958"/>
            <a:ext cx="966931" cy="230832"/>
          </a:xfrm>
          <a:prstGeom prst="rect">
            <a:avLst/>
          </a:prstGeom>
          <a:noFill/>
        </p:spPr>
        <p:txBody>
          <a:bodyPr wrap="none" rtlCol="0">
            <a:spAutoFit/>
          </a:bodyPr>
          <a:lstStyle/>
          <a:p>
            <a:r>
              <a:rPr lang="en-US" sz="900" dirty="0">
                <a:solidFill>
                  <a:schemeClr val="bg1"/>
                </a:solidFill>
                <a:latin typeface="Trebuchet MS" panose="020B0703020202090204" pitchFamily="34" charset="0"/>
                <a:cs typeface="Arial" panose="020B0604020202020204" pitchFamily="34" charset="0"/>
              </a:rPr>
              <a:t>Digital services</a:t>
            </a:r>
          </a:p>
        </p:txBody>
      </p:sp>
      <p:sp>
        <p:nvSpPr>
          <p:cNvPr id="39" name="Rounded Rectangle 38">
            <a:extLst>
              <a:ext uri="{FF2B5EF4-FFF2-40B4-BE49-F238E27FC236}">
                <a16:creationId xmlns:a16="http://schemas.microsoft.com/office/drawing/2014/main" id="{FB184186-79FB-2572-5EB9-C11083A6F23E}"/>
              </a:ext>
            </a:extLst>
          </p:cNvPr>
          <p:cNvSpPr/>
          <p:nvPr/>
        </p:nvSpPr>
        <p:spPr>
          <a:xfrm>
            <a:off x="7025760" y="2040544"/>
            <a:ext cx="1517696" cy="860749"/>
          </a:xfrm>
          <a:prstGeom prst="round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Trebuchet MS" panose="020B0703020202090204" pitchFamily="34" charset="0"/>
                <a:cs typeface="Arial" panose="020B0604020202020204" pitchFamily="34" charset="0"/>
              </a:rPr>
              <a:t>Auto Remediation</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Change</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Policy</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Escalation</a:t>
            </a:r>
          </a:p>
          <a:p>
            <a:pPr marL="171446" indent="-85723">
              <a:buFont typeface="Arial" panose="020B0604020202020204" pitchFamily="34" charset="0"/>
              <a:buChar char="•"/>
            </a:pPr>
            <a:r>
              <a:rPr lang="en-US" sz="800" dirty="0">
                <a:solidFill>
                  <a:schemeClr val="tx1"/>
                </a:solidFill>
                <a:latin typeface="Trebuchet MS" panose="020B0703020202090204" pitchFamily="34" charset="0"/>
                <a:cs typeface="Arial" panose="020B0604020202020204" pitchFamily="34" charset="0"/>
              </a:rPr>
              <a:t>Workflow</a:t>
            </a:r>
          </a:p>
        </p:txBody>
      </p:sp>
      <p:cxnSp>
        <p:nvCxnSpPr>
          <p:cNvPr id="41" name="Straight Connector 40">
            <a:extLst>
              <a:ext uri="{FF2B5EF4-FFF2-40B4-BE49-F238E27FC236}">
                <a16:creationId xmlns:a16="http://schemas.microsoft.com/office/drawing/2014/main" id="{1A1B52E8-3AD3-F4CD-1864-78BE6B40CBD0}"/>
              </a:ext>
            </a:extLst>
          </p:cNvPr>
          <p:cNvCxnSpPr>
            <a:cxnSpLocks/>
            <a:stCxn id="4" idx="3"/>
            <a:endCxn id="6" idx="2"/>
          </p:cNvCxnSpPr>
          <p:nvPr/>
        </p:nvCxnSpPr>
        <p:spPr>
          <a:xfrm>
            <a:off x="3864171" y="977723"/>
            <a:ext cx="437828" cy="0"/>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700F04A-58CB-EC3E-7B81-5048217E11F2}"/>
              </a:ext>
            </a:extLst>
          </p:cNvPr>
          <p:cNvCxnSpPr>
            <a:cxnSpLocks/>
          </p:cNvCxnSpPr>
          <p:nvPr/>
        </p:nvCxnSpPr>
        <p:spPr>
          <a:xfrm>
            <a:off x="4827372" y="977722"/>
            <a:ext cx="379164" cy="21954"/>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6D166AB-9095-AC47-D400-CAD5F380F3DE}"/>
              </a:ext>
            </a:extLst>
          </p:cNvPr>
          <p:cNvCxnSpPr>
            <a:cxnSpLocks/>
            <a:stCxn id="7" idx="0"/>
            <a:endCxn id="6" idx="4"/>
          </p:cNvCxnSpPr>
          <p:nvPr/>
        </p:nvCxnSpPr>
        <p:spPr>
          <a:xfrm flipH="1" flipV="1">
            <a:off x="4564686" y="1177027"/>
            <a:ext cx="7314" cy="165294"/>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C34B6660-B969-563F-B39C-D67A14396C54}"/>
              </a:ext>
            </a:extLst>
          </p:cNvPr>
          <p:cNvCxnSpPr>
            <a:cxnSpLocks/>
          </p:cNvCxnSpPr>
          <p:nvPr/>
        </p:nvCxnSpPr>
        <p:spPr>
          <a:xfrm flipV="1">
            <a:off x="2753321" y="1688958"/>
            <a:ext cx="0" cy="356125"/>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9B65DB8-63A9-1A78-ED1A-1D398A79E5DC}"/>
              </a:ext>
            </a:extLst>
          </p:cNvPr>
          <p:cNvCxnSpPr>
            <a:cxnSpLocks/>
          </p:cNvCxnSpPr>
          <p:nvPr/>
        </p:nvCxnSpPr>
        <p:spPr>
          <a:xfrm flipV="1">
            <a:off x="2738091" y="2936505"/>
            <a:ext cx="0" cy="309994"/>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476C0602-0473-DC05-4922-DD89EF54CF2C}"/>
              </a:ext>
            </a:extLst>
          </p:cNvPr>
          <p:cNvCxnSpPr>
            <a:cxnSpLocks/>
            <a:stCxn id="31" idx="0"/>
          </p:cNvCxnSpPr>
          <p:nvPr/>
        </p:nvCxnSpPr>
        <p:spPr>
          <a:xfrm flipV="1">
            <a:off x="2503270" y="3516675"/>
            <a:ext cx="1345" cy="217047"/>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0976E4B-73C9-D177-3219-9B163EC44DD4}"/>
              </a:ext>
            </a:extLst>
          </p:cNvPr>
          <p:cNvCxnSpPr>
            <a:cxnSpLocks/>
          </p:cNvCxnSpPr>
          <p:nvPr/>
        </p:nvCxnSpPr>
        <p:spPr>
          <a:xfrm>
            <a:off x="904983" y="2979210"/>
            <a:ext cx="0" cy="267288"/>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06418A4-E1C6-7D37-9311-071E0195B8CB}"/>
              </a:ext>
            </a:extLst>
          </p:cNvPr>
          <p:cNvCxnSpPr>
            <a:cxnSpLocks/>
            <a:stCxn id="23" idx="3"/>
            <a:endCxn id="29" idx="1"/>
          </p:cNvCxnSpPr>
          <p:nvPr/>
        </p:nvCxnSpPr>
        <p:spPr>
          <a:xfrm>
            <a:off x="1504881" y="2491828"/>
            <a:ext cx="378882" cy="5573"/>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00BFAD2-8A5E-681C-0621-1163595FA5CC}"/>
              </a:ext>
            </a:extLst>
          </p:cNvPr>
          <p:cNvCxnSpPr>
            <a:cxnSpLocks/>
          </p:cNvCxnSpPr>
          <p:nvPr/>
        </p:nvCxnSpPr>
        <p:spPr>
          <a:xfrm flipV="1">
            <a:off x="3862826" y="3516675"/>
            <a:ext cx="1345" cy="217047"/>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F3D0A2AC-3CB6-C727-6F0C-B643CF333699}"/>
              </a:ext>
            </a:extLst>
          </p:cNvPr>
          <p:cNvCxnSpPr>
            <a:cxnSpLocks/>
          </p:cNvCxnSpPr>
          <p:nvPr/>
        </p:nvCxnSpPr>
        <p:spPr>
          <a:xfrm flipV="1">
            <a:off x="5246016" y="3508368"/>
            <a:ext cx="1345" cy="217047"/>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A55E9008-444D-18FC-C8CB-79EBB223DC43}"/>
              </a:ext>
            </a:extLst>
          </p:cNvPr>
          <p:cNvCxnSpPr>
            <a:cxnSpLocks/>
          </p:cNvCxnSpPr>
          <p:nvPr/>
        </p:nvCxnSpPr>
        <p:spPr>
          <a:xfrm flipV="1">
            <a:off x="6653696" y="3516674"/>
            <a:ext cx="1345" cy="217047"/>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5D0D1D9-FCD8-91DF-02BB-19773CD40908}"/>
              </a:ext>
            </a:extLst>
          </p:cNvPr>
          <p:cNvCxnSpPr>
            <a:cxnSpLocks/>
          </p:cNvCxnSpPr>
          <p:nvPr/>
        </p:nvCxnSpPr>
        <p:spPr>
          <a:xfrm flipV="1">
            <a:off x="7988762" y="3508368"/>
            <a:ext cx="1345" cy="217047"/>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9AF99B6-F391-9275-7783-8CA777675BB7}"/>
              </a:ext>
            </a:extLst>
          </p:cNvPr>
          <p:cNvCxnSpPr>
            <a:cxnSpLocks/>
          </p:cNvCxnSpPr>
          <p:nvPr/>
        </p:nvCxnSpPr>
        <p:spPr>
          <a:xfrm flipV="1">
            <a:off x="4392613" y="2936505"/>
            <a:ext cx="0" cy="309994"/>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6404383-F12F-D433-6F72-69E02206251D}"/>
              </a:ext>
            </a:extLst>
          </p:cNvPr>
          <p:cNvCxnSpPr>
            <a:cxnSpLocks/>
          </p:cNvCxnSpPr>
          <p:nvPr/>
        </p:nvCxnSpPr>
        <p:spPr>
          <a:xfrm flipV="1">
            <a:off x="6114104" y="2936505"/>
            <a:ext cx="0" cy="309994"/>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01B4A992-DCE4-2B39-DF2D-330D71907AA6}"/>
              </a:ext>
            </a:extLst>
          </p:cNvPr>
          <p:cNvCxnSpPr>
            <a:cxnSpLocks/>
          </p:cNvCxnSpPr>
          <p:nvPr/>
        </p:nvCxnSpPr>
        <p:spPr>
          <a:xfrm flipV="1">
            <a:off x="7784607" y="2936505"/>
            <a:ext cx="0" cy="309994"/>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5E200BF-51A6-FB9A-71FD-9204F05EFACC}"/>
              </a:ext>
            </a:extLst>
          </p:cNvPr>
          <p:cNvCxnSpPr>
            <a:cxnSpLocks/>
          </p:cNvCxnSpPr>
          <p:nvPr/>
        </p:nvCxnSpPr>
        <p:spPr>
          <a:xfrm flipV="1">
            <a:off x="4430416" y="1688958"/>
            <a:ext cx="0" cy="356125"/>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2EDD3BB-E200-021A-0F89-36B12B95219F}"/>
              </a:ext>
            </a:extLst>
          </p:cNvPr>
          <p:cNvCxnSpPr>
            <a:cxnSpLocks/>
          </p:cNvCxnSpPr>
          <p:nvPr/>
        </p:nvCxnSpPr>
        <p:spPr>
          <a:xfrm flipV="1">
            <a:off x="6114104" y="1688958"/>
            <a:ext cx="0" cy="356125"/>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C3999EF0-2F8B-9F12-B959-D99DB0F7C983}"/>
              </a:ext>
            </a:extLst>
          </p:cNvPr>
          <p:cNvCxnSpPr>
            <a:cxnSpLocks/>
          </p:cNvCxnSpPr>
          <p:nvPr/>
        </p:nvCxnSpPr>
        <p:spPr>
          <a:xfrm flipV="1">
            <a:off x="927397" y="1688958"/>
            <a:ext cx="0" cy="356125"/>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1E63AD34-E58E-5224-B291-0269E1990D09}"/>
              </a:ext>
            </a:extLst>
          </p:cNvPr>
          <p:cNvCxnSpPr>
            <a:cxnSpLocks/>
          </p:cNvCxnSpPr>
          <p:nvPr/>
        </p:nvCxnSpPr>
        <p:spPr>
          <a:xfrm>
            <a:off x="1504881" y="3411325"/>
            <a:ext cx="378882" cy="5573"/>
          </a:xfrm>
          <a:prstGeom prst="line">
            <a:avLst/>
          </a:prstGeom>
          <a:ln w="12700">
            <a:solidFill>
              <a:schemeClr val="accent3">
                <a:lumMod val="20000"/>
                <a:lumOff val="8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620CB95-C984-5C45-3864-D584D444E28B}"/>
              </a:ext>
            </a:extLst>
          </p:cNvPr>
          <p:cNvSpPr/>
          <p:nvPr/>
        </p:nvSpPr>
        <p:spPr>
          <a:xfrm>
            <a:off x="1883763" y="730899"/>
            <a:ext cx="5532763" cy="493647"/>
          </a:xfrm>
          <a:prstGeom prst="roundRect">
            <a:avLst/>
          </a:prstGeom>
          <a:noFill/>
          <a:ln>
            <a:solidFill>
              <a:srgbClr val="BED7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Trebuchet MS" panose="020B070302020209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25D078F8-A551-7E42-4F97-8F4AFDF5B420}"/>
              </a:ext>
            </a:extLst>
          </p:cNvPr>
          <p:cNvSpPr txBox="1"/>
          <p:nvPr/>
        </p:nvSpPr>
        <p:spPr>
          <a:xfrm>
            <a:off x="6466114" y="2054847"/>
            <a:ext cx="404278" cy="248209"/>
          </a:xfrm>
          <a:prstGeom prst="rect">
            <a:avLst/>
          </a:prstGeom>
          <a:noFill/>
        </p:spPr>
        <p:txBody>
          <a:bodyPr wrap="none" rtlCol="0">
            <a:spAutoFit/>
          </a:bodyPr>
          <a:lstStyle/>
          <a:p>
            <a:r>
              <a:rPr lang="en-US" sz="1013" dirty="0">
                <a:solidFill>
                  <a:srgbClr val="C00000"/>
                </a:solidFill>
                <a:latin typeface="Trebuchet MS" panose="020B0703020202090204" pitchFamily="34" charset="0"/>
              </a:rPr>
              <a:t>WIP</a:t>
            </a:r>
          </a:p>
        </p:txBody>
      </p:sp>
    </p:spTree>
    <p:extLst>
      <p:ext uri="{BB962C8B-B14F-4D97-AF65-F5344CB8AC3E}">
        <p14:creationId xmlns:p14="http://schemas.microsoft.com/office/powerpoint/2010/main" val="3852315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A6F49-7F73-32F0-7E58-EE0496090E60}"/>
              </a:ext>
            </a:extLst>
          </p:cNvPr>
          <p:cNvSpPr>
            <a:spLocks noGrp="1"/>
          </p:cNvSpPr>
          <p:nvPr>
            <p:ph type="title"/>
          </p:nvPr>
        </p:nvSpPr>
        <p:spPr>
          <a:xfrm>
            <a:off x="323851" y="165412"/>
            <a:ext cx="7693101" cy="461655"/>
          </a:xfrm>
        </p:spPr>
        <p:txBody>
          <a:bodyPr/>
          <a:lstStyle/>
          <a:p>
            <a:r>
              <a:rPr lang="en-US" dirty="0"/>
              <a:t>Outcomes so far</a:t>
            </a:r>
          </a:p>
        </p:txBody>
      </p:sp>
      <p:sp>
        <p:nvSpPr>
          <p:cNvPr id="3" name="Speech Bubble: Rectangle 2">
            <a:extLst>
              <a:ext uri="{FF2B5EF4-FFF2-40B4-BE49-F238E27FC236}">
                <a16:creationId xmlns:a16="http://schemas.microsoft.com/office/drawing/2014/main" id="{9A97A208-FA05-AAE9-9D34-3704882BC939}"/>
              </a:ext>
            </a:extLst>
          </p:cNvPr>
          <p:cNvSpPr/>
          <p:nvPr/>
        </p:nvSpPr>
        <p:spPr>
          <a:xfrm flipV="1">
            <a:off x="324000" y="3976438"/>
            <a:ext cx="2016000" cy="540000"/>
          </a:xfrm>
          <a:prstGeom prst="wedgeRectCallout">
            <a:avLst/>
          </a:prstGeom>
          <a:solidFill>
            <a:srgbClr val="10253F">
              <a:alpha val="80000"/>
            </a:srgb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800" dirty="0">
              <a:solidFill>
                <a:schemeClr val="tx1"/>
              </a:solidFill>
              <a:latin typeface="Trebuchet MS" panose="020B0703020202090204" pitchFamily="34" charset="0"/>
            </a:endParaRPr>
          </a:p>
        </p:txBody>
      </p:sp>
      <p:sp>
        <p:nvSpPr>
          <p:cNvPr id="22" name="TextBox 21">
            <a:extLst>
              <a:ext uri="{FF2B5EF4-FFF2-40B4-BE49-F238E27FC236}">
                <a16:creationId xmlns:a16="http://schemas.microsoft.com/office/drawing/2014/main" id="{58AD158B-E3CD-0ED2-D095-A2EBCEBC0CC9}"/>
              </a:ext>
            </a:extLst>
          </p:cNvPr>
          <p:cNvSpPr txBox="1"/>
          <p:nvPr/>
        </p:nvSpPr>
        <p:spPr>
          <a:xfrm>
            <a:off x="323851" y="987425"/>
            <a:ext cx="2016000" cy="360000"/>
          </a:xfrm>
          <a:prstGeom prst="round2SameRect">
            <a:avLst/>
          </a:prstGeom>
          <a:solidFill>
            <a:srgbClr val="BED730"/>
          </a:solid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rgbClr val="BED73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b="1" dirty="0">
                <a:solidFill>
                  <a:schemeClr val="tx1"/>
                </a:solidFill>
                <a:latin typeface="Trebuchet MS" panose="020B0703020202090204" pitchFamily="34" charset="0"/>
                <a:cs typeface="Arial" panose="020B0604020202020204" pitchFamily="34" charset="0"/>
              </a:rPr>
              <a:t>FEASIBILITY</a:t>
            </a:r>
            <a:endParaRPr lang="en-IN" sz="1400" b="1" dirty="0">
              <a:solidFill>
                <a:schemeClr val="tx1"/>
              </a:solidFill>
              <a:latin typeface="Trebuchet MS" panose="020B0703020202090204" pitchFamily="34" charset="0"/>
            </a:endParaRPr>
          </a:p>
        </p:txBody>
      </p:sp>
      <p:sp>
        <p:nvSpPr>
          <p:cNvPr id="27" name="TextBox 26">
            <a:extLst>
              <a:ext uri="{FF2B5EF4-FFF2-40B4-BE49-F238E27FC236}">
                <a16:creationId xmlns:a16="http://schemas.microsoft.com/office/drawing/2014/main" id="{A2201BA6-091E-F607-DD81-F443326E6042}"/>
              </a:ext>
            </a:extLst>
          </p:cNvPr>
          <p:cNvSpPr txBox="1"/>
          <p:nvPr/>
        </p:nvSpPr>
        <p:spPr>
          <a:xfrm>
            <a:off x="323850" y="4049673"/>
            <a:ext cx="2016000" cy="415498"/>
          </a:xfrm>
          <a:prstGeom prst="rect">
            <a:avLst/>
          </a:prstGeom>
          <a:noFill/>
        </p:spPr>
        <p:txBody>
          <a:bodyPr wrap="square" rtlCol="0">
            <a:spAutoFit/>
          </a:bodyPr>
          <a:lstStyle/>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65 % of instant upgrades</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53% for new connects within 10 mins</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48% of building connects instant closure</a:t>
            </a:r>
          </a:p>
        </p:txBody>
      </p:sp>
      <p:sp>
        <p:nvSpPr>
          <p:cNvPr id="28" name="TextBox 27">
            <a:extLst>
              <a:ext uri="{FF2B5EF4-FFF2-40B4-BE49-F238E27FC236}">
                <a16:creationId xmlns:a16="http://schemas.microsoft.com/office/drawing/2014/main" id="{381CF069-ABC7-634C-4925-87B358AF36A6}"/>
              </a:ext>
            </a:extLst>
          </p:cNvPr>
          <p:cNvSpPr txBox="1"/>
          <p:nvPr/>
        </p:nvSpPr>
        <p:spPr>
          <a:xfrm>
            <a:off x="323851" y="2528166"/>
            <a:ext cx="2016000" cy="1329595"/>
          </a:xfrm>
          <a:prstGeom prst="rect">
            <a:avLst/>
          </a:prstGeom>
          <a:noFill/>
        </p:spPr>
        <p:txBody>
          <a:bodyPr wrap="square" rtlCol="0">
            <a:spAutoFit/>
          </a:bodyPr>
          <a:lstStyle/>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Connectivity </a:t>
            </a:r>
            <a:endParaRPr lang="en-IN" sz="800" dirty="0">
              <a:solidFill>
                <a:schemeClr val="bg1"/>
              </a:solidFill>
              <a:latin typeface="Trebuchet MS" panose="020B0703020202090204" pitchFamily="34" charset="0"/>
              <a:cs typeface="Arial" panose="020B0604020202020204" pitchFamily="34" charset="0"/>
            </a:endParaRPr>
          </a:p>
          <a:p>
            <a:pPr marL="534975" lvl="2" indent="-177796" defTabSz="400040">
              <a:lnSpc>
                <a:spcPct val="90000"/>
              </a:lnSpc>
              <a:spcBef>
                <a:spcPct val="0"/>
              </a:spcBef>
              <a:spcAft>
                <a:spcPct val="15000"/>
              </a:spcAft>
              <a:buFont typeface="Courier New" panose="02070309020205020404" pitchFamily="49" charset="0"/>
              <a:buChar char="o"/>
            </a:pPr>
            <a:r>
              <a:rPr lang="en-US" sz="800" dirty="0">
                <a:solidFill>
                  <a:schemeClr val="bg1"/>
                </a:solidFill>
                <a:latin typeface="Trebuchet MS" panose="020B0703020202090204" pitchFamily="34" charset="0"/>
                <a:cs typeface="Arial" panose="020B0604020202020204" pitchFamily="34" charset="0"/>
              </a:rPr>
              <a:t>Wireless access</a:t>
            </a:r>
            <a:endParaRPr lang="en-IN" sz="800" dirty="0">
              <a:solidFill>
                <a:schemeClr val="bg1"/>
              </a:solidFill>
              <a:latin typeface="Trebuchet MS" panose="020B0703020202090204" pitchFamily="34" charset="0"/>
              <a:cs typeface="Arial" panose="020B0604020202020204" pitchFamily="34" charset="0"/>
            </a:endParaRPr>
          </a:p>
          <a:p>
            <a:pPr marL="534975" lvl="2" indent="-177796" defTabSz="400040">
              <a:lnSpc>
                <a:spcPct val="90000"/>
              </a:lnSpc>
              <a:spcBef>
                <a:spcPct val="0"/>
              </a:spcBef>
              <a:spcAft>
                <a:spcPct val="15000"/>
              </a:spcAft>
              <a:buFont typeface="Courier New" panose="02070309020205020404" pitchFamily="49" charset="0"/>
              <a:buChar char="o"/>
            </a:pPr>
            <a:r>
              <a:rPr lang="en-IN" sz="800" dirty="0">
                <a:solidFill>
                  <a:schemeClr val="bg1"/>
                </a:solidFill>
                <a:latin typeface="Trebuchet MS" panose="020B0703020202090204" pitchFamily="34" charset="0"/>
                <a:cs typeface="Arial" panose="020B0604020202020204" pitchFamily="34" charset="0"/>
              </a:rPr>
              <a:t>Fiber access</a:t>
            </a:r>
          </a:p>
          <a:p>
            <a:pPr marL="534975" lvl="2" indent="-177796" defTabSz="400040">
              <a:lnSpc>
                <a:spcPct val="90000"/>
              </a:lnSpc>
              <a:spcBef>
                <a:spcPct val="0"/>
              </a:spcBef>
              <a:spcAft>
                <a:spcPct val="15000"/>
              </a:spcAft>
              <a:buFont typeface="Courier New" panose="02070309020205020404" pitchFamily="49" charset="0"/>
              <a:buChar char="o"/>
            </a:pPr>
            <a:r>
              <a:rPr lang="en-US" sz="800" dirty="0">
                <a:solidFill>
                  <a:schemeClr val="bg1"/>
                </a:solidFill>
                <a:latin typeface="Trebuchet MS" panose="020B0703020202090204" pitchFamily="34" charset="0"/>
                <a:cs typeface="Arial" panose="020B0604020202020204" pitchFamily="34" charset="0"/>
              </a:rPr>
              <a:t>Estimate path</a:t>
            </a:r>
            <a:endParaRPr lang="en-IN" sz="800" dirty="0">
              <a:solidFill>
                <a:schemeClr val="bg1"/>
              </a:solidFill>
              <a:latin typeface="Trebuchet MS" panose="020B0703020202090204" pitchFamily="34" charset="0"/>
              <a:cs typeface="Arial" panose="020B0604020202020204" pitchFamily="34" charset="0"/>
            </a:endParaRPr>
          </a:p>
          <a:p>
            <a:pPr marL="534975" lvl="2" indent="-177796" defTabSz="400040">
              <a:lnSpc>
                <a:spcPct val="90000"/>
              </a:lnSpc>
              <a:spcBef>
                <a:spcPct val="0"/>
              </a:spcBef>
              <a:spcAft>
                <a:spcPct val="15000"/>
              </a:spcAft>
              <a:buFont typeface="Courier New" panose="02070309020205020404" pitchFamily="49" charset="0"/>
              <a:buChar char="o"/>
            </a:pPr>
            <a:r>
              <a:rPr lang="en-IN" sz="800" dirty="0">
                <a:solidFill>
                  <a:schemeClr val="bg1"/>
                </a:solidFill>
                <a:latin typeface="Trebuchet MS" panose="020B0703020202090204" pitchFamily="34" charset="0"/>
                <a:cs typeface="Arial" panose="020B0604020202020204" pitchFamily="34" charset="0"/>
              </a:rPr>
              <a:t>MACD</a:t>
            </a:r>
          </a:p>
          <a:p>
            <a:pPr marL="171446" lvl="1" indent="-171446" defTabSz="400040">
              <a:lnSpc>
                <a:spcPct val="90000"/>
              </a:lnSpc>
              <a:spcBef>
                <a:spcPct val="0"/>
              </a:spcBef>
              <a:spcAft>
                <a:spcPct val="15000"/>
              </a:spcAft>
              <a:buFont typeface="Arial" panose="020B0604020202020204" pitchFamily="34" charset="0"/>
              <a:buChar char="•"/>
            </a:pPr>
            <a:r>
              <a:rPr lang="en-IN" sz="800" dirty="0">
                <a:solidFill>
                  <a:schemeClr val="bg1"/>
                </a:solidFill>
                <a:latin typeface="Trebuchet MS" panose="020B0703020202090204" pitchFamily="34" charset="0"/>
                <a:cs typeface="Arial" panose="020B0604020202020204" pitchFamily="34" charset="0"/>
              </a:rPr>
              <a:t>Digital Asset based digital twin.</a:t>
            </a: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Digitization workflows for Fiber vendors with API across the ecosystem</a:t>
            </a:r>
            <a:endParaRPr lang="en-IN" sz="800" dirty="0">
              <a:solidFill>
                <a:schemeClr val="bg1"/>
              </a:solidFill>
              <a:latin typeface="Trebuchet MS" panose="020B0703020202090204" pitchFamily="34" charset="0"/>
              <a:cs typeface="Arial" panose="020B0604020202020204" pitchFamily="34" charset="0"/>
            </a:endParaRP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Faster turnaround for the customer</a:t>
            </a:r>
            <a:endParaRPr lang="en-IN" sz="800" dirty="0">
              <a:solidFill>
                <a:schemeClr val="bg1"/>
              </a:solidFill>
              <a:latin typeface="Trebuchet MS" panose="020B0703020202090204" pitchFamily="34" charset="0"/>
              <a:cs typeface="Arial" panose="020B0604020202020204" pitchFamily="34" charset="0"/>
            </a:endParaRPr>
          </a:p>
        </p:txBody>
      </p:sp>
      <p:sp>
        <p:nvSpPr>
          <p:cNvPr id="29" name="Speech Bubble: Rectangle 28">
            <a:extLst>
              <a:ext uri="{FF2B5EF4-FFF2-40B4-BE49-F238E27FC236}">
                <a16:creationId xmlns:a16="http://schemas.microsoft.com/office/drawing/2014/main" id="{61E21E42-8112-A638-0D84-3730111A9C74}"/>
              </a:ext>
            </a:extLst>
          </p:cNvPr>
          <p:cNvSpPr/>
          <p:nvPr/>
        </p:nvSpPr>
        <p:spPr>
          <a:xfrm flipV="1">
            <a:off x="2484050" y="3976438"/>
            <a:ext cx="2016000" cy="540000"/>
          </a:xfrm>
          <a:prstGeom prst="wedgeRectCallout">
            <a:avLst/>
          </a:prstGeom>
          <a:solidFill>
            <a:srgbClr val="10253F">
              <a:alpha val="80000"/>
            </a:srgb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800" dirty="0">
              <a:latin typeface="Trebuchet MS" panose="020B0703020202090204" pitchFamily="34" charset="0"/>
            </a:endParaRPr>
          </a:p>
        </p:txBody>
      </p:sp>
      <p:sp>
        <p:nvSpPr>
          <p:cNvPr id="30" name="Speech Bubble: Rectangle 29">
            <a:extLst>
              <a:ext uri="{FF2B5EF4-FFF2-40B4-BE49-F238E27FC236}">
                <a16:creationId xmlns:a16="http://schemas.microsoft.com/office/drawing/2014/main" id="{27967C61-2F98-0C4A-DCE5-113CC1A2A772}"/>
              </a:ext>
            </a:extLst>
          </p:cNvPr>
          <p:cNvSpPr/>
          <p:nvPr/>
        </p:nvSpPr>
        <p:spPr>
          <a:xfrm flipV="1">
            <a:off x="4644100" y="3976438"/>
            <a:ext cx="2016000" cy="540000"/>
          </a:xfrm>
          <a:prstGeom prst="wedgeRectCallout">
            <a:avLst/>
          </a:prstGeom>
          <a:solidFill>
            <a:srgbClr val="10253F">
              <a:alpha val="80000"/>
            </a:srgb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800" dirty="0">
              <a:latin typeface="Trebuchet MS" panose="020B0703020202090204" pitchFamily="34" charset="0"/>
            </a:endParaRPr>
          </a:p>
        </p:txBody>
      </p:sp>
      <p:sp>
        <p:nvSpPr>
          <p:cNvPr id="34" name="Speech Bubble: Rectangle 33">
            <a:extLst>
              <a:ext uri="{FF2B5EF4-FFF2-40B4-BE49-F238E27FC236}">
                <a16:creationId xmlns:a16="http://schemas.microsoft.com/office/drawing/2014/main" id="{72978C4A-8136-8DE2-DDA2-803CF285C6CE}"/>
              </a:ext>
            </a:extLst>
          </p:cNvPr>
          <p:cNvSpPr/>
          <p:nvPr/>
        </p:nvSpPr>
        <p:spPr>
          <a:xfrm flipV="1">
            <a:off x="6804150" y="3976438"/>
            <a:ext cx="2016000" cy="540000"/>
          </a:xfrm>
          <a:prstGeom prst="wedgeRectCallout">
            <a:avLst/>
          </a:prstGeom>
          <a:solidFill>
            <a:srgbClr val="10253F">
              <a:alpha val="80000"/>
            </a:srgb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800" dirty="0">
              <a:latin typeface="Trebuchet MS" panose="020B0703020202090204" pitchFamily="34" charset="0"/>
            </a:endParaRPr>
          </a:p>
        </p:txBody>
      </p:sp>
      <p:sp>
        <p:nvSpPr>
          <p:cNvPr id="45" name="TextBox 44">
            <a:extLst>
              <a:ext uri="{FF2B5EF4-FFF2-40B4-BE49-F238E27FC236}">
                <a16:creationId xmlns:a16="http://schemas.microsoft.com/office/drawing/2014/main" id="{040FD4C4-5B69-7784-C73E-6F06201D9D96}"/>
              </a:ext>
            </a:extLst>
          </p:cNvPr>
          <p:cNvSpPr txBox="1"/>
          <p:nvPr/>
        </p:nvSpPr>
        <p:spPr>
          <a:xfrm>
            <a:off x="2483900" y="4049673"/>
            <a:ext cx="2016000" cy="415498"/>
          </a:xfrm>
          <a:prstGeom prst="rect">
            <a:avLst/>
          </a:prstGeom>
          <a:noFill/>
        </p:spPr>
        <p:txBody>
          <a:bodyPr wrap="square" rtlCol="0">
            <a:spAutoFit/>
          </a:bodyPr>
          <a:lstStyle/>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300 buildings RFS</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Service Order to delivery in 10mins</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Connect order to delivery in 48hrs.</a:t>
            </a:r>
          </a:p>
        </p:txBody>
      </p:sp>
      <p:sp>
        <p:nvSpPr>
          <p:cNvPr id="46" name="TextBox 45">
            <a:extLst>
              <a:ext uri="{FF2B5EF4-FFF2-40B4-BE49-F238E27FC236}">
                <a16:creationId xmlns:a16="http://schemas.microsoft.com/office/drawing/2014/main" id="{DE485CC2-9AC6-DDF5-E00C-9F6432D4C4A6}"/>
              </a:ext>
            </a:extLst>
          </p:cNvPr>
          <p:cNvSpPr txBox="1"/>
          <p:nvPr/>
        </p:nvSpPr>
        <p:spPr>
          <a:xfrm>
            <a:off x="4643800" y="4049673"/>
            <a:ext cx="2016000" cy="415498"/>
          </a:xfrm>
          <a:prstGeom prst="rect">
            <a:avLst/>
          </a:prstGeom>
          <a:noFill/>
        </p:spPr>
        <p:txBody>
          <a:bodyPr wrap="square" rtlCol="0">
            <a:spAutoFit/>
          </a:bodyPr>
          <a:lstStyle/>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Customer visibility of end-end delivery</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Mean time to deliver adherence of 95%</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OLA compliance to 96%</a:t>
            </a:r>
          </a:p>
        </p:txBody>
      </p:sp>
      <p:sp>
        <p:nvSpPr>
          <p:cNvPr id="47" name="TextBox 46">
            <a:extLst>
              <a:ext uri="{FF2B5EF4-FFF2-40B4-BE49-F238E27FC236}">
                <a16:creationId xmlns:a16="http://schemas.microsoft.com/office/drawing/2014/main" id="{F8D825E9-87DA-3634-287A-4B1A83ED3693}"/>
              </a:ext>
            </a:extLst>
          </p:cNvPr>
          <p:cNvSpPr txBox="1"/>
          <p:nvPr/>
        </p:nvSpPr>
        <p:spPr>
          <a:xfrm>
            <a:off x="6804150" y="4049673"/>
            <a:ext cx="2016000" cy="415498"/>
          </a:xfrm>
          <a:prstGeom prst="rect">
            <a:avLst/>
          </a:prstGeom>
          <a:noFill/>
        </p:spPr>
        <p:txBody>
          <a:bodyPr wrap="square" rtlCol="0">
            <a:spAutoFit/>
          </a:bodyPr>
          <a:lstStyle/>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100% system generated events</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35% auto remediation closures</a:t>
            </a:r>
          </a:p>
          <a:p>
            <a:pPr marL="128585" indent="-128585">
              <a:buFont typeface="Arial" panose="020B0604020202020204" pitchFamily="34" charset="0"/>
              <a:buChar char="•"/>
            </a:pPr>
            <a:r>
              <a:rPr lang="en-US" sz="700" dirty="0">
                <a:solidFill>
                  <a:schemeClr val="bg1"/>
                </a:solidFill>
                <a:latin typeface="Trebuchet MS" panose="020B0703020202090204" pitchFamily="34" charset="0"/>
                <a:cs typeface="Arial" panose="020B0604020202020204" pitchFamily="34" charset="0"/>
              </a:rPr>
              <a:t>95% of SLA adherence</a:t>
            </a:r>
          </a:p>
        </p:txBody>
      </p:sp>
      <p:sp>
        <p:nvSpPr>
          <p:cNvPr id="48" name="TextBox 47">
            <a:extLst>
              <a:ext uri="{FF2B5EF4-FFF2-40B4-BE49-F238E27FC236}">
                <a16:creationId xmlns:a16="http://schemas.microsoft.com/office/drawing/2014/main" id="{8A4D03D0-B726-616F-2752-4735086F7401}"/>
              </a:ext>
            </a:extLst>
          </p:cNvPr>
          <p:cNvSpPr txBox="1"/>
          <p:nvPr/>
        </p:nvSpPr>
        <p:spPr>
          <a:xfrm>
            <a:off x="2483825" y="987425"/>
            <a:ext cx="2016000" cy="360000"/>
          </a:xfrm>
          <a:prstGeom prst="round2SameRect">
            <a:avLst/>
          </a:prstGeom>
          <a:solidFill>
            <a:srgbClr val="BED730"/>
          </a:solid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rgbClr val="BED73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66744">
              <a:lnSpc>
                <a:spcPct val="90000"/>
              </a:lnSpc>
              <a:spcBef>
                <a:spcPct val="0"/>
              </a:spcBef>
              <a:spcAft>
                <a:spcPct val="35000"/>
              </a:spcAft>
            </a:pPr>
            <a:r>
              <a:rPr lang="en-US" sz="1400" b="1" dirty="0">
                <a:solidFill>
                  <a:schemeClr val="tx1"/>
                </a:solidFill>
                <a:latin typeface="Trebuchet MS" panose="020B0703020202090204" pitchFamily="34" charset="0"/>
                <a:cs typeface="Arial" panose="020B0604020202020204" pitchFamily="34" charset="0"/>
              </a:rPr>
              <a:t>DIGITAL NETWORK</a:t>
            </a:r>
            <a:endParaRPr lang="en-IN" sz="1400" b="1" dirty="0">
              <a:solidFill>
                <a:schemeClr val="tx1"/>
              </a:solidFill>
              <a:latin typeface="Trebuchet MS" panose="020B070302020209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D99FD20F-0F35-D4E3-F662-F0248BFCABB8}"/>
              </a:ext>
            </a:extLst>
          </p:cNvPr>
          <p:cNvSpPr txBox="1"/>
          <p:nvPr/>
        </p:nvSpPr>
        <p:spPr>
          <a:xfrm>
            <a:off x="4643800" y="987425"/>
            <a:ext cx="2016000" cy="360000"/>
          </a:xfrm>
          <a:prstGeom prst="round2SameRect">
            <a:avLst/>
          </a:prstGeom>
          <a:solidFill>
            <a:srgbClr val="BED730"/>
          </a:solid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rgbClr val="BED73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b="1" dirty="0">
                <a:solidFill>
                  <a:schemeClr val="tx1"/>
                </a:solidFill>
                <a:latin typeface="Trebuchet MS" panose="020B0703020202090204" pitchFamily="34" charset="0"/>
                <a:cs typeface="Arial" panose="020B0604020202020204" pitchFamily="34" charset="0"/>
              </a:rPr>
              <a:t>FULFILLMENT</a:t>
            </a:r>
            <a:endParaRPr lang="en-IN" sz="1400" b="1" dirty="0">
              <a:solidFill>
                <a:schemeClr val="tx1"/>
              </a:solidFill>
              <a:latin typeface="Trebuchet MS" panose="020B0703020202090204" pitchFamily="34" charset="0"/>
            </a:endParaRPr>
          </a:p>
        </p:txBody>
      </p:sp>
      <p:sp>
        <p:nvSpPr>
          <p:cNvPr id="50" name="TextBox 49">
            <a:extLst>
              <a:ext uri="{FF2B5EF4-FFF2-40B4-BE49-F238E27FC236}">
                <a16:creationId xmlns:a16="http://schemas.microsoft.com/office/drawing/2014/main" id="{3AA42C6C-B337-8025-4EBE-ECB7F74CA9AC}"/>
              </a:ext>
            </a:extLst>
          </p:cNvPr>
          <p:cNvSpPr txBox="1"/>
          <p:nvPr/>
        </p:nvSpPr>
        <p:spPr>
          <a:xfrm>
            <a:off x="6803700" y="987425"/>
            <a:ext cx="2016000" cy="360000"/>
          </a:xfrm>
          <a:prstGeom prst="round2SameRect">
            <a:avLst/>
          </a:prstGeom>
          <a:solidFill>
            <a:srgbClr val="BED730"/>
          </a:solidFill>
          <a:ln w="952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rgbClr val="BED73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b="1" dirty="0">
                <a:solidFill>
                  <a:schemeClr val="tx1"/>
                </a:solidFill>
                <a:latin typeface="Trebuchet MS" panose="020B0703020202090204" pitchFamily="34" charset="0"/>
                <a:cs typeface="Arial" panose="020B0604020202020204" pitchFamily="34" charset="0"/>
              </a:rPr>
              <a:t>ASSURANCE</a:t>
            </a:r>
            <a:endParaRPr lang="en-IN" sz="1400" b="1" dirty="0">
              <a:solidFill>
                <a:schemeClr val="tx1"/>
              </a:solidFill>
              <a:latin typeface="Trebuchet MS" panose="020B0703020202090204" pitchFamily="34" charset="0"/>
              <a:cs typeface="Arial" panose="020B0604020202020204" pitchFamily="34" charset="0"/>
            </a:endParaRPr>
          </a:p>
        </p:txBody>
      </p:sp>
      <p:pic>
        <p:nvPicPr>
          <p:cNvPr id="51" name="Picture 2">
            <a:extLst>
              <a:ext uri="{FF2B5EF4-FFF2-40B4-BE49-F238E27FC236}">
                <a16:creationId xmlns:a16="http://schemas.microsoft.com/office/drawing/2014/main" id="{E21C60EA-9473-0AB5-8020-D6C9DEB274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366" b="7119"/>
          <a:stretch/>
        </p:blipFill>
        <p:spPr bwMode="auto">
          <a:xfrm>
            <a:off x="2483827" y="1366088"/>
            <a:ext cx="2015999" cy="1077116"/>
          </a:xfrm>
          <a:prstGeom prst="rect">
            <a:avLst/>
          </a:prstGeom>
          <a:noFill/>
          <a:ln>
            <a:solidFill>
              <a:srgbClr val="BED730"/>
            </a:solidFill>
          </a:ln>
          <a:extLst>
            <a:ext uri="{909E8E84-426E-40DD-AFC4-6F175D3DCCD1}">
              <a14:hiddenFill xmlns:a14="http://schemas.microsoft.com/office/drawing/2010/main">
                <a:solidFill>
                  <a:srgbClr val="FFFFFF"/>
                </a:solidFill>
              </a14:hiddenFill>
            </a:ext>
          </a:extLst>
        </p:spPr>
      </p:pic>
      <p:grpSp>
        <p:nvGrpSpPr>
          <p:cNvPr id="52" name="Group 51">
            <a:extLst>
              <a:ext uri="{FF2B5EF4-FFF2-40B4-BE49-F238E27FC236}">
                <a16:creationId xmlns:a16="http://schemas.microsoft.com/office/drawing/2014/main" id="{5C418530-3954-C68E-39AE-85A22D924D4E}"/>
              </a:ext>
            </a:extLst>
          </p:cNvPr>
          <p:cNvGrpSpPr/>
          <p:nvPr/>
        </p:nvGrpSpPr>
        <p:grpSpPr>
          <a:xfrm>
            <a:off x="4643800" y="1366090"/>
            <a:ext cx="2016000" cy="1077218"/>
            <a:chOff x="2209800" y="1645920"/>
            <a:chExt cx="7772400" cy="3566160"/>
          </a:xfrm>
        </p:grpSpPr>
        <p:pic>
          <p:nvPicPr>
            <p:cNvPr id="53" name="Picture 52">
              <a:extLst>
                <a:ext uri="{FF2B5EF4-FFF2-40B4-BE49-F238E27FC236}">
                  <a16:creationId xmlns:a16="http://schemas.microsoft.com/office/drawing/2014/main" id="{ECE725B2-8E0F-C894-D6B0-CC9877DE93A6}"/>
                </a:ext>
              </a:extLst>
            </p:cNvPr>
            <p:cNvPicPr>
              <a:picLocks noChangeAspect="1"/>
            </p:cNvPicPr>
            <p:nvPr/>
          </p:nvPicPr>
          <p:blipFill>
            <a:blip r:embed="rId3"/>
            <a:stretch>
              <a:fillRect/>
            </a:stretch>
          </p:blipFill>
          <p:spPr>
            <a:xfrm>
              <a:off x="2209800" y="1645920"/>
              <a:ext cx="7772400" cy="3566160"/>
            </a:xfrm>
            <a:prstGeom prst="rect">
              <a:avLst/>
            </a:prstGeom>
            <a:ln>
              <a:solidFill>
                <a:srgbClr val="BED730"/>
              </a:solidFill>
            </a:ln>
          </p:spPr>
        </p:pic>
        <p:sp>
          <p:nvSpPr>
            <p:cNvPr id="54" name="Rounded Rectangle 40">
              <a:extLst>
                <a:ext uri="{FF2B5EF4-FFF2-40B4-BE49-F238E27FC236}">
                  <a16:creationId xmlns:a16="http://schemas.microsoft.com/office/drawing/2014/main" id="{428611E0-BC62-0C1D-EE49-D5C973D6D852}"/>
                </a:ext>
              </a:extLst>
            </p:cNvPr>
            <p:cNvSpPr/>
            <p:nvPr/>
          </p:nvSpPr>
          <p:spPr>
            <a:xfrm>
              <a:off x="5501899" y="2262752"/>
              <a:ext cx="1425844" cy="351811"/>
            </a:xfrm>
            <a:prstGeom prst="roundRect">
              <a:avLst/>
            </a:prstGeom>
            <a:solidFill>
              <a:srgbClr val="80808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5" b="1" dirty="0">
                  <a:solidFill>
                    <a:schemeClr val="bg1"/>
                  </a:solidFill>
                  <a:latin typeface="Trebuchet MS" panose="020B0703020202090204" pitchFamily="34" charset="0"/>
                  <a:cs typeface="Arial" panose="020B0604020202020204" pitchFamily="34" charset="0"/>
                </a:rPr>
                <a:t>Mid mile build</a:t>
              </a:r>
            </a:p>
          </p:txBody>
        </p:sp>
      </p:grpSp>
      <p:grpSp>
        <p:nvGrpSpPr>
          <p:cNvPr id="59" name="Group 58">
            <a:extLst>
              <a:ext uri="{FF2B5EF4-FFF2-40B4-BE49-F238E27FC236}">
                <a16:creationId xmlns:a16="http://schemas.microsoft.com/office/drawing/2014/main" id="{C48E2EDF-9440-2909-AE0D-59494A2A8187}"/>
              </a:ext>
            </a:extLst>
          </p:cNvPr>
          <p:cNvGrpSpPr>
            <a:grpSpLocks noChangeAspect="1"/>
          </p:cNvGrpSpPr>
          <p:nvPr/>
        </p:nvGrpSpPr>
        <p:grpSpPr>
          <a:xfrm>
            <a:off x="331600" y="1366088"/>
            <a:ext cx="2015850" cy="1077116"/>
            <a:chOff x="465914" y="1438360"/>
            <a:chExt cx="1800715" cy="1546167"/>
          </a:xfrm>
        </p:grpSpPr>
        <p:pic>
          <p:nvPicPr>
            <p:cNvPr id="56" name="Picture 55">
              <a:extLst>
                <a:ext uri="{FF2B5EF4-FFF2-40B4-BE49-F238E27FC236}">
                  <a16:creationId xmlns:a16="http://schemas.microsoft.com/office/drawing/2014/main" id="{5DDFA30A-B94C-D4CD-A4F8-BF7B1E6808EA}"/>
                </a:ext>
              </a:extLst>
            </p:cNvPr>
            <p:cNvPicPr>
              <a:picLocks noChangeAspect="1"/>
            </p:cNvPicPr>
            <p:nvPr/>
          </p:nvPicPr>
          <p:blipFill rotWithShape="1">
            <a:blip r:embed="rId4"/>
            <a:srcRect l="3053" t="3556" r="3357" b="4211"/>
            <a:stretch/>
          </p:blipFill>
          <p:spPr>
            <a:xfrm>
              <a:off x="465914" y="1438360"/>
              <a:ext cx="1800715" cy="1546167"/>
            </a:xfrm>
            <a:prstGeom prst="rect">
              <a:avLst/>
            </a:prstGeom>
            <a:ln>
              <a:solidFill>
                <a:srgbClr val="BED730"/>
              </a:solidFill>
            </a:ln>
          </p:spPr>
        </p:pic>
        <p:pic>
          <p:nvPicPr>
            <p:cNvPr id="57" name="Picture 56">
              <a:extLst>
                <a:ext uri="{FF2B5EF4-FFF2-40B4-BE49-F238E27FC236}">
                  <a16:creationId xmlns:a16="http://schemas.microsoft.com/office/drawing/2014/main" id="{AA7FBED3-8474-C090-4226-930F8BC72CE1}"/>
                </a:ext>
              </a:extLst>
            </p:cNvPr>
            <p:cNvPicPr>
              <a:picLocks noChangeAspect="1"/>
            </p:cNvPicPr>
            <p:nvPr/>
          </p:nvPicPr>
          <p:blipFill rotWithShape="1">
            <a:blip r:embed="rId5"/>
            <a:srcRect l="1900" t="3346" r="78002" b="2916"/>
            <a:stretch/>
          </p:blipFill>
          <p:spPr>
            <a:xfrm>
              <a:off x="1579332" y="1723954"/>
              <a:ext cx="512140" cy="913896"/>
            </a:xfrm>
            <a:prstGeom prst="rect">
              <a:avLst/>
            </a:prstGeom>
          </p:spPr>
        </p:pic>
      </p:grpSp>
      <p:pic>
        <p:nvPicPr>
          <p:cNvPr id="58" name="Picture 57">
            <a:extLst>
              <a:ext uri="{FF2B5EF4-FFF2-40B4-BE49-F238E27FC236}">
                <a16:creationId xmlns:a16="http://schemas.microsoft.com/office/drawing/2014/main" id="{0A080D0A-4941-2CF8-8E83-B492001BE925}"/>
              </a:ext>
            </a:extLst>
          </p:cNvPr>
          <p:cNvPicPr>
            <a:picLocks noChangeAspect="1"/>
          </p:cNvPicPr>
          <p:nvPr/>
        </p:nvPicPr>
        <p:blipFill>
          <a:blip r:embed="rId6"/>
          <a:stretch>
            <a:fillRect/>
          </a:stretch>
        </p:blipFill>
        <p:spPr>
          <a:xfrm>
            <a:off x="6803701" y="1366088"/>
            <a:ext cx="2016449" cy="1077116"/>
          </a:xfrm>
          <a:prstGeom prst="rect">
            <a:avLst/>
          </a:prstGeom>
          <a:ln>
            <a:solidFill>
              <a:srgbClr val="BED730"/>
            </a:solidFill>
          </a:ln>
        </p:spPr>
      </p:pic>
      <p:sp>
        <p:nvSpPr>
          <p:cNvPr id="60" name="TextBox 59">
            <a:extLst>
              <a:ext uri="{FF2B5EF4-FFF2-40B4-BE49-F238E27FC236}">
                <a16:creationId xmlns:a16="http://schemas.microsoft.com/office/drawing/2014/main" id="{CA9901C3-0686-6C9F-B5E4-775B5D571EE7}"/>
              </a:ext>
            </a:extLst>
          </p:cNvPr>
          <p:cNvSpPr txBox="1"/>
          <p:nvPr/>
        </p:nvSpPr>
        <p:spPr>
          <a:xfrm>
            <a:off x="2483601" y="2528165"/>
            <a:ext cx="2016000" cy="1181862"/>
          </a:xfrm>
          <a:prstGeom prst="rect">
            <a:avLst/>
          </a:prstGeom>
          <a:noFill/>
        </p:spPr>
        <p:txBody>
          <a:bodyPr wrap="square" rtlCol="0">
            <a:spAutoFit/>
          </a:bodyPr>
          <a:lstStyle/>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Inhouse self service Digital services platform</a:t>
            </a: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Connected buildings and Data Centers across India</a:t>
            </a:r>
            <a:endParaRPr lang="en-IN" sz="800" dirty="0">
              <a:solidFill>
                <a:schemeClr val="bg1"/>
              </a:solidFill>
              <a:latin typeface="Trebuchet MS" panose="020B0703020202090204" pitchFamily="34" charset="0"/>
              <a:cs typeface="Arial" panose="020B0604020202020204" pitchFamily="34" charset="0"/>
            </a:endParaRP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Simple point, click, connect </a:t>
            </a:r>
            <a:endParaRPr lang="en-IN" sz="800" dirty="0">
              <a:solidFill>
                <a:schemeClr val="bg1"/>
              </a:solidFill>
              <a:latin typeface="Trebuchet MS" panose="020B0703020202090204" pitchFamily="34" charset="0"/>
              <a:cs typeface="Arial" panose="020B0604020202020204" pitchFamily="34" charset="0"/>
            </a:endParaRP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Agile on demand services</a:t>
            </a:r>
            <a:endParaRPr lang="en-IN" sz="800" dirty="0">
              <a:solidFill>
                <a:schemeClr val="bg1"/>
              </a:solidFill>
              <a:latin typeface="Trebuchet MS" panose="020B0703020202090204" pitchFamily="34" charset="0"/>
              <a:cs typeface="Arial" panose="020B0604020202020204" pitchFamily="34" charset="0"/>
            </a:endParaRP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Cloud connects, Internet and Ethernet services</a:t>
            </a:r>
          </a:p>
          <a:p>
            <a:pPr marL="171446" lvl="1" indent="-171446" defTabSz="400040">
              <a:lnSpc>
                <a:spcPct val="90000"/>
              </a:lnSpc>
              <a:spcBef>
                <a:spcPct val="0"/>
              </a:spcBef>
              <a:spcAft>
                <a:spcPct val="15000"/>
              </a:spcAft>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Complete lifecycle management</a:t>
            </a:r>
            <a:endParaRPr lang="en-IN" sz="800" dirty="0">
              <a:solidFill>
                <a:schemeClr val="bg1"/>
              </a:solidFill>
              <a:latin typeface="Trebuchet MS" panose="020B070302020209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73269E31-8AB1-EE98-9EDA-3EB69B1414CE}"/>
              </a:ext>
            </a:extLst>
          </p:cNvPr>
          <p:cNvSpPr txBox="1"/>
          <p:nvPr/>
        </p:nvSpPr>
        <p:spPr>
          <a:xfrm>
            <a:off x="4643202" y="2528166"/>
            <a:ext cx="2016000" cy="1077218"/>
          </a:xfrm>
          <a:prstGeom prst="rect">
            <a:avLst/>
          </a:prstGeom>
          <a:noFill/>
        </p:spPr>
        <p:txBody>
          <a:bodyPr wrap="square" rtlCol="0">
            <a:spAutoFit/>
          </a:bodyPr>
          <a:lstStyle/>
          <a:p>
            <a:pPr marL="171446" lvl="1" indent="-171446">
              <a:buFont typeface="Arial" panose="020B0604020202020204" pitchFamily="34" charset="0"/>
              <a:buChar char="•"/>
            </a:pPr>
            <a:r>
              <a:rPr lang="en-US" sz="800" dirty="0">
                <a:solidFill>
                  <a:schemeClr val="bg1"/>
                </a:solidFill>
                <a:latin typeface="Trebuchet MS" panose="020B0703020202090204" pitchFamily="34" charset="0"/>
              </a:rPr>
              <a:t>Service delivery automation across all services</a:t>
            </a:r>
            <a:endParaRPr lang="en-IN" sz="800" dirty="0">
              <a:solidFill>
                <a:schemeClr val="bg1"/>
              </a:solidFill>
              <a:latin typeface="Trebuchet MS" panose="020B0703020202090204" pitchFamily="34" charset="0"/>
            </a:endParaRPr>
          </a:p>
          <a:p>
            <a:pPr marL="171446" lvl="1" indent="-171446">
              <a:buFont typeface="Arial" panose="020B0604020202020204" pitchFamily="34" charset="0"/>
              <a:buChar char="•"/>
            </a:pPr>
            <a:r>
              <a:rPr lang="en-US" sz="800" dirty="0">
                <a:solidFill>
                  <a:schemeClr val="bg1"/>
                </a:solidFill>
                <a:latin typeface="Trebuchet MS" panose="020B0703020202090204" pitchFamily="34" charset="0"/>
              </a:rPr>
              <a:t>Automated provisioning and testing</a:t>
            </a:r>
          </a:p>
          <a:p>
            <a:pPr marL="171446" lvl="1" indent="-171446">
              <a:buFont typeface="Arial" panose="020B0604020202020204" pitchFamily="34" charset="0"/>
              <a:buChar char="•"/>
            </a:pPr>
            <a:r>
              <a:rPr lang="en-US" sz="800" dirty="0">
                <a:solidFill>
                  <a:schemeClr val="bg1"/>
                </a:solidFill>
                <a:latin typeface="Trebuchet MS" panose="020B0703020202090204" pitchFamily="34" charset="0"/>
              </a:rPr>
              <a:t>Order to asset management integration</a:t>
            </a:r>
            <a:endParaRPr lang="en-IN" sz="800" dirty="0">
              <a:solidFill>
                <a:schemeClr val="bg1"/>
              </a:solidFill>
              <a:latin typeface="Trebuchet MS" panose="020B0703020202090204" pitchFamily="34" charset="0"/>
            </a:endParaRPr>
          </a:p>
          <a:p>
            <a:pPr marL="171446" lvl="1" indent="-171446">
              <a:buFont typeface="Arial" panose="020B0604020202020204" pitchFamily="34" charset="0"/>
              <a:buChar char="•"/>
            </a:pPr>
            <a:r>
              <a:rPr lang="en-US" sz="800" dirty="0">
                <a:solidFill>
                  <a:schemeClr val="bg1"/>
                </a:solidFill>
                <a:latin typeface="Trebuchet MS" panose="020B0703020202090204" pitchFamily="34" charset="0"/>
              </a:rPr>
              <a:t>Digitized workflow for build</a:t>
            </a:r>
            <a:endParaRPr lang="en-IN" sz="800" dirty="0">
              <a:solidFill>
                <a:schemeClr val="bg1"/>
              </a:solidFill>
              <a:latin typeface="Trebuchet MS" panose="020B0703020202090204" pitchFamily="34" charset="0"/>
            </a:endParaRPr>
          </a:p>
          <a:p>
            <a:pPr marL="171446" lvl="1" indent="-171446">
              <a:buFont typeface="Arial" panose="020B0604020202020204" pitchFamily="34" charset="0"/>
              <a:buChar char="•"/>
            </a:pPr>
            <a:r>
              <a:rPr lang="en-US" sz="800" dirty="0">
                <a:solidFill>
                  <a:schemeClr val="bg1"/>
                </a:solidFill>
                <a:latin typeface="Trebuchet MS" panose="020B0703020202090204" pitchFamily="34" charset="0"/>
              </a:rPr>
              <a:t>Truck roll tracking &amp; Vendor Billing</a:t>
            </a:r>
            <a:endParaRPr lang="en-IN" sz="800" dirty="0">
              <a:solidFill>
                <a:schemeClr val="bg1"/>
              </a:solidFill>
              <a:latin typeface="Trebuchet MS" panose="020B0703020202090204" pitchFamily="34" charset="0"/>
            </a:endParaRPr>
          </a:p>
          <a:p>
            <a:pPr marL="171446" lvl="1" indent="-171446">
              <a:buFont typeface="Arial" panose="020B0604020202020204" pitchFamily="34" charset="0"/>
              <a:buChar char="•"/>
            </a:pPr>
            <a:r>
              <a:rPr lang="en-US" sz="800" dirty="0">
                <a:solidFill>
                  <a:schemeClr val="bg1"/>
                </a:solidFill>
                <a:latin typeface="Trebuchet MS" panose="020B0703020202090204" pitchFamily="34" charset="0"/>
              </a:rPr>
              <a:t>Digital IR.</a:t>
            </a:r>
            <a:endParaRPr lang="en-IN" sz="800" dirty="0">
              <a:solidFill>
                <a:schemeClr val="bg1"/>
              </a:solidFill>
              <a:latin typeface="Trebuchet MS" panose="020B0703020202090204" pitchFamily="34" charset="0"/>
            </a:endParaRPr>
          </a:p>
        </p:txBody>
      </p:sp>
      <p:sp>
        <p:nvSpPr>
          <p:cNvPr id="62" name="TextBox 61">
            <a:extLst>
              <a:ext uri="{FF2B5EF4-FFF2-40B4-BE49-F238E27FC236}">
                <a16:creationId xmlns:a16="http://schemas.microsoft.com/office/drawing/2014/main" id="{FF119CB6-EC5D-E1B0-1DFF-8923A83BE3EE}"/>
              </a:ext>
            </a:extLst>
          </p:cNvPr>
          <p:cNvSpPr txBox="1"/>
          <p:nvPr/>
        </p:nvSpPr>
        <p:spPr>
          <a:xfrm>
            <a:off x="6802354" y="2528166"/>
            <a:ext cx="2016000" cy="1188018"/>
          </a:xfrm>
          <a:prstGeom prst="rect">
            <a:avLst/>
          </a:prstGeom>
          <a:noFill/>
        </p:spPr>
        <p:txBody>
          <a:bodyPr wrap="square" rtlCol="0">
            <a:spAutoFit/>
          </a:bodyPr>
          <a:lstStyle/>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Alerts to tickets to remediation</a:t>
            </a:r>
            <a:endParaRPr lang="en-IN" sz="800" dirty="0">
              <a:solidFill>
                <a:schemeClr val="bg1"/>
              </a:solidFill>
              <a:latin typeface="Trebuchet MS" panose="020B0703020202090204" pitchFamily="34" charset="0"/>
              <a:cs typeface="Arial" panose="020B0604020202020204" pitchFamily="34" charset="0"/>
            </a:endParaRPr>
          </a:p>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Customer self-care</a:t>
            </a:r>
          </a:p>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Auto remediation pipeline</a:t>
            </a:r>
          </a:p>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L1 to L2 automation </a:t>
            </a:r>
          </a:p>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E-Bonding for partners and vendors</a:t>
            </a:r>
            <a:endParaRPr lang="en-IN" sz="800" dirty="0">
              <a:solidFill>
                <a:schemeClr val="bg1"/>
              </a:solidFill>
              <a:latin typeface="Trebuchet MS" panose="020B0703020202090204" pitchFamily="34" charset="0"/>
              <a:cs typeface="Arial" panose="020B0604020202020204" pitchFamily="34" charset="0"/>
            </a:endParaRPr>
          </a:p>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Change automations</a:t>
            </a:r>
            <a:endParaRPr lang="en-IN" sz="800" dirty="0">
              <a:solidFill>
                <a:schemeClr val="bg1"/>
              </a:solidFill>
              <a:latin typeface="Trebuchet MS" panose="020B0703020202090204" pitchFamily="34" charset="0"/>
              <a:cs typeface="Arial" panose="020B0604020202020204" pitchFamily="34" charset="0"/>
            </a:endParaRPr>
          </a:p>
          <a:p>
            <a:pPr marL="171446" indent="-171446">
              <a:buFont typeface="Arial" panose="020B0604020202020204" pitchFamily="34" charset="0"/>
              <a:buChar char="•"/>
            </a:pPr>
            <a:r>
              <a:rPr lang="en-US" sz="800" dirty="0">
                <a:solidFill>
                  <a:schemeClr val="bg1"/>
                </a:solidFill>
                <a:latin typeface="Trebuchet MS" panose="020B0703020202090204" pitchFamily="34" charset="0"/>
                <a:cs typeface="Arial" panose="020B0604020202020204" pitchFamily="34" charset="0"/>
              </a:rPr>
              <a:t>App based truck roll assignment and tracking</a:t>
            </a:r>
            <a:endParaRPr lang="en-IN" sz="800" dirty="0">
              <a:solidFill>
                <a:schemeClr val="bg1"/>
              </a:solidFill>
              <a:latin typeface="Trebuchet MS" panose="020B0703020202090204" pitchFamily="34" charset="0"/>
              <a:cs typeface="Arial" panose="020B0604020202020204" pitchFamily="34" charset="0"/>
            </a:endParaRPr>
          </a:p>
          <a:p>
            <a:pPr marL="171446" lvl="1" indent="-171446" defTabSz="366704">
              <a:lnSpc>
                <a:spcPct val="90000"/>
              </a:lnSpc>
              <a:spcBef>
                <a:spcPct val="0"/>
              </a:spcBef>
              <a:spcAft>
                <a:spcPct val="15000"/>
              </a:spcAft>
              <a:buFont typeface="Arial" panose="020B0604020202020204" pitchFamily="34" charset="0"/>
              <a:buChar char="•"/>
            </a:pPr>
            <a:endParaRPr lang="en-IN" sz="800" dirty="0">
              <a:solidFill>
                <a:schemeClr val="bg1"/>
              </a:solidFill>
              <a:latin typeface="Trebuchet MS" panose="020B0703020202090204" pitchFamily="34" charset="0"/>
              <a:cs typeface="Arial" panose="020B0604020202020204" pitchFamily="34" charset="0"/>
            </a:endParaRPr>
          </a:p>
        </p:txBody>
      </p:sp>
    </p:spTree>
    <p:extLst>
      <p:ext uri="{BB962C8B-B14F-4D97-AF65-F5344CB8AC3E}">
        <p14:creationId xmlns:p14="http://schemas.microsoft.com/office/powerpoint/2010/main" val="1439095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DC073-E9ED-31FC-7E93-9018E60A1FE1}"/>
              </a:ext>
            </a:extLst>
          </p:cNvPr>
          <p:cNvSpPr>
            <a:spLocks noGrp="1"/>
          </p:cNvSpPr>
          <p:nvPr>
            <p:ph type="title"/>
          </p:nvPr>
        </p:nvSpPr>
        <p:spPr>
          <a:xfrm>
            <a:off x="323851" y="165412"/>
            <a:ext cx="7693101" cy="461655"/>
          </a:xfrm>
        </p:spPr>
        <p:txBody>
          <a:bodyPr/>
          <a:lstStyle/>
          <a:p>
            <a:r>
              <a:rPr lang="en-US" dirty="0"/>
              <a:t>Why Sify</a:t>
            </a:r>
          </a:p>
        </p:txBody>
      </p:sp>
      <p:graphicFrame>
        <p:nvGraphicFramePr>
          <p:cNvPr id="5" name="Diagram 4">
            <a:extLst>
              <a:ext uri="{FF2B5EF4-FFF2-40B4-BE49-F238E27FC236}">
                <a16:creationId xmlns:a16="http://schemas.microsoft.com/office/drawing/2014/main" id="{62F3CF98-E43C-80D3-4C06-4A4F9661212A}"/>
              </a:ext>
            </a:extLst>
          </p:cNvPr>
          <p:cNvGraphicFramePr/>
          <p:nvPr>
            <p:extLst>
              <p:ext uri="{D42A27DB-BD31-4B8C-83A1-F6EECF244321}">
                <p14:modId xmlns:p14="http://schemas.microsoft.com/office/powerpoint/2010/main" val="1544842014"/>
              </p:ext>
            </p:extLst>
          </p:nvPr>
        </p:nvGraphicFramePr>
        <p:xfrm>
          <a:off x="323851" y="987425"/>
          <a:ext cx="8496299"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1393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851" y="165412"/>
            <a:ext cx="7693101" cy="461655"/>
          </a:xfrm>
        </p:spPr>
        <p:txBody>
          <a:bodyPr/>
          <a:lstStyle/>
          <a:p>
            <a:r>
              <a:rPr lang="en-IN" dirty="0"/>
              <a:t>agenda</a:t>
            </a:r>
          </a:p>
        </p:txBody>
      </p:sp>
      <p:graphicFrame>
        <p:nvGraphicFramePr>
          <p:cNvPr id="2" name="Diagram 1">
            <a:extLst>
              <a:ext uri="{FF2B5EF4-FFF2-40B4-BE49-F238E27FC236}">
                <a16:creationId xmlns:a16="http://schemas.microsoft.com/office/drawing/2014/main" id="{A83F0A34-5AA6-4D8C-B891-466A5691E0A9}"/>
              </a:ext>
            </a:extLst>
          </p:cNvPr>
          <p:cNvGraphicFramePr/>
          <p:nvPr>
            <p:extLst>
              <p:ext uri="{D42A27DB-BD31-4B8C-83A1-F6EECF244321}">
                <p14:modId xmlns:p14="http://schemas.microsoft.com/office/powerpoint/2010/main" val="1649608215"/>
              </p:ext>
            </p:extLst>
          </p:nvPr>
        </p:nvGraphicFramePr>
        <p:xfrm>
          <a:off x="323999" y="987427"/>
          <a:ext cx="8496443" cy="3529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4227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6E497-E06F-11C7-2206-84309B8D15A6}"/>
              </a:ext>
            </a:extLst>
          </p:cNvPr>
          <p:cNvSpPr>
            <a:spLocks noGrp="1"/>
          </p:cNvSpPr>
          <p:nvPr>
            <p:ph type="title"/>
          </p:nvPr>
        </p:nvSpPr>
        <p:spPr/>
        <p:txBody>
          <a:bodyPr/>
          <a:lstStyle/>
          <a:p>
            <a:r>
              <a:rPr lang="en-US" sz="1800" dirty="0"/>
              <a:t>Connecting Lives from Local to Global</a:t>
            </a:r>
          </a:p>
        </p:txBody>
      </p:sp>
      <p:grpSp>
        <p:nvGrpSpPr>
          <p:cNvPr id="25" name="Group 24">
            <a:extLst>
              <a:ext uri="{FF2B5EF4-FFF2-40B4-BE49-F238E27FC236}">
                <a16:creationId xmlns:a16="http://schemas.microsoft.com/office/drawing/2014/main" id="{E91E3F21-6B02-77D9-891F-E452658A9ED5}"/>
              </a:ext>
            </a:extLst>
          </p:cNvPr>
          <p:cNvGrpSpPr/>
          <p:nvPr/>
        </p:nvGrpSpPr>
        <p:grpSpPr>
          <a:xfrm>
            <a:off x="5725301" y="2486391"/>
            <a:ext cx="1746660" cy="2020014"/>
            <a:chOff x="5725301" y="2486391"/>
            <a:chExt cx="1746660" cy="2020014"/>
          </a:xfrm>
        </p:grpSpPr>
        <p:sp>
          <p:nvSpPr>
            <p:cNvPr id="13" name="Rectangle 12">
              <a:extLst>
                <a:ext uri="{FF2B5EF4-FFF2-40B4-BE49-F238E27FC236}">
                  <a16:creationId xmlns:a16="http://schemas.microsoft.com/office/drawing/2014/main" id="{82745ED2-5285-7DE1-2334-B877EB343A58}"/>
                </a:ext>
              </a:extLst>
            </p:cNvPr>
            <p:cNvSpPr>
              <a:spLocks noChangeAspect="1"/>
            </p:cNvSpPr>
            <p:nvPr/>
          </p:nvSpPr>
          <p:spPr>
            <a:xfrm>
              <a:off x="6065284" y="2486391"/>
              <a:ext cx="1260000" cy="1260000"/>
            </a:xfrm>
            <a:prstGeom prst="rect">
              <a:avLst/>
            </a:prstGeom>
            <a:solidFill>
              <a:srgbClr val="C0504D">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2" name="Rectangle 41">
              <a:extLst>
                <a:ext uri="{FF2B5EF4-FFF2-40B4-BE49-F238E27FC236}">
                  <a16:creationId xmlns:a16="http://schemas.microsoft.com/office/drawing/2014/main" id="{D1E78010-C4EC-5806-4469-6FB00D6AF2A8}"/>
                </a:ext>
              </a:extLst>
            </p:cNvPr>
            <p:cNvSpPr/>
            <p:nvPr/>
          </p:nvSpPr>
          <p:spPr>
            <a:xfrm>
              <a:off x="7327961" y="2708351"/>
              <a:ext cx="144000" cy="108000"/>
            </a:xfrm>
            <a:prstGeom prst="rect">
              <a:avLst/>
            </a:prstGeom>
            <a:solidFill>
              <a:srgbClr val="4BACC6">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7" name="TextBox 46">
              <a:extLst>
                <a:ext uri="{FF2B5EF4-FFF2-40B4-BE49-F238E27FC236}">
                  <a16:creationId xmlns:a16="http://schemas.microsoft.com/office/drawing/2014/main" id="{F221471A-4C3F-40D8-BAA5-1E9FE4693360}"/>
                </a:ext>
              </a:extLst>
            </p:cNvPr>
            <p:cNvSpPr txBox="1"/>
            <p:nvPr/>
          </p:nvSpPr>
          <p:spPr>
            <a:xfrm>
              <a:off x="6065283" y="3799854"/>
              <a:ext cx="1260000" cy="276999"/>
            </a:xfrm>
            <a:prstGeom prst="rect">
              <a:avLst/>
            </a:prstGeom>
            <a:noFill/>
          </p:spPr>
          <p:txBody>
            <a:bodyPr wrap="square" rtlCol="0">
              <a:spAutoFit/>
            </a:bodyPr>
            <a:lstStyle/>
            <a:p>
              <a:pPr algn="r"/>
              <a:r>
                <a:rPr lang="en-US" sz="1200" b="1" dirty="0">
                  <a:solidFill>
                    <a:schemeClr val="accent2"/>
                  </a:solidFill>
                </a:rPr>
                <a:t>Manufacturing</a:t>
              </a:r>
              <a:endParaRPr lang="en-US" sz="1200" b="1" dirty="0">
                <a:solidFill>
                  <a:schemeClr val="accent2"/>
                </a:solidFill>
                <a:latin typeface="Trebuchet MS"/>
              </a:endParaRPr>
            </a:p>
          </p:txBody>
        </p:sp>
        <p:sp>
          <p:nvSpPr>
            <p:cNvPr id="49" name="TextBox 48">
              <a:extLst>
                <a:ext uri="{FF2B5EF4-FFF2-40B4-BE49-F238E27FC236}">
                  <a16:creationId xmlns:a16="http://schemas.microsoft.com/office/drawing/2014/main" id="{FED6E010-68E1-C9A5-AC0B-E572BDE3C811}"/>
                </a:ext>
              </a:extLst>
            </p:cNvPr>
            <p:cNvSpPr txBox="1"/>
            <p:nvPr/>
          </p:nvSpPr>
          <p:spPr>
            <a:xfrm>
              <a:off x="5725301" y="3999616"/>
              <a:ext cx="1599983" cy="369332"/>
            </a:xfrm>
            <a:prstGeom prst="rect">
              <a:avLst/>
            </a:prstGeom>
            <a:noFill/>
          </p:spPr>
          <p:txBody>
            <a:bodyPr wrap="square" rtlCol="0">
              <a:spAutoFit/>
            </a:bodyPr>
            <a:lstStyle/>
            <a:p>
              <a:pPr algn="r"/>
              <a:r>
                <a:rPr lang="en-IN" sz="900" dirty="0">
                  <a:solidFill>
                    <a:schemeClr val="bg1">
                      <a:lumMod val="95000"/>
                    </a:schemeClr>
                  </a:solidFill>
                  <a:latin typeface="Trebuchet MS"/>
                </a:rPr>
                <a:t>Faster delivery from factory floors to your door</a:t>
              </a:r>
            </a:p>
          </p:txBody>
        </p:sp>
        <p:cxnSp>
          <p:nvCxnSpPr>
            <p:cNvPr id="1031" name="Straight Connector 1030">
              <a:extLst>
                <a:ext uri="{FF2B5EF4-FFF2-40B4-BE49-F238E27FC236}">
                  <a16:creationId xmlns:a16="http://schemas.microsoft.com/office/drawing/2014/main" id="{A04F1D61-EABA-7EBF-BE56-65421BCA7C27}"/>
                </a:ext>
              </a:extLst>
            </p:cNvPr>
            <p:cNvCxnSpPr>
              <a:cxnSpLocks/>
              <a:endCxn id="1039" idx="0"/>
            </p:cNvCxnSpPr>
            <p:nvPr/>
          </p:nvCxnSpPr>
          <p:spPr>
            <a:xfrm flipH="1">
              <a:off x="7397283" y="2816351"/>
              <a:ext cx="2678" cy="1546054"/>
            </a:xfrm>
            <a:prstGeom prst="line">
              <a:avLst/>
            </a:prstGeom>
            <a:ln w="635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039" name="Oval 1038">
              <a:extLst>
                <a:ext uri="{FF2B5EF4-FFF2-40B4-BE49-F238E27FC236}">
                  <a16:creationId xmlns:a16="http://schemas.microsoft.com/office/drawing/2014/main" id="{7A13C1EA-2EEB-8408-FBB8-E08989BC4834}"/>
                </a:ext>
              </a:extLst>
            </p:cNvPr>
            <p:cNvSpPr>
              <a:spLocks noChangeAspect="1"/>
            </p:cNvSpPr>
            <p:nvPr/>
          </p:nvSpPr>
          <p:spPr>
            <a:xfrm>
              <a:off x="7325283" y="4362405"/>
              <a:ext cx="144000" cy="144000"/>
            </a:xfrm>
            <a:prstGeom prst="ellipse">
              <a:avLst/>
            </a:prstGeom>
            <a:solidFill>
              <a:schemeClr val="bg1"/>
            </a:solid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50" name="Picture 2">
              <a:extLst>
                <a:ext uri="{FF2B5EF4-FFF2-40B4-BE49-F238E27FC236}">
                  <a16:creationId xmlns:a16="http://schemas.microsoft.com/office/drawing/2014/main" id="{B4D0451B-51F9-094C-DE11-33498A6D1C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784" r="9602"/>
            <a:stretch/>
          </p:blipFill>
          <p:spPr bwMode="auto">
            <a:xfrm>
              <a:off x="6194748" y="2627358"/>
              <a:ext cx="1007212" cy="100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grpSp>
      <p:grpSp>
        <p:nvGrpSpPr>
          <p:cNvPr id="21" name="Group 20">
            <a:extLst>
              <a:ext uri="{FF2B5EF4-FFF2-40B4-BE49-F238E27FC236}">
                <a16:creationId xmlns:a16="http://schemas.microsoft.com/office/drawing/2014/main" id="{6CBCA3FE-902A-086A-1476-8712F04244F1}"/>
              </a:ext>
            </a:extLst>
          </p:cNvPr>
          <p:cNvGrpSpPr/>
          <p:nvPr/>
        </p:nvGrpSpPr>
        <p:grpSpPr>
          <a:xfrm>
            <a:off x="-10887" y="2486391"/>
            <a:ext cx="1845432" cy="2020014"/>
            <a:chOff x="-10887" y="2486391"/>
            <a:chExt cx="1845432" cy="2020014"/>
          </a:xfrm>
        </p:grpSpPr>
        <p:sp>
          <p:nvSpPr>
            <p:cNvPr id="3" name="Rectangle 2">
              <a:extLst>
                <a:ext uri="{FF2B5EF4-FFF2-40B4-BE49-F238E27FC236}">
                  <a16:creationId xmlns:a16="http://schemas.microsoft.com/office/drawing/2014/main" id="{1429DF90-5A34-11EB-1E73-74CDD093C152}"/>
                </a:ext>
              </a:extLst>
            </p:cNvPr>
            <p:cNvSpPr>
              <a:spLocks noChangeAspect="1"/>
            </p:cNvSpPr>
            <p:nvPr/>
          </p:nvSpPr>
          <p:spPr>
            <a:xfrm>
              <a:off x="427868" y="2486391"/>
              <a:ext cx="1260000" cy="1260000"/>
            </a:xfrm>
            <a:prstGeom prst="rect">
              <a:avLst/>
            </a:prstGeom>
            <a:solidFill>
              <a:srgbClr val="08A7CB">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0" name="Rectangle 29">
              <a:extLst>
                <a:ext uri="{FF2B5EF4-FFF2-40B4-BE49-F238E27FC236}">
                  <a16:creationId xmlns:a16="http://schemas.microsoft.com/office/drawing/2014/main" id="{9CC7E4D2-F2EB-F73E-B666-13C317273729}"/>
                </a:ext>
              </a:extLst>
            </p:cNvPr>
            <p:cNvSpPr/>
            <p:nvPr/>
          </p:nvSpPr>
          <p:spPr>
            <a:xfrm>
              <a:off x="1690545" y="2708351"/>
              <a:ext cx="144000" cy="108000"/>
            </a:xfrm>
            <a:prstGeom prst="rect">
              <a:avLst/>
            </a:prstGeom>
            <a:solidFill>
              <a:srgbClr val="02B5A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3" name="TextBox 42">
              <a:extLst>
                <a:ext uri="{FF2B5EF4-FFF2-40B4-BE49-F238E27FC236}">
                  <a16:creationId xmlns:a16="http://schemas.microsoft.com/office/drawing/2014/main" id="{C309E20A-4EC0-6F54-13F4-A0B59F1AF966}"/>
                </a:ext>
              </a:extLst>
            </p:cNvPr>
            <p:cNvSpPr txBox="1"/>
            <p:nvPr/>
          </p:nvSpPr>
          <p:spPr>
            <a:xfrm>
              <a:off x="427868" y="3799854"/>
              <a:ext cx="1260000" cy="276999"/>
            </a:xfrm>
            <a:prstGeom prst="rect">
              <a:avLst/>
            </a:prstGeom>
            <a:noFill/>
          </p:spPr>
          <p:txBody>
            <a:bodyPr wrap="square" rtlCol="0">
              <a:spAutoFit/>
            </a:bodyPr>
            <a:lstStyle/>
            <a:p>
              <a:pPr algn="r"/>
              <a:r>
                <a:rPr lang="en-US" sz="1200" b="1" dirty="0">
                  <a:solidFill>
                    <a:srgbClr val="08A7CB"/>
                  </a:solidFill>
                  <a:latin typeface="Trebuchet MS"/>
                </a:rPr>
                <a:t>Global OTT</a:t>
              </a:r>
            </a:p>
          </p:txBody>
        </p:sp>
        <p:sp>
          <p:nvSpPr>
            <p:cNvPr id="44" name="TextBox 43">
              <a:extLst>
                <a:ext uri="{FF2B5EF4-FFF2-40B4-BE49-F238E27FC236}">
                  <a16:creationId xmlns:a16="http://schemas.microsoft.com/office/drawing/2014/main" id="{550F12AC-F92E-FFD7-FC70-141D865BD3C4}"/>
                </a:ext>
              </a:extLst>
            </p:cNvPr>
            <p:cNvSpPr txBox="1"/>
            <p:nvPr/>
          </p:nvSpPr>
          <p:spPr>
            <a:xfrm>
              <a:off x="206514" y="3999616"/>
              <a:ext cx="1481355" cy="369332"/>
            </a:xfrm>
            <a:prstGeom prst="rect">
              <a:avLst/>
            </a:prstGeom>
            <a:noFill/>
          </p:spPr>
          <p:txBody>
            <a:bodyPr wrap="square" rtlCol="0">
              <a:spAutoFit/>
            </a:bodyPr>
            <a:lstStyle/>
            <a:p>
              <a:pPr algn="r">
                <a:defRPr/>
              </a:pPr>
              <a:r>
                <a:rPr lang="en-IN" sz="900" dirty="0">
                  <a:solidFill>
                    <a:schemeClr val="bg1">
                      <a:lumMod val="95000"/>
                    </a:schemeClr>
                  </a:solidFill>
                  <a:latin typeface="Trebuchet MS"/>
                </a:rPr>
                <a:t>Stream your best shows anywhere, anytime</a:t>
              </a:r>
            </a:p>
          </p:txBody>
        </p:sp>
        <p:cxnSp>
          <p:nvCxnSpPr>
            <p:cNvPr id="1026" name="Straight Connector 1025">
              <a:extLst>
                <a:ext uri="{FF2B5EF4-FFF2-40B4-BE49-F238E27FC236}">
                  <a16:creationId xmlns:a16="http://schemas.microsoft.com/office/drawing/2014/main" id="{BB341CF3-C8DF-D434-137E-7E1676325201}"/>
                </a:ext>
              </a:extLst>
            </p:cNvPr>
            <p:cNvCxnSpPr>
              <a:cxnSpLocks/>
              <a:stCxn id="30" idx="2"/>
              <a:endCxn id="1037" idx="0"/>
            </p:cNvCxnSpPr>
            <p:nvPr/>
          </p:nvCxnSpPr>
          <p:spPr>
            <a:xfrm flipH="1">
              <a:off x="1762544" y="2816351"/>
              <a:ext cx="1" cy="1546054"/>
            </a:xfrm>
            <a:prstGeom prst="line">
              <a:avLst/>
            </a:prstGeom>
            <a:ln w="6350">
              <a:solidFill>
                <a:srgbClr val="08A7CB"/>
              </a:solidFill>
              <a:prstDash val="sysDot"/>
            </a:ln>
          </p:spPr>
          <p:style>
            <a:lnRef idx="1">
              <a:schemeClr val="accent1"/>
            </a:lnRef>
            <a:fillRef idx="0">
              <a:schemeClr val="accent1"/>
            </a:fillRef>
            <a:effectRef idx="0">
              <a:schemeClr val="accent1"/>
            </a:effectRef>
            <a:fontRef idx="minor">
              <a:schemeClr val="tx1"/>
            </a:fontRef>
          </p:style>
        </p:cxnSp>
        <p:sp>
          <p:nvSpPr>
            <p:cNvPr id="1037" name="Oval 1036">
              <a:extLst>
                <a:ext uri="{FF2B5EF4-FFF2-40B4-BE49-F238E27FC236}">
                  <a16:creationId xmlns:a16="http://schemas.microsoft.com/office/drawing/2014/main" id="{E9BBE87A-7460-C7CD-1433-CD86522BB0D7}"/>
                </a:ext>
              </a:extLst>
            </p:cNvPr>
            <p:cNvSpPr>
              <a:spLocks noChangeAspect="1"/>
            </p:cNvSpPr>
            <p:nvPr/>
          </p:nvSpPr>
          <p:spPr>
            <a:xfrm>
              <a:off x="1690544" y="4362405"/>
              <a:ext cx="144000" cy="144000"/>
            </a:xfrm>
            <a:prstGeom prst="ellipse">
              <a:avLst/>
            </a:prstGeom>
            <a:solidFill>
              <a:schemeClr val="bg1"/>
            </a:solidFill>
            <a:ln w="28575">
              <a:solidFill>
                <a:srgbClr val="08A7C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Rectangle 5">
              <a:extLst>
                <a:ext uri="{FF2B5EF4-FFF2-40B4-BE49-F238E27FC236}">
                  <a16:creationId xmlns:a16="http://schemas.microsoft.com/office/drawing/2014/main" id="{9A23340F-611A-341D-8266-7972F6194B4E}"/>
                </a:ext>
              </a:extLst>
            </p:cNvPr>
            <p:cNvSpPr/>
            <p:nvPr/>
          </p:nvSpPr>
          <p:spPr>
            <a:xfrm>
              <a:off x="-10887" y="2708351"/>
              <a:ext cx="432000" cy="108000"/>
            </a:xfrm>
            <a:prstGeom prst="rect">
              <a:avLst/>
            </a:prstGeom>
            <a:solidFill>
              <a:srgbClr val="08A7CB">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52" name="Picture 4">
              <a:extLst>
                <a:ext uri="{FF2B5EF4-FFF2-40B4-BE49-F238E27FC236}">
                  <a16:creationId xmlns:a16="http://schemas.microsoft.com/office/drawing/2014/main" id="{8C97F900-2B5D-6C91-5EFB-14357207EC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6842" r="16842"/>
            <a:stretch/>
          </p:blipFill>
          <p:spPr bwMode="auto">
            <a:xfrm>
              <a:off x="556545" y="2627358"/>
              <a:ext cx="1012835" cy="100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grpSp>
      <p:grpSp>
        <p:nvGrpSpPr>
          <p:cNvPr id="22" name="Group 21">
            <a:extLst>
              <a:ext uri="{FF2B5EF4-FFF2-40B4-BE49-F238E27FC236}">
                <a16:creationId xmlns:a16="http://schemas.microsoft.com/office/drawing/2014/main" id="{8CE2E866-7410-CD1E-9874-B0465C069521}"/>
              </a:ext>
            </a:extLst>
          </p:cNvPr>
          <p:cNvGrpSpPr/>
          <p:nvPr/>
        </p:nvGrpSpPr>
        <p:grpSpPr>
          <a:xfrm>
            <a:off x="1433384" y="987426"/>
            <a:ext cx="1810515" cy="2072090"/>
            <a:chOff x="1433384" y="987425"/>
            <a:chExt cx="1810515" cy="2072090"/>
          </a:xfrm>
        </p:grpSpPr>
        <p:sp>
          <p:nvSpPr>
            <p:cNvPr id="10" name="Rectangle 9">
              <a:extLst>
                <a:ext uri="{FF2B5EF4-FFF2-40B4-BE49-F238E27FC236}">
                  <a16:creationId xmlns:a16="http://schemas.microsoft.com/office/drawing/2014/main" id="{A3DB1EF6-1536-C5C4-2F60-9D9790EB3AC8}"/>
                </a:ext>
              </a:extLst>
            </p:cNvPr>
            <p:cNvSpPr>
              <a:spLocks noChangeAspect="1"/>
            </p:cNvSpPr>
            <p:nvPr/>
          </p:nvSpPr>
          <p:spPr>
            <a:xfrm>
              <a:off x="1837222" y="1799515"/>
              <a:ext cx="1260000" cy="1260000"/>
            </a:xfrm>
            <a:prstGeom prst="rect">
              <a:avLst/>
            </a:prstGeom>
            <a:solidFill>
              <a:srgbClr val="02B5A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Rectangle 31">
              <a:extLst>
                <a:ext uri="{FF2B5EF4-FFF2-40B4-BE49-F238E27FC236}">
                  <a16:creationId xmlns:a16="http://schemas.microsoft.com/office/drawing/2014/main" id="{7F818DA8-8422-A940-F930-8A40DE87A4AD}"/>
                </a:ext>
              </a:extLst>
            </p:cNvPr>
            <p:cNvSpPr/>
            <p:nvPr/>
          </p:nvSpPr>
          <p:spPr>
            <a:xfrm>
              <a:off x="3099899" y="2708351"/>
              <a:ext cx="144000" cy="108000"/>
            </a:xfrm>
            <a:prstGeom prst="rect">
              <a:avLst/>
            </a:prstGeom>
            <a:solidFill>
              <a:srgbClr val="9CC507">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TextBox 53">
              <a:extLst>
                <a:ext uri="{FF2B5EF4-FFF2-40B4-BE49-F238E27FC236}">
                  <a16:creationId xmlns:a16="http://schemas.microsoft.com/office/drawing/2014/main" id="{FC4E67EA-9D2E-EE98-E928-0E7D3A1D7800}"/>
                </a:ext>
              </a:extLst>
            </p:cNvPr>
            <p:cNvSpPr txBox="1"/>
            <p:nvPr/>
          </p:nvSpPr>
          <p:spPr>
            <a:xfrm>
              <a:off x="1834544" y="1045625"/>
              <a:ext cx="1260000" cy="276999"/>
            </a:xfrm>
            <a:prstGeom prst="rect">
              <a:avLst/>
            </a:prstGeom>
            <a:noFill/>
          </p:spPr>
          <p:txBody>
            <a:bodyPr wrap="square" rtlCol="0">
              <a:spAutoFit/>
            </a:bodyPr>
            <a:lstStyle/>
            <a:p>
              <a:pPr algn="r"/>
              <a:r>
                <a:rPr lang="en-US" sz="1200" b="1" dirty="0">
                  <a:solidFill>
                    <a:srgbClr val="02B5AF"/>
                  </a:solidFill>
                </a:rPr>
                <a:t>Social Media</a:t>
              </a:r>
            </a:p>
          </p:txBody>
        </p:sp>
        <p:sp>
          <p:nvSpPr>
            <p:cNvPr id="55" name="TextBox 54">
              <a:extLst>
                <a:ext uri="{FF2B5EF4-FFF2-40B4-BE49-F238E27FC236}">
                  <a16:creationId xmlns:a16="http://schemas.microsoft.com/office/drawing/2014/main" id="{88463C74-7D2F-300A-770D-83AE2C430950}"/>
                </a:ext>
              </a:extLst>
            </p:cNvPr>
            <p:cNvSpPr txBox="1"/>
            <p:nvPr/>
          </p:nvSpPr>
          <p:spPr>
            <a:xfrm>
              <a:off x="1433384" y="1245387"/>
              <a:ext cx="1661161" cy="507831"/>
            </a:xfrm>
            <a:prstGeom prst="rect">
              <a:avLst/>
            </a:prstGeom>
            <a:noFill/>
          </p:spPr>
          <p:txBody>
            <a:bodyPr wrap="square" rtlCol="0">
              <a:spAutoFit/>
            </a:bodyPr>
            <a:lstStyle/>
            <a:p>
              <a:pPr algn="r"/>
              <a:r>
                <a:rPr lang="en-US" sz="900" dirty="0">
                  <a:solidFill>
                    <a:schemeClr val="bg1">
                      <a:lumMod val="95000"/>
                    </a:schemeClr>
                  </a:solidFill>
                  <a:latin typeface="Trebuchet MS"/>
                </a:rPr>
                <a:t>Connecting billions of users from rural &amp; semi-urban areas to metro cities</a:t>
              </a:r>
              <a:endParaRPr lang="en-IN" sz="900" dirty="0">
                <a:solidFill>
                  <a:schemeClr val="bg1">
                    <a:lumMod val="95000"/>
                  </a:schemeClr>
                </a:solidFill>
                <a:latin typeface="Trebuchet MS"/>
              </a:endParaRPr>
            </a:p>
          </p:txBody>
        </p:sp>
        <p:cxnSp>
          <p:nvCxnSpPr>
            <p:cNvPr id="1032" name="Straight Connector 1031">
              <a:extLst>
                <a:ext uri="{FF2B5EF4-FFF2-40B4-BE49-F238E27FC236}">
                  <a16:creationId xmlns:a16="http://schemas.microsoft.com/office/drawing/2014/main" id="{8D1AFE01-E5DD-2E95-5D09-67E21FCF2C7A}"/>
                </a:ext>
              </a:extLst>
            </p:cNvPr>
            <p:cNvCxnSpPr>
              <a:cxnSpLocks/>
              <a:stCxn id="1035" idx="4"/>
              <a:endCxn id="32" idx="0"/>
            </p:cNvCxnSpPr>
            <p:nvPr/>
          </p:nvCxnSpPr>
          <p:spPr>
            <a:xfrm>
              <a:off x="3171899" y="1131425"/>
              <a:ext cx="0" cy="1576926"/>
            </a:xfrm>
            <a:prstGeom prst="line">
              <a:avLst/>
            </a:prstGeom>
            <a:ln w="6350">
              <a:solidFill>
                <a:srgbClr val="02B5AF"/>
              </a:solidFill>
              <a:prstDash val="sysDot"/>
            </a:ln>
          </p:spPr>
          <p:style>
            <a:lnRef idx="1">
              <a:schemeClr val="accent1"/>
            </a:lnRef>
            <a:fillRef idx="0">
              <a:schemeClr val="accent1"/>
            </a:fillRef>
            <a:effectRef idx="0">
              <a:schemeClr val="accent1"/>
            </a:effectRef>
            <a:fontRef idx="minor">
              <a:schemeClr val="tx1"/>
            </a:fontRef>
          </p:style>
        </p:cxnSp>
        <p:sp>
          <p:nvSpPr>
            <p:cNvPr id="1035" name="Oval 1034">
              <a:extLst>
                <a:ext uri="{FF2B5EF4-FFF2-40B4-BE49-F238E27FC236}">
                  <a16:creationId xmlns:a16="http://schemas.microsoft.com/office/drawing/2014/main" id="{83243A8F-5006-1B7E-84D2-F0020A1C20BF}"/>
                </a:ext>
              </a:extLst>
            </p:cNvPr>
            <p:cNvSpPr>
              <a:spLocks noChangeAspect="1"/>
            </p:cNvSpPr>
            <p:nvPr/>
          </p:nvSpPr>
          <p:spPr>
            <a:xfrm>
              <a:off x="3099899" y="987425"/>
              <a:ext cx="144000" cy="144000"/>
            </a:xfrm>
            <a:prstGeom prst="ellipse">
              <a:avLst/>
            </a:prstGeom>
            <a:solidFill>
              <a:schemeClr val="bg1"/>
            </a:solidFill>
            <a:ln w="28575">
              <a:solidFill>
                <a:srgbClr val="02B5A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54" name="Picture 6">
              <a:extLst>
                <a:ext uri="{FF2B5EF4-FFF2-40B4-BE49-F238E27FC236}">
                  <a16:creationId xmlns:a16="http://schemas.microsoft.com/office/drawing/2014/main" id="{B9700FFE-7FE2-F001-5013-F05D1ED32A51}"/>
                </a:ext>
              </a:extLst>
            </p:cNvPr>
            <p:cNvPicPr>
              <a:picLocks noChangeArrowheads="1"/>
            </p:cNvPicPr>
            <p:nvPr/>
          </p:nvPicPr>
          <p:blipFill>
            <a:blip r:embed="rId5">
              <a:extLst>
                <a:ext uri="{28A0092B-C50C-407E-A947-70E740481C1C}">
                  <a14:useLocalDpi xmlns:a14="http://schemas.microsoft.com/office/drawing/2010/main" val="0"/>
                </a:ext>
              </a:extLst>
            </a:blip>
            <a:srcRect l="16667" r="16667"/>
            <a:stretch/>
          </p:blipFill>
          <p:spPr bwMode="auto">
            <a:xfrm>
              <a:off x="1969039" y="1924907"/>
              <a:ext cx="1008000" cy="100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grpSp>
      <p:grpSp>
        <p:nvGrpSpPr>
          <p:cNvPr id="23" name="Group 22">
            <a:extLst>
              <a:ext uri="{FF2B5EF4-FFF2-40B4-BE49-F238E27FC236}">
                <a16:creationId xmlns:a16="http://schemas.microsoft.com/office/drawing/2014/main" id="{3A9763BC-36D8-56DF-FCC4-D896338C2ACB}"/>
              </a:ext>
            </a:extLst>
          </p:cNvPr>
          <p:cNvGrpSpPr/>
          <p:nvPr/>
        </p:nvGrpSpPr>
        <p:grpSpPr>
          <a:xfrm>
            <a:off x="2845416" y="2486391"/>
            <a:ext cx="1807838" cy="2020014"/>
            <a:chOff x="2845415" y="2486391"/>
            <a:chExt cx="1807838" cy="2020014"/>
          </a:xfrm>
        </p:grpSpPr>
        <p:sp>
          <p:nvSpPr>
            <p:cNvPr id="11" name="Rectangle 10">
              <a:extLst>
                <a:ext uri="{FF2B5EF4-FFF2-40B4-BE49-F238E27FC236}">
                  <a16:creationId xmlns:a16="http://schemas.microsoft.com/office/drawing/2014/main" id="{EB968BFB-19FF-CCCA-CF74-845A39006B3C}"/>
                </a:ext>
              </a:extLst>
            </p:cNvPr>
            <p:cNvSpPr>
              <a:spLocks noChangeAspect="1"/>
            </p:cNvSpPr>
            <p:nvPr/>
          </p:nvSpPr>
          <p:spPr>
            <a:xfrm>
              <a:off x="3246576" y="2486391"/>
              <a:ext cx="1260000" cy="1260000"/>
            </a:xfrm>
            <a:prstGeom prst="rect">
              <a:avLst/>
            </a:prstGeom>
            <a:solidFill>
              <a:srgbClr val="9CC507">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Rectangle 39">
              <a:extLst>
                <a:ext uri="{FF2B5EF4-FFF2-40B4-BE49-F238E27FC236}">
                  <a16:creationId xmlns:a16="http://schemas.microsoft.com/office/drawing/2014/main" id="{495B46A6-3C03-14B4-A2E4-B9F77232B0F1}"/>
                </a:ext>
              </a:extLst>
            </p:cNvPr>
            <p:cNvSpPr/>
            <p:nvPr/>
          </p:nvSpPr>
          <p:spPr>
            <a:xfrm>
              <a:off x="4509253" y="2708351"/>
              <a:ext cx="144000" cy="108000"/>
            </a:xfrm>
            <a:prstGeom prst="rect">
              <a:avLst/>
            </a:prstGeom>
            <a:solidFill>
              <a:srgbClr val="EEB200">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5" name="TextBox 44">
              <a:extLst>
                <a:ext uri="{FF2B5EF4-FFF2-40B4-BE49-F238E27FC236}">
                  <a16:creationId xmlns:a16="http://schemas.microsoft.com/office/drawing/2014/main" id="{38AF7AAB-993A-4128-9D30-63E9608D52CF}"/>
                </a:ext>
              </a:extLst>
            </p:cNvPr>
            <p:cNvSpPr txBox="1"/>
            <p:nvPr/>
          </p:nvSpPr>
          <p:spPr>
            <a:xfrm>
              <a:off x="3246575" y="3799854"/>
              <a:ext cx="1260000" cy="276999"/>
            </a:xfrm>
            <a:prstGeom prst="rect">
              <a:avLst/>
            </a:prstGeom>
            <a:noFill/>
          </p:spPr>
          <p:txBody>
            <a:bodyPr wrap="square" rtlCol="0">
              <a:spAutoFit/>
            </a:bodyPr>
            <a:lstStyle/>
            <a:p>
              <a:pPr algn="r"/>
              <a:r>
                <a:rPr lang="en-US" sz="1200" b="1" dirty="0">
                  <a:solidFill>
                    <a:srgbClr val="9CC507"/>
                  </a:solidFill>
                </a:rPr>
                <a:t>Banking</a:t>
              </a:r>
              <a:endParaRPr lang="en-US" sz="1200" b="1" dirty="0">
                <a:solidFill>
                  <a:srgbClr val="9CC507"/>
                </a:solidFill>
                <a:latin typeface="Trebuchet MS"/>
              </a:endParaRPr>
            </a:p>
          </p:txBody>
        </p:sp>
        <p:sp>
          <p:nvSpPr>
            <p:cNvPr id="46" name="TextBox 45">
              <a:extLst>
                <a:ext uri="{FF2B5EF4-FFF2-40B4-BE49-F238E27FC236}">
                  <a16:creationId xmlns:a16="http://schemas.microsoft.com/office/drawing/2014/main" id="{56CDA7A4-AD0C-6ADD-450B-0F9035CE884C}"/>
                </a:ext>
              </a:extLst>
            </p:cNvPr>
            <p:cNvSpPr txBox="1"/>
            <p:nvPr/>
          </p:nvSpPr>
          <p:spPr>
            <a:xfrm>
              <a:off x="2845415" y="3999616"/>
              <a:ext cx="1661161" cy="369332"/>
            </a:xfrm>
            <a:prstGeom prst="rect">
              <a:avLst/>
            </a:prstGeom>
            <a:noFill/>
          </p:spPr>
          <p:txBody>
            <a:bodyPr wrap="square" rtlCol="0">
              <a:spAutoFit/>
            </a:bodyPr>
            <a:lstStyle/>
            <a:p>
              <a:pPr algn="r"/>
              <a:r>
                <a:rPr lang="en-US" sz="900" dirty="0">
                  <a:solidFill>
                    <a:schemeClr val="bg1">
                      <a:lumMod val="95000"/>
                    </a:schemeClr>
                  </a:solidFill>
                  <a:latin typeface="Trebuchet MS"/>
                </a:rPr>
                <a:t>Secure &amp; faster digital banking experience</a:t>
              </a:r>
              <a:endParaRPr lang="en-IN" sz="900" dirty="0">
                <a:solidFill>
                  <a:schemeClr val="bg1">
                    <a:lumMod val="95000"/>
                  </a:schemeClr>
                </a:solidFill>
                <a:latin typeface="Trebuchet MS"/>
              </a:endParaRPr>
            </a:p>
          </p:txBody>
        </p:sp>
        <p:cxnSp>
          <p:nvCxnSpPr>
            <p:cNvPr id="1030" name="Straight Connector 1029">
              <a:extLst>
                <a:ext uri="{FF2B5EF4-FFF2-40B4-BE49-F238E27FC236}">
                  <a16:creationId xmlns:a16="http://schemas.microsoft.com/office/drawing/2014/main" id="{41D74020-630E-EF5F-207F-2B11C548C5A1}"/>
                </a:ext>
              </a:extLst>
            </p:cNvPr>
            <p:cNvCxnSpPr>
              <a:cxnSpLocks/>
              <a:endCxn id="1038" idx="0"/>
            </p:cNvCxnSpPr>
            <p:nvPr/>
          </p:nvCxnSpPr>
          <p:spPr>
            <a:xfrm flipH="1">
              <a:off x="4578575" y="2816351"/>
              <a:ext cx="2678" cy="1546054"/>
            </a:xfrm>
            <a:prstGeom prst="line">
              <a:avLst/>
            </a:prstGeom>
            <a:ln w="6350">
              <a:solidFill>
                <a:srgbClr val="9CC507"/>
              </a:solidFill>
              <a:prstDash val="sysDot"/>
            </a:ln>
          </p:spPr>
          <p:style>
            <a:lnRef idx="1">
              <a:schemeClr val="accent1"/>
            </a:lnRef>
            <a:fillRef idx="0">
              <a:schemeClr val="accent1"/>
            </a:fillRef>
            <a:effectRef idx="0">
              <a:schemeClr val="accent1"/>
            </a:effectRef>
            <a:fontRef idx="minor">
              <a:schemeClr val="tx1"/>
            </a:fontRef>
          </p:style>
        </p:cxnSp>
        <p:sp>
          <p:nvSpPr>
            <p:cNvPr id="1038" name="Oval 1037">
              <a:extLst>
                <a:ext uri="{FF2B5EF4-FFF2-40B4-BE49-F238E27FC236}">
                  <a16:creationId xmlns:a16="http://schemas.microsoft.com/office/drawing/2014/main" id="{C544B7CA-54D5-EE10-D212-00A7C4448209}"/>
                </a:ext>
              </a:extLst>
            </p:cNvPr>
            <p:cNvSpPr>
              <a:spLocks noChangeAspect="1"/>
            </p:cNvSpPr>
            <p:nvPr/>
          </p:nvSpPr>
          <p:spPr>
            <a:xfrm>
              <a:off x="4506575" y="4362405"/>
              <a:ext cx="144000" cy="144000"/>
            </a:xfrm>
            <a:prstGeom prst="ellipse">
              <a:avLst/>
            </a:prstGeom>
            <a:solidFill>
              <a:schemeClr val="bg1"/>
            </a:solidFill>
            <a:ln w="28575">
              <a:solidFill>
                <a:srgbClr val="9CC50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56" name="Picture 8">
              <a:extLst>
                <a:ext uri="{FF2B5EF4-FFF2-40B4-BE49-F238E27FC236}">
                  <a16:creationId xmlns:a16="http://schemas.microsoft.com/office/drawing/2014/main" id="{FC479E94-91E0-A2CA-D044-60E6997038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6614" r="16614"/>
            <a:stretch/>
          </p:blipFill>
          <p:spPr bwMode="auto">
            <a:xfrm>
              <a:off x="3372575" y="2613182"/>
              <a:ext cx="1008000" cy="100641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grpSp>
      <p:grpSp>
        <p:nvGrpSpPr>
          <p:cNvPr id="24" name="Group 23">
            <a:extLst>
              <a:ext uri="{FF2B5EF4-FFF2-40B4-BE49-F238E27FC236}">
                <a16:creationId xmlns:a16="http://schemas.microsoft.com/office/drawing/2014/main" id="{5708A92B-C5FA-43EA-8441-92CE24F0C124}"/>
              </a:ext>
            </a:extLst>
          </p:cNvPr>
          <p:cNvGrpSpPr/>
          <p:nvPr/>
        </p:nvGrpSpPr>
        <p:grpSpPr>
          <a:xfrm>
            <a:off x="4392615" y="987426"/>
            <a:ext cx="1669992" cy="2072090"/>
            <a:chOff x="4392615" y="987425"/>
            <a:chExt cx="1669992" cy="2072090"/>
          </a:xfrm>
        </p:grpSpPr>
        <p:sp>
          <p:nvSpPr>
            <p:cNvPr id="12" name="Rectangle 11">
              <a:extLst>
                <a:ext uri="{FF2B5EF4-FFF2-40B4-BE49-F238E27FC236}">
                  <a16:creationId xmlns:a16="http://schemas.microsoft.com/office/drawing/2014/main" id="{8DFDE244-06D6-E0E2-9CAA-13013BF13B57}"/>
                </a:ext>
              </a:extLst>
            </p:cNvPr>
            <p:cNvSpPr>
              <a:spLocks noChangeAspect="1"/>
            </p:cNvSpPr>
            <p:nvPr/>
          </p:nvSpPr>
          <p:spPr>
            <a:xfrm>
              <a:off x="4655930" y="1799515"/>
              <a:ext cx="1260000" cy="1260000"/>
            </a:xfrm>
            <a:prstGeom prst="rect">
              <a:avLst/>
            </a:prstGeom>
            <a:solidFill>
              <a:srgbClr val="EEB200">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1" name="Rectangle 40">
              <a:extLst>
                <a:ext uri="{FF2B5EF4-FFF2-40B4-BE49-F238E27FC236}">
                  <a16:creationId xmlns:a16="http://schemas.microsoft.com/office/drawing/2014/main" id="{252AB978-3CBA-80FF-367F-16E0AB1E3A9A}"/>
                </a:ext>
              </a:extLst>
            </p:cNvPr>
            <p:cNvSpPr/>
            <p:nvPr/>
          </p:nvSpPr>
          <p:spPr>
            <a:xfrm>
              <a:off x="5918607" y="2708351"/>
              <a:ext cx="144000" cy="108000"/>
            </a:xfrm>
            <a:prstGeom prst="rect">
              <a:avLst/>
            </a:prstGeom>
            <a:solidFill>
              <a:srgbClr val="C0504D">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2" name="TextBox 51">
              <a:extLst>
                <a:ext uri="{FF2B5EF4-FFF2-40B4-BE49-F238E27FC236}">
                  <a16:creationId xmlns:a16="http://schemas.microsoft.com/office/drawing/2014/main" id="{925C7662-8B7F-92F4-14E8-257D1506EF4B}"/>
                </a:ext>
              </a:extLst>
            </p:cNvPr>
            <p:cNvSpPr txBox="1"/>
            <p:nvPr/>
          </p:nvSpPr>
          <p:spPr>
            <a:xfrm>
              <a:off x="4653252" y="1180323"/>
              <a:ext cx="1260000" cy="276999"/>
            </a:xfrm>
            <a:prstGeom prst="rect">
              <a:avLst/>
            </a:prstGeom>
            <a:noFill/>
          </p:spPr>
          <p:txBody>
            <a:bodyPr wrap="square" rtlCol="0">
              <a:spAutoFit/>
            </a:bodyPr>
            <a:lstStyle/>
            <a:p>
              <a:pPr algn="r"/>
              <a:r>
                <a:rPr lang="en-US" sz="1200" b="1" dirty="0">
                  <a:solidFill>
                    <a:srgbClr val="EEB200"/>
                  </a:solidFill>
                </a:rPr>
                <a:t>Government</a:t>
              </a:r>
              <a:endParaRPr lang="en-US" sz="1200" b="1" dirty="0">
                <a:solidFill>
                  <a:srgbClr val="EEB200"/>
                </a:solidFill>
                <a:latin typeface="Trebuchet MS"/>
              </a:endParaRPr>
            </a:p>
          </p:txBody>
        </p:sp>
        <p:sp>
          <p:nvSpPr>
            <p:cNvPr id="53" name="TextBox 52">
              <a:extLst>
                <a:ext uri="{FF2B5EF4-FFF2-40B4-BE49-F238E27FC236}">
                  <a16:creationId xmlns:a16="http://schemas.microsoft.com/office/drawing/2014/main" id="{2A915E34-CDC5-D85E-C94A-CB7A7E3E2E82}"/>
                </a:ext>
              </a:extLst>
            </p:cNvPr>
            <p:cNvSpPr txBox="1"/>
            <p:nvPr/>
          </p:nvSpPr>
          <p:spPr>
            <a:xfrm>
              <a:off x="4392615" y="1380085"/>
              <a:ext cx="1520638" cy="369332"/>
            </a:xfrm>
            <a:prstGeom prst="rect">
              <a:avLst/>
            </a:prstGeom>
            <a:noFill/>
          </p:spPr>
          <p:txBody>
            <a:bodyPr wrap="square" rtlCol="0">
              <a:spAutoFit/>
            </a:bodyPr>
            <a:lstStyle/>
            <a:p>
              <a:pPr algn="r"/>
              <a:r>
                <a:rPr lang="en-IN" sz="900" dirty="0">
                  <a:solidFill>
                    <a:schemeClr val="bg1">
                      <a:lumMod val="95000"/>
                    </a:schemeClr>
                  </a:solidFill>
                  <a:latin typeface="Trebuchet MS"/>
                </a:rPr>
                <a:t>Foster financial inclusion on a national scale </a:t>
              </a:r>
            </a:p>
          </p:txBody>
        </p:sp>
        <p:cxnSp>
          <p:nvCxnSpPr>
            <p:cNvPr id="1033" name="Straight Connector 1032">
              <a:extLst>
                <a:ext uri="{FF2B5EF4-FFF2-40B4-BE49-F238E27FC236}">
                  <a16:creationId xmlns:a16="http://schemas.microsoft.com/office/drawing/2014/main" id="{AEA54216-4A32-829A-A483-D635AF7C4356}"/>
                </a:ext>
              </a:extLst>
            </p:cNvPr>
            <p:cNvCxnSpPr>
              <a:cxnSpLocks/>
              <a:stCxn id="1036" idx="4"/>
              <a:endCxn id="41" idx="0"/>
            </p:cNvCxnSpPr>
            <p:nvPr/>
          </p:nvCxnSpPr>
          <p:spPr>
            <a:xfrm>
              <a:off x="5985252" y="1131425"/>
              <a:ext cx="5355" cy="1576926"/>
            </a:xfrm>
            <a:prstGeom prst="line">
              <a:avLst/>
            </a:prstGeom>
            <a:ln w="6350">
              <a:solidFill>
                <a:srgbClr val="EEB200"/>
              </a:solidFill>
              <a:prstDash val="sysDot"/>
            </a:ln>
          </p:spPr>
          <p:style>
            <a:lnRef idx="1">
              <a:schemeClr val="accent1"/>
            </a:lnRef>
            <a:fillRef idx="0">
              <a:schemeClr val="accent1"/>
            </a:fillRef>
            <a:effectRef idx="0">
              <a:schemeClr val="accent1"/>
            </a:effectRef>
            <a:fontRef idx="minor">
              <a:schemeClr val="tx1"/>
            </a:fontRef>
          </p:style>
        </p:cxnSp>
        <p:sp>
          <p:nvSpPr>
            <p:cNvPr id="1036" name="Oval 1035">
              <a:extLst>
                <a:ext uri="{FF2B5EF4-FFF2-40B4-BE49-F238E27FC236}">
                  <a16:creationId xmlns:a16="http://schemas.microsoft.com/office/drawing/2014/main" id="{4C2F3626-F1CC-8A7F-34DB-0C45FFA804D1}"/>
                </a:ext>
              </a:extLst>
            </p:cNvPr>
            <p:cNvSpPr>
              <a:spLocks noChangeAspect="1"/>
            </p:cNvSpPr>
            <p:nvPr/>
          </p:nvSpPr>
          <p:spPr>
            <a:xfrm>
              <a:off x="5913252" y="987425"/>
              <a:ext cx="144000" cy="144000"/>
            </a:xfrm>
            <a:prstGeom prst="ellipse">
              <a:avLst/>
            </a:prstGeom>
            <a:solidFill>
              <a:schemeClr val="bg1"/>
            </a:solidFill>
            <a:ln w="28575">
              <a:solidFill>
                <a:srgbClr val="EEB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58" name="Picture 10">
              <a:extLst>
                <a:ext uri="{FF2B5EF4-FFF2-40B4-BE49-F238E27FC236}">
                  <a16:creationId xmlns:a16="http://schemas.microsoft.com/office/drawing/2014/main" id="{A0FAE344-044C-68A8-FB72-369CEC1A94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6667" r="16667"/>
            <a:stretch/>
          </p:blipFill>
          <p:spPr bwMode="auto">
            <a:xfrm>
              <a:off x="4782391" y="1919888"/>
              <a:ext cx="1008000" cy="100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grpSp>
      <p:grpSp>
        <p:nvGrpSpPr>
          <p:cNvPr id="27" name="Group 26">
            <a:extLst>
              <a:ext uri="{FF2B5EF4-FFF2-40B4-BE49-F238E27FC236}">
                <a16:creationId xmlns:a16="http://schemas.microsoft.com/office/drawing/2014/main" id="{3926E1E8-4D32-748E-F369-4A080B002F7F}"/>
              </a:ext>
            </a:extLst>
          </p:cNvPr>
          <p:cNvGrpSpPr/>
          <p:nvPr/>
        </p:nvGrpSpPr>
        <p:grpSpPr>
          <a:xfrm>
            <a:off x="7203668" y="987426"/>
            <a:ext cx="1929647" cy="2072090"/>
            <a:chOff x="7203667" y="987425"/>
            <a:chExt cx="1929647" cy="2072090"/>
          </a:xfrm>
        </p:grpSpPr>
        <p:sp>
          <p:nvSpPr>
            <p:cNvPr id="26" name="Rectangle 25">
              <a:extLst>
                <a:ext uri="{FF2B5EF4-FFF2-40B4-BE49-F238E27FC236}">
                  <a16:creationId xmlns:a16="http://schemas.microsoft.com/office/drawing/2014/main" id="{742ECB37-B0C1-DAC8-2DA0-1667DFAEE955}"/>
                </a:ext>
              </a:extLst>
            </p:cNvPr>
            <p:cNvSpPr>
              <a:spLocks noChangeAspect="1"/>
            </p:cNvSpPr>
            <p:nvPr/>
          </p:nvSpPr>
          <p:spPr>
            <a:xfrm>
              <a:off x="7474641" y="1799515"/>
              <a:ext cx="1260000" cy="1260000"/>
            </a:xfrm>
            <a:prstGeom prst="rect">
              <a:avLst/>
            </a:prstGeom>
            <a:solidFill>
              <a:srgbClr val="4BACC6">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0" name="TextBox 49">
              <a:extLst>
                <a:ext uri="{FF2B5EF4-FFF2-40B4-BE49-F238E27FC236}">
                  <a16:creationId xmlns:a16="http://schemas.microsoft.com/office/drawing/2014/main" id="{6F7EDFDE-3158-5C45-F57A-BDD0484AE58C}"/>
                </a:ext>
              </a:extLst>
            </p:cNvPr>
            <p:cNvSpPr txBox="1"/>
            <p:nvPr/>
          </p:nvSpPr>
          <p:spPr>
            <a:xfrm>
              <a:off x="7474640" y="1045625"/>
              <a:ext cx="1260000" cy="276999"/>
            </a:xfrm>
            <a:prstGeom prst="rect">
              <a:avLst/>
            </a:prstGeom>
            <a:noFill/>
          </p:spPr>
          <p:txBody>
            <a:bodyPr wrap="square" rtlCol="0">
              <a:spAutoFit/>
            </a:bodyPr>
            <a:lstStyle/>
            <a:p>
              <a:pPr algn="r"/>
              <a:r>
                <a:rPr lang="en-US" sz="1200" b="1" dirty="0">
                  <a:solidFill>
                    <a:schemeClr val="accent5"/>
                  </a:solidFill>
                </a:rPr>
                <a:t>Healthcare</a:t>
              </a:r>
              <a:endParaRPr lang="en-US" sz="1200" b="1" dirty="0">
                <a:solidFill>
                  <a:schemeClr val="accent5"/>
                </a:solidFill>
                <a:latin typeface="Trebuchet MS"/>
              </a:endParaRPr>
            </a:p>
          </p:txBody>
        </p:sp>
        <p:sp>
          <p:nvSpPr>
            <p:cNvPr id="51" name="TextBox 50">
              <a:extLst>
                <a:ext uri="{FF2B5EF4-FFF2-40B4-BE49-F238E27FC236}">
                  <a16:creationId xmlns:a16="http://schemas.microsoft.com/office/drawing/2014/main" id="{3055D5AD-C5B6-0422-E0CE-D4BBE3CF17B3}"/>
                </a:ext>
              </a:extLst>
            </p:cNvPr>
            <p:cNvSpPr txBox="1"/>
            <p:nvPr/>
          </p:nvSpPr>
          <p:spPr>
            <a:xfrm>
              <a:off x="7203667" y="1245387"/>
              <a:ext cx="1530974" cy="507831"/>
            </a:xfrm>
            <a:prstGeom prst="rect">
              <a:avLst/>
            </a:prstGeom>
            <a:noFill/>
          </p:spPr>
          <p:txBody>
            <a:bodyPr wrap="square" rtlCol="0">
              <a:spAutoFit/>
            </a:bodyPr>
            <a:lstStyle/>
            <a:p>
              <a:pPr algn="r"/>
              <a:r>
                <a:rPr lang="en-IN" sz="900" dirty="0">
                  <a:solidFill>
                    <a:schemeClr val="bg1">
                      <a:lumMod val="95000"/>
                    </a:schemeClr>
                  </a:solidFill>
                  <a:latin typeface="Trebuchet MS"/>
                </a:rPr>
                <a:t>Prioritizing compassionate care with personalized healthcare   </a:t>
              </a:r>
            </a:p>
          </p:txBody>
        </p:sp>
        <p:cxnSp>
          <p:nvCxnSpPr>
            <p:cNvPr id="1034" name="Straight Connector 1033">
              <a:extLst>
                <a:ext uri="{FF2B5EF4-FFF2-40B4-BE49-F238E27FC236}">
                  <a16:creationId xmlns:a16="http://schemas.microsoft.com/office/drawing/2014/main" id="{ACEEDB6E-331A-B979-1008-8661DFB2FC57}"/>
                </a:ext>
              </a:extLst>
            </p:cNvPr>
            <p:cNvCxnSpPr>
              <a:cxnSpLocks/>
              <a:stCxn id="1040" idx="4"/>
            </p:cNvCxnSpPr>
            <p:nvPr/>
          </p:nvCxnSpPr>
          <p:spPr>
            <a:xfrm>
              <a:off x="8820150" y="1131425"/>
              <a:ext cx="0" cy="1584000"/>
            </a:xfrm>
            <a:prstGeom prst="line">
              <a:avLst/>
            </a:prstGeom>
            <a:ln w="6350">
              <a:solidFill>
                <a:schemeClr val="accent5"/>
              </a:solidFill>
              <a:prstDash val="sysDot"/>
            </a:ln>
          </p:spPr>
          <p:style>
            <a:lnRef idx="1">
              <a:schemeClr val="accent1"/>
            </a:lnRef>
            <a:fillRef idx="0">
              <a:schemeClr val="accent1"/>
            </a:fillRef>
            <a:effectRef idx="0">
              <a:schemeClr val="accent1"/>
            </a:effectRef>
            <a:fontRef idx="minor">
              <a:schemeClr val="tx1"/>
            </a:fontRef>
          </p:style>
        </p:cxnSp>
        <p:sp>
          <p:nvSpPr>
            <p:cNvPr id="1040" name="Oval 1039">
              <a:extLst>
                <a:ext uri="{FF2B5EF4-FFF2-40B4-BE49-F238E27FC236}">
                  <a16:creationId xmlns:a16="http://schemas.microsoft.com/office/drawing/2014/main" id="{34942151-F694-50D5-BB6B-03EBF6731FF3}"/>
                </a:ext>
              </a:extLst>
            </p:cNvPr>
            <p:cNvSpPr>
              <a:spLocks noChangeAspect="1"/>
            </p:cNvSpPr>
            <p:nvPr/>
          </p:nvSpPr>
          <p:spPr>
            <a:xfrm>
              <a:off x="8748150" y="987425"/>
              <a:ext cx="144000" cy="144000"/>
            </a:xfrm>
            <a:prstGeom prst="ellipse">
              <a:avLst/>
            </a:prstGeom>
            <a:solidFill>
              <a:schemeClr val="bg1"/>
            </a:solid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41" name="Rectangle 1040">
              <a:extLst>
                <a:ext uri="{FF2B5EF4-FFF2-40B4-BE49-F238E27FC236}">
                  <a16:creationId xmlns:a16="http://schemas.microsoft.com/office/drawing/2014/main" id="{30B7DCD2-4225-E3FE-7360-70F834CF1B66}"/>
                </a:ext>
              </a:extLst>
            </p:cNvPr>
            <p:cNvSpPr/>
            <p:nvPr/>
          </p:nvSpPr>
          <p:spPr>
            <a:xfrm>
              <a:off x="8737314" y="2708351"/>
              <a:ext cx="396000" cy="108000"/>
            </a:xfrm>
            <a:prstGeom prst="rect">
              <a:avLst/>
            </a:prstGeom>
            <a:solidFill>
              <a:srgbClr val="08A7CB">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60" name="Picture 12">
              <a:extLst>
                <a:ext uri="{FF2B5EF4-FFF2-40B4-BE49-F238E27FC236}">
                  <a16:creationId xmlns:a16="http://schemas.microsoft.com/office/drawing/2014/main" id="{9E694A55-7FD4-A4CC-BE8F-D3C1EC24CD0D}"/>
                </a:ext>
              </a:extLst>
            </p:cNvPr>
            <p:cNvPicPr>
              <a:picLocks noChangeArrowheads="1"/>
            </p:cNvPicPr>
            <p:nvPr/>
          </p:nvPicPr>
          <p:blipFill>
            <a:blip r:embed="rId8">
              <a:extLst>
                <a:ext uri="{28A0092B-C50C-407E-A947-70E740481C1C}">
                  <a14:useLocalDpi xmlns:a14="http://schemas.microsoft.com/office/drawing/2010/main" val="0"/>
                </a:ext>
              </a:extLst>
            </a:blip>
            <a:srcRect l="19167" r="19167"/>
            <a:stretch/>
          </p:blipFill>
          <p:spPr bwMode="auto">
            <a:xfrm>
              <a:off x="7604449" y="1919888"/>
              <a:ext cx="1008000" cy="100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32729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BB5208-4C58-B40F-A5CD-508EBBC82EB6}"/>
              </a:ext>
            </a:extLst>
          </p:cNvPr>
          <p:cNvSpPr txBox="1"/>
          <p:nvPr/>
        </p:nvSpPr>
        <p:spPr>
          <a:xfrm>
            <a:off x="323851" y="3900765"/>
            <a:ext cx="8496300" cy="584775"/>
          </a:xfrm>
          <a:prstGeom prst="rect">
            <a:avLst/>
          </a:prstGeom>
          <a:noFill/>
        </p:spPr>
        <p:txBody>
          <a:bodyPr wrap="square" rtlCol="0">
            <a:spAutoFit/>
          </a:bodyPr>
          <a:lstStyle/>
          <a:p>
            <a:pPr algn="ctr" defTabSz="685783">
              <a:defRPr/>
            </a:pPr>
            <a:r>
              <a:rPr lang="en-US" sz="3200" dirty="0">
                <a:solidFill>
                  <a:srgbClr val="B9D300"/>
                </a:solidFill>
                <a:latin typeface="Trebuchet MS"/>
              </a:rPr>
              <a:t>Thank You</a:t>
            </a:r>
            <a:endParaRPr lang="en-IN" sz="3200" dirty="0">
              <a:solidFill>
                <a:srgbClr val="B9D300"/>
              </a:solidFill>
              <a:latin typeface="Trebuchet MS"/>
            </a:endParaRPr>
          </a:p>
        </p:txBody>
      </p:sp>
    </p:spTree>
    <p:extLst>
      <p:ext uri="{BB962C8B-B14F-4D97-AF65-F5344CB8AC3E}">
        <p14:creationId xmlns:p14="http://schemas.microsoft.com/office/powerpoint/2010/main" val="920577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0B04B51-AE98-E512-F418-63B10930824A}"/>
              </a:ext>
            </a:extLst>
          </p:cNvPr>
          <p:cNvSpPr>
            <a:spLocks noGrp="1"/>
          </p:cNvSpPr>
          <p:nvPr>
            <p:ph type="title"/>
          </p:nvPr>
        </p:nvSpPr>
        <p:spPr>
          <a:xfrm>
            <a:off x="323851" y="165412"/>
            <a:ext cx="7693101" cy="461655"/>
          </a:xfrm>
        </p:spPr>
        <p:txBody>
          <a:bodyPr/>
          <a:lstStyle/>
          <a:p>
            <a:r>
              <a:rPr lang="en-US" dirty="0"/>
              <a:t>Sify WAN solutions for an Enterprise</a:t>
            </a:r>
          </a:p>
        </p:txBody>
      </p:sp>
      <p:sp>
        <p:nvSpPr>
          <p:cNvPr id="9" name="Rounded Rectangle 8">
            <a:extLst>
              <a:ext uri="{FF2B5EF4-FFF2-40B4-BE49-F238E27FC236}">
                <a16:creationId xmlns:a16="http://schemas.microsoft.com/office/drawing/2014/main" id="{08ABEE7C-A23C-FACB-BDF3-78948E05269D}"/>
              </a:ext>
            </a:extLst>
          </p:cNvPr>
          <p:cNvSpPr/>
          <p:nvPr/>
        </p:nvSpPr>
        <p:spPr>
          <a:xfrm>
            <a:off x="323852" y="987425"/>
            <a:ext cx="8496298" cy="772520"/>
          </a:xfrm>
          <a:prstGeom prst="roundRect">
            <a:avLst/>
          </a:prstGeom>
          <a:solidFill>
            <a:srgbClr val="10253F">
              <a:alpha val="80000"/>
            </a:srgb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b="1" dirty="0">
                <a:solidFill>
                  <a:srgbClr val="C1D91B"/>
                </a:solidFill>
                <a:latin typeface="Trebuchet MS" panose="020B0703020202090204" pitchFamily="34" charset="0"/>
                <a:cs typeface="Arial" panose="020B0604020202020204" pitchFamily="34" charset="0"/>
              </a:rPr>
              <a:t>Managed services</a:t>
            </a:r>
          </a:p>
          <a:p>
            <a:pPr algn="ctr"/>
            <a:r>
              <a:rPr lang="en-US" sz="1013" dirty="0">
                <a:solidFill>
                  <a:schemeClr val="bg1"/>
                </a:solidFill>
                <a:latin typeface="Trebuchet MS" panose="020B0703020202090204" pitchFamily="34" charset="0"/>
                <a:cs typeface="Arial" panose="020B0604020202020204" pitchFamily="34" charset="0"/>
              </a:rPr>
              <a:t>Design | Implement| Migrate | Transition | Operate | Manage</a:t>
            </a:r>
          </a:p>
        </p:txBody>
      </p:sp>
      <p:sp>
        <p:nvSpPr>
          <p:cNvPr id="10" name="Rounded Rectangle 9">
            <a:extLst>
              <a:ext uri="{FF2B5EF4-FFF2-40B4-BE49-F238E27FC236}">
                <a16:creationId xmlns:a16="http://schemas.microsoft.com/office/drawing/2014/main" id="{04481040-A7E6-6617-12E5-E18F804E181D}"/>
              </a:ext>
            </a:extLst>
          </p:cNvPr>
          <p:cNvSpPr/>
          <p:nvPr/>
        </p:nvSpPr>
        <p:spPr>
          <a:xfrm>
            <a:off x="467328" y="1861161"/>
            <a:ext cx="2689005" cy="360000"/>
          </a:xfrm>
          <a:prstGeom prst="roundRect">
            <a:avLst/>
          </a:prstGeom>
          <a:solidFill>
            <a:srgbClr val="C1D91B"/>
          </a:solidFill>
          <a:ln>
            <a:no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rebuchet MS" panose="020B0703020202090204" pitchFamily="34" charset="0"/>
                <a:cs typeface="Arial" panose="020B0604020202020204" pitchFamily="34" charset="0"/>
              </a:rPr>
              <a:t>Data Center and Cloud</a:t>
            </a:r>
          </a:p>
        </p:txBody>
      </p:sp>
      <p:sp>
        <p:nvSpPr>
          <p:cNvPr id="18" name="Rounded Rectangle 17">
            <a:extLst>
              <a:ext uri="{FF2B5EF4-FFF2-40B4-BE49-F238E27FC236}">
                <a16:creationId xmlns:a16="http://schemas.microsoft.com/office/drawing/2014/main" id="{FA45E971-0BDD-8260-9591-E044ECDD1615}"/>
              </a:ext>
            </a:extLst>
          </p:cNvPr>
          <p:cNvSpPr/>
          <p:nvPr/>
        </p:nvSpPr>
        <p:spPr>
          <a:xfrm>
            <a:off x="3227498" y="1863037"/>
            <a:ext cx="2689005" cy="360000"/>
          </a:xfrm>
          <a:prstGeom prst="roundRect">
            <a:avLst/>
          </a:prstGeom>
          <a:solidFill>
            <a:srgbClr val="C1D91B"/>
          </a:solidFill>
          <a:ln>
            <a:no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rebuchet MS" panose="020B0703020202090204" pitchFamily="34" charset="0"/>
                <a:cs typeface="Arial" panose="020B0604020202020204" pitchFamily="34" charset="0"/>
              </a:rPr>
              <a:t>Branch</a:t>
            </a:r>
          </a:p>
        </p:txBody>
      </p:sp>
      <p:sp>
        <p:nvSpPr>
          <p:cNvPr id="19" name="Rounded Rectangle 18">
            <a:extLst>
              <a:ext uri="{FF2B5EF4-FFF2-40B4-BE49-F238E27FC236}">
                <a16:creationId xmlns:a16="http://schemas.microsoft.com/office/drawing/2014/main" id="{EDF931B6-A664-9C87-E9FF-46D816728D87}"/>
              </a:ext>
            </a:extLst>
          </p:cNvPr>
          <p:cNvSpPr/>
          <p:nvPr/>
        </p:nvSpPr>
        <p:spPr>
          <a:xfrm>
            <a:off x="5987667" y="1861161"/>
            <a:ext cx="2689005" cy="360000"/>
          </a:xfrm>
          <a:prstGeom prst="roundRect">
            <a:avLst/>
          </a:prstGeom>
          <a:solidFill>
            <a:srgbClr val="C1D91B"/>
          </a:solidFill>
          <a:ln>
            <a:no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rebuchet MS" panose="020B0703020202090204" pitchFamily="34" charset="0"/>
                <a:cs typeface="Arial" panose="020B0604020202020204" pitchFamily="34" charset="0"/>
              </a:rPr>
              <a:t>Hybrid Work</a:t>
            </a:r>
          </a:p>
        </p:txBody>
      </p:sp>
      <p:sp>
        <p:nvSpPr>
          <p:cNvPr id="4" name="TextBox 3">
            <a:extLst>
              <a:ext uri="{FF2B5EF4-FFF2-40B4-BE49-F238E27FC236}">
                <a16:creationId xmlns:a16="http://schemas.microsoft.com/office/drawing/2014/main" id="{60F81867-D0C3-F8F5-1A47-20CBB1150B03}"/>
              </a:ext>
            </a:extLst>
          </p:cNvPr>
          <p:cNvSpPr txBox="1"/>
          <p:nvPr/>
        </p:nvSpPr>
        <p:spPr>
          <a:xfrm>
            <a:off x="568411" y="2493653"/>
            <a:ext cx="2479589" cy="1477328"/>
          </a:xfrm>
          <a:prstGeom prst="rect">
            <a:avLst/>
          </a:prstGeom>
          <a:noFill/>
        </p:spPr>
        <p:txBody>
          <a:bodyPr wrap="square" rtlCol="0">
            <a:spAutoFit/>
          </a:bodyPr>
          <a:lstStyle/>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Fiber based MPLS VPNs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Low latency Cloud Connects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High-capacity Datacenter Interconnects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Fiber based protected Internet</a:t>
            </a:r>
          </a:p>
        </p:txBody>
      </p:sp>
      <p:sp>
        <p:nvSpPr>
          <p:cNvPr id="5" name="TextBox 4">
            <a:extLst>
              <a:ext uri="{FF2B5EF4-FFF2-40B4-BE49-F238E27FC236}">
                <a16:creationId xmlns:a16="http://schemas.microsoft.com/office/drawing/2014/main" id="{43499C71-918C-8EB7-E04B-49D0F8568BCF}"/>
              </a:ext>
            </a:extLst>
          </p:cNvPr>
          <p:cNvSpPr txBox="1"/>
          <p:nvPr/>
        </p:nvSpPr>
        <p:spPr>
          <a:xfrm>
            <a:off x="3332205" y="2493653"/>
            <a:ext cx="2479589" cy="1815882"/>
          </a:xfrm>
          <a:prstGeom prst="rect">
            <a:avLst/>
          </a:prstGeom>
          <a:noFill/>
        </p:spPr>
        <p:txBody>
          <a:bodyPr wrap="square" rtlCol="0">
            <a:spAutoFit/>
          </a:bodyPr>
          <a:lstStyle/>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Fiber, Broadband and Wireless based MPLS VPNs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Direct Internet access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SDWAN bundles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SASE bundles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Branch in a box</a:t>
            </a:r>
          </a:p>
        </p:txBody>
      </p:sp>
      <p:sp>
        <p:nvSpPr>
          <p:cNvPr id="6" name="TextBox 5">
            <a:extLst>
              <a:ext uri="{FF2B5EF4-FFF2-40B4-BE49-F238E27FC236}">
                <a16:creationId xmlns:a16="http://schemas.microsoft.com/office/drawing/2014/main" id="{014CF608-75EF-488C-C7E2-69A6726E4BFD}"/>
              </a:ext>
            </a:extLst>
          </p:cNvPr>
          <p:cNvSpPr txBox="1"/>
          <p:nvPr/>
        </p:nvSpPr>
        <p:spPr>
          <a:xfrm>
            <a:off x="6095999" y="2493653"/>
            <a:ext cx="2479589" cy="954107"/>
          </a:xfrm>
          <a:prstGeom prst="rect">
            <a:avLst/>
          </a:prstGeom>
          <a:noFill/>
        </p:spPr>
        <p:txBody>
          <a:bodyPr wrap="square" rtlCol="0">
            <a:spAutoFit/>
          </a:bodyPr>
          <a:lstStyle/>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SSE</a:t>
            </a:r>
          </a:p>
          <a:p>
            <a:pPr marL="171450" indent="-171450">
              <a:spcAft>
                <a:spcPts val="1200"/>
              </a:spcAft>
              <a:buFont typeface="Arial" panose="020B0604020202020204" pitchFamily="34" charset="0"/>
              <a:buChar char="•"/>
            </a:pPr>
            <a:r>
              <a:rPr lang="en-US" sz="1200" dirty="0" err="1">
                <a:solidFill>
                  <a:schemeClr val="bg1"/>
                </a:solidFill>
                <a:latin typeface="Trebuchet MS" panose="020B0703020202090204" pitchFamily="34" charset="0"/>
                <a:cs typeface="Arial" panose="020B0604020202020204" pitchFamily="34" charset="0"/>
              </a:rPr>
              <a:t>VPNaaS</a:t>
            </a:r>
            <a:endParaRPr lang="en-US" sz="1200" dirty="0">
              <a:solidFill>
                <a:schemeClr val="bg1"/>
              </a:solidFill>
              <a:latin typeface="Trebuchet MS" panose="020B0703020202090204" pitchFamily="34" charset="0"/>
              <a:cs typeface="Arial" panose="020B0604020202020204" pitchFamily="34" charset="0"/>
            </a:endParaRPr>
          </a:p>
          <a:p>
            <a:pPr marL="171450" indent="-171450">
              <a:spcAft>
                <a:spcPts val="1200"/>
              </a:spcAft>
              <a:buFont typeface="Arial" panose="020B0604020202020204" pitchFamily="34" charset="0"/>
              <a:buChar char="•"/>
            </a:pPr>
            <a:endParaRPr lang="en-US" sz="1200" dirty="0">
              <a:solidFill>
                <a:schemeClr val="bg1"/>
              </a:solidFill>
              <a:latin typeface="Trebuchet MS" panose="020B0703020202090204" pitchFamily="34" charset="0"/>
              <a:cs typeface="Arial" panose="020B0604020202020204" pitchFamily="34" charset="0"/>
            </a:endParaRPr>
          </a:p>
        </p:txBody>
      </p:sp>
    </p:spTree>
    <p:extLst>
      <p:ext uri="{BB962C8B-B14F-4D97-AF65-F5344CB8AC3E}">
        <p14:creationId xmlns:p14="http://schemas.microsoft.com/office/powerpoint/2010/main" val="2111372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ounded Rectangle 38">
            <a:extLst>
              <a:ext uri="{FF2B5EF4-FFF2-40B4-BE49-F238E27FC236}">
                <a16:creationId xmlns:a16="http://schemas.microsoft.com/office/drawing/2014/main" id="{D07112D9-5358-206F-D0BB-EAEAE7A85AA7}"/>
              </a:ext>
            </a:extLst>
          </p:cNvPr>
          <p:cNvSpPr/>
          <p:nvPr/>
        </p:nvSpPr>
        <p:spPr>
          <a:xfrm>
            <a:off x="489143" y="1456900"/>
            <a:ext cx="2520000" cy="1440000"/>
          </a:xfrm>
          <a:prstGeom prst="roundRect">
            <a:avLst/>
          </a:prstGeom>
          <a:solidFill>
            <a:schemeClr val="bg1"/>
          </a:solidFill>
          <a:ln w="6350">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40">
            <a:extLst>
              <a:ext uri="{FF2B5EF4-FFF2-40B4-BE49-F238E27FC236}">
                <a16:creationId xmlns:a16="http://schemas.microsoft.com/office/drawing/2014/main" id="{271FC68B-B0C1-FD3D-7438-E9D079383CE8}"/>
              </a:ext>
            </a:extLst>
          </p:cNvPr>
          <p:cNvSpPr/>
          <p:nvPr/>
        </p:nvSpPr>
        <p:spPr>
          <a:xfrm>
            <a:off x="3312000" y="1456900"/>
            <a:ext cx="2520000" cy="1440000"/>
          </a:xfrm>
          <a:prstGeom prst="roundRect">
            <a:avLst/>
          </a:prstGeom>
          <a:solidFill>
            <a:schemeClr val="bg1"/>
          </a:solidFill>
          <a:ln w="6350">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a:extLst>
              <a:ext uri="{FF2B5EF4-FFF2-40B4-BE49-F238E27FC236}">
                <a16:creationId xmlns:a16="http://schemas.microsoft.com/office/drawing/2014/main" id="{09F17999-17F6-1C93-3E1E-4B897A51C0E5}"/>
              </a:ext>
            </a:extLst>
          </p:cNvPr>
          <p:cNvSpPr/>
          <p:nvPr/>
        </p:nvSpPr>
        <p:spPr>
          <a:xfrm>
            <a:off x="6143095" y="1456900"/>
            <a:ext cx="2520000" cy="1440000"/>
          </a:xfrm>
          <a:prstGeom prst="roundRect">
            <a:avLst/>
          </a:prstGeom>
          <a:solidFill>
            <a:schemeClr val="bg1"/>
          </a:solidFill>
          <a:ln w="6350">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29BC1C78-64E2-8D4A-A1F6-EC6871755A83}"/>
              </a:ext>
            </a:extLst>
          </p:cNvPr>
          <p:cNvSpPr>
            <a:spLocks noGrp="1"/>
          </p:cNvSpPr>
          <p:nvPr>
            <p:ph type="title"/>
          </p:nvPr>
        </p:nvSpPr>
        <p:spPr>
          <a:xfrm>
            <a:off x="323851" y="165412"/>
            <a:ext cx="7693101" cy="461655"/>
          </a:xfrm>
        </p:spPr>
        <p:txBody>
          <a:bodyPr/>
          <a:lstStyle/>
          <a:p>
            <a:r>
              <a:rPr lang="en-US" dirty="0"/>
              <a:t>VALUE SHIFT IN THE ENTERPRISE WAN </a:t>
            </a:r>
          </a:p>
        </p:txBody>
      </p:sp>
      <p:pic>
        <p:nvPicPr>
          <p:cNvPr id="2" name="Picture 1">
            <a:extLst>
              <a:ext uri="{FF2B5EF4-FFF2-40B4-BE49-F238E27FC236}">
                <a16:creationId xmlns:a16="http://schemas.microsoft.com/office/drawing/2014/main" id="{07D521B8-E34F-793F-0A78-ABB55A917DA6}"/>
              </a:ext>
            </a:extLst>
          </p:cNvPr>
          <p:cNvPicPr>
            <a:picLocks noChangeAspect="1"/>
          </p:cNvPicPr>
          <p:nvPr/>
        </p:nvPicPr>
        <p:blipFill>
          <a:blip r:embed="rId2"/>
          <a:stretch>
            <a:fillRect/>
          </a:stretch>
        </p:blipFill>
        <p:spPr>
          <a:xfrm>
            <a:off x="626210" y="1402738"/>
            <a:ext cx="2282449" cy="1609361"/>
          </a:xfrm>
          <a:prstGeom prst="rect">
            <a:avLst/>
          </a:prstGeom>
        </p:spPr>
      </p:pic>
      <p:pic>
        <p:nvPicPr>
          <p:cNvPr id="3" name="Picture 2">
            <a:extLst>
              <a:ext uri="{FF2B5EF4-FFF2-40B4-BE49-F238E27FC236}">
                <a16:creationId xmlns:a16="http://schemas.microsoft.com/office/drawing/2014/main" id="{0E137134-0549-8215-3CA9-B0FD6F86F204}"/>
              </a:ext>
            </a:extLst>
          </p:cNvPr>
          <p:cNvPicPr>
            <a:picLocks noChangeAspect="1"/>
          </p:cNvPicPr>
          <p:nvPr/>
        </p:nvPicPr>
        <p:blipFill>
          <a:blip r:embed="rId3"/>
          <a:stretch>
            <a:fillRect/>
          </a:stretch>
        </p:blipFill>
        <p:spPr>
          <a:xfrm>
            <a:off x="3483570" y="1521002"/>
            <a:ext cx="2176861" cy="1276297"/>
          </a:xfrm>
          <a:prstGeom prst="rect">
            <a:avLst/>
          </a:prstGeom>
        </p:spPr>
      </p:pic>
      <p:grpSp>
        <p:nvGrpSpPr>
          <p:cNvPr id="8" name="Group 7">
            <a:extLst>
              <a:ext uri="{FF2B5EF4-FFF2-40B4-BE49-F238E27FC236}">
                <a16:creationId xmlns:a16="http://schemas.microsoft.com/office/drawing/2014/main" id="{4D5829AD-9CD0-75FF-3CC0-2EBA0EF08294}"/>
              </a:ext>
            </a:extLst>
          </p:cNvPr>
          <p:cNvGrpSpPr/>
          <p:nvPr/>
        </p:nvGrpSpPr>
        <p:grpSpPr>
          <a:xfrm>
            <a:off x="6280039" y="1521002"/>
            <a:ext cx="2354600" cy="1276297"/>
            <a:chOff x="8769782" y="1698967"/>
            <a:chExt cx="2755153" cy="2493849"/>
          </a:xfrm>
        </p:grpSpPr>
        <p:sp>
          <p:nvSpPr>
            <p:cNvPr id="9" name="Graphic 31" descr="Cloud outline">
              <a:extLst>
                <a:ext uri="{FF2B5EF4-FFF2-40B4-BE49-F238E27FC236}">
                  <a16:creationId xmlns:a16="http://schemas.microsoft.com/office/drawing/2014/main" id="{1AC8DD79-DB47-CF4C-9CDC-236851A237F3}"/>
                </a:ext>
              </a:extLst>
            </p:cNvPr>
            <p:cNvSpPr/>
            <p:nvPr/>
          </p:nvSpPr>
          <p:spPr>
            <a:xfrm>
              <a:off x="9509490" y="3238768"/>
              <a:ext cx="1159931" cy="585812"/>
            </a:xfrm>
            <a:custGeom>
              <a:avLst/>
              <a:gdLst>
                <a:gd name="connsiteX0" fmla="*/ 324173 w 1909005"/>
                <a:gd name="connsiteY0" fmla="*/ 1084735 h 1086545"/>
                <a:gd name="connsiteX1" fmla="*/ 413855 w 1909005"/>
                <a:gd name="connsiteY1" fmla="*/ 1086546 h 1086545"/>
                <a:gd name="connsiteX2" fmla="*/ 1637406 w 1909005"/>
                <a:gd name="connsiteY2" fmla="*/ 1086546 h 1086545"/>
                <a:gd name="connsiteX3" fmla="*/ 1909003 w 1909005"/>
                <a:gd name="connsiteY3" fmla="*/ 812789 h 1086545"/>
                <a:gd name="connsiteX4" fmla="*/ 1639670 w 1909005"/>
                <a:gd name="connsiteY4" fmla="*/ 541210 h 1086545"/>
                <a:gd name="connsiteX5" fmla="*/ 1617029 w 1909005"/>
                <a:gd name="connsiteY5" fmla="*/ 541210 h 1086545"/>
                <a:gd name="connsiteX6" fmla="*/ 1474392 w 1909005"/>
                <a:gd name="connsiteY6" fmla="*/ 264910 h 1086545"/>
                <a:gd name="connsiteX7" fmla="*/ 1164197 w 1909005"/>
                <a:gd name="connsiteY7" fmla="*/ 221893 h 1086545"/>
                <a:gd name="connsiteX8" fmla="*/ 616171 w 1909005"/>
                <a:gd name="connsiteY8" fmla="*/ 44758 h 1086545"/>
                <a:gd name="connsiteX9" fmla="*/ 394371 w 1909005"/>
                <a:gd name="connsiteY9" fmla="*/ 405329 h 1086545"/>
                <a:gd name="connsiteX10" fmla="*/ 394371 w 1909005"/>
                <a:gd name="connsiteY10" fmla="*/ 409857 h 1086545"/>
                <a:gd name="connsiteX11" fmla="*/ 340639 w 1909005"/>
                <a:gd name="connsiteY11" fmla="*/ 405481 h 1086545"/>
                <a:gd name="connsiteX12" fmla="*/ 0 w 1909005"/>
                <a:gd name="connsiteY12" fmla="*/ 745328 h 1086545"/>
                <a:gd name="connsiteX13" fmla="*/ 32092 w 1909005"/>
                <a:gd name="connsiteY13" fmla="*/ 889976 h 1086545"/>
                <a:gd name="connsiteX14" fmla="*/ 324173 w 1909005"/>
                <a:gd name="connsiteY14" fmla="*/ 1084735 h 1086545"/>
                <a:gd name="connsiteX15" fmla="*/ 104505 w 1909005"/>
                <a:gd name="connsiteY15" fmla="*/ 568438 h 1086545"/>
                <a:gd name="connsiteX16" fmla="*/ 340626 w 1909005"/>
                <a:gd name="connsiteY16" fmla="*/ 450758 h 1086545"/>
                <a:gd name="connsiteX17" fmla="*/ 387039 w 1909005"/>
                <a:gd name="connsiteY17" fmla="*/ 454536 h 1086545"/>
                <a:gd name="connsiteX18" fmla="*/ 439636 w 1909005"/>
                <a:gd name="connsiteY18" fmla="*/ 463140 h 1086545"/>
                <a:gd name="connsiteX19" fmla="*/ 439636 w 1909005"/>
                <a:gd name="connsiteY19" fmla="*/ 405320 h 1086545"/>
                <a:gd name="connsiteX20" fmla="*/ 803884 w 1909005"/>
                <a:gd name="connsiteY20" fmla="*/ 45528 h 1086545"/>
                <a:gd name="connsiteX21" fmla="*/ 1123905 w 1909005"/>
                <a:gd name="connsiteY21" fmla="*/ 242566 h 1086545"/>
                <a:gd name="connsiteX22" fmla="*/ 1141887 w 1909005"/>
                <a:gd name="connsiteY22" fmla="*/ 277589 h 1086545"/>
                <a:gd name="connsiteX23" fmla="*/ 1179068 w 1909005"/>
                <a:gd name="connsiteY23" fmla="*/ 264655 h 1086545"/>
                <a:gd name="connsiteX24" fmla="*/ 1554597 w 1909005"/>
                <a:gd name="connsiteY24" fmla="*/ 442381 h 1086545"/>
                <a:gd name="connsiteX25" fmla="*/ 1571746 w 1909005"/>
                <a:gd name="connsiteY25" fmla="*/ 541210 h 1086545"/>
                <a:gd name="connsiteX26" fmla="*/ 1571746 w 1909005"/>
                <a:gd name="connsiteY26" fmla="*/ 586492 h 1086545"/>
                <a:gd name="connsiteX27" fmla="*/ 1639668 w 1909005"/>
                <a:gd name="connsiteY27" fmla="*/ 586492 h 1086545"/>
                <a:gd name="connsiteX28" fmla="*/ 1863699 w 1909005"/>
                <a:gd name="connsiteY28" fmla="*/ 817211 h 1086545"/>
                <a:gd name="connsiteX29" fmla="*/ 1637406 w 1909005"/>
                <a:gd name="connsiteY29" fmla="*/ 1041264 h 1086545"/>
                <a:gd name="connsiteX30" fmla="*/ 366982 w 1909005"/>
                <a:gd name="connsiteY30" fmla="*/ 1041264 h 1086545"/>
                <a:gd name="connsiteX31" fmla="*/ 326631 w 1909005"/>
                <a:gd name="connsiteY31" fmla="*/ 1039519 h 1086545"/>
                <a:gd name="connsiteX32" fmla="*/ 45415 w 1909005"/>
                <a:gd name="connsiteY32" fmla="*/ 732960 h 1086545"/>
                <a:gd name="connsiteX33" fmla="*/ 104498 w 1909005"/>
                <a:gd name="connsiteY33" fmla="*/ 568438 h 1086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909005" h="1086545">
                  <a:moveTo>
                    <a:pt x="324173" y="1084735"/>
                  </a:moveTo>
                  <a:cubicBezTo>
                    <a:pt x="347065" y="1085982"/>
                    <a:pt x="413855" y="1086546"/>
                    <a:pt x="413855" y="1086546"/>
                  </a:cubicBezTo>
                  <a:lnTo>
                    <a:pt x="1637406" y="1086546"/>
                  </a:lnTo>
                  <a:cubicBezTo>
                    <a:pt x="1788002" y="1085951"/>
                    <a:pt x="1909601" y="963384"/>
                    <a:pt x="1909003" y="812789"/>
                  </a:cubicBezTo>
                  <a:cubicBezTo>
                    <a:pt x="1908414" y="663919"/>
                    <a:pt x="1788531" y="543035"/>
                    <a:pt x="1639670" y="541210"/>
                  </a:cubicBezTo>
                  <a:lnTo>
                    <a:pt x="1617029" y="541210"/>
                  </a:lnTo>
                  <a:cubicBezTo>
                    <a:pt x="1616819" y="431497"/>
                    <a:pt x="1563710" y="328622"/>
                    <a:pt x="1474392" y="264910"/>
                  </a:cubicBezTo>
                  <a:cubicBezTo>
                    <a:pt x="1383899" y="201595"/>
                    <a:pt x="1268506" y="185593"/>
                    <a:pt x="1164197" y="221893"/>
                  </a:cubicBezTo>
                  <a:cubicBezTo>
                    <a:pt x="1061779" y="21646"/>
                    <a:pt x="816418" y="-57660"/>
                    <a:pt x="616171" y="44758"/>
                  </a:cubicBezTo>
                  <a:cubicBezTo>
                    <a:pt x="480671" y="114061"/>
                    <a:pt x="395122" y="253135"/>
                    <a:pt x="394371" y="405329"/>
                  </a:cubicBezTo>
                  <a:lnTo>
                    <a:pt x="394371" y="409857"/>
                  </a:lnTo>
                  <a:cubicBezTo>
                    <a:pt x="376607" y="406950"/>
                    <a:pt x="358639" y="405487"/>
                    <a:pt x="340639" y="405481"/>
                  </a:cubicBezTo>
                  <a:cubicBezTo>
                    <a:pt x="152727" y="405263"/>
                    <a:pt x="219" y="557419"/>
                    <a:pt x="0" y="745328"/>
                  </a:cubicBezTo>
                  <a:cubicBezTo>
                    <a:pt x="-58" y="795317"/>
                    <a:pt x="10900" y="844703"/>
                    <a:pt x="32092" y="889976"/>
                  </a:cubicBezTo>
                  <a:cubicBezTo>
                    <a:pt x="87094" y="1002915"/>
                    <a:pt x="198767" y="1077381"/>
                    <a:pt x="324173" y="1084735"/>
                  </a:cubicBezTo>
                  <a:close/>
                  <a:moveTo>
                    <a:pt x="104505" y="568438"/>
                  </a:moveTo>
                  <a:cubicBezTo>
                    <a:pt x="160993" y="495068"/>
                    <a:pt x="248034" y="451686"/>
                    <a:pt x="340626" y="450758"/>
                  </a:cubicBezTo>
                  <a:cubicBezTo>
                    <a:pt x="356173" y="450771"/>
                    <a:pt x="371693" y="452035"/>
                    <a:pt x="387039" y="454536"/>
                  </a:cubicBezTo>
                  <a:lnTo>
                    <a:pt x="439636" y="463140"/>
                  </a:lnTo>
                  <a:lnTo>
                    <a:pt x="439636" y="405320"/>
                  </a:lnTo>
                  <a:cubicBezTo>
                    <a:pt x="440866" y="205381"/>
                    <a:pt x="603945" y="44298"/>
                    <a:pt x="803884" y="45528"/>
                  </a:cubicBezTo>
                  <a:cubicBezTo>
                    <a:pt x="938964" y="46359"/>
                    <a:pt x="1062345" y="122325"/>
                    <a:pt x="1123905" y="242566"/>
                  </a:cubicBezTo>
                  <a:lnTo>
                    <a:pt x="1141887" y="277589"/>
                  </a:lnTo>
                  <a:lnTo>
                    <a:pt x="1179068" y="264655"/>
                  </a:lnTo>
                  <a:cubicBezTo>
                    <a:pt x="1331846" y="210034"/>
                    <a:pt x="1499974" y="289602"/>
                    <a:pt x="1554597" y="442381"/>
                  </a:cubicBezTo>
                  <a:cubicBezTo>
                    <a:pt x="1565936" y="474096"/>
                    <a:pt x="1571736" y="507527"/>
                    <a:pt x="1571746" y="541210"/>
                  </a:cubicBezTo>
                  <a:lnTo>
                    <a:pt x="1571746" y="586492"/>
                  </a:lnTo>
                  <a:lnTo>
                    <a:pt x="1639668" y="586492"/>
                  </a:lnTo>
                  <a:cubicBezTo>
                    <a:pt x="1765243" y="588339"/>
                    <a:pt x="1865546" y="691636"/>
                    <a:pt x="1863699" y="817211"/>
                  </a:cubicBezTo>
                  <a:cubicBezTo>
                    <a:pt x="1861876" y="941063"/>
                    <a:pt x="1761269" y="1040676"/>
                    <a:pt x="1637406" y="1041264"/>
                  </a:cubicBezTo>
                  <a:lnTo>
                    <a:pt x="366982" y="1041264"/>
                  </a:lnTo>
                  <a:lnTo>
                    <a:pt x="326631" y="1039519"/>
                  </a:lnTo>
                  <a:cubicBezTo>
                    <a:pt x="164322" y="1032520"/>
                    <a:pt x="38417" y="895269"/>
                    <a:pt x="45415" y="732960"/>
                  </a:cubicBezTo>
                  <a:cubicBezTo>
                    <a:pt x="47983" y="673398"/>
                    <a:pt x="68587" y="616024"/>
                    <a:pt x="104498" y="568438"/>
                  </a:cubicBezTo>
                  <a:close/>
                </a:path>
              </a:pathLst>
            </a:custGeom>
            <a:solidFill>
              <a:schemeClr val="accent6"/>
            </a:solidFill>
            <a:ln w="24130" cap="flat">
              <a:solidFill>
                <a:srgbClr val="92D050"/>
              </a:solidFill>
              <a:prstDash val="solid"/>
              <a:miter/>
            </a:ln>
          </p:spPr>
          <p:txBody>
            <a:bodyPr rtlCol="0" anchor="ctr"/>
            <a:lstStyle/>
            <a:p>
              <a:pPr>
                <a:defRPr/>
              </a:pPr>
              <a:endParaRPr lang="en-IN" dirty="0">
                <a:solidFill>
                  <a:schemeClr val="bg1"/>
                </a:solidFill>
                <a:latin typeface="Trebuchet MS" panose="020B0703020202090204" pitchFamily="34" charset="0"/>
              </a:endParaRPr>
            </a:p>
          </p:txBody>
        </p:sp>
        <p:pic>
          <p:nvPicPr>
            <p:cNvPr id="15" name="Graphic 14" descr="Building outline">
              <a:extLst>
                <a:ext uri="{FF2B5EF4-FFF2-40B4-BE49-F238E27FC236}">
                  <a16:creationId xmlns:a16="http://schemas.microsoft.com/office/drawing/2014/main" id="{CFD7F087-EA85-23E2-8C85-82A4B1B145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69782" y="3219621"/>
              <a:ext cx="521855" cy="521855"/>
            </a:xfrm>
            <a:prstGeom prst="rect">
              <a:avLst/>
            </a:prstGeom>
          </p:spPr>
        </p:pic>
        <p:pic>
          <p:nvPicPr>
            <p:cNvPr id="16" name="Graphic 15" descr="Modern architecture outline">
              <a:extLst>
                <a:ext uri="{FF2B5EF4-FFF2-40B4-BE49-F238E27FC236}">
                  <a16:creationId xmlns:a16="http://schemas.microsoft.com/office/drawing/2014/main" id="{084DA6BE-1A3E-E042-D7F6-9EF5117BE0D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873771" y="3299240"/>
              <a:ext cx="651164" cy="651164"/>
            </a:xfrm>
            <a:prstGeom prst="rect">
              <a:avLst/>
            </a:prstGeom>
          </p:spPr>
        </p:pic>
        <p:pic>
          <p:nvPicPr>
            <p:cNvPr id="17" name="Graphic 16" descr="Cloud with solid fill">
              <a:extLst>
                <a:ext uri="{FF2B5EF4-FFF2-40B4-BE49-F238E27FC236}">
                  <a16:creationId xmlns:a16="http://schemas.microsoft.com/office/drawing/2014/main" id="{709973BC-369B-9D5B-6CB9-3C0DE9374CC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84313" y="2530679"/>
              <a:ext cx="614837" cy="614837"/>
            </a:xfrm>
            <a:prstGeom prst="rect">
              <a:avLst/>
            </a:prstGeom>
          </p:spPr>
        </p:pic>
        <p:grpSp>
          <p:nvGrpSpPr>
            <p:cNvPr id="18" name="Group 17">
              <a:extLst>
                <a:ext uri="{FF2B5EF4-FFF2-40B4-BE49-F238E27FC236}">
                  <a16:creationId xmlns:a16="http://schemas.microsoft.com/office/drawing/2014/main" id="{9FD37A8C-8038-F742-6F7F-C0432308FF39}"/>
                </a:ext>
              </a:extLst>
            </p:cNvPr>
            <p:cNvGrpSpPr/>
            <p:nvPr/>
          </p:nvGrpSpPr>
          <p:grpSpPr>
            <a:xfrm>
              <a:off x="10590874" y="2806310"/>
              <a:ext cx="565793" cy="565793"/>
              <a:chOff x="2983898" y="1976067"/>
              <a:chExt cx="565793" cy="565793"/>
            </a:xfrm>
          </p:grpSpPr>
          <p:pic>
            <p:nvPicPr>
              <p:cNvPr id="40" name="Graphic 39" descr="Cloud outline">
                <a:extLst>
                  <a:ext uri="{FF2B5EF4-FFF2-40B4-BE49-F238E27FC236}">
                    <a16:creationId xmlns:a16="http://schemas.microsoft.com/office/drawing/2014/main" id="{261302BA-61AA-A505-FB7B-9FA31898222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983898" y="1976067"/>
                <a:ext cx="565793" cy="565793"/>
              </a:xfrm>
              <a:prstGeom prst="rect">
                <a:avLst/>
              </a:prstGeom>
            </p:spPr>
          </p:pic>
          <p:pic>
            <p:nvPicPr>
              <p:cNvPr id="42" name="Graphic 41" descr="Server outline">
                <a:extLst>
                  <a:ext uri="{FF2B5EF4-FFF2-40B4-BE49-F238E27FC236}">
                    <a16:creationId xmlns:a16="http://schemas.microsoft.com/office/drawing/2014/main" id="{867823A2-CF40-9D06-808E-0FBD3553B5D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137495" y="2177581"/>
                <a:ext cx="258597" cy="258597"/>
              </a:xfrm>
              <a:prstGeom prst="rect">
                <a:avLst/>
              </a:prstGeom>
            </p:spPr>
          </p:pic>
        </p:grpSp>
        <p:sp>
          <p:nvSpPr>
            <p:cNvPr id="20" name="TextBox 19">
              <a:extLst>
                <a:ext uri="{FF2B5EF4-FFF2-40B4-BE49-F238E27FC236}">
                  <a16:creationId xmlns:a16="http://schemas.microsoft.com/office/drawing/2014/main" id="{456EBF4B-4336-C74C-2033-AB0DEA75405C}"/>
                </a:ext>
              </a:extLst>
            </p:cNvPr>
            <p:cNvSpPr txBox="1"/>
            <p:nvPr/>
          </p:nvSpPr>
          <p:spPr>
            <a:xfrm>
              <a:off x="9784313" y="3372144"/>
              <a:ext cx="485603" cy="400109"/>
            </a:xfrm>
            <a:prstGeom prst="rect">
              <a:avLst/>
            </a:prstGeom>
            <a:noFill/>
          </p:spPr>
          <p:txBody>
            <a:bodyPr wrap="none" rtlCol="0">
              <a:spAutoFit/>
            </a:bodyPr>
            <a:lstStyle/>
            <a:p>
              <a:pPr>
                <a:defRPr/>
              </a:pPr>
              <a:r>
                <a:rPr lang="en-US" dirty="0">
                  <a:solidFill>
                    <a:schemeClr val="bg1"/>
                  </a:solidFill>
                  <a:latin typeface="Trebuchet MS" panose="020B0703020202090204" pitchFamily="34" charset="0"/>
                </a:rPr>
                <a:t>SP</a:t>
              </a:r>
            </a:p>
          </p:txBody>
        </p:sp>
        <p:cxnSp>
          <p:nvCxnSpPr>
            <p:cNvPr id="21" name="Straight Connector 20">
              <a:extLst>
                <a:ext uri="{FF2B5EF4-FFF2-40B4-BE49-F238E27FC236}">
                  <a16:creationId xmlns:a16="http://schemas.microsoft.com/office/drawing/2014/main" id="{8E235F4A-BC17-A300-A522-2F6EBD52F56A}"/>
                </a:ext>
              </a:extLst>
            </p:cNvPr>
            <p:cNvCxnSpPr>
              <a:cxnSpLocks/>
              <a:endCxn id="9" idx="32"/>
            </p:cNvCxnSpPr>
            <p:nvPr/>
          </p:nvCxnSpPr>
          <p:spPr>
            <a:xfrm>
              <a:off x="9254122" y="3588682"/>
              <a:ext cx="282963" cy="45262"/>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204C27D-A5F5-0CF2-0715-4D32ABA3BDB5}"/>
                </a:ext>
              </a:extLst>
            </p:cNvPr>
            <p:cNvCxnSpPr>
              <a:cxnSpLocks/>
              <a:endCxn id="9" idx="20"/>
            </p:cNvCxnSpPr>
            <p:nvPr/>
          </p:nvCxnSpPr>
          <p:spPr>
            <a:xfrm flipH="1">
              <a:off x="9997938" y="3099458"/>
              <a:ext cx="38474" cy="163856"/>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BCF3D56-EF97-C10D-7E01-B734734D24DD}"/>
                </a:ext>
              </a:extLst>
            </p:cNvPr>
            <p:cNvCxnSpPr>
              <a:cxnSpLocks/>
              <a:endCxn id="9" idx="6"/>
            </p:cNvCxnSpPr>
            <p:nvPr/>
          </p:nvCxnSpPr>
          <p:spPr>
            <a:xfrm flipH="1">
              <a:off x="10405346" y="3291203"/>
              <a:ext cx="211349" cy="90392"/>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69AC3C6-47F9-5839-99A9-FEC921BB345C}"/>
                </a:ext>
              </a:extLst>
            </p:cNvPr>
            <p:cNvCxnSpPr>
              <a:cxnSpLocks/>
              <a:stCxn id="16" idx="1"/>
              <a:endCxn id="9" idx="3"/>
            </p:cNvCxnSpPr>
            <p:nvPr/>
          </p:nvCxnSpPr>
          <p:spPr>
            <a:xfrm flipH="1">
              <a:off x="10669420" y="3624822"/>
              <a:ext cx="204351" cy="52162"/>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9A5020B-3CFE-AB41-0FFA-1506A17ED224}"/>
                </a:ext>
              </a:extLst>
            </p:cNvPr>
            <p:cNvSpPr txBox="1"/>
            <p:nvPr/>
          </p:nvSpPr>
          <p:spPr>
            <a:xfrm>
              <a:off x="9611965" y="3786038"/>
              <a:ext cx="1068091" cy="389567"/>
            </a:xfrm>
            <a:prstGeom prst="rect">
              <a:avLst/>
            </a:prstGeom>
            <a:noFill/>
          </p:spPr>
          <p:txBody>
            <a:bodyPr wrap="none" rtlCol="0">
              <a:spAutoFit/>
            </a:bodyPr>
            <a:lstStyle/>
            <a:p>
              <a:pPr>
                <a:defRPr/>
              </a:pPr>
              <a:r>
                <a:rPr lang="en-US" sz="900" dirty="0">
                  <a:latin typeface="Trebuchet MS" panose="020B0703020202090204" pitchFamily="34" charset="0"/>
                  <a:cs typeface="Arial" panose="020B0604020202020204" pitchFamily="34" charset="0"/>
                </a:rPr>
                <a:t>Connectivity</a:t>
              </a:r>
              <a:r>
                <a:rPr lang="en-US" sz="900" dirty="0">
                  <a:solidFill>
                    <a:schemeClr val="bg1"/>
                  </a:solidFill>
                  <a:latin typeface="Trebuchet MS" panose="020B0703020202090204" pitchFamily="34" charset="0"/>
                  <a:cs typeface="Arial" panose="020B0604020202020204" pitchFamily="34" charset="0"/>
                </a:rPr>
                <a:t> </a:t>
              </a:r>
            </a:p>
          </p:txBody>
        </p:sp>
        <p:sp>
          <p:nvSpPr>
            <p:cNvPr id="27" name="TextBox 26">
              <a:extLst>
                <a:ext uri="{FF2B5EF4-FFF2-40B4-BE49-F238E27FC236}">
                  <a16:creationId xmlns:a16="http://schemas.microsoft.com/office/drawing/2014/main" id="{5901813C-55AA-A979-D29A-20079B505071}"/>
                </a:ext>
              </a:extLst>
            </p:cNvPr>
            <p:cNvSpPr txBox="1"/>
            <p:nvPr/>
          </p:nvSpPr>
          <p:spPr>
            <a:xfrm>
              <a:off x="8796651" y="3663643"/>
              <a:ext cx="611707" cy="400109"/>
            </a:xfrm>
            <a:prstGeom prst="rect">
              <a:avLst/>
            </a:prstGeom>
            <a:noFill/>
          </p:spPr>
          <p:txBody>
            <a:bodyPr wrap="none" rtlCol="0">
              <a:spAutoFit/>
            </a:bodyPr>
            <a:lstStyle/>
            <a:p>
              <a:pPr>
                <a:defRPr/>
              </a:pPr>
              <a:r>
                <a:rPr lang="en-US" sz="675" dirty="0">
                  <a:solidFill>
                    <a:schemeClr val="bg1"/>
                  </a:solidFill>
                  <a:latin typeface="Trebuchet MS" panose="020B0703020202090204" pitchFamily="34" charset="0"/>
                  <a:cs typeface="Arial" panose="020B0604020202020204" pitchFamily="34" charset="0"/>
                </a:rPr>
                <a:t>Branch</a:t>
              </a:r>
            </a:p>
            <a:p>
              <a:pPr>
                <a:defRPr/>
              </a:pPr>
              <a:endParaRPr lang="en-US" sz="675" dirty="0">
                <a:solidFill>
                  <a:schemeClr val="bg1"/>
                </a:solidFill>
                <a:latin typeface="Trebuchet MS" panose="020B070302020209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315260C2-E413-F6B6-167F-E06F4FB7C1FF}"/>
                </a:ext>
              </a:extLst>
            </p:cNvPr>
            <p:cNvSpPr txBox="1"/>
            <p:nvPr/>
          </p:nvSpPr>
          <p:spPr>
            <a:xfrm>
              <a:off x="9782093" y="2941431"/>
              <a:ext cx="665140" cy="400109"/>
            </a:xfrm>
            <a:prstGeom prst="rect">
              <a:avLst/>
            </a:prstGeom>
            <a:noFill/>
          </p:spPr>
          <p:txBody>
            <a:bodyPr wrap="none" rtlCol="0">
              <a:spAutoFit/>
            </a:bodyPr>
            <a:lstStyle/>
            <a:p>
              <a:pPr>
                <a:defRPr/>
              </a:pPr>
              <a:r>
                <a:rPr lang="en-US" sz="675" dirty="0">
                  <a:solidFill>
                    <a:schemeClr val="bg1"/>
                  </a:solidFill>
                  <a:latin typeface="Trebuchet MS" panose="020B0703020202090204" pitchFamily="34" charset="0"/>
                  <a:cs typeface="Arial" panose="020B0604020202020204" pitchFamily="34" charset="0"/>
                </a:rPr>
                <a:t>Internet</a:t>
              </a:r>
            </a:p>
            <a:p>
              <a:pPr>
                <a:defRPr/>
              </a:pPr>
              <a:endParaRPr lang="en-US" sz="675" dirty="0">
                <a:solidFill>
                  <a:schemeClr val="bg1"/>
                </a:solidFill>
                <a:latin typeface="Trebuchet MS" panose="020B070302020209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23286914-A6C6-1E1A-13FD-764833F10183}"/>
                </a:ext>
              </a:extLst>
            </p:cNvPr>
            <p:cNvSpPr txBox="1"/>
            <p:nvPr/>
          </p:nvSpPr>
          <p:spPr>
            <a:xfrm>
              <a:off x="10652906" y="3176950"/>
              <a:ext cx="547587" cy="400109"/>
            </a:xfrm>
            <a:prstGeom prst="rect">
              <a:avLst/>
            </a:prstGeom>
            <a:noFill/>
          </p:spPr>
          <p:txBody>
            <a:bodyPr wrap="none" rtlCol="0">
              <a:spAutoFit/>
            </a:bodyPr>
            <a:lstStyle/>
            <a:p>
              <a:pPr>
                <a:defRPr/>
              </a:pPr>
              <a:r>
                <a:rPr lang="en-US" sz="675" dirty="0">
                  <a:solidFill>
                    <a:schemeClr val="bg1"/>
                  </a:solidFill>
                  <a:latin typeface="Trebuchet MS" panose="020B0703020202090204" pitchFamily="34" charset="0"/>
                  <a:cs typeface="Arial" panose="020B0604020202020204" pitchFamily="34" charset="0"/>
                </a:rPr>
                <a:t>Cloud</a:t>
              </a:r>
            </a:p>
            <a:p>
              <a:pPr>
                <a:defRPr/>
              </a:pPr>
              <a:endParaRPr lang="en-US" sz="675" dirty="0">
                <a:solidFill>
                  <a:schemeClr val="bg1"/>
                </a:solidFill>
                <a:latin typeface="Trebuchet MS" panose="020B070302020209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4E71C4AB-7D42-298B-8D20-B9191BDAAE1E}"/>
                </a:ext>
              </a:extLst>
            </p:cNvPr>
            <p:cNvSpPr txBox="1"/>
            <p:nvPr/>
          </p:nvSpPr>
          <p:spPr>
            <a:xfrm>
              <a:off x="10956338" y="3792707"/>
              <a:ext cx="385149" cy="400109"/>
            </a:xfrm>
            <a:prstGeom prst="rect">
              <a:avLst/>
            </a:prstGeom>
            <a:noFill/>
          </p:spPr>
          <p:txBody>
            <a:bodyPr wrap="none" rtlCol="0">
              <a:spAutoFit/>
            </a:bodyPr>
            <a:lstStyle/>
            <a:p>
              <a:pPr>
                <a:defRPr/>
              </a:pPr>
              <a:r>
                <a:rPr lang="en-US" sz="675" dirty="0">
                  <a:solidFill>
                    <a:schemeClr val="bg1"/>
                  </a:solidFill>
                  <a:latin typeface="Trebuchet MS" panose="020B0703020202090204" pitchFamily="34" charset="0"/>
                  <a:cs typeface="Arial" panose="020B0604020202020204" pitchFamily="34" charset="0"/>
                </a:rPr>
                <a:t>DC</a:t>
              </a:r>
            </a:p>
            <a:p>
              <a:pPr>
                <a:defRPr/>
              </a:pPr>
              <a:endParaRPr lang="en-US" sz="675" dirty="0">
                <a:solidFill>
                  <a:schemeClr val="bg1"/>
                </a:solidFill>
                <a:latin typeface="Trebuchet MS" panose="020B0703020202090204" pitchFamily="34" charset="0"/>
                <a:cs typeface="Arial" panose="020B0604020202020204" pitchFamily="34" charset="0"/>
              </a:endParaRPr>
            </a:p>
          </p:txBody>
        </p:sp>
        <p:sp>
          <p:nvSpPr>
            <p:cNvPr id="33" name="Oval 32">
              <a:extLst>
                <a:ext uri="{FF2B5EF4-FFF2-40B4-BE49-F238E27FC236}">
                  <a16:creationId xmlns:a16="http://schemas.microsoft.com/office/drawing/2014/main" id="{B07A3431-6658-6186-5552-6FB4A960A4E5}"/>
                </a:ext>
              </a:extLst>
            </p:cNvPr>
            <p:cNvSpPr/>
            <p:nvPr/>
          </p:nvSpPr>
          <p:spPr>
            <a:xfrm>
              <a:off x="9395427" y="1698967"/>
              <a:ext cx="1364281" cy="862456"/>
            </a:xfrm>
            <a:prstGeom prst="ellipse">
              <a:avLst/>
            </a:prstGeom>
            <a:gradFill>
              <a:gsLst>
                <a:gs pos="0">
                  <a:schemeClr val="accent1">
                    <a:lumMod val="5000"/>
                    <a:lumOff val="95000"/>
                    <a:alpha val="36623"/>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schemeClr val="tx1"/>
                </a:solidFill>
                <a:latin typeface="Trebuchet MS" panose="020B0703020202090204" pitchFamily="34" charset="0"/>
              </a:endParaRPr>
            </a:p>
          </p:txBody>
        </p:sp>
        <p:sp>
          <p:nvSpPr>
            <p:cNvPr id="34" name="TextBox 33">
              <a:extLst>
                <a:ext uri="{FF2B5EF4-FFF2-40B4-BE49-F238E27FC236}">
                  <a16:creationId xmlns:a16="http://schemas.microsoft.com/office/drawing/2014/main" id="{7E98B5FF-5E9C-32EA-BD8E-C504D494C6B6}"/>
                </a:ext>
              </a:extLst>
            </p:cNvPr>
            <p:cNvSpPr txBox="1"/>
            <p:nvPr/>
          </p:nvSpPr>
          <p:spPr>
            <a:xfrm>
              <a:off x="9709074" y="1773619"/>
              <a:ext cx="814440" cy="370090"/>
            </a:xfrm>
            <a:prstGeom prst="rect">
              <a:avLst/>
            </a:prstGeom>
            <a:noFill/>
          </p:spPr>
          <p:txBody>
            <a:bodyPr wrap="none" rtlCol="0">
              <a:spAutoFit/>
            </a:bodyPr>
            <a:lstStyle/>
            <a:p>
              <a:pPr>
                <a:defRPr/>
              </a:pPr>
              <a:r>
                <a:rPr lang="en-US" sz="825" b="1" dirty="0">
                  <a:latin typeface="Trebuchet MS" panose="020B0703020202090204" pitchFamily="34" charset="0"/>
                  <a:cs typeface="Arial" panose="020B0604020202020204" pitchFamily="34" charset="0"/>
                </a:rPr>
                <a:t>SSE Cloud</a:t>
              </a:r>
            </a:p>
          </p:txBody>
        </p:sp>
        <p:sp>
          <p:nvSpPr>
            <p:cNvPr id="35" name="TextBox 34">
              <a:extLst>
                <a:ext uri="{FF2B5EF4-FFF2-40B4-BE49-F238E27FC236}">
                  <a16:creationId xmlns:a16="http://schemas.microsoft.com/office/drawing/2014/main" id="{4717A9D4-F28D-1CCE-63B1-8F5B11643B93}"/>
                </a:ext>
              </a:extLst>
            </p:cNvPr>
            <p:cNvSpPr txBox="1"/>
            <p:nvPr/>
          </p:nvSpPr>
          <p:spPr>
            <a:xfrm>
              <a:off x="9443783" y="2017652"/>
              <a:ext cx="1364281" cy="519425"/>
            </a:xfrm>
            <a:prstGeom prst="rect">
              <a:avLst/>
            </a:prstGeom>
            <a:noFill/>
          </p:spPr>
          <p:txBody>
            <a:bodyPr wrap="square">
              <a:spAutoFit/>
            </a:bodyPr>
            <a:lstStyle/>
            <a:p>
              <a:pPr algn="ctr">
                <a:defRPr/>
              </a:pPr>
              <a:r>
                <a:rPr lang="en-US" sz="700" dirty="0">
                  <a:latin typeface="Trebuchet MS" panose="020B0703020202090204" pitchFamily="34" charset="0"/>
                  <a:cs typeface="Arial" panose="020B0604020202020204" pitchFamily="34" charset="0"/>
                </a:rPr>
                <a:t>Security, Routing &amp; Topology offload</a:t>
              </a:r>
            </a:p>
          </p:txBody>
        </p:sp>
        <p:sp>
          <p:nvSpPr>
            <p:cNvPr id="36" name="Freeform 35">
              <a:extLst>
                <a:ext uri="{FF2B5EF4-FFF2-40B4-BE49-F238E27FC236}">
                  <a16:creationId xmlns:a16="http://schemas.microsoft.com/office/drawing/2014/main" id="{36CAA7EC-5CC0-06B5-7561-92D21771FB86}"/>
                </a:ext>
              </a:extLst>
            </p:cNvPr>
            <p:cNvSpPr/>
            <p:nvPr/>
          </p:nvSpPr>
          <p:spPr>
            <a:xfrm>
              <a:off x="9243753" y="2333484"/>
              <a:ext cx="1612669" cy="1216462"/>
            </a:xfrm>
            <a:custGeom>
              <a:avLst/>
              <a:gdLst>
                <a:gd name="connsiteX0" fmla="*/ 0 w 1612669"/>
                <a:gd name="connsiteY0" fmla="*/ 1124611 h 1216462"/>
                <a:gd name="connsiteX1" fmla="*/ 498763 w 1612669"/>
                <a:gd name="connsiteY1" fmla="*/ 1191112 h 1216462"/>
                <a:gd name="connsiteX2" fmla="*/ 748145 w 1612669"/>
                <a:gd name="connsiteY2" fmla="*/ 750538 h 1216462"/>
                <a:gd name="connsiteX3" fmla="*/ 739832 w 1612669"/>
                <a:gd name="connsiteY3" fmla="*/ 176960 h 1216462"/>
                <a:gd name="connsiteX4" fmla="*/ 972589 w 1612669"/>
                <a:gd name="connsiteY4" fmla="*/ 10705 h 1216462"/>
                <a:gd name="connsiteX5" fmla="*/ 1039091 w 1612669"/>
                <a:gd name="connsiteY5" fmla="*/ 426341 h 1216462"/>
                <a:gd name="connsiteX6" fmla="*/ 864523 w 1612669"/>
                <a:gd name="connsiteY6" fmla="*/ 800414 h 1216462"/>
                <a:gd name="connsiteX7" fmla="*/ 989214 w 1612669"/>
                <a:gd name="connsiteY7" fmla="*/ 1124611 h 1216462"/>
                <a:gd name="connsiteX8" fmla="*/ 1396538 w 1612669"/>
                <a:gd name="connsiteY8" fmla="*/ 999920 h 1216462"/>
                <a:gd name="connsiteX9" fmla="*/ 1562792 w 1612669"/>
                <a:gd name="connsiteY9" fmla="*/ 900167 h 1216462"/>
                <a:gd name="connsiteX10" fmla="*/ 1612669 w 1612669"/>
                <a:gd name="connsiteY10" fmla="*/ 875229 h 1216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2669" h="1216462">
                  <a:moveTo>
                    <a:pt x="0" y="1124611"/>
                  </a:moveTo>
                  <a:cubicBezTo>
                    <a:pt x="187036" y="1189034"/>
                    <a:pt x="374072" y="1253457"/>
                    <a:pt x="498763" y="1191112"/>
                  </a:cubicBezTo>
                  <a:cubicBezTo>
                    <a:pt x="623454" y="1128767"/>
                    <a:pt x="707967" y="919563"/>
                    <a:pt x="748145" y="750538"/>
                  </a:cubicBezTo>
                  <a:cubicBezTo>
                    <a:pt x="788323" y="581513"/>
                    <a:pt x="702425" y="300265"/>
                    <a:pt x="739832" y="176960"/>
                  </a:cubicBezTo>
                  <a:cubicBezTo>
                    <a:pt x="777239" y="53655"/>
                    <a:pt x="922713" y="-30859"/>
                    <a:pt x="972589" y="10705"/>
                  </a:cubicBezTo>
                  <a:cubicBezTo>
                    <a:pt x="1022466" y="52268"/>
                    <a:pt x="1057102" y="294723"/>
                    <a:pt x="1039091" y="426341"/>
                  </a:cubicBezTo>
                  <a:cubicBezTo>
                    <a:pt x="1021080" y="557959"/>
                    <a:pt x="872836" y="684036"/>
                    <a:pt x="864523" y="800414"/>
                  </a:cubicBezTo>
                  <a:cubicBezTo>
                    <a:pt x="856210" y="916792"/>
                    <a:pt x="900545" y="1091360"/>
                    <a:pt x="989214" y="1124611"/>
                  </a:cubicBezTo>
                  <a:cubicBezTo>
                    <a:pt x="1077883" y="1157862"/>
                    <a:pt x="1300942" y="1037327"/>
                    <a:pt x="1396538" y="999920"/>
                  </a:cubicBezTo>
                  <a:cubicBezTo>
                    <a:pt x="1492134" y="962513"/>
                    <a:pt x="1526770" y="920949"/>
                    <a:pt x="1562792" y="900167"/>
                  </a:cubicBezTo>
                  <a:cubicBezTo>
                    <a:pt x="1598814" y="879385"/>
                    <a:pt x="1605741" y="877307"/>
                    <a:pt x="1612669" y="875229"/>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defRPr/>
              </a:pPr>
              <a:endParaRPr lang="en-US" dirty="0">
                <a:solidFill>
                  <a:schemeClr val="bg1"/>
                </a:solidFill>
                <a:latin typeface="Trebuchet MS" panose="020B0703020202090204" pitchFamily="34" charset="0"/>
              </a:endParaRPr>
            </a:p>
          </p:txBody>
        </p:sp>
        <p:sp>
          <p:nvSpPr>
            <p:cNvPr id="37" name="Freeform 36">
              <a:extLst>
                <a:ext uri="{FF2B5EF4-FFF2-40B4-BE49-F238E27FC236}">
                  <a16:creationId xmlns:a16="http://schemas.microsoft.com/office/drawing/2014/main" id="{9041581B-ADDB-75CC-E297-EA77310F8D19}"/>
                </a:ext>
              </a:extLst>
            </p:cNvPr>
            <p:cNvSpPr/>
            <p:nvPr/>
          </p:nvSpPr>
          <p:spPr>
            <a:xfrm>
              <a:off x="10241280" y="3483033"/>
              <a:ext cx="708544" cy="192362"/>
            </a:xfrm>
            <a:custGeom>
              <a:avLst/>
              <a:gdLst>
                <a:gd name="connsiteX0" fmla="*/ 0 w 708544"/>
                <a:gd name="connsiteY0" fmla="*/ 0 h 192362"/>
                <a:gd name="connsiteX1" fmla="*/ 116378 w 708544"/>
                <a:gd name="connsiteY1" fmla="*/ 182880 h 192362"/>
                <a:gd name="connsiteX2" fmla="*/ 665018 w 708544"/>
                <a:gd name="connsiteY2" fmla="*/ 166254 h 192362"/>
                <a:gd name="connsiteX3" fmla="*/ 673331 w 708544"/>
                <a:gd name="connsiteY3" fmla="*/ 166254 h 192362"/>
                <a:gd name="connsiteX4" fmla="*/ 673331 w 708544"/>
                <a:gd name="connsiteY4" fmla="*/ 166254 h 192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44" h="192362">
                  <a:moveTo>
                    <a:pt x="0" y="0"/>
                  </a:moveTo>
                  <a:cubicBezTo>
                    <a:pt x="2771" y="77585"/>
                    <a:pt x="5542" y="155171"/>
                    <a:pt x="116378" y="182880"/>
                  </a:cubicBezTo>
                  <a:cubicBezTo>
                    <a:pt x="227214" y="210589"/>
                    <a:pt x="572193" y="169025"/>
                    <a:pt x="665018" y="166254"/>
                  </a:cubicBezTo>
                  <a:cubicBezTo>
                    <a:pt x="757843" y="163483"/>
                    <a:pt x="673331" y="166254"/>
                    <a:pt x="673331" y="166254"/>
                  </a:cubicBezTo>
                  <a:lnTo>
                    <a:pt x="673331" y="166254"/>
                  </a:lnTo>
                </a:path>
              </a:pathLst>
            </a:custGeom>
          </p:spPr>
          <p:style>
            <a:lnRef idx="1">
              <a:schemeClr val="dk1"/>
            </a:lnRef>
            <a:fillRef idx="0">
              <a:schemeClr val="dk1"/>
            </a:fillRef>
            <a:effectRef idx="0">
              <a:schemeClr val="dk1"/>
            </a:effectRef>
            <a:fontRef idx="minor">
              <a:schemeClr val="tx1"/>
            </a:fontRef>
          </p:style>
          <p:txBody>
            <a:bodyPr rtlCol="0" anchor="ctr"/>
            <a:lstStyle/>
            <a:p>
              <a:pPr algn="ctr">
                <a:defRPr/>
              </a:pPr>
              <a:endParaRPr lang="en-US" dirty="0">
                <a:solidFill>
                  <a:schemeClr val="bg1"/>
                </a:solidFill>
                <a:latin typeface="Trebuchet MS" panose="020B0703020202090204" pitchFamily="34" charset="0"/>
              </a:endParaRPr>
            </a:p>
          </p:txBody>
        </p:sp>
      </p:grpSp>
      <p:sp>
        <p:nvSpPr>
          <p:cNvPr id="14" name="TextBox 13">
            <a:extLst>
              <a:ext uri="{FF2B5EF4-FFF2-40B4-BE49-F238E27FC236}">
                <a16:creationId xmlns:a16="http://schemas.microsoft.com/office/drawing/2014/main" id="{6309BFA8-B760-3637-1D36-BDD18FD7B1E6}"/>
              </a:ext>
            </a:extLst>
          </p:cNvPr>
          <p:cNvSpPr txBox="1"/>
          <p:nvPr/>
        </p:nvSpPr>
        <p:spPr>
          <a:xfrm>
            <a:off x="489143" y="3032028"/>
            <a:ext cx="2520000" cy="1431161"/>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MPLS VPNs were main transports.</a:t>
            </a:r>
          </a:p>
          <a:p>
            <a:pPr marL="171450" indent="-171450">
              <a:spcAft>
                <a:spcPts val="6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SP networks is the ‘brain’</a:t>
            </a:r>
          </a:p>
          <a:p>
            <a:pPr marL="171450" indent="-171450">
              <a:spcAft>
                <a:spcPts val="6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Security controls in the DC/Cloud.</a:t>
            </a:r>
          </a:p>
          <a:p>
            <a:pPr marL="171450" indent="-171450">
              <a:spcAft>
                <a:spcPts val="6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Reliability focused networks.</a:t>
            </a:r>
          </a:p>
        </p:txBody>
      </p:sp>
      <p:sp>
        <p:nvSpPr>
          <p:cNvPr id="19" name="TextBox 18">
            <a:extLst>
              <a:ext uri="{FF2B5EF4-FFF2-40B4-BE49-F238E27FC236}">
                <a16:creationId xmlns:a16="http://schemas.microsoft.com/office/drawing/2014/main" id="{CAECBB7A-55A1-AF8B-4CC8-2BF21E0224B3}"/>
              </a:ext>
            </a:extLst>
          </p:cNvPr>
          <p:cNvSpPr txBox="1"/>
          <p:nvPr/>
        </p:nvSpPr>
        <p:spPr>
          <a:xfrm>
            <a:off x="3312000" y="3032028"/>
            <a:ext cx="2520000" cy="1431161"/>
          </a:xfrm>
          <a:prstGeom prst="rect">
            <a:avLst/>
          </a:prstGeom>
          <a:noFill/>
        </p:spPr>
        <p:txBody>
          <a:bodyPr wrap="square" rtlCol="0">
            <a:spAutoFit/>
          </a:bodyPr>
          <a:lstStyle/>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Hybrid networks were the driving force.</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SDWAN becomes the decision leader.</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Security overlaid.</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App driven performance needs.</a:t>
            </a:r>
          </a:p>
        </p:txBody>
      </p:sp>
      <p:sp>
        <p:nvSpPr>
          <p:cNvPr id="24" name="TextBox 23">
            <a:extLst>
              <a:ext uri="{FF2B5EF4-FFF2-40B4-BE49-F238E27FC236}">
                <a16:creationId xmlns:a16="http://schemas.microsoft.com/office/drawing/2014/main" id="{8B5511EC-F5CA-9791-AC93-3B163D522852}"/>
              </a:ext>
            </a:extLst>
          </p:cNvPr>
          <p:cNvSpPr txBox="1"/>
          <p:nvPr/>
        </p:nvSpPr>
        <p:spPr>
          <a:xfrm>
            <a:off x="6143095" y="3032028"/>
            <a:ext cx="2520000" cy="1323439"/>
          </a:xfrm>
          <a:prstGeom prst="rect">
            <a:avLst/>
          </a:prstGeom>
          <a:noFill/>
        </p:spPr>
        <p:txBody>
          <a:bodyPr wrap="square" rtlCol="0">
            <a:spAutoFit/>
          </a:bodyPr>
          <a:lstStyle/>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SP to Last mile Transport.</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SASE becomes the core.</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Offload security.</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Simplify network and security.</a:t>
            </a:r>
          </a:p>
          <a:p>
            <a:pPr marL="171450" indent="-171450">
              <a:spcAft>
                <a:spcPts val="600"/>
              </a:spcAft>
              <a:buFont typeface="Arial" panose="020B0604020202020204" pitchFamily="34" charset="0"/>
              <a:buChar char="•"/>
              <a:defRPr/>
            </a:pPr>
            <a:r>
              <a:rPr lang="en-IN" sz="1200" dirty="0">
                <a:solidFill>
                  <a:schemeClr val="bg1"/>
                </a:solidFill>
                <a:latin typeface="Trebuchet MS" panose="020B0703020202090204" pitchFamily="34" charset="0"/>
                <a:cs typeface="Arial" panose="020B0604020202020204" pitchFamily="34" charset="0"/>
              </a:rPr>
              <a:t>Cloud like experience</a:t>
            </a:r>
          </a:p>
        </p:txBody>
      </p:sp>
      <p:sp>
        <p:nvSpPr>
          <p:cNvPr id="29" name="TextBox 28">
            <a:extLst>
              <a:ext uri="{FF2B5EF4-FFF2-40B4-BE49-F238E27FC236}">
                <a16:creationId xmlns:a16="http://schemas.microsoft.com/office/drawing/2014/main" id="{CFBCBF37-712A-2C47-7F69-9F6E0DC08F0B}"/>
              </a:ext>
            </a:extLst>
          </p:cNvPr>
          <p:cNvSpPr txBox="1"/>
          <p:nvPr/>
        </p:nvSpPr>
        <p:spPr>
          <a:xfrm>
            <a:off x="517599" y="996361"/>
            <a:ext cx="2463088" cy="338554"/>
          </a:xfrm>
          <a:prstGeom prst="rect">
            <a:avLst/>
          </a:prstGeom>
          <a:noFill/>
        </p:spPr>
        <p:txBody>
          <a:bodyPr wrap="square" rtlCol="0">
            <a:spAutoFit/>
          </a:bodyPr>
          <a:lstStyle/>
          <a:p>
            <a:pPr algn="ctr"/>
            <a:r>
              <a:rPr lang="en-US" sz="1600" b="1" dirty="0">
                <a:solidFill>
                  <a:srgbClr val="C1D91B"/>
                </a:solidFill>
                <a:latin typeface="Trebuchet MS" panose="020B0703020202090204" pitchFamily="34" charset="0"/>
                <a:cs typeface="Arial" panose="020B0604020202020204" pitchFamily="34" charset="0"/>
              </a:rPr>
              <a:t>SP-LED</a:t>
            </a:r>
          </a:p>
        </p:txBody>
      </p:sp>
      <p:sp>
        <p:nvSpPr>
          <p:cNvPr id="32" name="TextBox 31">
            <a:extLst>
              <a:ext uri="{FF2B5EF4-FFF2-40B4-BE49-F238E27FC236}">
                <a16:creationId xmlns:a16="http://schemas.microsoft.com/office/drawing/2014/main" id="{C95103FE-4006-D2FC-D208-570E32C5EC27}"/>
              </a:ext>
            </a:extLst>
          </p:cNvPr>
          <p:cNvSpPr txBox="1"/>
          <p:nvPr/>
        </p:nvSpPr>
        <p:spPr>
          <a:xfrm>
            <a:off x="3340456" y="996361"/>
            <a:ext cx="2463088" cy="338554"/>
          </a:xfrm>
          <a:prstGeom prst="rect">
            <a:avLst/>
          </a:prstGeom>
          <a:noFill/>
        </p:spPr>
        <p:txBody>
          <a:bodyPr wrap="square" rtlCol="0">
            <a:spAutoFit/>
          </a:bodyPr>
          <a:lstStyle>
            <a:defPPr>
              <a:defRPr lang="en-US"/>
            </a:defPPr>
            <a:lvl1pPr algn="ctr">
              <a:defRPr sz="1600" b="1">
                <a:solidFill>
                  <a:srgbClr val="C1D91B"/>
                </a:solidFill>
                <a:latin typeface="Trebuchet MS" panose="020B0703020202090204" pitchFamily="34" charset="0"/>
                <a:cs typeface="Arial" panose="020B0604020202020204" pitchFamily="34" charset="0"/>
              </a:defRPr>
            </a:lvl1pPr>
          </a:lstStyle>
          <a:p>
            <a:r>
              <a:rPr lang="en-IN" dirty="0"/>
              <a:t>SD-WAN LED</a:t>
            </a:r>
          </a:p>
        </p:txBody>
      </p:sp>
      <p:sp>
        <p:nvSpPr>
          <p:cNvPr id="38" name="TextBox 37">
            <a:extLst>
              <a:ext uri="{FF2B5EF4-FFF2-40B4-BE49-F238E27FC236}">
                <a16:creationId xmlns:a16="http://schemas.microsoft.com/office/drawing/2014/main" id="{F72D8FE5-1EED-8EB9-461C-43AF3E192F47}"/>
              </a:ext>
            </a:extLst>
          </p:cNvPr>
          <p:cNvSpPr txBox="1"/>
          <p:nvPr/>
        </p:nvSpPr>
        <p:spPr>
          <a:xfrm>
            <a:off x="6171551" y="996361"/>
            <a:ext cx="2463088" cy="338554"/>
          </a:xfrm>
          <a:prstGeom prst="rect">
            <a:avLst/>
          </a:prstGeom>
          <a:noFill/>
        </p:spPr>
        <p:txBody>
          <a:bodyPr wrap="square" rtlCol="0">
            <a:spAutoFit/>
          </a:bodyPr>
          <a:lstStyle>
            <a:defPPr>
              <a:defRPr lang="en-US"/>
            </a:defPPr>
            <a:lvl1pPr algn="ctr">
              <a:defRPr sz="1600" b="1">
                <a:solidFill>
                  <a:srgbClr val="C1D91B"/>
                </a:solidFill>
                <a:latin typeface="Trebuchet MS" panose="020B0703020202090204" pitchFamily="34" charset="0"/>
                <a:cs typeface="Arial" panose="020B0604020202020204" pitchFamily="34" charset="0"/>
              </a:defRPr>
            </a:lvl1pPr>
          </a:lstStyle>
          <a:p>
            <a:r>
              <a:rPr lang="en-IN" dirty="0"/>
              <a:t>SASE-LED</a:t>
            </a:r>
          </a:p>
        </p:txBody>
      </p:sp>
      <p:cxnSp>
        <p:nvCxnSpPr>
          <p:cNvPr id="45" name="Straight Connector 44">
            <a:extLst>
              <a:ext uri="{FF2B5EF4-FFF2-40B4-BE49-F238E27FC236}">
                <a16:creationId xmlns:a16="http://schemas.microsoft.com/office/drawing/2014/main" id="{BB744831-59B2-40B0-3876-CD16B0765C9E}"/>
              </a:ext>
            </a:extLst>
          </p:cNvPr>
          <p:cNvCxnSpPr/>
          <p:nvPr/>
        </p:nvCxnSpPr>
        <p:spPr>
          <a:xfrm>
            <a:off x="3155950" y="995419"/>
            <a:ext cx="0" cy="3521019"/>
          </a:xfrm>
          <a:prstGeom prst="line">
            <a:avLst/>
          </a:prstGeom>
          <a:ln w="9525">
            <a:solidFill>
              <a:schemeClr val="accent1">
                <a:lumMod val="7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57D01D5-1692-62D0-9EC5-346CCB5B621D}"/>
              </a:ext>
            </a:extLst>
          </p:cNvPr>
          <p:cNvCxnSpPr/>
          <p:nvPr/>
        </p:nvCxnSpPr>
        <p:spPr>
          <a:xfrm>
            <a:off x="5988050" y="995419"/>
            <a:ext cx="0" cy="3521019"/>
          </a:xfrm>
          <a:prstGeom prst="line">
            <a:avLst/>
          </a:prstGeom>
          <a:ln w="9525">
            <a:solidFill>
              <a:schemeClr val="accent1">
                <a:lumMod val="7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5428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64A2E0-A8C7-60FB-F590-68D0FEAD6868}"/>
              </a:ext>
            </a:extLst>
          </p:cNvPr>
          <p:cNvSpPr>
            <a:spLocks noGrp="1"/>
          </p:cNvSpPr>
          <p:nvPr>
            <p:ph type="title"/>
          </p:nvPr>
        </p:nvSpPr>
        <p:spPr>
          <a:xfrm>
            <a:off x="323851" y="165412"/>
            <a:ext cx="7693101" cy="461655"/>
          </a:xfrm>
        </p:spPr>
        <p:txBody>
          <a:bodyPr/>
          <a:lstStyle/>
          <a:p>
            <a:r>
              <a:rPr lang="en-US" dirty="0"/>
              <a:t>Evolution of the network cloud</a:t>
            </a:r>
          </a:p>
        </p:txBody>
      </p:sp>
      <p:pic>
        <p:nvPicPr>
          <p:cNvPr id="2" name="Picture 1">
            <a:extLst>
              <a:ext uri="{FF2B5EF4-FFF2-40B4-BE49-F238E27FC236}">
                <a16:creationId xmlns:a16="http://schemas.microsoft.com/office/drawing/2014/main" id="{E995118D-B1EC-4240-5514-9A3537C0A3A3}"/>
              </a:ext>
            </a:extLst>
          </p:cNvPr>
          <p:cNvPicPr>
            <a:picLocks noChangeAspect="1"/>
          </p:cNvPicPr>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colorTemperature colorTemp="11200"/>
                    </a14:imgEffect>
                  </a14:imgLayer>
                </a14:imgProps>
              </a:ext>
            </a:extLst>
          </a:blip>
          <a:stretch>
            <a:fillRect/>
          </a:stretch>
        </p:blipFill>
        <p:spPr>
          <a:xfrm>
            <a:off x="2749262" y="987424"/>
            <a:ext cx="6079162" cy="3528000"/>
          </a:xfrm>
          <a:prstGeom prst="rect">
            <a:avLst/>
          </a:prstGeom>
        </p:spPr>
      </p:pic>
      <p:graphicFrame>
        <p:nvGraphicFramePr>
          <p:cNvPr id="5" name="Diagram 4">
            <a:extLst>
              <a:ext uri="{FF2B5EF4-FFF2-40B4-BE49-F238E27FC236}">
                <a16:creationId xmlns:a16="http://schemas.microsoft.com/office/drawing/2014/main" id="{F79F59EB-0136-2B7C-91F0-4B5658A5F8D9}"/>
              </a:ext>
            </a:extLst>
          </p:cNvPr>
          <p:cNvGraphicFramePr/>
          <p:nvPr>
            <p:extLst>
              <p:ext uri="{D42A27DB-BD31-4B8C-83A1-F6EECF244321}">
                <p14:modId xmlns:p14="http://schemas.microsoft.com/office/powerpoint/2010/main" val="2563417843"/>
              </p:ext>
            </p:extLst>
          </p:nvPr>
        </p:nvGraphicFramePr>
        <p:xfrm>
          <a:off x="529796" y="1062615"/>
          <a:ext cx="2114550" cy="33786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187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a:extLst>
              <a:ext uri="{FF2B5EF4-FFF2-40B4-BE49-F238E27FC236}">
                <a16:creationId xmlns:a16="http://schemas.microsoft.com/office/drawing/2014/main" id="{492EB553-301A-A293-76DB-E74D276639E1}"/>
              </a:ext>
            </a:extLst>
          </p:cNvPr>
          <p:cNvSpPr/>
          <p:nvPr/>
        </p:nvSpPr>
        <p:spPr>
          <a:xfrm>
            <a:off x="323850" y="1170509"/>
            <a:ext cx="4068763" cy="3345930"/>
          </a:xfrm>
          <a:prstGeom prst="roundRect">
            <a:avLst>
              <a:gd name="adj" fmla="val 9224"/>
            </a:avLst>
          </a:prstGeom>
          <a:noFill/>
          <a:ln w="9525">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47" name="Rounded Rectangle 46">
            <a:extLst>
              <a:ext uri="{FF2B5EF4-FFF2-40B4-BE49-F238E27FC236}">
                <a16:creationId xmlns:a16="http://schemas.microsoft.com/office/drawing/2014/main" id="{B7668EAE-1440-DE4C-E230-33EC95175C98}"/>
              </a:ext>
            </a:extLst>
          </p:cNvPr>
          <p:cNvSpPr/>
          <p:nvPr/>
        </p:nvSpPr>
        <p:spPr>
          <a:xfrm flipH="1">
            <a:off x="1111148" y="987425"/>
            <a:ext cx="2494167" cy="346241"/>
          </a:xfrm>
          <a:prstGeom prst="roundRect">
            <a:avLst>
              <a:gd name="adj" fmla="val 50000"/>
            </a:avLst>
          </a:prstGeom>
          <a:solidFill>
            <a:srgbClr val="C1D91B"/>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400" b="1" dirty="0">
                <a:solidFill>
                  <a:schemeClr val="tx1"/>
                </a:solidFill>
                <a:latin typeface="Trebuchet MS" panose="020B0703020202090204" pitchFamily="34" charset="0"/>
                <a:cs typeface="Arial" panose="020B0604020202020204" pitchFamily="34" charset="0"/>
              </a:rPr>
              <a:t>First &amp; last mile</a:t>
            </a:r>
          </a:p>
        </p:txBody>
      </p:sp>
      <p:sp>
        <p:nvSpPr>
          <p:cNvPr id="6" name="Rounded Rectangle 5">
            <a:extLst>
              <a:ext uri="{FF2B5EF4-FFF2-40B4-BE49-F238E27FC236}">
                <a16:creationId xmlns:a16="http://schemas.microsoft.com/office/drawing/2014/main" id="{30687867-3081-B9C2-47F8-A24CADA9165D}"/>
              </a:ext>
            </a:extLst>
          </p:cNvPr>
          <p:cNvSpPr/>
          <p:nvPr/>
        </p:nvSpPr>
        <p:spPr>
          <a:xfrm>
            <a:off x="4740184" y="1170509"/>
            <a:ext cx="4068763" cy="3345930"/>
          </a:xfrm>
          <a:prstGeom prst="roundRect">
            <a:avLst>
              <a:gd name="adj" fmla="val 9224"/>
            </a:avLst>
          </a:prstGeom>
          <a:noFill/>
          <a:ln w="9525">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latin typeface="Trebuchet MS" panose="020B0703020202090204" pitchFamily="34" charset="0"/>
            </a:endParaRPr>
          </a:p>
        </p:txBody>
      </p:sp>
      <p:sp>
        <p:nvSpPr>
          <p:cNvPr id="7" name="Rounded Rectangle 6">
            <a:extLst>
              <a:ext uri="{FF2B5EF4-FFF2-40B4-BE49-F238E27FC236}">
                <a16:creationId xmlns:a16="http://schemas.microsoft.com/office/drawing/2014/main" id="{701DB0C9-4F51-0F01-0C3C-B9C6F7C69189}"/>
              </a:ext>
            </a:extLst>
          </p:cNvPr>
          <p:cNvSpPr/>
          <p:nvPr/>
        </p:nvSpPr>
        <p:spPr>
          <a:xfrm flipH="1">
            <a:off x="5527482" y="987425"/>
            <a:ext cx="2494167" cy="346241"/>
          </a:xfrm>
          <a:prstGeom prst="roundRect">
            <a:avLst>
              <a:gd name="adj" fmla="val 50000"/>
            </a:avLst>
          </a:prstGeom>
          <a:solidFill>
            <a:srgbClr val="C1D91B"/>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pPr algn="ctr" defTabSz="457174"/>
            <a:r>
              <a:rPr lang="en-US" sz="1400" b="1" dirty="0">
                <a:solidFill>
                  <a:schemeClr val="tx1"/>
                </a:solidFill>
                <a:latin typeface="Trebuchet MS" panose="020B0703020202090204" pitchFamily="34" charset="0"/>
                <a:cs typeface="Arial" panose="020B0604020202020204" pitchFamily="34" charset="0"/>
              </a:rPr>
              <a:t>Middle mile</a:t>
            </a:r>
          </a:p>
        </p:txBody>
      </p:sp>
      <p:sp>
        <p:nvSpPr>
          <p:cNvPr id="2" name="Title 1">
            <a:extLst>
              <a:ext uri="{FF2B5EF4-FFF2-40B4-BE49-F238E27FC236}">
                <a16:creationId xmlns:a16="http://schemas.microsoft.com/office/drawing/2014/main" id="{B60EC9E5-A60E-A0EA-1349-4DFE924EC6E0}"/>
              </a:ext>
            </a:extLst>
          </p:cNvPr>
          <p:cNvSpPr>
            <a:spLocks noGrp="1"/>
          </p:cNvSpPr>
          <p:nvPr>
            <p:ph type="title"/>
          </p:nvPr>
        </p:nvSpPr>
        <p:spPr>
          <a:xfrm>
            <a:off x="323851" y="165412"/>
            <a:ext cx="7693101" cy="461655"/>
          </a:xfrm>
        </p:spPr>
        <p:txBody>
          <a:bodyPr/>
          <a:lstStyle/>
          <a:p>
            <a:r>
              <a:rPr lang="en-US" dirty="0"/>
              <a:t>Our strategies for the network cloud</a:t>
            </a:r>
          </a:p>
        </p:txBody>
      </p:sp>
      <p:sp>
        <p:nvSpPr>
          <p:cNvPr id="5" name="TextBox 4">
            <a:extLst>
              <a:ext uri="{FF2B5EF4-FFF2-40B4-BE49-F238E27FC236}">
                <a16:creationId xmlns:a16="http://schemas.microsoft.com/office/drawing/2014/main" id="{20B15A18-5333-CB39-B801-6EE938E0BA54}"/>
              </a:ext>
            </a:extLst>
          </p:cNvPr>
          <p:cNvSpPr txBox="1"/>
          <p:nvPr/>
        </p:nvSpPr>
        <p:spPr>
          <a:xfrm>
            <a:off x="551935" y="1589903"/>
            <a:ext cx="2726724" cy="2523768"/>
          </a:xfrm>
          <a:prstGeom prst="rect">
            <a:avLst/>
          </a:prstGeom>
          <a:noFill/>
        </p:spPr>
        <p:txBody>
          <a:bodyPr wrap="square" rtlCol="0">
            <a:spAutoFit/>
          </a:bodyPr>
          <a:lstStyle/>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Metro investments across 24 cities in India.(17+7)</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Low latency transport</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Making our POPs as service exchanges.(54)</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Internet exchange points within our POPs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Broadband partner ecosystems.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Fixed wireless reach</a:t>
            </a:r>
          </a:p>
        </p:txBody>
      </p:sp>
      <p:sp>
        <p:nvSpPr>
          <p:cNvPr id="8" name="TextBox 7">
            <a:extLst>
              <a:ext uri="{FF2B5EF4-FFF2-40B4-BE49-F238E27FC236}">
                <a16:creationId xmlns:a16="http://schemas.microsoft.com/office/drawing/2014/main" id="{F1A2879B-26F6-2DEB-FC2D-D765A5D8A4A3}"/>
              </a:ext>
            </a:extLst>
          </p:cNvPr>
          <p:cNvSpPr txBox="1"/>
          <p:nvPr/>
        </p:nvSpPr>
        <p:spPr>
          <a:xfrm>
            <a:off x="5694126" y="1589903"/>
            <a:ext cx="2726724" cy="1815882"/>
          </a:xfrm>
          <a:prstGeom prst="rect">
            <a:avLst/>
          </a:prstGeom>
          <a:noFill/>
        </p:spPr>
        <p:txBody>
          <a:bodyPr wrap="square" rtlCol="0">
            <a:spAutoFit/>
          </a:bodyPr>
          <a:lstStyle/>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Cloud providers in our Datacenters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Single hop reach to major SAAS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SSE clouds within our Datacenters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Network backbone for the CSPs</a:t>
            </a:r>
          </a:p>
          <a:p>
            <a:pPr marL="171450" indent="-171450">
              <a:spcAft>
                <a:spcPts val="1200"/>
              </a:spcAft>
              <a:buFont typeface="Arial" panose="020B0604020202020204" pitchFamily="34" charset="0"/>
              <a:buChar char="•"/>
            </a:pPr>
            <a:r>
              <a:rPr lang="en-US" sz="1200" dirty="0">
                <a:solidFill>
                  <a:schemeClr val="bg1"/>
                </a:solidFill>
                <a:latin typeface="Trebuchet MS" panose="020B0703020202090204" pitchFamily="34" charset="0"/>
                <a:cs typeface="Arial" panose="020B0604020202020204" pitchFamily="34" charset="0"/>
              </a:rPr>
              <a:t>Platforms and Technology partnerships</a:t>
            </a:r>
          </a:p>
        </p:txBody>
      </p:sp>
      <p:sp>
        <p:nvSpPr>
          <p:cNvPr id="51" name="Oval 50">
            <a:extLst>
              <a:ext uri="{FF2B5EF4-FFF2-40B4-BE49-F238E27FC236}">
                <a16:creationId xmlns:a16="http://schemas.microsoft.com/office/drawing/2014/main" id="{BA98D011-FAF8-728F-F58E-9A83DBC268A2}"/>
              </a:ext>
            </a:extLst>
          </p:cNvPr>
          <p:cNvSpPr/>
          <p:nvPr/>
        </p:nvSpPr>
        <p:spPr>
          <a:xfrm>
            <a:off x="3663859" y="1889535"/>
            <a:ext cx="1801394" cy="1801394"/>
          </a:xfrm>
          <a:prstGeom prst="ellipse">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C1D91B"/>
                </a:solidFill>
                <a:latin typeface="Trebuchet MS" panose="020B0703020202090204" pitchFamily="34" charset="0"/>
                <a:cs typeface="Arial" panose="020B0604020202020204" pitchFamily="34" charset="0"/>
              </a:rPr>
              <a:t>Datacenters +</a:t>
            </a:r>
          </a:p>
          <a:p>
            <a:pPr algn="ctr"/>
            <a:r>
              <a:rPr lang="en-US" sz="1400" b="1" dirty="0">
                <a:solidFill>
                  <a:srgbClr val="C1D91B"/>
                </a:solidFill>
                <a:latin typeface="Trebuchet MS" panose="020B0703020202090204" pitchFamily="34" charset="0"/>
                <a:cs typeface="Arial" panose="020B0604020202020204" pitchFamily="34" charset="0"/>
              </a:rPr>
              <a:t>Network </a:t>
            </a:r>
          </a:p>
          <a:p>
            <a:pPr algn="ctr"/>
            <a:r>
              <a:rPr lang="en-US" sz="1400" b="1" dirty="0">
                <a:solidFill>
                  <a:srgbClr val="C1D91B"/>
                </a:solidFill>
                <a:latin typeface="Trebuchet MS" panose="020B0703020202090204" pitchFamily="34" charset="0"/>
                <a:cs typeface="Arial" panose="020B0604020202020204" pitchFamily="34" charset="0"/>
              </a:rPr>
              <a:t>+  </a:t>
            </a:r>
          </a:p>
          <a:p>
            <a:pPr algn="ctr"/>
            <a:r>
              <a:rPr lang="en-US" sz="1400" b="1" dirty="0">
                <a:solidFill>
                  <a:srgbClr val="C1D91B"/>
                </a:solidFill>
                <a:latin typeface="Trebuchet MS" panose="020B0703020202090204" pitchFamily="34" charset="0"/>
                <a:cs typeface="Arial" panose="020B0604020202020204" pitchFamily="34" charset="0"/>
              </a:rPr>
              <a:t>POPs</a:t>
            </a:r>
          </a:p>
        </p:txBody>
      </p:sp>
    </p:spTree>
    <p:extLst>
      <p:ext uri="{BB962C8B-B14F-4D97-AF65-F5344CB8AC3E}">
        <p14:creationId xmlns:p14="http://schemas.microsoft.com/office/powerpoint/2010/main" val="253030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C0DCD-E304-5A76-87B0-134B345A38F2}"/>
              </a:ext>
            </a:extLst>
          </p:cNvPr>
          <p:cNvSpPr>
            <a:spLocks noGrp="1"/>
          </p:cNvSpPr>
          <p:nvPr>
            <p:ph type="title"/>
          </p:nvPr>
        </p:nvSpPr>
        <p:spPr>
          <a:xfrm>
            <a:off x="323850" y="42143"/>
            <a:ext cx="7693025" cy="707876"/>
          </a:xfrm>
        </p:spPr>
        <p:txBody>
          <a:bodyPr/>
          <a:lstStyle/>
          <a:p>
            <a:r>
              <a:rPr lang="en-US" dirty="0"/>
              <a:t>Our Expanding metro networks: </a:t>
            </a:r>
            <a:br>
              <a:rPr lang="en-US" dirty="0"/>
            </a:br>
            <a:r>
              <a:rPr lang="en-US" sz="1600" dirty="0"/>
              <a:t>Enabling First mile to the premise</a:t>
            </a:r>
            <a:endParaRPr lang="en-US" dirty="0"/>
          </a:p>
        </p:txBody>
      </p:sp>
      <p:pic>
        <p:nvPicPr>
          <p:cNvPr id="4" name="Picture 2" descr="My Icon Story">
            <a:extLst>
              <a:ext uri="{FF2B5EF4-FFF2-40B4-BE49-F238E27FC236}">
                <a16:creationId xmlns:a16="http://schemas.microsoft.com/office/drawing/2014/main" id="{CD09C9AA-3B63-1663-4C67-9264569BA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23850" y="1701334"/>
            <a:ext cx="349941" cy="439533"/>
          </a:xfrm>
          <a:prstGeom prst="rect">
            <a:avLst/>
          </a:prstGeom>
          <a:noFill/>
          <a:extLst>
            <a:ext uri="{909E8E84-426E-40DD-AFC4-6F175D3DCCD1}">
              <a14:hiddenFill xmlns:a14="http://schemas.microsoft.com/office/drawing/2010/main">
                <a:solidFill>
                  <a:srgbClr val="FFFFFF"/>
                </a:solidFill>
              </a14:hiddenFill>
            </a:ext>
          </a:extLst>
        </p:spPr>
      </p:pic>
      <p:grpSp>
        <p:nvGrpSpPr>
          <p:cNvPr id="104" name="Group 103">
            <a:extLst>
              <a:ext uri="{FF2B5EF4-FFF2-40B4-BE49-F238E27FC236}">
                <a16:creationId xmlns:a16="http://schemas.microsoft.com/office/drawing/2014/main" id="{6C9EAAB1-3794-F9DF-5794-303E8CDF8E45}"/>
              </a:ext>
            </a:extLst>
          </p:cNvPr>
          <p:cNvGrpSpPr/>
          <p:nvPr/>
        </p:nvGrpSpPr>
        <p:grpSpPr>
          <a:xfrm>
            <a:off x="323850" y="3742804"/>
            <a:ext cx="2327520" cy="769171"/>
            <a:chOff x="323850" y="3709852"/>
            <a:chExt cx="2327520" cy="769171"/>
          </a:xfrm>
        </p:grpSpPr>
        <p:sp>
          <p:nvSpPr>
            <p:cNvPr id="6" name="Freeform: Shape 1092">
              <a:extLst>
                <a:ext uri="{FF2B5EF4-FFF2-40B4-BE49-F238E27FC236}">
                  <a16:creationId xmlns:a16="http://schemas.microsoft.com/office/drawing/2014/main" id="{84A1DA1B-934E-693E-76C2-812FDB34AEB4}"/>
                </a:ext>
              </a:extLst>
            </p:cNvPr>
            <p:cNvSpPr/>
            <p:nvPr/>
          </p:nvSpPr>
          <p:spPr>
            <a:xfrm>
              <a:off x="323850" y="3914709"/>
              <a:ext cx="2327520" cy="564314"/>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no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4300+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430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13 Connected DCs</a:t>
              </a:r>
              <a:endParaRPr sz="900" dirty="0">
                <a:solidFill>
                  <a:schemeClr val="tx1"/>
                </a:solidFill>
                <a:latin typeface="Trebuchet MS" panose="020B0703020202090204" pitchFamily="34" charset="0"/>
                <a:cs typeface="Arial" panose="020B0604020202020204" pitchFamily="34" charset="0"/>
              </a:endParaRPr>
            </a:p>
          </p:txBody>
        </p:sp>
        <p:sp>
          <p:nvSpPr>
            <p:cNvPr id="7" name="Freeform: Shape 1093">
              <a:extLst>
                <a:ext uri="{FF2B5EF4-FFF2-40B4-BE49-F238E27FC236}">
                  <a16:creationId xmlns:a16="http://schemas.microsoft.com/office/drawing/2014/main" id="{04D24B31-F9F8-B01F-B553-DAD2C1E41FE6}"/>
                </a:ext>
              </a:extLst>
            </p:cNvPr>
            <p:cNvSpPr/>
            <p:nvPr/>
          </p:nvSpPr>
          <p:spPr>
            <a:xfrm>
              <a:off x="323850" y="3709852"/>
              <a:ext cx="2327520" cy="188105"/>
            </a:xfrm>
            <a:custGeom>
              <a:avLst/>
              <a:gdLst/>
              <a:ahLst/>
              <a:cxnLst/>
              <a:rect l="l" t="t" r="r" b="b"/>
              <a:pathLst>
                <a:path w="2834800" h="235600">
                  <a:moveTo>
                    <a:pt x="0" y="0"/>
                  </a:moveTo>
                  <a:lnTo>
                    <a:pt x="2834800" y="0"/>
                  </a:lnTo>
                  <a:lnTo>
                    <a:pt x="2834800" y="235600"/>
                  </a:lnTo>
                  <a:lnTo>
                    <a:pt x="0" y="235600"/>
                  </a:lnTo>
                  <a:lnTo>
                    <a:pt x="0" y="0"/>
                  </a:lnTo>
                  <a:close/>
                </a:path>
              </a:pathLst>
            </a:cu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algn="ctr">
                <a:lnSpc>
                  <a:spcPct val="100000"/>
                </a:lnSpc>
              </a:pPr>
              <a:r>
                <a:rPr lang="en-US" sz="1100" b="1" dirty="0">
                  <a:solidFill>
                    <a:srgbClr val="C1D91B"/>
                  </a:solidFill>
                  <a:latin typeface="Trebuchet MS" panose="020B0703020202090204" pitchFamily="34" charset="0"/>
                  <a:cs typeface="Arial" panose="020B0604020202020204" pitchFamily="34" charset="0"/>
                </a:rPr>
                <a:t>Bangalore</a:t>
              </a:r>
              <a:endParaRPr sz="1100" b="1" dirty="0">
                <a:solidFill>
                  <a:srgbClr val="C1D91B"/>
                </a:solidFill>
                <a:latin typeface="Trebuchet MS" panose="020B0703020202090204" pitchFamily="34" charset="0"/>
                <a:cs typeface="Arial" panose="020B0604020202020204" pitchFamily="34" charset="0"/>
              </a:endParaRPr>
            </a:p>
          </p:txBody>
        </p:sp>
      </p:grpSp>
      <p:grpSp>
        <p:nvGrpSpPr>
          <p:cNvPr id="108" name="Group 107">
            <a:extLst>
              <a:ext uri="{FF2B5EF4-FFF2-40B4-BE49-F238E27FC236}">
                <a16:creationId xmlns:a16="http://schemas.microsoft.com/office/drawing/2014/main" id="{37257F92-319B-291E-1F02-AB0B49A0ADD8}"/>
              </a:ext>
            </a:extLst>
          </p:cNvPr>
          <p:cNvGrpSpPr/>
          <p:nvPr/>
        </p:nvGrpSpPr>
        <p:grpSpPr>
          <a:xfrm>
            <a:off x="323850" y="2833358"/>
            <a:ext cx="2327520" cy="769201"/>
            <a:chOff x="323850" y="2791159"/>
            <a:chExt cx="2327520" cy="769201"/>
          </a:xfrm>
        </p:grpSpPr>
        <p:sp>
          <p:nvSpPr>
            <p:cNvPr id="9" name="Freeform: Shape 1090">
              <a:extLst>
                <a:ext uri="{FF2B5EF4-FFF2-40B4-BE49-F238E27FC236}">
                  <a16:creationId xmlns:a16="http://schemas.microsoft.com/office/drawing/2014/main" id="{168EB4BE-E482-2819-B693-EE1485CBAC79}"/>
                </a:ext>
              </a:extLst>
            </p:cNvPr>
            <p:cNvSpPr/>
            <p:nvPr/>
          </p:nvSpPr>
          <p:spPr>
            <a:xfrm>
              <a:off x="323850" y="2996046"/>
              <a:ext cx="2327520" cy="564314"/>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no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1800+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280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5 Connected DCs</a:t>
              </a:r>
            </a:p>
            <a:p>
              <a:pPr marL="171450" indent="-171450" algn="ctr">
                <a:lnSpc>
                  <a:spcPct val="100000"/>
                </a:lnSpc>
                <a:buFont typeface="Arial" panose="020B0604020202020204" pitchFamily="34" charset="0"/>
                <a:buChar char="•"/>
              </a:pPr>
              <a:endParaRPr sz="900" dirty="0">
                <a:solidFill>
                  <a:schemeClr val="tx1"/>
                </a:solidFill>
                <a:latin typeface="Trebuchet MS" panose="020B0703020202090204" pitchFamily="34" charset="0"/>
                <a:cs typeface="Arial" panose="020B0604020202020204" pitchFamily="34" charset="0"/>
              </a:endParaRPr>
            </a:p>
          </p:txBody>
        </p:sp>
        <p:sp>
          <p:nvSpPr>
            <p:cNvPr id="10" name="Freeform: Shape 1091">
              <a:extLst>
                <a:ext uri="{FF2B5EF4-FFF2-40B4-BE49-F238E27FC236}">
                  <a16:creationId xmlns:a16="http://schemas.microsoft.com/office/drawing/2014/main" id="{E627581B-DC06-693C-B5FD-3FCA7CF02706}"/>
                </a:ext>
              </a:extLst>
            </p:cNvPr>
            <p:cNvSpPr/>
            <p:nvPr/>
          </p:nvSpPr>
          <p:spPr>
            <a:xfrm>
              <a:off x="323850" y="2791159"/>
              <a:ext cx="2327520" cy="188105"/>
            </a:xfrm>
            <a:custGeom>
              <a:avLst/>
              <a:gdLst/>
              <a:ahLst/>
              <a:cxnLst/>
              <a:rect l="l" t="t" r="r" b="b"/>
              <a:pathLst>
                <a:path w="2834800" h="235600">
                  <a:moveTo>
                    <a:pt x="0" y="0"/>
                  </a:moveTo>
                  <a:lnTo>
                    <a:pt x="2834800" y="0"/>
                  </a:lnTo>
                  <a:lnTo>
                    <a:pt x="2834800" y="235600"/>
                  </a:lnTo>
                  <a:lnTo>
                    <a:pt x="0" y="235600"/>
                  </a:lnTo>
                  <a:lnTo>
                    <a:pt x="0" y="0"/>
                  </a:lnTo>
                  <a:close/>
                </a:path>
              </a:pathLst>
            </a:cu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algn="ctr">
                <a:lnSpc>
                  <a:spcPct val="100000"/>
                </a:lnSpc>
              </a:pPr>
              <a:r>
                <a:rPr lang="en-US" sz="1100" b="1" dirty="0">
                  <a:solidFill>
                    <a:srgbClr val="C1D91B"/>
                  </a:solidFill>
                  <a:latin typeface="Trebuchet MS" panose="020B0703020202090204" pitchFamily="34" charset="0"/>
                  <a:cs typeface="Arial" panose="020B0604020202020204" pitchFamily="34" charset="0"/>
                </a:rPr>
                <a:t>Pune</a:t>
              </a:r>
              <a:endParaRPr sz="1100" b="1" dirty="0">
                <a:solidFill>
                  <a:srgbClr val="C1D91B"/>
                </a:solidFill>
                <a:latin typeface="Trebuchet MS" panose="020B0703020202090204" pitchFamily="34" charset="0"/>
                <a:cs typeface="Arial" panose="020B0604020202020204" pitchFamily="34" charset="0"/>
              </a:endParaRPr>
            </a:p>
          </p:txBody>
        </p:sp>
      </p:grpSp>
      <p:grpSp>
        <p:nvGrpSpPr>
          <p:cNvPr id="106" name="Group 105">
            <a:extLst>
              <a:ext uri="{FF2B5EF4-FFF2-40B4-BE49-F238E27FC236}">
                <a16:creationId xmlns:a16="http://schemas.microsoft.com/office/drawing/2014/main" id="{E3A1B3DC-8F86-CBF2-E55B-17A8199656F0}"/>
              </a:ext>
            </a:extLst>
          </p:cNvPr>
          <p:cNvGrpSpPr/>
          <p:nvPr/>
        </p:nvGrpSpPr>
        <p:grpSpPr>
          <a:xfrm>
            <a:off x="323850" y="1923085"/>
            <a:ext cx="2327520" cy="770027"/>
            <a:chOff x="323850" y="1834392"/>
            <a:chExt cx="2327520" cy="770027"/>
          </a:xfrm>
        </p:grpSpPr>
        <p:sp>
          <p:nvSpPr>
            <p:cNvPr id="12" name="Freeform: Shape 1088">
              <a:extLst>
                <a:ext uri="{FF2B5EF4-FFF2-40B4-BE49-F238E27FC236}">
                  <a16:creationId xmlns:a16="http://schemas.microsoft.com/office/drawing/2014/main" id="{2F0F56BC-07D2-D0B0-498D-F8960590BBC9}"/>
                </a:ext>
              </a:extLst>
            </p:cNvPr>
            <p:cNvSpPr/>
            <p:nvPr/>
          </p:nvSpPr>
          <p:spPr>
            <a:xfrm>
              <a:off x="323850" y="2040106"/>
              <a:ext cx="2327520" cy="564313"/>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no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4800+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388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16 Connected DCs</a:t>
              </a:r>
            </a:p>
          </p:txBody>
        </p:sp>
        <p:sp>
          <p:nvSpPr>
            <p:cNvPr id="13" name="Freeform: Shape 1089">
              <a:extLst>
                <a:ext uri="{FF2B5EF4-FFF2-40B4-BE49-F238E27FC236}">
                  <a16:creationId xmlns:a16="http://schemas.microsoft.com/office/drawing/2014/main" id="{8B7EC5E5-6E6E-200B-E4F1-4E876A24C951}"/>
                </a:ext>
              </a:extLst>
            </p:cNvPr>
            <p:cNvSpPr/>
            <p:nvPr/>
          </p:nvSpPr>
          <p:spPr>
            <a:xfrm>
              <a:off x="323850" y="1834392"/>
              <a:ext cx="2327520" cy="188104"/>
            </a:xfrm>
            <a:custGeom>
              <a:avLst/>
              <a:gdLst/>
              <a:ahLst/>
              <a:cxnLst/>
              <a:rect l="l" t="t" r="r" b="b"/>
              <a:pathLst>
                <a:path w="2834800" h="235600">
                  <a:moveTo>
                    <a:pt x="0" y="0"/>
                  </a:moveTo>
                  <a:lnTo>
                    <a:pt x="2834800" y="0"/>
                  </a:lnTo>
                  <a:lnTo>
                    <a:pt x="2834800" y="235600"/>
                  </a:lnTo>
                  <a:lnTo>
                    <a:pt x="0" y="235600"/>
                  </a:lnTo>
                  <a:lnTo>
                    <a:pt x="0" y="0"/>
                  </a:lnTo>
                  <a:close/>
                </a:path>
              </a:pathLst>
            </a:cu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algn="ctr">
                <a:lnSpc>
                  <a:spcPct val="100000"/>
                </a:lnSpc>
              </a:pPr>
              <a:r>
                <a:rPr lang="en-US" sz="1100" b="1" dirty="0">
                  <a:solidFill>
                    <a:srgbClr val="C1D91B"/>
                  </a:solidFill>
                  <a:latin typeface="Trebuchet MS" panose="020B0703020202090204" pitchFamily="34" charset="0"/>
                  <a:cs typeface="Arial" panose="020B0604020202020204" pitchFamily="34" charset="0"/>
                </a:rPr>
                <a:t>Mumbai</a:t>
              </a:r>
            </a:p>
          </p:txBody>
        </p:sp>
      </p:grpSp>
      <p:grpSp>
        <p:nvGrpSpPr>
          <p:cNvPr id="105" name="Group 104">
            <a:extLst>
              <a:ext uri="{FF2B5EF4-FFF2-40B4-BE49-F238E27FC236}">
                <a16:creationId xmlns:a16="http://schemas.microsoft.com/office/drawing/2014/main" id="{1963C250-D098-60F4-4184-8842BF45BC3F}"/>
              </a:ext>
            </a:extLst>
          </p:cNvPr>
          <p:cNvGrpSpPr/>
          <p:nvPr/>
        </p:nvGrpSpPr>
        <p:grpSpPr>
          <a:xfrm>
            <a:off x="323850" y="1006285"/>
            <a:ext cx="2340000" cy="776554"/>
            <a:chOff x="323850" y="1006285"/>
            <a:chExt cx="2340000" cy="776554"/>
          </a:xfrm>
        </p:grpSpPr>
        <p:sp>
          <p:nvSpPr>
            <p:cNvPr id="15" name="Freeform: Shape 1086">
              <a:extLst>
                <a:ext uri="{FF2B5EF4-FFF2-40B4-BE49-F238E27FC236}">
                  <a16:creationId xmlns:a16="http://schemas.microsoft.com/office/drawing/2014/main" id="{864EE0EA-0115-DAFD-7FC1-3D4575DAE8E3}"/>
                </a:ext>
              </a:extLst>
            </p:cNvPr>
            <p:cNvSpPr/>
            <p:nvPr/>
          </p:nvSpPr>
          <p:spPr>
            <a:xfrm>
              <a:off x="323850" y="1218526"/>
              <a:ext cx="2327521" cy="564313"/>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no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2800+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454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6 Connected DCs</a:t>
              </a:r>
              <a:endParaRPr sz="900" dirty="0">
                <a:solidFill>
                  <a:schemeClr val="tx1"/>
                </a:solidFill>
                <a:latin typeface="Trebuchet MS" panose="020B0703020202090204" pitchFamily="34" charset="0"/>
                <a:cs typeface="Arial" panose="020B0604020202020204" pitchFamily="34" charset="0"/>
              </a:endParaRPr>
            </a:p>
          </p:txBody>
        </p:sp>
        <p:sp>
          <p:nvSpPr>
            <p:cNvPr id="17" name="Text 357">
              <a:extLst>
                <a:ext uri="{FF2B5EF4-FFF2-40B4-BE49-F238E27FC236}">
                  <a16:creationId xmlns:a16="http://schemas.microsoft.com/office/drawing/2014/main" id="{A55FDD2A-25D5-758C-B6A0-305D641D3C5A}"/>
                </a:ext>
              </a:extLst>
            </p:cNvPr>
            <p:cNvSpPr txBox="1"/>
            <p:nvPr/>
          </p:nvSpPr>
          <p:spPr>
            <a:xfrm>
              <a:off x="323850" y="1006285"/>
              <a:ext cx="2340000" cy="188104"/>
            </a:xfrm>
            <a:prstGeom prst="rect">
              <a:avLst/>
            </a:pr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rIns="0" rtlCol="0" anchor="ctr"/>
            <a:lstStyle/>
            <a:p>
              <a:pPr algn="ctr">
                <a:lnSpc>
                  <a:spcPct val="100000"/>
                </a:lnSpc>
              </a:pPr>
              <a:r>
                <a:rPr lang="en-US" sz="1100" b="1" dirty="0">
                  <a:solidFill>
                    <a:srgbClr val="C1D91B"/>
                  </a:solidFill>
                  <a:latin typeface="Trebuchet MS" panose="020B0703020202090204" pitchFamily="34" charset="0"/>
                  <a:cs typeface="Arial" panose="020B0604020202020204" pitchFamily="34" charset="0"/>
                </a:rPr>
                <a:t>NCR</a:t>
              </a:r>
              <a:endParaRPr sz="1100" b="1" dirty="0">
                <a:solidFill>
                  <a:srgbClr val="C1D91B"/>
                </a:solidFill>
                <a:latin typeface="Trebuchet MS" panose="020B0703020202090204" pitchFamily="34" charset="0"/>
                <a:cs typeface="Arial" panose="020B0604020202020204" pitchFamily="34" charset="0"/>
              </a:endParaRPr>
            </a:p>
          </p:txBody>
        </p:sp>
      </p:grpSp>
      <p:grpSp>
        <p:nvGrpSpPr>
          <p:cNvPr id="21" name="Group 20">
            <a:extLst>
              <a:ext uri="{FF2B5EF4-FFF2-40B4-BE49-F238E27FC236}">
                <a16:creationId xmlns:a16="http://schemas.microsoft.com/office/drawing/2014/main" id="{3B0CDD94-630E-A197-4709-55CDA81F9421}"/>
              </a:ext>
            </a:extLst>
          </p:cNvPr>
          <p:cNvGrpSpPr/>
          <p:nvPr/>
        </p:nvGrpSpPr>
        <p:grpSpPr>
          <a:xfrm>
            <a:off x="3019021" y="839963"/>
            <a:ext cx="3175928" cy="3421057"/>
            <a:chOff x="4362878" y="1477222"/>
            <a:chExt cx="3672535" cy="3903556"/>
          </a:xfrm>
        </p:grpSpPr>
        <p:grpSp>
          <p:nvGrpSpPr>
            <p:cNvPr id="22" name="Group 21">
              <a:extLst>
                <a:ext uri="{FF2B5EF4-FFF2-40B4-BE49-F238E27FC236}">
                  <a16:creationId xmlns:a16="http://schemas.microsoft.com/office/drawing/2014/main" id="{442D4DDE-FA76-0B12-C7EA-CBBD9471589C}"/>
                </a:ext>
              </a:extLst>
            </p:cNvPr>
            <p:cNvGrpSpPr/>
            <p:nvPr/>
          </p:nvGrpSpPr>
          <p:grpSpPr>
            <a:xfrm>
              <a:off x="4362878" y="1477222"/>
              <a:ext cx="3672535" cy="3903556"/>
              <a:chOff x="4313203" y="1074856"/>
              <a:chExt cx="2754401" cy="2927667"/>
            </a:xfrm>
            <a:solidFill>
              <a:schemeClr val="bg2"/>
            </a:solidFill>
          </p:grpSpPr>
          <p:cxnSp>
            <p:nvCxnSpPr>
              <p:cNvPr id="46" name="Straight Connector 45">
                <a:extLst>
                  <a:ext uri="{FF2B5EF4-FFF2-40B4-BE49-F238E27FC236}">
                    <a16:creationId xmlns:a16="http://schemas.microsoft.com/office/drawing/2014/main" id="{0E63B4E2-C93C-7F27-69BE-2F87ECBE922C}"/>
                  </a:ext>
                </a:extLst>
              </p:cNvPr>
              <p:cNvCxnSpPr>
                <a:cxnSpLocks/>
              </p:cNvCxnSpPr>
              <p:nvPr/>
            </p:nvCxnSpPr>
            <p:spPr>
              <a:xfrm flipV="1">
                <a:off x="6292016" y="2223735"/>
                <a:ext cx="224239" cy="45740"/>
              </a:xfrm>
              <a:prstGeom prst="line">
                <a:avLst/>
              </a:prstGeom>
              <a:grpFill/>
            </p:spPr>
            <p:style>
              <a:lnRef idx="1">
                <a:schemeClr val="dk1"/>
              </a:lnRef>
              <a:fillRef idx="2">
                <a:schemeClr val="dk1"/>
              </a:fillRef>
              <a:effectRef idx="1">
                <a:schemeClr val="dk1"/>
              </a:effectRef>
              <a:fontRef idx="minor">
                <a:schemeClr val="dk1"/>
              </a:fontRef>
            </p:style>
          </p:cxnSp>
          <p:cxnSp>
            <p:nvCxnSpPr>
              <p:cNvPr id="47" name="Straight Connector 46">
                <a:extLst>
                  <a:ext uri="{FF2B5EF4-FFF2-40B4-BE49-F238E27FC236}">
                    <a16:creationId xmlns:a16="http://schemas.microsoft.com/office/drawing/2014/main" id="{CAE43801-AFBE-9047-D81F-C510A2688B15}"/>
                  </a:ext>
                </a:extLst>
              </p:cNvPr>
              <p:cNvCxnSpPr/>
              <p:nvPr/>
            </p:nvCxnSpPr>
            <p:spPr>
              <a:xfrm flipV="1">
                <a:off x="6507072" y="1975786"/>
                <a:ext cx="0" cy="243391"/>
              </a:xfrm>
              <a:prstGeom prst="line">
                <a:avLst/>
              </a:prstGeom>
              <a:grpFill/>
            </p:spPr>
            <p:style>
              <a:lnRef idx="1">
                <a:schemeClr val="dk1"/>
              </a:lnRef>
              <a:fillRef idx="2">
                <a:schemeClr val="dk1"/>
              </a:fillRef>
              <a:effectRef idx="1">
                <a:schemeClr val="dk1"/>
              </a:effectRef>
              <a:fontRef idx="minor">
                <a:schemeClr val="dk1"/>
              </a:fontRef>
            </p:style>
          </p:cxnSp>
          <p:sp>
            <p:nvSpPr>
              <p:cNvPr id="48" name="Freeform 22">
                <a:extLst>
                  <a:ext uri="{FF2B5EF4-FFF2-40B4-BE49-F238E27FC236}">
                    <a16:creationId xmlns:a16="http://schemas.microsoft.com/office/drawing/2014/main" id="{00B4C2D7-7413-A046-823E-CCECBA94C36B}"/>
                  </a:ext>
                </a:extLst>
              </p:cNvPr>
              <p:cNvSpPr>
                <a:spLocks/>
              </p:cNvSpPr>
              <p:nvPr/>
            </p:nvSpPr>
            <p:spPr bwMode="auto">
              <a:xfrm>
                <a:off x="4315172" y="1083920"/>
                <a:ext cx="2752432" cy="2916953"/>
              </a:xfrm>
              <a:custGeom>
                <a:avLst/>
                <a:gdLst/>
                <a:ahLst/>
                <a:cxnLst>
                  <a:cxn ang="0">
                    <a:pos x="408" y="1524"/>
                  </a:cxn>
                  <a:cxn ang="0">
                    <a:pos x="387" y="1463"/>
                  </a:cxn>
                  <a:cxn ang="0">
                    <a:pos x="319" y="1311"/>
                  </a:cxn>
                  <a:cxn ang="0">
                    <a:pos x="285" y="1222"/>
                  </a:cxn>
                  <a:cxn ang="0">
                    <a:pos x="252" y="1137"/>
                  </a:cxn>
                  <a:cxn ang="0">
                    <a:pos x="239" y="1039"/>
                  </a:cxn>
                  <a:cxn ang="0">
                    <a:pos x="232" y="976"/>
                  </a:cxn>
                  <a:cxn ang="0">
                    <a:pos x="238" y="883"/>
                  </a:cxn>
                  <a:cxn ang="0">
                    <a:pos x="228" y="838"/>
                  </a:cxn>
                  <a:cxn ang="0">
                    <a:pos x="213" y="815"/>
                  </a:cxn>
                  <a:cxn ang="0">
                    <a:pos x="165" y="888"/>
                  </a:cxn>
                  <a:cxn ang="0">
                    <a:pos x="41" y="796"/>
                  </a:cxn>
                  <a:cxn ang="0">
                    <a:pos x="104" y="791"/>
                  </a:cxn>
                  <a:cxn ang="0">
                    <a:pos x="42" y="770"/>
                  </a:cxn>
                  <a:cxn ang="0">
                    <a:pos x="9" y="731"/>
                  </a:cxn>
                  <a:cxn ang="0">
                    <a:pos x="78" y="698"/>
                  </a:cxn>
                  <a:cxn ang="0">
                    <a:pos x="154" y="667"/>
                  </a:cxn>
                  <a:cxn ang="0">
                    <a:pos x="109" y="527"/>
                  </a:cxn>
                  <a:cxn ang="0">
                    <a:pos x="249" y="458"/>
                  </a:cxn>
                  <a:cxn ang="0">
                    <a:pos x="354" y="347"/>
                  </a:cxn>
                  <a:cxn ang="0">
                    <a:pos x="403" y="274"/>
                  </a:cxn>
                  <a:cxn ang="0">
                    <a:pos x="280" y="67"/>
                  </a:cxn>
                  <a:cxn ang="0">
                    <a:pos x="570" y="159"/>
                  </a:cxn>
                  <a:cxn ang="0">
                    <a:pos x="610" y="247"/>
                  </a:cxn>
                  <a:cxn ang="0">
                    <a:pos x="573" y="313"/>
                  </a:cxn>
                  <a:cxn ang="0">
                    <a:pos x="644" y="357"/>
                  </a:cxn>
                  <a:cxn ang="0">
                    <a:pos x="647" y="428"/>
                  </a:cxn>
                  <a:cxn ang="0">
                    <a:pos x="756" y="522"/>
                  </a:cxn>
                  <a:cxn ang="0">
                    <a:pos x="855" y="536"/>
                  </a:cxn>
                  <a:cxn ang="0">
                    <a:pos x="976" y="581"/>
                  </a:cxn>
                  <a:cxn ang="0">
                    <a:pos x="1047" y="543"/>
                  </a:cxn>
                  <a:cxn ang="0">
                    <a:pos x="1085" y="533"/>
                  </a:cxn>
                  <a:cxn ang="0">
                    <a:pos x="1221" y="544"/>
                  </a:cxn>
                  <a:cxn ang="0">
                    <a:pos x="1261" y="484"/>
                  </a:cxn>
                  <a:cxn ang="0">
                    <a:pos x="1371" y="394"/>
                  </a:cxn>
                  <a:cxn ang="0">
                    <a:pos x="1453" y="393"/>
                  </a:cxn>
                  <a:cxn ang="0">
                    <a:pos x="1495" y="429"/>
                  </a:cxn>
                  <a:cxn ang="0">
                    <a:pos x="1475" y="491"/>
                  </a:cxn>
                  <a:cxn ang="0">
                    <a:pos x="1404" y="597"/>
                  </a:cxn>
                  <a:cxn ang="0">
                    <a:pos x="1335" y="686"/>
                  </a:cxn>
                  <a:cxn ang="0">
                    <a:pos x="1309" y="799"/>
                  </a:cxn>
                  <a:cxn ang="0">
                    <a:pos x="1271" y="712"/>
                  </a:cxn>
                  <a:cxn ang="0">
                    <a:pos x="1230" y="698"/>
                  </a:cxn>
                  <a:cxn ang="0">
                    <a:pos x="1280" y="634"/>
                  </a:cxn>
                  <a:cxn ang="0">
                    <a:pos x="1145" y="629"/>
                  </a:cxn>
                  <a:cxn ang="0">
                    <a:pos x="1106" y="588"/>
                  </a:cxn>
                  <a:cxn ang="0">
                    <a:pos x="1060" y="593"/>
                  </a:cxn>
                  <a:cxn ang="0">
                    <a:pos x="1061" y="663"/>
                  </a:cxn>
                  <a:cxn ang="0">
                    <a:pos x="1096" y="744"/>
                  </a:cxn>
                  <a:cxn ang="0">
                    <a:pos x="1113" y="838"/>
                  </a:cxn>
                  <a:cxn ang="0">
                    <a:pos x="1076" y="839"/>
                  </a:cxn>
                  <a:cxn ang="0">
                    <a:pos x="1044" y="838"/>
                  </a:cxn>
                  <a:cxn ang="0">
                    <a:pos x="998" y="915"/>
                  </a:cxn>
                  <a:cxn ang="0">
                    <a:pos x="932" y="956"/>
                  </a:cxn>
                  <a:cxn ang="0">
                    <a:pos x="912" y="969"/>
                  </a:cxn>
                  <a:cxn ang="0">
                    <a:pos x="784" y="1089"/>
                  </a:cxn>
                  <a:cxn ang="0">
                    <a:pos x="698" y="1151"/>
                  </a:cxn>
                  <a:cxn ang="0">
                    <a:pos x="633" y="1240"/>
                  </a:cxn>
                  <a:cxn ang="0">
                    <a:pos x="638" y="1300"/>
                  </a:cxn>
                  <a:cxn ang="0">
                    <a:pos x="614" y="1396"/>
                  </a:cxn>
                  <a:cxn ang="0">
                    <a:pos x="601" y="1487"/>
                  </a:cxn>
                  <a:cxn ang="0">
                    <a:pos x="590" y="1552"/>
                  </a:cxn>
                </a:cxnLst>
                <a:rect l="0" t="0" r="r" b="b"/>
                <a:pathLst>
                  <a:path w="1521" h="1612">
                    <a:moveTo>
                      <a:pt x="472" y="1612"/>
                    </a:moveTo>
                    <a:cubicBezTo>
                      <a:pt x="469" y="1612"/>
                      <a:pt x="465" y="1612"/>
                      <a:pt x="463" y="1611"/>
                    </a:cubicBezTo>
                    <a:cubicBezTo>
                      <a:pt x="461" y="1610"/>
                      <a:pt x="458" y="1609"/>
                      <a:pt x="456" y="1607"/>
                    </a:cubicBezTo>
                    <a:cubicBezTo>
                      <a:pt x="454" y="1606"/>
                      <a:pt x="454" y="1606"/>
                      <a:pt x="454" y="1606"/>
                    </a:cubicBezTo>
                    <a:cubicBezTo>
                      <a:pt x="453" y="1604"/>
                      <a:pt x="453" y="1603"/>
                      <a:pt x="451" y="1603"/>
                    </a:cubicBezTo>
                    <a:cubicBezTo>
                      <a:pt x="451" y="1602"/>
                      <a:pt x="451" y="1602"/>
                      <a:pt x="451" y="1602"/>
                    </a:cubicBezTo>
                    <a:cubicBezTo>
                      <a:pt x="450" y="1602"/>
                      <a:pt x="450" y="1602"/>
                      <a:pt x="450" y="1602"/>
                    </a:cubicBezTo>
                    <a:cubicBezTo>
                      <a:pt x="449" y="1600"/>
                      <a:pt x="448" y="1600"/>
                      <a:pt x="446" y="1599"/>
                    </a:cubicBezTo>
                    <a:cubicBezTo>
                      <a:pt x="444" y="1597"/>
                      <a:pt x="442" y="1595"/>
                      <a:pt x="440" y="1592"/>
                    </a:cubicBezTo>
                    <a:cubicBezTo>
                      <a:pt x="440" y="1591"/>
                      <a:pt x="438" y="1589"/>
                      <a:pt x="437" y="1587"/>
                    </a:cubicBezTo>
                    <a:cubicBezTo>
                      <a:pt x="436" y="1587"/>
                      <a:pt x="435" y="1586"/>
                      <a:pt x="435" y="1585"/>
                    </a:cubicBezTo>
                    <a:cubicBezTo>
                      <a:pt x="434" y="1584"/>
                      <a:pt x="433" y="1582"/>
                      <a:pt x="432" y="1581"/>
                    </a:cubicBezTo>
                    <a:cubicBezTo>
                      <a:pt x="430" y="1579"/>
                      <a:pt x="429" y="1578"/>
                      <a:pt x="428" y="1577"/>
                    </a:cubicBezTo>
                    <a:cubicBezTo>
                      <a:pt x="427" y="1574"/>
                      <a:pt x="424" y="1572"/>
                      <a:pt x="423" y="1572"/>
                    </a:cubicBezTo>
                    <a:cubicBezTo>
                      <a:pt x="423" y="1572"/>
                      <a:pt x="423" y="1572"/>
                      <a:pt x="423" y="1572"/>
                    </a:cubicBezTo>
                    <a:cubicBezTo>
                      <a:pt x="423" y="1572"/>
                      <a:pt x="423" y="1572"/>
                      <a:pt x="423" y="1572"/>
                    </a:cubicBezTo>
                    <a:cubicBezTo>
                      <a:pt x="422" y="1571"/>
                      <a:pt x="420" y="1569"/>
                      <a:pt x="419" y="1567"/>
                    </a:cubicBezTo>
                    <a:cubicBezTo>
                      <a:pt x="419" y="1566"/>
                      <a:pt x="418" y="1563"/>
                      <a:pt x="420" y="1562"/>
                    </a:cubicBezTo>
                    <a:cubicBezTo>
                      <a:pt x="421" y="1561"/>
                      <a:pt x="421" y="1561"/>
                      <a:pt x="421" y="1560"/>
                    </a:cubicBezTo>
                    <a:cubicBezTo>
                      <a:pt x="423" y="1556"/>
                      <a:pt x="423" y="1556"/>
                      <a:pt x="423" y="1556"/>
                    </a:cubicBezTo>
                    <a:cubicBezTo>
                      <a:pt x="419" y="1559"/>
                      <a:pt x="419" y="1559"/>
                      <a:pt x="419" y="1559"/>
                    </a:cubicBezTo>
                    <a:cubicBezTo>
                      <a:pt x="417" y="1559"/>
                      <a:pt x="416" y="1558"/>
                      <a:pt x="415" y="1556"/>
                    </a:cubicBezTo>
                    <a:cubicBezTo>
                      <a:pt x="415" y="1556"/>
                      <a:pt x="415" y="1556"/>
                      <a:pt x="415" y="1556"/>
                    </a:cubicBezTo>
                    <a:cubicBezTo>
                      <a:pt x="414" y="1555"/>
                      <a:pt x="414" y="1555"/>
                      <a:pt x="414" y="1555"/>
                    </a:cubicBezTo>
                    <a:cubicBezTo>
                      <a:pt x="413" y="1554"/>
                      <a:pt x="413" y="1552"/>
                      <a:pt x="414" y="1550"/>
                    </a:cubicBezTo>
                    <a:cubicBezTo>
                      <a:pt x="414" y="1550"/>
                      <a:pt x="414" y="1550"/>
                      <a:pt x="414" y="1550"/>
                    </a:cubicBezTo>
                    <a:cubicBezTo>
                      <a:pt x="415" y="1548"/>
                      <a:pt x="415" y="1548"/>
                      <a:pt x="415" y="1548"/>
                    </a:cubicBezTo>
                    <a:cubicBezTo>
                      <a:pt x="413" y="1548"/>
                      <a:pt x="413" y="1548"/>
                      <a:pt x="413" y="1548"/>
                    </a:cubicBezTo>
                    <a:cubicBezTo>
                      <a:pt x="413" y="1548"/>
                      <a:pt x="413" y="1547"/>
                      <a:pt x="413" y="1547"/>
                    </a:cubicBezTo>
                    <a:cubicBezTo>
                      <a:pt x="412" y="1547"/>
                      <a:pt x="412" y="1547"/>
                      <a:pt x="412" y="1547"/>
                    </a:cubicBezTo>
                    <a:cubicBezTo>
                      <a:pt x="411" y="1547"/>
                      <a:pt x="409" y="1546"/>
                      <a:pt x="409" y="1544"/>
                    </a:cubicBezTo>
                    <a:cubicBezTo>
                      <a:pt x="409" y="1544"/>
                      <a:pt x="409" y="1544"/>
                      <a:pt x="409" y="1544"/>
                    </a:cubicBezTo>
                    <a:cubicBezTo>
                      <a:pt x="409" y="1544"/>
                      <a:pt x="409" y="1544"/>
                      <a:pt x="409" y="1544"/>
                    </a:cubicBezTo>
                    <a:cubicBezTo>
                      <a:pt x="409" y="1543"/>
                      <a:pt x="408" y="1542"/>
                      <a:pt x="408" y="1541"/>
                    </a:cubicBezTo>
                    <a:cubicBezTo>
                      <a:pt x="407" y="1540"/>
                      <a:pt x="407" y="1539"/>
                      <a:pt x="406" y="1538"/>
                    </a:cubicBezTo>
                    <a:cubicBezTo>
                      <a:pt x="406" y="1537"/>
                      <a:pt x="406" y="1536"/>
                      <a:pt x="405" y="1533"/>
                    </a:cubicBezTo>
                    <a:cubicBezTo>
                      <a:pt x="404" y="1532"/>
                      <a:pt x="404" y="1531"/>
                      <a:pt x="404" y="1531"/>
                    </a:cubicBezTo>
                    <a:cubicBezTo>
                      <a:pt x="403" y="1528"/>
                      <a:pt x="403" y="1524"/>
                      <a:pt x="403" y="1522"/>
                    </a:cubicBezTo>
                    <a:cubicBezTo>
                      <a:pt x="403" y="1515"/>
                      <a:pt x="403" y="1515"/>
                      <a:pt x="403" y="1515"/>
                    </a:cubicBezTo>
                    <a:cubicBezTo>
                      <a:pt x="404" y="1514"/>
                      <a:pt x="404" y="1513"/>
                      <a:pt x="405" y="1513"/>
                    </a:cubicBezTo>
                    <a:cubicBezTo>
                      <a:pt x="406" y="1513"/>
                      <a:pt x="407" y="1514"/>
                      <a:pt x="407" y="1514"/>
                    </a:cubicBezTo>
                    <a:cubicBezTo>
                      <a:pt x="407" y="1515"/>
                      <a:pt x="407" y="1516"/>
                      <a:pt x="408" y="1517"/>
                    </a:cubicBezTo>
                    <a:cubicBezTo>
                      <a:pt x="408" y="1518"/>
                      <a:pt x="408" y="1518"/>
                      <a:pt x="408" y="1519"/>
                    </a:cubicBezTo>
                    <a:cubicBezTo>
                      <a:pt x="408" y="1519"/>
                      <a:pt x="408" y="1519"/>
                      <a:pt x="408" y="1519"/>
                    </a:cubicBezTo>
                    <a:cubicBezTo>
                      <a:pt x="408" y="1520"/>
                      <a:pt x="408" y="1520"/>
                      <a:pt x="408" y="1520"/>
                    </a:cubicBezTo>
                    <a:cubicBezTo>
                      <a:pt x="409" y="1521"/>
                      <a:pt x="409" y="1523"/>
                      <a:pt x="408" y="1524"/>
                    </a:cubicBezTo>
                    <a:cubicBezTo>
                      <a:pt x="408" y="1525"/>
                      <a:pt x="408" y="1525"/>
                      <a:pt x="408" y="1525"/>
                    </a:cubicBezTo>
                    <a:cubicBezTo>
                      <a:pt x="408" y="1525"/>
                      <a:pt x="408" y="1525"/>
                      <a:pt x="408" y="1525"/>
                    </a:cubicBezTo>
                    <a:cubicBezTo>
                      <a:pt x="408" y="1526"/>
                      <a:pt x="408" y="1526"/>
                      <a:pt x="408" y="1527"/>
                    </a:cubicBezTo>
                    <a:cubicBezTo>
                      <a:pt x="408" y="1528"/>
                      <a:pt x="408" y="1528"/>
                      <a:pt x="408" y="1528"/>
                    </a:cubicBezTo>
                    <a:cubicBezTo>
                      <a:pt x="409" y="1528"/>
                      <a:pt x="409" y="1528"/>
                      <a:pt x="409" y="1528"/>
                    </a:cubicBezTo>
                    <a:cubicBezTo>
                      <a:pt x="409" y="1528"/>
                      <a:pt x="409" y="1528"/>
                      <a:pt x="409" y="1528"/>
                    </a:cubicBezTo>
                    <a:cubicBezTo>
                      <a:pt x="410" y="1529"/>
                      <a:pt x="410" y="1529"/>
                      <a:pt x="411" y="1529"/>
                    </a:cubicBezTo>
                    <a:cubicBezTo>
                      <a:pt x="411" y="1529"/>
                      <a:pt x="412" y="1529"/>
                      <a:pt x="412" y="1529"/>
                    </a:cubicBezTo>
                    <a:cubicBezTo>
                      <a:pt x="414" y="1528"/>
                      <a:pt x="414" y="1528"/>
                      <a:pt x="414" y="1528"/>
                    </a:cubicBezTo>
                    <a:cubicBezTo>
                      <a:pt x="413" y="1527"/>
                      <a:pt x="413" y="1527"/>
                      <a:pt x="413" y="1527"/>
                    </a:cubicBezTo>
                    <a:cubicBezTo>
                      <a:pt x="412" y="1526"/>
                      <a:pt x="412" y="1524"/>
                      <a:pt x="412" y="1523"/>
                    </a:cubicBezTo>
                    <a:cubicBezTo>
                      <a:pt x="412" y="1513"/>
                      <a:pt x="412" y="1513"/>
                      <a:pt x="412" y="1513"/>
                    </a:cubicBezTo>
                    <a:cubicBezTo>
                      <a:pt x="411" y="1512"/>
                      <a:pt x="411" y="1512"/>
                      <a:pt x="411" y="1512"/>
                    </a:cubicBezTo>
                    <a:cubicBezTo>
                      <a:pt x="411" y="1512"/>
                      <a:pt x="411" y="1511"/>
                      <a:pt x="411" y="1510"/>
                    </a:cubicBezTo>
                    <a:cubicBezTo>
                      <a:pt x="410" y="1509"/>
                      <a:pt x="410" y="1508"/>
                      <a:pt x="410" y="1508"/>
                    </a:cubicBezTo>
                    <a:cubicBezTo>
                      <a:pt x="409" y="1507"/>
                      <a:pt x="408" y="1507"/>
                      <a:pt x="406" y="1507"/>
                    </a:cubicBezTo>
                    <a:cubicBezTo>
                      <a:pt x="404" y="1507"/>
                      <a:pt x="404" y="1507"/>
                      <a:pt x="404" y="1507"/>
                    </a:cubicBezTo>
                    <a:cubicBezTo>
                      <a:pt x="403" y="1507"/>
                      <a:pt x="403" y="1506"/>
                      <a:pt x="403" y="1506"/>
                    </a:cubicBezTo>
                    <a:cubicBezTo>
                      <a:pt x="406" y="1503"/>
                      <a:pt x="406" y="1503"/>
                      <a:pt x="406" y="1503"/>
                    </a:cubicBezTo>
                    <a:cubicBezTo>
                      <a:pt x="407" y="1502"/>
                      <a:pt x="407" y="1502"/>
                      <a:pt x="407" y="1501"/>
                    </a:cubicBezTo>
                    <a:cubicBezTo>
                      <a:pt x="407" y="1500"/>
                      <a:pt x="407" y="1500"/>
                      <a:pt x="406" y="1499"/>
                    </a:cubicBezTo>
                    <a:cubicBezTo>
                      <a:pt x="405" y="1499"/>
                      <a:pt x="404" y="1499"/>
                      <a:pt x="402" y="1499"/>
                    </a:cubicBezTo>
                    <a:cubicBezTo>
                      <a:pt x="402" y="1499"/>
                      <a:pt x="402" y="1499"/>
                      <a:pt x="402" y="1499"/>
                    </a:cubicBezTo>
                    <a:cubicBezTo>
                      <a:pt x="401" y="1499"/>
                      <a:pt x="401" y="1499"/>
                      <a:pt x="401" y="1499"/>
                    </a:cubicBezTo>
                    <a:cubicBezTo>
                      <a:pt x="401" y="1499"/>
                      <a:pt x="401" y="1499"/>
                      <a:pt x="401" y="1499"/>
                    </a:cubicBezTo>
                    <a:cubicBezTo>
                      <a:pt x="400" y="1499"/>
                      <a:pt x="400" y="1498"/>
                      <a:pt x="400" y="1497"/>
                    </a:cubicBezTo>
                    <a:cubicBezTo>
                      <a:pt x="400" y="1497"/>
                      <a:pt x="400" y="1497"/>
                      <a:pt x="400" y="1497"/>
                    </a:cubicBezTo>
                    <a:cubicBezTo>
                      <a:pt x="400" y="1497"/>
                      <a:pt x="400" y="1497"/>
                      <a:pt x="400" y="1497"/>
                    </a:cubicBezTo>
                    <a:cubicBezTo>
                      <a:pt x="399" y="1496"/>
                      <a:pt x="399" y="1494"/>
                      <a:pt x="399" y="1493"/>
                    </a:cubicBezTo>
                    <a:cubicBezTo>
                      <a:pt x="401" y="1491"/>
                      <a:pt x="401" y="1491"/>
                      <a:pt x="401" y="1491"/>
                    </a:cubicBezTo>
                    <a:cubicBezTo>
                      <a:pt x="401" y="1490"/>
                      <a:pt x="401" y="1490"/>
                      <a:pt x="401" y="1490"/>
                    </a:cubicBezTo>
                    <a:cubicBezTo>
                      <a:pt x="401" y="1489"/>
                      <a:pt x="401" y="1489"/>
                      <a:pt x="401" y="1488"/>
                    </a:cubicBezTo>
                    <a:cubicBezTo>
                      <a:pt x="400" y="1488"/>
                      <a:pt x="400" y="1488"/>
                      <a:pt x="399" y="1488"/>
                    </a:cubicBezTo>
                    <a:cubicBezTo>
                      <a:pt x="399" y="1488"/>
                      <a:pt x="399" y="1488"/>
                      <a:pt x="399" y="1488"/>
                    </a:cubicBezTo>
                    <a:cubicBezTo>
                      <a:pt x="398" y="1488"/>
                      <a:pt x="398" y="1488"/>
                      <a:pt x="398" y="1488"/>
                    </a:cubicBezTo>
                    <a:cubicBezTo>
                      <a:pt x="398" y="1489"/>
                      <a:pt x="397" y="1489"/>
                      <a:pt x="397" y="1489"/>
                    </a:cubicBezTo>
                    <a:cubicBezTo>
                      <a:pt x="397" y="1489"/>
                      <a:pt x="396" y="1488"/>
                      <a:pt x="396" y="1488"/>
                    </a:cubicBezTo>
                    <a:cubicBezTo>
                      <a:pt x="395" y="1486"/>
                      <a:pt x="395" y="1483"/>
                      <a:pt x="395" y="1482"/>
                    </a:cubicBezTo>
                    <a:cubicBezTo>
                      <a:pt x="395" y="1482"/>
                      <a:pt x="395" y="1482"/>
                      <a:pt x="395" y="1482"/>
                    </a:cubicBezTo>
                    <a:cubicBezTo>
                      <a:pt x="395" y="1482"/>
                      <a:pt x="395" y="1482"/>
                      <a:pt x="395" y="1482"/>
                    </a:cubicBezTo>
                    <a:cubicBezTo>
                      <a:pt x="394" y="1480"/>
                      <a:pt x="393" y="1478"/>
                      <a:pt x="393" y="1476"/>
                    </a:cubicBezTo>
                    <a:cubicBezTo>
                      <a:pt x="393" y="1476"/>
                      <a:pt x="393" y="1476"/>
                      <a:pt x="393" y="1476"/>
                    </a:cubicBezTo>
                    <a:cubicBezTo>
                      <a:pt x="393" y="1476"/>
                      <a:pt x="393" y="1476"/>
                      <a:pt x="393" y="1476"/>
                    </a:cubicBezTo>
                    <a:cubicBezTo>
                      <a:pt x="393" y="1475"/>
                      <a:pt x="392" y="1474"/>
                      <a:pt x="391" y="1473"/>
                    </a:cubicBezTo>
                    <a:cubicBezTo>
                      <a:pt x="391" y="1472"/>
                      <a:pt x="391" y="1471"/>
                      <a:pt x="391" y="1471"/>
                    </a:cubicBezTo>
                    <a:cubicBezTo>
                      <a:pt x="391" y="1469"/>
                      <a:pt x="389" y="1466"/>
                      <a:pt x="387" y="1463"/>
                    </a:cubicBezTo>
                    <a:cubicBezTo>
                      <a:pt x="386" y="1461"/>
                      <a:pt x="384" y="1456"/>
                      <a:pt x="383" y="1452"/>
                    </a:cubicBezTo>
                    <a:cubicBezTo>
                      <a:pt x="381" y="1449"/>
                      <a:pt x="381" y="1445"/>
                      <a:pt x="380" y="1443"/>
                    </a:cubicBezTo>
                    <a:cubicBezTo>
                      <a:pt x="380" y="1441"/>
                      <a:pt x="380" y="1441"/>
                      <a:pt x="380" y="1440"/>
                    </a:cubicBezTo>
                    <a:cubicBezTo>
                      <a:pt x="379" y="1438"/>
                      <a:pt x="378" y="1436"/>
                      <a:pt x="378" y="1435"/>
                    </a:cubicBezTo>
                    <a:cubicBezTo>
                      <a:pt x="377" y="1432"/>
                      <a:pt x="375" y="1428"/>
                      <a:pt x="373" y="1425"/>
                    </a:cubicBezTo>
                    <a:cubicBezTo>
                      <a:pt x="372" y="1422"/>
                      <a:pt x="371" y="1419"/>
                      <a:pt x="370" y="1418"/>
                    </a:cubicBezTo>
                    <a:cubicBezTo>
                      <a:pt x="370" y="1418"/>
                      <a:pt x="370" y="1418"/>
                      <a:pt x="370" y="1418"/>
                    </a:cubicBezTo>
                    <a:cubicBezTo>
                      <a:pt x="369" y="1418"/>
                      <a:pt x="369" y="1418"/>
                      <a:pt x="369" y="1418"/>
                    </a:cubicBezTo>
                    <a:cubicBezTo>
                      <a:pt x="369" y="1417"/>
                      <a:pt x="368" y="1416"/>
                      <a:pt x="367" y="1414"/>
                    </a:cubicBezTo>
                    <a:cubicBezTo>
                      <a:pt x="367" y="1414"/>
                      <a:pt x="367" y="1413"/>
                      <a:pt x="366" y="1412"/>
                    </a:cubicBezTo>
                    <a:cubicBezTo>
                      <a:pt x="366" y="1412"/>
                      <a:pt x="366" y="1411"/>
                      <a:pt x="366" y="1411"/>
                    </a:cubicBezTo>
                    <a:cubicBezTo>
                      <a:pt x="366" y="1411"/>
                      <a:pt x="366" y="1411"/>
                      <a:pt x="366" y="1411"/>
                    </a:cubicBezTo>
                    <a:cubicBezTo>
                      <a:pt x="366" y="1411"/>
                      <a:pt x="366" y="1410"/>
                      <a:pt x="365" y="1410"/>
                    </a:cubicBezTo>
                    <a:cubicBezTo>
                      <a:pt x="365" y="1409"/>
                      <a:pt x="365" y="1409"/>
                      <a:pt x="365" y="1409"/>
                    </a:cubicBezTo>
                    <a:cubicBezTo>
                      <a:pt x="364" y="1408"/>
                      <a:pt x="363" y="1406"/>
                      <a:pt x="363" y="1405"/>
                    </a:cubicBezTo>
                    <a:cubicBezTo>
                      <a:pt x="363" y="1404"/>
                      <a:pt x="363" y="1404"/>
                      <a:pt x="363" y="1404"/>
                    </a:cubicBezTo>
                    <a:cubicBezTo>
                      <a:pt x="362" y="1404"/>
                      <a:pt x="362" y="1404"/>
                      <a:pt x="362" y="1404"/>
                    </a:cubicBezTo>
                    <a:cubicBezTo>
                      <a:pt x="362" y="1404"/>
                      <a:pt x="361" y="1404"/>
                      <a:pt x="361" y="1403"/>
                    </a:cubicBezTo>
                    <a:cubicBezTo>
                      <a:pt x="361" y="1403"/>
                      <a:pt x="361" y="1403"/>
                      <a:pt x="360" y="1402"/>
                    </a:cubicBezTo>
                    <a:cubicBezTo>
                      <a:pt x="359" y="1401"/>
                      <a:pt x="358" y="1399"/>
                      <a:pt x="356" y="1396"/>
                    </a:cubicBezTo>
                    <a:cubicBezTo>
                      <a:pt x="352" y="1393"/>
                      <a:pt x="352" y="1393"/>
                      <a:pt x="352" y="1393"/>
                    </a:cubicBezTo>
                    <a:cubicBezTo>
                      <a:pt x="352" y="1392"/>
                      <a:pt x="352" y="1392"/>
                      <a:pt x="350" y="1391"/>
                    </a:cubicBezTo>
                    <a:cubicBezTo>
                      <a:pt x="346" y="1386"/>
                      <a:pt x="346" y="1386"/>
                      <a:pt x="346" y="1386"/>
                    </a:cubicBezTo>
                    <a:cubicBezTo>
                      <a:pt x="345" y="1386"/>
                      <a:pt x="344" y="1384"/>
                      <a:pt x="344" y="1383"/>
                    </a:cubicBezTo>
                    <a:cubicBezTo>
                      <a:pt x="344" y="1383"/>
                      <a:pt x="344" y="1383"/>
                      <a:pt x="344" y="1383"/>
                    </a:cubicBezTo>
                    <a:cubicBezTo>
                      <a:pt x="344" y="1383"/>
                      <a:pt x="344" y="1383"/>
                      <a:pt x="344" y="1383"/>
                    </a:cubicBezTo>
                    <a:cubicBezTo>
                      <a:pt x="343" y="1382"/>
                      <a:pt x="343" y="1382"/>
                      <a:pt x="343" y="1381"/>
                    </a:cubicBezTo>
                    <a:cubicBezTo>
                      <a:pt x="343" y="1380"/>
                      <a:pt x="343" y="1379"/>
                      <a:pt x="342" y="1378"/>
                    </a:cubicBezTo>
                    <a:cubicBezTo>
                      <a:pt x="342" y="1376"/>
                      <a:pt x="340" y="1373"/>
                      <a:pt x="339" y="1371"/>
                    </a:cubicBezTo>
                    <a:cubicBezTo>
                      <a:pt x="338" y="1369"/>
                      <a:pt x="337" y="1367"/>
                      <a:pt x="336" y="1366"/>
                    </a:cubicBezTo>
                    <a:cubicBezTo>
                      <a:pt x="335" y="1364"/>
                      <a:pt x="334" y="1362"/>
                      <a:pt x="334" y="1361"/>
                    </a:cubicBezTo>
                    <a:cubicBezTo>
                      <a:pt x="332" y="1357"/>
                      <a:pt x="330" y="1353"/>
                      <a:pt x="329" y="1351"/>
                    </a:cubicBezTo>
                    <a:cubicBezTo>
                      <a:pt x="328" y="1348"/>
                      <a:pt x="326" y="1344"/>
                      <a:pt x="325" y="1341"/>
                    </a:cubicBezTo>
                    <a:cubicBezTo>
                      <a:pt x="328" y="1341"/>
                      <a:pt x="328" y="1341"/>
                      <a:pt x="328" y="1341"/>
                    </a:cubicBezTo>
                    <a:cubicBezTo>
                      <a:pt x="326" y="1339"/>
                      <a:pt x="326" y="1339"/>
                      <a:pt x="326" y="1339"/>
                    </a:cubicBezTo>
                    <a:cubicBezTo>
                      <a:pt x="325" y="1338"/>
                      <a:pt x="324" y="1337"/>
                      <a:pt x="323" y="1335"/>
                    </a:cubicBezTo>
                    <a:cubicBezTo>
                      <a:pt x="323" y="1334"/>
                      <a:pt x="323" y="1334"/>
                      <a:pt x="323" y="1334"/>
                    </a:cubicBezTo>
                    <a:cubicBezTo>
                      <a:pt x="322" y="1331"/>
                      <a:pt x="322" y="1328"/>
                      <a:pt x="322" y="1326"/>
                    </a:cubicBezTo>
                    <a:cubicBezTo>
                      <a:pt x="322" y="1326"/>
                      <a:pt x="322" y="1326"/>
                      <a:pt x="322" y="1326"/>
                    </a:cubicBezTo>
                    <a:cubicBezTo>
                      <a:pt x="322" y="1326"/>
                      <a:pt x="322" y="1326"/>
                      <a:pt x="322" y="1326"/>
                    </a:cubicBezTo>
                    <a:cubicBezTo>
                      <a:pt x="321" y="1324"/>
                      <a:pt x="321" y="1321"/>
                      <a:pt x="321" y="1319"/>
                    </a:cubicBezTo>
                    <a:cubicBezTo>
                      <a:pt x="321" y="1318"/>
                      <a:pt x="321" y="1318"/>
                      <a:pt x="321" y="1318"/>
                    </a:cubicBezTo>
                    <a:cubicBezTo>
                      <a:pt x="321" y="1318"/>
                      <a:pt x="321" y="1318"/>
                      <a:pt x="321" y="1318"/>
                    </a:cubicBezTo>
                    <a:cubicBezTo>
                      <a:pt x="320" y="1316"/>
                      <a:pt x="320" y="1313"/>
                      <a:pt x="319" y="1311"/>
                    </a:cubicBezTo>
                    <a:cubicBezTo>
                      <a:pt x="319" y="1311"/>
                      <a:pt x="319" y="1311"/>
                      <a:pt x="319" y="1311"/>
                    </a:cubicBezTo>
                    <a:cubicBezTo>
                      <a:pt x="319" y="1311"/>
                      <a:pt x="319" y="1311"/>
                      <a:pt x="319" y="1311"/>
                    </a:cubicBezTo>
                    <a:cubicBezTo>
                      <a:pt x="319" y="1309"/>
                      <a:pt x="319" y="1307"/>
                      <a:pt x="319" y="1306"/>
                    </a:cubicBezTo>
                    <a:cubicBezTo>
                      <a:pt x="319" y="1306"/>
                      <a:pt x="319" y="1306"/>
                      <a:pt x="319" y="1306"/>
                    </a:cubicBezTo>
                    <a:cubicBezTo>
                      <a:pt x="319" y="1304"/>
                      <a:pt x="319" y="1304"/>
                      <a:pt x="319" y="1304"/>
                    </a:cubicBezTo>
                    <a:cubicBezTo>
                      <a:pt x="319" y="1304"/>
                      <a:pt x="319" y="1304"/>
                      <a:pt x="319" y="1304"/>
                    </a:cubicBezTo>
                    <a:cubicBezTo>
                      <a:pt x="319" y="1303"/>
                      <a:pt x="319" y="1303"/>
                      <a:pt x="319" y="1302"/>
                    </a:cubicBezTo>
                    <a:cubicBezTo>
                      <a:pt x="318" y="1302"/>
                      <a:pt x="318" y="1302"/>
                      <a:pt x="318" y="1302"/>
                    </a:cubicBezTo>
                    <a:cubicBezTo>
                      <a:pt x="318" y="1301"/>
                      <a:pt x="318" y="1301"/>
                      <a:pt x="318" y="1301"/>
                    </a:cubicBezTo>
                    <a:cubicBezTo>
                      <a:pt x="318" y="1301"/>
                      <a:pt x="318" y="1299"/>
                      <a:pt x="318" y="1298"/>
                    </a:cubicBezTo>
                    <a:cubicBezTo>
                      <a:pt x="318" y="1294"/>
                      <a:pt x="318" y="1294"/>
                      <a:pt x="318" y="1294"/>
                    </a:cubicBezTo>
                    <a:cubicBezTo>
                      <a:pt x="318" y="1293"/>
                      <a:pt x="317" y="1293"/>
                      <a:pt x="317" y="1292"/>
                    </a:cubicBezTo>
                    <a:cubicBezTo>
                      <a:pt x="317" y="1292"/>
                      <a:pt x="317" y="1291"/>
                      <a:pt x="317" y="1291"/>
                    </a:cubicBezTo>
                    <a:cubicBezTo>
                      <a:pt x="317" y="1290"/>
                      <a:pt x="317" y="1290"/>
                      <a:pt x="317" y="1290"/>
                    </a:cubicBezTo>
                    <a:cubicBezTo>
                      <a:pt x="316" y="1290"/>
                      <a:pt x="316" y="1290"/>
                      <a:pt x="316" y="1290"/>
                    </a:cubicBezTo>
                    <a:cubicBezTo>
                      <a:pt x="316" y="1289"/>
                      <a:pt x="316" y="1287"/>
                      <a:pt x="316" y="1286"/>
                    </a:cubicBezTo>
                    <a:cubicBezTo>
                      <a:pt x="316" y="1285"/>
                      <a:pt x="316" y="1283"/>
                      <a:pt x="315" y="1281"/>
                    </a:cubicBezTo>
                    <a:cubicBezTo>
                      <a:pt x="315" y="1280"/>
                      <a:pt x="313" y="1278"/>
                      <a:pt x="312" y="1277"/>
                    </a:cubicBezTo>
                    <a:cubicBezTo>
                      <a:pt x="311" y="1276"/>
                      <a:pt x="310" y="1275"/>
                      <a:pt x="310" y="1273"/>
                    </a:cubicBezTo>
                    <a:cubicBezTo>
                      <a:pt x="310" y="1271"/>
                      <a:pt x="310" y="1269"/>
                      <a:pt x="309" y="1268"/>
                    </a:cubicBezTo>
                    <a:cubicBezTo>
                      <a:pt x="309" y="1267"/>
                      <a:pt x="308" y="1266"/>
                      <a:pt x="308" y="1264"/>
                    </a:cubicBezTo>
                    <a:cubicBezTo>
                      <a:pt x="307" y="1263"/>
                      <a:pt x="307" y="1262"/>
                      <a:pt x="306" y="1261"/>
                    </a:cubicBezTo>
                    <a:cubicBezTo>
                      <a:pt x="306" y="1259"/>
                      <a:pt x="306" y="1257"/>
                      <a:pt x="306" y="1255"/>
                    </a:cubicBezTo>
                    <a:cubicBezTo>
                      <a:pt x="305" y="1249"/>
                      <a:pt x="305" y="1249"/>
                      <a:pt x="305" y="1249"/>
                    </a:cubicBezTo>
                    <a:cubicBezTo>
                      <a:pt x="305" y="1248"/>
                      <a:pt x="305" y="1247"/>
                      <a:pt x="304" y="1246"/>
                    </a:cubicBezTo>
                    <a:cubicBezTo>
                      <a:pt x="304" y="1246"/>
                      <a:pt x="304" y="1246"/>
                      <a:pt x="304" y="1246"/>
                    </a:cubicBezTo>
                    <a:cubicBezTo>
                      <a:pt x="303" y="1246"/>
                      <a:pt x="303" y="1246"/>
                      <a:pt x="303" y="1246"/>
                    </a:cubicBezTo>
                    <a:cubicBezTo>
                      <a:pt x="303" y="1246"/>
                      <a:pt x="302" y="1246"/>
                      <a:pt x="302" y="1243"/>
                    </a:cubicBezTo>
                    <a:cubicBezTo>
                      <a:pt x="302" y="1243"/>
                      <a:pt x="302" y="1243"/>
                      <a:pt x="302" y="1243"/>
                    </a:cubicBezTo>
                    <a:cubicBezTo>
                      <a:pt x="302" y="1242"/>
                      <a:pt x="302" y="1242"/>
                      <a:pt x="302" y="1242"/>
                    </a:cubicBezTo>
                    <a:cubicBezTo>
                      <a:pt x="301" y="1242"/>
                      <a:pt x="301" y="1242"/>
                      <a:pt x="301" y="1242"/>
                    </a:cubicBezTo>
                    <a:cubicBezTo>
                      <a:pt x="300" y="1242"/>
                      <a:pt x="300" y="1242"/>
                      <a:pt x="300" y="1240"/>
                    </a:cubicBezTo>
                    <a:cubicBezTo>
                      <a:pt x="300" y="1239"/>
                      <a:pt x="299" y="1238"/>
                      <a:pt x="298" y="1237"/>
                    </a:cubicBezTo>
                    <a:cubicBezTo>
                      <a:pt x="297" y="1235"/>
                      <a:pt x="295" y="1234"/>
                      <a:pt x="294" y="1234"/>
                    </a:cubicBezTo>
                    <a:cubicBezTo>
                      <a:pt x="292" y="1233"/>
                      <a:pt x="291" y="1233"/>
                      <a:pt x="291" y="1232"/>
                    </a:cubicBezTo>
                    <a:cubicBezTo>
                      <a:pt x="291" y="1231"/>
                      <a:pt x="292" y="1230"/>
                      <a:pt x="293" y="1229"/>
                    </a:cubicBezTo>
                    <a:cubicBezTo>
                      <a:pt x="293" y="1229"/>
                      <a:pt x="293" y="1229"/>
                      <a:pt x="293" y="1229"/>
                    </a:cubicBezTo>
                    <a:cubicBezTo>
                      <a:pt x="295" y="1228"/>
                      <a:pt x="295" y="1228"/>
                      <a:pt x="295" y="1228"/>
                    </a:cubicBezTo>
                    <a:cubicBezTo>
                      <a:pt x="293" y="1227"/>
                      <a:pt x="293" y="1227"/>
                      <a:pt x="293" y="1227"/>
                    </a:cubicBezTo>
                    <a:cubicBezTo>
                      <a:pt x="292" y="1227"/>
                      <a:pt x="292" y="1227"/>
                      <a:pt x="292" y="1227"/>
                    </a:cubicBezTo>
                    <a:cubicBezTo>
                      <a:pt x="292" y="1227"/>
                      <a:pt x="292" y="1227"/>
                      <a:pt x="292" y="1227"/>
                    </a:cubicBezTo>
                    <a:cubicBezTo>
                      <a:pt x="292" y="1227"/>
                      <a:pt x="291" y="1226"/>
                      <a:pt x="292" y="1226"/>
                    </a:cubicBezTo>
                    <a:cubicBezTo>
                      <a:pt x="292" y="1224"/>
                      <a:pt x="292" y="1224"/>
                      <a:pt x="292" y="1224"/>
                    </a:cubicBezTo>
                    <a:cubicBezTo>
                      <a:pt x="290" y="1225"/>
                      <a:pt x="290" y="1225"/>
                      <a:pt x="290" y="1225"/>
                    </a:cubicBezTo>
                    <a:cubicBezTo>
                      <a:pt x="289" y="1225"/>
                      <a:pt x="288" y="1225"/>
                      <a:pt x="287" y="1225"/>
                    </a:cubicBezTo>
                    <a:cubicBezTo>
                      <a:pt x="286" y="1225"/>
                      <a:pt x="286" y="1225"/>
                      <a:pt x="286" y="1225"/>
                    </a:cubicBezTo>
                    <a:cubicBezTo>
                      <a:pt x="286" y="1224"/>
                      <a:pt x="286" y="1224"/>
                      <a:pt x="286" y="1224"/>
                    </a:cubicBezTo>
                    <a:cubicBezTo>
                      <a:pt x="286" y="1224"/>
                      <a:pt x="285" y="1224"/>
                      <a:pt x="285" y="1222"/>
                    </a:cubicBezTo>
                    <a:cubicBezTo>
                      <a:pt x="285" y="1221"/>
                      <a:pt x="285" y="1220"/>
                      <a:pt x="285" y="1220"/>
                    </a:cubicBezTo>
                    <a:cubicBezTo>
                      <a:pt x="285" y="1219"/>
                      <a:pt x="285" y="1219"/>
                      <a:pt x="285" y="1219"/>
                    </a:cubicBezTo>
                    <a:cubicBezTo>
                      <a:pt x="284" y="1219"/>
                      <a:pt x="284" y="1219"/>
                      <a:pt x="284" y="1219"/>
                    </a:cubicBezTo>
                    <a:cubicBezTo>
                      <a:pt x="284" y="1217"/>
                      <a:pt x="284" y="1217"/>
                      <a:pt x="284" y="1217"/>
                    </a:cubicBezTo>
                    <a:cubicBezTo>
                      <a:pt x="284" y="1217"/>
                      <a:pt x="284" y="1217"/>
                      <a:pt x="284" y="1217"/>
                    </a:cubicBezTo>
                    <a:cubicBezTo>
                      <a:pt x="283" y="1217"/>
                      <a:pt x="283" y="1217"/>
                      <a:pt x="283" y="1217"/>
                    </a:cubicBezTo>
                    <a:cubicBezTo>
                      <a:pt x="282" y="1217"/>
                      <a:pt x="282" y="1216"/>
                      <a:pt x="282" y="1216"/>
                    </a:cubicBezTo>
                    <a:cubicBezTo>
                      <a:pt x="281" y="1215"/>
                      <a:pt x="280" y="1215"/>
                      <a:pt x="280" y="1214"/>
                    </a:cubicBezTo>
                    <a:cubicBezTo>
                      <a:pt x="280" y="1214"/>
                      <a:pt x="280" y="1214"/>
                      <a:pt x="280" y="1214"/>
                    </a:cubicBezTo>
                    <a:cubicBezTo>
                      <a:pt x="280" y="1213"/>
                      <a:pt x="281" y="1212"/>
                      <a:pt x="281" y="1209"/>
                    </a:cubicBezTo>
                    <a:cubicBezTo>
                      <a:pt x="281" y="1207"/>
                      <a:pt x="280" y="1204"/>
                      <a:pt x="279" y="1203"/>
                    </a:cubicBezTo>
                    <a:cubicBezTo>
                      <a:pt x="279" y="1203"/>
                      <a:pt x="279" y="1203"/>
                      <a:pt x="279" y="1203"/>
                    </a:cubicBezTo>
                    <a:cubicBezTo>
                      <a:pt x="279" y="1202"/>
                      <a:pt x="279" y="1202"/>
                      <a:pt x="279" y="1202"/>
                    </a:cubicBezTo>
                    <a:cubicBezTo>
                      <a:pt x="278" y="1202"/>
                      <a:pt x="278" y="1201"/>
                      <a:pt x="277" y="1200"/>
                    </a:cubicBezTo>
                    <a:cubicBezTo>
                      <a:pt x="277" y="1199"/>
                      <a:pt x="277" y="1198"/>
                      <a:pt x="276" y="1198"/>
                    </a:cubicBezTo>
                    <a:cubicBezTo>
                      <a:pt x="276" y="1198"/>
                      <a:pt x="276" y="1198"/>
                      <a:pt x="276" y="1198"/>
                    </a:cubicBezTo>
                    <a:cubicBezTo>
                      <a:pt x="276" y="1197"/>
                      <a:pt x="276" y="1197"/>
                      <a:pt x="276" y="1197"/>
                    </a:cubicBezTo>
                    <a:cubicBezTo>
                      <a:pt x="276" y="1197"/>
                      <a:pt x="275" y="1196"/>
                      <a:pt x="275" y="1196"/>
                    </a:cubicBezTo>
                    <a:cubicBezTo>
                      <a:pt x="274" y="1195"/>
                      <a:pt x="274" y="1194"/>
                      <a:pt x="273" y="1194"/>
                    </a:cubicBezTo>
                    <a:cubicBezTo>
                      <a:pt x="273" y="1192"/>
                      <a:pt x="272" y="1190"/>
                      <a:pt x="272" y="1188"/>
                    </a:cubicBezTo>
                    <a:cubicBezTo>
                      <a:pt x="272" y="1188"/>
                      <a:pt x="272" y="1188"/>
                      <a:pt x="272" y="1188"/>
                    </a:cubicBezTo>
                    <a:cubicBezTo>
                      <a:pt x="272" y="1188"/>
                      <a:pt x="272" y="1188"/>
                      <a:pt x="272" y="1188"/>
                    </a:cubicBezTo>
                    <a:cubicBezTo>
                      <a:pt x="271" y="1187"/>
                      <a:pt x="271" y="1187"/>
                      <a:pt x="271" y="1186"/>
                    </a:cubicBezTo>
                    <a:cubicBezTo>
                      <a:pt x="270" y="1184"/>
                      <a:pt x="269" y="1183"/>
                      <a:pt x="269" y="1183"/>
                    </a:cubicBezTo>
                    <a:cubicBezTo>
                      <a:pt x="269" y="1182"/>
                      <a:pt x="268" y="1181"/>
                      <a:pt x="268" y="1181"/>
                    </a:cubicBezTo>
                    <a:cubicBezTo>
                      <a:pt x="268" y="1180"/>
                      <a:pt x="268" y="1179"/>
                      <a:pt x="267" y="1179"/>
                    </a:cubicBezTo>
                    <a:cubicBezTo>
                      <a:pt x="267" y="1178"/>
                      <a:pt x="267" y="1178"/>
                      <a:pt x="267" y="1178"/>
                    </a:cubicBezTo>
                    <a:cubicBezTo>
                      <a:pt x="268" y="1176"/>
                      <a:pt x="268" y="1176"/>
                      <a:pt x="268" y="1176"/>
                    </a:cubicBezTo>
                    <a:cubicBezTo>
                      <a:pt x="266" y="1176"/>
                      <a:pt x="266" y="1176"/>
                      <a:pt x="266" y="1176"/>
                    </a:cubicBezTo>
                    <a:cubicBezTo>
                      <a:pt x="266" y="1174"/>
                      <a:pt x="266" y="1174"/>
                      <a:pt x="266" y="1174"/>
                    </a:cubicBezTo>
                    <a:cubicBezTo>
                      <a:pt x="266" y="1172"/>
                      <a:pt x="265" y="1171"/>
                      <a:pt x="264" y="1170"/>
                    </a:cubicBezTo>
                    <a:cubicBezTo>
                      <a:pt x="264" y="1169"/>
                      <a:pt x="263" y="1168"/>
                      <a:pt x="263" y="1167"/>
                    </a:cubicBezTo>
                    <a:cubicBezTo>
                      <a:pt x="262" y="1167"/>
                      <a:pt x="261" y="1166"/>
                      <a:pt x="261" y="1165"/>
                    </a:cubicBezTo>
                    <a:cubicBezTo>
                      <a:pt x="261" y="1165"/>
                      <a:pt x="261" y="1165"/>
                      <a:pt x="261" y="1165"/>
                    </a:cubicBezTo>
                    <a:cubicBezTo>
                      <a:pt x="261" y="1165"/>
                      <a:pt x="261" y="1165"/>
                      <a:pt x="261" y="1165"/>
                    </a:cubicBezTo>
                    <a:cubicBezTo>
                      <a:pt x="259" y="1164"/>
                      <a:pt x="258" y="1162"/>
                      <a:pt x="258" y="1161"/>
                    </a:cubicBezTo>
                    <a:cubicBezTo>
                      <a:pt x="258" y="1161"/>
                      <a:pt x="257" y="1160"/>
                      <a:pt x="257" y="1160"/>
                    </a:cubicBezTo>
                    <a:cubicBezTo>
                      <a:pt x="257" y="1158"/>
                      <a:pt x="257" y="1157"/>
                      <a:pt x="258" y="1156"/>
                    </a:cubicBezTo>
                    <a:cubicBezTo>
                      <a:pt x="259" y="1155"/>
                      <a:pt x="259" y="1155"/>
                      <a:pt x="259" y="1155"/>
                    </a:cubicBezTo>
                    <a:cubicBezTo>
                      <a:pt x="257" y="1154"/>
                      <a:pt x="257" y="1154"/>
                      <a:pt x="257" y="1154"/>
                    </a:cubicBezTo>
                    <a:cubicBezTo>
                      <a:pt x="257" y="1154"/>
                      <a:pt x="256" y="1154"/>
                      <a:pt x="256" y="1153"/>
                    </a:cubicBezTo>
                    <a:cubicBezTo>
                      <a:pt x="256" y="1152"/>
                      <a:pt x="256" y="1152"/>
                      <a:pt x="256" y="1152"/>
                    </a:cubicBezTo>
                    <a:cubicBezTo>
                      <a:pt x="256" y="1152"/>
                      <a:pt x="256" y="1152"/>
                      <a:pt x="256" y="1152"/>
                    </a:cubicBezTo>
                    <a:cubicBezTo>
                      <a:pt x="255" y="1151"/>
                      <a:pt x="254" y="1148"/>
                      <a:pt x="254" y="1147"/>
                    </a:cubicBezTo>
                    <a:cubicBezTo>
                      <a:pt x="254" y="1145"/>
                      <a:pt x="254" y="1145"/>
                      <a:pt x="254" y="1145"/>
                    </a:cubicBezTo>
                    <a:cubicBezTo>
                      <a:pt x="253" y="1142"/>
                      <a:pt x="252" y="1140"/>
                      <a:pt x="252" y="1137"/>
                    </a:cubicBezTo>
                    <a:cubicBezTo>
                      <a:pt x="252" y="1137"/>
                      <a:pt x="252" y="1137"/>
                      <a:pt x="252" y="1137"/>
                    </a:cubicBezTo>
                    <a:cubicBezTo>
                      <a:pt x="251" y="1137"/>
                      <a:pt x="251" y="1137"/>
                      <a:pt x="251" y="1137"/>
                    </a:cubicBezTo>
                    <a:cubicBezTo>
                      <a:pt x="251" y="1136"/>
                      <a:pt x="251" y="1134"/>
                      <a:pt x="251" y="1133"/>
                    </a:cubicBezTo>
                    <a:cubicBezTo>
                      <a:pt x="251" y="1133"/>
                      <a:pt x="251" y="1133"/>
                      <a:pt x="251" y="1133"/>
                    </a:cubicBezTo>
                    <a:cubicBezTo>
                      <a:pt x="252" y="1133"/>
                      <a:pt x="252" y="1133"/>
                      <a:pt x="252" y="1133"/>
                    </a:cubicBezTo>
                    <a:cubicBezTo>
                      <a:pt x="252" y="1131"/>
                      <a:pt x="252" y="1131"/>
                      <a:pt x="252" y="1131"/>
                    </a:cubicBezTo>
                    <a:cubicBezTo>
                      <a:pt x="252" y="1131"/>
                      <a:pt x="252" y="1131"/>
                      <a:pt x="252" y="1130"/>
                    </a:cubicBezTo>
                    <a:cubicBezTo>
                      <a:pt x="252" y="1129"/>
                      <a:pt x="252" y="1128"/>
                      <a:pt x="252" y="1127"/>
                    </a:cubicBezTo>
                    <a:cubicBezTo>
                      <a:pt x="251" y="1127"/>
                      <a:pt x="251" y="1127"/>
                      <a:pt x="251" y="1127"/>
                    </a:cubicBezTo>
                    <a:cubicBezTo>
                      <a:pt x="251" y="1127"/>
                      <a:pt x="251" y="1127"/>
                      <a:pt x="251" y="1127"/>
                    </a:cubicBezTo>
                    <a:cubicBezTo>
                      <a:pt x="251" y="1126"/>
                      <a:pt x="251" y="1125"/>
                      <a:pt x="251" y="1124"/>
                    </a:cubicBezTo>
                    <a:cubicBezTo>
                      <a:pt x="250" y="1123"/>
                      <a:pt x="250" y="1121"/>
                      <a:pt x="250" y="1120"/>
                    </a:cubicBezTo>
                    <a:cubicBezTo>
                      <a:pt x="250" y="1118"/>
                      <a:pt x="250" y="1114"/>
                      <a:pt x="249" y="1112"/>
                    </a:cubicBezTo>
                    <a:cubicBezTo>
                      <a:pt x="249" y="1109"/>
                      <a:pt x="249" y="1106"/>
                      <a:pt x="249" y="1105"/>
                    </a:cubicBezTo>
                    <a:cubicBezTo>
                      <a:pt x="249" y="1105"/>
                      <a:pt x="249" y="1105"/>
                      <a:pt x="249" y="1105"/>
                    </a:cubicBezTo>
                    <a:cubicBezTo>
                      <a:pt x="249" y="1105"/>
                      <a:pt x="249" y="1105"/>
                      <a:pt x="249" y="1105"/>
                    </a:cubicBezTo>
                    <a:cubicBezTo>
                      <a:pt x="249" y="1103"/>
                      <a:pt x="249" y="1101"/>
                      <a:pt x="248" y="1098"/>
                    </a:cubicBezTo>
                    <a:cubicBezTo>
                      <a:pt x="248" y="1096"/>
                      <a:pt x="248" y="1095"/>
                      <a:pt x="248" y="1093"/>
                    </a:cubicBezTo>
                    <a:cubicBezTo>
                      <a:pt x="248" y="1092"/>
                      <a:pt x="248" y="1091"/>
                      <a:pt x="248" y="1090"/>
                    </a:cubicBezTo>
                    <a:cubicBezTo>
                      <a:pt x="248" y="1090"/>
                      <a:pt x="248" y="1090"/>
                      <a:pt x="248" y="1090"/>
                    </a:cubicBezTo>
                    <a:cubicBezTo>
                      <a:pt x="248" y="1090"/>
                      <a:pt x="248" y="1090"/>
                      <a:pt x="248" y="1090"/>
                    </a:cubicBezTo>
                    <a:cubicBezTo>
                      <a:pt x="248" y="1089"/>
                      <a:pt x="247" y="1087"/>
                      <a:pt x="247" y="1086"/>
                    </a:cubicBezTo>
                    <a:cubicBezTo>
                      <a:pt x="246" y="1085"/>
                      <a:pt x="245" y="1084"/>
                      <a:pt x="245" y="1083"/>
                    </a:cubicBezTo>
                    <a:cubicBezTo>
                      <a:pt x="245" y="1083"/>
                      <a:pt x="245" y="1082"/>
                      <a:pt x="245" y="1081"/>
                    </a:cubicBezTo>
                    <a:cubicBezTo>
                      <a:pt x="245" y="1081"/>
                      <a:pt x="245" y="1080"/>
                      <a:pt x="245" y="1079"/>
                    </a:cubicBezTo>
                    <a:cubicBezTo>
                      <a:pt x="245" y="1079"/>
                      <a:pt x="245" y="1079"/>
                      <a:pt x="245" y="1079"/>
                    </a:cubicBezTo>
                    <a:cubicBezTo>
                      <a:pt x="245" y="1078"/>
                      <a:pt x="245" y="1076"/>
                      <a:pt x="245" y="1075"/>
                    </a:cubicBezTo>
                    <a:cubicBezTo>
                      <a:pt x="246" y="1075"/>
                      <a:pt x="246" y="1075"/>
                      <a:pt x="246" y="1075"/>
                    </a:cubicBezTo>
                    <a:cubicBezTo>
                      <a:pt x="245" y="1074"/>
                      <a:pt x="245" y="1074"/>
                      <a:pt x="245" y="1074"/>
                    </a:cubicBezTo>
                    <a:cubicBezTo>
                      <a:pt x="245" y="1074"/>
                      <a:pt x="245" y="1073"/>
                      <a:pt x="245" y="1073"/>
                    </a:cubicBezTo>
                    <a:cubicBezTo>
                      <a:pt x="243" y="1072"/>
                      <a:pt x="243" y="1072"/>
                      <a:pt x="243" y="1072"/>
                    </a:cubicBezTo>
                    <a:cubicBezTo>
                      <a:pt x="243" y="1068"/>
                      <a:pt x="243" y="1068"/>
                      <a:pt x="243" y="1068"/>
                    </a:cubicBezTo>
                    <a:cubicBezTo>
                      <a:pt x="243" y="1067"/>
                      <a:pt x="243" y="1065"/>
                      <a:pt x="242" y="1063"/>
                    </a:cubicBezTo>
                    <a:cubicBezTo>
                      <a:pt x="242" y="1061"/>
                      <a:pt x="241" y="1059"/>
                      <a:pt x="240" y="1057"/>
                    </a:cubicBezTo>
                    <a:cubicBezTo>
                      <a:pt x="239" y="1056"/>
                      <a:pt x="238" y="1054"/>
                      <a:pt x="238" y="1053"/>
                    </a:cubicBezTo>
                    <a:cubicBezTo>
                      <a:pt x="238" y="1050"/>
                      <a:pt x="238" y="1050"/>
                      <a:pt x="238" y="1050"/>
                    </a:cubicBezTo>
                    <a:cubicBezTo>
                      <a:pt x="238" y="1049"/>
                      <a:pt x="238" y="1049"/>
                      <a:pt x="238" y="1048"/>
                    </a:cubicBezTo>
                    <a:cubicBezTo>
                      <a:pt x="238" y="1048"/>
                      <a:pt x="237" y="1047"/>
                      <a:pt x="237" y="1046"/>
                    </a:cubicBezTo>
                    <a:cubicBezTo>
                      <a:pt x="237" y="1046"/>
                      <a:pt x="237" y="1046"/>
                      <a:pt x="237" y="1046"/>
                    </a:cubicBezTo>
                    <a:cubicBezTo>
                      <a:pt x="237" y="1045"/>
                      <a:pt x="237" y="1045"/>
                      <a:pt x="237" y="1045"/>
                    </a:cubicBezTo>
                    <a:cubicBezTo>
                      <a:pt x="236" y="1044"/>
                      <a:pt x="236" y="1041"/>
                      <a:pt x="236" y="1040"/>
                    </a:cubicBezTo>
                    <a:cubicBezTo>
                      <a:pt x="236" y="1039"/>
                      <a:pt x="236" y="1039"/>
                      <a:pt x="237" y="1038"/>
                    </a:cubicBezTo>
                    <a:cubicBezTo>
                      <a:pt x="237" y="1038"/>
                      <a:pt x="237" y="1038"/>
                      <a:pt x="237" y="1038"/>
                    </a:cubicBezTo>
                    <a:cubicBezTo>
                      <a:pt x="237" y="1038"/>
                      <a:pt x="238" y="1039"/>
                      <a:pt x="238" y="1039"/>
                    </a:cubicBezTo>
                    <a:cubicBezTo>
                      <a:pt x="238" y="1039"/>
                      <a:pt x="238" y="1039"/>
                      <a:pt x="238" y="1039"/>
                    </a:cubicBezTo>
                    <a:cubicBezTo>
                      <a:pt x="239" y="1039"/>
                      <a:pt x="239" y="1039"/>
                      <a:pt x="239" y="1039"/>
                    </a:cubicBezTo>
                    <a:cubicBezTo>
                      <a:pt x="239" y="1039"/>
                      <a:pt x="240" y="1039"/>
                      <a:pt x="240" y="1039"/>
                    </a:cubicBezTo>
                    <a:cubicBezTo>
                      <a:pt x="241" y="1039"/>
                      <a:pt x="241" y="1039"/>
                      <a:pt x="242" y="1039"/>
                    </a:cubicBezTo>
                    <a:cubicBezTo>
                      <a:pt x="242" y="1038"/>
                      <a:pt x="242" y="1038"/>
                      <a:pt x="242" y="1037"/>
                    </a:cubicBezTo>
                    <a:cubicBezTo>
                      <a:pt x="242" y="1036"/>
                      <a:pt x="242" y="1036"/>
                      <a:pt x="242" y="1035"/>
                    </a:cubicBezTo>
                    <a:cubicBezTo>
                      <a:pt x="241" y="1035"/>
                      <a:pt x="239" y="1034"/>
                      <a:pt x="239" y="1034"/>
                    </a:cubicBezTo>
                    <a:cubicBezTo>
                      <a:pt x="238" y="1034"/>
                      <a:pt x="237" y="1033"/>
                      <a:pt x="236" y="1032"/>
                    </a:cubicBezTo>
                    <a:cubicBezTo>
                      <a:pt x="236" y="1032"/>
                      <a:pt x="236" y="1032"/>
                      <a:pt x="236" y="1032"/>
                    </a:cubicBezTo>
                    <a:cubicBezTo>
                      <a:pt x="236" y="1032"/>
                      <a:pt x="235" y="1032"/>
                      <a:pt x="235" y="1031"/>
                    </a:cubicBezTo>
                    <a:cubicBezTo>
                      <a:pt x="234" y="1031"/>
                      <a:pt x="234" y="1030"/>
                      <a:pt x="234" y="1030"/>
                    </a:cubicBezTo>
                    <a:cubicBezTo>
                      <a:pt x="233" y="1030"/>
                      <a:pt x="233" y="1030"/>
                      <a:pt x="233" y="1030"/>
                    </a:cubicBezTo>
                    <a:cubicBezTo>
                      <a:pt x="233" y="1030"/>
                      <a:pt x="233" y="1030"/>
                      <a:pt x="233" y="1030"/>
                    </a:cubicBezTo>
                    <a:cubicBezTo>
                      <a:pt x="233" y="1029"/>
                      <a:pt x="233" y="1027"/>
                      <a:pt x="233" y="1026"/>
                    </a:cubicBezTo>
                    <a:cubicBezTo>
                      <a:pt x="233" y="1025"/>
                      <a:pt x="234" y="1024"/>
                      <a:pt x="235" y="1024"/>
                    </a:cubicBezTo>
                    <a:cubicBezTo>
                      <a:pt x="237" y="1023"/>
                      <a:pt x="237" y="1023"/>
                      <a:pt x="237" y="1023"/>
                    </a:cubicBezTo>
                    <a:cubicBezTo>
                      <a:pt x="236" y="1021"/>
                      <a:pt x="236" y="1021"/>
                      <a:pt x="236" y="1021"/>
                    </a:cubicBezTo>
                    <a:cubicBezTo>
                      <a:pt x="235" y="1020"/>
                      <a:pt x="235" y="1020"/>
                      <a:pt x="234" y="1019"/>
                    </a:cubicBezTo>
                    <a:cubicBezTo>
                      <a:pt x="233" y="1019"/>
                      <a:pt x="232" y="1017"/>
                      <a:pt x="232" y="1015"/>
                    </a:cubicBezTo>
                    <a:cubicBezTo>
                      <a:pt x="232" y="1014"/>
                      <a:pt x="232" y="1013"/>
                      <a:pt x="232" y="1011"/>
                    </a:cubicBezTo>
                    <a:cubicBezTo>
                      <a:pt x="233" y="1011"/>
                      <a:pt x="233" y="1010"/>
                      <a:pt x="233" y="1009"/>
                    </a:cubicBezTo>
                    <a:cubicBezTo>
                      <a:pt x="233" y="1009"/>
                      <a:pt x="234" y="1008"/>
                      <a:pt x="234" y="1008"/>
                    </a:cubicBezTo>
                    <a:cubicBezTo>
                      <a:pt x="234" y="1008"/>
                      <a:pt x="234" y="1008"/>
                      <a:pt x="234" y="1008"/>
                    </a:cubicBezTo>
                    <a:cubicBezTo>
                      <a:pt x="234" y="1007"/>
                      <a:pt x="234" y="1007"/>
                      <a:pt x="234" y="1007"/>
                    </a:cubicBezTo>
                    <a:cubicBezTo>
                      <a:pt x="234" y="1007"/>
                      <a:pt x="235" y="1007"/>
                      <a:pt x="236" y="1007"/>
                    </a:cubicBezTo>
                    <a:cubicBezTo>
                      <a:pt x="236" y="1007"/>
                      <a:pt x="237" y="1007"/>
                      <a:pt x="237" y="1008"/>
                    </a:cubicBezTo>
                    <a:cubicBezTo>
                      <a:pt x="240" y="1010"/>
                      <a:pt x="240" y="1010"/>
                      <a:pt x="240" y="1010"/>
                    </a:cubicBezTo>
                    <a:cubicBezTo>
                      <a:pt x="239" y="1004"/>
                      <a:pt x="239" y="1004"/>
                      <a:pt x="239" y="1004"/>
                    </a:cubicBezTo>
                    <a:cubicBezTo>
                      <a:pt x="238" y="1003"/>
                      <a:pt x="238" y="1003"/>
                      <a:pt x="238" y="1003"/>
                    </a:cubicBezTo>
                    <a:cubicBezTo>
                      <a:pt x="237" y="1002"/>
                      <a:pt x="237" y="1001"/>
                      <a:pt x="237" y="1001"/>
                    </a:cubicBezTo>
                    <a:cubicBezTo>
                      <a:pt x="237" y="1001"/>
                      <a:pt x="237" y="1001"/>
                      <a:pt x="237" y="1001"/>
                    </a:cubicBezTo>
                    <a:cubicBezTo>
                      <a:pt x="238" y="1000"/>
                      <a:pt x="239" y="999"/>
                      <a:pt x="239" y="999"/>
                    </a:cubicBezTo>
                    <a:cubicBezTo>
                      <a:pt x="241" y="999"/>
                      <a:pt x="242" y="997"/>
                      <a:pt x="242" y="997"/>
                    </a:cubicBezTo>
                    <a:cubicBezTo>
                      <a:pt x="242" y="994"/>
                      <a:pt x="242" y="994"/>
                      <a:pt x="242" y="994"/>
                    </a:cubicBezTo>
                    <a:cubicBezTo>
                      <a:pt x="241" y="995"/>
                      <a:pt x="241" y="995"/>
                      <a:pt x="241" y="995"/>
                    </a:cubicBezTo>
                    <a:cubicBezTo>
                      <a:pt x="240" y="995"/>
                      <a:pt x="239" y="995"/>
                      <a:pt x="239" y="995"/>
                    </a:cubicBezTo>
                    <a:cubicBezTo>
                      <a:pt x="237" y="995"/>
                      <a:pt x="234" y="996"/>
                      <a:pt x="233" y="997"/>
                    </a:cubicBezTo>
                    <a:cubicBezTo>
                      <a:pt x="232" y="997"/>
                      <a:pt x="231" y="998"/>
                      <a:pt x="230" y="998"/>
                    </a:cubicBezTo>
                    <a:cubicBezTo>
                      <a:pt x="230" y="998"/>
                      <a:pt x="230" y="997"/>
                      <a:pt x="230" y="997"/>
                    </a:cubicBezTo>
                    <a:cubicBezTo>
                      <a:pt x="230" y="993"/>
                      <a:pt x="230" y="993"/>
                      <a:pt x="230" y="993"/>
                    </a:cubicBezTo>
                    <a:cubicBezTo>
                      <a:pt x="230" y="992"/>
                      <a:pt x="230" y="990"/>
                      <a:pt x="230" y="989"/>
                    </a:cubicBezTo>
                    <a:cubicBezTo>
                      <a:pt x="230" y="982"/>
                      <a:pt x="230" y="982"/>
                      <a:pt x="230" y="982"/>
                    </a:cubicBezTo>
                    <a:cubicBezTo>
                      <a:pt x="230" y="980"/>
                      <a:pt x="231" y="979"/>
                      <a:pt x="232" y="979"/>
                    </a:cubicBezTo>
                    <a:cubicBezTo>
                      <a:pt x="240" y="979"/>
                      <a:pt x="240" y="979"/>
                      <a:pt x="240" y="979"/>
                    </a:cubicBezTo>
                    <a:cubicBezTo>
                      <a:pt x="237" y="977"/>
                      <a:pt x="237" y="977"/>
                      <a:pt x="237" y="977"/>
                    </a:cubicBezTo>
                    <a:cubicBezTo>
                      <a:pt x="236" y="976"/>
                      <a:pt x="236" y="976"/>
                      <a:pt x="236" y="976"/>
                    </a:cubicBezTo>
                    <a:cubicBezTo>
                      <a:pt x="235" y="976"/>
                      <a:pt x="234" y="976"/>
                      <a:pt x="234" y="976"/>
                    </a:cubicBezTo>
                    <a:cubicBezTo>
                      <a:pt x="233" y="976"/>
                      <a:pt x="232" y="976"/>
                      <a:pt x="232" y="976"/>
                    </a:cubicBezTo>
                    <a:cubicBezTo>
                      <a:pt x="232" y="976"/>
                      <a:pt x="232" y="976"/>
                      <a:pt x="232" y="976"/>
                    </a:cubicBezTo>
                    <a:cubicBezTo>
                      <a:pt x="229" y="973"/>
                      <a:pt x="229" y="973"/>
                      <a:pt x="229" y="973"/>
                    </a:cubicBezTo>
                    <a:cubicBezTo>
                      <a:pt x="229" y="970"/>
                      <a:pt x="229" y="970"/>
                      <a:pt x="229" y="970"/>
                    </a:cubicBezTo>
                    <a:cubicBezTo>
                      <a:pt x="229" y="969"/>
                      <a:pt x="230" y="968"/>
                      <a:pt x="231" y="968"/>
                    </a:cubicBezTo>
                    <a:cubicBezTo>
                      <a:pt x="234" y="966"/>
                      <a:pt x="234" y="966"/>
                      <a:pt x="234" y="966"/>
                    </a:cubicBezTo>
                    <a:cubicBezTo>
                      <a:pt x="230" y="966"/>
                      <a:pt x="230" y="966"/>
                      <a:pt x="230" y="966"/>
                    </a:cubicBezTo>
                    <a:cubicBezTo>
                      <a:pt x="230" y="966"/>
                      <a:pt x="230" y="966"/>
                      <a:pt x="230" y="966"/>
                    </a:cubicBezTo>
                    <a:cubicBezTo>
                      <a:pt x="230" y="966"/>
                      <a:pt x="230" y="966"/>
                      <a:pt x="230" y="966"/>
                    </a:cubicBezTo>
                    <a:cubicBezTo>
                      <a:pt x="230" y="966"/>
                      <a:pt x="229" y="965"/>
                      <a:pt x="229" y="963"/>
                    </a:cubicBezTo>
                    <a:cubicBezTo>
                      <a:pt x="229" y="962"/>
                      <a:pt x="229" y="960"/>
                      <a:pt x="228" y="960"/>
                    </a:cubicBezTo>
                    <a:cubicBezTo>
                      <a:pt x="228" y="959"/>
                      <a:pt x="228" y="958"/>
                      <a:pt x="228" y="957"/>
                    </a:cubicBezTo>
                    <a:cubicBezTo>
                      <a:pt x="228" y="957"/>
                      <a:pt x="228" y="957"/>
                      <a:pt x="228" y="956"/>
                    </a:cubicBezTo>
                    <a:cubicBezTo>
                      <a:pt x="229" y="955"/>
                      <a:pt x="229" y="955"/>
                      <a:pt x="229" y="955"/>
                    </a:cubicBezTo>
                    <a:cubicBezTo>
                      <a:pt x="226" y="953"/>
                      <a:pt x="226" y="953"/>
                      <a:pt x="226" y="953"/>
                    </a:cubicBezTo>
                    <a:cubicBezTo>
                      <a:pt x="226" y="946"/>
                      <a:pt x="226" y="946"/>
                      <a:pt x="226" y="946"/>
                    </a:cubicBezTo>
                    <a:cubicBezTo>
                      <a:pt x="226" y="946"/>
                      <a:pt x="227" y="945"/>
                      <a:pt x="227" y="945"/>
                    </a:cubicBezTo>
                    <a:cubicBezTo>
                      <a:pt x="227" y="944"/>
                      <a:pt x="227" y="943"/>
                      <a:pt x="227" y="943"/>
                    </a:cubicBezTo>
                    <a:cubicBezTo>
                      <a:pt x="227" y="943"/>
                      <a:pt x="227" y="943"/>
                      <a:pt x="227" y="943"/>
                    </a:cubicBezTo>
                    <a:cubicBezTo>
                      <a:pt x="228" y="942"/>
                      <a:pt x="229" y="941"/>
                      <a:pt x="230" y="940"/>
                    </a:cubicBezTo>
                    <a:cubicBezTo>
                      <a:pt x="230" y="939"/>
                      <a:pt x="230" y="939"/>
                      <a:pt x="230" y="939"/>
                    </a:cubicBezTo>
                    <a:cubicBezTo>
                      <a:pt x="230" y="939"/>
                      <a:pt x="230" y="939"/>
                      <a:pt x="230" y="939"/>
                    </a:cubicBezTo>
                    <a:cubicBezTo>
                      <a:pt x="230" y="938"/>
                      <a:pt x="230" y="937"/>
                      <a:pt x="231" y="935"/>
                    </a:cubicBezTo>
                    <a:cubicBezTo>
                      <a:pt x="231" y="935"/>
                      <a:pt x="231" y="935"/>
                      <a:pt x="231" y="935"/>
                    </a:cubicBezTo>
                    <a:cubicBezTo>
                      <a:pt x="231" y="929"/>
                      <a:pt x="231" y="929"/>
                      <a:pt x="231" y="929"/>
                    </a:cubicBezTo>
                    <a:cubicBezTo>
                      <a:pt x="231" y="928"/>
                      <a:pt x="231" y="925"/>
                      <a:pt x="232" y="923"/>
                    </a:cubicBezTo>
                    <a:cubicBezTo>
                      <a:pt x="232" y="923"/>
                      <a:pt x="232" y="923"/>
                      <a:pt x="232" y="923"/>
                    </a:cubicBezTo>
                    <a:cubicBezTo>
                      <a:pt x="238" y="915"/>
                      <a:pt x="238" y="915"/>
                      <a:pt x="238" y="915"/>
                    </a:cubicBezTo>
                    <a:cubicBezTo>
                      <a:pt x="238" y="915"/>
                      <a:pt x="238" y="915"/>
                      <a:pt x="238" y="915"/>
                    </a:cubicBezTo>
                    <a:cubicBezTo>
                      <a:pt x="238" y="914"/>
                      <a:pt x="239" y="913"/>
                      <a:pt x="239" y="913"/>
                    </a:cubicBezTo>
                    <a:cubicBezTo>
                      <a:pt x="239" y="913"/>
                      <a:pt x="239" y="913"/>
                      <a:pt x="239" y="913"/>
                    </a:cubicBezTo>
                    <a:cubicBezTo>
                      <a:pt x="239" y="913"/>
                      <a:pt x="239" y="913"/>
                      <a:pt x="239" y="913"/>
                    </a:cubicBezTo>
                    <a:cubicBezTo>
                      <a:pt x="240" y="911"/>
                      <a:pt x="240" y="910"/>
                      <a:pt x="240" y="909"/>
                    </a:cubicBezTo>
                    <a:cubicBezTo>
                      <a:pt x="240" y="908"/>
                      <a:pt x="240" y="907"/>
                      <a:pt x="241" y="906"/>
                    </a:cubicBezTo>
                    <a:cubicBezTo>
                      <a:pt x="241" y="905"/>
                      <a:pt x="241" y="904"/>
                      <a:pt x="241" y="903"/>
                    </a:cubicBezTo>
                    <a:cubicBezTo>
                      <a:pt x="242" y="903"/>
                      <a:pt x="242" y="903"/>
                      <a:pt x="242" y="903"/>
                    </a:cubicBezTo>
                    <a:cubicBezTo>
                      <a:pt x="242" y="903"/>
                      <a:pt x="242" y="903"/>
                      <a:pt x="242" y="903"/>
                    </a:cubicBezTo>
                    <a:cubicBezTo>
                      <a:pt x="242" y="902"/>
                      <a:pt x="242" y="900"/>
                      <a:pt x="242" y="899"/>
                    </a:cubicBezTo>
                    <a:cubicBezTo>
                      <a:pt x="242" y="898"/>
                      <a:pt x="242" y="898"/>
                      <a:pt x="242" y="898"/>
                    </a:cubicBezTo>
                    <a:cubicBezTo>
                      <a:pt x="242" y="896"/>
                      <a:pt x="241" y="895"/>
                      <a:pt x="241" y="895"/>
                    </a:cubicBezTo>
                    <a:cubicBezTo>
                      <a:pt x="241" y="895"/>
                      <a:pt x="241" y="895"/>
                      <a:pt x="241" y="895"/>
                    </a:cubicBezTo>
                    <a:cubicBezTo>
                      <a:pt x="241" y="895"/>
                      <a:pt x="241" y="895"/>
                      <a:pt x="241" y="895"/>
                    </a:cubicBezTo>
                    <a:cubicBezTo>
                      <a:pt x="240" y="894"/>
                      <a:pt x="240" y="893"/>
                      <a:pt x="240" y="892"/>
                    </a:cubicBezTo>
                    <a:cubicBezTo>
                      <a:pt x="240" y="888"/>
                      <a:pt x="239" y="887"/>
                      <a:pt x="239" y="887"/>
                    </a:cubicBezTo>
                    <a:cubicBezTo>
                      <a:pt x="238" y="886"/>
                      <a:pt x="237" y="885"/>
                      <a:pt x="237" y="884"/>
                    </a:cubicBezTo>
                    <a:cubicBezTo>
                      <a:pt x="237" y="884"/>
                      <a:pt x="237" y="884"/>
                      <a:pt x="238" y="884"/>
                    </a:cubicBezTo>
                    <a:cubicBezTo>
                      <a:pt x="238" y="883"/>
                      <a:pt x="238" y="883"/>
                      <a:pt x="238" y="883"/>
                    </a:cubicBezTo>
                    <a:cubicBezTo>
                      <a:pt x="238" y="881"/>
                      <a:pt x="238" y="881"/>
                      <a:pt x="238" y="881"/>
                    </a:cubicBezTo>
                    <a:cubicBezTo>
                      <a:pt x="235" y="881"/>
                      <a:pt x="235" y="881"/>
                      <a:pt x="235" y="881"/>
                    </a:cubicBezTo>
                    <a:cubicBezTo>
                      <a:pt x="235" y="881"/>
                      <a:pt x="235" y="881"/>
                      <a:pt x="235" y="881"/>
                    </a:cubicBezTo>
                    <a:cubicBezTo>
                      <a:pt x="234" y="881"/>
                      <a:pt x="233" y="882"/>
                      <a:pt x="232" y="882"/>
                    </a:cubicBezTo>
                    <a:cubicBezTo>
                      <a:pt x="232" y="882"/>
                      <a:pt x="231" y="881"/>
                      <a:pt x="231" y="881"/>
                    </a:cubicBezTo>
                    <a:cubicBezTo>
                      <a:pt x="231" y="881"/>
                      <a:pt x="231" y="881"/>
                      <a:pt x="231" y="881"/>
                    </a:cubicBezTo>
                    <a:cubicBezTo>
                      <a:pt x="230" y="881"/>
                      <a:pt x="230" y="881"/>
                      <a:pt x="230" y="881"/>
                    </a:cubicBezTo>
                    <a:cubicBezTo>
                      <a:pt x="230" y="881"/>
                      <a:pt x="229" y="880"/>
                      <a:pt x="229" y="879"/>
                    </a:cubicBezTo>
                    <a:cubicBezTo>
                      <a:pt x="231" y="877"/>
                      <a:pt x="231" y="877"/>
                      <a:pt x="231" y="877"/>
                    </a:cubicBezTo>
                    <a:cubicBezTo>
                      <a:pt x="232" y="876"/>
                      <a:pt x="232" y="876"/>
                      <a:pt x="232" y="876"/>
                    </a:cubicBezTo>
                    <a:cubicBezTo>
                      <a:pt x="232" y="875"/>
                      <a:pt x="232" y="875"/>
                      <a:pt x="231" y="874"/>
                    </a:cubicBezTo>
                    <a:cubicBezTo>
                      <a:pt x="231" y="874"/>
                      <a:pt x="231" y="874"/>
                      <a:pt x="231" y="874"/>
                    </a:cubicBezTo>
                    <a:cubicBezTo>
                      <a:pt x="231" y="873"/>
                      <a:pt x="231" y="873"/>
                      <a:pt x="229" y="873"/>
                    </a:cubicBezTo>
                    <a:cubicBezTo>
                      <a:pt x="229" y="873"/>
                      <a:pt x="229" y="873"/>
                      <a:pt x="229" y="873"/>
                    </a:cubicBezTo>
                    <a:cubicBezTo>
                      <a:pt x="229" y="873"/>
                      <a:pt x="229" y="873"/>
                      <a:pt x="229" y="873"/>
                    </a:cubicBezTo>
                    <a:cubicBezTo>
                      <a:pt x="228" y="872"/>
                      <a:pt x="227" y="871"/>
                      <a:pt x="227" y="870"/>
                    </a:cubicBezTo>
                    <a:cubicBezTo>
                      <a:pt x="227" y="870"/>
                      <a:pt x="227" y="870"/>
                      <a:pt x="227" y="870"/>
                    </a:cubicBezTo>
                    <a:cubicBezTo>
                      <a:pt x="227" y="870"/>
                      <a:pt x="227" y="870"/>
                      <a:pt x="227" y="870"/>
                    </a:cubicBezTo>
                    <a:cubicBezTo>
                      <a:pt x="226" y="870"/>
                      <a:pt x="227" y="869"/>
                      <a:pt x="227" y="868"/>
                    </a:cubicBezTo>
                    <a:cubicBezTo>
                      <a:pt x="227" y="868"/>
                      <a:pt x="227" y="868"/>
                      <a:pt x="227" y="868"/>
                    </a:cubicBezTo>
                    <a:cubicBezTo>
                      <a:pt x="227" y="868"/>
                      <a:pt x="227" y="868"/>
                      <a:pt x="227" y="868"/>
                    </a:cubicBezTo>
                    <a:cubicBezTo>
                      <a:pt x="227" y="867"/>
                      <a:pt x="227" y="867"/>
                      <a:pt x="228" y="867"/>
                    </a:cubicBezTo>
                    <a:cubicBezTo>
                      <a:pt x="228" y="866"/>
                      <a:pt x="228" y="866"/>
                      <a:pt x="228" y="866"/>
                    </a:cubicBezTo>
                    <a:cubicBezTo>
                      <a:pt x="228" y="865"/>
                      <a:pt x="228" y="865"/>
                      <a:pt x="228" y="865"/>
                    </a:cubicBezTo>
                    <a:cubicBezTo>
                      <a:pt x="228" y="864"/>
                      <a:pt x="228" y="863"/>
                      <a:pt x="229" y="862"/>
                    </a:cubicBezTo>
                    <a:cubicBezTo>
                      <a:pt x="231" y="861"/>
                      <a:pt x="231" y="861"/>
                      <a:pt x="231" y="861"/>
                    </a:cubicBezTo>
                    <a:cubicBezTo>
                      <a:pt x="229" y="860"/>
                      <a:pt x="229" y="860"/>
                      <a:pt x="229" y="860"/>
                    </a:cubicBezTo>
                    <a:cubicBezTo>
                      <a:pt x="229" y="860"/>
                      <a:pt x="229" y="860"/>
                      <a:pt x="229" y="860"/>
                    </a:cubicBezTo>
                    <a:cubicBezTo>
                      <a:pt x="229" y="859"/>
                      <a:pt x="229" y="858"/>
                      <a:pt x="231" y="857"/>
                    </a:cubicBezTo>
                    <a:cubicBezTo>
                      <a:pt x="232" y="857"/>
                      <a:pt x="232" y="857"/>
                      <a:pt x="232" y="857"/>
                    </a:cubicBezTo>
                    <a:cubicBezTo>
                      <a:pt x="232" y="857"/>
                      <a:pt x="232" y="857"/>
                      <a:pt x="232" y="857"/>
                    </a:cubicBezTo>
                    <a:cubicBezTo>
                      <a:pt x="232" y="857"/>
                      <a:pt x="233" y="856"/>
                      <a:pt x="233" y="856"/>
                    </a:cubicBezTo>
                    <a:cubicBezTo>
                      <a:pt x="234" y="856"/>
                      <a:pt x="236" y="855"/>
                      <a:pt x="237" y="854"/>
                    </a:cubicBezTo>
                    <a:cubicBezTo>
                      <a:pt x="238" y="853"/>
                      <a:pt x="240" y="852"/>
                      <a:pt x="242" y="852"/>
                    </a:cubicBezTo>
                    <a:cubicBezTo>
                      <a:pt x="242" y="852"/>
                      <a:pt x="242" y="852"/>
                      <a:pt x="242" y="852"/>
                    </a:cubicBezTo>
                    <a:cubicBezTo>
                      <a:pt x="242" y="852"/>
                      <a:pt x="242" y="852"/>
                      <a:pt x="242" y="852"/>
                    </a:cubicBezTo>
                    <a:cubicBezTo>
                      <a:pt x="243" y="852"/>
                      <a:pt x="243" y="851"/>
                      <a:pt x="244" y="851"/>
                    </a:cubicBezTo>
                    <a:cubicBezTo>
                      <a:pt x="244" y="849"/>
                      <a:pt x="244" y="849"/>
                      <a:pt x="244" y="849"/>
                    </a:cubicBezTo>
                    <a:cubicBezTo>
                      <a:pt x="243" y="849"/>
                      <a:pt x="229" y="849"/>
                      <a:pt x="227" y="849"/>
                    </a:cubicBezTo>
                    <a:cubicBezTo>
                      <a:pt x="226" y="849"/>
                      <a:pt x="225" y="848"/>
                      <a:pt x="225" y="848"/>
                    </a:cubicBezTo>
                    <a:cubicBezTo>
                      <a:pt x="225" y="848"/>
                      <a:pt x="225" y="847"/>
                      <a:pt x="226" y="847"/>
                    </a:cubicBezTo>
                    <a:cubicBezTo>
                      <a:pt x="226" y="846"/>
                      <a:pt x="226" y="846"/>
                      <a:pt x="226" y="846"/>
                    </a:cubicBezTo>
                    <a:cubicBezTo>
                      <a:pt x="226" y="846"/>
                      <a:pt x="226" y="846"/>
                      <a:pt x="226" y="846"/>
                    </a:cubicBezTo>
                    <a:cubicBezTo>
                      <a:pt x="227" y="845"/>
                      <a:pt x="227" y="843"/>
                      <a:pt x="227" y="842"/>
                    </a:cubicBezTo>
                    <a:cubicBezTo>
                      <a:pt x="227" y="841"/>
                      <a:pt x="227" y="839"/>
                      <a:pt x="228" y="838"/>
                    </a:cubicBezTo>
                    <a:cubicBezTo>
                      <a:pt x="228" y="838"/>
                      <a:pt x="228" y="838"/>
                      <a:pt x="228" y="838"/>
                    </a:cubicBezTo>
                    <a:cubicBezTo>
                      <a:pt x="228" y="838"/>
                      <a:pt x="228" y="838"/>
                      <a:pt x="228" y="838"/>
                    </a:cubicBezTo>
                    <a:cubicBezTo>
                      <a:pt x="229" y="837"/>
                      <a:pt x="229" y="837"/>
                      <a:pt x="230" y="836"/>
                    </a:cubicBezTo>
                    <a:cubicBezTo>
                      <a:pt x="232" y="834"/>
                      <a:pt x="232" y="834"/>
                      <a:pt x="232" y="834"/>
                    </a:cubicBezTo>
                    <a:cubicBezTo>
                      <a:pt x="226" y="834"/>
                      <a:pt x="226" y="834"/>
                      <a:pt x="226" y="834"/>
                    </a:cubicBezTo>
                    <a:cubicBezTo>
                      <a:pt x="225" y="834"/>
                      <a:pt x="225" y="834"/>
                      <a:pt x="225" y="833"/>
                    </a:cubicBezTo>
                    <a:cubicBezTo>
                      <a:pt x="224" y="833"/>
                      <a:pt x="224" y="832"/>
                      <a:pt x="225" y="832"/>
                    </a:cubicBezTo>
                    <a:cubicBezTo>
                      <a:pt x="225" y="831"/>
                      <a:pt x="225" y="831"/>
                      <a:pt x="225" y="831"/>
                    </a:cubicBezTo>
                    <a:cubicBezTo>
                      <a:pt x="225" y="831"/>
                      <a:pt x="225" y="831"/>
                      <a:pt x="225" y="831"/>
                    </a:cubicBezTo>
                    <a:cubicBezTo>
                      <a:pt x="225" y="830"/>
                      <a:pt x="225" y="830"/>
                      <a:pt x="225" y="829"/>
                    </a:cubicBezTo>
                    <a:cubicBezTo>
                      <a:pt x="225" y="828"/>
                      <a:pt x="226" y="827"/>
                      <a:pt x="226" y="826"/>
                    </a:cubicBezTo>
                    <a:cubicBezTo>
                      <a:pt x="226" y="824"/>
                      <a:pt x="226" y="823"/>
                      <a:pt x="227" y="822"/>
                    </a:cubicBezTo>
                    <a:cubicBezTo>
                      <a:pt x="229" y="821"/>
                      <a:pt x="231" y="821"/>
                      <a:pt x="232" y="821"/>
                    </a:cubicBezTo>
                    <a:cubicBezTo>
                      <a:pt x="232" y="821"/>
                      <a:pt x="232" y="821"/>
                      <a:pt x="232" y="821"/>
                    </a:cubicBezTo>
                    <a:cubicBezTo>
                      <a:pt x="232" y="822"/>
                      <a:pt x="233" y="822"/>
                      <a:pt x="235" y="822"/>
                    </a:cubicBezTo>
                    <a:cubicBezTo>
                      <a:pt x="235" y="822"/>
                      <a:pt x="235" y="822"/>
                      <a:pt x="235" y="822"/>
                    </a:cubicBezTo>
                    <a:cubicBezTo>
                      <a:pt x="236" y="822"/>
                      <a:pt x="238" y="822"/>
                      <a:pt x="240" y="821"/>
                    </a:cubicBezTo>
                    <a:cubicBezTo>
                      <a:pt x="240" y="821"/>
                      <a:pt x="241" y="821"/>
                      <a:pt x="242" y="820"/>
                    </a:cubicBezTo>
                    <a:cubicBezTo>
                      <a:pt x="242" y="820"/>
                      <a:pt x="243" y="820"/>
                      <a:pt x="243" y="820"/>
                    </a:cubicBezTo>
                    <a:cubicBezTo>
                      <a:pt x="244" y="820"/>
                      <a:pt x="245" y="820"/>
                      <a:pt x="245" y="820"/>
                    </a:cubicBezTo>
                    <a:cubicBezTo>
                      <a:pt x="246" y="819"/>
                      <a:pt x="246" y="819"/>
                      <a:pt x="246" y="819"/>
                    </a:cubicBezTo>
                    <a:cubicBezTo>
                      <a:pt x="246" y="817"/>
                      <a:pt x="246" y="817"/>
                      <a:pt x="246" y="817"/>
                    </a:cubicBezTo>
                    <a:cubicBezTo>
                      <a:pt x="245" y="817"/>
                      <a:pt x="245" y="817"/>
                      <a:pt x="245" y="817"/>
                    </a:cubicBezTo>
                    <a:cubicBezTo>
                      <a:pt x="240" y="817"/>
                      <a:pt x="240" y="817"/>
                      <a:pt x="240" y="817"/>
                    </a:cubicBezTo>
                    <a:cubicBezTo>
                      <a:pt x="239" y="817"/>
                      <a:pt x="238" y="817"/>
                      <a:pt x="237" y="817"/>
                    </a:cubicBezTo>
                    <a:cubicBezTo>
                      <a:pt x="236" y="817"/>
                      <a:pt x="236" y="817"/>
                      <a:pt x="235" y="817"/>
                    </a:cubicBezTo>
                    <a:cubicBezTo>
                      <a:pt x="235" y="817"/>
                      <a:pt x="235" y="817"/>
                      <a:pt x="235" y="817"/>
                    </a:cubicBezTo>
                    <a:cubicBezTo>
                      <a:pt x="235" y="817"/>
                      <a:pt x="235" y="817"/>
                      <a:pt x="235" y="817"/>
                    </a:cubicBezTo>
                    <a:cubicBezTo>
                      <a:pt x="235" y="816"/>
                      <a:pt x="234" y="816"/>
                      <a:pt x="232" y="816"/>
                    </a:cubicBezTo>
                    <a:cubicBezTo>
                      <a:pt x="231" y="816"/>
                      <a:pt x="231" y="816"/>
                      <a:pt x="231" y="816"/>
                    </a:cubicBezTo>
                    <a:cubicBezTo>
                      <a:pt x="230" y="816"/>
                      <a:pt x="230" y="816"/>
                      <a:pt x="229" y="816"/>
                    </a:cubicBezTo>
                    <a:cubicBezTo>
                      <a:pt x="228" y="817"/>
                      <a:pt x="227" y="817"/>
                      <a:pt x="226" y="817"/>
                    </a:cubicBezTo>
                    <a:cubicBezTo>
                      <a:pt x="225" y="817"/>
                      <a:pt x="225" y="817"/>
                      <a:pt x="225" y="817"/>
                    </a:cubicBezTo>
                    <a:cubicBezTo>
                      <a:pt x="225" y="817"/>
                      <a:pt x="225" y="817"/>
                      <a:pt x="225" y="817"/>
                    </a:cubicBezTo>
                    <a:cubicBezTo>
                      <a:pt x="224" y="817"/>
                      <a:pt x="223" y="818"/>
                      <a:pt x="222" y="818"/>
                    </a:cubicBezTo>
                    <a:cubicBezTo>
                      <a:pt x="222" y="818"/>
                      <a:pt x="221" y="817"/>
                      <a:pt x="221" y="817"/>
                    </a:cubicBezTo>
                    <a:cubicBezTo>
                      <a:pt x="221" y="817"/>
                      <a:pt x="221" y="817"/>
                      <a:pt x="221" y="817"/>
                    </a:cubicBezTo>
                    <a:cubicBezTo>
                      <a:pt x="221" y="817"/>
                      <a:pt x="221" y="817"/>
                      <a:pt x="221" y="817"/>
                    </a:cubicBezTo>
                    <a:cubicBezTo>
                      <a:pt x="220" y="816"/>
                      <a:pt x="219" y="815"/>
                      <a:pt x="219" y="813"/>
                    </a:cubicBezTo>
                    <a:cubicBezTo>
                      <a:pt x="219" y="810"/>
                      <a:pt x="219" y="810"/>
                      <a:pt x="219" y="810"/>
                    </a:cubicBezTo>
                    <a:cubicBezTo>
                      <a:pt x="217" y="813"/>
                      <a:pt x="217" y="813"/>
                      <a:pt x="217" y="813"/>
                    </a:cubicBezTo>
                    <a:cubicBezTo>
                      <a:pt x="216" y="814"/>
                      <a:pt x="216" y="815"/>
                      <a:pt x="215" y="815"/>
                    </a:cubicBezTo>
                    <a:cubicBezTo>
                      <a:pt x="215" y="815"/>
                      <a:pt x="215" y="815"/>
                      <a:pt x="215" y="815"/>
                    </a:cubicBezTo>
                    <a:cubicBezTo>
                      <a:pt x="215" y="815"/>
                      <a:pt x="215" y="815"/>
                      <a:pt x="215" y="815"/>
                    </a:cubicBezTo>
                    <a:cubicBezTo>
                      <a:pt x="214" y="815"/>
                      <a:pt x="214" y="815"/>
                      <a:pt x="214" y="815"/>
                    </a:cubicBezTo>
                    <a:cubicBezTo>
                      <a:pt x="214" y="815"/>
                      <a:pt x="213" y="815"/>
                      <a:pt x="213" y="815"/>
                    </a:cubicBezTo>
                    <a:cubicBezTo>
                      <a:pt x="213" y="815"/>
                      <a:pt x="213" y="815"/>
                      <a:pt x="213" y="815"/>
                    </a:cubicBezTo>
                    <a:cubicBezTo>
                      <a:pt x="208" y="815"/>
                      <a:pt x="208" y="815"/>
                      <a:pt x="208" y="815"/>
                    </a:cubicBezTo>
                    <a:cubicBezTo>
                      <a:pt x="211" y="817"/>
                      <a:pt x="211" y="817"/>
                      <a:pt x="211" y="817"/>
                    </a:cubicBezTo>
                    <a:cubicBezTo>
                      <a:pt x="213" y="819"/>
                      <a:pt x="213" y="819"/>
                      <a:pt x="214" y="819"/>
                    </a:cubicBezTo>
                    <a:cubicBezTo>
                      <a:pt x="214" y="819"/>
                      <a:pt x="214" y="819"/>
                      <a:pt x="214" y="819"/>
                    </a:cubicBezTo>
                    <a:cubicBezTo>
                      <a:pt x="215" y="820"/>
                      <a:pt x="215" y="821"/>
                      <a:pt x="214" y="824"/>
                    </a:cubicBezTo>
                    <a:cubicBezTo>
                      <a:pt x="214" y="826"/>
                      <a:pt x="212" y="828"/>
                      <a:pt x="210" y="829"/>
                    </a:cubicBezTo>
                    <a:cubicBezTo>
                      <a:pt x="209" y="829"/>
                      <a:pt x="207" y="830"/>
                      <a:pt x="206" y="831"/>
                    </a:cubicBezTo>
                    <a:cubicBezTo>
                      <a:pt x="203" y="831"/>
                      <a:pt x="203" y="831"/>
                      <a:pt x="203" y="831"/>
                    </a:cubicBezTo>
                    <a:cubicBezTo>
                      <a:pt x="202" y="831"/>
                      <a:pt x="202" y="832"/>
                      <a:pt x="202" y="833"/>
                    </a:cubicBezTo>
                    <a:cubicBezTo>
                      <a:pt x="202" y="834"/>
                      <a:pt x="202" y="834"/>
                      <a:pt x="202" y="834"/>
                    </a:cubicBezTo>
                    <a:cubicBezTo>
                      <a:pt x="203" y="834"/>
                      <a:pt x="203" y="834"/>
                      <a:pt x="203" y="834"/>
                    </a:cubicBezTo>
                    <a:cubicBezTo>
                      <a:pt x="203" y="834"/>
                      <a:pt x="203" y="834"/>
                      <a:pt x="203" y="834"/>
                    </a:cubicBezTo>
                    <a:cubicBezTo>
                      <a:pt x="204" y="834"/>
                      <a:pt x="205" y="835"/>
                      <a:pt x="205" y="837"/>
                    </a:cubicBezTo>
                    <a:cubicBezTo>
                      <a:pt x="205" y="837"/>
                      <a:pt x="205" y="838"/>
                      <a:pt x="205" y="838"/>
                    </a:cubicBezTo>
                    <a:cubicBezTo>
                      <a:pt x="205" y="838"/>
                      <a:pt x="204" y="838"/>
                      <a:pt x="204" y="838"/>
                    </a:cubicBezTo>
                    <a:cubicBezTo>
                      <a:pt x="204" y="838"/>
                      <a:pt x="204" y="838"/>
                      <a:pt x="204" y="838"/>
                    </a:cubicBezTo>
                    <a:cubicBezTo>
                      <a:pt x="203" y="838"/>
                      <a:pt x="203" y="838"/>
                      <a:pt x="203" y="838"/>
                    </a:cubicBezTo>
                    <a:cubicBezTo>
                      <a:pt x="200" y="838"/>
                      <a:pt x="200" y="838"/>
                      <a:pt x="200" y="838"/>
                    </a:cubicBezTo>
                    <a:cubicBezTo>
                      <a:pt x="200" y="838"/>
                      <a:pt x="200" y="838"/>
                      <a:pt x="200" y="838"/>
                    </a:cubicBezTo>
                    <a:cubicBezTo>
                      <a:pt x="200" y="839"/>
                      <a:pt x="199" y="839"/>
                      <a:pt x="199" y="839"/>
                    </a:cubicBezTo>
                    <a:cubicBezTo>
                      <a:pt x="197" y="840"/>
                      <a:pt x="197" y="840"/>
                      <a:pt x="197" y="840"/>
                    </a:cubicBezTo>
                    <a:cubicBezTo>
                      <a:pt x="199" y="841"/>
                      <a:pt x="199" y="841"/>
                      <a:pt x="199" y="841"/>
                    </a:cubicBezTo>
                    <a:cubicBezTo>
                      <a:pt x="200" y="842"/>
                      <a:pt x="201" y="842"/>
                      <a:pt x="202" y="842"/>
                    </a:cubicBezTo>
                    <a:cubicBezTo>
                      <a:pt x="204" y="843"/>
                      <a:pt x="206" y="844"/>
                      <a:pt x="207" y="844"/>
                    </a:cubicBezTo>
                    <a:cubicBezTo>
                      <a:pt x="207" y="845"/>
                      <a:pt x="208" y="845"/>
                      <a:pt x="208" y="846"/>
                    </a:cubicBezTo>
                    <a:cubicBezTo>
                      <a:pt x="209" y="847"/>
                      <a:pt x="209" y="847"/>
                      <a:pt x="210" y="848"/>
                    </a:cubicBezTo>
                    <a:cubicBezTo>
                      <a:pt x="211" y="849"/>
                      <a:pt x="212" y="849"/>
                      <a:pt x="212" y="851"/>
                    </a:cubicBezTo>
                    <a:cubicBezTo>
                      <a:pt x="212" y="852"/>
                      <a:pt x="211" y="854"/>
                      <a:pt x="210" y="856"/>
                    </a:cubicBezTo>
                    <a:cubicBezTo>
                      <a:pt x="210" y="856"/>
                      <a:pt x="210" y="856"/>
                      <a:pt x="210" y="856"/>
                    </a:cubicBezTo>
                    <a:cubicBezTo>
                      <a:pt x="210" y="856"/>
                      <a:pt x="210" y="856"/>
                      <a:pt x="210" y="856"/>
                    </a:cubicBezTo>
                    <a:cubicBezTo>
                      <a:pt x="210" y="858"/>
                      <a:pt x="208" y="861"/>
                      <a:pt x="206" y="861"/>
                    </a:cubicBezTo>
                    <a:cubicBezTo>
                      <a:pt x="202" y="866"/>
                      <a:pt x="202" y="866"/>
                      <a:pt x="202" y="866"/>
                    </a:cubicBezTo>
                    <a:cubicBezTo>
                      <a:pt x="202" y="866"/>
                      <a:pt x="202" y="866"/>
                      <a:pt x="202" y="866"/>
                    </a:cubicBezTo>
                    <a:cubicBezTo>
                      <a:pt x="202" y="866"/>
                      <a:pt x="201" y="867"/>
                      <a:pt x="201" y="868"/>
                    </a:cubicBezTo>
                    <a:cubicBezTo>
                      <a:pt x="201" y="869"/>
                      <a:pt x="200" y="870"/>
                      <a:pt x="200" y="871"/>
                    </a:cubicBezTo>
                    <a:cubicBezTo>
                      <a:pt x="199" y="871"/>
                      <a:pt x="199" y="871"/>
                      <a:pt x="199" y="871"/>
                    </a:cubicBezTo>
                    <a:cubicBezTo>
                      <a:pt x="199" y="871"/>
                      <a:pt x="199" y="871"/>
                      <a:pt x="199" y="871"/>
                    </a:cubicBezTo>
                    <a:cubicBezTo>
                      <a:pt x="199" y="873"/>
                      <a:pt x="198" y="874"/>
                      <a:pt x="197" y="875"/>
                    </a:cubicBezTo>
                    <a:cubicBezTo>
                      <a:pt x="195" y="876"/>
                      <a:pt x="193" y="877"/>
                      <a:pt x="191" y="877"/>
                    </a:cubicBezTo>
                    <a:cubicBezTo>
                      <a:pt x="189" y="877"/>
                      <a:pt x="187" y="878"/>
                      <a:pt x="185" y="879"/>
                    </a:cubicBezTo>
                    <a:cubicBezTo>
                      <a:pt x="185" y="879"/>
                      <a:pt x="185" y="879"/>
                      <a:pt x="185" y="879"/>
                    </a:cubicBezTo>
                    <a:cubicBezTo>
                      <a:pt x="185" y="879"/>
                      <a:pt x="185" y="879"/>
                      <a:pt x="185" y="879"/>
                    </a:cubicBezTo>
                    <a:cubicBezTo>
                      <a:pt x="184" y="880"/>
                      <a:pt x="182" y="881"/>
                      <a:pt x="181" y="881"/>
                    </a:cubicBezTo>
                    <a:cubicBezTo>
                      <a:pt x="179" y="882"/>
                      <a:pt x="177" y="883"/>
                      <a:pt x="176" y="884"/>
                    </a:cubicBezTo>
                    <a:cubicBezTo>
                      <a:pt x="175" y="885"/>
                      <a:pt x="173" y="886"/>
                      <a:pt x="170" y="886"/>
                    </a:cubicBezTo>
                    <a:cubicBezTo>
                      <a:pt x="168" y="886"/>
                      <a:pt x="166" y="887"/>
                      <a:pt x="165" y="888"/>
                    </a:cubicBezTo>
                    <a:cubicBezTo>
                      <a:pt x="164" y="888"/>
                      <a:pt x="163" y="889"/>
                      <a:pt x="161" y="890"/>
                    </a:cubicBezTo>
                    <a:cubicBezTo>
                      <a:pt x="161" y="890"/>
                      <a:pt x="160" y="890"/>
                      <a:pt x="159" y="890"/>
                    </a:cubicBezTo>
                    <a:cubicBezTo>
                      <a:pt x="158" y="891"/>
                      <a:pt x="155" y="892"/>
                      <a:pt x="152" y="893"/>
                    </a:cubicBezTo>
                    <a:cubicBezTo>
                      <a:pt x="151" y="894"/>
                      <a:pt x="149" y="894"/>
                      <a:pt x="147" y="895"/>
                    </a:cubicBezTo>
                    <a:cubicBezTo>
                      <a:pt x="146" y="895"/>
                      <a:pt x="144" y="896"/>
                      <a:pt x="143" y="896"/>
                    </a:cubicBezTo>
                    <a:cubicBezTo>
                      <a:pt x="143" y="896"/>
                      <a:pt x="143" y="896"/>
                      <a:pt x="143" y="896"/>
                    </a:cubicBezTo>
                    <a:cubicBezTo>
                      <a:pt x="140" y="897"/>
                      <a:pt x="136" y="898"/>
                      <a:pt x="134" y="898"/>
                    </a:cubicBezTo>
                    <a:cubicBezTo>
                      <a:pt x="133" y="897"/>
                      <a:pt x="131" y="897"/>
                      <a:pt x="130" y="897"/>
                    </a:cubicBezTo>
                    <a:cubicBezTo>
                      <a:pt x="129" y="897"/>
                      <a:pt x="128" y="897"/>
                      <a:pt x="127" y="896"/>
                    </a:cubicBezTo>
                    <a:cubicBezTo>
                      <a:pt x="127" y="896"/>
                      <a:pt x="127" y="896"/>
                      <a:pt x="127" y="896"/>
                    </a:cubicBezTo>
                    <a:cubicBezTo>
                      <a:pt x="126" y="896"/>
                      <a:pt x="126" y="896"/>
                      <a:pt x="126" y="896"/>
                    </a:cubicBezTo>
                    <a:cubicBezTo>
                      <a:pt x="125" y="896"/>
                      <a:pt x="121" y="894"/>
                      <a:pt x="118" y="893"/>
                    </a:cubicBezTo>
                    <a:cubicBezTo>
                      <a:pt x="117" y="893"/>
                      <a:pt x="116" y="892"/>
                      <a:pt x="114" y="891"/>
                    </a:cubicBezTo>
                    <a:cubicBezTo>
                      <a:pt x="112" y="890"/>
                      <a:pt x="109" y="888"/>
                      <a:pt x="107" y="887"/>
                    </a:cubicBezTo>
                    <a:cubicBezTo>
                      <a:pt x="106" y="886"/>
                      <a:pt x="105" y="885"/>
                      <a:pt x="104" y="884"/>
                    </a:cubicBezTo>
                    <a:cubicBezTo>
                      <a:pt x="101" y="882"/>
                      <a:pt x="99" y="880"/>
                      <a:pt x="99" y="879"/>
                    </a:cubicBezTo>
                    <a:cubicBezTo>
                      <a:pt x="99" y="879"/>
                      <a:pt x="99" y="879"/>
                      <a:pt x="99" y="879"/>
                    </a:cubicBezTo>
                    <a:cubicBezTo>
                      <a:pt x="98" y="878"/>
                      <a:pt x="98" y="878"/>
                      <a:pt x="98" y="878"/>
                    </a:cubicBezTo>
                    <a:cubicBezTo>
                      <a:pt x="92" y="874"/>
                      <a:pt x="92" y="874"/>
                      <a:pt x="92" y="874"/>
                    </a:cubicBezTo>
                    <a:cubicBezTo>
                      <a:pt x="91" y="873"/>
                      <a:pt x="91" y="872"/>
                      <a:pt x="90" y="871"/>
                    </a:cubicBezTo>
                    <a:cubicBezTo>
                      <a:pt x="89" y="870"/>
                      <a:pt x="88" y="869"/>
                      <a:pt x="87" y="868"/>
                    </a:cubicBezTo>
                    <a:cubicBezTo>
                      <a:pt x="86" y="867"/>
                      <a:pt x="84" y="864"/>
                      <a:pt x="82" y="863"/>
                    </a:cubicBezTo>
                    <a:cubicBezTo>
                      <a:pt x="82" y="863"/>
                      <a:pt x="82" y="863"/>
                      <a:pt x="82" y="863"/>
                    </a:cubicBezTo>
                    <a:cubicBezTo>
                      <a:pt x="82" y="862"/>
                      <a:pt x="81" y="861"/>
                      <a:pt x="81" y="861"/>
                    </a:cubicBezTo>
                    <a:cubicBezTo>
                      <a:pt x="80" y="859"/>
                      <a:pt x="78" y="858"/>
                      <a:pt x="78" y="856"/>
                    </a:cubicBezTo>
                    <a:cubicBezTo>
                      <a:pt x="77" y="853"/>
                      <a:pt x="75" y="851"/>
                      <a:pt x="73" y="850"/>
                    </a:cubicBezTo>
                    <a:cubicBezTo>
                      <a:pt x="73" y="850"/>
                      <a:pt x="73" y="849"/>
                      <a:pt x="72" y="849"/>
                    </a:cubicBezTo>
                    <a:cubicBezTo>
                      <a:pt x="71" y="848"/>
                      <a:pt x="70" y="846"/>
                      <a:pt x="69" y="845"/>
                    </a:cubicBezTo>
                    <a:cubicBezTo>
                      <a:pt x="68" y="843"/>
                      <a:pt x="65" y="840"/>
                      <a:pt x="63" y="839"/>
                    </a:cubicBezTo>
                    <a:cubicBezTo>
                      <a:pt x="62" y="839"/>
                      <a:pt x="62" y="839"/>
                      <a:pt x="62" y="839"/>
                    </a:cubicBezTo>
                    <a:cubicBezTo>
                      <a:pt x="59" y="835"/>
                      <a:pt x="56" y="833"/>
                      <a:pt x="54" y="832"/>
                    </a:cubicBezTo>
                    <a:cubicBezTo>
                      <a:pt x="54" y="831"/>
                      <a:pt x="52" y="830"/>
                      <a:pt x="51" y="829"/>
                    </a:cubicBezTo>
                    <a:cubicBezTo>
                      <a:pt x="50" y="828"/>
                      <a:pt x="49" y="826"/>
                      <a:pt x="48" y="826"/>
                    </a:cubicBezTo>
                    <a:cubicBezTo>
                      <a:pt x="46" y="824"/>
                      <a:pt x="44" y="821"/>
                      <a:pt x="42" y="818"/>
                    </a:cubicBezTo>
                    <a:cubicBezTo>
                      <a:pt x="41" y="817"/>
                      <a:pt x="41" y="816"/>
                      <a:pt x="40" y="815"/>
                    </a:cubicBezTo>
                    <a:cubicBezTo>
                      <a:pt x="39" y="814"/>
                      <a:pt x="38" y="812"/>
                      <a:pt x="36" y="811"/>
                    </a:cubicBezTo>
                    <a:cubicBezTo>
                      <a:pt x="35" y="809"/>
                      <a:pt x="35" y="807"/>
                      <a:pt x="35" y="805"/>
                    </a:cubicBezTo>
                    <a:cubicBezTo>
                      <a:pt x="35" y="805"/>
                      <a:pt x="35" y="805"/>
                      <a:pt x="35" y="805"/>
                    </a:cubicBezTo>
                    <a:cubicBezTo>
                      <a:pt x="34" y="805"/>
                      <a:pt x="34" y="805"/>
                      <a:pt x="34" y="805"/>
                    </a:cubicBezTo>
                    <a:cubicBezTo>
                      <a:pt x="34" y="804"/>
                      <a:pt x="34" y="802"/>
                      <a:pt x="34" y="801"/>
                    </a:cubicBezTo>
                    <a:cubicBezTo>
                      <a:pt x="34" y="801"/>
                      <a:pt x="34" y="801"/>
                      <a:pt x="34" y="801"/>
                    </a:cubicBezTo>
                    <a:cubicBezTo>
                      <a:pt x="34" y="800"/>
                      <a:pt x="34" y="800"/>
                      <a:pt x="34" y="800"/>
                    </a:cubicBezTo>
                    <a:cubicBezTo>
                      <a:pt x="34" y="799"/>
                      <a:pt x="35" y="798"/>
                      <a:pt x="35" y="796"/>
                    </a:cubicBezTo>
                    <a:cubicBezTo>
                      <a:pt x="36" y="795"/>
                      <a:pt x="37" y="795"/>
                      <a:pt x="39" y="795"/>
                    </a:cubicBezTo>
                    <a:cubicBezTo>
                      <a:pt x="40" y="795"/>
                      <a:pt x="41" y="795"/>
                      <a:pt x="41" y="796"/>
                    </a:cubicBezTo>
                    <a:cubicBezTo>
                      <a:pt x="41" y="796"/>
                      <a:pt x="41" y="796"/>
                      <a:pt x="41" y="796"/>
                    </a:cubicBezTo>
                    <a:cubicBezTo>
                      <a:pt x="41" y="797"/>
                      <a:pt x="41" y="797"/>
                      <a:pt x="41" y="797"/>
                    </a:cubicBezTo>
                    <a:cubicBezTo>
                      <a:pt x="41" y="797"/>
                      <a:pt x="42" y="798"/>
                      <a:pt x="43" y="799"/>
                    </a:cubicBezTo>
                    <a:cubicBezTo>
                      <a:pt x="45" y="799"/>
                      <a:pt x="46" y="799"/>
                      <a:pt x="47" y="800"/>
                    </a:cubicBezTo>
                    <a:cubicBezTo>
                      <a:pt x="47" y="801"/>
                      <a:pt x="48" y="802"/>
                      <a:pt x="48" y="803"/>
                    </a:cubicBezTo>
                    <a:cubicBezTo>
                      <a:pt x="48" y="803"/>
                      <a:pt x="48" y="804"/>
                      <a:pt x="48" y="804"/>
                    </a:cubicBezTo>
                    <a:cubicBezTo>
                      <a:pt x="48" y="805"/>
                      <a:pt x="48" y="805"/>
                      <a:pt x="48" y="805"/>
                    </a:cubicBezTo>
                    <a:cubicBezTo>
                      <a:pt x="48" y="805"/>
                      <a:pt x="49" y="805"/>
                      <a:pt x="49" y="805"/>
                    </a:cubicBezTo>
                    <a:cubicBezTo>
                      <a:pt x="50" y="805"/>
                      <a:pt x="51" y="805"/>
                      <a:pt x="52" y="806"/>
                    </a:cubicBezTo>
                    <a:cubicBezTo>
                      <a:pt x="52" y="806"/>
                      <a:pt x="52" y="806"/>
                      <a:pt x="52" y="806"/>
                    </a:cubicBezTo>
                    <a:cubicBezTo>
                      <a:pt x="53" y="806"/>
                      <a:pt x="53" y="806"/>
                      <a:pt x="53" y="806"/>
                    </a:cubicBezTo>
                    <a:cubicBezTo>
                      <a:pt x="54" y="806"/>
                      <a:pt x="55" y="806"/>
                      <a:pt x="56" y="805"/>
                    </a:cubicBezTo>
                    <a:cubicBezTo>
                      <a:pt x="57" y="804"/>
                      <a:pt x="58" y="804"/>
                      <a:pt x="59" y="803"/>
                    </a:cubicBezTo>
                    <a:cubicBezTo>
                      <a:pt x="59" y="803"/>
                      <a:pt x="59" y="803"/>
                      <a:pt x="59" y="803"/>
                    </a:cubicBezTo>
                    <a:cubicBezTo>
                      <a:pt x="59" y="804"/>
                      <a:pt x="60" y="804"/>
                      <a:pt x="60" y="804"/>
                    </a:cubicBezTo>
                    <a:cubicBezTo>
                      <a:pt x="61" y="804"/>
                      <a:pt x="62" y="804"/>
                      <a:pt x="62" y="803"/>
                    </a:cubicBezTo>
                    <a:cubicBezTo>
                      <a:pt x="62" y="803"/>
                      <a:pt x="62" y="803"/>
                      <a:pt x="62" y="803"/>
                    </a:cubicBezTo>
                    <a:cubicBezTo>
                      <a:pt x="63" y="803"/>
                      <a:pt x="64" y="803"/>
                      <a:pt x="65" y="802"/>
                    </a:cubicBezTo>
                    <a:cubicBezTo>
                      <a:pt x="65" y="802"/>
                      <a:pt x="65" y="802"/>
                      <a:pt x="65" y="802"/>
                    </a:cubicBezTo>
                    <a:cubicBezTo>
                      <a:pt x="65" y="801"/>
                      <a:pt x="65" y="801"/>
                      <a:pt x="65" y="801"/>
                    </a:cubicBezTo>
                    <a:cubicBezTo>
                      <a:pt x="65" y="801"/>
                      <a:pt x="65" y="801"/>
                      <a:pt x="66" y="801"/>
                    </a:cubicBezTo>
                    <a:cubicBezTo>
                      <a:pt x="66" y="801"/>
                      <a:pt x="67" y="802"/>
                      <a:pt x="67" y="802"/>
                    </a:cubicBezTo>
                    <a:cubicBezTo>
                      <a:pt x="68" y="803"/>
                      <a:pt x="69" y="803"/>
                      <a:pt x="71" y="803"/>
                    </a:cubicBezTo>
                    <a:cubicBezTo>
                      <a:pt x="71" y="803"/>
                      <a:pt x="71" y="803"/>
                      <a:pt x="71" y="803"/>
                    </a:cubicBezTo>
                    <a:cubicBezTo>
                      <a:pt x="72" y="803"/>
                      <a:pt x="73" y="802"/>
                      <a:pt x="74" y="802"/>
                    </a:cubicBezTo>
                    <a:cubicBezTo>
                      <a:pt x="74" y="801"/>
                      <a:pt x="74" y="801"/>
                      <a:pt x="74" y="801"/>
                    </a:cubicBezTo>
                    <a:cubicBezTo>
                      <a:pt x="74" y="801"/>
                      <a:pt x="74" y="801"/>
                      <a:pt x="74" y="801"/>
                    </a:cubicBezTo>
                    <a:cubicBezTo>
                      <a:pt x="75" y="801"/>
                      <a:pt x="76" y="801"/>
                      <a:pt x="76" y="800"/>
                    </a:cubicBezTo>
                    <a:cubicBezTo>
                      <a:pt x="76" y="800"/>
                      <a:pt x="76" y="800"/>
                      <a:pt x="76" y="800"/>
                    </a:cubicBezTo>
                    <a:cubicBezTo>
                      <a:pt x="76" y="799"/>
                      <a:pt x="76" y="799"/>
                      <a:pt x="76" y="799"/>
                    </a:cubicBezTo>
                    <a:cubicBezTo>
                      <a:pt x="77" y="799"/>
                      <a:pt x="78" y="798"/>
                      <a:pt x="78" y="798"/>
                    </a:cubicBezTo>
                    <a:cubicBezTo>
                      <a:pt x="79" y="798"/>
                      <a:pt x="79" y="798"/>
                      <a:pt x="79" y="799"/>
                    </a:cubicBezTo>
                    <a:cubicBezTo>
                      <a:pt x="79" y="799"/>
                      <a:pt x="80" y="799"/>
                      <a:pt x="81" y="799"/>
                    </a:cubicBezTo>
                    <a:cubicBezTo>
                      <a:pt x="81" y="799"/>
                      <a:pt x="82" y="799"/>
                      <a:pt x="83" y="799"/>
                    </a:cubicBezTo>
                    <a:cubicBezTo>
                      <a:pt x="83" y="799"/>
                      <a:pt x="83" y="799"/>
                      <a:pt x="83" y="799"/>
                    </a:cubicBezTo>
                    <a:cubicBezTo>
                      <a:pt x="83" y="799"/>
                      <a:pt x="84" y="798"/>
                      <a:pt x="84" y="798"/>
                    </a:cubicBezTo>
                    <a:cubicBezTo>
                      <a:pt x="85" y="798"/>
                      <a:pt x="86" y="798"/>
                      <a:pt x="86" y="798"/>
                    </a:cubicBezTo>
                    <a:cubicBezTo>
                      <a:pt x="86" y="798"/>
                      <a:pt x="86" y="798"/>
                      <a:pt x="86" y="798"/>
                    </a:cubicBezTo>
                    <a:cubicBezTo>
                      <a:pt x="92" y="795"/>
                      <a:pt x="92" y="795"/>
                      <a:pt x="92" y="795"/>
                    </a:cubicBezTo>
                    <a:cubicBezTo>
                      <a:pt x="92" y="795"/>
                      <a:pt x="92" y="795"/>
                      <a:pt x="92" y="795"/>
                    </a:cubicBezTo>
                    <a:cubicBezTo>
                      <a:pt x="92" y="794"/>
                      <a:pt x="95" y="793"/>
                      <a:pt x="97" y="793"/>
                    </a:cubicBezTo>
                    <a:cubicBezTo>
                      <a:pt x="97" y="793"/>
                      <a:pt x="97" y="793"/>
                      <a:pt x="97" y="793"/>
                    </a:cubicBezTo>
                    <a:cubicBezTo>
                      <a:pt x="97" y="794"/>
                      <a:pt x="98" y="794"/>
                      <a:pt x="100" y="794"/>
                    </a:cubicBezTo>
                    <a:cubicBezTo>
                      <a:pt x="100" y="794"/>
                      <a:pt x="100" y="794"/>
                      <a:pt x="100" y="794"/>
                    </a:cubicBezTo>
                    <a:cubicBezTo>
                      <a:pt x="101" y="794"/>
                      <a:pt x="101" y="794"/>
                      <a:pt x="101" y="794"/>
                    </a:cubicBezTo>
                    <a:cubicBezTo>
                      <a:pt x="101" y="793"/>
                      <a:pt x="102" y="792"/>
                      <a:pt x="104" y="791"/>
                    </a:cubicBezTo>
                    <a:cubicBezTo>
                      <a:pt x="104" y="791"/>
                      <a:pt x="104" y="791"/>
                      <a:pt x="104" y="791"/>
                    </a:cubicBezTo>
                    <a:cubicBezTo>
                      <a:pt x="104" y="791"/>
                      <a:pt x="104" y="791"/>
                      <a:pt x="104" y="791"/>
                    </a:cubicBezTo>
                    <a:cubicBezTo>
                      <a:pt x="105" y="790"/>
                      <a:pt x="105" y="790"/>
                      <a:pt x="106" y="789"/>
                    </a:cubicBezTo>
                    <a:cubicBezTo>
                      <a:pt x="106" y="789"/>
                      <a:pt x="106" y="788"/>
                      <a:pt x="106" y="788"/>
                    </a:cubicBezTo>
                    <a:cubicBezTo>
                      <a:pt x="107" y="788"/>
                      <a:pt x="107" y="788"/>
                      <a:pt x="107" y="788"/>
                    </a:cubicBezTo>
                    <a:cubicBezTo>
                      <a:pt x="107" y="788"/>
                      <a:pt x="107" y="788"/>
                      <a:pt x="107" y="788"/>
                    </a:cubicBezTo>
                    <a:cubicBezTo>
                      <a:pt x="107" y="787"/>
                      <a:pt x="108" y="786"/>
                      <a:pt x="109" y="784"/>
                    </a:cubicBezTo>
                    <a:cubicBezTo>
                      <a:pt x="110" y="783"/>
                      <a:pt x="112" y="781"/>
                      <a:pt x="113" y="780"/>
                    </a:cubicBezTo>
                    <a:cubicBezTo>
                      <a:pt x="113" y="780"/>
                      <a:pt x="113" y="780"/>
                      <a:pt x="113" y="780"/>
                    </a:cubicBezTo>
                    <a:cubicBezTo>
                      <a:pt x="113" y="780"/>
                      <a:pt x="113" y="780"/>
                      <a:pt x="113" y="780"/>
                    </a:cubicBezTo>
                    <a:cubicBezTo>
                      <a:pt x="114" y="778"/>
                      <a:pt x="115" y="777"/>
                      <a:pt x="117" y="777"/>
                    </a:cubicBezTo>
                    <a:cubicBezTo>
                      <a:pt x="118" y="776"/>
                      <a:pt x="120" y="775"/>
                      <a:pt x="121" y="773"/>
                    </a:cubicBezTo>
                    <a:cubicBezTo>
                      <a:pt x="121" y="773"/>
                      <a:pt x="122" y="772"/>
                      <a:pt x="122" y="769"/>
                    </a:cubicBezTo>
                    <a:cubicBezTo>
                      <a:pt x="122" y="769"/>
                      <a:pt x="122" y="769"/>
                      <a:pt x="122" y="769"/>
                    </a:cubicBezTo>
                    <a:cubicBezTo>
                      <a:pt x="121" y="769"/>
                      <a:pt x="121" y="769"/>
                      <a:pt x="121" y="769"/>
                    </a:cubicBezTo>
                    <a:cubicBezTo>
                      <a:pt x="121" y="767"/>
                      <a:pt x="120" y="766"/>
                      <a:pt x="119" y="766"/>
                    </a:cubicBezTo>
                    <a:cubicBezTo>
                      <a:pt x="119" y="766"/>
                      <a:pt x="119" y="766"/>
                      <a:pt x="119" y="766"/>
                    </a:cubicBezTo>
                    <a:cubicBezTo>
                      <a:pt x="118" y="766"/>
                      <a:pt x="118" y="766"/>
                      <a:pt x="118" y="766"/>
                    </a:cubicBezTo>
                    <a:cubicBezTo>
                      <a:pt x="118" y="766"/>
                      <a:pt x="118" y="766"/>
                      <a:pt x="118" y="766"/>
                    </a:cubicBezTo>
                    <a:cubicBezTo>
                      <a:pt x="118" y="766"/>
                      <a:pt x="117" y="766"/>
                      <a:pt x="117" y="767"/>
                    </a:cubicBezTo>
                    <a:cubicBezTo>
                      <a:pt x="116" y="767"/>
                      <a:pt x="116" y="768"/>
                      <a:pt x="116" y="768"/>
                    </a:cubicBezTo>
                    <a:cubicBezTo>
                      <a:pt x="116" y="768"/>
                      <a:pt x="116" y="768"/>
                      <a:pt x="116" y="768"/>
                    </a:cubicBezTo>
                    <a:cubicBezTo>
                      <a:pt x="115" y="769"/>
                      <a:pt x="114" y="771"/>
                      <a:pt x="114" y="772"/>
                    </a:cubicBezTo>
                    <a:cubicBezTo>
                      <a:pt x="114" y="773"/>
                      <a:pt x="113" y="774"/>
                      <a:pt x="112" y="774"/>
                    </a:cubicBezTo>
                    <a:cubicBezTo>
                      <a:pt x="111" y="774"/>
                      <a:pt x="110" y="774"/>
                      <a:pt x="110" y="773"/>
                    </a:cubicBezTo>
                    <a:cubicBezTo>
                      <a:pt x="109" y="773"/>
                      <a:pt x="108" y="773"/>
                      <a:pt x="108" y="773"/>
                    </a:cubicBezTo>
                    <a:cubicBezTo>
                      <a:pt x="107" y="773"/>
                      <a:pt x="107" y="773"/>
                      <a:pt x="107" y="773"/>
                    </a:cubicBezTo>
                    <a:cubicBezTo>
                      <a:pt x="103" y="773"/>
                      <a:pt x="103" y="773"/>
                      <a:pt x="103" y="773"/>
                    </a:cubicBezTo>
                    <a:cubicBezTo>
                      <a:pt x="102" y="773"/>
                      <a:pt x="100" y="774"/>
                      <a:pt x="99" y="774"/>
                    </a:cubicBezTo>
                    <a:cubicBezTo>
                      <a:pt x="99" y="774"/>
                      <a:pt x="99" y="774"/>
                      <a:pt x="99" y="774"/>
                    </a:cubicBezTo>
                    <a:cubicBezTo>
                      <a:pt x="99" y="774"/>
                      <a:pt x="99" y="775"/>
                      <a:pt x="98" y="775"/>
                    </a:cubicBezTo>
                    <a:cubicBezTo>
                      <a:pt x="97" y="775"/>
                      <a:pt x="96" y="775"/>
                      <a:pt x="95" y="775"/>
                    </a:cubicBezTo>
                    <a:cubicBezTo>
                      <a:pt x="91" y="776"/>
                      <a:pt x="89" y="776"/>
                      <a:pt x="89" y="776"/>
                    </a:cubicBezTo>
                    <a:cubicBezTo>
                      <a:pt x="88" y="776"/>
                      <a:pt x="87" y="777"/>
                      <a:pt x="86" y="777"/>
                    </a:cubicBezTo>
                    <a:cubicBezTo>
                      <a:pt x="85" y="778"/>
                      <a:pt x="84" y="778"/>
                      <a:pt x="83" y="778"/>
                    </a:cubicBezTo>
                    <a:cubicBezTo>
                      <a:pt x="82" y="778"/>
                      <a:pt x="82" y="778"/>
                      <a:pt x="82" y="778"/>
                    </a:cubicBezTo>
                    <a:cubicBezTo>
                      <a:pt x="82" y="779"/>
                      <a:pt x="82" y="779"/>
                      <a:pt x="82" y="779"/>
                    </a:cubicBezTo>
                    <a:cubicBezTo>
                      <a:pt x="81" y="779"/>
                      <a:pt x="80" y="780"/>
                      <a:pt x="78" y="781"/>
                    </a:cubicBezTo>
                    <a:cubicBezTo>
                      <a:pt x="77" y="782"/>
                      <a:pt x="74" y="782"/>
                      <a:pt x="72" y="782"/>
                    </a:cubicBezTo>
                    <a:cubicBezTo>
                      <a:pt x="69" y="781"/>
                      <a:pt x="66" y="780"/>
                      <a:pt x="64" y="779"/>
                    </a:cubicBezTo>
                    <a:cubicBezTo>
                      <a:pt x="61" y="778"/>
                      <a:pt x="59" y="777"/>
                      <a:pt x="58" y="777"/>
                    </a:cubicBezTo>
                    <a:cubicBezTo>
                      <a:pt x="57" y="776"/>
                      <a:pt x="57" y="776"/>
                      <a:pt x="57" y="776"/>
                    </a:cubicBezTo>
                    <a:cubicBezTo>
                      <a:pt x="57" y="776"/>
                      <a:pt x="57" y="776"/>
                      <a:pt x="57" y="776"/>
                    </a:cubicBezTo>
                    <a:cubicBezTo>
                      <a:pt x="55" y="776"/>
                      <a:pt x="53" y="775"/>
                      <a:pt x="51" y="775"/>
                    </a:cubicBezTo>
                    <a:cubicBezTo>
                      <a:pt x="51" y="775"/>
                      <a:pt x="50" y="774"/>
                      <a:pt x="49" y="774"/>
                    </a:cubicBezTo>
                    <a:cubicBezTo>
                      <a:pt x="48" y="773"/>
                      <a:pt x="46" y="773"/>
                      <a:pt x="46" y="772"/>
                    </a:cubicBezTo>
                    <a:cubicBezTo>
                      <a:pt x="45" y="771"/>
                      <a:pt x="43" y="770"/>
                      <a:pt x="42" y="770"/>
                    </a:cubicBezTo>
                    <a:cubicBezTo>
                      <a:pt x="42" y="770"/>
                      <a:pt x="42" y="770"/>
                      <a:pt x="42" y="770"/>
                    </a:cubicBezTo>
                    <a:cubicBezTo>
                      <a:pt x="42" y="770"/>
                      <a:pt x="42" y="770"/>
                      <a:pt x="42" y="770"/>
                    </a:cubicBezTo>
                    <a:cubicBezTo>
                      <a:pt x="42" y="769"/>
                      <a:pt x="42" y="769"/>
                      <a:pt x="42" y="769"/>
                    </a:cubicBezTo>
                    <a:cubicBezTo>
                      <a:pt x="42" y="769"/>
                      <a:pt x="41" y="768"/>
                      <a:pt x="37" y="766"/>
                    </a:cubicBezTo>
                    <a:cubicBezTo>
                      <a:pt x="35" y="764"/>
                      <a:pt x="31" y="762"/>
                      <a:pt x="29" y="761"/>
                    </a:cubicBezTo>
                    <a:cubicBezTo>
                      <a:pt x="27" y="759"/>
                      <a:pt x="25" y="758"/>
                      <a:pt x="24" y="756"/>
                    </a:cubicBezTo>
                    <a:cubicBezTo>
                      <a:pt x="24" y="756"/>
                      <a:pt x="24" y="756"/>
                      <a:pt x="24" y="756"/>
                    </a:cubicBezTo>
                    <a:cubicBezTo>
                      <a:pt x="24" y="756"/>
                      <a:pt x="24" y="756"/>
                      <a:pt x="24" y="756"/>
                    </a:cubicBezTo>
                    <a:cubicBezTo>
                      <a:pt x="23" y="755"/>
                      <a:pt x="22" y="754"/>
                      <a:pt x="21" y="752"/>
                    </a:cubicBezTo>
                    <a:cubicBezTo>
                      <a:pt x="20" y="750"/>
                      <a:pt x="20" y="749"/>
                      <a:pt x="20" y="749"/>
                    </a:cubicBezTo>
                    <a:cubicBezTo>
                      <a:pt x="21" y="748"/>
                      <a:pt x="21" y="748"/>
                      <a:pt x="21" y="748"/>
                    </a:cubicBezTo>
                    <a:cubicBezTo>
                      <a:pt x="21" y="747"/>
                      <a:pt x="21" y="747"/>
                      <a:pt x="21" y="747"/>
                    </a:cubicBezTo>
                    <a:cubicBezTo>
                      <a:pt x="20" y="747"/>
                      <a:pt x="20" y="746"/>
                      <a:pt x="20" y="746"/>
                    </a:cubicBezTo>
                    <a:cubicBezTo>
                      <a:pt x="19" y="746"/>
                      <a:pt x="19" y="745"/>
                      <a:pt x="19" y="745"/>
                    </a:cubicBezTo>
                    <a:cubicBezTo>
                      <a:pt x="18" y="744"/>
                      <a:pt x="18" y="744"/>
                      <a:pt x="17" y="744"/>
                    </a:cubicBezTo>
                    <a:cubicBezTo>
                      <a:pt x="17" y="744"/>
                      <a:pt x="17" y="744"/>
                      <a:pt x="17" y="744"/>
                    </a:cubicBezTo>
                    <a:cubicBezTo>
                      <a:pt x="17" y="744"/>
                      <a:pt x="17" y="744"/>
                      <a:pt x="17" y="744"/>
                    </a:cubicBezTo>
                    <a:cubicBezTo>
                      <a:pt x="17" y="743"/>
                      <a:pt x="16" y="742"/>
                      <a:pt x="15" y="742"/>
                    </a:cubicBezTo>
                    <a:cubicBezTo>
                      <a:pt x="15" y="742"/>
                      <a:pt x="15" y="742"/>
                      <a:pt x="15" y="742"/>
                    </a:cubicBezTo>
                    <a:cubicBezTo>
                      <a:pt x="15" y="742"/>
                      <a:pt x="15" y="742"/>
                      <a:pt x="15" y="742"/>
                    </a:cubicBezTo>
                    <a:cubicBezTo>
                      <a:pt x="15" y="742"/>
                      <a:pt x="15" y="741"/>
                      <a:pt x="15" y="741"/>
                    </a:cubicBezTo>
                    <a:cubicBezTo>
                      <a:pt x="15" y="740"/>
                      <a:pt x="14" y="740"/>
                      <a:pt x="14" y="740"/>
                    </a:cubicBezTo>
                    <a:cubicBezTo>
                      <a:pt x="14" y="739"/>
                      <a:pt x="14" y="739"/>
                      <a:pt x="14" y="739"/>
                    </a:cubicBezTo>
                    <a:cubicBezTo>
                      <a:pt x="14" y="739"/>
                      <a:pt x="14" y="739"/>
                      <a:pt x="14" y="739"/>
                    </a:cubicBezTo>
                    <a:cubicBezTo>
                      <a:pt x="14" y="739"/>
                      <a:pt x="14" y="738"/>
                      <a:pt x="14" y="738"/>
                    </a:cubicBezTo>
                    <a:cubicBezTo>
                      <a:pt x="14" y="738"/>
                      <a:pt x="14" y="737"/>
                      <a:pt x="14" y="737"/>
                    </a:cubicBezTo>
                    <a:cubicBezTo>
                      <a:pt x="14" y="737"/>
                      <a:pt x="14" y="737"/>
                      <a:pt x="14" y="737"/>
                    </a:cubicBezTo>
                    <a:cubicBezTo>
                      <a:pt x="14" y="736"/>
                      <a:pt x="14" y="736"/>
                      <a:pt x="14" y="736"/>
                    </a:cubicBezTo>
                    <a:cubicBezTo>
                      <a:pt x="14" y="735"/>
                      <a:pt x="14" y="734"/>
                      <a:pt x="13" y="734"/>
                    </a:cubicBezTo>
                    <a:cubicBezTo>
                      <a:pt x="13" y="734"/>
                      <a:pt x="13" y="734"/>
                      <a:pt x="13" y="734"/>
                    </a:cubicBezTo>
                    <a:cubicBezTo>
                      <a:pt x="13" y="733"/>
                      <a:pt x="13" y="732"/>
                      <a:pt x="14" y="731"/>
                    </a:cubicBezTo>
                    <a:cubicBezTo>
                      <a:pt x="15" y="730"/>
                      <a:pt x="18" y="728"/>
                      <a:pt x="19" y="727"/>
                    </a:cubicBezTo>
                    <a:cubicBezTo>
                      <a:pt x="22" y="727"/>
                      <a:pt x="25" y="725"/>
                      <a:pt x="26" y="724"/>
                    </a:cubicBezTo>
                    <a:cubicBezTo>
                      <a:pt x="26" y="724"/>
                      <a:pt x="27" y="723"/>
                      <a:pt x="28" y="723"/>
                    </a:cubicBezTo>
                    <a:cubicBezTo>
                      <a:pt x="28" y="722"/>
                      <a:pt x="29" y="722"/>
                      <a:pt x="29" y="722"/>
                    </a:cubicBezTo>
                    <a:cubicBezTo>
                      <a:pt x="33" y="719"/>
                      <a:pt x="33" y="719"/>
                      <a:pt x="33" y="719"/>
                    </a:cubicBezTo>
                    <a:cubicBezTo>
                      <a:pt x="27" y="720"/>
                      <a:pt x="27" y="720"/>
                      <a:pt x="27" y="720"/>
                    </a:cubicBezTo>
                    <a:cubicBezTo>
                      <a:pt x="26" y="720"/>
                      <a:pt x="25" y="721"/>
                      <a:pt x="24" y="721"/>
                    </a:cubicBezTo>
                    <a:cubicBezTo>
                      <a:pt x="23" y="722"/>
                      <a:pt x="22" y="723"/>
                      <a:pt x="21" y="723"/>
                    </a:cubicBezTo>
                    <a:cubicBezTo>
                      <a:pt x="21" y="723"/>
                      <a:pt x="20" y="723"/>
                      <a:pt x="19" y="724"/>
                    </a:cubicBezTo>
                    <a:cubicBezTo>
                      <a:pt x="19" y="724"/>
                      <a:pt x="18" y="724"/>
                      <a:pt x="18" y="724"/>
                    </a:cubicBezTo>
                    <a:cubicBezTo>
                      <a:pt x="18" y="724"/>
                      <a:pt x="18" y="724"/>
                      <a:pt x="18" y="724"/>
                    </a:cubicBezTo>
                    <a:cubicBezTo>
                      <a:pt x="17" y="724"/>
                      <a:pt x="17" y="724"/>
                      <a:pt x="17" y="724"/>
                    </a:cubicBezTo>
                    <a:cubicBezTo>
                      <a:pt x="17" y="725"/>
                      <a:pt x="16" y="725"/>
                      <a:pt x="16" y="725"/>
                    </a:cubicBezTo>
                    <a:cubicBezTo>
                      <a:pt x="15" y="726"/>
                      <a:pt x="13" y="727"/>
                      <a:pt x="12" y="728"/>
                    </a:cubicBezTo>
                    <a:cubicBezTo>
                      <a:pt x="9" y="731"/>
                      <a:pt x="9" y="731"/>
                      <a:pt x="9" y="731"/>
                    </a:cubicBezTo>
                    <a:cubicBezTo>
                      <a:pt x="9" y="731"/>
                      <a:pt x="9" y="731"/>
                      <a:pt x="9" y="731"/>
                    </a:cubicBezTo>
                    <a:cubicBezTo>
                      <a:pt x="9" y="731"/>
                      <a:pt x="9" y="732"/>
                      <a:pt x="8" y="732"/>
                    </a:cubicBezTo>
                    <a:cubicBezTo>
                      <a:pt x="8" y="732"/>
                      <a:pt x="8" y="732"/>
                      <a:pt x="7" y="732"/>
                    </a:cubicBezTo>
                    <a:cubicBezTo>
                      <a:pt x="7" y="732"/>
                      <a:pt x="7" y="732"/>
                      <a:pt x="6" y="732"/>
                    </a:cubicBezTo>
                    <a:cubicBezTo>
                      <a:pt x="6" y="732"/>
                      <a:pt x="6" y="732"/>
                      <a:pt x="6" y="732"/>
                    </a:cubicBezTo>
                    <a:cubicBezTo>
                      <a:pt x="6" y="732"/>
                      <a:pt x="6" y="732"/>
                      <a:pt x="6" y="732"/>
                    </a:cubicBezTo>
                    <a:cubicBezTo>
                      <a:pt x="4" y="732"/>
                      <a:pt x="2" y="730"/>
                      <a:pt x="2" y="730"/>
                    </a:cubicBezTo>
                    <a:cubicBezTo>
                      <a:pt x="1" y="728"/>
                      <a:pt x="0" y="727"/>
                      <a:pt x="0" y="727"/>
                    </a:cubicBezTo>
                    <a:cubicBezTo>
                      <a:pt x="0" y="727"/>
                      <a:pt x="0" y="727"/>
                      <a:pt x="0" y="727"/>
                    </a:cubicBezTo>
                    <a:cubicBezTo>
                      <a:pt x="2" y="722"/>
                      <a:pt x="2" y="722"/>
                      <a:pt x="2" y="722"/>
                    </a:cubicBezTo>
                    <a:cubicBezTo>
                      <a:pt x="3" y="720"/>
                      <a:pt x="3" y="720"/>
                      <a:pt x="3" y="720"/>
                    </a:cubicBezTo>
                    <a:cubicBezTo>
                      <a:pt x="4" y="718"/>
                      <a:pt x="6" y="716"/>
                      <a:pt x="7" y="715"/>
                    </a:cubicBezTo>
                    <a:cubicBezTo>
                      <a:pt x="7" y="715"/>
                      <a:pt x="7" y="715"/>
                      <a:pt x="7" y="715"/>
                    </a:cubicBezTo>
                    <a:cubicBezTo>
                      <a:pt x="7" y="715"/>
                      <a:pt x="7" y="715"/>
                      <a:pt x="7" y="715"/>
                    </a:cubicBezTo>
                    <a:cubicBezTo>
                      <a:pt x="8" y="714"/>
                      <a:pt x="11" y="713"/>
                      <a:pt x="13" y="712"/>
                    </a:cubicBezTo>
                    <a:cubicBezTo>
                      <a:pt x="15" y="711"/>
                      <a:pt x="18" y="711"/>
                      <a:pt x="21" y="711"/>
                    </a:cubicBezTo>
                    <a:cubicBezTo>
                      <a:pt x="29" y="711"/>
                      <a:pt x="29" y="711"/>
                      <a:pt x="29" y="711"/>
                    </a:cubicBezTo>
                    <a:cubicBezTo>
                      <a:pt x="30" y="711"/>
                      <a:pt x="30" y="711"/>
                      <a:pt x="31" y="711"/>
                    </a:cubicBezTo>
                    <a:cubicBezTo>
                      <a:pt x="32" y="711"/>
                      <a:pt x="34" y="711"/>
                      <a:pt x="34" y="710"/>
                    </a:cubicBezTo>
                    <a:cubicBezTo>
                      <a:pt x="34" y="709"/>
                      <a:pt x="34" y="709"/>
                      <a:pt x="34" y="709"/>
                    </a:cubicBezTo>
                    <a:cubicBezTo>
                      <a:pt x="34" y="703"/>
                      <a:pt x="34" y="703"/>
                      <a:pt x="34" y="703"/>
                    </a:cubicBezTo>
                    <a:cubicBezTo>
                      <a:pt x="34" y="701"/>
                      <a:pt x="35" y="697"/>
                      <a:pt x="36" y="695"/>
                    </a:cubicBezTo>
                    <a:cubicBezTo>
                      <a:pt x="37" y="694"/>
                      <a:pt x="38" y="693"/>
                      <a:pt x="38" y="693"/>
                    </a:cubicBezTo>
                    <a:cubicBezTo>
                      <a:pt x="39" y="693"/>
                      <a:pt x="39" y="693"/>
                      <a:pt x="40" y="694"/>
                    </a:cubicBezTo>
                    <a:cubicBezTo>
                      <a:pt x="40" y="695"/>
                      <a:pt x="41" y="695"/>
                      <a:pt x="42" y="695"/>
                    </a:cubicBezTo>
                    <a:cubicBezTo>
                      <a:pt x="42" y="695"/>
                      <a:pt x="43" y="695"/>
                      <a:pt x="43" y="695"/>
                    </a:cubicBezTo>
                    <a:cubicBezTo>
                      <a:pt x="44" y="694"/>
                      <a:pt x="45" y="694"/>
                      <a:pt x="46" y="694"/>
                    </a:cubicBezTo>
                    <a:cubicBezTo>
                      <a:pt x="46" y="694"/>
                      <a:pt x="47" y="694"/>
                      <a:pt x="48" y="695"/>
                    </a:cubicBezTo>
                    <a:cubicBezTo>
                      <a:pt x="48" y="695"/>
                      <a:pt x="49" y="696"/>
                      <a:pt x="50" y="696"/>
                    </a:cubicBezTo>
                    <a:cubicBezTo>
                      <a:pt x="51" y="696"/>
                      <a:pt x="51" y="696"/>
                      <a:pt x="51" y="696"/>
                    </a:cubicBezTo>
                    <a:cubicBezTo>
                      <a:pt x="51" y="695"/>
                      <a:pt x="51" y="695"/>
                      <a:pt x="51" y="695"/>
                    </a:cubicBezTo>
                    <a:cubicBezTo>
                      <a:pt x="52" y="695"/>
                      <a:pt x="52" y="695"/>
                      <a:pt x="52" y="695"/>
                    </a:cubicBezTo>
                    <a:cubicBezTo>
                      <a:pt x="54" y="695"/>
                      <a:pt x="55" y="696"/>
                      <a:pt x="56" y="697"/>
                    </a:cubicBezTo>
                    <a:cubicBezTo>
                      <a:pt x="56" y="697"/>
                      <a:pt x="56" y="697"/>
                      <a:pt x="56" y="697"/>
                    </a:cubicBezTo>
                    <a:cubicBezTo>
                      <a:pt x="56" y="697"/>
                      <a:pt x="56" y="697"/>
                      <a:pt x="56" y="697"/>
                    </a:cubicBezTo>
                    <a:cubicBezTo>
                      <a:pt x="57" y="697"/>
                      <a:pt x="58" y="698"/>
                      <a:pt x="59" y="698"/>
                    </a:cubicBezTo>
                    <a:cubicBezTo>
                      <a:pt x="60" y="698"/>
                      <a:pt x="61" y="697"/>
                      <a:pt x="62" y="697"/>
                    </a:cubicBezTo>
                    <a:cubicBezTo>
                      <a:pt x="62" y="697"/>
                      <a:pt x="62" y="697"/>
                      <a:pt x="62" y="697"/>
                    </a:cubicBezTo>
                    <a:cubicBezTo>
                      <a:pt x="62" y="697"/>
                      <a:pt x="62" y="697"/>
                      <a:pt x="62" y="697"/>
                    </a:cubicBezTo>
                    <a:cubicBezTo>
                      <a:pt x="62" y="696"/>
                      <a:pt x="63" y="696"/>
                      <a:pt x="65" y="696"/>
                    </a:cubicBezTo>
                    <a:cubicBezTo>
                      <a:pt x="66" y="696"/>
                      <a:pt x="68" y="696"/>
                      <a:pt x="69" y="697"/>
                    </a:cubicBezTo>
                    <a:cubicBezTo>
                      <a:pt x="69" y="697"/>
                      <a:pt x="69" y="697"/>
                      <a:pt x="69" y="697"/>
                    </a:cubicBezTo>
                    <a:cubicBezTo>
                      <a:pt x="70" y="697"/>
                      <a:pt x="70" y="697"/>
                      <a:pt x="70" y="697"/>
                    </a:cubicBezTo>
                    <a:cubicBezTo>
                      <a:pt x="73" y="697"/>
                      <a:pt x="77" y="698"/>
                      <a:pt x="78" y="698"/>
                    </a:cubicBezTo>
                    <a:cubicBezTo>
                      <a:pt x="78" y="698"/>
                      <a:pt x="78" y="698"/>
                      <a:pt x="78" y="698"/>
                    </a:cubicBezTo>
                    <a:cubicBezTo>
                      <a:pt x="78" y="698"/>
                      <a:pt x="78" y="698"/>
                      <a:pt x="78" y="698"/>
                    </a:cubicBezTo>
                    <a:cubicBezTo>
                      <a:pt x="80" y="698"/>
                      <a:pt x="82" y="700"/>
                      <a:pt x="82" y="701"/>
                    </a:cubicBezTo>
                    <a:cubicBezTo>
                      <a:pt x="83" y="702"/>
                      <a:pt x="86" y="704"/>
                      <a:pt x="88" y="704"/>
                    </a:cubicBezTo>
                    <a:cubicBezTo>
                      <a:pt x="89" y="704"/>
                      <a:pt x="92" y="704"/>
                      <a:pt x="93" y="704"/>
                    </a:cubicBezTo>
                    <a:cubicBezTo>
                      <a:pt x="94" y="704"/>
                      <a:pt x="95" y="704"/>
                      <a:pt x="96" y="704"/>
                    </a:cubicBezTo>
                    <a:cubicBezTo>
                      <a:pt x="102" y="704"/>
                      <a:pt x="102" y="704"/>
                      <a:pt x="102" y="704"/>
                    </a:cubicBezTo>
                    <a:cubicBezTo>
                      <a:pt x="104" y="704"/>
                      <a:pt x="105" y="703"/>
                      <a:pt x="105" y="703"/>
                    </a:cubicBezTo>
                    <a:cubicBezTo>
                      <a:pt x="106" y="702"/>
                      <a:pt x="106" y="702"/>
                      <a:pt x="106" y="702"/>
                    </a:cubicBezTo>
                    <a:cubicBezTo>
                      <a:pt x="106" y="702"/>
                      <a:pt x="106" y="702"/>
                      <a:pt x="106" y="702"/>
                    </a:cubicBezTo>
                    <a:cubicBezTo>
                      <a:pt x="106" y="701"/>
                      <a:pt x="107" y="699"/>
                      <a:pt x="109" y="699"/>
                    </a:cubicBezTo>
                    <a:cubicBezTo>
                      <a:pt x="109" y="699"/>
                      <a:pt x="109" y="699"/>
                      <a:pt x="109" y="699"/>
                    </a:cubicBezTo>
                    <a:cubicBezTo>
                      <a:pt x="109" y="699"/>
                      <a:pt x="109" y="699"/>
                      <a:pt x="109" y="699"/>
                    </a:cubicBezTo>
                    <a:cubicBezTo>
                      <a:pt x="110" y="698"/>
                      <a:pt x="112" y="698"/>
                      <a:pt x="113" y="698"/>
                    </a:cubicBezTo>
                    <a:cubicBezTo>
                      <a:pt x="114" y="697"/>
                      <a:pt x="115" y="697"/>
                      <a:pt x="116" y="696"/>
                    </a:cubicBezTo>
                    <a:cubicBezTo>
                      <a:pt x="117" y="696"/>
                      <a:pt x="120" y="695"/>
                      <a:pt x="123" y="694"/>
                    </a:cubicBezTo>
                    <a:cubicBezTo>
                      <a:pt x="123" y="694"/>
                      <a:pt x="123" y="694"/>
                      <a:pt x="123" y="694"/>
                    </a:cubicBezTo>
                    <a:cubicBezTo>
                      <a:pt x="124" y="694"/>
                      <a:pt x="124" y="694"/>
                      <a:pt x="124" y="694"/>
                    </a:cubicBezTo>
                    <a:cubicBezTo>
                      <a:pt x="124" y="694"/>
                      <a:pt x="125" y="694"/>
                      <a:pt x="126" y="694"/>
                    </a:cubicBezTo>
                    <a:cubicBezTo>
                      <a:pt x="126" y="694"/>
                      <a:pt x="127" y="694"/>
                      <a:pt x="128" y="694"/>
                    </a:cubicBezTo>
                    <a:cubicBezTo>
                      <a:pt x="128" y="694"/>
                      <a:pt x="129" y="694"/>
                      <a:pt x="130" y="694"/>
                    </a:cubicBezTo>
                    <a:cubicBezTo>
                      <a:pt x="130" y="694"/>
                      <a:pt x="130" y="694"/>
                      <a:pt x="130" y="694"/>
                    </a:cubicBezTo>
                    <a:cubicBezTo>
                      <a:pt x="130" y="694"/>
                      <a:pt x="130" y="694"/>
                      <a:pt x="130" y="694"/>
                    </a:cubicBezTo>
                    <a:cubicBezTo>
                      <a:pt x="131" y="695"/>
                      <a:pt x="132" y="697"/>
                      <a:pt x="132" y="698"/>
                    </a:cubicBezTo>
                    <a:cubicBezTo>
                      <a:pt x="131" y="699"/>
                      <a:pt x="131" y="699"/>
                      <a:pt x="131" y="699"/>
                    </a:cubicBezTo>
                    <a:cubicBezTo>
                      <a:pt x="132" y="699"/>
                      <a:pt x="132" y="699"/>
                      <a:pt x="132" y="699"/>
                    </a:cubicBezTo>
                    <a:cubicBezTo>
                      <a:pt x="132" y="700"/>
                      <a:pt x="134" y="702"/>
                      <a:pt x="136" y="703"/>
                    </a:cubicBezTo>
                    <a:cubicBezTo>
                      <a:pt x="136" y="703"/>
                      <a:pt x="136" y="703"/>
                      <a:pt x="136" y="703"/>
                    </a:cubicBezTo>
                    <a:cubicBezTo>
                      <a:pt x="136" y="703"/>
                      <a:pt x="136" y="703"/>
                      <a:pt x="136" y="703"/>
                    </a:cubicBezTo>
                    <a:cubicBezTo>
                      <a:pt x="137" y="703"/>
                      <a:pt x="138" y="703"/>
                      <a:pt x="140" y="703"/>
                    </a:cubicBezTo>
                    <a:cubicBezTo>
                      <a:pt x="141" y="703"/>
                      <a:pt x="142" y="703"/>
                      <a:pt x="143" y="703"/>
                    </a:cubicBezTo>
                    <a:cubicBezTo>
                      <a:pt x="145" y="703"/>
                      <a:pt x="148" y="701"/>
                      <a:pt x="148" y="701"/>
                    </a:cubicBezTo>
                    <a:cubicBezTo>
                      <a:pt x="150" y="699"/>
                      <a:pt x="152" y="698"/>
                      <a:pt x="154" y="698"/>
                    </a:cubicBezTo>
                    <a:cubicBezTo>
                      <a:pt x="155" y="698"/>
                      <a:pt x="157" y="697"/>
                      <a:pt x="157" y="697"/>
                    </a:cubicBezTo>
                    <a:cubicBezTo>
                      <a:pt x="158" y="694"/>
                      <a:pt x="158" y="693"/>
                      <a:pt x="157" y="692"/>
                    </a:cubicBezTo>
                    <a:cubicBezTo>
                      <a:pt x="157" y="692"/>
                      <a:pt x="157" y="692"/>
                      <a:pt x="157" y="692"/>
                    </a:cubicBezTo>
                    <a:cubicBezTo>
                      <a:pt x="157" y="692"/>
                      <a:pt x="157" y="692"/>
                      <a:pt x="157" y="692"/>
                    </a:cubicBezTo>
                    <a:cubicBezTo>
                      <a:pt x="156" y="691"/>
                      <a:pt x="155" y="689"/>
                      <a:pt x="155" y="687"/>
                    </a:cubicBezTo>
                    <a:cubicBezTo>
                      <a:pt x="155" y="686"/>
                      <a:pt x="155" y="684"/>
                      <a:pt x="156" y="683"/>
                    </a:cubicBezTo>
                    <a:cubicBezTo>
                      <a:pt x="157" y="683"/>
                      <a:pt x="158" y="682"/>
                      <a:pt x="158" y="681"/>
                    </a:cubicBezTo>
                    <a:cubicBezTo>
                      <a:pt x="158" y="681"/>
                      <a:pt x="158" y="681"/>
                      <a:pt x="158" y="681"/>
                    </a:cubicBezTo>
                    <a:cubicBezTo>
                      <a:pt x="158" y="680"/>
                      <a:pt x="158" y="680"/>
                      <a:pt x="158" y="680"/>
                    </a:cubicBezTo>
                    <a:cubicBezTo>
                      <a:pt x="158" y="679"/>
                      <a:pt x="158" y="679"/>
                      <a:pt x="158" y="678"/>
                    </a:cubicBezTo>
                    <a:cubicBezTo>
                      <a:pt x="157" y="677"/>
                      <a:pt x="157" y="675"/>
                      <a:pt x="157" y="674"/>
                    </a:cubicBezTo>
                    <a:cubicBezTo>
                      <a:pt x="157" y="674"/>
                      <a:pt x="157" y="674"/>
                      <a:pt x="157" y="674"/>
                    </a:cubicBezTo>
                    <a:cubicBezTo>
                      <a:pt x="157" y="673"/>
                      <a:pt x="157" y="673"/>
                      <a:pt x="157" y="673"/>
                    </a:cubicBezTo>
                    <a:cubicBezTo>
                      <a:pt x="156" y="673"/>
                      <a:pt x="156" y="671"/>
                      <a:pt x="155" y="670"/>
                    </a:cubicBezTo>
                    <a:cubicBezTo>
                      <a:pt x="155" y="669"/>
                      <a:pt x="155" y="668"/>
                      <a:pt x="154" y="667"/>
                    </a:cubicBezTo>
                    <a:cubicBezTo>
                      <a:pt x="153" y="665"/>
                      <a:pt x="153" y="662"/>
                      <a:pt x="153" y="659"/>
                    </a:cubicBezTo>
                    <a:cubicBezTo>
                      <a:pt x="153" y="658"/>
                      <a:pt x="151" y="654"/>
                      <a:pt x="150" y="654"/>
                    </a:cubicBezTo>
                    <a:cubicBezTo>
                      <a:pt x="149" y="652"/>
                      <a:pt x="147" y="650"/>
                      <a:pt x="147" y="648"/>
                    </a:cubicBezTo>
                    <a:cubicBezTo>
                      <a:pt x="147" y="648"/>
                      <a:pt x="147" y="648"/>
                      <a:pt x="147" y="648"/>
                    </a:cubicBezTo>
                    <a:cubicBezTo>
                      <a:pt x="147" y="647"/>
                      <a:pt x="147" y="647"/>
                      <a:pt x="147" y="647"/>
                    </a:cubicBezTo>
                    <a:cubicBezTo>
                      <a:pt x="146" y="647"/>
                      <a:pt x="146" y="646"/>
                      <a:pt x="145" y="645"/>
                    </a:cubicBezTo>
                    <a:cubicBezTo>
                      <a:pt x="145" y="644"/>
                      <a:pt x="144" y="643"/>
                      <a:pt x="144" y="642"/>
                    </a:cubicBezTo>
                    <a:cubicBezTo>
                      <a:pt x="143" y="640"/>
                      <a:pt x="142" y="637"/>
                      <a:pt x="142" y="634"/>
                    </a:cubicBezTo>
                    <a:cubicBezTo>
                      <a:pt x="142" y="632"/>
                      <a:pt x="142" y="629"/>
                      <a:pt x="143" y="626"/>
                    </a:cubicBezTo>
                    <a:cubicBezTo>
                      <a:pt x="143" y="626"/>
                      <a:pt x="143" y="626"/>
                      <a:pt x="143" y="626"/>
                    </a:cubicBezTo>
                    <a:cubicBezTo>
                      <a:pt x="143" y="625"/>
                      <a:pt x="143" y="625"/>
                      <a:pt x="143" y="625"/>
                    </a:cubicBezTo>
                    <a:cubicBezTo>
                      <a:pt x="143" y="624"/>
                      <a:pt x="141" y="623"/>
                      <a:pt x="139" y="623"/>
                    </a:cubicBezTo>
                    <a:cubicBezTo>
                      <a:pt x="136" y="624"/>
                      <a:pt x="132" y="624"/>
                      <a:pt x="130" y="624"/>
                    </a:cubicBezTo>
                    <a:cubicBezTo>
                      <a:pt x="129" y="624"/>
                      <a:pt x="126" y="623"/>
                      <a:pt x="124" y="621"/>
                    </a:cubicBezTo>
                    <a:cubicBezTo>
                      <a:pt x="122" y="620"/>
                      <a:pt x="120" y="616"/>
                      <a:pt x="118" y="613"/>
                    </a:cubicBezTo>
                    <a:cubicBezTo>
                      <a:pt x="116" y="611"/>
                      <a:pt x="115" y="607"/>
                      <a:pt x="115" y="605"/>
                    </a:cubicBezTo>
                    <a:cubicBezTo>
                      <a:pt x="115" y="603"/>
                      <a:pt x="116" y="600"/>
                      <a:pt x="118" y="598"/>
                    </a:cubicBezTo>
                    <a:cubicBezTo>
                      <a:pt x="119" y="596"/>
                      <a:pt x="119" y="592"/>
                      <a:pt x="119" y="589"/>
                    </a:cubicBezTo>
                    <a:cubicBezTo>
                      <a:pt x="119" y="588"/>
                      <a:pt x="120" y="586"/>
                      <a:pt x="120" y="584"/>
                    </a:cubicBezTo>
                    <a:cubicBezTo>
                      <a:pt x="120" y="582"/>
                      <a:pt x="120" y="580"/>
                      <a:pt x="120" y="579"/>
                    </a:cubicBezTo>
                    <a:cubicBezTo>
                      <a:pt x="121" y="576"/>
                      <a:pt x="119" y="574"/>
                      <a:pt x="117" y="573"/>
                    </a:cubicBezTo>
                    <a:cubicBezTo>
                      <a:pt x="117" y="573"/>
                      <a:pt x="117" y="573"/>
                      <a:pt x="117" y="573"/>
                    </a:cubicBezTo>
                    <a:cubicBezTo>
                      <a:pt x="117" y="572"/>
                      <a:pt x="115" y="572"/>
                      <a:pt x="112" y="572"/>
                    </a:cubicBezTo>
                    <a:cubicBezTo>
                      <a:pt x="112" y="572"/>
                      <a:pt x="110" y="572"/>
                      <a:pt x="110" y="572"/>
                    </a:cubicBezTo>
                    <a:cubicBezTo>
                      <a:pt x="108" y="572"/>
                      <a:pt x="107" y="571"/>
                      <a:pt x="105" y="571"/>
                    </a:cubicBezTo>
                    <a:cubicBezTo>
                      <a:pt x="104" y="571"/>
                      <a:pt x="103" y="571"/>
                      <a:pt x="102" y="571"/>
                    </a:cubicBezTo>
                    <a:cubicBezTo>
                      <a:pt x="102" y="571"/>
                      <a:pt x="102" y="571"/>
                      <a:pt x="102" y="571"/>
                    </a:cubicBezTo>
                    <a:cubicBezTo>
                      <a:pt x="102" y="571"/>
                      <a:pt x="102" y="571"/>
                      <a:pt x="102" y="571"/>
                    </a:cubicBezTo>
                    <a:cubicBezTo>
                      <a:pt x="102" y="571"/>
                      <a:pt x="101" y="570"/>
                      <a:pt x="100" y="569"/>
                    </a:cubicBezTo>
                    <a:cubicBezTo>
                      <a:pt x="99" y="569"/>
                      <a:pt x="98" y="568"/>
                      <a:pt x="98" y="568"/>
                    </a:cubicBezTo>
                    <a:cubicBezTo>
                      <a:pt x="97" y="567"/>
                      <a:pt x="96" y="566"/>
                      <a:pt x="95" y="565"/>
                    </a:cubicBezTo>
                    <a:cubicBezTo>
                      <a:pt x="93" y="564"/>
                      <a:pt x="92" y="564"/>
                      <a:pt x="91" y="563"/>
                    </a:cubicBezTo>
                    <a:cubicBezTo>
                      <a:pt x="91" y="563"/>
                      <a:pt x="91" y="563"/>
                      <a:pt x="91" y="563"/>
                    </a:cubicBezTo>
                    <a:cubicBezTo>
                      <a:pt x="91" y="563"/>
                      <a:pt x="91" y="563"/>
                      <a:pt x="91" y="563"/>
                    </a:cubicBezTo>
                    <a:cubicBezTo>
                      <a:pt x="90" y="562"/>
                      <a:pt x="89" y="560"/>
                      <a:pt x="88" y="559"/>
                    </a:cubicBezTo>
                    <a:cubicBezTo>
                      <a:pt x="88" y="558"/>
                      <a:pt x="88" y="557"/>
                      <a:pt x="88" y="556"/>
                    </a:cubicBezTo>
                    <a:cubicBezTo>
                      <a:pt x="88" y="554"/>
                      <a:pt x="89" y="552"/>
                      <a:pt x="89" y="551"/>
                    </a:cubicBezTo>
                    <a:cubicBezTo>
                      <a:pt x="89" y="549"/>
                      <a:pt x="89" y="549"/>
                      <a:pt x="89" y="549"/>
                    </a:cubicBezTo>
                    <a:cubicBezTo>
                      <a:pt x="90" y="547"/>
                      <a:pt x="91" y="545"/>
                      <a:pt x="92" y="542"/>
                    </a:cubicBezTo>
                    <a:cubicBezTo>
                      <a:pt x="93" y="541"/>
                      <a:pt x="95" y="538"/>
                      <a:pt x="96" y="537"/>
                    </a:cubicBezTo>
                    <a:cubicBezTo>
                      <a:pt x="96" y="537"/>
                      <a:pt x="96" y="537"/>
                      <a:pt x="96" y="537"/>
                    </a:cubicBezTo>
                    <a:cubicBezTo>
                      <a:pt x="96" y="537"/>
                      <a:pt x="96" y="537"/>
                      <a:pt x="96" y="537"/>
                    </a:cubicBezTo>
                    <a:cubicBezTo>
                      <a:pt x="96" y="536"/>
                      <a:pt x="98" y="535"/>
                      <a:pt x="99" y="534"/>
                    </a:cubicBezTo>
                    <a:cubicBezTo>
                      <a:pt x="100" y="533"/>
                      <a:pt x="100" y="533"/>
                      <a:pt x="101" y="532"/>
                    </a:cubicBezTo>
                    <a:cubicBezTo>
                      <a:pt x="102" y="532"/>
                      <a:pt x="104" y="530"/>
                      <a:pt x="106" y="529"/>
                    </a:cubicBezTo>
                    <a:cubicBezTo>
                      <a:pt x="107" y="528"/>
                      <a:pt x="108" y="527"/>
                      <a:pt x="109" y="527"/>
                    </a:cubicBezTo>
                    <a:cubicBezTo>
                      <a:pt x="112" y="525"/>
                      <a:pt x="114" y="522"/>
                      <a:pt x="114" y="521"/>
                    </a:cubicBezTo>
                    <a:cubicBezTo>
                      <a:pt x="115" y="519"/>
                      <a:pt x="117" y="517"/>
                      <a:pt x="118" y="516"/>
                    </a:cubicBezTo>
                    <a:cubicBezTo>
                      <a:pt x="118" y="516"/>
                      <a:pt x="118" y="516"/>
                      <a:pt x="118" y="516"/>
                    </a:cubicBezTo>
                    <a:cubicBezTo>
                      <a:pt x="118" y="516"/>
                      <a:pt x="118" y="516"/>
                      <a:pt x="118" y="516"/>
                    </a:cubicBezTo>
                    <a:cubicBezTo>
                      <a:pt x="119" y="516"/>
                      <a:pt x="119" y="516"/>
                      <a:pt x="120" y="514"/>
                    </a:cubicBezTo>
                    <a:cubicBezTo>
                      <a:pt x="120" y="514"/>
                      <a:pt x="121" y="513"/>
                      <a:pt x="121" y="513"/>
                    </a:cubicBezTo>
                    <a:cubicBezTo>
                      <a:pt x="121" y="513"/>
                      <a:pt x="121" y="513"/>
                      <a:pt x="121" y="513"/>
                    </a:cubicBezTo>
                    <a:cubicBezTo>
                      <a:pt x="121" y="511"/>
                      <a:pt x="122" y="510"/>
                      <a:pt x="123" y="508"/>
                    </a:cubicBezTo>
                    <a:cubicBezTo>
                      <a:pt x="123" y="508"/>
                      <a:pt x="124" y="507"/>
                      <a:pt x="124" y="507"/>
                    </a:cubicBezTo>
                    <a:cubicBezTo>
                      <a:pt x="126" y="505"/>
                      <a:pt x="128" y="503"/>
                      <a:pt x="130" y="502"/>
                    </a:cubicBezTo>
                    <a:cubicBezTo>
                      <a:pt x="131" y="501"/>
                      <a:pt x="133" y="500"/>
                      <a:pt x="135" y="499"/>
                    </a:cubicBezTo>
                    <a:cubicBezTo>
                      <a:pt x="137" y="498"/>
                      <a:pt x="138" y="497"/>
                      <a:pt x="140" y="496"/>
                    </a:cubicBezTo>
                    <a:cubicBezTo>
                      <a:pt x="143" y="496"/>
                      <a:pt x="145" y="495"/>
                      <a:pt x="147" y="495"/>
                    </a:cubicBezTo>
                    <a:cubicBezTo>
                      <a:pt x="149" y="496"/>
                      <a:pt x="150" y="497"/>
                      <a:pt x="150" y="499"/>
                    </a:cubicBezTo>
                    <a:cubicBezTo>
                      <a:pt x="150" y="499"/>
                      <a:pt x="150" y="499"/>
                      <a:pt x="150" y="499"/>
                    </a:cubicBezTo>
                    <a:cubicBezTo>
                      <a:pt x="150" y="499"/>
                      <a:pt x="150" y="499"/>
                      <a:pt x="150" y="499"/>
                    </a:cubicBezTo>
                    <a:cubicBezTo>
                      <a:pt x="150" y="500"/>
                      <a:pt x="150" y="501"/>
                      <a:pt x="151" y="502"/>
                    </a:cubicBezTo>
                    <a:cubicBezTo>
                      <a:pt x="151" y="503"/>
                      <a:pt x="151" y="504"/>
                      <a:pt x="152" y="505"/>
                    </a:cubicBezTo>
                    <a:cubicBezTo>
                      <a:pt x="152" y="506"/>
                      <a:pt x="152" y="507"/>
                      <a:pt x="153" y="509"/>
                    </a:cubicBezTo>
                    <a:cubicBezTo>
                      <a:pt x="154" y="510"/>
                      <a:pt x="154" y="510"/>
                      <a:pt x="154" y="510"/>
                    </a:cubicBezTo>
                    <a:cubicBezTo>
                      <a:pt x="155" y="511"/>
                      <a:pt x="155" y="511"/>
                      <a:pt x="155" y="511"/>
                    </a:cubicBezTo>
                    <a:cubicBezTo>
                      <a:pt x="158" y="512"/>
                      <a:pt x="159" y="513"/>
                      <a:pt x="160" y="513"/>
                    </a:cubicBezTo>
                    <a:cubicBezTo>
                      <a:pt x="165" y="513"/>
                      <a:pt x="167" y="512"/>
                      <a:pt x="169" y="512"/>
                    </a:cubicBezTo>
                    <a:cubicBezTo>
                      <a:pt x="170" y="511"/>
                      <a:pt x="171" y="511"/>
                      <a:pt x="173" y="510"/>
                    </a:cubicBezTo>
                    <a:cubicBezTo>
                      <a:pt x="175" y="510"/>
                      <a:pt x="176" y="510"/>
                      <a:pt x="177" y="509"/>
                    </a:cubicBezTo>
                    <a:cubicBezTo>
                      <a:pt x="179" y="508"/>
                      <a:pt x="184" y="508"/>
                      <a:pt x="186" y="508"/>
                    </a:cubicBezTo>
                    <a:cubicBezTo>
                      <a:pt x="188" y="508"/>
                      <a:pt x="190" y="508"/>
                      <a:pt x="191" y="507"/>
                    </a:cubicBezTo>
                    <a:cubicBezTo>
                      <a:pt x="193" y="507"/>
                      <a:pt x="195" y="507"/>
                      <a:pt x="196" y="507"/>
                    </a:cubicBezTo>
                    <a:cubicBezTo>
                      <a:pt x="198" y="506"/>
                      <a:pt x="204" y="505"/>
                      <a:pt x="207" y="505"/>
                    </a:cubicBezTo>
                    <a:cubicBezTo>
                      <a:pt x="208" y="505"/>
                      <a:pt x="210" y="504"/>
                      <a:pt x="211" y="504"/>
                    </a:cubicBezTo>
                    <a:cubicBezTo>
                      <a:pt x="212" y="503"/>
                      <a:pt x="213" y="503"/>
                      <a:pt x="214" y="503"/>
                    </a:cubicBezTo>
                    <a:cubicBezTo>
                      <a:pt x="214" y="503"/>
                      <a:pt x="214" y="503"/>
                      <a:pt x="214" y="503"/>
                    </a:cubicBezTo>
                    <a:cubicBezTo>
                      <a:pt x="214" y="503"/>
                      <a:pt x="214" y="503"/>
                      <a:pt x="214" y="503"/>
                    </a:cubicBezTo>
                    <a:cubicBezTo>
                      <a:pt x="216" y="502"/>
                      <a:pt x="217" y="499"/>
                      <a:pt x="217" y="498"/>
                    </a:cubicBezTo>
                    <a:cubicBezTo>
                      <a:pt x="217" y="496"/>
                      <a:pt x="218" y="494"/>
                      <a:pt x="220" y="492"/>
                    </a:cubicBezTo>
                    <a:cubicBezTo>
                      <a:pt x="220" y="492"/>
                      <a:pt x="220" y="492"/>
                      <a:pt x="220" y="492"/>
                    </a:cubicBezTo>
                    <a:cubicBezTo>
                      <a:pt x="220" y="492"/>
                      <a:pt x="220" y="492"/>
                      <a:pt x="220" y="492"/>
                    </a:cubicBezTo>
                    <a:cubicBezTo>
                      <a:pt x="221" y="491"/>
                      <a:pt x="223" y="489"/>
                      <a:pt x="227" y="486"/>
                    </a:cubicBezTo>
                    <a:cubicBezTo>
                      <a:pt x="230" y="484"/>
                      <a:pt x="233" y="481"/>
                      <a:pt x="233" y="480"/>
                    </a:cubicBezTo>
                    <a:cubicBezTo>
                      <a:pt x="235" y="477"/>
                      <a:pt x="236" y="474"/>
                      <a:pt x="236" y="473"/>
                    </a:cubicBezTo>
                    <a:cubicBezTo>
                      <a:pt x="237" y="472"/>
                      <a:pt x="237" y="471"/>
                      <a:pt x="237" y="469"/>
                    </a:cubicBezTo>
                    <a:cubicBezTo>
                      <a:pt x="238" y="468"/>
                      <a:pt x="238" y="467"/>
                      <a:pt x="239" y="466"/>
                    </a:cubicBezTo>
                    <a:cubicBezTo>
                      <a:pt x="239" y="465"/>
                      <a:pt x="241" y="462"/>
                      <a:pt x="244" y="461"/>
                    </a:cubicBezTo>
                    <a:cubicBezTo>
                      <a:pt x="244" y="461"/>
                      <a:pt x="244" y="461"/>
                      <a:pt x="244" y="461"/>
                    </a:cubicBezTo>
                    <a:cubicBezTo>
                      <a:pt x="244" y="461"/>
                      <a:pt x="244" y="461"/>
                      <a:pt x="244" y="461"/>
                    </a:cubicBezTo>
                    <a:cubicBezTo>
                      <a:pt x="245" y="460"/>
                      <a:pt x="247" y="459"/>
                      <a:pt x="249" y="458"/>
                    </a:cubicBezTo>
                    <a:cubicBezTo>
                      <a:pt x="251" y="457"/>
                      <a:pt x="252" y="456"/>
                      <a:pt x="253" y="456"/>
                    </a:cubicBezTo>
                    <a:cubicBezTo>
                      <a:pt x="254" y="455"/>
                      <a:pt x="256" y="454"/>
                      <a:pt x="258" y="453"/>
                    </a:cubicBezTo>
                    <a:cubicBezTo>
                      <a:pt x="259" y="452"/>
                      <a:pt x="261" y="452"/>
                      <a:pt x="262" y="451"/>
                    </a:cubicBezTo>
                    <a:cubicBezTo>
                      <a:pt x="263" y="451"/>
                      <a:pt x="263" y="451"/>
                      <a:pt x="263" y="451"/>
                    </a:cubicBezTo>
                    <a:cubicBezTo>
                      <a:pt x="263" y="451"/>
                      <a:pt x="263" y="451"/>
                      <a:pt x="263" y="451"/>
                    </a:cubicBezTo>
                    <a:cubicBezTo>
                      <a:pt x="265" y="449"/>
                      <a:pt x="268" y="448"/>
                      <a:pt x="270" y="448"/>
                    </a:cubicBezTo>
                    <a:cubicBezTo>
                      <a:pt x="270" y="448"/>
                      <a:pt x="270" y="448"/>
                      <a:pt x="270" y="448"/>
                    </a:cubicBezTo>
                    <a:cubicBezTo>
                      <a:pt x="270" y="447"/>
                      <a:pt x="270" y="447"/>
                      <a:pt x="270" y="447"/>
                    </a:cubicBezTo>
                    <a:cubicBezTo>
                      <a:pt x="271" y="447"/>
                      <a:pt x="274" y="445"/>
                      <a:pt x="275" y="443"/>
                    </a:cubicBezTo>
                    <a:cubicBezTo>
                      <a:pt x="276" y="441"/>
                      <a:pt x="278" y="439"/>
                      <a:pt x="279" y="438"/>
                    </a:cubicBezTo>
                    <a:cubicBezTo>
                      <a:pt x="279" y="438"/>
                      <a:pt x="279" y="438"/>
                      <a:pt x="279" y="438"/>
                    </a:cubicBezTo>
                    <a:cubicBezTo>
                      <a:pt x="280" y="438"/>
                      <a:pt x="280" y="438"/>
                      <a:pt x="280" y="438"/>
                    </a:cubicBezTo>
                    <a:cubicBezTo>
                      <a:pt x="280" y="437"/>
                      <a:pt x="281" y="436"/>
                      <a:pt x="282" y="435"/>
                    </a:cubicBezTo>
                    <a:cubicBezTo>
                      <a:pt x="283" y="433"/>
                      <a:pt x="284" y="432"/>
                      <a:pt x="285" y="431"/>
                    </a:cubicBezTo>
                    <a:cubicBezTo>
                      <a:pt x="285" y="431"/>
                      <a:pt x="285" y="431"/>
                      <a:pt x="285" y="431"/>
                    </a:cubicBezTo>
                    <a:cubicBezTo>
                      <a:pt x="287" y="428"/>
                      <a:pt x="288" y="424"/>
                      <a:pt x="289" y="422"/>
                    </a:cubicBezTo>
                    <a:cubicBezTo>
                      <a:pt x="290" y="420"/>
                      <a:pt x="292" y="416"/>
                      <a:pt x="293" y="413"/>
                    </a:cubicBezTo>
                    <a:cubicBezTo>
                      <a:pt x="294" y="410"/>
                      <a:pt x="295" y="406"/>
                      <a:pt x="297" y="403"/>
                    </a:cubicBezTo>
                    <a:cubicBezTo>
                      <a:pt x="298" y="400"/>
                      <a:pt x="301" y="397"/>
                      <a:pt x="303" y="396"/>
                    </a:cubicBezTo>
                    <a:cubicBezTo>
                      <a:pt x="311" y="393"/>
                      <a:pt x="311" y="393"/>
                      <a:pt x="311" y="393"/>
                    </a:cubicBezTo>
                    <a:cubicBezTo>
                      <a:pt x="313" y="393"/>
                      <a:pt x="316" y="392"/>
                      <a:pt x="317" y="391"/>
                    </a:cubicBezTo>
                    <a:cubicBezTo>
                      <a:pt x="325" y="388"/>
                      <a:pt x="325" y="388"/>
                      <a:pt x="325" y="388"/>
                    </a:cubicBezTo>
                    <a:cubicBezTo>
                      <a:pt x="327" y="387"/>
                      <a:pt x="329" y="386"/>
                      <a:pt x="329" y="386"/>
                    </a:cubicBezTo>
                    <a:cubicBezTo>
                      <a:pt x="330" y="386"/>
                      <a:pt x="330" y="386"/>
                      <a:pt x="330" y="386"/>
                    </a:cubicBezTo>
                    <a:cubicBezTo>
                      <a:pt x="330" y="384"/>
                      <a:pt x="330" y="384"/>
                      <a:pt x="330" y="384"/>
                    </a:cubicBezTo>
                    <a:cubicBezTo>
                      <a:pt x="329" y="383"/>
                      <a:pt x="329" y="382"/>
                      <a:pt x="329" y="381"/>
                    </a:cubicBezTo>
                    <a:cubicBezTo>
                      <a:pt x="329" y="381"/>
                      <a:pt x="329" y="380"/>
                      <a:pt x="329" y="380"/>
                    </a:cubicBezTo>
                    <a:cubicBezTo>
                      <a:pt x="329" y="380"/>
                      <a:pt x="329" y="380"/>
                      <a:pt x="329" y="380"/>
                    </a:cubicBezTo>
                    <a:cubicBezTo>
                      <a:pt x="328" y="380"/>
                      <a:pt x="328" y="380"/>
                      <a:pt x="328" y="380"/>
                    </a:cubicBezTo>
                    <a:cubicBezTo>
                      <a:pt x="327" y="378"/>
                      <a:pt x="327" y="377"/>
                      <a:pt x="326" y="377"/>
                    </a:cubicBezTo>
                    <a:cubicBezTo>
                      <a:pt x="326" y="376"/>
                      <a:pt x="326" y="376"/>
                      <a:pt x="326" y="376"/>
                    </a:cubicBezTo>
                    <a:cubicBezTo>
                      <a:pt x="326" y="376"/>
                      <a:pt x="326" y="376"/>
                      <a:pt x="326" y="376"/>
                    </a:cubicBezTo>
                    <a:cubicBezTo>
                      <a:pt x="326" y="376"/>
                      <a:pt x="325" y="375"/>
                      <a:pt x="325" y="375"/>
                    </a:cubicBezTo>
                    <a:cubicBezTo>
                      <a:pt x="325" y="375"/>
                      <a:pt x="325" y="375"/>
                      <a:pt x="325" y="375"/>
                    </a:cubicBezTo>
                    <a:cubicBezTo>
                      <a:pt x="325" y="375"/>
                      <a:pt x="326" y="374"/>
                      <a:pt x="327" y="373"/>
                    </a:cubicBezTo>
                    <a:cubicBezTo>
                      <a:pt x="328" y="373"/>
                      <a:pt x="328" y="373"/>
                      <a:pt x="328" y="373"/>
                    </a:cubicBezTo>
                    <a:cubicBezTo>
                      <a:pt x="328" y="373"/>
                      <a:pt x="328" y="373"/>
                      <a:pt x="328" y="373"/>
                    </a:cubicBezTo>
                    <a:cubicBezTo>
                      <a:pt x="329" y="371"/>
                      <a:pt x="330" y="370"/>
                      <a:pt x="332" y="369"/>
                    </a:cubicBezTo>
                    <a:cubicBezTo>
                      <a:pt x="332" y="369"/>
                      <a:pt x="332" y="369"/>
                      <a:pt x="332" y="369"/>
                    </a:cubicBezTo>
                    <a:cubicBezTo>
                      <a:pt x="332" y="368"/>
                      <a:pt x="332" y="368"/>
                      <a:pt x="332" y="368"/>
                    </a:cubicBezTo>
                    <a:cubicBezTo>
                      <a:pt x="333" y="368"/>
                      <a:pt x="335" y="365"/>
                      <a:pt x="336" y="364"/>
                    </a:cubicBezTo>
                    <a:cubicBezTo>
                      <a:pt x="336" y="363"/>
                      <a:pt x="336" y="363"/>
                      <a:pt x="336" y="363"/>
                    </a:cubicBezTo>
                    <a:cubicBezTo>
                      <a:pt x="337" y="362"/>
                      <a:pt x="338" y="361"/>
                      <a:pt x="338" y="361"/>
                    </a:cubicBezTo>
                    <a:cubicBezTo>
                      <a:pt x="339" y="361"/>
                      <a:pt x="341" y="360"/>
                      <a:pt x="342" y="358"/>
                    </a:cubicBezTo>
                    <a:cubicBezTo>
                      <a:pt x="343" y="357"/>
                      <a:pt x="346" y="355"/>
                      <a:pt x="348" y="352"/>
                    </a:cubicBezTo>
                    <a:cubicBezTo>
                      <a:pt x="349" y="351"/>
                      <a:pt x="352" y="348"/>
                      <a:pt x="354" y="347"/>
                    </a:cubicBezTo>
                    <a:cubicBezTo>
                      <a:pt x="355" y="347"/>
                      <a:pt x="355" y="346"/>
                      <a:pt x="356" y="346"/>
                    </a:cubicBezTo>
                    <a:cubicBezTo>
                      <a:pt x="358" y="345"/>
                      <a:pt x="359" y="345"/>
                      <a:pt x="359" y="344"/>
                    </a:cubicBezTo>
                    <a:cubicBezTo>
                      <a:pt x="364" y="340"/>
                      <a:pt x="364" y="340"/>
                      <a:pt x="364" y="340"/>
                    </a:cubicBezTo>
                    <a:cubicBezTo>
                      <a:pt x="365" y="340"/>
                      <a:pt x="365" y="339"/>
                      <a:pt x="366" y="339"/>
                    </a:cubicBezTo>
                    <a:cubicBezTo>
                      <a:pt x="367" y="338"/>
                      <a:pt x="367" y="338"/>
                      <a:pt x="367" y="338"/>
                    </a:cubicBezTo>
                    <a:cubicBezTo>
                      <a:pt x="366" y="337"/>
                      <a:pt x="366" y="337"/>
                      <a:pt x="366" y="337"/>
                    </a:cubicBezTo>
                    <a:cubicBezTo>
                      <a:pt x="366" y="337"/>
                      <a:pt x="366" y="337"/>
                      <a:pt x="366" y="337"/>
                    </a:cubicBezTo>
                    <a:cubicBezTo>
                      <a:pt x="365" y="336"/>
                      <a:pt x="365" y="336"/>
                      <a:pt x="364" y="335"/>
                    </a:cubicBezTo>
                    <a:cubicBezTo>
                      <a:pt x="364" y="334"/>
                      <a:pt x="363" y="333"/>
                      <a:pt x="362" y="332"/>
                    </a:cubicBezTo>
                    <a:cubicBezTo>
                      <a:pt x="361" y="332"/>
                      <a:pt x="361" y="331"/>
                      <a:pt x="361" y="330"/>
                    </a:cubicBezTo>
                    <a:cubicBezTo>
                      <a:pt x="361" y="330"/>
                      <a:pt x="361" y="329"/>
                      <a:pt x="362" y="328"/>
                    </a:cubicBezTo>
                    <a:cubicBezTo>
                      <a:pt x="362" y="328"/>
                      <a:pt x="362" y="328"/>
                      <a:pt x="362" y="328"/>
                    </a:cubicBezTo>
                    <a:cubicBezTo>
                      <a:pt x="363" y="327"/>
                      <a:pt x="363" y="327"/>
                      <a:pt x="363" y="327"/>
                    </a:cubicBezTo>
                    <a:cubicBezTo>
                      <a:pt x="363" y="325"/>
                      <a:pt x="364" y="324"/>
                      <a:pt x="364" y="324"/>
                    </a:cubicBezTo>
                    <a:cubicBezTo>
                      <a:pt x="364" y="324"/>
                      <a:pt x="364" y="321"/>
                      <a:pt x="365" y="320"/>
                    </a:cubicBezTo>
                    <a:cubicBezTo>
                      <a:pt x="366" y="317"/>
                      <a:pt x="367" y="314"/>
                      <a:pt x="366" y="313"/>
                    </a:cubicBezTo>
                    <a:cubicBezTo>
                      <a:pt x="366" y="313"/>
                      <a:pt x="366" y="313"/>
                      <a:pt x="366" y="313"/>
                    </a:cubicBezTo>
                    <a:cubicBezTo>
                      <a:pt x="366" y="312"/>
                      <a:pt x="366" y="312"/>
                      <a:pt x="366" y="312"/>
                    </a:cubicBezTo>
                    <a:cubicBezTo>
                      <a:pt x="366" y="312"/>
                      <a:pt x="365" y="311"/>
                      <a:pt x="364" y="310"/>
                    </a:cubicBezTo>
                    <a:cubicBezTo>
                      <a:pt x="364" y="309"/>
                      <a:pt x="364" y="308"/>
                      <a:pt x="363" y="308"/>
                    </a:cubicBezTo>
                    <a:cubicBezTo>
                      <a:pt x="363" y="306"/>
                      <a:pt x="363" y="304"/>
                      <a:pt x="362" y="303"/>
                    </a:cubicBezTo>
                    <a:cubicBezTo>
                      <a:pt x="362" y="301"/>
                      <a:pt x="362" y="301"/>
                      <a:pt x="362" y="301"/>
                    </a:cubicBezTo>
                    <a:cubicBezTo>
                      <a:pt x="363" y="298"/>
                      <a:pt x="363" y="298"/>
                      <a:pt x="363" y="298"/>
                    </a:cubicBezTo>
                    <a:cubicBezTo>
                      <a:pt x="364" y="297"/>
                      <a:pt x="365" y="296"/>
                      <a:pt x="366" y="296"/>
                    </a:cubicBezTo>
                    <a:cubicBezTo>
                      <a:pt x="367" y="295"/>
                      <a:pt x="367" y="294"/>
                      <a:pt x="368" y="294"/>
                    </a:cubicBezTo>
                    <a:cubicBezTo>
                      <a:pt x="369" y="293"/>
                      <a:pt x="370" y="292"/>
                      <a:pt x="371" y="292"/>
                    </a:cubicBezTo>
                    <a:cubicBezTo>
                      <a:pt x="371" y="291"/>
                      <a:pt x="371" y="291"/>
                      <a:pt x="371" y="291"/>
                    </a:cubicBezTo>
                    <a:cubicBezTo>
                      <a:pt x="371" y="291"/>
                      <a:pt x="371" y="291"/>
                      <a:pt x="371" y="291"/>
                    </a:cubicBezTo>
                    <a:cubicBezTo>
                      <a:pt x="372" y="291"/>
                      <a:pt x="372" y="290"/>
                      <a:pt x="373" y="290"/>
                    </a:cubicBezTo>
                    <a:cubicBezTo>
                      <a:pt x="374" y="290"/>
                      <a:pt x="375" y="290"/>
                      <a:pt x="376" y="289"/>
                    </a:cubicBezTo>
                    <a:cubicBezTo>
                      <a:pt x="377" y="288"/>
                      <a:pt x="378" y="287"/>
                      <a:pt x="380" y="287"/>
                    </a:cubicBezTo>
                    <a:cubicBezTo>
                      <a:pt x="383" y="286"/>
                      <a:pt x="385" y="285"/>
                      <a:pt x="385" y="284"/>
                    </a:cubicBezTo>
                    <a:cubicBezTo>
                      <a:pt x="386" y="284"/>
                      <a:pt x="388" y="283"/>
                      <a:pt x="389" y="283"/>
                    </a:cubicBezTo>
                    <a:cubicBezTo>
                      <a:pt x="390" y="283"/>
                      <a:pt x="390" y="283"/>
                      <a:pt x="391" y="283"/>
                    </a:cubicBezTo>
                    <a:cubicBezTo>
                      <a:pt x="391" y="283"/>
                      <a:pt x="391" y="283"/>
                      <a:pt x="391" y="283"/>
                    </a:cubicBezTo>
                    <a:cubicBezTo>
                      <a:pt x="391" y="283"/>
                      <a:pt x="391" y="283"/>
                      <a:pt x="391" y="283"/>
                    </a:cubicBezTo>
                    <a:cubicBezTo>
                      <a:pt x="393" y="283"/>
                      <a:pt x="395" y="283"/>
                      <a:pt x="396" y="281"/>
                    </a:cubicBezTo>
                    <a:cubicBezTo>
                      <a:pt x="397" y="281"/>
                      <a:pt x="399" y="280"/>
                      <a:pt x="401" y="279"/>
                    </a:cubicBezTo>
                    <a:cubicBezTo>
                      <a:pt x="401" y="279"/>
                      <a:pt x="401" y="279"/>
                      <a:pt x="401" y="279"/>
                    </a:cubicBezTo>
                    <a:cubicBezTo>
                      <a:pt x="401" y="279"/>
                      <a:pt x="401" y="279"/>
                      <a:pt x="401" y="279"/>
                    </a:cubicBezTo>
                    <a:cubicBezTo>
                      <a:pt x="401" y="278"/>
                      <a:pt x="401" y="278"/>
                      <a:pt x="402" y="278"/>
                    </a:cubicBezTo>
                    <a:cubicBezTo>
                      <a:pt x="402" y="278"/>
                      <a:pt x="402" y="278"/>
                      <a:pt x="402" y="278"/>
                    </a:cubicBezTo>
                    <a:cubicBezTo>
                      <a:pt x="402" y="277"/>
                      <a:pt x="402" y="277"/>
                      <a:pt x="402" y="277"/>
                    </a:cubicBezTo>
                    <a:cubicBezTo>
                      <a:pt x="402" y="277"/>
                      <a:pt x="403" y="276"/>
                      <a:pt x="403" y="275"/>
                    </a:cubicBezTo>
                    <a:cubicBezTo>
                      <a:pt x="403" y="275"/>
                      <a:pt x="403" y="275"/>
                      <a:pt x="403" y="275"/>
                    </a:cubicBezTo>
                    <a:cubicBezTo>
                      <a:pt x="403" y="274"/>
                      <a:pt x="403" y="274"/>
                      <a:pt x="403" y="274"/>
                    </a:cubicBezTo>
                    <a:cubicBezTo>
                      <a:pt x="403" y="272"/>
                      <a:pt x="403" y="271"/>
                      <a:pt x="402" y="269"/>
                    </a:cubicBezTo>
                    <a:cubicBezTo>
                      <a:pt x="402" y="269"/>
                      <a:pt x="402" y="269"/>
                      <a:pt x="402" y="269"/>
                    </a:cubicBezTo>
                    <a:cubicBezTo>
                      <a:pt x="400" y="267"/>
                      <a:pt x="400" y="267"/>
                      <a:pt x="400" y="267"/>
                    </a:cubicBezTo>
                    <a:cubicBezTo>
                      <a:pt x="397" y="266"/>
                      <a:pt x="397" y="266"/>
                      <a:pt x="397" y="266"/>
                    </a:cubicBezTo>
                    <a:cubicBezTo>
                      <a:pt x="397" y="266"/>
                      <a:pt x="397" y="266"/>
                      <a:pt x="397" y="266"/>
                    </a:cubicBezTo>
                    <a:cubicBezTo>
                      <a:pt x="395" y="266"/>
                      <a:pt x="392" y="264"/>
                      <a:pt x="391" y="264"/>
                    </a:cubicBezTo>
                    <a:cubicBezTo>
                      <a:pt x="391" y="263"/>
                      <a:pt x="390" y="263"/>
                      <a:pt x="388" y="263"/>
                    </a:cubicBezTo>
                    <a:cubicBezTo>
                      <a:pt x="383" y="263"/>
                      <a:pt x="383" y="263"/>
                      <a:pt x="383" y="263"/>
                    </a:cubicBezTo>
                    <a:cubicBezTo>
                      <a:pt x="383" y="263"/>
                      <a:pt x="383" y="263"/>
                      <a:pt x="383" y="263"/>
                    </a:cubicBezTo>
                    <a:cubicBezTo>
                      <a:pt x="383" y="263"/>
                      <a:pt x="382" y="264"/>
                      <a:pt x="381" y="264"/>
                    </a:cubicBezTo>
                    <a:cubicBezTo>
                      <a:pt x="381" y="264"/>
                      <a:pt x="380" y="263"/>
                      <a:pt x="380" y="263"/>
                    </a:cubicBezTo>
                    <a:cubicBezTo>
                      <a:pt x="380" y="263"/>
                      <a:pt x="380" y="263"/>
                      <a:pt x="380" y="263"/>
                    </a:cubicBezTo>
                    <a:cubicBezTo>
                      <a:pt x="379" y="263"/>
                      <a:pt x="379" y="263"/>
                      <a:pt x="379" y="263"/>
                    </a:cubicBezTo>
                    <a:cubicBezTo>
                      <a:pt x="378" y="263"/>
                      <a:pt x="376" y="262"/>
                      <a:pt x="374" y="261"/>
                    </a:cubicBezTo>
                    <a:cubicBezTo>
                      <a:pt x="373" y="261"/>
                      <a:pt x="372" y="259"/>
                      <a:pt x="371" y="257"/>
                    </a:cubicBezTo>
                    <a:cubicBezTo>
                      <a:pt x="371" y="241"/>
                      <a:pt x="371" y="241"/>
                      <a:pt x="371" y="241"/>
                    </a:cubicBezTo>
                    <a:cubicBezTo>
                      <a:pt x="369" y="242"/>
                      <a:pt x="369" y="242"/>
                      <a:pt x="369" y="242"/>
                    </a:cubicBezTo>
                    <a:cubicBezTo>
                      <a:pt x="368" y="242"/>
                      <a:pt x="368" y="242"/>
                      <a:pt x="367" y="242"/>
                    </a:cubicBezTo>
                    <a:cubicBezTo>
                      <a:pt x="367" y="242"/>
                      <a:pt x="367" y="242"/>
                      <a:pt x="367" y="242"/>
                    </a:cubicBezTo>
                    <a:cubicBezTo>
                      <a:pt x="367" y="242"/>
                      <a:pt x="367" y="242"/>
                      <a:pt x="367" y="242"/>
                    </a:cubicBezTo>
                    <a:cubicBezTo>
                      <a:pt x="366" y="243"/>
                      <a:pt x="365" y="243"/>
                      <a:pt x="363" y="243"/>
                    </a:cubicBezTo>
                    <a:cubicBezTo>
                      <a:pt x="362" y="243"/>
                      <a:pt x="360" y="244"/>
                      <a:pt x="359" y="244"/>
                    </a:cubicBezTo>
                    <a:cubicBezTo>
                      <a:pt x="359" y="244"/>
                      <a:pt x="359" y="244"/>
                      <a:pt x="359" y="244"/>
                    </a:cubicBezTo>
                    <a:cubicBezTo>
                      <a:pt x="357" y="244"/>
                      <a:pt x="356" y="244"/>
                      <a:pt x="355" y="243"/>
                    </a:cubicBezTo>
                    <a:cubicBezTo>
                      <a:pt x="355" y="242"/>
                      <a:pt x="355" y="242"/>
                      <a:pt x="355" y="241"/>
                    </a:cubicBezTo>
                    <a:cubicBezTo>
                      <a:pt x="355" y="241"/>
                      <a:pt x="355" y="241"/>
                      <a:pt x="355" y="241"/>
                    </a:cubicBezTo>
                    <a:cubicBezTo>
                      <a:pt x="355" y="235"/>
                      <a:pt x="355" y="235"/>
                      <a:pt x="355" y="235"/>
                    </a:cubicBezTo>
                    <a:cubicBezTo>
                      <a:pt x="355" y="234"/>
                      <a:pt x="355" y="233"/>
                      <a:pt x="353" y="231"/>
                    </a:cubicBezTo>
                    <a:cubicBezTo>
                      <a:pt x="353" y="231"/>
                      <a:pt x="353" y="231"/>
                      <a:pt x="353" y="231"/>
                    </a:cubicBezTo>
                    <a:cubicBezTo>
                      <a:pt x="352" y="231"/>
                      <a:pt x="352" y="231"/>
                      <a:pt x="352" y="231"/>
                    </a:cubicBezTo>
                    <a:cubicBezTo>
                      <a:pt x="349" y="231"/>
                      <a:pt x="333" y="230"/>
                      <a:pt x="325" y="228"/>
                    </a:cubicBezTo>
                    <a:cubicBezTo>
                      <a:pt x="316" y="225"/>
                      <a:pt x="306" y="218"/>
                      <a:pt x="306" y="203"/>
                    </a:cubicBezTo>
                    <a:cubicBezTo>
                      <a:pt x="306" y="196"/>
                      <a:pt x="305" y="191"/>
                      <a:pt x="304" y="185"/>
                    </a:cubicBezTo>
                    <a:cubicBezTo>
                      <a:pt x="303" y="180"/>
                      <a:pt x="302" y="175"/>
                      <a:pt x="302" y="169"/>
                    </a:cubicBezTo>
                    <a:cubicBezTo>
                      <a:pt x="302" y="165"/>
                      <a:pt x="299" y="161"/>
                      <a:pt x="296" y="158"/>
                    </a:cubicBezTo>
                    <a:cubicBezTo>
                      <a:pt x="294" y="155"/>
                      <a:pt x="292" y="152"/>
                      <a:pt x="293" y="150"/>
                    </a:cubicBezTo>
                    <a:cubicBezTo>
                      <a:pt x="293" y="147"/>
                      <a:pt x="296" y="145"/>
                      <a:pt x="302" y="142"/>
                    </a:cubicBezTo>
                    <a:cubicBezTo>
                      <a:pt x="307" y="140"/>
                      <a:pt x="312" y="138"/>
                      <a:pt x="316" y="136"/>
                    </a:cubicBezTo>
                    <a:cubicBezTo>
                      <a:pt x="328" y="132"/>
                      <a:pt x="334" y="130"/>
                      <a:pt x="337" y="118"/>
                    </a:cubicBezTo>
                    <a:cubicBezTo>
                      <a:pt x="339" y="107"/>
                      <a:pt x="334" y="105"/>
                      <a:pt x="329" y="103"/>
                    </a:cubicBezTo>
                    <a:cubicBezTo>
                      <a:pt x="326" y="102"/>
                      <a:pt x="323" y="100"/>
                      <a:pt x="320" y="98"/>
                    </a:cubicBezTo>
                    <a:cubicBezTo>
                      <a:pt x="317" y="95"/>
                      <a:pt x="318" y="92"/>
                      <a:pt x="319" y="90"/>
                    </a:cubicBezTo>
                    <a:cubicBezTo>
                      <a:pt x="319" y="89"/>
                      <a:pt x="320" y="88"/>
                      <a:pt x="319" y="87"/>
                    </a:cubicBezTo>
                    <a:cubicBezTo>
                      <a:pt x="319" y="86"/>
                      <a:pt x="317" y="84"/>
                      <a:pt x="310" y="83"/>
                    </a:cubicBezTo>
                    <a:cubicBezTo>
                      <a:pt x="292" y="79"/>
                      <a:pt x="284" y="72"/>
                      <a:pt x="281" y="68"/>
                    </a:cubicBezTo>
                    <a:cubicBezTo>
                      <a:pt x="280" y="67"/>
                      <a:pt x="280" y="67"/>
                      <a:pt x="280" y="67"/>
                    </a:cubicBezTo>
                    <a:cubicBezTo>
                      <a:pt x="279" y="66"/>
                      <a:pt x="276" y="64"/>
                      <a:pt x="273" y="63"/>
                    </a:cubicBezTo>
                    <a:cubicBezTo>
                      <a:pt x="266" y="59"/>
                      <a:pt x="261" y="56"/>
                      <a:pt x="261" y="53"/>
                    </a:cubicBezTo>
                    <a:cubicBezTo>
                      <a:pt x="261" y="52"/>
                      <a:pt x="261" y="52"/>
                      <a:pt x="261" y="52"/>
                    </a:cubicBezTo>
                    <a:cubicBezTo>
                      <a:pt x="261" y="47"/>
                      <a:pt x="260" y="38"/>
                      <a:pt x="276" y="33"/>
                    </a:cubicBezTo>
                    <a:cubicBezTo>
                      <a:pt x="288" y="30"/>
                      <a:pt x="293" y="28"/>
                      <a:pt x="301" y="26"/>
                    </a:cubicBezTo>
                    <a:cubicBezTo>
                      <a:pt x="302" y="26"/>
                      <a:pt x="302" y="26"/>
                      <a:pt x="302" y="26"/>
                    </a:cubicBezTo>
                    <a:cubicBezTo>
                      <a:pt x="305" y="25"/>
                      <a:pt x="309" y="25"/>
                      <a:pt x="314" y="23"/>
                    </a:cubicBezTo>
                    <a:cubicBezTo>
                      <a:pt x="320" y="22"/>
                      <a:pt x="322" y="20"/>
                      <a:pt x="322" y="18"/>
                    </a:cubicBezTo>
                    <a:cubicBezTo>
                      <a:pt x="322" y="16"/>
                      <a:pt x="322" y="14"/>
                      <a:pt x="335" y="12"/>
                    </a:cubicBezTo>
                    <a:cubicBezTo>
                      <a:pt x="345" y="10"/>
                      <a:pt x="353" y="6"/>
                      <a:pt x="358" y="3"/>
                    </a:cubicBezTo>
                    <a:cubicBezTo>
                      <a:pt x="363" y="1"/>
                      <a:pt x="366" y="0"/>
                      <a:pt x="368" y="0"/>
                    </a:cubicBezTo>
                    <a:cubicBezTo>
                      <a:pt x="370" y="0"/>
                      <a:pt x="371" y="0"/>
                      <a:pt x="372" y="1"/>
                    </a:cubicBezTo>
                    <a:cubicBezTo>
                      <a:pt x="374" y="3"/>
                      <a:pt x="379" y="4"/>
                      <a:pt x="385" y="4"/>
                    </a:cubicBezTo>
                    <a:cubicBezTo>
                      <a:pt x="390" y="4"/>
                      <a:pt x="396" y="4"/>
                      <a:pt x="398" y="7"/>
                    </a:cubicBezTo>
                    <a:cubicBezTo>
                      <a:pt x="399" y="9"/>
                      <a:pt x="399" y="11"/>
                      <a:pt x="397" y="13"/>
                    </a:cubicBezTo>
                    <a:cubicBezTo>
                      <a:pt x="395" y="19"/>
                      <a:pt x="394" y="22"/>
                      <a:pt x="395" y="24"/>
                    </a:cubicBezTo>
                    <a:cubicBezTo>
                      <a:pt x="396" y="25"/>
                      <a:pt x="398" y="25"/>
                      <a:pt x="401" y="26"/>
                    </a:cubicBezTo>
                    <a:cubicBezTo>
                      <a:pt x="403" y="26"/>
                      <a:pt x="405" y="27"/>
                      <a:pt x="407" y="27"/>
                    </a:cubicBezTo>
                    <a:cubicBezTo>
                      <a:pt x="410" y="28"/>
                      <a:pt x="411" y="28"/>
                      <a:pt x="413" y="28"/>
                    </a:cubicBezTo>
                    <a:cubicBezTo>
                      <a:pt x="415" y="28"/>
                      <a:pt x="415" y="28"/>
                      <a:pt x="415" y="28"/>
                    </a:cubicBezTo>
                    <a:cubicBezTo>
                      <a:pt x="419" y="28"/>
                      <a:pt x="422" y="29"/>
                      <a:pt x="432" y="39"/>
                    </a:cubicBezTo>
                    <a:cubicBezTo>
                      <a:pt x="440" y="47"/>
                      <a:pt x="441" y="51"/>
                      <a:pt x="442" y="54"/>
                    </a:cubicBezTo>
                    <a:cubicBezTo>
                      <a:pt x="443" y="59"/>
                      <a:pt x="444" y="61"/>
                      <a:pt x="453" y="65"/>
                    </a:cubicBezTo>
                    <a:cubicBezTo>
                      <a:pt x="460" y="69"/>
                      <a:pt x="464" y="70"/>
                      <a:pt x="467" y="70"/>
                    </a:cubicBezTo>
                    <a:cubicBezTo>
                      <a:pt x="471" y="71"/>
                      <a:pt x="474" y="71"/>
                      <a:pt x="480" y="77"/>
                    </a:cubicBezTo>
                    <a:cubicBezTo>
                      <a:pt x="482" y="79"/>
                      <a:pt x="484" y="81"/>
                      <a:pt x="485" y="82"/>
                    </a:cubicBezTo>
                    <a:cubicBezTo>
                      <a:pt x="486" y="84"/>
                      <a:pt x="487" y="84"/>
                      <a:pt x="488" y="84"/>
                    </a:cubicBezTo>
                    <a:cubicBezTo>
                      <a:pt x="488" y="84"/>
                      <a:pt x="489" y="84"/>
                      <a:pt x="489" y="84"/>
                    </a:cubicBezTo>
                    <a:cubicBezTo>
                      <a:pt x="491" y="84"/>
                      <a:pt x="494" y="83"/>
                      <a:pt x="500" y="83"/>
                    </a:cubicBezTo>
                    <a:cubicBezTo>
                      <a:pt x="513" y="83"/>
                      <a:pt x="518" y="80"/>
                      <a:pt x="526" y="76"/>
                    </a:cubicBezTo>
                    <a:cubicBezTo>
                      <a:pt x="529" y="74"/>
                      <a:pt x="532" y="73"/>
                      <a:pt x="537" y="71"/>
                    </a:cubicBezTo>
                    <a:cubicBezTo>
                      <a:pt x="552" y="64"/>
                      <a:pt x="563" y="61"/>
                      <a:pt x="571" y="61"/>
                    </a:cubicBezTo>
                    <a:cubicBezTo>
                      <a:pt x="573" y="61"/>
                      <a:pt x="575" y="60"/>
                      <a:pt x="577" y="60"/>
                    </a:cubicBezTo>
                    <a:cubicBezTo>
                      <a:pt x="580" y="59"/>
                      <a:pt x="582" y="58"/>
                      <a:pt x="585" y="58"/>
                    </a:cubicBezTo>
                    <a:cubicBezTo>
                      <a:pt x="589" y="58"/>
                      <a:pt x="593" y="60"/>
                      <a:pt x="597" y="64"/>
                    </a:cubicBezTo>
                    <a:cubicBezTo>
                      <a:pt x="603" y="69"/>
                      <a:pt x="610" y="70"/>
                      <a:pt x="616" y="71"/>
                    </a:cubicBezTo>
                    <a:cubicBezTo>
                      <a:pt x="623" y="72"/>
                      <a:pt x="627" y="73"/>
                      <a:pt x="627" y="78"/>
                    </a:cubicBezTo>
                    <a:cubicBezTo>
                      <a:pt x="627" y="81"/>
                      <a:pt x="628" y="85"/>
                      <a:pt x="629" y="89"/>
                    </a:cubicBezTo>
                    <a:cubicBezTo>
                      <a:pt x="631" y="97"/>
                      <a:pt x="634" y="105"/>
                      <a:pt x="627" y="111"/>
                    </a:cubicBezTo>
                    <a:cubicBezTo>
                      <a:pt x="623" y="115"/>
                      <a:pt x="619" y="118"/>
                      <a:pt x="616" y="121"/>
                    </a:cubicBezTo>
                    <a:cubicBezTo>
                      <a:pt x="610" y="125"/>
                      <a:pt x="606" y="129"/>
                      <a:pt x="606" y="132"/>
                    </a:cubicBezTo>
                    <a:cubicBezTo>
                      <a:pt x="606" y="134"/>
                      <a:pt x="606" y="135"/>
                      <a:pt x="607" y="136"/>
                    </a:cubicBezTo>
                    <a:cubicBezTo>
                      <a:pt x="607" y="139"/>
                      <a:pt x="608" y="141"/>
                      <a:pt x="601" y="148"/>
                    </a:cubicBezTo>
                    <a:cubicBezTo>
                      <a:pt x="596" y="153"/>
                      <a:pt x="582" y="155"/>
                      <a:pt x="573" y="156"/>
                    </a:cubicBezTo>
                    <a:cubicBezTo>
                      <a:pt x="572" y="156"/>
                      <a:pt x="571" y="157"/>
                      <a:pt x="570" y="157"/>
                    </a:cubicBezTo>
                    <a:cubicBezTo>
                      <a:pt x="570" y="159"/>
                      <a:pt x="570" y="159"/>
                      <a:pt x="570" y="159"/>
                    </a:cubicBezTo>
                    <a:cubicBezTo>
                      <a:pt x="573" y="160"/>
                      <a:pt x="576" y="160"/>
                      <a:pt x="579" y="161"/>
                    </a:cubicBezTo>
                    <a:cubicBezTo>
                      <a:pt x="584" y="162"/>
                      <a:pt x="586" y="162"/>
                      <a:pt x="587" y="163"/>
                    </a:cubicBezTo>
                    <a:cubicBezTo>
                      <a:pt x="587" y="164"/>
                      <a:pt x="587" y="164"/>
                      <a:pt x="587" y="165"/>
                    </a:cubicBezTo>
                    <a:cubicBezTo>
                      <a:pt x="587" y="165"/>
                      <a:pt x="587" y="166"/>
                      <a:pt x="587" y="166"/>
                    </a:cubicBezTo>
                    <a:cubicBezTo>
                      <a:pt x="587" y="167"/>
                      <a:pt x="586" y="168"/>
                      <a:pt x="586" y="168"/>
                    </a:cubicBezTo>
                    <a:cubicBezTo>
                      <a:pt x="586" y="168"/>
                      <a:pt x="586" y="168"/>
                      <a:pt x="586" y="168"/>
                    </a:cubicBezTo>
                    <a:cubicBezTo>
                      <a:pt x="585" y="169"/>
                      <a:pt x="584" y="170"/>
                      <a:pt x="582" y="171"/>
                    </a:cubicBezTo>
                    <a:cubicBezTo>
                      <a:pt x="582" y="171"/>
                      <a:pt x="582" y="171"/>
                      <a:pt x="582" y="171"/>
                    </a:cubicBezTo>
                    <a:cubicBezTo>
                      <a:pt x="582" y="171"/>
                      <a:pt x="582" y="171"/>
                      <a:pt x="582" y="171"/>
                    </a:cubicBezTo>
                    <a:cubicBezTo>
                      <a:pt x="581" y="172"/>
                      <a:pt x="579" y="173"/>
                      <a:pt x="578" y="174"/>
                    </a:cubicBezTo>
                    <a:cubicBezTo>
                      <a:pt x="577" y="174"/>
                      <a:pt x="577" y="174"/>
                      <a:pt x="577" y="174"/>
                    </a:cubicBezTo>
                    <a:cubicBezTo>
                      <a:pt x="577" y="174"/>
                      <a:pt x="577" y="174"/>
                      <a:pt x="577" y="174"/>
                    </a:cubicBezTo>
                    <a:cubicBezTo>
                      <a:pt x="577" y="175"/>
                      <a:pt x="576" y="176"/>
                      <a:pt x="576" y="178"/>
                    </a:cubicBezTo>
                    <a:cubicBezTo>
                      <a:pt x="575" y="179"/>
                      <a:pt x="575" y="181"/>
                      <a:pt x="576" y="182"/>
                    </a:cubicBezTo>
                    <a:cubicBezTo>
                      <a:pt x="576" y="183"/>
                      <a:pt x="576" y="183"/>
                      <a:pt x="576" y="184"/>
                    </a:cubicBezTo>
                    <a:cubicBezTo>
                      <a:pt x="576" y="184"/>
                      <a:pt x="576" y="184"/>
                      <a:pt x="576" y="184"/>
                    </a:cubicBezTo>
                    <a:cubicBezTo>
                      <a:pt x="576" y="184"/>
                      <a:pt x="576" y="184"/>
                      <a:pt x="576" y="184"/>
                    </a:cubicBezTo>
                    <a:cubicBezTo>
                      <a:pt x="577" y="186"/>
                      <a:pt x="577" y="189"/>
                      <a:pt x="577" y="191"/>
                    </a:cubicBezTo>
                    <a:cubicBezTo>
                      <a:pt x="577" y="197"/>
                      <a:pt x="577" y="197"/>
                      <a:pt x="577" y="197"/>
                    </a:cubicBezTo>
                    <a:cubicBezTo>
                      <a:pt x="577" y="198"/>
                      <a:pt x="577" y="199"/>
                      <a:pt x="577" y="200"/>
                    </a:cubicBezTo>
                    <a:cubicBezTo>
                      <a:pt x="577" y="201"/>
                      <a:pt x="578" y="201"/>
                      <a:pt x="578" y="202"/>
                    </a:cubicBezTo>
                    <a:cubicBezTo>
                      <a:pt x="578" y="203"/>
                      <a:pt x="578" y="203"/>
                      <a:pt x="578" y="203"/>
                    </a:cubicBezTo>
                    <a:cubicBezTo>
                      <a:pt x="579" y="203"/>
                      <a:pt x="579" y="203"/>
                      <a:pt x="579" y="203"/>
                    </a:cubicBezTo>
                    <a:cubicBezTo>
                      <a:pt x="579" y="203"/>
                      <a:pt x="579" y="203"/>
                      <a:pt x="580" y="203"/>
                    </a:cubicBezTo>
                    <a:cubicBezTo>
                      <a:pt x="581" y="203"/>
                      <a:pt x="581" y="203"/>
                      <a:pt x="581" y="203"/>
                    </a:cubicBezTo>
                    <a:cubicBezTo>
                      <a:pt x="585" y="201"/>
                      <a:pt x="585" y="201"/>
                      <a:pt x="585" y="201"/>
                    </a:cubicBezTo>
                    <a:cubicBezTo>
                      <a:pt x="585" y="201"/>
                      <a:pt x="585" y="201"/>
                      <a:pt x="585" y="201"/>
                    </a:cubicBezTo>
                    <a:cubicBezTo>
                      <a:pt x="585" y="202"/>
                      <a:pt x="584" y="203"/>
                      <a:pt x="584" y="206"/>
                    </a:cubicBezTo>
                    <a:cubicBezTo>
                      <a:pt x="583" y="208"/>
                      <a:pt x="583" y="211"/>
                      <a:pt x="584" y="212"/>
                    </a:cubicBezTo>
                    <a:cubicBezTo>
                      <a:pt x="584" y="214"/>
                      <a:pt x="585" y="216"/>
                      <a:pt x="586" y="217"/>
                    </a:cubicBezTo>
                    <a:cubicBezTo>
                      <a:pt x="587" y="218"/>
                      <a:pt x="589" y="220"/>
                      <a:pt x="591" y="221"/>
                    </a:cubicBezTo>
                    <a:cubicBezTo>
                      <a:pt x="593" y="221"/>
                      <a:pt x="594" y="222"/>
                      <a:pt x="595" y="222"/>
                    </a:cubicBezTo>
                    <a:cubicBezTo>
                      <a:pt x="596" y="223"/>
                      <a:pt x="597" y="223"/>
                      <a:pt x="597" y="224"/>
                    </a:cubicBezTo>
                    <a:cubicBezTo>
                      <a:pt x="598" y="224"/>
                      <a:pt x="598" y="224"/>
                      <a:pt x="598" y="224"/>
                    </a:cubicBezTo>
                    <a:cubicBezTo>
                      <a:pt x="598" y="224"/>
                      <a:pt x="598" y="224"/>
                      <a:pt x="598" y="224"/>
                    </a:cubicBezTo>
                    <a:cubicBezTo>
                      <a:pt x="599" y="224"/>
                      <a:pt x="601" y="225"/>
                      <a:pt x="603" y="225"/>
                    </a:cubicBezTo>
                    <a:cubicBezTo>
                      <a:pt x="603" y="226"/>
                      <a:pt x="605" y="227"/>
                      <a:pt x="604" y="229"/>
                    </a:cubicBezTo>
                    <a:cubicBezTo>
                      <a:pt x="604" y="230"/>
                      <a:pt x="604" y="230"/>
                      <a:pt x="604" y="231"/>
                    </a:cubicBezTo>
                    <a:cubicBezTo>
                      <a:pt x="604" y="232"/>
                      <a:pt x="603" y="233"/>
                      <a:pt x="604" y="235"/>
                    </a:cubicBezTo>
                    <a:cubicBezTo>
                      <a:pt x="604" y="236"/>
                      <a:pt x="605" y="237"/>
                      <a:pt x="605" y="238"/>
                    </a:cubicBezTo>
                    <a:cubicBezTo>
                      <a:pt x="605" y="238"/>
                      <a:pt x="606" y="239"/>
                      <a:pt x="606" y="239"/>
                    </a:cubicBezTo>
                    <a:cubicBezTo>
                      <a:pt x="606" y="240"/>
                      <a:pt x="606" y="240"/>
                      <a:pt x="606" y="240"/>
                    </a:cubicBezTo>
                    <a:cubicBezTo>
                      <a:pt x="606" y="240"/>
                      <a:pt x="606" y="240"/>
                      <a:pt x="606" y="240"/>
                    </a:cubicBezTo>
                    <a:cubicBezTo>
                      <a:pt x="607" y="241"/>
                      <a:pt x="608" y="242"/>
                      <a:pt x="609" y="244"/>
                    </a:cubicBezTo>
                    <a:cubicBezTo>
                      <a:pt x="609" y="245"/>
                      <a:pt x="609" y="247"/>
                      <a:pt x="610" y="247"/>
                    </a:cubicBezTo>
                    <a:cubicBezTo>
                      <a:pt x="610" y="247"/>
                      <a:pt x="610" y="247"/>
                      <a:pt x="610" y="247"/>
                    </a:cubicBezTo>
                    <a:cubicBezTo>
                      <a:pt x="610" y="247"/>
                      <a:pt x="610" y="247"/>
                      <a:pt x="610" y="247"/>
                    </a:cubicBezTo>
                    <a:cubicBezTo>
                      <a:pt x="611" y="248"/>
                      <a:pt x="611" y="250"/>
                      <a:pt x="611" y="251"/>
                    </a:cubicBezTo>
                    <a:cubicBezTo>
                      <a:pt x="611" y="251"/>
                      <a:pt x="611" y="251"/>
                      <a:pt x="611" y="251"/>
                    </a:cubicBezTo>
                    <a:cubicBezTo>
                      <a:pt x="611" y="252"/>
                      <a:pt x="610" y="252"/>
                      <a:pt x="610" y="253"/>
                    </a:cubicBezTo>
                    <a:cubicBezTo>
                      <a:pt x="609" y="254"/>
                      <a:pt x="608" y="255"/>
                      <a:pt x="608" y="256"/>
                    </a:cubicBezTo>
                    <a:cubicBezTo>
                      <a:pt x="608" y="256"/>
                      <a:pt x="608" y="256"/>
                      <a:pt x="608" y="256"/>
                    </a:cubicBezTo>
                    <a:cubicBezTo>
                      <a:pt x="608" y="256"/>
                      <a:pt x="608" y="256"/>
                      <a:pt x="608" y="256"/>
                    </a:cubicBezTo>
                    <a:cubicBezTo>
                      <a:pt x="607" y="257"/>
                      <a:pt x="606" y="259"/>
                      <a:pt x="605" y="259"/>
                    </a:cubicBezTo>
                    <a:cubicBezTo>
                      <a:pt x="604" y="259"/>
                      <a:pt x="604" y="259"/>
                      <a:pt x="604" y="259"/>
                    </a:cubicBezTo>
                    <a:cubicBezTo>
                      <a:pt x="604" y="259"/>
                      <a:pt x="604" y="259"/>
                      <a:pt x="604" y="259"/>
                    </a:cubicBezTo>
                    <a:cubicBezTo>
                      <a:pt x="603" y="260"/>
                      <a:pt x="601" y="261"/>
                      <a:pt x="600" y="261"/>
                    </a:cubicBezTo>
                    <a:cubicBezTo>
                      <a:pt x="599" y="261"/>
                      <a:pt x="596" y="262"/>
                      <a:pt x="594" y="263"/>
                    </a:cubicBezTo>
                    <a:cubicBezTo>
                      <a:pt x="594" y="263"/>
                      <a:pt x="594" y="263"/>
                      <a:pt x="594" y="263"/>
                    </a:cubicBezTo>
                    <a:cubicBezTo>
                      <a:pt x="594" y="263"/>
                      <a:pt x="594" y="263"/>
                      <a:pt x="594" y="263"/>
                    </a:cubicBezTo>
                    <a:cubicBezTo>
                      <a:pt x="592" y="265"/>
                      <a:pt x="592" y="265"/>
                      <a:pt x="592" y="266"/>
                    </a:cubicBezTo>
                    <a:cubicBezTo>
                      <a:pt x="592" y="266"/>
                      <a:pt x="592" y="266"/>
                      <a:pt x="592" y="266"/>
                    </a:cubicBezTo>
                    <a:cubicBezTo>
                      <a:pt x="591" y="267"/>
                      <a:pt x="589" y="269"/>
                      <a:pt x="587" y="269"/>
                    </a:cubicBezTo>
                    <a:cubicBezTo>
                      <a:pt x="586" y="269"/>
                      <a:pt x="585" y="269"/>
                      <a:pt x="584" y="269"/>
                    </a:cubicBezTo>
                    <a:cubicBezTo>
                      <a:pt x="583" y="269"/>
                      <a:pt x="581" y="269"/>
                      <a:pt x="580" y="268"/>
                    </a:cubicBezTo>
                    <a:cubicBezTo>
                      <a:pt x="577" y="265"/>
                      <a:pt x="577" y="265"/>
                      <a:pt x="577" y="265"/>
                    </a:cubicBezTo>
                    <a:cubicBezTo>
                      <a:pt x="575" y="263"/>
                      <a:pt x="574" y="261"/>
                      <a:pt x="574" y="259"/>
                    </a:cubicBezTo>
                    <a:cubicBezTo>
                      <a:pt x="574" y="257"/>
                      <a:pt x="573" y="256"/>
                      <a:pt x="572" y="256"/>
                    </a:cubicBezTo>
                    <a:cubicBezTo>
                      <a:pt x="572" y="256"/>
                      <a:pt x="571" y="256"/>
                      <a:pt x="571" y="257"/>
                    </a:cubicBezTo>
                    <a:cubicBezTo>
                      <a:pt x="568" y="257"/>
                      <a:pt x="566" y="257"/>
                      <a:pt x="565" y="258"/>
                    </a:cubicBezTo>
                    <a:cubicBezTo>
                      <a:pt x="564" y="258"/>
                      <a:pt x="563" y="258"/>
                      <a:pt x="562" y="258"/>
                    </a:cubicBezTo>
                    <a:cubicBezTo>
                      <a:pt x="561" y="258"/>
                      <a:pt x="561" y="258"/>
                      <a:pt x="560" y="258"/>
                    </a:cubicBezTo>
                    <a:cubicBezTo>
                      <a:pt x="558" y="259"/>
                      <a:pt x="558" y="259"/>
                      <a:pt x="558" y="259"/>
                    </a:cubicBezTo>
                    <a:cubicBezTo>
                      <a:pt x="558" y="259"/>
                      <a:pt x="558" y="259"/>
                      <a:pt x="558" y="259"/>
                    </a:cubicBezTo>
                    <a:cubicBezTo>
                      <a:pt x="558" y="260"/>
                      <a:pt x="558" y="260"/>
                      <a:pt x="557" y="260"/>
                    </a:cubicBezTo>
                    <a:cubicBezTo>
                      <a:pt x="557" y="261"/>
                      <a:pt x="557" y="261"/>
                      <a:pt x="557" y="261"/>
                    </a:cubicBezTo>
                    <a:cubicBezTo>
                      <a:pt x="557" y="261"/>
                      <a:pt x="557" y="261"/>
                      <a:pt x="557" y="261"/>
                    </a:cubicBezTo>
                    <a:cubicBezTo>
                      <a:pt x="556" y="262"/>
                      <a:pt x="556" y="264"/>
                      <a:pt x="557" y="266"/>
                    </a:cubicBezTo>
                    <a:cubicBezTo>
                      <a:pt x="557" y="266"/>
                      <a:pt x="557" y="266"/>
                      <a:pt x="558" y="267"/>
                    </a:cubicBezTo>
                    <a:cubicBezTo>
                      <a:pt x="558" y="268"/>
                      <a:pt x="558" y="270"/>
                      <a:pt x="558" y="271"/>
                    </a:cubicBezTo>
                    <a:cubicBezTo>
                      <a:pt x="558" y="271"/>
                      <a:pt x="558" y="271"/>
                      <a:pt x="558" y="271"/>
                    </a:cubicBezTo>
                    <a:cubicBezTo>
                      <a:pt x="558" y="272"/>
                      <a:pt x="558" y="272"/>
                      <a:pt x="558" y="272"/>
                    </a:cubicBezTo>
                    <a:cubicBezTo>
                      <a:pt x="559" y="272"/>
                      <a:pt x="559" y="273"/>
                      <a:pt x="559" y="273"/>
                    </a:cubicBezTo>
                    <a:cubicBezTo>
                      <a:pt x="560" y="275"/>
                      <a:pt x="561" y="277"/>
                      <a:pt x="562" y="278"/>
                    </a:cubicBezTo>
                    <a:cubicBezTo>
                      <a:pt x="563" y="280"/>
                      <a:pt x="564" y="282"/>
                      <a:pt x="566" y="284"/>
                    </a:cubicBezTo>
                    <a:cubicBezTo>
                      <a:pt x="567" y="286"/>
                      <a:pt x="569" y="288"/>
                      <a:pt x="570" y="289"/>
                    </a:cubicBezTo>
                    <a:cubicBezTo>
                      <a:pt x="571" y="291"/>
                      <a:pt x="572" y="293"/>
                      <a:pt x="572" y="295"/>
                    </a:cubicBezTo>
                    <a:cubicBezTo>
                      <a:pt x="572" y="296"/>
                      <a:pt x="572" y="298"/>
                      <a:pt x="571" y="300"/>
                    </a:cubicBezTo>
                    <a:cubicBezTo>
                      <a:pt x="570" y="302"/>
                      <a:pt x="570" y="303"/>
                      <a:pt x="571" y="305"/>
                    </a:cubicBezTo>
                    <a:cubicBezTo>
                      <a:pt x="571" y="306"/>
                      <a:pt x="572" y="308"/>
                      <a:pt x="574" y="309"/>
                    </a:cubicBezTo>
                    <a:cubicBezTo>
                      <a:pt x="574" y="310"/>
                      <a:pt x="575" y="311"/>
                      <a:pt x="574" y="312"/>
                    </a:cubicBezTo>
                    <a:cubicBezTo>
                      <a:pt x="574" y="313"/>
                      <a:pt x="574" y="313"/>
                      <a:pt x="573" y="313"/>
                    </a:cubicBezTo>
                    <a:cubicBezTo>
                      <a:pt x="573" y="314"/>
                      <a:pt x="573" y="314"/>
                      <a:pt x="573" y="314"/>
                    </a:cubicBezTo>
                    <a:cubicBezTo>
                      <a:pt x="572" y="314"/>
                      <a:pt x="572" y="314"/>
                      <a:pt x="572" y="314"/>
                    </a:cubicBezTo>
                    <a:cubicBezTo>
                      <a:pt x="572" y="314"/>
                      <a:pt x="572" y="315"/>
                      <a:pt x="572" y="315"/>
                    </a:cubicBezTo>
                    <a:cubicBezTo>
                      <a:pt x="571" y="316"/>
                      <a:pt x="571" y="316"/>
                      <a:pt x="571" y="317"/>
                    </a:cubicBezTo>
                    <a:cubicBezTo>
                      <a:pt x="570" y="317"/>
                      <a:pt x="570" y="317"/>
                      <a:pt x="570" y="317"/>
                    </a:cubicBezTo>
                    <a:cubicBezTo>
                      <a:pt x="570" y="317"/>
                      <a:pt x="570" y="317"/>
                      <a:pt x="570" y="317"/>
                    </a:cubicBezTo>
                    <a:cubicBezTo>
                      <a:pt x="570" y="318"/>
                      <a:pt x="570" y="319"/>
                      <a:pt x="571" y="319"/>
                    </a:cubicBezTo>
                    <a:cubicBezTo>
                      <a:pt x="572" y="320"/>
                      <a:pt x="572" y="322"/>
                      <a:pt x="572" y="324"/>
                    </a:cubicBezTo>
                    <a:cubicBezTo>
                      <a:pt x="571" y="325"/>
                      <a:pt x="572" y="327"/>
                      <a:pt x="573" y="328"/>
                    </a:cubicBezTo>
                    <a:cubicBezTo>
                      <a:pt x="573" y="328"/>
                      <a:pt x="573" y="328"/>
                      <a:pt x="573" y="328"/>
                    </a:cubicBezTo>
                    <a:cubicBezTo>
                      <a:pt x="573" y="328"/>
                      <a:pt x="573" y="328"/>
                      <a:pt x="573" y="328"/>
                    </a:cubicBezTo>
                    <a:cubicBezTo>
                      <a:pt x="574" y="328"/>
                      <a:pt x="575" y="329"/>
                      <a:pt x="575" y="329"/>
                    </a:cubicBezTo>
                    <a:cubicBezTo>
                      <a:pt x="576" y="330"/>
                      <a:pt x="576" y="330"/>
                      <a:pt x="576" y="330"/>
                    </a:cubicBezTo>
                    <a:cubicBezTo>
                      <a:pt x="577" y="329"/>
                      <a:pt x="577" y="329"/>
                      <a:pt x="577" y="329"/>
                    </a:cubicBezTo>
                    <a:cubicBezTo>
                      <a:pt x="577" y="329"/>
                      <a:pt x="577" y="329"/>
                      <a:pt x="578" y="329"/>
                    </a:cubicBezTo>
                    <a:cubicBezTo>
                      <a:pt x="580" y="328"/>
                      <a:pt x="581" y="327"/>
                      <a:pt x="582" y="327"/>
                    </a:cubicBezTo>
                    <a:cubicBezTo>
                      <a:pt x="582" y="327"/>
                      <a:pt x="582" y="327"/>
                      <a:pt x="582" y="327"/>
                    </a:cubicBezTo>
                    <a:cubicBezTo>
                      <a:pt x="583" y="327"/>
                      <a:pt x="583" y="327"/>
                      <a:pt x="583" y="327"/>
                    </a:cubicBezTo>
                    <a:cubicBezTo>
                      <a:pt x="584" y="325"/>
                      <a:pt x="585" y="324"/>
                      <a:pt x="585" y="324"/>
                    </a:cubicBezTo>
                    <a:cubicBezTo>
                      <a:pt x="585" y="324"/>
                      <a:pt x="585" y="324"/>
                      <a:pt x="585" y="324"/>
                    </a:cubicBezTo>
                    <a:cubicBezTo>
                      <a:pt x="585" y="324"/>
                      <a:pt x="585" y="324"/>
                      <a:pt x="585" y="324"/>
                    </a:cubicBezTo>
                    <a:cubicBezTo>
                      <a:pt x="586" y="322"/>
                      <a:pt x="587" y="321"/>
                      <a:pt x="588" y="321"/>
                    </a:cubicBezTo>
                    <a:cubicBezTo>
                      <a:pt x="589" y="321"/>
                      <a:pt x="590" y="323"/>
                      <a:pt x="592" y="324"/>
                    </a:cubicBezTo>
                    <a:cubicBezTo>
                      <a:pt x="593" y="326"/>
                      <a:pt x="595" y="329"/>
                      <a:pt x="597" y="331"/>
                    </a:cubicBezTo>
                    <a:cubicBezTo>
                      <a:pt x="598" y="333"/>
                      <a:pt x="598" y="334"/>
                      <a:pt x="598" y="335"/>
                    </a:cubicBezTo>
                    <a:cubicBezTo>
                      <a:pt x="598" y="336"/>
                      <a:pt x="598" y="336"/>
                      <a:pt x="598" y="336"/>
                    </a:cubicBezTo>
                    <a:cubicBezTo>
                      <a:pt x="599" y="336"/>
                      <a:pt x="599" y="336"/>
                      <a:pt x="599" y="336"/>
                    </a:cubicBezTo>
                    <a:cubicBezTo>
                      <a:pt x="600" y="336"/>
                      <a:pt x="600" y="337"/>
                      <a:pt x="600" y="337"/>
                    </a:cubicBezTo>
                    <a:cubicBezTo>
                      <a:pt x="600" y="337"/>
                      <a:pt x="601" y="337"/>
                      <a:pt x="601" y="338"/>
                    </a:cubicBezTo>
                    <a:cubicBezTo>
                      <a:pt x="602" y="338"/>
                      <a:pt x="602" y="338"/>
                      <a:pt x="603" y="339"/>
                    </a:cubicBezTo>
                    <a:cubicBezTo>
                      <a:pt x="604" y="339"/>
                      <a:pt x="604" y="340"/>
                      <a:pt x="605" y="340"/>
                    </a:cubicBezTo>
                    <a:cubicBezTo>
                      <a:pt x="605" y="342"/>
                      <a:pt x="607" y="342"/>
                      <a:pt x="608" y="343"/>
                    </a:cubicBezTo>
                    <a:cubicBezTo>
                      <a:pt x="611" y="345"/>
                      <a:pt x="611" y="346"/>
                      <a:pt x="612" y="346"/>
                    </a:cubicBezTo>
                    <a:cubicBezTo>
                      <a:pt x="612" y="346"/>
                      <a:pt x="612" y="346"/>
                      <a:pt x="612" y="346"/>
                    </a:cubicBezTo>
                    <a:cubicBezTo>
                      <a:pt x="613" y="346"/>
                      <a:pt x="614" y="347"/>
                      <a:pt x="615" y="347"/>
                    </a:cubicBezTo>
                    <a:cubicBezTo>
                      <a:pt x="615" y="347"/>
                      <a:pt x="615" y="347"/>
                      <a:pt x="615" y="347"/>
                    </a:cubicBezTo>
                    <a:cubicBezTo>
                      <a:pt x="615" y="346"/>
                      <a:pt x="615" y="346"/>
                      <a:pt x="615" y="346"/>
                    </a:cubicBezTo>
                    <a:cubicBezTo>
                      <a:pt x="621" y="346"/>
                      <a:pt x="621" y="346"/>
                      <a:pt x="621" y="346"/>
                    </a:cubicBezTo>
                    <a:cubicBezTo>
                      <a:pt x="621" y="346"/>
                      <a:pt x="622" y="346"/>
                      <a:pt x="623" y="347"/>
                    </a:cubicBezTo>
                    <a:cubicBezTo>
                      <a:pt x="624" y="347"/>
                      <a:pt x="625" y="347"/>
                      <a:pt x="625" y="347"/>
                    </a:cubicBezTo>
                    <a:cubicBezTo>
                      <a:pt x="627" y="348"/>
                      <a:pt x="629" y="350"/>
                      <a:pt x="630" y="350"/>
                    </a:cubicBezTo>
                    <a:cubicBezTo>
                      <a:pt x="632" y="352"/>
                      <a:pt x="633" y="354"/>
                      <a:pt x="635" y="354"/>
                    </a:cubicBezTo>
                    <a:cubicBezTo>
                      <a:pt x="637" y="355"/>
                      <a:pt x="640" y="356"/>
                      <a:pt x="641" y="356"/>
                    </a:cubicBezTo>
                    <a:cubicBezTo>
                      <a:pt x="641" y="356"/>
                      <a:pt x="643" y="357"/>
                      <a:pt x="644" y="357"/>
                    </a:cubicBezTo>
                    <a:cubicBezTo>
                      <a:pt x="644" y="357"/>
                      <a:pt x="644" y="357"/>
                      <a:pt x="644" y="357"/>
                    </a:cubicBezTo>
                    <a:cubicBezTo>
                      <a:pt x="644" y="357"/>
                      <a:pt x="644" y="357"/>
                      <a:pt x="644" y="357"/>
                    </a:cubicBezTo>
                    <a:cubicBezTo>
                      <a:pt x="645" y="358"/>
                      <a:pt x="645" y="358"/>
                      <a:pt x="645" y="358"/>
                    </a:cubicBezTo>
                    <a:cubicBezTo>
                      <a:pt x="645" y="358"/>
                      <a:pt x="645" y="359"/>
                      <a:pt x="644" y="360"/>
                    </a:cubicBezTo>
                    <a:cubicBezTo>
                      <a:pt x="644" y="360"/>
                      <a:pt x="644" y="360"/>
                      <a:pt x="644" y="360"/>
                    </a:cubicBezTo>
                    <a:cubicBezTo>
                      <a:pt x="644" y="361"/>
                      <a:pt x="644" y="361"/>
                      <a:pt x="644" y="361"/>
                    </a:cubicBezTo>
                    <a:cubicBezTo>
                      <a:pt x="644" y="363"/>
                      <a:pt x="644" y="363"/>
                      <a:pt x="644" y="364"/>
                    </a:cubicBezTo>
                    <a:cubicBezTo>
                      <a:pt x="644" y="364"/>
                      <a:pt x="644" y="364"/>
                      <a:pt x="644" y="364"/>
                    </a:cubicBezTo>
                    <a:cubicBezTo>
                      <a:pt x="644" y="364"/>
                      <a:pt x="644" y="364"/>
                      <a:pt x="644" y="364"/>
                    </a:cubicBezTo>
                    <a:cubicBezTo>
                      <a:pt x="644" y="366"/>
                      <a:pt x="646" y="368"/>
                      <a:pt x="649" y="368"/>
                    </a:cubicBezTo>
                    <a:cubicBezTo>
                      <a:pt x="649" y="368"/>
                      <a:pt x="649" y="368"/>
                      <a:pt x="649" y="368"/>
                    </a:cubicBezTo>
                    <a:cubicBezTo>
                      <a:pt x="649" y="368"/>
                      <a:pt x="649" y="368"/>
                      <a:pt x="649" y="368"/>
                    </a:cubicBezTo>
                    <a:cubicBezTo>
                      <a:pt x="651" y="368"/>
                      <a:pt x="653" y="370"/>
                      <a:pt x="654" y="371"/>
                    </a:cubicBezTo>
                    <a:cubicBezTo>
                      <a:pt x="654" y="371"/>
                      <a:pt x="654" y="371"/>
                      <a:pt x="654" y="371"/>
                    </a:cubicBezTo>
                    <a:cubicBezTo>
                      <a:pt x="654" y="371"/>
                      <a:pt x="656" y="371"/>
                      <a:pt x="657" y="372"/>
                    </a:cubicBezTo>
                    <a:cubicBezTo>
                      <a:pt x="658" y="372"/>
                      <a:pt x="659" y="373"/>
                      <a:pt x="660" y="373"/>
                    </a:cubicBezTo>
                    <a:cubicBezTo>
                      <a:pt x="660" y="373"/>
                      <a:pt x="660" y="373"/>
                      <a:pt x="660" y="373"/>
                    </a:cubicBezTo>
                    <a:cubicBezTo>
                      <a:pt x="661" y="373"/>
                      <a:pt x="661" y="373"/>
                      <a:pt x="661" y="373"/>
                    </a:cubicBezTo>
                    <a:cubicBezTo>
                      <a:pt x="663" y="373"/>
                      <a:pt x="667" y="374"/>
                      <a:pt x="668" y="375"/>
                    </a:cubicBezTo>
                    <a:cubicBezTo>
                      <a:pt x="669" y="376"/>
                      <a:pt x="669" y="376"/>
                      <a:pt x="669" y="376"/>
                    </a:cubicBezTo>
                    <a:cubicBezTo>
                      <a:pt x="669" y="376"/>
                      <a:pt x="669" y="376"/>
                      <a:pt x="669" y="376"/>
                    </a:cubicBezTo>
                    <a:cubicBezTo>
                      <a:pt x="670" y="376"/>
                      <a:pt x="673" y="378"/>
                      <a:pt x="674" y="379"/>
                    </a:cubicBezTo>
                    <a:cubicBezTo>
                      <a:pt x="674" y="379"/>
                      <a:pt x="674" y="379"/>
                      <a:pt x="674" y="379"/>
                    </a:cubicBezTo>
                    <a:cubicBezTo>
                      <a:pt x="674" y="380"/>
                      <a:pt x="674" y="380"/>
                      <a:pt x="674" y="380"/>
                    </a:cubicBezTo>
                    <a:cubicBezTo>
                      <a:pt x="675" y="380"/>
                      <a:pt x="676" y="381"/>
                      <a:pt x="677" y="381"/>
                    </a:cubicBezTo>
                    <a:cubicBezTo>
                      <a:pt x="677" y="382"/>
                      <a:pt x="678" y="383"/>
                      <a:pt x="679" y="383"/>
                    </a:cubicBezTo>
                    <a:cubicBezTo>
                      <a:pt x="682" y="386"/>
                      <a:pt x="682" y="386"/>
                      <a:pt x="682" y="386"/>
                    </a:cubicBezTo>
                    <a:cubicBezTo>
                      <a:pt x="682" y="386"/>
                      <a:pt x="682" y="386"/>
                      <a:pt x="682" y="386"/>
                    </a:cubicBezTo>
                    <a:cubicBezTo>
                      <a:pt x="682" y="386"/>
                      <a:pt x="679" y="388"/>
                      <a:pt x="677" y="390"/>
                    </a:cubicBezTo>
                    <a:cubicBezTo>
                      <a:pt x="669" y="397"/>
                      <a:pt x="669" y="397"/>
                      <a:pt x="669" y="397"/>
                    </a:cubicBezTo>
                    <a:cubicBezTo>
                      <a:pt x="669" y="398"/>
                      <a:pt x="669" y="398"/>
                      <a:pt x="669" y="398"/>
                    </a:cubicBezTo>
                    <a:cubicBezTo>
                      <a:pt x="669" y="399"/>
                      <a:pt x="667" y="400"/>
                      <a:pt x="666" y="400"/>
                    </a:cubicBezTo>
                    <a:cubicBezTo>
                      <a:pt x="665" y="400"/>
                      <a:pt x="664" y="401"/>
                      <a:pt x="663" y="402"/>
                    </a:cubicBezTo>
                    <a:cubicBezTo>
                      <a:pt x="662" y="402"/>
                      <a:pt x="662" y="402"/>
                      <a:pt x="662" y="402"/>
                    </a:cubicBezTo>
                    <a:cubicBezTo>
                      <a:pt x="662" y="403"/>
                      <a:pt x="662" y="403"/>
                      <a:pt x="662" y="403"/>
                    </a:cubicBezTo>
                    <a:cubicBezTo>
                      <a:pt x="662" y="405"/>
                      <a:pt x="662" y="407"/>
                      <a:pt x="661" y="408"/>
                    </a:cubicBezTo>
                    <a:cubicBezTo>
                      <a:pt x="661" y="408"/>
                      <a:pt x="661" y="408"/>
                      <a:pt x="661" y="408"/>
                    </a:cubicBezTo>
                    <a:cubicBezTo>
                      <a:pt x="661" y="408"/>
                      <a:pt x="661" y="408"/>
                      <a:pt x="661" y="408"/>
                    </a:cubicBezTo>
                    <a:cubicBezTo>
                      <a:pt x="660" y="409"/>
                      <a:pt x="658" y="410"/>
                      <a:pt x="656" y="410"/>
                    </a:cubicBezTo>
                    <a:cubicBezTo>
                      <a:pt x="655" y="410"/>
                      <a:pt x="653" y="411"/>
                      <a:pt x="653" y="411"/>
                    </a:cubicBezTo>
                    <a:cubicBezTo>
                      <a:pt x="653" y="412"/>
                      <a:pt x="653" y="412"/>
                      <a:pt x="653" y="412"/>
                    </a:cubicBezTo>
                    <a:cubicBezTo>
                      <a:pt x="653" y="412"/>
                      <a:pt x="653" y="412"/>
                      <a:pt x="653" y="412"/>
                    </a:cubicBezTo>
                    <a:cubicBezTo>
                      <a:pt x="652" y="412"/>
                      <a:pt x="652" y="413"/>
                      <a:pt x="652" y="414"/>
                    </a:cubicBezTo>
                    <a:cubicBezTo>
                      <a:pt x="652" y="414"/>
                      <a:pt x="652" y="416"/>
                      <a:pt x="653" y="416"/>
                    </a:cubicBezTo>
                    <a:cubicBezTo>
                      <a:pt x="653" y="417"/>
                      <a:pt x="652" y="419"/>
                      <a:pt x="652" y="420"/>
                    </a:cubicBezTo>
                    <a:cubicBezTo>
                      <a:pt x="652" y="421"/>
                      <a:pt x="651" y="421"/>
                      <a:pt x="651" y="422"/>
                    </a:cubicBezTo>
                    <a:cubicBezTo>
                      <a:pt x="651" y="423"/>
                      <a:pt x="650" y="424"/>
                      <a:pt x="649" y="425"/>
                    </a:cubicBezTo>
                    <a:cubicBezTo>
                      <a:pt x="648" y="426"/>
                      <a:pt x="647" y="427"/>
                      <a:pt x="647" y="428"/>
                    </a:cubicBezTo>
                    <a:cubicBezTo>
                      <a:pt x="646" y="429"/>
                      <a:pt x="645" y="431"/>
                      <a:pt x="646" y="433"/>
                    </a:cubicBezTo>
                    <a:cubicBezTo>
                      <a:pt x="646" y="434"/>
                      <a:pt x="646" y="435"/>
                      <a:pt x="646" y="436"/>
                    </a:cubicBezTo>
                    <a:cubicBezTo>
                      <a:pt x="647" y="437"/>
                      <a:pt x="647" y="438"/>
                      <a:pt x="647" y="438"/>
                    </a:cubicBezTo>
                    <a:cubicBezTo>
                      <a:pt x="647" y="438"/>
                      <a:pt x="647" y="439"/>
                      <a:pt x="646" y="440"/>
                    </a:cubicBezTo>
                    <a:cubicBezTo>
                      <a:pt x="646" y="440"/>
                      <a:pt x="646" y="441"/>
                      <a:pt x="646" y="442"/>
                    </a:cubicBezTo>
                    <a:cubicBezTo>
                      <a:pt x="646" y="442"/>
                      <a:pt x="646" y="442"/>
                      <a:pt x="646" y="442"/>
                    </a:cubicBezTo>
                    <a:cubicBezTo>
                      <a:pt x="646" y="443"/>
                      <a:pt x="645" y="443"/>
                      <a:pt x="645" y="444"/>
                    </a:cubicBezTo>
                    <a:cubicBezTo>
                      <a:pt x="644" y="445"/>
                      <a:pt x="643" y="446"/>
                      <a:pt x="642" y="447"/>
                    </a:cubicBezTo>
                    <a:cubicBezTo>
                      <a:pt x="642" y="447"/>
                      <a:pt x="642" y="447"/>
                      <a:pt x="642" y="447"/>
                    </a:cubicBezTo>
                    <a:cubicBezTo>
                      <a:pt x="642" y="447"/>
                      <a:pt x="642" y="447"/>
                      <a:pt x="642" y="447"/>
                    </a:cubicBezTo>
                    <a:cubicBezTo>
                      <a:pt x="642" y="448"/>
                      <a:pt x="641" y="449"/>
                      <a:pt x="640" y="450"/>
                    </a:cubicBezTo>
                    <a:cubicBezTo>
                      <a:pt x="640" y="450"/>
                      <a:pt x="640" y="450"/>
                      <a:pt x="640" y="450"/>
                    </a:cubicBezTo>
                    <a:cubicBezTo>
                      <a:pt x="640" y="453"/>
                      <a:pt x="640" y="453"/>
                      <a:pt x="640" y="453"/>
                    </a:cubicBezTo>
                    <a:cubicBezTo>
                      <a:pt x="640" y="453"/>
                      <a:pt x="639" y="455"/>
                      <a:pt x="637" y="457"/>
                    </a:cubicBezTo>
                    <a:cubicBezTo>
                      <a:pt x="636" y="458"/>
                      <a:pt x="636" y="460"/>
                      <a:pt x="636" y="461"/>
                    </a:cubicBezTo>
                    <a:cubicBezTo>
                      <a:pt x="636" y="461"/>
                      <a:pt x="636" y="461"/>
                      <a:pt x="636" y="461"/>
                    </a:cubicBezTo>
                    <a:cubicBezTo>
                      <a:pt x="639" y="464"/>
                      <a:pt x="639" y="464"/>
                      <a:pt x="639" y="464"/>
                    </a:cubicBezTo>
                    <a:cubicBezTo>
                      <a:pt x="640" y="465"/>
                      <a:pt x="640" y="465"/>
                      <a:pt x="640" y="465"/>
                    </a:cubicBezTo>
                    <a:cubicBezTo>
                      <a:pt x="642" y="467"/>
                      <a:pt x="642" y="467"/>
                      <a:pt x="642" y="467"/>
                    </a:cubicBezTo>
                    <a:cubicBezTo>
                      <a:pt x="642" y="467"/>
                      <a:pt x="642" y="467"/>
                      <a:pt x="642" y="467"/>
                    </a:cubicBezTo>
                    <a:cubicBezTo>
                      <a:pt x="644" y="467"/>
                      <a:pt x="647" y="470"/>
                      <a:pt x="648" y="471"/>
                    </a:cubicBezTo>
                    <a:cubicBezTo>
                      <a:pt x="649" y="471"/>
                      <a:pt x="652" y="473"/>
                      <a:pt x="655" y="474"/>
                    </a:cubicBezTo>
                    <a:cubicBezTo>
                      <a:pt x="656" y="475"/>
                      <a:pt x="657" y="475"/>
                      <a:pt x="658" y="475"/>
                    </a:cubicBezTo>
                    <a:cubicBezTo>
                      <a:pt x="659" y="475"/>
                      <a:pt x="660" y="475"/>
                      <a:pt x="661" y="475"/>
                    </a:cubicBezTo>
                    <a:cubicBezTo>
                      <a:pt x="661" y="474"/>
                      <a:pt x="662" y="474"/>
                      <a:pt x="663" y="474"/>
                    </a:cubicBezTo>
                    <a:cubicBezTo>
                      <a:pt x="664" y="474"/>
                      <a:pt x="667" y="475"/>
                      <a:pt x="668" y="476"/>
                    </a:cubicBezTo>
                    <a:cubicBezTo>
                      <a:pt x="669" y="477"/>
                      <a:pt x="670" y="478"/>
                      <a:pt x="672" y="479"/>
                    </a:cubicBezTo>
                    <a:cubicBezTo>
                      <a:pt x="673" y="480"/>
                      <a:pt x="674" y="481"/>
                      <a:pt x="675" y="481"/>
                    </a:cubicBezTo>
                    <a:cubicBezTo>
                      <a:pt x="677" y="483"/>
                      <a:pt x="683" y="485"/>
                      <a:pt x="684" y="485"/>
                    </a:cubicBezTo>
                    <a:cubicBezTo>
                      <a:pt x="685" y="486"/>
                      <a:pt x="687" y="486"/>
                      <a:pt x="688" y="487"/>
                    </a:cubicBezTo>
                    <a:cubicBezTo>
                      <a:pt x="689" y="487"/>
                      <a:pt x="690" y="488"/>
                      <a:pt x="690" y="488"/>
                    </a:cubicBezTo>
                    <a:cubicBezTo>
                      <a:pt x="692" y="489"/>
                      <a:pt x="693" y="491"/>
                      <a:pt x="694" y="492"/>
                    </a:cubicBezTo>
                    <a:cubicBezTo>
                      <a:pt x="695" y="495"/>
                      <a:pt x="697" y="497"/>
                      <a:pt x="698" y="498"/>
                    </a:cubicBezTo>
                    <a:cubicBezTo>
                      <a:pt x="699" y="499"/>
                      <a:pt x="700" y="500"/>
                      <a:pt x="702" y="500"/>
                    </a:cubicBezTo>
                    <a:cubicBezTo>
                      <a:pt x="703" y="500"/>
                      <a:pt x="706" y="501"/>
                      <a:pt x="708" y="502"/>
                    </a:cubicBezTo>
                    <a:cubicBezTo>
                      <a:pt x="709" y="504"/>
                      <a:pt x="712" y="505"/>
                      <a:pt x="715" y="506"/>
                    </a:cubicBezTo>
                    <a:cubicBezTo>
                      <a:pt x="717" y="508"/>
                      <a:pt x="720" y="509"/>
                      <a:pt x="722" y="510"/>
                    </a:cubicBezTo>
                    <a:cubicBezTo>
                      <a:pt x="724" y="512"/>
                      <a:pt x="726" y="513"/>
                      <a:pt x="727" y="513"/>
                    </a:cubicBezTo>
                    <a:cubicBezTo>
                      <a:pt x="727" y="513"/>
                      <a:pt x="727" y="513"/>
                      <a:pt x="727" y="513"/>
                    </a:cubicBezTo>
                    <a:cubicBezTo>
                      <a:pt x="728" y="514"/>
                      <a:pt x="729" y="514"/>
                      <a:pt x="729" y="514"/>
                    </a:cubicBezTo>
                    <a:cubicBezTo>
                      <a:pt x="731" y="514"/>
                      <a:pt x="732" y="514"/>
                      <a:pt x="733" y="513"/>
                    </a:cubicBezTo>
                    <a:cubicBezTo>
                      <a:pt x="734" y="513"/>
                      <a:pt x="735" y="513"/>
                      <a:pt x="737" y="513"/>
                    </a:cubicBezTo>
                    <a:cubicBezTo>
                      <a:pt x="738" y="513"/>
                      <a:pt x="739" y="513"/>
                      <a:pt x="740" y="513"/>
                    </a:cubicBezTo>
                    <a:cubicBezTo>
                      <a:pt x="742" y="514"/>
                      <a:pt x="745" y="516"/>
                      <a:pt x="748" y="517"/>
                    </a:cubicBezTo>
                    <a:cubicBezTo>
                      <a:pt x="749" y="518"/>
                      <a:pt x="750" y="518"/>
                      <a:pt x="751" y="519"/>
                    </a:cubicBezTo>
                    <a:cubicBezTo>
                      <a:pt x="753" y="520"/>
                      <a:pt x="755" y="521"/>
                      <a:pt x="756" y="522"/>
                    </a:cubicBezTo>
                    <a:cubicBezTo>
                      <a:pt x="757" y="523"/>
                      <a:pt x="759" y="524"/>
                      <a:pt x="762" y="524"/>
                    </a:cubicBezTo>
                    <a:cubicBezTo>
                      <a:pt x="762" y="524"/>
                      <a:pt x="763" y="524"/>
                      <a:pt x="764" y="523"/>
                    </a:cubicBezTo>
                    <a:cubicBezTo>
                      <a:pt x="767" y="523"/>
                      <a:pt x="769" y="523"/>
                      <a:pt x="770" y="522"/>
                    </a:cubicBezTo>
                    <a:cubicBezTo>
                      <a:pt x="771" y="522"/>
                      <a:pt x="772" y="524"/>
                      <a:pt x="772" y="526"/>
                    </a:cubicBezTo>
                    <a:cubicBezTo>
                      <a:pt x="772" y="526"/>
                      <a:pt x="772" y="526"/>
                      <a:pt x="772" y="526"/>
                    </a:cubicBezTo>
                    <a:cubicBezTo>
                      <a:pt x="773" y="527"/>
                      <a:pt x="773" y="527"/>
                      <a:pt x="773" y="527"/>
                    </a:cubicBezTo>
                    <a:cubicBezTo>
                      <a:pt x="773" y="529"/>
                      <a:pt x="774" y="530"/>
                      <a:pt x="776" y="532"/>
                    </a:cubicBezTo>
                    <a:cubicBezTo>
                      <a:pt x="777" y="533"/>
                      <a:pt x="778" y="534"/>
                      <a:pt x="780" y="534"/>
                    </a:cubicBezTo>
                    <a:cubicBezTo>
                      <a:pt x="781" y="534"/>
                      <a:pt x="781" y="534"/>
                      <a:pt x="782" y="534"/>
                    </a:cubicBezTo>
                    <a:cubicBezTo>
                      <a:pt x="784" y="534"/>
                      <a:pt x="785" y="535"/>
                      <a:pt x="786" y="535"/>
                    </a:cubicBezTo>
                    <a:cubicBezTo>
                      <a:pt x="787" y="535"/>
                      <a:pt x="787" y="535"/>
                      <a:pt x="787" y="535"/>
                    </a:cubicBezTo>
                    <a:cubicBezTo>
                      <a:pt x="788" y="535"/>
                      <a:pt x="790" y="535"/>
                      <a:pt x="791" y="535"/>
                    </a:cubicBezTo>
                    <a:cubicBezTo>
                      <a:pt x="793" y="535"/>
                      <a:pt x="793" y="535"/>
                      <a:pt x="793" y="535"/>
                    </a:cubicBezTo>
                    <a:cubicBezTo>
                      <a:pt x="795" y="535"/>
                      <a:pt x="797" y="536"/>
                      <a:pt x="798" y="537"/>
                    </a:cubicBezTo>
                    <a:cubicBezTo>
                      <a:pt x="798" y="537"/>
                      <a:pt x="798" y="537"/>
                      <a:pt x="798" y="537"/>
                    </a:cubicBezTo>
                    <a:cubicBezTo>
                      <a:pt x="798" y="537"/>
                      <a:pt x="798" y="537"/>
                      <a:pt x="798" y="537"/>
                    </a:cubicBezTo>
                    <a:cubicBezTo>
                      <a:pt x="799" y="538"/>
                      <a:pt x="801" y="539"/>
                      <a:pt x="802" y="540"/>
                    </a:cubicBezTo>
                    <a:cubicBezTo>
                      <a:pt x="802" y="540"/>
                      <a:pt x="802" y="540"/>
                      <a:pt x="802" y="540"/>
                    </a:cubicBezTo>
                    <a:cubicBezTo>
                      <a:pt x="802" y="541"/>
                      <a:pt x="802" y="541"/>
                      <a:pt x="802" y="541"/>
                    </a:cubicBezTo>
                    <a:cubicBezTo>
                      <a:pt x="803" y="541"/>
                      <a:pt x="803" y="541"/>
                      <a:pt x="803" y="541"/>
                    </a:cubicBezTo>
                    <a:cubicBezTo>
                      <a:pt x="804" y="541"/>
                      <a:pt x="805" y="541"/>
                      <a:pt x="805" y="540"/>
                    </a:cubicBezTo>
                    <a:cubicBezTo>
                      <a:pt x="806" y="539"/>
                      <a:pt x="807" y="538"/>
                      <a:pt x="807" y="537"/>
                    </a:cubicBezTo>
                    <a:cubicBezTo>
                      <a:pt x="807" y="536"/>
                      <a:pt x="809" y="535"/>
                      <a:pt x="810" y="535"/>
                    </a:cubicBezTo>
                    <a:cubicBezTo>
                      <a:pt x="811" y="535"/>
                      <a:pt x="811" y="535"/>
                      <a:pt x="811" y="535"/>
                    </a:cubicBezTo>
                    <a:cubicBezTo>
                      <a:pt x="811" y="535"/>
                      <a:pt x="811" y="535"/>
                      <a:pt x="811" y="535"/>
                    </a:cubicBezTo>
                    <a:cubicBezTo>
                      <a:pt x="812" y="534"/>
                      <a:pt x="814" y="534"/>
                      <a:pt x="816" y="534"/>
                    </a:cubicBezTo>
                    <a:cubicBezTo>
                      <a:pt x="818" y="534"/>
                      <a:pt x="820" y="535"/>
                      <a:pt x="823" y="535"/>
                    </a:cubicBezTo>
                    <a:cubicBezTo>
                      <a:pt x="824" y="537"/>
                      <a:pt x="826" y="537"/>
                      <a:pt x="828" y="537"/>
                    </a:cubicBezTo>
                    <a:cubicBezTo>
                      <a:pt x="828" y="537"/>
                      <a:pt x="828" y="537"/>
                      <a:pt x="828" y="537"/>
                    </a:cubicBezTo>
                    <a:cubicBezTo>
                      <a:pt x="829" y="537"/>
                      <a:pt x="829" y="537"/>
                      <a:pt x="829" y="537"/>
                    </a:cubicBezTo>
                    <a:cubicBezTo>
                      <a:pt x="831" y="537"/>
                      <a:pt x="831" y="537"/>
                      <a:pt x="831" y="537"/>
                    </a:cubicBezTo>
                    <a:cubicBezTo>
                      <a:pt x="831" y="536"/>
                      <a:pt x="831" y="536"/>
                      <a:pt x="831" y="536"/>
                    </a:cubicBezTo>
                    <a:cubicBezTo>
                      <a:pt x="831" y="536"/>
                      <a:pt x="831" y="536"/>
                      <a:pt x="831" y="536"/>
                    </a:cubicBezTo>
                    <a:cubicBezTo>
                      <a:pt x="831" y="536"/>
                      <a:pt x="831" y="536"/>
                      <a:pt x="831" y="536"/>
                    </a:cubicBezTo>
                    <a:cubicBezTo>
                      <a:pt x="831" y="536"/>
                      <a:pt x="831" y="536"/>
                      <a:pt x="831" y="536"/>
                    </a:cubicBezTo>
                    <a:cubicBezTo>
                      <a:pt x="832" y="536"/>
                      <a:pt x="832" y="536"/>
                      <a:pt x="832" y="536"/>
                    </a:cubicBezTo>
                    <a:cubicBezTo>
                      <a:pt x="833" y="536"/>
                      <a:pt x="833" y="536"/>
                      <a:pt x="834" y="535"/>
                    </a:cubicBezTo>
                    <a:cubicBezTo>
                      <a:pt x="836" y="534"/>
                      <a:pt x="837" y="534"/>
                      <a:pt x="838" y="534"/>
                    </a:cubicBezTo>
                    <a:cubicBezTo>
                      <a:pt x="838" y="534"/>
                      <a:pt x="838" y="534"/>
                      <a:pt x="838" y="534"/>
                    </a:cubicBezTo>
                    <a:cubicBezTo>
                      <a:pt x="838" y="534"/>
                      <a:pt x="838" y="534"/>
                      <a:pt x="838" y="534"/>
                    </a:cubicBezTo>
                    <a:cubicBezTo>
                      <a:pt x="840" y="534"/>
                      <a:pt x="840" y="534"/>
                      <a:pt x="840" y="534"/>
                    </a:cubicBezTo>
                    <a:cubicBezTo>
                      <a:pt x="840" y="533"/>
                      <a:pt x="841" y="533"/>
                      <a:pt x="841" y="533"/>
                    </a:cubicBezTo>
                    <a:cubicBezTo>
                      <a:pt x="842" y="532"/>
                      <a:pt x="844" y="532"/>
                      <a:pt x="845" y="532"/>
                    </a:cubicBezTo>
                    <a:cubicBezTo>
                      <a:pt x="846" y="532"/>
                      <a:pt x="847" y="532"/>
                      <a:pt x="848" y="532"/>
                    </a:cubicBezTo>
                    <a:cubicBezTo>
                      <a:pt x="850" y="534"/>
                      <a:pt x="851" y="534"/>
                      <a:pt x="853" y="535"/>
                    </a:cubicBezTo>
                    <a:cubicBezTo>
                      <a:pt x="854" y="535"/>
                      <a:pt x="854" y="535"/>
                      <a:pt x="855" y="536"/>
                    </a:cubicBezTo>
                    <a:cubicBezTo>
                      <a:pt x="856" y="537"/>
                      <a:pt x="858" y="537"/>
                      <a:pt x="859" y="537"/>
                    </a:cubicBezTo>
                    <a:cubicBezTo>
                      <a:pt x="860" y="537"/>
                      <a:pt x="860" y="537"/>
                      <a:pt x="860" y="537"/>
                    </a:cubicBezTo>
                    <a:cubicBezTo>
                      <a:pt x="862" y="537"/>
                      <a:pt x="865" y="538"/>
                      <a:pt x="867" y="539"/>
                    </a:cubicBezTo>
                    <a:cubicBezTo>
                      <a:pt x="868" y="540"/>
                      <a:pt x="870" y="541"/>
                      <a:pt x="872" y="543"/>
                    </a:cubicBezTo>
                    <a:cubicBezTo>
                      <a:pt x="873" y="544"/>
                      <a:pt x="874" y="546"/>
                      <a:pt x="874" y="548"/>
                    </a:cubicBezTo>
                    <a:cubicBezTo>
                      <a:pt x="874" y="549"/>
                      <a:pt x="874" y="550"/>
                      <a:pt x="873" y="551"/>
                    </a:cubicBezTo>
                    <a:cubicBezTo>
                      <a:pt x="873" y="552"/>
                      <a:pt x="873" y="553"/>
                      <a:pt x="873" y="554"/>
                    </a:cubicBezTo>
                    <a:cubicBezTo>
                      <a:pt x="873" y="554"/>
                      <a:pt x="873" y="554"/>
                      <a:pt x="873" y="554"/>
                    </a:cubicBezTo>
                    <a:cubicBezTo>
                      <a:pt x="873" y="554"/>
                      <a:pt x="873" y="554"/>
                      <a:pt x="873" y="554"/>
                    </a:cubicBezTo>
                    <a:cubicBezTo>
                      <a:pt x="873" y="555"/>
                      <a:pt x="875" y="556"/>
                      <a:pt x="876" y="556"/>
                    </a:cubicBezTo>
                    <a:cubicBezTo>
                      <a:pt x="878" y="557"/>
                      <a:pt x="879" y="557"/>
                      <a:pt x="881" y="557"/>
                    </a:cubicBezTo>
                    <a:cubicBezTo>
                      <a:pt x="882" y="557"/>
                      <a:pt x="884" y="557"/>
                      <a:pt x="885" y="558"/>
                    </a:cubicBezTo>
                    <a:cubicBezTo>
                      <a:pt x="887" y="558"/>
                      <a:pt x="890" y="560"/>
                      <a:pt x="891" y="561"/>
                    </a:cubicBezTo>
                    <a:cubicBezTo>
                      <a:pt x="891" y="562"/>
                      <a:pt x="891" y="562"/>
                      <a:pt x="891" y="562"/>
                    </a:cubicBezTo>
                    <a:cubicBezTo>
                      <a:pt x="891" y="562"/>
                      <a:pt x="891" y="562"/>
                      <a:pt x="891" y="562"/>
                    </a:cubicBezTo>
                    <a:cubicBezTo>
                      <a:pt x="893" y="563"/>
                      <a:pt x="894" y="563"/>
                      <a:pt x="896" y="563"/>
                    </a:cubicBezTo>
                    <a:cubicBezTo>
                      <a:pt x="898" y="563"/>
                      <a:pt x="900" y="564"/>
                      <a:pt x="901" y="566"/>
                    </a:cubicBezTo>
                    <a:cubicBezTo>
                      <a:pt x="902" y="567"/>
                      <a:pt x="904" y="569"/>
                      <a:pt x="906" y="569"/>
                    </a:cubicBezTo>
                    <a:cubicBezTo>
                      <a:pt x="907" y="569"/>
                      <a:pt x="908" y="569"/>
                      <a:pt x="909" y="569"/>
                    </a:cubicBezTo>
                    <a:cubicBezTo>
                      <a:pt x="911" y="569"/>
                      <a:pt x="912" y="569"/>
                      <a:pt x="913" y="568"/>
                    </a:cubicBezTo>
                    <a:cubicBezTo>
                      <a:pt x="914" y="568"/>
                      <a:pt x="914" y="567"/>
                      <a:pt x="915" y="567"/>
                    </a:cubicBezTo>
                    <a:cubicBezTo>
                      <a:pt x="916" y="566"/>
                      <a:pt x="918" y="565"/>
                      <a:pt x="919" y="565"/>
                    </a:cubicBezTo>
                    <a:cubicBezTo>
                      <a:pt x="920" y="565"/>
                      <a:pt x="920" y="565"/>
                      <a:pt x="920" y="565"/>
                    </a:cubicBezTo>
                    <a:cubicBezTo>
                      <a:pt x="920" y="565"/>
                      <a:pt x="920" y="565"/>
                      <a:pt x="920" y="565"/>
                    </a:cubicBezTo>
                    <a:cubicBezTo>
                      <a:pt x="921" y="565"/>
                      <a:pt x="922" y="565"/>
                      <a:pt x="923" y="565"/>
                    </a:cubicBezTo>
                    <a:cubicBezTo>
                      <a:pt x="924" y="565"/>
                      <a:pt x="925" y="565"/>
                      <a:pt x="926" y="565"/>
                    </a:cubicBezTo>
                    <a:cubicBezTo>
                      <a:pt x="927" y="565"/>
                      <a:pt x="927" y="567"/>
                      <a:pt x="927" y="569"/>
                    </a:cubicBezTo>
                    <a:cubicBezTo>
                      <a:pt x="927" y="569"/>
                      <a:pt x="927" y="569"/>
                      <a:pt x="927" y="569"/>
                    </a:cubicBezTo>
                    <a:cubicBezTo>
                      <a:pt x="928" y="569"/>
                      <a:pt x="928" y="569"/>
                      <a:pt x="928" y="569"/>
                    </a:cubicBezTo>
                    <a:cubicBezTo>
                      <a:pt x="928" y="570"/>
                      <a:pt x="928" y="571"/>
                      <a:pt x="928" y="571"/>
                    </a:cubicBezTo>
                    <a:cubicBezTo>
                      <a:pt x="929" y="573"/>
                      <a:pt x="930" y="574"/>
                      <a:pt x="930" y="574"/>
                    </a:cubicBezTo>
                    <a:cubicBezTo>
                      <a:pt x="931" y="575"/>
                      <a:pt x="933" y="577"/>
                      <a:pt x="935" y="577"/>
                    </a:cubicBezTo>
                    <a:cubicBezTo>
                      <a:pt x="935" y="577"/>
                      <a:pt x="935" y="577"/>
                      <a:pt x="935" y="577"/>
                    </a:cubicBezTo>
                    <a:cubicBezTo>
                      <a:pt x="935" y="577"/>
                      <a:pt x="935" y="577"/>
                      <a:pt x="935" y="577"/>
                    </a:cubicBezTo>
                    <a:cubicBezTo>
                      <a:pt x="935" y="577"/>
                      <a:pt x="935" y="577"/>
                      <a:pt x="935" y="577"/>
                    </a:cubicBezTo>
                    <a:cubicBezTo>
                      <a:pt x="937" y="577"/>
                      <a:pt x="938" y="576"/>
                      <a:pt x="938" y="576"/>
                    </a:cubicBezTo>
                    <a:cubicBezTo>
                      <a:pt x="938" y="576"/>
                      <a:pt x="938" y="576"/>
                      <a:pt x="938" y="576"/>
                    </a:cubicBezTo>
                    <a:cubicBezTo>
                      <a:pt x="938" y="575"/>
                      <a:pt x="938" y="575"/>
                      <a:pt x="938" y="575"/>
                    </a:cubicBezTo>
                    <a:cubicBezTo>
                      <a:pt x="939" y="574"/>
                      <a:pt x="942" y="573"/>
                      <a:pt x="944" y="573"/>
                    </a:cubicBezTo>
                    <a:cubicBezTo>
                      <a:pt x="945" y="573"/>
                      <a:pt x="947" y="574"/>
                      <a:pt x="949" y="575"/>
                    </a:cubicBezTo>
                    <a:cubicBezTo>
                      <a:pt x="949" y="575"/>
                      <a:pt x="950" y="575"/>
                      <a:pt x="953" y="575"/>
                    </a:cubicBezTo>
                    <a:cubicBezTo>
                      <a:pt x="953" y="575"/>
                      <a:pt x="955" y="575"/>
                      <a:pt x="956" y="575"/>
                    </a:cubicBezTo>
                    <a:cubicBezTo>
                      <a:pt x="959" y="575"/>
                      <a:pt x="961" y="576"/>
                      <a:pt x="962" y="576"/>
                    </a:cubicBezTo>
                    <a:cubicBezTo>
                      <a:pt x="963" y="576"/>
                      <a:pt x="964" y="576"/>
                      <a:pt x="964" y="577"/>
                    </a:cubicBezTo>
                    <a:cubicBezTo>
                      <a:pt x="966" y="578"/>
                      <a:pt x="969" y="579"/>
                      <a:pt x="971" y="580"/>
                    </a:cubicBezTo>
                    <a:cubicBezTo>
                      <a:pt x="976" y="581"/>
                      <a:pt x="976" y="581"/>
                      <a:pt x="976" y="581"/>
                    </a:cubicBezTo>
                    <a:cubicBezTo>
                      <a:pt x="977" y="581"/>
                      <a:pt x="979" y="582"/>
                      <a:pt x="980" y="582"/>
                    </a:cubicBezTo>
                    <a:cubicBezTo>
                      <a:pt x="980" y="582"/>
                      <a:pt x="980" y="582"/>
                      <a:pt x="980" y="582"/>
                    </a:cubicBezTo>
                    <a:cubicBezTo>
                      <a:pt x="981" y="582"/>
                      <a:pt x="981" y="582"/>
                      <a:pt x="981" y="582"/>
                    </a:cubicBezTo>
                    <a:cubicBezTo>
                      <a:pt x="983" y="582"/>
                      <a:pt x="986" y="582"/>
                      <a:pt x="987" y="581"/>
                    </a:cubicBezTo>
                    <a:cubicBezTo>
                      <a:pt x="989" y="581"/>
                      <a:pt x="991" y="580"/>
                      <a:pt x="992" y="579"/>
                    </a:cubicBezTo>
                    <a:cubicBezTo>
                      <a:pt x="993" y="578"/>
                      <a:pt x="994" y="577"/>
                      <a:pt x="996" y="577"/>
                    </a:cubicBezTo>
                    <a:cubicBezTo>
                      <a:pt x="996" y="577"/>
                      <a:pt x="996" y="577"/>
                      <a:pt x="996" y="577"/>
                    </a:cubicBezTo>
                    <a:cubicBezTo>
                      <a:pt x="996" y="577"/>
                      <a:pt x="996" y="577"/>
                      <a:pt x="996" y="577"/>
                    </a:cubicBezTo>
                    <a:cubicBezTo>
                      <a:pt x="997" y="577"/>
                      <a:pt x="997" y="576"/>
                      <a:pt x="997" y="576"/>
                    </a:cubicBezTo>
                    <a:cubicBezTo>
                      <a:pt x="998" y="576"/>
                      <a:pt x="999" y="577"/>
                      <a:pt x="1000" y="578"/>
                    </a:cubicBezTo>
                    <a:cubicBezTo>
                      <a:pt x="1000" y="579"/>
                      <a:pt x="1001" y="579"/>
                      <a:pt x="1001" y="580"/>
                    </a:cubicBezTo>
                    <a:cubicBezTo>
                      <a:pt x="1002" y="581"/>
                      <a:pt x="1002" y="581"/>
                      <a:pt x="1002" y="582"/>
                    </a:cubicBezTo>
                    <a:cubicBezTo>
                      <a:pt x="1003" y="582"/>
                      <a:pt x="1005" y="583"/>
                      <a:pt x="1007" y="583"/>
                    </a:cubicBezTo>
                    <a:cubicBezTo>
                      <a:pt x="1007" y="583"/>
                      <a:pt x="1007" y="583"/>
                      <a:pt x="1007" y="583"/>
                    </a:cubicBezTo>
                    <a:cubicBezTo>
                      <a:pt x="1008" y="583"/>
                      <a:pt x="1009" y="584"/>
                      <a:pt x="1010" y="584"/>
                    </a:cubicBezTo>
                    <a:cubicBezTo>
                      <a:pt x="1011" y="584"/>
                      <a:pt x="1011" y="584"/>
                      <a:pt x="1011" y="584"/>
                    </a:cubicBezTo>
                    <a:cubicBezTo>
                      <a:pt x="1013" y="584"/>
                      <a:pt x="1014" y="584"/>
                      <a:pt x="1015" y="583"/>
                    </a:cubicBezTo>
                    <a:cubicBezTo>
                      <a:pt x="1016" y="582"/>
                      <a:pt x="1018" y="581"/>
                      <a:pt x="1020" y="581"/>
                    </a:cubicBezTo>
                    <a:cubicBezTo>
                      <a:pt x="1020" y="581"/>
                      <a:pt x="1020" y="581"/>
                      <a:pt x="1020" y="581"/>
                    </a:cubicBezTo>
                    <a:cubicBezTo>
                      <a:pt x="1021" y="581"/>
                      <a:pt x="1021" y="581"/>
                      <a:pt x="1021" y="581"/>
                    </a:cubicBezTo>
                    <a:cubicBezTo>
                      <a:pt x="1021" y="581"/>
                      <a:pt x="1021" y="581"/>
                      <a:pt x="1022" y="581"/>
                    </a:cubicBezTo>
                    <a:cubicBezTo>
                      <a:pt x="1023" y="581"/>
                      <a:pt x="1024" y="581"/>
                      <a:pt x="1026" y="582"/>
                    </a:cubicBezTo>
                    <a:cubicBezTo>
                      <a:pt x="1026" y="582"/>
                      <a:pt x="1026" y="582"/>
                      <a:pt x="1026" y="582"/>
                    </a:cubicBezTo>
                    <a:cubicBezTo>
                      <a:pt x="1027" y="582"/>
                      <a:pt x="1027" y="582"/>
                      <a:pt x="1027" y="582"/>
                    </a:cubicBezTo>
                    <a:cubicBezTo>
                      <a:pt x="1028" y="582"/>
                      <a:pt x="1029" y="582"/>
                      <a:pt x="1029" y="581"/>
                    </a:cubicBezTo>
                    <a:cubicBezTo>
                      <a:pt x="1030" y="580"/>
                      <a:pt x="1031" y="580"/>
                      <a:pt x="1032" y="580"/>
                    </a:cubicBezTo>
                    <a:cubicBezTo>
                      <a:pt x="1033" y="580"/>
                      <a:pt x="1035" y="579"/>
                      <a:pt x="1035" y="578"/>
                    </a:cubicBezTo>
                    <a:cubicBezTo>
                      <a:pt x="1037" y="577"/>
                      <a:pt x="1039" y="577"/>
                      <a:pt x="1041" y="577"/>
                    </a:cubicBezTo>
                    <a:cubicBezTo>
                      <a:pt x="1043" y="577"/>
                      <a:pt x="1044" y="579"/>
                      <a:pt x="1045" y="580"/>
                    </a:cubicBezTo>
                    <a:cubicBezTo>
                      <a:pt x="1046" y="581"/>
                      <a:pt x="1047" y="581"/>
                      <a:pt x="1048" y="581"/>
                    </a:cubicBezTo>
                    <a:cubicBezTo>
                      <a:pt x="1049" y="581"/>
                      <a:pt x="1049" y="581"/>
                      <a:pt x="1049" y="581"/>
                    </a:cubicBezTo>
                    <a:cubicBezTo>
                      <a:pt x="1049" y="581"/>
                      <a:pt x="1049" y="581"/>
                      <a:pt x="1049" y="581"/>
                    </a:cubicBezTo>
                    <a:cubicBezTo>
                      <a:pt x="1050" y="580"/>
                      <a:pt x="1052" y="578"/>
                      <a:pt x="1052" y="575"/>
                    </a:cubicBezTo>
                    <a:cubicBezTo>
                      <a:pt x="1053" y="573"/>
                      <a:pt x="1053" y="571"/>
                      <a:pt x="1053" y="571"/>
                    </a:cubicBezTo>
                    <a:cubicBezTo>
                      <a:pt x="1053" y="571"/>
                      <a:pt x="1053" y="571"/>
                      <a:pt x="1053" y="571"/>
                    </a:cubicBezTo>
                    <a:cubicBezTo>
                      <a:pt x="1055" y="567"/>
                      <a:pt x="1055" y="567"/>
                      <a:pt x="1055" y="567"/>
                    </a:cubicBezTo>
                    <a:cubicBezTo>
                      <a:pt x="1056" y="566"/>
                      <a:pt x="1056" y="563"/>
                      <a:pt x="1056" y="560"/>
                    </a:cubicBezTo>
                    <a:cubicBezTo>
                      <a:pt x="1056" y="559"/>
                      <a:pt x="1055" y="556"/>
                      <a:pt x="1054" y="555"/>
                    </a:cubicBezTo>
                    <a:cubicBezTo>
                      <a:pt x="1053" y="553"/>
                      <a:pt x="1052" y="552"/>
                      <a:pt x="1052" y="551"/>
                    </a:cubicBezTo>
                    <a:cubicBezTo>
                      <a:pt x="1052" y="550"/>
                      <a:pt x="1052" y="550"/>
                      <a:pt x="1052" y="550"/>
                    </a:cubicBezTo>
                    <a:cubicBezTo>
                      <a:pt x="1052" y="550"/>
                      <a:pt x="1052" y="550"/>
                      <a:pt x="1052" y="550"/>
                    </a:cubicBezTo>
                    <a:cubicBezTo>
                      <a:pt x="1051" y="549"/>
                      <a:pt x="1050" y="548"/>
                      <a:pt x="1050" y="546"/>
                    </a:cubicBezTo>
                    <a:cubicBezTo>
                      <a:pt x="1049" y="546"/>
                      <a:pt x="1049" y="546"/>
                      <a:pt x="1049" y="546"/>
                    </a:cubicBezTo>
                    <a:cubicBezTo>
                      <a:pt x="1049" y="546"/>
                      <a:pt x="1049" y="546"/>
                      <a:pt x="1049" y="546"/>
                    </a:cubicBezTo>
                    <a:cubicBezTo>
                      <a:pt x="1049" y="546"/>
                      <a:pt x="1048" y="545"/>
                      <a:pt x="1048" y="545"/>
                    </a:cubicBezTo>
                    <a:cubicBezTo>
                      <a:pt x="1048" y="544"/>
                      <a:pt x="1047" y="543"/>
                      <a:pt x="1047" y="543"/>
                    </a:cubicBezTo>
                    <a:cubicBezTo>
                      <a:pt x="1046" y="541"/>
                      <a:pt x="1046" y="539"/>
                      <a:pt x="1046" y="536"/>
                    </a:cubicBezTo>
                    <a:cubicBezTo>
                      <a:pt x="1047" y="534"/>
                      <a:pt x="1047" y="532"/>
                      <a:pt x="1047" y="532"/>
                    </a:cubicBezTo>
                    <a:cubicBezTo>
                      <a:pt x="1047" y="532"/>
                      <a:pt x="1047" y="532"/>
                      <a:pt x="1047" y="532"/>
                    </a:cubicBezTo>
                    <a:cubicBezTo>
                      <a:pt x="1047" y="532"/>
                      <a:pt x="1047" y="532"/>
                      <a:pt x="1047" y="532"/>
                    </a:cubicBezTo>
                    <a:cubicBezTo>
                      <a:pt x="1047" y="529"/>
                      <a:pt x="1047" y="529"/>
                      <a:pt x="1047" y="529"/>
                    </a:cubicBezTo>
                    <a:cubicBezTo>
                      <a:pt x="1047" y="523"/>
                      <a:pt x="1047" y="523"/>
                      <a:pt x="1047" y="523"/>
                    </a:cubicBezTo>
                    <a:cubicBezTo>
                      <a:pt x="1047" y="523"/>
                      <a:pt x="1047" y="522"/>
                      <a:pt x="1048" y="521"/>
                    </a:cubicBezTo>
                    <a:cubicBezTo>
                      <a:pt x="1048" y="520"/>
                      <a:pt x="1048" y="519"/>
                      <a:pt x="1048" y="518"/>
                    </a:cubicBezTo>
                    <a:cubicBezTo>
                      <a:pt x="1049" y="517"/>
                      <a:pt x="1049" y="516"/>
                      <a:pt x="1050" y="515"/>
                    </a:cubicBezTo>
                    <a:cubicBezTo>
                      <a:pt x="1050" y="513"/>
                      <a:pt x="1051" y="512"/>
                      <a:pt x="1051" y="511"/>
                    </a:cubicBezTo>
                    <a:cubicBezTo>
                      <a:pt x="1051" y="510"/>
                      <a:pt x="1052" y="508"/>
                      <a:pt x="1052" y="504"/>
                    </a:cubicBezTo>
                    <a:cubicBezTo>
                      <a:pt x="1052" y="504"/>
                      <a:pt x="1052" y="504"/>
                      <a:pt x="1052" y="504"/>
                    </a:cubicBezTo>
                    <a:cubicBezTo>
                      <a:pt x="1052" y="504"/>
                      <a:pt x="1052" y="503"/>
                      <a:pt x="1052" y="501"/>
                    </a:cubicBezTo>
                    <a:cubicBezTo>
                      <a:pt x="1052" y="500"/>
                      <a:pt x="1052" y="500"/>
                      <a:pt x="1052" y="500"/>
                    </a:cubicBezTo>
                    <a:cubicBezTo>
                      <a:pt x="1051" y="499"/>
                      <a:pt x="1051" y="499"/>
                      <a:pt x="1051" y="499"/>
                    </a:cubicBezTo>
                    <a:cubicBezTo>
                      <a:pt x="1051" y="499"/>
                      <a:pt x="1051" y="498"/>
                      <a:pt x="1052" y="498"/>
                    </a:cubicBezTo>
                    <a:cubicBezTo>
                      <a:pt x="1052" y="497"/>
                      <a:pt x="1052" y="497"/>
                      <a:pt x="1052" y="497"/>
                    </a:cubicBezTo>
                    <a:cubicBezTo>
                      <a:pt x="1053" y="496"/>
                      <a:pt x="1053" y="496"/>
                      <a:pt x="1053" y="496"/>
                    </a:cubicBezTo>
                    <a:cubicBezTo>
                      <a:pt x="1053" y="495"/>
                      <a:pt x="1055" y="493"/>
                      <a:pt x="1057" y="493"/>
                    </a:cubicBezTo>
                    <a:cubicBezTo>
                      <a:pt x="1062" y="493"/>
                      <a:pt x="1062" y="493"/>
                      <a:pt x="1062" y="493"/>
                    </a:cubicBezTo>
                    <a:cubicBezTo>
                      <a:pt x="1067" y="490"/>
                      <a:pt x="1067" y="490"/>
                      <a:pt x="1067" y="490"/>
                    </a:cubicBezTo>
                    <a:cubicBezTo>
                      <a:pt x="1067" y="490"/>
                      <a:pt x="1067" y="490"/>
                      <a:pt x="1067" y="490"/>
                    </a:cubicBezTo>
                    <a:cubicBezTo>
                      <a:pt x="1068" y="490"/>
                      <a:pt x="1069" y="489"/>
                      <a:pt x="1070" y="489"/>
                    </a:cubicBezTo>
                    <a:cubicBezTo>
                      <a:pt x="1071" y="488"/>
                      <a:pt x="1072" y="488"/>
                      <a:pt x="1072" y="488"/>
                    </a:cubicBezTo>
                    <a:cubicBezTo>
                      <a:pt x="1073" y="488"/>
                      <a:pt x="1073" y="488"/>
                      <a:pt x="1073" y="488"/>
                    </a:cubicBezTo>
                    <a:cubicBezTo>
                      <a:pt x="1073" y="488"/>
                      <a:pt x="1073" y="488"/>
                      <a:pt x="1073" y="488"/>
                    </a:cubicBezTo>
                    <a:cubicBezTo>
                      <a:pt x="1073" y="487"/>
                      <a:pt x="1074" y="487"/>
                      <a:pt x="1075" y="487"/>
                    </a:cubicBezTo>
                    <a:cubicBezTo>
                      <a:pt x="1077" y="487"/>
                      <a:pt x="1078" y="487"/>
                      <a:pt x="1080" y="488"/>
                    </a:cubicBezTo>
                    <a:cubicBezTo>
                      <a:pt x="1080" y="488"/>
                      <a:pt x="1082" y="489"/>
                      <a:pt x="1083" y="490"/>
                    </a:cubicBezTo>
                    <a:cubicBezTo>
                      <a:pt x="1084" y="490"/>
                      <a:pt x="1085" y="491"/>
                      <a:pt x="1086" y="492"/>
                    </a:cubicBezTo>
                    <a:cubicBezTo>
                      <a:pt x="1086" y="492"/>
                      <a:pt x="1086" y="492"/>
                      <a:pt x="1086" y="492"/>
                    </a:cubicBezTo>
                    <a:cubicBezTo>
                      <a:pt x="1087" y="493"/>
                      <a:pt x="1088" y="496"/>
                      <a:pt x="1088" y="498"/>
                    </a:cubicBezTo>
                    <a:cubicBezTo>
                      <a:pt x="1088" y="503"/>
                      <a:pt x="1088" y="503"/>
                      <a:pt x="1088" y="503"/>
                    </a:cubicBezTo>
                    <a:cubicBezTo>
                      <a:pt x="1088" y="503"/>
                      <a:pt x="1088" y="504"/>
                      <a:pt x="1087" y="504"/>
                    </a:cubicBezTo>
                    <a:cubicBezTo>
                      <a:pt x="1087" y="505"/>
                      <a:pt x="1087" y="507"/>
                      <a:pt x="1087" y="508"/>
                    </a:cubicBezTo>
                    <a:cubicBezTo>
                      <a:pt x="1086" y="510"/>
                      <a:pt x="1085" y="512"/>
                      <a:pt x="1084" y="513"/>
                    </a:cubicBezTo>
                    <a:cubicBezTo>
                      <a:pt x="1083" y="514"/>
                      <a:pt x="1083" y="515"/>
                      <a:pt x="1083" y="517"/>
                    </a:cubicBezTo>
                    <a:cubicBezTo>
                      <a:pt x="1083" y="517"/>
                      <a:pt x="1083" y="517"/>
                      <a:pt x="1083" y="517"/>
                    </a:cubicBezTo>
                    <a:cubicBezTo>
                      <a:pt x="1084" y="517"/>
                      <a:pt x="1084" y="517"/>
                      <a:pt x="1084" y="517"/>
                    </a:cubicBezTo>
                    <a:cubicBezTo>
                      <a:pt x="1085" y="520"/>
                      <a:pt x="1087" y="522"/>
                      <a:pt x="1089" y="524"/>
                    </a:cubicBezTo>
                    <a:cubicBezTo>
                      <a:pt x="1091" y="525"/>
                      <a:pt x="1091" y="525"/>
                      <a:pt x="1091" y="525"/>
                    </a:cubicBezTo>
                    <a:cubicBezTo>
                      <a:pt x="1091" y="526"/>
                      <a:pt x="1091" y="526"/>
                      <a:pt x="1091" y="527"/>
                    </a:cubicBezTo>
                    <a:cubicBezTo>
                      <a:pt x="1091" y="527"/>
                      <a:pt x="1091" y="527"/>
                      <a:pt x="1091" y="528"/>
                    </a:cubicBezTo>
                    <a:cubicBezTo>
                      <a:pt x="1088" y="530"/>
                      <a:pt x="1088" y="530"/>
                      <a:pt x="1088" y="530"/>
                    </a:cubicBezTo>
                    <a:cubicBezTo>
                      <a:pt x="1087" y="531"/>
                      <a:pt x="1086" y="532"/>
                      <a:pt x="1086" y="533"/>
                    </a:cubicBezTo>
                    <a:cubicBezTo>
                      <a:pt x="1085" y="533"/>
                      <a:pt x="1085" y="533"/>
                      <a:pt x="1085" y="533"/>
                    </a:cubicBezTo>
                    <a:cubicBezTo>
                      <a:pt x="1085" y="534"/>
                      <a:pt x="1085" y="534"/>
                      <a:pt x="1085" y="534"/>
                    </a:cubicBezTo>
                    <a:cubicBezTo>
                      <a:pt x="1085" y="535"/>
                      <a:pt x="1086" y="538"/>
                      <a:pt x="1087" y="539"/>
                    </a:cubicBezTo>
                    <a:cubicBezTo>
                      <a:pt x="1087" y="539"/>
                      <a:pt x="1087" y="539"/>
                      <a:pt x="1087" y="539"/>
                    </a:cubicBezTo>
                    <a:cubicBezTo>
                      <a:pt x="1087" y="539"/>
                      <a:pt x="1087" y="539"/>
                      <a:pt x="1087" y="539"/>
                    </a:cubicBezTo>
                    <a:cubicBezTo>
                      <a:pt x="1089" y="539"/>
                      <a:pt x="1091" y="542"/>
                      <a:pt x="1091" y="543"/>
                    </a:cubicBezTo>
                    <a:cubicBezTo>
                      <a:pt x="1091" y="544"/>
                      <a:pt x="1092" y="546"/>
                      <a:pt x="1094" y="547"/>
                    </a:cubicBezTo>
                    <a:cubicBezTo>
                      <a:pt x="1095" y="547"/>
                      <a:pt x="1097" y="548"/>
                      <a:pt x="1098" y="549"/>
                    </a:cubicBezTo>
                    <a:cubicBezTo>
                      <a:pt x="1099" y="549"/>
                      <a:pt x="1099" y="549"/>
                      <a:pt x="1099" y="549"/>
                    </a:cubicBezTo>
                    <a:cubicBezTo>
                      <a:pt x="1099" y="549"/>
                      <a:pt x="1099" y="549"/>
                      <a:pt x="1099" y="549"/>
                    </a:cubicBezTo>
                    <a:cubicBezTo>
                      <a:pt x="1100" y="549"/>
                      <a:pt x="1101" y="550"/>
                      <a:pt x="1102" y="551"/>
                    </a:cubicBezTo>
                    <a:cubicBezTo>
                      <a:pt x="1103" y="551"/>
                      <a:pt x="1104" y="551"/>
                      <a:pt x="1104" y="552"/>
                    </a:cubicBezTo>
                    <a:cubicBezTo>
                      <a:pt x="1105" y="552"/>
                      <a:pt x="1107" y="553"/>
                      <a:pt x="1108" y="553"/>
                    </a:cubicBezTo>
                    <a:cubicBezTo>
                      <a:pt x="1109" y="553"/>
                      <a:pt x="1111" y="552"/>
                      <a:pt x="1113" y="551"/>
                    </a:cubicBezTo>
                    <a:cubicBezTo>
                      <a:pt x="1113" y="551"/>
                      <a:pt x="1113" y="551"/>
                      <a:pt x="1113" y="551"/>
                    </a:cubicBezTo>
                    <a:cubicBezTo>
                      <a:pt x="1113" y="551"/>
                      <a:pt x="1113" y="551"/>
                      <a:pt x="1113" y="551"/>
                    </a:cubicBezTo>
                    <a:cubicBezTo>
                      <a:pt x="1113" y="551"/>
                      <a:pt x="1114" y="551"/>
                      <a:pt x="1116" y="551"/>
                    </a:cubicBezTo>
                    <a:cubicBezTo>
                      <a:pt x="1117" y="551"/>
                      <a:pt x="1118" y="551"/>
                      <a:pt x="1118" y="551"/>
                    </a:cubicBezTo>
                    <a:cubicBezTo>
                      <a:pt x="1120" y="552"/>
                      <a:pt x="1122" y="553"/>
                      <a:pt x="1124" y="553"/>
                    </a:cubicBezTo>
                    <a:cubicBezTo>
                      <a:pt x="1126" y="553"/>
                      <a:pt x="1129" y="554"/>
                      <a:pt x="1131" y="554"/>
                    </a:cubicBezTo>
                    <a:cubicBezTo>
                      <a:pt x="1133" y="555"/>
                      <a:pt x="1136" y="556"/>
                      <a:pt x="1139" y="556"/>
                    </a:cubicBezTo>
                    <a:cubicBezTo>
                      <a:pt x="1143" y="556"/>
                      <a:pt x="1143" y="556"/>
                      <a:pt x="1143" y="556"/>
                    </a:cubicBezTo>
                    <a:cubicBezTo>
                      <a:pt x="1143" y="558"/>
                      <a:pt x="1143" y="558"/>
                      <a:pt x="1143" y="558"/>
                    </a:cubicBezTo>
                    <a:cubicBezTo>
                      <a:pt x="1145" y="556"/>
                      <a:pt x="1145" y="556"/>
                      <a:pt x="1145" y="556"/>
                    </a:cubicBezTo>
                    <a:cubicBezTo>
                      <a:pt x="1145" y="556"/>
                      <a:pt x="1145" y="556"/>
                      <a:pt x="1145" y="556"/>
                    </a:cubicBezTo>
                    <a:cubicBezTo>
                      <a:pt x="1146" y="556"/>
                      <a:pt x="1146" y="556"/>
                      <a:pt x="1146" y="556"/>
                    </a:cubicBezTo>
                    <a:cubicBezTo>
                      <a:pt x="1147" y="555"/>
                      <a:pt x="1147" y="555"/>
                      <a:pt x="1147" y="555"/>
                    </a:cubicBezTo>
                    <a:cubicBezTo>
                      <a:pt x="1149" y="555"/>
                      <a:pt x="1153" y="554"/>
                      <a:pt x="1154" y="553"/>
                    </a:cubicBezTo>
                    <a:cubicBezTo>
                      <a:pt x="1157" y="553"/>
                      <a:pt x="1159" y="551"/>
                      <a:pt x="1160" y="551"/>
                    </a:cubicBezTo>
                    <a:cubicBezTo>
                      <a:pt x="1160" y="550"/>
                      <a:pt x="1161" y="550"/>
                      <a:pt x="1161" y="549"/>
                    </a:cubicBezTo>
                    <a:cubicBezTo>
                      <a:pt x="1162" y="548"/>
                      <a:pt x="1162" y="548"/>
                      <a:pt x="1162" y="547"/>
                    </a:cubicBezTo>
                    <a:cubicBezTo>
                      <a:pt x="1163" y="547"/>
                      <a:pt x="1164" y="546"/>
                      <a:pt x="1165" y="546"/>
                    </a:cubicBezTo>
                    <a:cubicBezTo>
                      <a:pt x="1166" y="546"/>
                      <a:pt x="1166" y="546"/>
                      <a:pt x="1167" y="545"/>
                    </a:cubicBezTo>
                    <a:cubicBezTo>
                      <a:pt x="1168" y="545"/>
                      <a:pt x="1168" y="545"/>
                      <a:pt x="1168" y="545"/>
                    </a:cubicBezTo>
                    <a:cubicBezTo>
                      <a:pt x="1170" y="545"/>
                      <a:pt x="1172" y="545"/>
                      <a:pt x="1173" y="546"/>
                    </a:cubicBezTo>
                    <a:cubicBezTo>
                      <a:pt x="1175" y="547"/>
                      <a:pt x="1178" y="548"/>
                      <a:pt x="1182" y="548"/>
                    </a:cubicBezTo>
                    <a:cubicBezTo>
                      <a:pt x="1184" y="549"/>
                      <a:pt x="1187" y="549"/>
                      <a:pt x="1189" y="549"/>
                    </a:cubicBezTo>
                    <a:cubicBezTo>
                      <a:pt x="1190" y="549"/>
                      <a:pt x="1191" y="549"/>
                      <a:pt x="1193" y="549"/>
                    </a:cubicBezTo>
                    <a:cubicBezTo>
                      <a:pt x="1193" y="549"/>
                      <a:pt x="1193" y="549"/>
                      <a:pt x="1193" y="549"/>
                    </a:cubicBezTo>
                    <a:cubicBezTo>
                      <a:pt x="1193" y="549"/>
                      <a:pt x="1193" y="549"/>
                      <a:pt x="1193" y="549"/>
                    </a:cubicBezTo>
                    <a:cubicBezTo>
                      <a:pt x="1194" y="548"/>
                      <a:pt x="1196" y="548"/>
                      <a:pt x="1197" y="548"/>
                    </a:cubicBezTo>
                    <a:cubicBezTo>
                      <a:pt x="1199" y="547"/>
                      <a:pt x="1202" y="547"/>
                      <a:pt x="1203" y="546"/>
                    </a:cubicBezTo>
                    <a:cubicBezTo>
                      <a:pt x="1205" y="545"/>
                      <a:pt x="1209" y="545"/>
                      <a:pt x="1211" y="545"/>
                    </a:cubicBezTo>
                    <a:cubicBezTo>
                      <a:pt x="1213" y="545"/>
                      <a:pt x="1215" y="546"/>
                      <a:pt x="1217" y="546"/>
                    </a:cubicBezTo>
                    <a:cubicBezTo>
                      <a:pt x="1217" y="547"/>
                      <a:pt x="1217" y="547"/>
                      <a:pt x="1217" y="547"/>
                    </a:cubicBezTo>
                    <a:cubicBezTo>
                      <a:pt x="1217" y="547"/>
                      <a:pt x="1217" y="547"/>
                      <a:pt x="1217" y="547"/>
                    </a:cubicBezTo>
                    <a:cubicBezTo>
                      <a:pt x="1219" y="546"/>
                      <a:pt x="1221" y="545"/>
                      <a:pt x="1221" y="544"/>
                    </a:cubicBezTo>
                    <a:cubicBezTo>
                      <a:pt x="1223" y="542"/>
                      <a:pt x="1225" y="541"/>
                      <a:pt x="1226" y="541"/>
                    </a:cubicBezTo>
                    <a:cubicBezTo>
                      <a:pt x="1226" y="541"/>
                      <a:pt x="1226" y="541"/>
                      <a:pt x="1226" y="541"/>
                    </a:cubicBezTo>
                    <a:cubicBezTo>
                      <a:pt x="1227" y="542"/>
                      <a:pt x="1228" y="543"/>
                      <a:pt x="1230" y="543"/>
                    </a:cubicBezTo>
                    <a:cubicBezTo>
                      <a:pt x="1231" y="543"/>
                      <a:pt x="1233" y="544"/>
                      <a:pt x="1235" y="544"/>
                    </a:cubicBezTo>
                    <a:cubicBezTo>
                      <a:pt x="1236" y="544"/>
                      <a:pt x="1236" y="544"/>
                      <a:pt x="1236" y="544"/>
                    </a:cubicBezTo>
                    <a:cubicBezTo>
                      <a:pt x="1237" y="544"/>
                      <a:pt x="1240" y="543"/>
                      <a:pt x="1242" y="542"/>
                    </a:cubicBezTo>
                    <a:cubicBezTo>
                      <a:pt x="1244" y="541"/>
                      <a:pt x="1246" y="540"/>
                      <a:pt x="1248" y="540"/>
                    </a:cubicBezTo>
                    <a:cubicBezTo>
                      <a:pt x="1250" y="540"/>
                      <a:pt x="1253" y="539"/>
                      <a:pt x="1254" y="538"/>
                    </a:cubicBezTo>
                    <a:cubicBezTo>
                      <a:pt x="1254" y="538"/>
                      <a:pt x="1254" y="538"/>
                      <a:pt x="1254" y="538"/>
                    </a:cubicBezTo>
                    <a:cubicBezTo>
                      <a:pt x="1255" y="537"/>
                      <a:pt x="1255" y="537"/>
                      <a:pt x="1255" y="537"/>
                    </a:cubicBezTo>
                    <a:cubicBezTo>
                      <a:pt x="1256" y="536"/>
                      <a:pt x="1256" y="536"/>
                      <a:pt x="1258" y="535"/>
                    </a:cubicBezTo>
                    <a:cubicBezTo>
                      <a:pt x="1260" y="534"/>
                      <a:pt x="1260" y="534"/>
                      <a:pt x="1260" y="534"/>
                    </a:cubicBezTo>
                    <a:cubicBezTo>
                      <a:pt x="1257" y="533"/>
                      <a:pt x="1257" y="533"/>
                      <a:pt x="1257" y="533"/>
                    </a:cubicBezTo>
                    <a:cubicBezTo>
                      <a:pt x="1257" y="532"/>
                      <a:pt x="1256" y="532"/>
                      <a:pt x="1256" y="531"/>
                    </a:cubicBezTo>
                    <a:cubicBezTo>
                      <a:pt x="1255" y="530"/>
                      <a:pt x="1255" y="530"/>
                      <a:pt x="1255" y="530"/>
                    </a:cubicBezTo>
                    <a:cubicBezTo>
                      <a:pt x="1255" y="529"/>
                      <a:pt x="1255" y="529"/>
                      <a:pt x="1255" y="529"/>
                    </a:cubicBezTo>
                    <a:cubicBezTo>
                      <a:pt x="1253" y="529"/>
                      <a:pt x="1252" y="526"/>
                      <a:pt x="1252" y="525"/>
                    </a:cubicBezTo>
                    <a:cubicBezTo>
                      <a:pt x="1252" y="524"/>
                      <a:pt x="1252" y="522"/>
                      <a:pt x="1253" y="520"/>
                    </a:cubicBezTo>
                    <a:cubicBezTo>
                      <a:pt x="1254" y="519"/>
                      <a:pt x="1254" y="516"/>
                      <a:pt x="1254" y="515"/>
                    </a:cubicBezTo>
                    <a:cubicBezTo>
                      <a:pt x="1254" y="514"/>
                      <a:pt x="1254" y="512"/>
                      <a:pt x="1252" y="510"/>
                    </a:cubicBezTo>
                    <a:cubicBezTo>
                      <a:pt x="1251" y="509"/>
                      <a:pt x="1249" y="507"/>
                      <a:pt x="1248" y="507"/>
                    </a:cubicBezTo>
                    <a:cubicBezTo>
                      <a:pt x="1247" y="507"/>
                      <a:pt x="1245" y="507"/>
                      <a:pt x="1244" y="507"/>
                    </a:cubicBezTo>
                    <a:cubicBezTo>
                      <a:pt x="1243" y="508"/>
                      <a:pt x="1242" y="508"/>
                      <a:pt x="1241" y="508"/>
                    </a:cubicBezTo>
                    <a:cubicBezTo>
                      <a:pt x="1240" y="508"/>
                      <a:pt x="1240" y="508"/>
                      <a:pt x="1240" y="508"/>
                    </a:cubicBezTo>
                    <a:cubicBezTo>
                      <a:pt x="1239" y="508"/>
                      <a:pt x="1237" y="508"/>
                      <a:pt x="1236" y="507"/>
                    </a:cubicBezTo>
                    <a:cubicBezTo>
                      <a:pt x="1235" y="507"/>
                      <a:pt x="1232" y="505"/>
                      <a:pt x="1231" y="505"/>
                    </a:cubicBezTo>
                    <a:cubicBezTo>
                      <a:pt x="1230" y="503"/>
                      <a:pt x="1229" y="501"/>
                      <a:pt x="1229" y="500"/>
                    </a:cubicBezTo>
                    <a:cubicBezTo>
                      <a:pt x="1229" y="499"/>
                      <a:pt x="1229" y="499"/>
                      <a:pt x="1229" y="498"/>
                    </a:cubicBezTo>
                    <a:cubicBezTo>
                      <a:pt x="1229" y="497"/>
                      <a:pt x="1230" y="496"/>
                      <a:pt x="1230" y="495"/>
                    </a:cubicBezTo>
                    <a:cubicBezTo>
                      <a:pt x="1230" y="493"/>
                      <a:pt x="1230" y="493"/>
                      <a:pt x="1230" y="493"/>
                    </a:cubicBezTo>
                    <a:cubicBezTo>
                      <a:pt x="1230" y="492"/>
                      <a:pt x="1231" y="492"/>
                      <a:pt x="1231" y="492"/>
                    </a:cubicBezTo>
                    <a:cubicBezTo>
                      <a:pt x="1231" y="492"/>
                      <a:pt x="1232" y="492"/>
                      <a:pt x="1232" y="491"/>
                    </a:cubicBezTo>
                    <a:cubicBezTo>
                      <a:pt x="1235" y="491"/>
                      <a:pt x="1235" y="491"/>
                      <a:pt x="1235" y="491"/>
                    </a:cubicBezTo>
                    <a:cubicBezTo>
                      <a:pt x="1237" y="491"/>
                      <a:pt x="1239" y="491"/>
                      <a:pt x="1240" y="492"/>
                    </a:cubicBezTo>
                    <a:cubicBezTo>
                      <a:pt x="1241" y="492"/>
                      <a:pt x="1241" y="492"/>
                      <a:pt x="1241" y="492"/>
                    </a:cubicBezTo>
                    <a:cubicBezTo>
                      <a:pt x="1242" y="492"/>
                      <a:pt x="1243" y="492"/>
                      <a:pt x="1243" y="492"/>
                    </a:cubicBezTo>
                    <a:cubicBezTo>
                      <a:pt x="1244" y="492"/>
                      <a:pt x="1244" y="492"/>
                      <a:pt x="1244" y="492"/>
                    </a:cubicBezTo>
                    <a:cubicBezTo>
                      <a:pt x="1245" y="492"/>
                      <a:pt x="1245" y="492"/>
                      <a:pt x="1245" y="492"/>
                    </a:cubicBezTo>
                    <a:cubicBezTo>
                      <a:pt x="1246" y="492"/>
                      <a:pt x="1247" y="491"/>
                      <a:pt x="1249" y="490"/>
                    </a:cubicBezTo>
                    <a:cubicBezTo>
                      <a:pt x="1250" y="489"/>
                      <a:pt x="1251" y="489"/>
                      <a:pt x="1251" y="489"/>
                    </a:cubicBezTo>
                    <a:cubicBezTo>
                      <a:pt x="1251" y="489"/>
                      <a:pt x="1251" y="489"/>
                      <a:pt x="1251" y="489"/>
                    </a:cubicBezTo>
                    <a:cubicBezTo>
                      <a:pt x="1253" y="487"/>
                      <a:pt x="1255" y="486"/>
                      <a:pt x="1257" y="486"/>
                    </a:cubicBezTo>
                    <a:cubicBezTo>
                      <a:pt x="1258" y="486"/>
                      <a:pt x="1258" y="486"/>
                      <a:pt x="1259" y="485"/>
                    </a:cubicBezTo>
                    <a:cubicBezTo>
                      <a:pt x="1260" y="485"/>
                      <a:pt x="1260" y="485"/>
                      <a:pt x="1260" y="485"/>
                    </a:cubicBezTo>
                    <a:cubicBezTo>
                      <a:pt x="1260" y="484"/>
                      <a:pt x="1260" y="484"/>
                      <a:pt x="1260" y="484"/>
                    </a:cubicBezTo>
                    <a:cubicBezTo>
                      <a:pt x="1260" y="484"/>
                      <a:pt x="1260" y="484"/>
                      <a:pt x="1261" y="484"/>
                    </a:cubicBezTo>
                    <a:cubicBezTo>
                      <a:pt x="1261" y="484"/>
                      <a:pt x="1262" y="484"/>
                      <a:pt x="1262" y="485"/>
                    </a:cubicBezTo>
                    <a:cubicBezTo>
                      <a:pt x="1263" y="485"/>
                      <a:pt x="1263" y="485"/>
                      <a:pt x="1263" y="485"/>
                    </a:cubicBezTo>
                    <a:cubicBezTo>
                      <a:pt x="1263" y="485"/>
                      <a:pt x="1263" y="485"/>
                      <a:pt x="1263" y="485"/>
                    </a:cubicBezTo>
                    <a:cubicBezTo>
                      <a:pt x="1263" y="485"/>
                      <a:pt x="1264" y="485"/>
                      <a:pt x="1264" y="485"/>
                    </a:cubicBezTo>
                    <a:cubicBezTo>
                      <a:pt x="1265" y="485"/>
                      <a:pt x="1265" y="485"/>
                      <a:pt x="1266" y="484"/>
                    </a:cubicBezTo>
                    <a:cubicBezTo>
                      <a:pt x="1266" y="484"/>
                      <a:pt x="1266" y="484"/>
                      <a:pt x="1266" y="484"/>
                    </a:cubicBezTo>
                    <a:cubicBezTo>
                      <a:pt x="1266" y="484"/>
                      <a:pt x="1266" y="484"/>
                      <a:pt x="1266" y="484"/>
                    </a:cubicBezTo>
                    <a:cubicBezTo>
                      <a:pt x="1266" y="484"/>
                      <a:pt x="1267" y="483"/>
                      <a:pt x="1268" y="483"/>
                    </a:cubicBezTo>
                    <a:cubicBezTo>
                      <a:pt x="1269" y="483"/>
                      <a:pt x="1269" y="483"/>
                      <a:pt x="1269" y="483"/>
                    </a:cubicBezTo>
                    <a:cubicBezTo>
                      <a:pt x="1270" y="484"/>
                      <a:pt x="1270" y="484"/>
                      <a:pt x="1270" y="484"/>
                    </a:cubicBezTo>
                    <a:cubicBezTo>
                      <a:pt x="1270" y="483"/>
                      <a:pt x="1270" y="483"/>
                      <a:pt x="1270" y="483"/>
                    </a:cubicBezTo>
                    <a:cubicBezTo>
                      <a:pt x="1272" y="483"/>
                      <a:pt x="1273" y="483"/>
                      <a:pt x="1275" y="482"/>
                    </a:cubicBezTo>
                    <a:cubicBezTo>
                      <a:pt x="1276" y="481"/>
                      <a:pt x="1278" y="479"/>
                      <a:pt x="1280" y="478"/>
                    </a:cubicBezTo>
                    <a:cubicBezTo>
                      <a:pt x="1280" y="478"/>
                      <a:pt x="1280" y="478"/>
                      <a:pt x="1280" y="478"/>
                    </a:cubicBezTo>
                    <a:cubicBezTo>
                      <a:pt x="1280" y="478"/>
                      <a:pt x="1280" y="478"/>
                      <a:pt x="1280" y="478"/>
                    </a:cubicBezTo>
                    <a:cubicBezTo>
                      <a:pt x="1282" y="476"/>
                      <a:pt x="1283" y="475"/>
                      <a:pt x="1283" y="474"/>
                    </a:cubicBezTo>
                    <a:cubicBezTo>
                      <a:pt x="1283" y="472"/>
                      <a:pt x="1282" y="470"/>
                      <a:pt x="1281" y="470"/>
                    </a:cubicBezTo>
                    <a:cubicBezTo>
                      <a:pt x="1281" y="469"/>
                      <a:pt x="1282" y="467"/>
                      <a:pt x="1283" y="465"/>
                    </a:cubicBezTo>
                    <a:cubicBezTo>
                      <a:pt x="1283" y="465"/>
                      <a:pt x="1283" y="465"/>
                      <a:pt x="1283" y="465"/>
                    </a:cubicBezTo>
                    <a:cubicBezTo>
                      <a:pt x="1284" y="465"/>
                      <a:pt x="1284" y="464"/>
                      <a:pt x="1285" y="464"/>
                    </a:cubicBezTo>
                    <a:cubicBezTo>
                      <a:pt x="1286" y="463"/>
                      <a:pt x="1287" y="462"/>
                      <a:pt x="1288" y="462"/>
                    </a:cubicBezTo>
                    <a:cubicBezTo>
                      <a:pt x="1288" y="462"/>
                      <a:pt x="1289" y="462"/>
                      <a:pt x="1289" y="461"/>
                    </a:cubicBezTo>
                    <a:cubicBezTo>
                      <a:pt x="1291" y="461"/>
                      <a:pt x="1293" y="460"/>
                      <a:pt x="1293" y="458"/>
                    </a:cubicBezTo>
                    <a:cubicBezTo>
                      <a:pt x="1295" y="457"/>
                      <a:pt x="1298" y="455"/>
                      <a:pt x="1299" y="452"/>
                    </a:cubicBezTo>
                    <a:cubicBezTo>
                      <a:pt x="1302" y="449"/>
                      <a:pt x="1304" y="448"/>
                      <a:pt x="1304" y="446"/>
                    </a:cubicBezTo>
                    <a:cubicBezTo>
                      <a:pt x="1304" y="445"/>
                      <a:pt x="1305" y="444"/>
                      <a:pt x="1305" y="443"/>
                    </a:cubicBezTo>
                    <a:cubicBezTo>
                      <a:pt x="1305" y="442"/>
                      <a:pt x="1305" y="441"/>
                      <a:pt x="1305" y="440"/>
                    </a:cubicBezTo>
                    <a:cubicBezTo>
                      <a:pt x="1306" y="440"/>
                      <a:pt x="1306" y="440"/>
                      <a:pt x="1306" y="440"/>
                    </a:cubicBezTo>
                    <a:cubicBezTo>
                      <a:pt x="1306" y="440"/>
                      <a:pt x="1306" y="440"/>
                      <a:pt x="1306" y="440"/>
                    </a:cubicBezTo>
                    <a:cubicBezTo>
                      <a:pt x="1306" y="438"/>
                      <a:pt x="1307" y="437"/>
                      <a:pt x="1309" y="435"/>
                    </a:cubicBezTo>
                    <a:cubicBezTo>
                      <a:pt x="1311" y="434"/>
                      <a:pt x="1314" y="433"/>
                      <a:pt x="1318" y="432"/>
                    </a:cubicBezTo>
                    <a:cubicBezTo>
                      <a:pt x="1319" y="431"/>
                      <a:pt x="1319" y="431"/>
                      <a:pt x="1319" y="431"/>
                    </a:cubicBezTo>
                    <a:cubicBezTo>
                      <a:pt x="1320" y="431"/>
                      <a:pt x="1322" y="431"/>
                      <a:pt x="1324" y="431"/>
                    </a:cubicBezTo>
                    <a:cubicBezTo>
                      <a:pt x="1326" y="431"/>
                      <a:pt x="1327" y="430"/>
                      <a:pt x="1328" y="430"/>
                    </a:cubicBezTo>
                    <a:cubicBezTo>
                      <a:pt x="1329" y="430"/>
                      <a:pt x="1332" y="429"/>
                      <a:pt x="1333" y="428"/>
                    </a:cubicBezTo>
                    <a:cubicBezTo>
                      <a:pt x="1334" y="427"/>
                      <a:pt x="1336" y="426"/>
                      <a:pt x="1337" y="426"/>
                    </a:cubicBezTo>
                    <a:cubicBezTo>
                      <a:pt x="1338" y="426"/>
                      <a:pt x="1339" y="424"/>
                      <a:pt x="1339" y="424"/>
                    </a:cubicBezTo>
                    <a:cubicBezTo>
                      <a:pt x="1339" y="422"/>
                      <a:pt x="1341" y="421"/>
                      <a:pt x="1343" y="421"/>
                    </a:cubicBezTo>
                    <a:cubicBezTo>
                      <a:pt x="1345" y="421"/>
                      <a:pt x="1345" y="419"/>
                      <a:pt x="1345" y="417"/>
                    </a:cubicBezTo>
                    <a:cubicBezTo>
                      <a:pt x="1345" y="415"/>
                      <a:pt x="1346" y="413"/>
                      <a:pt x="1347" y="413"/>
                    </a:cubicBezTo>
                    <a:cubicBezTo>
                      <a:pt x="1349" y="413"/>
                      <a:pt x="1351" y="412"/>
                      <a:pt x="1352" y="410"/>
                    </a:cubicBezTo>
                    <a:cubicBezTo>
                      <a:pt x="1352" y="409"/>
                      <a:pt x="1353" y="407"/>
                      <a:pt x="1353" y="406"/>
                    </a:cubicBezTo>
                    <a:cubicBezTo>
                      <a:pt x="1354" y="404"/>
                      <a:pt x="1356" y="403"/>
                      <a:pt x="1359" y="401"/>
                    </a:cubicBezTo>
                    <a:cubicBezTo>
                      <a:pt x="1361" y="399"/>
                      <a:pt x="1365" y="397"/>
                      <a:pt x="1366" y="396"/>
                    </a:cubicBezTo>
                    <a:cubicBezTo>
                      <a:pt x="1367" y="396"/>
                      <a:pt x="1367" y="396"/>
                      <a:pt x="1367" y="396"/>
                    </a:cubicBezTo>
                    <a:cubicBezTo>
                      <a:pt x="1368" y="396"/>
                      <a:pt x="1370" y="394"/>
                      <a:pt x="1371" y="394"/>
                    </a:cubicBezTo>
                    <a:cubicBezTo>
                      <a:pt x="1372" y="393"/>
                      <a:pt x="1373" y="392"/>
                      <a:pt x="1374" y="392"/>
                    </a:cubicBezTo>
                    <a:cubicBezTo>
                      <a:pt x="1374" y="392"/>
                      <a:pt x="1375" y="392"/>
                      <a:pt x="1375" y="392"/>
                    </a:cubicBezTo>
                    <a:cubicBezTo>
                      <a:pt x="1376" y="392"/>
                      <a:pt x="1377" y="393"/>
                      <a:pt x="1378" y="393"/>
                    </a:cubicBezTo>
                    <a:cubicBezTo>
                      <a:pt x="1378" y="393"/>
                      <a:pt x="1378" y="393"/>
                      <a:pt x="1378" y="393"/>
                    </a:cubicBezTo>
                    <a:cubicBezTo>
                      <a:pt x="1378" y="393"/>
                      <a:pt x="1378" y="393"/>
                      <a:pt x="1378" y="393"/>
                    </a:cubicBezTo>
                    <a:cubicBezTo>
                      <a:pt x="1379" y="393"/>
                      <a:pt x="1379" y="394"/>
                      <a:pt x="1380" y="394"/>
                    </a:cubicBezTo>
                    <a:cubicBezTo>
                      <a:pt x="1381" y="395"/>
                      <a:pt x="1382" y="396"/>
                      <a:pt x="1383" y="396"/>
                    </a:cubicBezTo>
                    <a:cubicBezTo>
                      <a:pt x="1383" y="396"/>
                      <a:pt x="1383" y="396"/>
                      <a:pt x="1383" y="396"/>
                    </a:cubicBezTo>
                    <a:cubicBezTo>
                      <a:pt x="1383" y="396"/>
                      <a:pt x="1383" y="396"/>
                      <a:pt x="1383" y="396"/>
                    </a:cubicBezTo>
                    <a:cubicBezTo>
                      <a:pt x="1384" y="396"/>
                      <a:pt x="1385" y="397"/>
                      <a:pt x="1388" y="397"/>
                    </a:cubicBezTo>
                    <a:cubicBezTo>
                      <a:pt x="1388" y="397"/>
                      <a:pt x="1390" y="397"/>
                      <a:pt x="1390" y="397"/>
                    </a:cubicBezTo>
                    <a:cubicBezTo>
                      <a:pt x="1394" y="397"/>
                      <a:pt x="1397" y="397"/>
                      <a:pt x="1399" y="398"/>
                    </a:cubicBezTo>
                    <a:cubicBezTo>
                      <a:pt x="1399" y="398"/>
                      <a:pt x="1400" y="398"/>
                      <a:pt x="1401" y="399"/>
                    </a:cubicBezTo>
                    <a:cubicBezTo>
                      <a:pt x="1402" y="399"/>
                      <a:pt x="1404" y="400"/>
                      <a:pt x="1405" y="400"/>
                    </a:cubicBezTo>
                    <a:cubicBezTo>
                      <a:pt x="1405" y="400"/>
                      <a:pt x="1405" y="400"/>
                      <a:pt x="1405" y="400"/>
                    </a:cubicBezTo>
                    <a:cubicBezTo>
                      <a:pt x="1405" y="400"/>
                      <a:pt x="1405" y="400"/>
                      <a:pt x="1405" y="400"/>
                    </a:cubicBezTo>
                    <a:cubicBezTo>
                      <a:pt x="1406" y="400"/>
                      <a:pt x="1408" y="401"/>
                      <a:pt x="1410" y="401"/>
                    </a:cubicBezTo>
                    <a:cubicBezTo>
                      <a:pt x="1411" y="401"/>
                      <a:pt x="1411" y="401"/>
                      <a:pt x="1411" y="401"/>
                    </a:cubicBezTo>
                    <a:cubicBezTo>
                      <a:pt x="1411" y="401"/>
                      <a:pt x="1412" y="402"/>
                      <a:pt x="1413" y="402"/>
                    </a:cubicBezTo>
                    <a:cubicBezTo>
                      <a:pt x="1414" y="402"/>
                      <a:pt x="1416" y="401"/>
                      <a:pt x="1417" y="400"/>
                    </a:cubicBezTo>
                    <a:cubicBezTo>
                      <a:pt x="1417" y="399"/>
                      <a:pt x="1418" y="398"/>
                      <a:pt x="1418" y="396"/>
                    </a:cubicBezTo>
                    <a:cubicBezTo>
                      <a:pt x="1419" y="395"/>
                      <a:pt x="1419" y="394"/>
                      <a:pt x="1419" y="393"/>
                    </a:cubicBezTo>
                    <a:cubicBezTo>
                      <a:pt x="1419" y="392"/>
                      <a:pt x="1420" y="392"/>
                      <a:pt x="1420" y="391"/>
                    </a:cubicBezTo>
                    <a:cubicBezTo>
                      <a:pt x="1421" y="389"/>
                      <a:pt x="1423" y="387"/>
                      <a:pt x="1427" y="385"/>
                    </a:cubicBezTo>
                    <a:cubicBezTo>
                      <a:pt x="1430" y="383"/>
                      <a:pt x="1433" y="381"/>
                      <a:pt x="1433" y="380"/>
                    </a:cubicBezTo>
                    <a:cubicBezTo>
                      <a:pt x="1434" y="380"/>
                      <a:pt x="1434" y="380"/>
                      <a:pt x="1435" y="380"/>
                    </a:cubicBezTo>
                    <a:cubicBezTo>
                      <a:pt x="1436" y="379"/>
                      <a:pt x="1437" y="379"/>
                      <a:pt x="1437" y="378"/>
                    </a:cubicBezTo>
                    <a:cubicBezTo>
                      <a:pt x="1438" y="378"/>
                      <a:pt x="1438" y="378"/>
                      <a:pt x="1438" y="378"/>
                    </a:cubicBezTo>
                    <a:cubicBezTo>
                      <a:pt x="1438" y="378"/>
                      <a:pt x="1438" y="378"/>
                      <a:pt x="1438" y="378"/>
                    </a:cubicBezTo>
                    <a:cubicBezTo>
                      <a:pt x="1439" y="377"/>
                      <a:pt x="1441" y="377"/>
                      <a:pt x="1442" y="376"/>
                    </a:cubicBezTo>
                    <a:cubicBezTo>
                      <a:pt x="1442" y="376"/>
                      <a:pt x="1442" y="376"/>
                      <a:pt x="1442" y="376"/>
                    </a:cubicBezTo>
                    <a:cubicBezTo>
                      <a:pt x="1442" y="376"/>
                      <a:pt x="1442" y="376"/>
                      <a:pt x="1442" y="376"/>
                    </a:cubicBezTo>
                    <a:cubicBezTo>
                      <a:pt x="1443" y="375"/>
                      <a:pt x="1443" y="375"/>
                      <a:pt x="1444" y="375"/>
                    </a:cubicBezTo>
                    <a:cubicBezTo>
                      <a:pt x="1445" y="375"/>
                      <a:pt x="1445" y="375"/>
                      <a:pt x="1446" y="376"/>
                    </a:cubicBezTo>
                    <a:cubicBezTo>
                      <a:pt x="1446" y="376"/>
                      <a:pt x="1446" y="376"/>
                      <a:pt x="1446" y="376"/>
                    </a:cubicBezTo>
                    <a:cubicBezTo>
                      <a:pt x="1446" y="376"/>
                      <a:pt x="1446" y="376"/>
                      <a:pt x="1446" y="376"/>
                    </a:cubicBezTo>
                    <a:cubicBezTo>
                      <a:pt x="1447" y="376"/>
                      <a:pt x="1448" y="377"/>
                      <a:pt x="1449" y="378"/>
                    </a:cubicBezTo>
                    <a:cubicBezTo>
                      <a:pt x="1449" y="379"/>
                      <a:pt x="1449" y="379"/>
                      <a:pt x="1449" y="379"/>
                    </a:cubicBezTo>
                    <a:cubicBezTo>
                      <a:pt x="1449" y="379"/>
                      <a:pt x="1449" y="379"/>
                      <a:pt x="1449" y="379"/>
                    </a:cubicBezTo>
                    <a:cubicBezTo>
                      <a:pt x="1449" y="380"/>
                      <a:pt x="1450" y="382"/>
                      <a:pt x="1451" y="382"/>
                    </a:cubicBezTo>
                    <a:cubicBezTo>
                      <a:pt x="1452" y="383"/>
                      <a:pt x="1454" y="384"/>
                      <a:pt x="1455" y="384"/>
                    </a:cubicBezTo>
                    <a:cubicBezTo>
                      <a:pt x="1459" y="384"/>
                      <a:pt x="1459" y="384"/>
                      <a:pt x="1459" y="384"/>
                    </a:cubicBezTo>
                    <a:cubicBezTo>
                      <a:pt x="1460" y="384"/>
                      <a:pt x="1461" y="385"/>
                      <a:pt x="1461" y="386"/>
                    </a:cubicBezTo>
                    <a:cubicBezTo>
                      <a:pt x="1461" y="386"/>
                      <a:pt x="1460" y="387"/>
                      <a:pt x="1458" y="388"/>
                    </a:cubicBezTo>
                    <a:cubicBezTo>
                      <a:pt x="1456" y="390"/>
                      <a:pt x="1454" y="392"/>
                      <a:pt x="1453" y="392"/>
                    </a:cubicBezTo>
                    <a:cubicBezTo>
                      <a:pt x="1453" y="393"/>
                      <a:pt x="1453" y="393"/>
                      <a:pt x="1453" y="393"/>
                    </a:cubicBezTo>
                    <a:cubicBezTo>
                      <a:pt x="1453" y="393"/>
                      <a:pt x="1453" y="393"/>
                      <a:pt x="1453" y="393"/>
                    </a:cubicBezTo>
                    <a:cubicBezTo>
                      <a:pt x="1452" y="394"/>
                      <a:pt x="1451" y="396"/>
                      <a:pt x="1452" y="398"/>
                    </a:cubicBezTo>
                    <a:cubicBezTo>
                      <a:pt x="1452" y="398"/>
                      <a:pt x="1453" y="399"/>
                      <a:pt x="1453" y="400"/>
                    </a:cubicBezTo>
                    <a:cubicBezTo>
                      <a:pt x="1454" y="400"/>
                      <a:pt x="1454" y="401"/>
                      <a:pt x="1454" y="401"/>
                    </a:cubicBezTo>
                    <a:cubicBezTo>
                      <a:pt x="1454" y="402"/>
                      <a:pt x="1454" y="402"/>
                      <a:pt x="1454" y="402"/>
                    </a:cubicBezTo>
                    <a:cubicBezTo>
                      <a:pt x="1455" y="402"/>
                      <a:pt x="1455" y="402"/>
                      <a:pt x="1455" y="402"/>
                    </a:cubicBezTo>
                    <a:cubicBezTo>
                      <a:pt x="1455" y="402"/>
                      <a:pt x="1455" y="402"/>
                      <a:pt x="1456" y="402"/>
                    </a:cubicBezTo>
                    <a:cubicBezTo>
                      <a:pt x="1456" y="402"/>
                      <a:pt x="1457" y="402"/>
                      <a:pt x="1457" y="402"/>
                    </a:cubicBezTo>
                    <a:cubicBezTo>
                      <a:pt x="1458" y="402"/>
                      <a:pt x="1458" y="402"/>
                      <a:pt x="1458" y="402"/>
                    </a:cubicBezTo>
                    <a:cubicBezTo>
                      <a:pt x="1458" y="401"/>
                      <a:pt x="1458" y="401"/>
                      <a:pt x="1458" y="401"/>
                    </a:cubicBezTo>
                    <a:cubicBezTo>
                      <a:pt x="1458" y="400"/>
                      <a:pt x="1460" y="398"/>
                      <a:pt x="1461" y="397"/>
                    </a:cubicBezTo>
                    <a:cubicBezTo>
                      <a:pt x="1461" y="397"/>
                      <a:pt x="1461" y="397"/>
                      <a:pt x="1461" y="397"/>
                    </a:cubicBezTo>
                    <a:cubicBezTo>
                      <a:pt x="1462" y="397"/>
                      <a:pt x="1462" y="397"/>
                      <a:pt x="1462" y="397"/>
                    </a:cubicBezTo>
                    <a:cubicBezTo>
                      <a:pt x="1462" y="397"/>
                      <a:pt x="1463" y="396"/>
                      <a:pt x="1463" y="396"/>
                    </a:cubicBezTo>
                    <a:cubicBezTo>
                      <a:pt x="1464" y="396"/>
                      <a:pt x="1464" y="395"/>
                      <a:pt x="1465" y="395"/>
                    </a:cubicBezTo>
                    <a:cubicBezTo>
                      <a:pt x="1465" y="395"/>
                      <a:pt x="1465" y="394"/>
                      <a:pt x="1466" y="394"/>
                    </a:cubicBezTo>
                    <a:cubicBezTo>
                      <a:pt x="1467" y="394"/>
                      <a:pt x="1468" y="395"/>
                      <a:pt x="1468" y="396"/>
                    </a:cubicBezTo>
                    <a:cubicBezTo>
                      <a:pt x="1469" y="398"/>
                      <a:pt x="1470" y="400"/>
                      <a:pt x="1471" y="401"/>
                    </a:cubicBezTo>
                    <a:cubicBezTo>
                      <a:pt x="1471" y="402"/>
                      <a:pt x="1472" y="403"/>
                      <a:pt x="1472" y="403"/>
                    </a:cubicBezTo>
                    <a:cubicBezTo>
                      <a:pt x="1472" y="404"/>
                      <a:pt x="1472" y="404"/>
                      <a:pt x="1473" y="405"/>
                    </a:cubicBezTo>
                    <a:cubicBezTo>
                      <a:pt x="1474" y="406"/>
                      <a:pt x="1474" y="408"/>
                      <a:pt x="1475" y="408"/>
                    </a:cubicBezTo>
                    <a:cubicBezTo>
                      <a:pt x="1475" y="408"/>
                      <a:pt x="1475" y="408"/>
                      <a:pt x="1475" y="408"/>
                    </a:cubicBezTo>
                    <a:cubicBezTo>
                      <a:pt x="1475" y="410"/>
                      <a:pt x="1475" y="411"/>
                      <a:pt x="1474" y="412"/>
                    </a:cubicBezTo>
                    <a:cubicBezTo>
                      <a:pt x="1474" y="412"/>
                      <a:pt x="1474" y="412"/>
                      <a:pt x="1474" y="412"/>
                    </a:cubicBezTo>
                    <a:cubicBezTo>
                      <a:pt x="1473" y="413"/>
                      <a:pt x="1471" y="414"/>
                      <a:pt x="1470" y="416"/>
                    </a:cubicBezTo>
                    <a:cubicBezTo>
                      <a:pt x="1470" y="416"/>
                      <a:pt x="1470" y="417"/>
                      <a:pt x="1469" y="418"/>
                    </a:cubicBezTo>
                    <a:cubicBezTo>
                      <a:pt x="1469" y="419"/>
                      <a:pt x="1468" y="419"/>
                      <a:pt x="1468" y="420"/>
                    </a:cubicBezTo>
                    <a:cubicBezTo>
                      <a:pt x="1467" y="421"/>
                      <a:pt x="1466" y="423"/>
                      <a:pt x="1466" y="424"/>
                    </a:cubicBezTo>
                    <a:cubicBezTo>
                      <a:pt x="1466" y="424"/>
                      <a:pt x="1466" y="424"/>
                      <a:pt x="1466" y="424"/>
                    </a:cubicBezTo>
                    <a:cubicBezTo>
                      <a:pt x="1465" y="425"/>
                      <a:pt x="1465" y="426"/>
                      <a:pt x="1465" y="428"/>
                    </a:cubicBezTo>
                    <a:cubicBezTo>
                      <a:pt x="1465" y="428"/>
                      <a:pt x="1465" y="428"/>
                      <a:pt x="1465" y="428"/>
                    </a:cubicBezTo>
                    <a:cubicBezTo>
                      <a:pt x="1465" y="428"/>
                      <a:pt x="1465" y="428"/>
                      <a:pt x="1465" y="428"/>
                    </a:cubicBezTo>
                    <a:cubicBezTo>
                      <a:pt x="1465" y="428"/>
                      <a:pt x="1465" y="428"/>
                      <a:pt x="1465" y="428"/>
                    </a:cubicBezTo>
                    <a:cubicBezTo>
                      <a:pt x="1464" y="429"/>
                      <a:pt x="1465" y="430"/>
                      <a:pt x="1466" y="431"/>
                    </a:cubicBezTo>
                    <a:cubicBezTo>
                      <a:pt x="1466" y="431"/>
                      <a:pt x="1466" y="431"/>
                      <a:pt x="1466" y="431"/>
                    </a:cubicBezTo>
                    <a:cubicBezTo>
                      <a:pt x="1467" y="431"/>
                      <a:pt x="1467" y="431"/>
                      <a:pt x="1467" y="431"/>
                    </a:cubicBezTo>
                    <a:cubicBezTo>
                      <a:pt x="1468" y="431"/>
                      <a:pt x="1469" y="431"/>
                      <a:pt x="1470" y="430"/>
                    </a:cubicBezTo>
                    <a:cubicBezTo>
                      <a:pt x="1471" y="430"/>
                      <a:pt x="1472" y="429"/>
                      <a:pt x="1473" y="428"/>
                    </a:cubicBezTo>
                    <a:cubicBezTo>
                      <a:pt x="1475" y="428"/>
                      <a:pt x="1476" y="427"/>
                      <a:pt x="1477" y="427"/>
                    </a:cubicBezTo>
                    <a:cubicBezTo>
                      <a:pt x="1477" y="426"/>
                      <a:pt x="1478" y="426"/>
                      <a:pt x="1479" y="426"/>
                    </a:cubicBezTo>
                    <a:cubicBezTo>
                      <a:pt x="1481" y="426"/>
                      <a:pt x="1482" y="426"/>
                      <a:pt x="1483" y="427"/>
                    </a:cubicBezTo>
                    <a:cubicBezTo>
                      <a:pt x="1483" y="427"/>
                      <a:pt x="1483" y="427"/>
                      <a:pt x="1483" y="427"/>
                    </a:cubicBezTo>
                    <a:cubicBezTo>
                      <a:pt x="1483" y="428"/>
                      <a:pt x="1483" y="428"/>
                      <a:pt x="1483" y="428"/>
                    </a:cubicBezTo>
                    <a:cubicBezTo>
                      <a:pt x="1485" y="428"/>
                      <a:pt x="1488" y="429"/>
                      <a:pt x="1490" y="429"/>
                    </a:cubicBezTo>
                    <a:cubicBezTo>
                      <a:pt x="1491" y="429"/>
                      <a:pt x="1491" y="429"/>
                      <a:pt x="1491" y="429"/>
                    </a:cubicBezTo>
                    <a:cubicBezTo>
                      <a:pt x="1493" y="429"/>
                      <a:pt x="1494" y="429"/>
                      <a:pt x="1495" y="429"/>
                    </a:cubicBezTo>
                    <a:cubicBezTo>
                      <a:pt x="1495" y="430"/>
                      <a:pt x="1495" y="430"/>
                      <a:pt x="1495" y="430"/>
                    </a:cubicBezTo>
                    <a:cubicBezTo>
                      <a:pt x="1496" y="430"/>
                      <a:pt x="1496" y="430"/>
                      <a:pt x="1496" y="430"/>
                    </a:cubicBezTo>
                    <a:cubicBezTo>
                      <a:pt x="1498" y="429"/>
                      <a:pt x="1500" y="429"/>
                      <a:pt x="1502" y="428"/>
                    </a:cubicBezTo>
                    <a:cubicBezTo>
                      <a:pt x="1502" y="427"/>
                      <a:pt x="1503" y="427"/>
                      <a:pt x="1504" y="427"/>
                    </a:cubicBezTo>
                    <a:cubicBezTo>
                      <a:pt x="1505" y="427"/>
                      <a:pt x="1506" y="427"/>
                      <a:pt x="1507" y="428"/>
                    </a:cubicBezTo>
                    <a:cubicBezTo>
                      <a:pt x="1507" y="428"/>
                      <a:pt x="1508" y="428"/>
                      <a:pt x="1509" y="429"/>
                    </a:cubicBezTo>
                    <a:cubicBezTo>
                      <a:pt x="1510" y="430"/>
                      <a:pt x="1511" y="431"/>
                      <a:pt x="1512" y="432"/>
                    </a:cubicBezTo>
                    <a:cubicBezTo>
                      <a:pt x="1512" y="432"/>
                      <a:pt x="1512" y="432"/>
                      <a:pt x="1512" y="432"/>
                    </a:cubicBezTo>
                    <a:cubicBezTo>
                      <a:pt x="1515" y="432"/>
                      <a:pt x="1515" y="432"/>
                      <a:pt x="1515" y="432"/>
                    </a:cubicBezTo>
                    <a:cubicBezTo>
                      <a:pt x="1516" y="433"/>
                      <a:pt x="1516" y="434"/>
                      <a:pt x="1516" y="435"/>
                    </a:cubicBezTo>
                    <a:cubicBezTo>
                      <a:pt x="1516" y="438"/>
                      <a:pt x="1516" y="438"/>
                      <a:pt x="1516" y="438"/>
                    </a:cubicBezTo>
                    <a:cubicBezTo>
                      <a:pt x="1516" y="439"/>
                      <a:pt x="1517" y="442"/>
                      <a:pt x="1518" y="443"/>
                    </a:cubicBezTo>
                    <a:cubicBezTo>
                      <a:pt x="1518" y="444"/>
                      <a:pt x="1518" y="444"/>
                      <a:pt x="1518" y="444"/>
                    </a:cubicBezTo>
                    <a:cubicBezTo>
                      <a:pt x="1518" y="444"/>
                      <a:pt x="1518" y="444"/>
                      <a:pt x="1518" y="444"/>
                    </a:cubicBezTo>
                    <a:cubicBezTo>
                      <a:pt x="1520" y="445"/>
                      <a:pt x="1521" y="448"/>
                      <a:pt x="1521" y="448"/>
                    </a:cubicBezTo>
                    <a:cubicBezTo>
                      <a:pt x="1521" y="450"/>
                      <a:pt x="1519" y="452"/>
                      <a:pt x="1517" y="452"/>
                    </a:cubicBezTo>
                    <a:cubicBezTo>
                      <a:pt x="1517" y="452"/>
                      <a:pt x="1517" y="452"/>
                      <a:pt x="1517" y="452"/>
                    </a:cubicBezTo>
                    <a:cubicBezTo>
                      <a:pt x="1516" y="453"/>
                      <a:pt x="1516" y="453"/>
                      <a:pt x="1516" y="453"/>
                    </a:cubicBezTo>
                    <a:cubicBezTo>
                      <a:pt x="1514" y="453"/>
                      <a:pt x="1512" y="454"/>
                      <a:pt x="1511" y="455"/>
                    </a:cubicBezTo>
                    <a:cubicBezTo>
                      <a:pt x="1510" y="456"/>
                      <a:pt x="1509" y="457"/>
                      <a:pt x="1508" y="458"/>
                    </a:cubicBezTo>
                    <a:cubicBezTo>
                      <a:pt x="1507" y="458"/>
                      <a:pt x="1506" y="459"/>
                      <a:pt x="1505" y="460"/>
                    </a:cubicBezTo>
                    <a:cubicBezTo>
                      <a:pt x="1505" y="460"/>
                      <a:pt x="1505" y="460"/>
                      <a:pt x="1505" y="460"/>
                    </a:cubicBezTo>
                    <a:cubicBezTo>
                      <a:pt x="1505" y="461"/>
                      <a:pt x="1505" y="461"/>
                      <a:pt x="1505" y="461"/>
                    </a:cubicBezTo>
                    <a:cubicBezTo>
                      <a:pt x="1503" y="462"/>
                      <a:pt x="1502" y="463"/>
                      <a:pt x="1501" y="465"/>
                    </a:cubicBezTo>
                    <a:cubicBezTo>
                      <a:pt x="1500" y="466"/>
                      <a:pt x="1499" y="468"/>
                      <a:pt x="1499" y="470"/>
                    </a:cubicBezTo>
                    <a:cubicBezTo>
                      <a:pt x="1499" y="472"/>
                      <a:pt x="1499" y="474"/>
                      <a:pt x="1500" y="477"/>
                    </a:cubicBezTo>
                    <a:cubicBezTo>
                      <a:pt x="1501" y="479"/>
                      <a:pt x="1503" y="482"/>
                      <a:pt x="1505" y="484"/>
                    </a:cubicBezTo>
                    <a:cubicBezTo>
                      <a:pt x="1506" y="485"/>
                      <a:pt x="1509" y="488"/>
                      <a:pt x="1511" y="490"/>
                    </a:cubicBezTo>
                    <a:cubicBezTo>
                      <a:pt x="1511" y="490"/>
                      <a:pt x="1511" y="490"/>
                      <a:pt x="1511" y="490"/>
                    </a:cubicBezTo>
                    <a:cubicBezTo>
                      <a:pt x="1512" y="490"/>
                      <a:pt x="1512" y="490"/>
                      <a:pt x="1512" y="490"/>
                    </a:cubicBezTo>
                    <a:cubicBezTo>
                      <a:pt x="1513" y="491"/>
                      <a:pt x="1514" y="492"/>
                      <a:pt x="1514" y="493"/>
                    </a:cubicBezTo>
                    <a:cubicBezTo>
                      <a:pt x="1514" y="494"/>
                      <a:pt x="1514" y="494"/>
                      <a:pt x="1514" y="494"/>
                    </a:cubicBezTo>
                    <a:cubicBezTo>
                      <a:pt x="1513" y="495"/>
                      <a:pt x="1512" y="496"/>
                      <a:pt x="1510" y="496"/>
                    </a:cubicBezTo>
                    <a:cubicBezTo>
                      <a:pt x="1510" y="496"/>
                      <a:pt x="1510" y="496"/>
                      <a:pt x="1510" y="496"/>
                    </a:cubicBezTo>
                    <a:cubicBezTo>
                      <a:pt x="1508" y="496"/>
                      <a:pt x="1506" y="496"/>
                      <a:pt x="1505" y="495"/>
                    </a:cubicBezTo>
                    <a:cubicBezTo>
                      <a:pt x="1503" y="495"/>
                      <a:pt x="1501" y="494"/>
                      <a:pt x="1500" y="492"/>
                    </a:cubicBezTo>
                    <a:cubicBezTo>
                      <a:pt x="1500" y="492"/>
                      <a:pt x="1500" y="492"/>
                      <a:pt x="1500" y="492"/>
                    </a:cubicBezTo>
                    <a:cubicBezTo>
                      <a:pt x="1500" y="492"/>
                      <a:pt x="1500" y="492"/>
                      <a:pt x="1500" y="492"/>
                    </a:cubicBezTo>
                    <a:cubicBezTo>
                      <a:pt x="1500" y="492"/>
                      <a:pt x="1500" y="491"/>
                      <a:pt x="1499" y="491"/>
                    </a:cubicBezTo>
                    <a:cubicBezTo>
                      <a:pt x="1499" y="490"/>
                      <a:pt x="1498" y="489"/>
                      <a:pt x="1497" y="488"/>
                    </a:cubicBezTo>
                    <a:cubicBezTo>
                      <a:pt x="1497" y="488"/>
                      <a:pt x="1497" y="488"/>
                      <a:pt x="1497" y="488"/>
                    </a:cubicBezTo>
                    <a:cubicBezTo>
                      <a:pt x="1496" y="486"/>
                      <a:pt x="1493" y="486"/>
                      <a:pt x="1492" y="486"/>
                    </a:cubicBezTo>
                    <a:cubicBezTo>
                      <a:pt x="1487" y="486"/>
                      <a:pt x="1487" y="486"/>
                      <a:pt x="1487" y="486"/>
                    </a:cubicBezTo>
                    <a:cubicBezTo>
                      <a:pt x="1482" y="488"/>
                      <a:pt x="1482" y="488"/>
                      <a:pt x="1482" y="488"/>
                    </a:cubicBezTo>
                    <a:cubicBezTo>
                      <a:pt x="1482" y="489"/>
                      <a:pt x="1482" y="489"/>
                      <a:pt x="1482" y="489"/>
                    </a:cubicBezTo>
                    <a:cubicBezTo>
                      <a:pt x="1480" y="490"/>
                      <a:pt x="1477" y="491"/>
                      <a:pt x="1475" y="491"/>
                    </a:cubicBezTo>
                    <a:cubicBezTo>
                      <a:pt x="1471" y="492"/>
                      <a:pt x="1467" y="493"/>
                      <a:pt x="1465" y="493"/>
                    </a:cubicBezTo>
                    <a:cubicBezTo>
                      <a:pt x="1465" y="493"/>
                      <a:pt x="1465" y="493"/>
                      <a:pt x="1465" y="493"/>
                    </a:cubicBezTo>
                    <a:cubicBezTo>
                      <a:pt x="1465" y="493"/>
                      <a:pt x="1465" y="493"/>
                      <a:pt x="1465" y="493"/>
                    </a:cubicBezTo>
                    <a:cubicBezTo>
                      <a:pt x="1464" y="494"/>
                      <a:pt x="1461" y="495"/>
                      <a:pt x="1460" y="497"/>
                    </a:cubicBezTo>
                    <a:cubicBezTo>
                      <a:pt x="1458" y="499"/>
                      <a:pt x="1456" y="502"/>
                      <a:pt x="1454" y="504"/>
                    </a:cubicBezTo>
                    <a:cubicBezTo>
                      <a:pt x="1454" y="506"/>
                      <a:pt x="1451" y="508"/>
                      <a:pt x="1450" y="509"/>
                    </a:cubicBezTo>
                    <a:cubicBezTo>
                      <a:pt x="1450" y="509"/>
                      <a:pt x="1450" y="509"/>
                      <a:pt x="1450" y="509"/>
                    </a:cubicBezTo>
                    <a:cubicBezTo>
                      <a:pt x="1450" y="509"/>
                      <a:pt x="1450" y="509"/>
                      <a:pt x="1450" y="509"/>
                    </a:cubicBezTo>
                    <a:cubicBezTo>
                      <a:pt x="1449" y="509"/>
                      <a:pt x="1448" y="510"/>
                      <a:pt x="1448" y="510"/>
                    </a:cubicBezTo>
                    <a:cubicBezTo>
                      <a:pt x="1447" y="511"/>
                      <a:pt x="1446" y="512"/>
                      <a:pt x="1445" y="512"/>
                    </a:cubicBezTo>
                    <a:cubicBezTo>
                      <a:pt x="1445" y="512"/>
                      <a:pt x="1445" y="512"/>
                      <a:pt x="1445" y="512"/>
                    </a:cubicBezTo>
                    <a:cubicBezTo>
                      <a:pt x="1445" y="512"/>
                      <a:pt x="1445" y="512"/>
                      <a:pt x="1445" y="512"/>
                    </a:cubicBezTo>
                    <a:cubicBezTo>
                      <a:pt x="1445" y="514"/>
                      <a:pt x="1442" y="515"/>
                      <a:pt x="1441" y="516"/>
                    </a:cubicBezTo>
                    <a:cubicBezTo>
                      <a:pt x="1441" y="516"/>
                      <a:pt x="1441" y="516"/>
                      <a:pt x="1441" y="516"/>
                    </a:cubicBezTo>
                    <a:cubicBezTo>
                      <a:pt x="1437" y="519"/>
                      <a:pt x="1437" y="519"/>
                      <a:pt x="1437" y="519"/>
                    </a:cubicBezTo>
                    <a:cubicBezTo>
                      <a:pt x="1437" y="520"/>
                      <a:pt x="1436" y="520"/>
                      <a:pt x="1436" y="520"/>
                    </a:cubicBezTo>
                    <a:cubicBezTo>
                      <a:pt x="1435" y="521"/>
                      <a:pt x="1434" y="521"/>
                      <a:pt x="1434" y="522"/>
                    </a:cubicBezTo>
                    <a:cubicBezTo>
                      <a:pt x="1434" y="522"/>
                      <a:pt x="1434" y="522"/>
                      <a:pt x="1434" y="522"/>
                    </a:cubicBezTo>
                    <a:cubicBezTo>
                      <a:pt x="1433" y="522"/>
                      <a:pt x="1433" y="522"/>
                      <a:pt x="1433" y="522"/>
                    </a:cubicBezTo>
                    <a:cubicBezTo>
                      <a:pt x="1433" y="522"/>
                      <a:pt x="1433" y="523"/>
                      <a:pt x="1431" y="525"/>
                    </a:cubicBezTo>
                    <a:cubicBezTo>
                      <a:pt x="1431" y="525"/>
                      <a:pt x="1431" y="526"/>
                      <a:pt x="1430" y="526"/>
                    </a:cubicBezTo>
                    <a:cubicBezTo>
                      <a:pt x="1429" y="527"/>
                      <a:pt x="1428" y="529"/>
                      <a:pt x="1427" y="530"/>
                    </a:cubicBezTo>
                    <a:cubicBezTo>
                      <a:pt x="1424" y="531"/>
                      <a:pt x="1424" y="531"/>
                      <a:pt x="1424" y="531"/>
                    </a:cubicBezTo>
                    <a:cubicBezTo>
                      <a:pt x="1424" y="531"/>
                      <a:pt x="1424" y="531"/>
                      <a:pt x="1424" y="531"/>
                    </a:cubicBezTo>
                    <a:cubicBezTo>
                      <a:pt x="1422" y="531"/>
                      <a:pt x="1422" y="531"/>
                      <a:pt x="1422" y="531"/>
                    </a:cubicBezTo>
                    <a:cubicBezTo>
                      <a:pt x="1422" y="531"/>
                      <a:pt x="1421" y="531"/>
                      <a:pt x="1420" y="532"/>
                    </a:cubicBezTo>
                    <a:cubicBezTo>
                      <a:pt x="1420" y="533"/>
                      <a:pt x="1419" y="533"/>
                      <a:pt x="1418" y="534"/>
                    </a:cubicBezTo>
                    <a:cubicBezTo>
                      <a:pt x="1418" y="534"/>
                      <a:pt x="1418" y="534"/>
                      <a:pt x="1418" y="534"/>
                    </a:cubicBezTo>
                    <a:cubicBezTo>
                      <a:pt x="1418" y="534"/>
                      <a:pt x="1418" y="534"/>
                      <a:pt x="1418" y="534"/>
                    </a:cubicBezTo>
                    <a:cubicBezTo>
                      <a:pt x="1416" y="536"/>
                      <a:pt x="1415" y="537"/>
                      <a:pt x="1415" y="538"/>
                    </a:cubicBezTo>
                    <a:cubicBezTo>
                      <a:pt x="1415" y="538"/>
                      <a:pt x="1415" y="538"/>
                      <a:pt x="1415" y="538"/>
                    </a:cubicBezTo>
                    <a:cubicBezTo>
                      <a:pt x="1414" y="539"/>
                      <a:pt x="1415" y="542"/>
                      <a:pt x="1415" y="543"/>
                    </a:cubicBezTo>
                    <a:cubicBezTo>
                      <a:pt x="1415" y="543"/>
                      <a:pt x="1415" y="544"/>
                      <a:pt x="1416" y="544"/>
                    </a:cubicBezTo>
                    <a:cubicBezTo>
                      <a:pt x="1416" y="546"/>
                      <a:pt x="1416" y="548"/>
                      <a:pt x="1416" y="550"/>
                    </a:cubicBezTo>
                    <a:cubicBezTo>
                      <a:pt x="1417" y="552"/>
                      <a:pt x="1417" y="554"/>
                      <a:pt x="1418" y="555"/>
                    </a:cubicBezTo>
                    <a:cubicBezTo>
                      <a:pt x="1418" y="557"/>
                      <a:pt x="1419" y="559"/>
                      <a:pt x="1419" y="560"/>
                    </a:cubicBezTo>
                    <a:cubicBezTo>
                      <a:pt x="1420" y="562"/>
                      <a:pt x="1421" y="565"/>
                      <a:pt x="1421" y="566"/>
                    </a:cubicBezTo>
                    <a:cubicBezTo>
                      <a:pt x="1421" y="566"/>
                      <a:pt x="1421" y="566"/>
                      <a:pt x="1421" y="566"/>
                    </a:cubicBezTo>
                    <a:cubicBezTo>
                      <a:pt x="1421" y="566"/>
                      <a:pt x="1420" y="567"/>
                      <a:pt x="1420" y="569"/>
                    </a:cubicBezTo>
                    <a:cubicBezTo>
                      <a:pt x="1420" y="570"/>
                      <a:pt x="1420" y="571"/>
                      <a:pt x="1419" y="572"/>
                    </a:cubicBezTo>
                    <a:cubicBezTo>
                      <a:pt x="1419" y="573"/>
                      <a:pt x="1418" y="576"/>
                      <a:pt x="1417" y="579"/>
                    </a:cubicBezTo>
                    <a:cubicBezTo>
                      <a:pt x="1416" y="579"/>
                      <a:pt x="1416" y="581"/>
                      <a:pt x="1415" y="582"/>
                    </a:cubicBezTo>
                    <a:cubicBezTo>
                      <a:pt x="1414" y="583"/>
                      <a:pt x="1414" y="584"/>
                      <a:pt x="1413" y="585"/>
                    </a:cubicBezTo>
                    <a:cubicBezTo>
                      <a:pt x="1413" y="586"/>
                      <a:pt x="1411" y="588"/>
                      <a:pt x="1411" y="590"/>
                    </a:cubicBezTo>
                    <a:cubicBezTo>
                      <a:pt x="1410" y="590"/>
                      <a:pt x="1410" y="591"/>
                      <a:pt x="1410" y="591"/>
                    </a:cubicBezTo>
                    <a:cubicBezTo>
                      <a:pt x="1409" y="593"/>
                      <a:pt x="1406" y="596"/>
                      <a:pt x="1404" y="597"/>
                    </a:cubicBezTo>
                    <a:cubicBezTo>
                      <a:pt x="1402" y="598"/>
                      <a:pt x="1402" y="598"/>
                      <a:pt x="1402" y="598"/>
                    </a:cubicBezTo>
                    <a:cubicBezTo>
                      <a:pt x="1402" y="599"/>
                      <a:pt x="1402" y="599"/>
                      <a:pt x="1402" y="599"/>
                    </a:cubicBezTo>
                    <a:cubicBezTo>
                      <a:pt x="1402" y="599"/>
                      <a:pt x="1402" y="599"/>
                      <a:pt x="1401" y="599"/>
                    </a:cubicBezTo>
                    <a:cubicBezTo>
                      <a:pt x="1399" y="599"/>
                      <a:pt x="1399" y="599"/>
                      <a:pt x="1399" y="599"/>
                    </a:cubicBezTo>
                    <a:cubicBezTo>
                      <a:pt x="1400" y="601"/>
                      <a:pt x="1400" y="601"/>
                      <a:pt x="1400" y="601"/>
                    </a:cubicBezTo>
                    <a:cubicBezTo>
                      <a:pt x="1400" y="601"/>
                      <a:pt x="1400" y="601"/>
                      <a:pt x="1400" y="601"/>
                    </a:cubicBezTo>
                    <a:cubicBezTo>
                      <a:pt x="1400" y="602"/>
                      <a:pt x="1400" y="602"/>
                      <a:pt x="1400" y="602"/>
                    </a:cubicBezTo>
                    <a:cubicBezTo>
                      <a:pt x="1400" y="602"/>
                      <a:pt x="1400" y="602"/>
                      <a:pt x="1400" y="602"/>
                    </a:cubicBezTo>
                    <a:cubicBezTo>
                      <a:pt x="1399" y="604"/>
                      <a:pt x="1399" y="604"/>
                      <a:pt x="1399" y="604"/>
                    </a:cubicBezTo>
                    <a:cubicBezTo>
                      <a:pt x="1397" y="605"/>
                      <a:pt x="1395" y="608"/>
                      <a:pt x="1395" y="610"/>
                    </a:cubicBezTo>
                    <a:cubicBezTo>
                      <a:pt x="1395" y="611"/>
                      <a:pt x="1395" y="615"/>
                      <a:pt x="1396" y="617"/>
                    </a:cubicBezTo>
                    <a:cubicBezTo>
                      <a:pt x="1397" y="618"/>
                      <a:pt x="1399" y="621"/>
                      <a:pt x="1400" y="624"/>
                    </a:cubicBezTo>
                    <a:cubicBezTo>
                      <a:pt x="1400" y="624"/>
                      <a:pt x="1400" y="624"/>
                      <a:pt x="1400" y="624"/>
                    </a:cubicBezTo>
                    <a:cubicBezTo>
                      <a:pt x="1400" y="624"/>
                      <a:pt x="1400" y="624"/>
                      <a:pt x="1400" y="624"/>
                    </a:cubicBezTo>
                    <a:cubicBezTo>
                      <a:pt x="1402" y="626"/>
                      <a:pt x="1402" y="629"/>
                      <a:pt x="1402" y="631"/>
                    </a:cubicBezTo>
                    <a:cubicBezTo>
                      <a:pt x="1401" y="632"/>
                      <a:pt x="1401" y="633"/>
                      <a:pt x="1401" y="635"/>
                    </a:cubicBezTo>
                    <a:cubicBezTo>
                      <a:pt x="1400" y="636"/>
                      <a:pt x="1400" y="638"/>
                      <a:pt x="1399" y="639"/>
                    </a:cubicBezTo>
                    <a:cubicBezTo>
                      <a:pt x="1399" y="640"/>
                      <a:pt x="1398" y="642"/>
                      <a:pt x="1397" y="643"/>
                    </a:cubicBezTo>
                    <a:cubicBezTo>
                      <a:pt x="1396" y="644"/>
                      <a:pt x="1396" y="644"/>
                      <a:pt x="1396" y="644"/>
                    </a:cubicBezTo>
                    <a:cubicBezTo>
                      <a:pt x="1395" y="646"/>
                      <a:pt x="1394" y="647"/>
                      <a:pt x="1393" y="649"/>
                    </a:cubicBezTo>
                    <a:cubicBezTo>
                      <a:pt x="1391" y="651"/>
                      <a:pt x="1390" y="655"/>
                      <a:pt x="1389" y="659"/>
                    </a:cubicBezTo>
                    <a:cubicBezTo>
                      <a:pt x="1388" y="660"/>
                      <a:pt x="1388" y="662"/>
                      <a:pt x="1387" y="663"/>
                    </a:cubicBezTo>
                    <a:cubicBezTo>
                      <a:pt x="1387" y="665"/>
                      <a:pt x="1386" y="667"/>
                      <a:pt x="1386" y="668"/>
                    </a:cubicBezTo>
                    <a:cubicBezTo>
                      <a:pt x="1385" y="670"/>
                      <a:pt x="1384" y="673"/>
                      <a:pt x="1384" y="676"/>
                    </a:cubicBezTo>
                    <a:cubicBezTo>
                      <a:pt x="1384" y="677"/>
                      <a:pt x="1384" y="678"/>
                      <a:pt x="1384" y="679"/>
                    </a:cubicBezTo>
                    <a:cubicBezTo>
                      <a:pt x="1384" y="680"/>
                      <a:pt x="1383" y="682"/>
                      <a:pt x="1383" y="682"/>
                    </a:cubicBezTo>
                    <a:cubicBezTo>
                      <a:pt x="1383" y="684"/>
                      <a:pt x="1382" y="687"/>
                      <a:pt x="1382" y="688"/>
                    </a:cubicBezTo>
                    <a:cubicBezTo>
                      <a:pt x="1381" y="689"/>
                      <a:pt x="1380" y="689"/>
                      <a:pt x="1379" y="689"/>
                    </a:cubicBezTo>
                    <a:cubicBezTo>
                      <a:pt x="1379" y="689"/>
                      <a:pt x="1379" y="689"/>
                      <a:pt x="1379" y="689"/>
                    </a:cubicBezTo>
                    <a:cubicBezTo>
                      <a:pt x="1378" y="689"/>
                      <a:pt x="1375" y="688"/>
                      <a:pt x="1375" y="688"/>
                    </a:cubicBezTo>
                    <a:cubicBezTo>
                      <a:pt x="1366" y="688"/>
                      <a:pt x="1366" y="688"/>
                      <a:pt x="1366" y="688"/>
                    </a:cubicBezTo>
                    <a:cubicBezTo>
                      <a:pt x="1365" y="688"/>
                      <a:pt x="1362" y="688"/>
                      <a:pt x="1361" y="686"/>
                    </a:cubicBezTo>
                    <a:cubicBezTo>
                      <a:pt x="1360" y="686"/>
                      <a:pt x="1357" y="685"/>
                      <a:pt x="1356" y="685"/>
                    </a:cubicBezTo>
                    <a:cubicBezTo>
                      <a:pt x="1355" y="685"/>
                      <a:pt x="1354" y="685"/>
                      <a:pt x="1353" y="686"/>
                    </a:cubicBezTo>
                    <a:cubicBezTo>
                      <a:pt x="1352" y="686"/>
                      <a:pt x="1351" y="686"/>
                      <a:pt x="1350" y="687"/>
                    </a:cubicBezTo>
                    <a:cubicBezTo>
                      <a:pt x="1349" y="687"/>
                      <a:pt x="1348" y="687"/>
                      <a:pt x="1347" y="688"/>
                    </a:cubicBezTo>
                    <a:cubicBezTo>
                      <a:pt x="1345" y="688"/>
                      <a:pt x="1343" y="687"/>
                      <a:pt x="1342" y="686"/>
                    </a:cubicBezTo>
                    <a:cubicBezTo>
                      <a:pt x="1341" y="685"/>
                      <a:pt x="1339" y="683"/>
                      <a:pt x="1338" y="683"/>
                    </a:cubicBezTo>
                    <a:cubicBezTo>
                      <a:pt x="1338" y="683"/>
                      <a:pt x="1338" y="683"/>
                      <a:pt x="1338" y="683"/>
                    </a:cubicBezTo>
                    <a:cubicBezTo>
                      <a:pt x="1338" y="682"/>
                      <a:pt x="1338" y="682"/>
                      <a:pt x="1338" y="682"/>
                    </a:cubicBezTo>
                    <a:cubicBezTo>
                      <a:pt x="1337" y="682"/>
                      <a:pt x="1337" y="682"/>
                      <a:pt x="1337" y="682"/>
                    </a:cubicBezTo>
                    <a:cubicBezTo>
                      <a:pt x="1337" y="683"/>
                      <a:pt x="1337" y="683"/>
                      <a:pt x="1336" y="683"/>
                    </a:cubicBezTo>
                    <a:cubicBezTo>
                      <a:pt x="1336" y="684"/>
                      <a:pt x="1336" y="684"/>
                      <a:pt x="1336" y="684"/>
                    </a:cubicBezTo>
                    <a:cubicBezTo>
                      <a:pt x="1336" y="685"/>
                      <a:pt x="1336" y="685"/>
                      <a:pt x="1336" y="685"/>
                    </a:cubicBezTo>
                    <a:cubicBezTo>
                      <a:pt x="1334" y="685"/>
                      <a:pt x="1334" y="685"/>
                      <a:pt x="1334" y="685"/>
                    </a:cubicBezTo>
                    <a:cubicBezTo>
                      <a:pt x="1335" y="686"/>
                      <a:pt x="1335" y="686"/>
                      <a:pt x="1335" y="686"/>
                    </a:cubicBezTo>
                    <a:cubicBezTo>
                      <a:pt x="1335" y="687"/>
                      <a:pt x="1335" y="687"/>
                      <a:pt x="1335" y="687"/>
                    </a:cubicBezTo>
                    <a:cubicBezTo>
                      <a:pt x="1336" y="687"/>
                      <a:pt x="1336" y="687"/>
                      <a:pt x="1336" y="687"/>
                    </a:cubicBezTo>
                    <a:cubicBezTo>
                      <a:pt x="1337" y="688"/>
                      <a:pt x="1337" y="688"/>
                      <a:pt x="1337" y="688"/>
                    </a:cubicBezTo>
                    <a:cubicBezTo>
                      <a:pt x="1337" y="690"/>
                      <a:pt x="1338" y="692"/>
                      <a:pt x="1338" y="693"/>
                    </a:cubicBezTo>
                    <a:cubicBezTo>
                      <a:pt x="1338" y="694"/>
                      <a:pt x="1339" y="695"/>
                      <a:pt x="1340" y="699"/>
                    </a:cubicBezTo>
                    <a:cubicBezTo>
                      <a:pt x="1341" y="701"/>
                      <a:pt x="1342" y="704"/>
                      <a:pt x="1342" y="706"/>
                    </a:cubicBezTo>
                    <a:cubicBezTo>
                      <a:pt x="1342" y="708"/>
                      <a:pt x="1342" y="711"/>
                      <a:pt x="1343" y="714"/>
                    </a:cubicBezTo>
                    <a:cubicBezTo>
                      <a:pt x="1343" y="731"/>
                      <a:pt x="1343" y="731"/>
                      <a:pt x="1343" y="731"/>
                    </a:cubicBezTo>
                    <a:cubicBezTo>
                      <a:pt x="1342" y="733"/>
                      <a:pt x="1342" y="736"/>
                      <a:pt x="1342" y="737"/>
                    </a:cubicBezTo>
                    <a:cubicBezTo>
                      <a:pt x="1342" y="739"/>
                      <a:pt x="1341" y="741"/>
                      <a:pt x="1341" y="742"/>
                    </a:cubicBezTo>
                    <a:cubicBezTo>
                      <a:pt x="1336" y="742"/>
                      <a:pt x="1336" y="742"/>
                      <a:pt x="1336" y="742"/>
                    </a:cubicBezTo>
                    <a:cubicBezTo>
                      <a:pt x="1336" y="742"/>
                      <a:pt x="1335" y="741"/>
                      <a:pt x="1335" y="741"/>
                    </a:cubicBezTo>
                    <a:cubicBezTo>
                      <a:pt x="1333" y="741"/>
                      <a:pt x="1332" y="742"/>
                      <a:pt x="1331" y="743"/>
                    </a:cubicBezTo>
                    <a:cubicBezTo>
                      <a:pt x="1331" y="743"/>
                      <a:pt x="1331" y="743"/>
                      <a:pt x="1331" y="743"/>
                    </a:cubicBezTo>
                    <a:cubicBezTo>
                      <a:pt x="1330" y="743"/>
                      <a:pt x="1330" y="743"/>
                      <a:pt x="1330" y="743"/>
                    </a:cubicBezTo>
                    <a:cubicBezTo>
                      <a:pt x="1330" y="744"/>
                      <a:pt x="1329" y="746"/>
                      <a:pt x="1329" y="749"/>
                    </a:cubicBezTo>
                    <a:cubicBezTo>
                      <a:pt x="1329" y="750"/>
                      <a:pt x="1329" y="752"/>
                      <a:pt x="1330" y="754"/>
                    </a:cubicBezTo>
                    <a:cubicBezTo>
                      <a:pt x="1330" y="755"/>
                      <a:pt x="1330" y="756"/>
                      <a:pt x="1330" y="757"/>
                    </a:cubicBezTo>
                    <a:cubicBezTo>
                      <a:pt x="1330" y="765"/>
                      <a:pt x="1330" y="765"/>
                      <a:pt x="1330" y="765"/>
                    </a:cubicBezTo>
                    <a:cubicBezTo>
                      <a:pt x="1331" y="767"/>
                      <a:pt x="1331" y="767"/>
                      <a:pt x="1331" y="767"/>
                    </a:cubicBezTo>
                    <a:cubicBezTo>
                      <a:pt x="1331" y="769"/>
                      <a:pt x="1332" y="772"/>
                      <a:pt x="1334" y="773"/>
                    </a:cubicBezTo>
                    <a:cubicBezTo>
                      <a:pt x="1334" y="774"/>
                      <a:pt x="1334" y="774"/>
                      <a:pt x="1335" y="774"/>
                    </a:cubicBezTo>
                    <a:cubicBezTo>
                      <a:pt x="1335" y="776"/>
                      <a:pt x="1336" y="778"/>
                      <a:pt x="1337" y="779"/>
                    </a:cubicBezTo>
                    <a:cubicBezTo>
                      <a:pt x="1337" y="782"/>
                      <a:pt x="1337" y="783"/>
                      <a:pt x="1336" y="785"/>
                    </a:cubicBezTo>
                    <a:cubicBezTo>
                      <a:pt x="1333" y="788"/>
                      <a:pt x="1333" y="788"/>
                      <a:pt x="1333" y="788"/>
                    </a:cubicBezTo>
                    <a:cubicBezTo>
                      <a:pt x="1333" y="788"/>
                      <a:pt x="1333" y="788"/>
                      <a:pt x="1333" y="788"/>
                    </a:cubicBezTo>
                    <a:cubicBezTo>
                      <a:pt x="1332" y="788"/>
                      <a:pt x="1332" y="788"/>
                      <a:pt x="1332" y="788"/>
                    </a:cubicBezTo>
                    <a:cubicBezTo>
                      <a:pt x="1332" y="788"/>
                      <a:pt x="1332" y="789"/>
                      <a:pt x="1331" y="789"/>
                    </a:cubicBezTo>
                    <a:cubicBezTo>
                      <a:pt x="1331" y="790"/>
                      <a:pt x="1331" y="790"/>
                      <a:pt x="1330" y="790"/>
                    </a:cubicBezTo>
                    <a:cubicBezTo>
                      <a:pt x="1330" y="790"/>
                      <a:pt x="1330" y="790"/>
                      <a:pt x="1330" y="790"/>
                    </a:cubicBezTo>
                    <a:cubicBezTo>
                      <a:pt x="1330" y="791"/>
                      <a:pt x="1330" y="791"/>
                      <a:pt x="1330" y="791"/>
                    </a:cubicBezTo>
                    <a:cubicBezTo>
                      <a:pt x="1330" y="792"/>
                      <a:pt x="1330" y="794"/>
                      <a:pt x="1330" y="795"/>
                    </a:cubicBezTo>
                    <a:cubicBezTo>
                      <a:pt x="1330" y="795"/>
                      <a:pt x="1330" y="795"/>
                      <a:pt x="1330" y="795"/>
                    </a:cubicBezTo>
                    <a:cubicBezTo>
                      <a:pt x="1329" y="796"/>
                      <a:pt x="1329" y="796"/>
                      <a:pt x="1329" y="796"/>
                    </a:cubicBezTo>
                    <a:cubicBezTo>
                      <a:pt x="1328" y="797"/>
                      <a:pt x="1327" y="798"/>
                      <a:pt x="1326" y="799"/>
                    </a:cubicBezTo>
                    <a:cubicBezTo>
                      <a:pt x="1325" y="799"/>
                      <a:pt x="1325" y="799"/>
                      <a:pt x="1325" y="799"/>
                    </a:cubicBezTo>
                    <a:cubicBezTo>
                      <a:pt x="1323" y="799"/>
                      <a:pt x="1323" y="798"/>
                      <a:pt x="1322" y="798"/>
                    </a:cubicBezTo>
                    <a:cubicBezTo>
                      <a:pt x="1322" y="798"/>
                      <a:pt x="1322" y="798"/>
                      <a:pt x="1322" y="798"/>
                    </a:cubicBezTo>
                    <a:cubicBezTo>
                      <a:pt x="1322" y="798"/>
                      <a:pt x="1322" y="798"/>
                      <a:pt x="1322" y="798"/>
                    </a:cubicBezTo>
                    <a:cubicBezTo>
                      <a:pt x="1321" y="796"/>
                      <a:pt x="1319" y="795"/>
                      <a:pt x="1318" y="795"/>
                    </a:cubicBezTo>
                    <a:cubicBezTo>
                      <a:pt x="1316" y="793"/>
                      <a:pt x="1315" y="793"/>
                      <a:pt x="1314" y="792"/>
                    </a:cubicBezTo>
                    <a:cubicBezTo>
                      <a:pt x="1314" y="792"/>
                      <a:pt x="1314" y="792"/>
                      <a:pt x="1314" y="792"/>
                    </a:cubicBezTo>
                    <a:cubicBezTo>
                      <a:pt x="1313" y="793"/>
                      <a:pt x="1313" y="793"/>
                      <a:pt x="1313" y="793"/>
                    </a:cubicBezTo>
                    <a:cubicBezTo>
                      <a:pt x="1312" y="794"/>
                      <a:pt x="1311" y="795"/>
                      <a:pt x="1310" y="797"/>
                    </a:cubicBezTo>
                    <a:cubicBezTo>
                      <a:pt x="1309" y="798"/>
                      <a:pt x="1309" y="798"/>
                      <a:pt x="1309" y="798"/>
                    </a:cubicBezTo>
                    <a:cubicBezTo>
                      <a:pt x="1309" y="799"/>
                      <a:pt x="1309" y="799"/>
                      <a:pt x="1309" y="799"/>
                    </a:cubicBezTo>
                    <a:cubicBezTo>
                      <a:pt x="1309" y="799"/>
                      <a:pt x="1309" y="799"/>
                      <a:pt x="1309" y="799"/>
                    </a:cubicBezTo>
                    <a:cubicBezTo>
                      <a:pt x="1309" y="799"/>
                      <a:pt x="1309" y="799"/>
                      <a:pt x="1309" y="799"/>
                    </a:cubicBezTo>
                    <a:cubicBezTo>
                      <a:pt x="1308" y="799"/>
                      <a:pt x="1308" y="799"/>
                      <a:pt x="1308" y="798"/>
                    </a:cubicBezTo>
                    <a:cubicBezTo>
                      <a:pt x="1308" y="798"/>
                      <a:pt x="1308" y="798"/>
                      <a:pt x="1308" y="798"/>
                    </a:cubicBezTo>
                    <a:cubicBezTo>
                      <a:pt x="1307" y="796"/>
                      <a:pt x="1307" y="796"/>
                      <a:pt x="1307" y="796"/>
                    </a:cubicBezTo>
                    <a:cubicBezTo>
                      <a:pt x="1306" y="793"/>
                      <a:pt x="1305" y="790"/>
                      <a:pt x="1305" y="789"/>
                    </a:cubicBezTo>
                    <a:cubicBezTo>
                      <a:pt x="1305" y="788"/>
                      <a:pt x="1305" y="788"/>
                      <a:pt x="1305" y="788"/>
                    </a:cubicBezTo>
                    <a:cubicBezTo>
                      <a:pt x="1305" y="788"/>
                      <a:pt x="1305" y="788"/>
                      <a:pt x="1305" y="788"/>
                    </a:cubicBezTo>
                    <a:cubicBezTo>
                      <a:pt x="1305" y="787"/>
                      <a:pt x="1305" y="786"/>
                      <a:pt x="1304" y="785"/>
                    </a:cubicBezTo>
                    <a:cubicBezTo>
                      <a:pt x="1304" y="784"/>
                      <a:pt x="1304" y="783"/>
                      <a:pt x="1304" y="782"/>
                    </a:cubicBezTo>
                    <a:cubicBezTo>
                      <a:pt x="1304" y="780"/>
                      <a:pt x="1303" y="778"/>
                      <a:pt x="1302" y="776"/>
                    </a:cubicBezTo>
                    <a:cubicBezTo>
                      <a:pt x="1301" y="774"/>
                      <a:pt x="1300" y="772"/>
                      <a:pt x="1300" y="770"/>
                    </a:cubicBezTo>
                    <a:cubicBezTo>
                      <a:pt x="1300" y="768"/>
                      <a:pt x="1299" y="765"/>
                      <a:pt x="1298" y="763"/>
                    </a:cubicBezTo>
                    <a:cubicBezTo>
                      <a:pt x="1297" y="761"/>
                      <a:pt x="1295" y="758"/>
                      <a:pt x="1295" y="756"/>
                    </a:cubicBezTo>
                    <a:cubicBezTo>
                      <a:pt x="1295" y="755"/>
                      <a:pt x="1294" y="753"/>
                      <a:pt x="1293" y="752"/>
                    </a:cubicBezTo>
                    <a:cubicBezTo>
                      <a:pt x="1293" y="751"/>
                      <a:pt x="1291" y="749"/>
                      <a:pt x="1291" y="747"/>
                    </a:cubicBezTo>
                    <a:cubicBezTo>
                      <a:pt x="1291" y="747"/>
                      <a:pt x="1291" y="747"/>
                      <a:pt x="1291" y="747"/>
                    </a:cubicBezTo>
                    <a:cubicBezTo>
                      <a:pt x="1291" y="747"/>
                      <a:pt x="1291" y="747"/>
                      <a:pt x="1291" y="747"/>
                    </a:cubicBezTo>
                    <a:cubicBezTo>
                      <a:pt x="1290" y="745"/>
                      <a:pt x="1289" y="743"/>
                      <a:pt x="1289" y="741"/>
                    </a:cubicBezTo>
                    <a:cubicBezTo>
                      <a:pt x="1288" y="739"/>
                      <a:pt x="1288" y="736"/>
                      <a:pt x="1288" y="734"/>
                    </a:cubicBezTo>
                    <a:cubicBezTo>
                      <a:pt x="1288" y="727"/>
                      <a:pt x="1288" y="727"/>
                      <a:pt x="1288" y="727"/>
                    </a:cubicBezTo>
                    <a:cubicBezTo>
                      <a:pt x="1288" y="727"/>
                      <a:pt x="1288" y="727"/>
                      <a:pt x="1288" y="727"/>
                    </a:cubicBezTo>
                    <a:cubicBezTo>
                      <a:pt x="1287" y="726"/>
                      <a:pt x="1287" y="725"/>
                      <a:pt x="1287" y="724"/>
                    </a:cubicBezTo>
                    <a:cubicBezTo>
                      <a:pt x="1287" y="723"/>
                      <a:pt x="1286" y="723"/>
                      <a:pt x="1286" y="722"/>
                    </a:cubicBezTo>
                    <a:cubicBezTo>
                      <a:pt x="1286" y="722"/>
                      <a:pt x="1286" y="722"/>
                      <a:pt x="1286" y="722"/>
                    </a:cubicBezTo>
                    <a:cubicBezTo>
                      <a:pt x="1286" y="721"/>
                      <a:pt x="1286" y="721"/>
                      <a:pt x="1286" y="721"/>
                    </a:cubicBezTo>
                    <a:cubicBezTo>
                      <a:pt x="1285" y="721"/>
                      <a:pt x="1284" y="719"/>
                      <a:pt x="1284" y="718"/>
                    </a:cubicBezTo>
                    <a:cubicBezTo>
                      <a:pt x="1284" y="718"/>
                      <a:pt x="1284" y="718"/>
                      <a:pt x="1284" y="718"/>
                    </a:cubicBezTo>
                    <a:cubicBezTo>
                      <a:pt x="1284" y="717"/>
                      <a:pt x="1284" y="717"/>
                      <a:pt x="1284" y="717"/>
                    </a:cubicBezTo>
                    <a:cubicBezTo>
                      <a:pt x="1284" y="717"/>
                      <a:pt x="1283" y="716"/>
                      <a:pt x="1283" y="715"/>
                    </a:cubicBezTo>
                    <a:cubicBezTo>
                      <a:pt x="1283" y="714"/>
                      <a:pt x="1283" y="713"/>
                      <a:pt x="1282" y="713"/>
                    </a:cubicBezTo>
                    <a:cubicBezTo>
                      <a:pt x="1282" y="712"/>
                      <a:pt x="1282" y="712"/>
                      <a:pt x="1282" y="712"/>
                    </a:cubicBezTo>
                    <a:cubicBezTo>
                      <a:pt x="1281" y="712"/>
                      <a:pt x="1281" y="712"/>
                      <a:pt x="1281" y="712"/>
                    </a:cubicBezTo>
                    <a:cubicBezTo>
                      <a:pt x="1281" y="710"/>
                      <a:pt x="1281" y="710"/>
                      <a:pt x="1281" y="710"/>
                    </a:cubicBezTo>
                    <a:cubicBezTo>
                      <a:pt x="1280" y="710"/>
                      <a:pt x="1280" y="710"/>
                      <a:pt x="1280" y="710"/>
                    </a:cubicBezTo>
                    <a:cubicBezTo>
                      <a:pt x="1280" y="710"/>
                      <a:pt x="1280" y="710"/>
                      <a:pt x="1280" y="710"/>
                    </a:cubicBezTo>
                    <a:cubicBezTo>
                      <a:pt x="1279" y="709"/>
                      <a:pt x="1279" y="709"/>
                      <a:pt x="1279" y="709"/>
                    </a:cubicBezTo>
                    <a:cubicBezTo>
                      <a:pt x="1278" y="709"/>
                      <a:pt x="1278" y="709"/>
                      <a:pt x="1278" y="709"/>
                    </a:cubicBezTo>
                    <a:cubicBezTo>
                      <a:pt x="1278" y="709"/>
                      <a:pt x="1277" y="708"/>
                      <a:pt x="1276" y="708"/>
                    </a:cubicBezTo>
                    <a:cubicBezTo>
                      <a:pt x="1276" y="708"/>
                      <a:pt x="1275" y="709"/>
                      <a:pt x="1275" y="709"/>
                    </a:cubicBezTo>
                    <a:cubicBezTo>
                      <a:pt x="1274" y="709"/>
                      <a:pt x="1274" y="709"/>
                      <a:pt x="1274" y="709"/>
                    </a:cubicBezTo>
                    <a:cubicBezTo>
                      <a:pt x="1274" y="710"/>
                      <a:pt x="1274" y="710"/>
                      <a:pt x="1274" y="710"/>
                    </a:cubicBezTo>
                    <a:cubicBezTo>
                      <a:pt x="1274" y="711"/>
                      <a:pt x="1273" y="711"/>
                      <a:pt x="1272" y="712"/>
                    </a:cubicBezTo>
                    <a:cubicBezTo>
                      <a:pt x="1272" y="712"/>
                      <a:pt x="1272" y="712"/>
                      <a:pt x="1272" y="712"/>
                    </a:cubicBezTo>
                    <a:cubicBezTo>
                      <a:pt x="1271" y="712"/>
                      <a:pt x="1271" y="712"/>
                      <a:pt x="1271" y="712"/>
                    </a:cubicBezTo>
                    <a:cubicBezTo>
                      <a:pt x="1271" y="712"/>
                      <a:pt x="1271" y="712"/>
                      <a:pt x="1271" y="712"/>
                    </a:cubicBezTo>
                    <a:cubicBezTo>
                      <a:pt x="1271" y="712"/>
                      <a:pt x="1270" y="712"/>
                      <a:pt x="1270" y="712"/>
                    </a:cubicBezTo>
                    <a:cubicBezTo>
                      <a:pt x="1269" y="712"/>
                      <a:pt x="1269" y="712"/>
                      <a:pt x="1268" y="712"/>
                    </a:cubicBezTo>
                    <a:cubicBezTo>
                      <a:pt x="1268" y="712"/>
                      <a:pt x="1268" y="712"/>
                      <a:pt x="1268" y="712"/>
                    </a:cubicBezTo>
                    <a:cubicBezTo>
                      <a:pt x="1264" y="709"/>
                      <a:pt x="1264" y="709"/>
                      <a:pt x="1264" y="709"/>
                    </a:cubicBezTo>
                    <a:cubicBezTo>
                      <a:pt x="1266" y="713"/>
                      <a:pt x="1266" y="713"/>
                      <a:pt x="1266" y="713"/>
                    </a:cubicBezTo>
                    <a:cubicBezTo>
                      <a:pt x="1266" y="714"/>
                      <a:pt x="1266" y="714"/>
                      <a:pt x="1266" y="714"/>
                    </a:cubicBezTo>
                    <a:cubicBezTo>
                      <a:pt x="1266" y="721"/>
                      <a:pt x="1266" y="721"/>
                      <a:pt x="1266" y="721"/>
                    </a:cubicBezTo>
                    <a:cubicBezTo>
                      <a:pt x="1266" y="722"/>
                      <a:pt x="1266" y="722"/>
                      <a:pt x="1266" y="723"/>
                    </a:cubicBezTo>
                    <a:cubicBezTo>
                      <a:pt x="1265" y="724"/>
                      <a:pt x="1264" y="726"/>
                      <a:pt x="1264" y="726"/>
                    </a:cubicBezTo>
                    <a:cubicBezTo>
                      <a:pt x="1262" y="727"/>
                      <a:pt x="1260" y="729"/>
                      <a:pt x="1259" y="731"/>
                    </a:cubicBezTo>
                    <a:cubicBezTo>
                      <a:pt x="1259" y="731"/>
                      <a:pt x="1259" y="732"/>
                      <a:pt x="1259" y="735"/>
                    </a:cubicBezTo>
                    <a:cubicBezTo>
                      <a:pt x="1259" y="737"/>
                      <a:pt x="1259" y="739"/>
                      <a:pt x="1259" y="740"/>
                    </a:cubicBezTo>
                    <a:cubicBezTo>
                      <a:pt x="1260" y="746"/>
                      <a:pt x="1260" y="746"/>
                      <a:pt x="1260" y="746"/>
                    </a:cubicBezTo>
                    <a:cubicBezTo>
                      <a:pt x="1259" y="748"/>
                      <a:pt x="1257" y="749"/>
                      <a:pt x="1255" y="751"/>
                    </a:cubicBezTo>
                    <a:cubicBezTo>
                      <a:pt x="1252" y="752"/>
                      <a:pt x="1250" y="753"/>
                      <a:pt x="1249" y="753"/>
                    </a:cubicBezTo>
                    <a:cubicBezTo>
                      <a:pt x="1249" y="753"/>
                      <a:pt x="1249" y="753"/>
                      <a:pt x="1249" y="753"/>
                    </a:cubicBezTo>
                    <a:cubicBezTo>
                      <a:pt x="1248" y="752"/>
                      <a:pt x="1247" y="750"/>
                      <a:pt x="1246" y="748"/>
                    </a:cubicBezTo>
                    <a:cubicBezTo>
                      <a:pt x="1246" y="746"/>
                      <a:pt x="1244" y="744"/>
                      <a:pt x="1243" y="744"/>
                    </a:cubicBezTo>
                    <a:cubicBezTo>
                      <a:pt x="1242" y="744"/>
                      <a:pt x="1242" y="743"/>
                      <a:pt x="1241" y="743"/>
                    </a:cubicBezTo>
                    <a:cubicBezTo>
                      <a:pt x="1240" y="743"/>
                      <a:pt x="1239" y="744"/>
                      <a:pt x="1238" y="745"/>
                    </a:cubicBezTo>
                    <a:cubicBezTo>
                      <a:pt x="1238" y="745"/>
                      <a:pt x="1238" y="745"/>
                      <a:pt x="1238" y="745"/>
                    </a:cubicBezTo>
                    <a:cubicBezTo>
                      <a:pt x="1238" y="746"/>
                      <a:pt x="1238" y="746"/>
                      <a:pt x="1238" y="746"/>
                    </a:cubicBezTo>
                    <a:cubicBezTo>
                      <a:pt x="1238" y="746"/>
                      <a:pt x="1238" y="747"/>
                      <a:pt x="1238" y="747"/>
                    </a:cubicBezTo>
                    <a:cubicBezTo>
                      <a:pt x="1238" y="747"/>
                      <a:pt x="1238" y="747"/>
                      <a:pt x="1237" y="747"/>
                    </a:cubicBezTo>
                    <a:cubicBezTo>
                      <a:pt x="1237" y="747"/>
                      <a:pt x="1237" y="747"/>
                      <a:pt x="1236" y="746"/>
                    </a:cubicBezTo>
                    <a:cubicBezTo>
                      <a:pt x="1235" y="745"/>
                      <a:pt x="1235" y="743"/>
                      <a:pt x="1234" y="742"/>
                    </a:cubicBezTo>
                    <a:cubicBezTo>
                      <a:pt x="1234" y="741"/>
                      <a:pt x="1234" y="741"/>
                      <a:pt x="1234" y="741"/>
                    </a:cubicBezTo>
                    <a:cubicBezTo>
                      <a:pt x="1234" y="741"/>
                      <a:pt x="1234" y="741"/>
                      <a:pt x="1234" y="741"/>
                    </a:cubicBezTo>
                    <a:cubicBezTo>
                      <a:pt x="1234" y="740"/>
                      <a:pt x="1234" y="739"/>
                      <a:pt x="1234" y="738"/>
                    </a:cubicBezTo>
                    <a:cubicBezTo>
                      <a:pt x="1233" y="737"/>
                      <a:pt x="1233" y="735"/>
                      <a:pt x="1233" y="735"/>
                    </a:cubicBezTo>
                    <a:cubicBezTo>
                      <a:pt x="1233" y="734"/>
                      <a:pt x="1233" y="734"/>
                      <a:pt x="1233" y="734"/>
                    </a:cubicBezTo>
                    <a:cubicBezTo>
                      <a:pt x="1232" y="732"/>
                      <a:pt x="1231" y="730"/>
                      <a:pt x="1230" y="728"/>
                    </a:cubicBezTo>
                    <a:cubicBezTo>
                      <a:pt x="1230" y="728"/>
                      <a:pt x="1230" y="728"/>
                      <a:pt x="1230" y="728"/>
                    </a:cubicBezTo>
                    <a:cubicBezTo>
                      <a:pt x="1230" y="728"/>
                      <a:pt x="1230" y="728"/>
                      <a:pt x="1230" y="728"/>
                    </a:cubicBezTo>
                    <a:cubicBezTo>
                      <a:pt x="1229" y="727"/>
                      <a:pt x="1227" y="725"/>
                      <a:pt x="1226" y="723"/>
                    </a:cubicBezTo>
                    <a:cubicBezTo>
                      <a:pt x="1225" y="722"/>
                      <a:pt x="1224" y="719"/>
                      <a:pt x="1224" y="718"/>
                    </a:cubicBezTo>
                    <a:cubicBezTo>
                      <a:pt x="1224" y="718"/>
                      <a:pt x="1224" y="718"/>
                      <a:pt x="1224" y="718"/>
                    </a:cubicBezTo>
                    <a:cubicBezTo>
                      <a:pt x="1225" y="718"/>
                      <a:pt x="1225" y="717"/>
                      <a:pt x="1225" y="716"/>
                    </a:cubicBezTo>
                    <a:cubicBezTo>
                      <a:pt x="1225" y="716"/>
                      <a:pt x="1225" y="715"/>
                      <a:pt x="1224" y="715"/>
                    </a:cubicBezTo>
                    <a:cubicBezTo>
                      <a:pt x="1224" y="715"/>
                      <a:pt x="1224" y="715"/>
                      <a:pt x="1224" y="715"/>
                    </a:cubicBezTo>
                    <a:cubicBezTo>
                      <a:pt x="1224" y="714"/>
                      <a:pt x="1225" y="712"/>
                      <a:pt x="1226" y="711"/>
                    </a:cubicBezTo>
                    <a:cubicBezTo>
                      <a:pt x="1227" y="710"/>
                      <a:pt x="1228" y="708"/>
                      <a:pt x="1227" y="706"/>
                    </a:cubicBezTo>
                    <a:cubicBezTo>
                      <a:pt x="1227" y="705"/>
                      <a:pt x="1227" y="703"/>
                      <a:pt x="1228" y="702"/>
                    </a:cubicBezTo>
                    <a:cubicBezTo>
                      <a:pt x="1228" y="702"/>
                      <a:pt x="1228" y="702"/>
                      <a:pt x="1228" y="702"/>
                    </a:cubicBezTo>
                    <a:cubicBezTo>
                      <a:pt x="1228" y="702"/>
                      <a:pt x="1228" y="702"/>
                      <a:pt x="1228" y="702"/>
                    </a:cubicBezTo>
                    <a:cubicBezTo>
                      <a:pt x="1228" y="700"/>
                      <a:pt x="1230" y="698"/>
                      <a:pt x="1230" y="698"/>
                    </a:cubicBezTo>
                    <a:cubicBezTo>
                      <a:pt x="1232" y="697"/>
                      <a:pt x="1233" y="695"/>
                      <a:pt x="1233" y="694"/>
                    </a:cubicBezTo>
                    <a:cubicBezTo>
                      <a:pt x="1233" y="694"/>
                      <a:pt x="1233" y="694"/>
                      <a:pt x="1233" y="694"/>
                    </a:cubicBezTo>
                    <a:cubicBezTo>
                      <a:pt x="1234" y="694"/>
                      <a:pt x="1235" y="693"/>
                      <a:pt x="1238" y="692"/>
                    </a:cubicBezTo>
                    <a:cubicBezTo>
                      <a:pt x="1238" y="692"/>
                      <a:pt x="1238" y="692"/>
                      <a:pt x="1238" y="692"/>
                    </a:cubicBezTo>
                    <a:cubicBezTo>
                      <a:pt x="1240" y="692"/>
                      <a:pt x="1240" y="692"/>
                      <a:pt x="1240" y="692"/>
                    </a:cubicBezTo>
                    <a:cubicBezTo>
                      <a:pt x="1241" y="691"/>
                      <a:pt x="1243" y="690"/>
                      <a:pt x="1244" y="689"/>
                    </a:cubicBezTo>
                    <a:cubicBezTo>
                      <a:pt x="1245" y="688"/>
                      <a:pt x="1246" y="686"/>
                      <a:pt x="1248" y="686"/>
                    </a:cubicBezTo>
                    <a:cubicBezTo>
                      <a:pt x="1248" y="686"/>
                      <a:pt x="1248" y="686"/>
                      <a:pt x="1248" y="686"/>
                    </a:cubicBezTo>
                    <a:cubicBezTo>
                      <a:pt x="1248" y="686"/>
                      <a:pt x="1248" y="686"/>
                      <a:pt x="1248" y="686"/>
                    </a:cubicBezTo>
                    <a:cubicBezTo>
                      <a:pt x="1250" y="685"/>
                      <a:pt x="1252" y="684"/>
                      <a:pt x="1253" y="684"/>
                    </a:cubicBezTo>
                    <a:cubicBezTo>
                      <a:pt x="1253" y="684"/>
                      <a:pt x="1253" y="684"/>
                      <a:pt x="1253" y="684"/>
                    </a:cubicBezTo>
                    <a:cubicBezTo>
                      <a:pt x="1255" y="684"/>
                      <a:pt x="1256" y="685"/>
                      <a:pt x="1257" y="685"/>
                    </a:cubicBezTo>
                    <a:cubicBezTo>
                      <a:pt x="1258" y="685"/>
                      <a:pt x="1258" y="685"/>
                      <a:pt x="1258" y="685"/>
                    </a:cubicBezTo>
                    <a:cubicBezTo>
                      <a:pt x="1259" y="685"/>
                      <a:pt x="1260" y="685"/>
                      <a:pt x="1260" y="685"/>
                    </a:cubicBezTo>
                    <a:cubicBezTo>
                      <a:pt x="1260" y="684"/>
                      <a:pt x="1261" y="684"/>
                      <a:pt x="1261" y="683"/>
                    </a:cubicBezTo>
                    <a:cubicBezTo>
                      <a:pt x="1262" y="681"/>
                      <a:pt x="1262" y="679"/>
                      <a:pt x="1263" y="678"/>
                    </a:cubicBezTo>
                    <a:cubicBezTo>
                      <a:pt x="1264" y="678"/>
                      <a:pt x="1264" y="677"/>
                      <a:pt x="1264" y="676"/>
                    </a:cubicBezTo>
                    <a:cubicBezTo>
                      <a:pt x="1264" y="676"/>
                      <a:pt x="1264" y="676"/>
                      <a:pt x="1264" y="676"/>
                    </a:cubicBezTo>
                    <a:cubicBezTo>
                      <a:pt x="1264" y="675"/>
                      <a:pt x="1264" y="675"/>
                      <a:pt x="1264" y="675"/>
                    </a:cubicBezTo>
                    <a:cubicBezTo>
                      <a:pt x="1264" y="675"/>
                      <a:pt x="1265" y="675"/>
                      <a:pt x="1266" y="675"/>
                    </a:cubicBezTo>
                    <a:cubicBezTo>
                      <a:pt x="1268" y="675"/>
                      <a:pt x="1269" y="673"/>
                      <a:pt x="1269" y="671"/>
                    </a:cubicBezTo>
                    <a:cubicBezTo>
                      <a:pt x="1269" y="670"/>
                      <a:pt x="1270" y="669"/>
                      <a:pt x="1270" y="668"/>
                    </a:cubicBezTo>
                    <a:cubicBezTo>
                      <a:pt x="1270" y="667"/>
                      <a:pt x="1270" y="667"/>
                      <a:pt x="1270" y="666"/>
                    </a:cubicBezTo>
                    <a:cubicBezTo>
                      <a:pt x="1271" y="665"/>
                      <a:pt x="1271" y="665"/>
                      <a:pt x="1271" y="665"/>
                    </a:cubicBezTo>
                    <a:cubicBezTo>
                      <a:pt x="1271" y="664"/>
                      <a:pt x="1272" y="664"/>
                      <a:pt x="1272" y="664"/>
                    </a:cubicBezTo>
                    <a:cubicBezTo>
                      <a:pt x="1273" y="664"/>
                      <a:pt x="1273" y="664"/>
                      <a:pt x="1273" y="664"/>
                    </a:cubicBezTo>
                    <a:cubicBezTo>
                      <a:pt x="1273" y="663"/>
                      <a:pt x="1273" y="663"/>
                      <a:pt x="1273" y="663"/>
                    </a:cubicBezTo>
                    <a:cubicBezTo>
                      <a:pt x="1273" y="661"/>
                      <a:pt x="1273" y="661"/>
                      <a:pt x="1273" y="661"/>
                    </a:cubicBezTo>
                    <a:cubicBezTo>
                      <a:pt x="1274" y="660"/>
                      <a:pt x="1275" y="658"/>
                      <a:pt x="1276" y="655"/>
                    </a:cubicBezTo>
                    <a:cubicBezTo>
                      <a:pt x="1276" y="655"/>
                      <a:pt x="1276" y="655"/>
                      <a:pt x="1276" y="655"/>
                    </a:cubicBezTo>
                    <a:cubicBezTo>
                      <a:pt x="1276" y="654"/>
                      <a:pt x="1276" y="654"/>
                      <a:pt x="1276" y="654"/>
                    </a:cubicBezTo>
                    <a:cubicBezTo>
                      <a:pt x="1276" y="654"/>
                      <a:pt x="1276" y="653"/>
                      <a:pt x="1276" y="652"/>
                    </a:cubicBezTo>
                    <a:cubicBezTo>
                      <a:pt x="1277" y="650"/>
                      <a:pt x="1277" y="649"/>
                      <a:pt x="1277" y="648"/>
                    </a:cubicBezTo>
                    <a:cubicBezTo>
                      <a:pt x="1277" y="647"/>
                      <a:pt x="1277" y="646"/>
                      <a:pt x="1278" y="646"/>
                    </a:cubicBezTo>
                    <a:cubicBezTo>
                      <a:pt x="1278" y="646"/>
                      <a:pt x="1278" y="645"/>
                      <a:pt x="1279" y="645"/>
                    </a:cubicBezTo>
                    <a:cubicBezTo>
                      <a:pt x="1279" y="645"/>
                      <a:pt x="1279" y="645"/>
                      <a:pt x="1279" y="646"/>
                    </a:cubicBezTo>
                    <a:cubicBezTo>
                      <a:pt x="1280" y="646"/>
                      <a:pt x="1280" y="646"/>
                      <a:pt x="1281" y="646"/>
                    </a:cubicBezTo>
                    <a:cubicBezTo>
                      <a:pt x="1281" y="646"/>
                      <a:pt x="1282" y="646"/>
                      <a:pt x="1283" y="646"/>
                    </a:cubicBezTo>
                    <a:cubicBezTo>
                      <a:pt x="1284" y="646"/>
                      <a:pt x="1284" y="646"/>
                      <a:pt x="1285" y="646"/>
                    </a:cubicBezTo>
                    <a:cubicBezTo>
                      <a:pt x="1287" y="645"/>
                      <a:pt x="1287" y="645"/>
                      <a:pt x="1287" y="645"/>
                    </a:cubicBezTo>
                    <a:cubicBezTo>
                      <a:pt x="1286" y="644"/>
                      <a:pt x="1286" y="644"/>
                      <a:pt x="1286" y="644"/>
                    </a:cubicBezTo>
                    <a:cubicBezTo>
                      <a:pt x="1286" y="644"/>
                      <a:pt x="1286" y="643"/>
                      <a:pt x="1286" y="643"/>
                    </a:cubicBezTo>
                    <a:cubicBezTo>
                      <a:pt x="1285" y="641"/>
                      <a:pt x="1283" y="640"/>
                      <a:pt x="1281" y="638"/>
                    </a:cubicBezTo>
                    <a:cubicBezTo>
                      <a:pt x="1280" y="637"/>
                      <a:pt x="1280" y="637"/>
                      <a:pt x="1280" y="637"/>
                    </a:cubicBezTo>
                    <a:cubicBezTo>
                      <a:pt x="1280" y="637"/>
                      <a:pt x="1280" y="637"/>
                      <a:pt x="1280" y="636"/>
                    </a:cubicBezTo>
                    <a:cubicBezTo>
                      <a:pt x="1280" y="634"/>
                      <a:pt x="1280" y="634"/>
                      <a:pt x="1280" y="634"/>
                    </a:cubicBezTo>
                    <a:cubicBezTo>
                      <a:pt x="1278" y="635"/>
                      <a:pt x="1278" y="635"/>
                      <a:pt x="1278" y="635"/>
                    </a:cubicBezTo>
                    <a:cubicBezTo>
                      <a:pt x="1278" y="635"/>
                      <a:pt x="1277" y="635"/>
                      <a:pt x="1277" y="635"/>
                    </a:cubicBezTo>
                    <a:cubicBezTo>
                      <a:pt x="1275" y="635"/>
                      <a:pt x="1275" y="635"/>
                      <a:pt x="1275" y="635"/>
                    </a:cubicBezTo>
                    <a:cubicBezTo>
                      <a:pt x="1275" y="635"/>
                      <a:pt x="1275" y="635"/>
                      <a:pt x="1275" y="635"/>
                    </a:cubicBezTo>
                    <a:cubicBezTo>
                      <a:pt x="1274" y="635"/>
                      <a:pt x="1272" y="633"/>
                      <a:pt x="1270" y="632"/>
                    </a:cubicBezTo>
                    <a:cubicBezTo>
                      <a:pt x="1269" y="632"/>
                      <a:pt x="1266" y="630"/>
                      <a:pt x="1264" y="630"/>
                    </a:cubicBezTo>
                    <a:cubicBezTo>
                      <a:pt x="1264" y="630"/>
                      <a:pt x="1263" y="630"/>
                      <a:pt x="1263" y="631"/>
                    </a:cubicBezTo>
                    <a:cubicBezTo>
                      <a:pt x="1259" y="631"/>
                      <a:pt x="1256" y="631"/>
                      <a:pt x="1255" y="632"/>
                    </a:cubicBezTo>
                    <a:cubicBezTo>
                      <a:pt x="1254" y="632"/>
                      <a:pt x="1252" y="633"/>
                      <a:pt x="1250" y="633"/>
                    </a:cubicBezTo>
                    <a:cubicBezTo>
                      <a:pt x="1248" y="634"/>
                      <a:pt x="1247" y="634"/>
                      <a:pt x="1246" y="634"/>
                    </a:cubicBezTo>
                    <a:cubicBezTo>
                      <a:pt x="1244" y="635"/>
                      <a:pt x="1243" y="635"/>
                      <a:pt x="1242" y="635"/>
                    </a:cubicBezTo>
                    <a:cubicBezTo>
                      <a:pt x="1241" y="635"/>
                      <a:pt x="1240" y="635"/>
                      <a:pt x="1240" y="635"/>
                    </a:cubicBezTo>
                    <a:cubicBezTo>
                      <a:pt x="1239" y="634"/>
                      <a:pt x="1239" y="634"/>
                      <a:pt x="1238" y="634"/>
                    </a:cubicBezTo>
                    <a:cubicBezTo>
                      <a:pt x="1237" y="634"/>
                      <a:pt x="1236" y="634"/>
                      <a:pt x="1235" y="635"/>
                    </a:cubicBezTo>
                    <a:cubicBezTo>
                      <a:pt x="1235" y="635"/>
                      <a:pt x="1235" y="635"/>
                      <a:pt x="1235" y="635"/>
                    </a:cubicBezTo>
                    <a:cubicBezTo>
                      <a:pt x="1235" y="635"/>
                      <a:pt x="1235" y="635"/>
                      <a:pt x="1235" y="635"/>
                    </a:cubicBezTo>
                    <a:cubicBezTo>
                      <a:pt x="1235" y="635"/>
                      <a:pt x="1234" y="635"/>
                      <a:pt x="1233" y="635"/>
                    </a:cubicBezTo>
                    <a:cubicBezTo>
                      <a:pt x="1232" y="635"/>
                      <a:pt x="1231" y="635"/>
                      <a:pt x="1230" y="635"/>
                    </a:cubicBezTo>
                    <a:cubicBezTo>
                      <a:pt x="1229" y="634"/>
                      <a:pt x="1228" y="634"/>
                      <a:pt x="1226" y="634"/>
                    </a:cubicBezTo>
                    <a:cubicBezTo>
                      <a:pt x="1225" y="634"/>
                      <a:pt x="1224" y="634"/>
                      <a:pt x="1223" y="633"/>
                    </a:cubicBezTo>
                    <a:cubicBezTo>
                      <a:pt x="1223" y="633"/>
                      <a:pt x="1223" y="633"/>
                      <a:pt x="1223" y="633"/>
                    </a:cubicBezTo>
                    <a:cubicBezTo>
                      <a:pt x="1215" y="634"/>
                      <a:pt x="1215" y="634"/>
                      <a:pt x="1215" y="634"/>
                    </a:cubicBezTo>
                    <a:cubicBezTo>
                      <a:pt x="1213" y="634"/>
                      <a:pt x="1213" y="634"/>
                      <a:pt x="1213" y="634"/>
                    </a:cubicBezTo>
                    <a:cubicBezTo>
                      <a:pt x="1211" y="635"/>
                      <a:pt x="1209" y="635"/>
                      <a:pt x="1208" y="636"/>
                    </a:cubicBezTo>
                    <a:cubicBezTo>
                      <a:pt x="1206" y="637"/>
                      <a:pt x="1203" y="637"/>
                      <a:pt x="1201" y="637"/>
                    </a:cubicBezTo>
                    <a:cubicBezTo>
                      <a:pt x="1193" y="637"/>
                      <a:pt x="1193" y="637"/>
                      <a:pt x="1193" y="637"/>
                    </a:cubicBezTo>
                    <a:cubicBezTo>
                      <a:pt x="1193" y="637"/>
                      <a:pt x="1191" y="638"/>
                      <a:pt x="1190" y="638"/>
                    </a:cubicBezTo>
                    <a:cubicBezTo>
                      <a:pt x="1188" y="638"/>
                      <a:pt x="1186" y="638"/>
                      <a:pt x="1184" y="638"/>
                    </a:cubicBezTo>
                    <a:cubicBezTo>
                      <a:pt x="1182" y="639"/>
                      <a:pt x="1179" y="639"/>
                      <a:pt x="1177" y="639"/>
                    </a:cubicBezTo>
                    <a:cubicBezTo>
                      <a:pt x="1177" y="639"/>
                      <a:pt x="1177" y="639"/>
                      <a:pt x="1177" y="639"/>
                    </a:cubicBezTo>
                    <a:cubicBezTo>
                      <a:pt x="1176" y="639"/>
                      <a:pt x="1174" y="639"/>
                      <a:pt x="1174" y="639"/>
                    </a:cubicBezTo>
                    <a:cubicBezTo>
                      <a:pt x="1173" y="639"/>
                      <a:pt x="1173" y="639"/>
                      <a:pt x="1173" y="639"/>
                    </a:cubicBezTo>
                    <a:cubicBezTo>
                      <a:pt x="1173" y="639"/>
                      <a:pt x="1172" y="638"/>
                      <a:pt x="1171" y="638"/>
                    </a:cubicBezTo>
                    <a:cubicBezTo>
                      <a:pt x="1169" y="637"/>
                      <a:pt x="1168" y="637"/>
                      <a:pt x="1168" y="636"/>
                    </a:cubicBezTo>
                    <a:cubicBezTo>
                      <a:pt x="1167" y="636"/>
                      <a:pt x="1167" y="636"/>
                      <a:pt x="1167" y="636"/>
                    </a:cubicBezTo>
                    <a:cubicBezTo>
                      <a:pt x="1167" y="636"/>
                      <a:pt x="1166" y="636"/>
                      <a:pt x="1165" y="636"/>
                    </a:cubicBezTo>
                    <a:cubicBezTo>
                      <a:pt x="1164" y="636"/>
                      <a:pt x="1162" y="636"/>
                      <a:pt x="1161" y="636"/>
                    </a:cubicBezTo>
                    <a:cubicBezTo>
                      <a:pt x="1161" y="635"/>
                      <a:pt x="1161" y="635"/>
                      <a:pt x="1161" y="635"/>
                    </a:cubicBezTo>
                    <a:cubicBezTo>
                      <a:pt x="1161" y="635"/>
                      <a:pt x="1160" y="635"/>
                      <a:pt x="1159" y="635"/>
                    </a:cubicBezTo>
                    <a:cubicBezTo>
                      <a:pt x="1158" y="635"/>
                      <a:pt x="1157" y="635"/>
                      <a:pt x="1157" y="634"/>
                    </a:cubicBezTo>
                    <a:cubicBezTo>
                      <a:pt x="1157" y="634"/>
                      <a:pt x="1157" y="634"/>
                      <a:pt x="1157" y="634"/>
                    </a:cubicBezTo>
                    <a:cubicBezTo>
                      <a:pt x="1155" y="634"/>
                      <a:pt x="1155" y="634"/>
                      <a:pt x="1155" y="634"/>
                    </a:cubicBezTo>
                    <a:cubicBezTo>
                      <a:pt x="1154" y="634"/>
                      <a:pt x="1152" y="634"/>
                      <a:pt x="1150" y="633"/>
                    </a:cubicBezTo>
                    <a:cubicBezTo>
                      <a:pt x="1149" y="633"/>
                      <a:pt x="1149" y="633"/>
                      <a:pt x="1149" y="633"/>
                    </a:cubicBezTo>
                    <a:cubicBezTo>
                      <a:pt x="1149" y="633"/>
                      <a:pt x="1149" y="633"/>
                      <a:pt x="1149" y="633"/>
                    </a:cubicBezTo>
                    <a:cubicBezTo>
                      <a:pt x="1148" y="633"/>
                      <a:pt x="1145" y="632"/>
                      <a:pt x="1145" y="629"/>
                    </a:cubicBezTo>
                    <a:cubicBezTo>
                      <a:pt x="1145" y="628"/>
                      <a:pt x="1145" y="628"/>
                      <a:pt x="1145" y="628"/>
                    </a:cubicBezTo>
                    <a:cubicBezTo>
                      <a:pt x="1145" y="628"/>
                      <a:pt x="1145" y="627"/>
                      <a:pt x="1146" y="626"/>
                    </a:cubicBezTo>
                    <a:cubicBezTo>
                      <a:pt x="1146" y="625"/>
                      <a:pt x="1146" y="625"/>
                      <a:pt x="1146" y="625"/>
                    </a:cubicBezTo>
                    <a:cubicBezTo>
                      <a:pt x="1146" y="624"/>
                      <a:pt x="1146" y="624"/>
                      <a:pt x="1146" y="624"/>
                    </a:cubicBezTo>
                    <a:cubicBezTo>
                      <a:pt x="1146" y="623"/>
                      <a:pt x="1146" y="623"/>
                      <a:pt x="1146" y="623"/>
                    </a:cubicBezTo>
                    <a:cubicBezTo>
                      <a:pt x="1146" y="622"/>
                      <a:pt x="1146" y="622"/>
                      <a:pt x="1146" y="621"/>
                    </a:cubicBezTo>
                    <a:cubicBezTo>
                      <a:pt x="1147" y="620"/>
                      <a:pt x="1147" y="619"/>
                      <a:pt x="1146" y="618"/>
                    </a:cubicBezTo>
                    <a:cubicBezTo>
                      <a:pt x="1146" y="617"/>
                      <a:pt x="1146" y="615"/>
                      <a:pt x="1145" y="613"/>
                    </a:cubicBezTo>
                    <a:cubicBezTo>
                      <a:pt x="1145" y="613"/>
                      <a:pt x="1144" y="610"/>
                      <a:pt x="1143" y="609"/>
                    </a:cubicBezTo>
                    <a:cubicBezTo>
                      <a:pt x="1143" y="609"/>
                      <a:pt x="1143" y="609"/>
                      <a:pt x="1143" y="609"/>
                    </a:cubicBezTo>
                    <a:cubicBezTo>
                      <a:pt x="1143" y="607"/>
                      <a:pt x="1143" y="605"/>
                      <a:pt x="1144" y="604"/>
                    </a:cubicBezTo>
                    <a:cubicBezTo>
                      <a:pt x="1144" y="604"/>
                      <a:pt x="1144" y="604"/>
                      <a:pt x="1144" y="604"/>
                    </a:cubicBezTo>
                    <a:cubicBezTo>
                      <a:pt x="1145" y="604"/>
                      <a:pt x="1145" y="604"/>
                      <a:pt x="1145" y="604"/>
                    </a:cubicBezTo>
                    <a:cubicBezTo>
                      <a:pt x="1145" y="602"/>
                      <a:pt x="1145" y="601"/>
                      <a:pt x="1144" y="599"/>
                    </a:cubicBezTo>
                    <a:cubicBezTo>
                      <a:pt x="1144" y="599"/>
                      <a:pt x="1144" y="599"/>
                      <a:pt x="1144" y="599"/>
                    </a:cubicBezTo>
                    <a:cubicBezTo>
                      <a:pt x="1144" y="599"/>
                      <a:pt x="1144" y="599"/>
                      <a:pt x="1144" y="599"/>
                    </a:cubicBezTo>
                    <a:cubicBezTo>
                      <a:pt x="1144" y="598"/>
                      <a:pt x="1143" y="597"/>
                      <a:pt x="1142" y="596"/>
                    </a:cubicBezTo>
                    <a:cubicBezTo>
                      <a:pt x="1142" y="595"/>
                      <a:pt x="1142" y="595"/>
                      <a:pt x="1141" y="594"/>
                    </a:cubicBezTo>
                    <a:cubicBezTo>
                      <a:pt x="1141" y="592"/>
                      <a:pt x="1138" y="589"/>
                      <a:pt x="1136" y="587"/>
                    </a:cubicBezTo>
                    <a:cubicBezTo>
                      <a:pt x="1134" y="586"/>
                      <a:pt x="1134" y="586"/>
                      <a:pt x="1134" y="586"/>
                    </a:cubicBezTo>
                    <a:cubicBezTo>
                      <a:pt x="1134" y="586"/>
                      <a:pt x="1134" y="586"/>
                      <a:pt x="1134" y="586"/>
                    </a:cubicBezTo>
                    <a:cubicBezTo>
                      <a:pt x="1134" y="586"/>
                      <a:pt x="1134" y="586"/>
                      <a:pt x="1134" y="586"/>
                    </a:cubicBezTo>
                    <a:cubicBezTo>
                      <a:pt x="1133" y="585"/>
                      <a:pt x="1133" y="585"/>
                      <a:pt x="1133" y="585"/>
                    </a:cubicBezTo>
                    <a:cubicBezTo>
                      <a:pt x="1132" y="586"/>
                      <a:pt x="1132" y="586"/>
                      <a:pt x="1132" y="586"/>
                    </a:cubicBezTo>
                    <a:cubicBezTo>
                      <a:pt x="1131" y="587"/>
                      <a:pt x="1131" y="587"/>
                      <a:pt x="1131" y="587"/>
                    </a:cubicBezTo>
                    <a:cubicBezTo>
                      <a:pt x="1131" y="591"/>
                      <a:pt x="1131" y="591"/>
                      <a:pt x="1131" y="591"/>
                    </a:cubicBezTo>
                    <a:cubicBezTo>
                      <a:pt x="1131" y="592"/>
                      <a:pt x="1131" y="592"/>
                      <a:pt x="1131" y="592"/>
                    </a:cubicBezTo>
                    <a:cubicBezTo>
                      <a:pt x="1132" y="592"/>
                      <a:pt x="1132" y="593"/>
                      <a:pt x="1132" y="594"/>
                    </a:cubicBezTo>
                    <a:cubicBezTo>
                      <a:pt x="1132" y="594"/>
                      <a:pt x="1132" y="595"/>
                      <a:pt x="1132" y="596"/>
                    </a:cubicBezTo>
                    <a:cubicBezTo>
                      <a:pt x="1131" y="596"/>
                      <a:pt x="1131" y="596"/>
                      <a:pt x="1131" y="596"/>
                    </a:cubicBezTo>
                    <a:cubicBezTo>
                      <a:pt x="1131" y="596"/>
                      <a:pt x="1131" y="596"/>
                      <a:pt x="1131" y="596"/>
                    </a:cubicBezTo>
                    <a:cubicBezTo>
                      <a:pt x="1131" y="597"/>
                      <a:pt x="1131" y="597"/>
                      <a:pt x="1131" y="597"/>
                    </a:cubicBezTo>
                    <a:cubicBezTo>
                      <a:pt x="1130" y="598"/>
                      <a:pt x="1130" y="598"/>
                      <a:pt x="1129" y="598"/>
                    </a:cubicBezTo>
                    <a:cubicBezTo>
                      <a:pt x="1129" y="598"/>
                      <a:pt x="1129" y="598"/>
                      <a:pt x="1129" y="598"/>
                    </a:cubicBezTo>
                    <a:cubicBezTo>
                      <a:pt x="1128" y="597"/>
                      <a:pt x="1127" y="597"/>
                      <a:pt x="1126" y="597"/>
                    </a:cubicBezTo>
                    <a:cubicBezTo>
                      <a:pt x="1126" y="597"/>
                      <a:pt x="1125" y="596"/>
                      <a:pt x="1124" y="596"/>
                    </a:cubicBezTo>
                    <a:cubicBezTo>
                      <a:pt x="1124" y="596"/>
                      <a:pt x="1124" y="596"/>
                      <a:pt x="1124" y="596"/>
                    </a:cubicBezTo>
                    <a:cubicBezTo>
                      <a:pt x="1119" y="596"/>
                      <a:pt x="1119" y="596"/>
                      <a:pt x="1119" y="596"/>
                    </a:cubicBezTo>
                    <a:cubicBezTo>
                      <a:pt x="1119" y="596"/>
                      <a:pt x="1119" y="596"/>
                      <a:pt x="1119" y="596"/>
                    </a:cubicBezTo>
                    <a:cubicBezTo>
                      <a:pt x="1119" y="596"/>
                      <a:pt x="1118" y="596"/>
                      <a:pt x="1118" y="596"/>
                    </a:cubicBezTo>
                    <a:cubicBezTo>
                      <a:pt x="1118" y="596"/>
                      <a:pt x="1117" y="596"/>
                      <a:pt x="1116" y="595"/>
                    </a:cubicBezTo>
                    <a:cubicBezTo>
                      <a:pt x="1115" y="595"/>
                      <a:pt x="1115" y="595"/>
                      <a:pt x="1114" y="595"/>
                    </a:cubicBezTo>
                    <a:cubicBezTo>
                      <a:pt x="1113" y="593"/>
                      <a:pt x="1112" y="591"/>
                      <a:pt x="1110" y="591"/>
                    </a:cubicBezTo>
                    <a:cubicBezTo>
                      <a:pt x="1110" y="590"/>
                      <a:pt x="1110" y="590"/>
                      <a:pt x="1110" y="590"/>
                    </a:cubicBezTo>
                    <a:cubicBezTo>
                      <a:pt x="1110" y="590"/>
                      <a:pt x="1110" y="590"/>
                      <a:pt x="1110" y="590"/>
                    </a:cubicBezTo>
                    <a:cubicBezTo>
                      <a:pt x="1108" y="590"/>
                      <a:pt x="1106" y="589"/>
                      <a:pt x="1106" y="588"/>
                    </a:cubicBezTo>
                    <a:cubicBezTo>
                      <a:pt x="1105" y="586"/>
                      <a:pt x="1105" y="586"/>
                      <a:pt x="1105" y="585"/>
                    </a:cubicBezTo>
                    <a:cubicBezTo>
                      <a:pt x="1105" y="585"/>
                      <a:pt x="1105" y="585"/>
                      <a:pt x="1105" y="585"/>
                    </a:cubicBezTo>
                    <a:cubicBezTo>
                      <a:pt x="1105" y="584"/>
                      <a:pt x="1105" y="584"/>
                      <a:pt x="1105" y="584"/>
                    </a:cubicBezTo>
                    <a:cubicBezTo>
                      <a:pt x="1105" y="584"/>
                      <a:pt x="1105" y="584"/>
                      <a:pt x="1105" y="583"/>
                    </a:cubicBezTo>
                    <a:cubicBezTo>
                      <a:pt x="1105" y="583"/>
                      <a:pt x="1105" y="583"/>
                      <a:pt x="1105" y="582"/>
                    </a:cubicBezTo>
                    <a:cubicBezTo>
                      <a:pt x="1105" y="582"/>
                      <a:pt x="1105" y="582"/>
                      <a:pt x="1105" y="582"/>
                    </a:cubicBezTo>
                    <a:cubicBezTo>
                      <a:pt x="1105" y="582"/>
                      <a:pt x="1105" y="582"/>
                      <a:pt x="1105" y="582"/>
                    </a:cubicBezTo>
                    <a:cubicBezTo>
                      <a:pt x="1105" y="581"/>
                      <a:pt x="1105" y="580"/>
                      <a:pt x="1104" y="580"/>
                    </a:cubicBezTo>
                    <a:cubicBezTo>
                      <a:pt x="1104" y="579"/>
                      <a:pt x="1103" y="579"/>
                      <a:pt x="1103" y="578"/>
                    </a:cubicBezTo>
                    <a:cubicBezTo>
                      <a:pt x="1102" y="578"/>
                      <a:pt x="1101" y="578"/>
                      <a:pt x="1101" y="577"/>
                    </a:cubicBezTo>
                    <a:cubicBezTo>
                      <a:pt x="1100" y="577"/>
                      <a:pt x="1099" y="576"/>
                      <a:pt x="1098" y="576"/>
                    </a:cubicBezTo>
                    <a:cubicBezTo>
                      <a:pt x="1097" y="576"/>
                      <a:pt x="1097" y="576"/>
                      <a:pt x="1097" y="576"/>
                    </a:cubicBezTo>
                    <a:cubicBezTo>
                      <a:pt x="1096" y="577"/>
                      <a:pt x="1096" y="577"/>
                      <a:pt x="1096" y="577"/>
                    </a:cubicBezTo>
                    <a:cubicBezTo>
                      <a:pt x="1096" y="578"/>
                      <a:pt x="1096" y="578"/>
                      <a:pt x="1096" y="578"/>
                    </a:cubicBezTo>
                    <a:cubicBezTo>
                      <a:pt x="1096" y="579"/>
                      <a:pt x="1097" y="581"/>
                      <a:pt x="1098" y="581"/>
                    </a:cubicBezTo>
                    <a:cubicBezTo>
                      <a:pt x="1099" y="582"/>
                      <a:pt x="1099" y="584"/>
                      <a:pt x="1099" y="585"/>
                    </a:cubicBezTo>
                    <a:cubicBezTo>
                      <a:pt x="1099" y="586"/>
                      <a:pt x="1098" y="586"/>
                      <a:pt x="1097" y="586"/>
                    </a:cubicBezTo>
                    <a:cubicBezTo>
                      <a:pt x="1096" y="586"/>
                      <a:pt x="1095" y="586"/>
                      <a:pt x="1095" y="586"/>
                    </a:cubicBezTo>
                    <a:cubicBezTo>
                      <a:pt x="1094" y="586"/>
                      <a:pt x="1093" y="586"/>
                      <a:pt x="1092" y="586"/>
                    </a:cubicBezTo>
                    <a:cubicBezTo>
                      <a:pt x="1091" y="586"/>
                      <a:pt x="1088" y="585"/>
                      <a:pt x="1087" y="583"/>
                    </a:cubicBezTo>
                    <a:cubicBezTo>
                      <a:pt x="1086" y="583"/>
                      <a:pt x="1086" y="583"/>
                      <a:pt x="1086" y="583"/>
                    </a:cubicBezTo>
                    <a:cubicBezTo>
                      <a:pt x="1086" y="583"/>
                      <a:pt x="1086" y="583"/>
                      <a:pt x="1086" y="583"/>
                    </a:cubicBezTo>
                    <a:cubicBezTo>
                      <a:pt x="1085" y="583"/>
                      <a:pt x="1084" y="581"/>
                      <a:pt x="1084" y="579"/>
                    </a:cubicBezTo>
                    <a:cubicBezTo>
                      <a:pt x="1084" y="578"/>
                      <a:pt x="1083" y="577"/>
                      <a:pt x="1081" y="576"/>
                    </a:cubicBezTo>
                    <a:cubicBezTo>
                      <a:pt x="1080" y="576"/>
                      <a:pt x="1077" y="574"/>
                      <a:pt x="1077" y="573"/>
                    </a:cubicBezTo>
                    <a:cubicBezTo>
                      <a:pt x="1076" y="573"/>
                      <a:pt x="1076" y="573"/>
                      <a:pt x="1076" y="573"/>
                    </a:cubicBezTo>
                    <a:cubicBezTo>
                      <a:pt x="1076" y="573"/>
                      <a:pt x="1076" y="573"/>
                      <a:pt x="1076" y="573"/>
                    </a:cubicBezTo>
                    <a:cubicBezTo>
                      <a:pt x="1075" y="573"/>
                      <a:pt x="1073" y="572"/>
                      <a:pt x="1073" y="571"/>
                    </a:cubicBezTo>
                    <a:cubicBezTo>
                      <a:pt x="1073" y="571"/>
                      <a:pt x="1073" y="571"/>
                      <a:pt x="1073" y="571"/>
                    </a:cubicBezTo>
                    <a:cubicBezTo>
                      <a:pt x="1073" y="571"/>
                      <a:pt x="1073" y="571"/>
                      <a:pt x="1073" y="571"/>
                    </a:cubicBezTo>
                    <a:cubicBezTo>
                      <a:pt x="1072" y="570"/>
                      <a:pt x="1072" y="570"/>
                      <a:pt x="1072" y="569"/>
                    </a:cubicBezTo>
                    <a:cubicBezTo>
                      <a:pt x="1071" y="569"/>
                      <a:pt x="1071" y="568"/>
                      <a:pt x="1070" y="568"/>
                    </a:cubicBezTo>
                    <a:cubicBezTo>
                      <a:pt x="1070" y="567"/>
                      <a:pt x="1069" y="567"/>
                      <a:pt x="1069" y="567"/>
                    </a:cubicBezTo>
                    <a:cubicBezTo>
                      <a:pt x="1068" y="566"/>
                      <a:pt x="1068" y="566"/>
                      <a:pt x="1068" y="566"/>
                    </a:cubicBezTo>
                    <a:cubicBezTo>
                      <a:pt x="1068" y="567"/>
                      <a:pt x="1068" y="567"/>
                      <a:pt x="1068" y="567"/>
                    </a:cubicBezTo>
                    <a:cubicBezTo>
                      <a:pt x="1067" y="567"/>
                      <a:pt x="1066" y="568"/>
                      <a:pt x="1066" y="569"/>
                    </a:cubicBezTo>
                    <a:cubicBezTo>
                      <a:pt x="1066" y="569"/>
                      <a:pt x="1066" y="570"/>
                      <a:pt x="1066" y="570"/>
                    </a:cubicBezTo>
                    <a:cubicBezTo>
                      <a:pt x="1065" y="571"/>
                      <a:pt x="1065" y="572"/>
                      <a:pt x="1065" y="573"/>
                    </a:cubicBezTo>
                    <a:cubicBezTo>
                      <a:pt x="1065" y="575"/>
                      <a:pt x="1065" y="575"/>
                      <a:pt x="1065" y="575"/>
                    </a:cubicBezTo>
                    <a:cubicBezTo>
                      <a:pt x="1069" y="575"/>
                      <a:pt x="1069" y="575"/>
                      <a:pt x="1069" y="575"/>
                    </a:cubicBezTo>
                    <a:cubicBezTo>
                      <a:pt x="1071" y="575"/>
                      <a:pt x="1072" y="576"/>
                      <a:pt x="1073" y="578"/>
                    </a:cubicBezTo>
                    <a:cubicBezTo>
                      <a:pt x="1073" y="578"/>
                      <a:pt x="1074" y="580"/>
                      <a:pt x="1071" y="583"/>
                    </a:cubicBezTo>
                    <a:cubicBezTo>
                      <a:pt x="1069" y="584"/>
                      <a:pt x="1067" y="585"/>
                      <a:pt x="1066" y="587"/>
                    </a:cubicBezTo>
                    <a:cubicBezTo>
                      <a:pt x="1066" y="588"/>
                      <a:pt x="1065" y="590"/>
                      <a:pt x="1063" y="591"/>
                    </a:cubicBezTo>
                    <a:cubicBezTo>
                      <a:pt x="1063" y="591"/>
                      <a:pt x="1061" y="592"/>
                      <a:pt x="1060" y="592"/>
                    </a:cubicBezTo>
                    <a:cubicBezTo>
                      <a:pt x="1060" y="593"/>
                      <a:pt x="1060" y="593"/>
                      <a:pt x="1060" y="593"/>
                    </a:cubicBezTo>
                    <a:cubicBezTo>
                      <a:pt x="1060" y="593"/>
                      <a:pt x="1060" y="593"/>
                      <a:pt x="1060" y="593"/>
                    </a:cubicBezTo>
                    <a:cubicBezTo>
                      <a:pt x="1059" y="594"/>
                      <a:pt x="1057" y="596"/>
                      <a:pt x="1057" y="598"/>
                    </a:cubicBezTo>
                    <a:cubicBezTo>
                      <a:pt x="1057" y="600"/>
                      <a:pt x="1056" y="603"/>
                      <a:pt x="1055" y="604"/>
                    </a:cubicBezTo>
                    <a:cubicBezTo>
                      <a:pt x="1055" y="604"/>
                      <a:pt x="1055" y="605"/>
                      <a:pt x="1055" y="607"/>
                    </a:cubicBezTo>
                    <a:cubicBezTo>
                      <a:pt x="1055" y="608"/>
                      <a:pt x="1055" y="608"/>
                      <a:pt x="1055" y="608"/>
                    </a:cubicBezTo>
                    <a:cubicBezTo>
                      <a:pt x="1055" y="608"/>
                      <a:pt x="1055" y="608"/>
                      <a:pt x="1055" y="608"/>
                    </a:cubicBezTo>
                    <a:cubicBezTo>
                      <a:pt x="1056" y="609"/>
                      <a:pt x="1056" y="610"/>
                      <a:pt x="1056" y="611"/>
                    </a:cubicBezTo>
                    <a:cubicBezTo>
                      <a:pt x="1056" y="614"/>
                      <a:pt x="1056" y="614"/>
                      <a:pt x="1056" y="614"/>
                    </a:cubicBezTo>
                    <a:cubicBezTo>
                      <a:pt x="1057" y="613"/>
                      <a:pt x="1057" y="613"/>
                      <a:pt x="1057" y="613"/>
                    </a:cubicBezTo>
                    <a:cubicBezTo>
                      <a:pt x="1058" y="613"/>
                      <a:pt x="1058" y="613"/>
                      <a:pt x="1059" y="613"/>
                    </a:cubicBezTo>
                    <a:cubicBezTo>
                      <a:pt x="1060" y="613"/>
                      <a:pt x="1060" y="613"/>
                      <a:pt x="1060" y="613"/>
                    </a:cubicBezTo>
                    <a:cubicBezTo>
                      <a:pt x="1061" y="613"/>
                      <a:pt x="1063" y="613"/>
                      <a:pt x="1063" y="613"/>
                    </a:cubicBezTo>
                    <a:cubicBezTo>
                      <a:pt x="1064" y="614"/>
                      <a:pt x="1064" y="614"/>
                      <a:pt x="1064" y="614"/>
                    </a:cubicBezTo>
                    <a:cubicBezTo>
                      <a:pt x="1064" y="614"/>
                      <a:pt x="1064" y="614"/>
                      <a:pt x="1064" y="614"/>
                    </a:cubicBezTo>
                    <a:cubicBezTo>
                      <a:pt x="1065" y="614"/>
                      <a:pt x="1068" y="615"/>
                      <a:pt x="1069" y="617"/>
                    </a:cubicBezTo>
                    <a:cubicBezTo>
                      <a:pt x="1071" y="618"/>
                      <a:pt x="1073" y="621"/>
                      <a:pt x="1074" y="623"/>
                    </a:cubicBezTo>
                    <a:cubicBezTo>
                      <a:pt x="1074" y="624"/>
                      <a:pt x="1076" y="627"/>
                      <a:pt x="1079" y="628"/>
                    </a:cubicBezTo>
                    <a:cubicBezTo>
                      <a:pt x="1080" y="628"/>
                      <a:pt x="1081" y="628"/>
                      <a:pt x="1082" y="628"/>
                    </a:cubicBezTo>
                    <a:cubicBezTo>
                      <a:pt x="1083" y="628"/>
                      <a:pt x="1084" y="628"/>
                      <a:pt x="1084" y="627"/>
                    </a:cubicBezTo>
                    <a:cubicBezTo>
                      <a:pt x="1084" y="627"/>
                      <a:pt x="1084" y="627"/>
                      <a:pt x="1084" y="627"/>
                    </a:cubicBezTo>
                    <a:cubicBezTo>
                      <a:pt x="1085" y="627"/>
                      <a:pt x="1085" y="627"/>
                      <a:pt x="1085" y="627"/>
                    </a:cubicBezTo>
                    <a:cubicBezTo>
                      <a:pt x="1086" y="627"/>
                      <a:pt x="1087" y="627"/>
                      <a:pt x="1088" y="627"/>
                    </a:cubicBezTo>
                    <a:cubicBezTo>
                      <a:pt x="1089" y="627"/>
                      <a:pt x="1090" y="627"/>
                      <a:pt x="1091" y="627"/>
                    </a:cubicBezTo>
                    <a:cubicBezTo>
                      <a:pt x="1091" y="627"/>
                      <a:pt x="1091" y="627"/>
                      <a:pt x="1091" y="627"/>
                    </a:cubicBezTo>
                    <a:cubicBezTo>
                      <a:pt x="1091" y="627"/>
                      <a:pt x="1091" y="627"/>
                      <a:pt x="1091" y="627"/>
                    </a:cubicBezTo>
                    <a:cubicBezTo>
                      <a:pt x="1093" y="627"/>
                      <a:pt x="1094" y="629"/>
                      <a:pt x="1094" y="631"/>
                    </a:cubicBezTo>
                    <a:cubicBezTo>
                      <a:pt x="1094" y="632"/>
                      <a:pt x="1096" y="635"/>
                      <a:pt x="1098" y="636"/>
                    </a:cubicBezTo>
                    <a:cubicBezTo>
                      <a:pt x="1101" y="636"/>
                      <a:pt x="1101" y="639"/>
                      <a:pt x="1101" y="640"/>
                    </a:cubicBezTo>
                    <a:cubicBezTo>
                      <a:pt x="1101" y="640"/>
                      <a:pt x="1101" y="640"/>
                      <a:pt x="1101" y="640"/>
                    </a:cubicBezTo>
                    <a:cubicBezTo>
                      <a:pt x="1101" y="640"/>
                      <a:pt x="1101" y="640"/>
                      <a:pt x="1101" y="641"/>
                    </a:cubicBezTo>
                    <a:cubicBezTo>
                      <a:pt x="1100" y="642"/>
                      <a:pt x="1099" y="642"/>
                      <a:pt x="1098" y="643"/>
                    </a:cubicBezTo>
                    <a:cubicBezTo>
                      <a:pt x="1096" y="643"/>
                      <a:pt x="1094" y="644"/>
                      <a:pt x="1093" y="645"/>
                    </a:cubicBezTo>
                    <a:cubicBezTo>
                      <a:pt x="1093" y="645"/>
                      <a:pt x="1092" y="646"/>
                      <a:pt x="1091" y="646"/>
                    </a:cubicBezTo>
                    <a:cubicBezTo>
                      <a:pt x="1090" y="646"/>
                      <a:pt x="1089" y="645"/>
                      <a:pt x="1088" y="645"/>
                    </a:cubicBezTo>
                    <a:cubicBezTo>
                      <a:pt x="1087" y="645"/>
                      <a:pt x="1086" y="644"/>
                      <a:pt x="1084" y="644"/>
                    </a:cubicBezTo>
                    <a:cubicBezTo>
                      <a:pt x="1083" y="644"/>
                      <a:pt x="1081" y="644"/>
                      <a:pt x="1080" y="644"/>
                    </a:cubicBezTo>
                    <a:cubicBezTo>
                      <a:pt x="1080" y="644"/>
                      <a:pt x="1080" y="644"/>
                      <a:pt x="1080" y="644"/>
                    </a:cubicBezTo>
                    <a:cubicBezTo>
                      <a:pt x="1080" y="644"/>
                      <a:pt x="1080" y="644"/>
                      <a:pt x="1080" y="644"/>
                    </a:cubicBezTo>
                    <a:cubicBezTo>
                      <a:pt x="1077" y="644"/>
                      <a:pt x="1076" y="645"/>
                      <a:pt x="1076" y="647"/>
                    </a:cubicBezTo>
                    <a:cubicBezTo>
                      <a:pt x="1076" y="648"/>
                      <a:pt x="1075" y="650"/>
                      <a:pt x="1075" y="651"/>
                    </a:cubicBezTo>
                    <a:cubicBezTo>
                      <a:pt x="1075" y="652"/>
                      <a:pt x="1075" y="653"/>
                      <a:pt x="1075" y="654"/>
                    </a:cubicBezTo>
                    <a:cubicBezTo>
                      <a:pt x="1074" y="655"/>
                      <a:pt x="1074" y="656"/>
                      <a:pt x="1073" y="657"/>
                    </a:cubicBezTo>
                    <a:cubicBezTo>
                      <a:pt x="1072" y="658"/>
                      <a:pt x="1072" y="659"/>
                      <a:pt x="1071" y="660"/>
                    </a:cubicBezTo>
                    <a:cubicBezTo>
                      <a:pt x="1070" y="662"/>
                      <a:pt x="1068" y="662"/>
                      <a:pt x="1067" y="662"/>
                    </a:cubicBezTo>
                    <a:cubicBezTo>
                      <a:pt x="1064" y="661"/>
                      <a:pt x="1063" y="661"/>
                      <a:pt x="1062" y="661"/>
                    </a:cubicBezTo>
                    <a:cubicBezTo>
                      <a:pt x="1061" y="661"/>
                      <a:pt x="1061" y="662"/>
                      <a:pt x="1061" y="663"/>
                    </a:cubicBezTo>
                    <a:cubicBezTo>
                      <a:pt x="1061" y="664"/>
                      <a:pt x="1060" y="666"/>
                      <a:pt x="1059" y="668"/>
                    </a:cubicBezTo>
                    <a:cubicBezTo>
                      <a:pt x="1059" y="668"/>
                      <a:pt x="1058" y="669"/>
                      <a:pt x="1058" y="669"/>
                    </a:cubicBezTo>
                    <a:cubicBezTo>
                      <a:pt x="1057" y="671"/>
                      <a:pt x="1056" y="673"/>
                      <a:pt x="1056" y="674"/>
                    </a:cubicBezTo>
                    <a:cubicBezTo>
                      <a:pt x="1056" y="674"/>
                      <a:pt x="1056" y="674"/>
                      <a:pt x="1056" y="674"/>
                    </a:cubicBezTo>
                    <a:cubicBezTo>
                      <a:pt x="1055" y="675"/>
                      <a:pt x="1055" y="677"/>
                      <a:pt x="1056" y="679"/>
                    </a:cubicBezTo>
                    <a:cubicBezTo>
                      <a:pt x="1057" y="680"/>
                      <a:pt x="1058" y="681"/>
                      <a:pt x="1058" y="681"/>
                    </a:cubicBezTo>
                    <a:cubicBezTo>
                      <a:pt x="1058" y="681"/>
                      <a:pt x="1059" y="682"/>
                      <a:pt x="1060" y="684"/>
                    </a:cubicBezTo>
                    <a:cubicBezTo>
                      <a:pt x="1060" y="684"/>
                      <a:pt x="1060" y="684"/>
                      <a:pt x="1060" y="684"/>
                    </a:cubicBezTo>
                    <a:cubicBezTo>
                      <a:pt x="1060" y="684"/>
                      <a:pt x="1060" y="684"/>
                      <a:pt x="1060" y="684"/>
                    </a:cubicBezTo>
                    <a:cubicBezTo>
                      <a:pt x="1061" y="685"/>
                      <a:pt x="1063" y="685"/>
                      <a:pt x="1064" y="685"/>
                    </a:cubicBezTo>
                    <a:cubicBezTo>
                      <a:pt x="1066" y="685"/>
                      <a:pt x="1069" y="686"/>
                      <a:pt x="1070" y="687"/>
                    </a:cubicBezTo>
                    <a:cubicBezTo>
                      <a:pt x="1070" y="687"/>
                      <a:pt x="1070" y="687"/>
                      <a:pt x="1070" y="687"/>
                    </a:cubicBezTo>
                    <a:cubicBezTo>
                      <a:pt x="1070" y="687"/>
                      <a:pt x="1070" y="687"/>
                      <a:pt x="1070" y="687"/>
                    </a:cubicBezTo>
                    <a:cubicBezTo>
                      <a:pt x="1071" y="687"/>
                      <a:pt x="1071" y="688"/>
                      <a:pt x="1072" y="688"/>
                    </a:cubicBezTo>
                    <a:cubicBezTo>
                      <a:pt x="1073" y="688"/>
                      <a:pt x="1075" y="689"/>
                      <a:pt x="1075" y="689"/>
                    </a:cubicBezTo>
                    <a:cubicBezTo>
                      <a:pt x="1075" y="689"/>
                      <a:pt x="1075" y="689"/>
                      <a:pt x="1075" y="689"/>
                    </a:cubicBezTo>
                    <a:cubicBezTo>
                      <a:pt x="1076" y="690"/>
                      <a:pt x="1076" y="690"/>
                      <a:pt x="1076" y="690"/>
                    </a:cubicBezTo>
                    <a:cubicBezTo>
                      <a:pt x="1077" y="690"/>
                      <a:pt x="1077" y="690"/>
                      <a:pt x="1078" y="691"/>
                    </a:cubicBezTo>
                    <a:cubicBezTo>
                      <a:pt x="1078" y="691"/>
                      <a:pt x="1078" y="691"/>
                      <a:pt x="1078" y="691"/>
                    </a:cubicBezTo>
                    <a:cubicBezTo>
                      <a:pt x="1078" y="691"/>
                      <a:pt x="1078" y="691"/>
                      <a:pt x="1078" y="691"/>
                    </a:cubicBezTo>
                    <a:cubicBezTo>
                      <a:pt x="1079" y="691"/>
                      <a:pt x="1079" y="691"/>
                      <a:pt x="1081" y="692"/>
                    </a:cubicBezTo>
                    <a:cubicBezTo>
                      <a:pt x="1082" y="692"/>
                      <a:pt x="1083" y="692"/>
                      <a:pt x="1085" y="692"/>
                    </a:cubicBezTo>
                    <a:cubicBezTo>
                      <a:pt x="1086" y="692"/>
                      <a:pt x="1086" y="692"/>
                      <a:pt x="1086" y="692"/>
                    </a:cubicBezTo>
                    <a:cubicBezTo>
                      <a:pt x="1088" y="692"/>
                      <a:pt x="1089" y="693"/>
                      <a:pt x="1090" y="693"/>
                    </a:cubicBezTo>
                    <a:cubicBezTo>
                      <a:pt x="1091" y="694"/>
                      <a:pt x="1092" y="697"/>
                      <a:pt x="1092" y="698"/>
                    </a:cubicBezTo>
                    <a:cubicBezTo>
                      <a:pt x="1092" y="704"/>
                      <a:pt x="1092" y="704"/>
                      <a:pt x="1092" y="704"/>
                    </a:cubicBezTo>
                    <a:cubicBezTo>
                      <a:pt x="1092" y="706"/>
                      <a:pt x="1093" y="708"/>
                      <a:pt x="1094" y="709"/>
                    </a:cubicBezTo>
                    <a:cubicBezTo>
                      <a:pt x="1094" y="710"/>
                      <a:pt x="1094" y="712"/>
                      <a:pt x="1093" y="713"/>
                    </a:cubicBezTo>
                    <a:cubicBezTo>
                      <a:pt x="1092" y="713"/>
                      <a:pt x="1091" y="715"/>
                      <a:pt x="1090" y="715"/>
                    </a:cubicBezTo>
                    <a:cubicBezTo>
                      <a:pt x="1089" y="715"/>
                      <a:pt x="1089" y="715"/>
                      <a:pt x="1089" y="715"/>
                    </a:cubicBezTo>
                    <a:cubicBezTo>
                      <a:pt x="1088" y="716"/>
                      <a:pt x="1088" y="716"/>
                      <a:pt x="1088" y="716"/>
                    </a:cubicBezTo>
                    <a:cubicBezTo>
                      <a:pt x="1088" y="716"/>
                      <a:pt x="1088" y="716"/>
                      <a:pt x="1088" y="716"/>
                    </a:cubicBezTo>
                    <a:cubicBezTo>
                      <a:pt x="1088" y="716"/>
                      <a:pt x="1087" y="717"/>
                      <a:pt x="1086" y="718"/>
                    </a:cubicBezTo>
                    <a:cubicBezTo>
                      <a:pt x="1086" y="719"/>
                      <a:pt x="1086" y="719"/>
                      <a:pt x="1086" y="719"/>
                    </a:cubicBezTo>
                    <a:cubicBezTo>
                      <a:pt x="1086" y="719"/>
                      <a:pt x="1086" y="719"/>
                      <a:pt x="1086" y="719"/>
                    </a:cubicBezTo>
                    <a:cubicBezTo>
                      <a:pt x="1086" y="720"/>
                      <a:pt x="1086" y="721"/>
                      <a:pt x="1086" y="722"/>
                    </a:cubicBezTo>
                    <a:cubicBezTo>
                      <a:pt x="1086" y="723"/>
                      <a:pt x="1085" y="724"/>
                      <a:pt x="1085" y="725"/>
                    </a:cubicBezTo>
                    <a:cubicBezTo>
                      <a:pt x="1085" y="726"/>
                      <a:pt x="1086" y="729"/>
                      <a:pt x="1087" y="730"/>
                    </a:cubicBezTo>
                    <a:cubicBezTo>
                      <a:pt x="1088" y="731"/>
                      <a:pt x="1089" y="733"/>
                      <a:pt x="1090" y="734"/>
                    </a:cubicBezTo>
                    <a:cubicBezTo>
                      <a:pt x="1090" y="734"/>
                      <a:pt x="1091" y="734"/>
                      <a:pt x="1091" y="735"/>
                    </a:cubicBezTo>
                    <a:cubicBezTo>
                      <a:pt x="1092" y="735"/>
                      <a:pt x="1093" y="736"/>
                      <a:pt x="1094" y="737"/>
                    </a:cubicBezTo>
                    <a:cubicBezTo>
                      <a:pt x="1095" y="737"/>
                      <a:pt x="1095" y="737"/>
                      <a:pt x="1095" y="737"/>
                    </a:cubicBezTo>
                    <a:cubicBezTo>
                      <a:pt x="1095" y="737"/>
                      <a:pt x="1095" y="737"/>
                      <a:pt x="1095" y="737"/>
                    </a:cubicBezTo>
                    <a:cubicBezTo>
                      <a:pt x="1096" y="738"/>
                      <a:pt x="1097" y="739"/>
                      <a:pt x="1097" y="739"/>
                    </a:cubicBezTo>
                    <a:cubicBezTo>
                      <a:pt x="1097" y="741"/>
                      <a:pt x="1097" y="741"/>
                      <a:pt x="1097" y="741"/>
                    </a:cubicBezTo>
                    <a:cubicBezTo>
                      <a:pt x="1097" y="742"/>
                      <a:pt x="1096" y="743"/>
                      <a:pt x="1096" y="744"/>
                    </a:cubicBezTo>
                    <a:cubicBezTo>
                      <a:pt x="1096" y="745"/>
                      <a:pt x="1096" y="746"/>
                      <a:pt x="1096" y="746"/>
                    </a:cubicBezTo>
                    <a:cubicBezTo>
                      <a:pt x="1095" y="746"/>
                      <a:pt x="1095" y="746"/>
                      <a:pt x="1095" y="746"/>
                    </a:cubicBezTo>
                    <a:cubicBezTo>
                      <a:pt x="1095" y="747"/>
                      <a:pt x="1095" y="747"/>
                      <a:pt x="1095" y="747"/>
                    </a:cubicBezTo>
                    <a:cubicBezTo>
                      <a:pt x="1096" y="749"/>
                      <a:pt x="1097" y="750"/>
                      <a:pt x="1098" y="750"/>
                    </a:cubicBezTo>
                    <a:cubicBezTo>
                      <a:pt x="1099" y="750"/>
                      <a:pt x="1100" y="750"/>
                      <a:pt x="1101" y="750"/>
                    </a:cubicBezTo>
                    <a:cubicBezTo>
                      <a:pt x="1102" y="750"/>
                      <a:pt x="1103" y="750"/>
                      <a:pt x="1104" y="750"/>
                    </a:cubicBezTo>
                    <a:cubicBezTo>
                      <a:pt x="1105" y="751"/>
                      <a:pt x="1106" y="751"/>
                      <a:pt x="1106" y="752"/>
                    </a:cubicBezTo>
                    <a:cubicBezTo>
                      <a:pt x="1107" y="753"/>
                      <a:pt x="1107" y="754"/>
                      <a:pt x="1106" y="754"/>
                    </a:cubicBezTo>
                    <a:cubicBezTo>
                      <a:pt x="1105" y="756"/>
                      <a:pt x="1104" y="759"/>
                      <a:pt x="1104" y="760"/>
                    </a:cubicBezTo>
                    <a:cubicBezTo>
                      <a:pt x="1104" y="762"/>
                      <a:pt x="1105" y="765"/>
                      <a:pt x="1106" y="766"/>
                    </a:cubicBezTo>
                    <a:cubicBezTo>
                      <a:pt x="1107" y="767"/>
                      <a:pt x="1107" y="768"/>
                      <a:pt x="1107" y="768"/>
                    </a:cubicBezTo>
                    <a:cubicBezTo>
                      <a:pt x="1108" y="770"/>
                      <a:pt x="1108" y="771"/>
                      <a:pt x="1109" y="771"/>
                    </a:cubicBezTo>
                    <a:cubicBezTo>
                      <a:pt x="1110" y="773"/>
                      <a:pt x="1110" y="775"/>
                      <a:pt x="1109" y="776"/>
                    </a:cubicBezTo>
                    <a:cubicBezTo>
                      <a:pt x="1108" y="778"/>
                      <a:pt x="1108" y="781"/>
                      <a:pt x="1109" y="782"/>
                    </a:cubicBezTo>
                    <a:cubicBezTo>
                      <a:pt x="1109" y="784"/>
                      <a:pt x="1110" y="786"/>
                      <a:pt x="1111" y="787"/>
                    </a:cubicBezTo>
                    <a:cubicBezTo>
                      <a:pt x="1112" y="789"/>
                      <a:pt x="1112" y="792"/>
                      <a:pt x="1112" y="793"/>
                    </a:cubicBezTo>
                    <a:cubicBezTo>
                      <a:pt x="1112" y="795"/>
                      <a:pt x="1112" y="798"/>
                      <a:pt x="1114" y="800"/>
                    </a:cubicBezTo>
                    <a:cubicBezTo>
                      <a:pt x="1115" y="802"/>
                      <a:pt x="1115" y="802"/>
                      <a:pt x="1115" y="802"/>
                    </a:cubicBezTo>
                    <a:cubicBezTo>
                      <a:pt x="1116" y="803"/>
                      <a:pt x="1116" y="804"/>
                      <a:pt x="1117" y="805"/>
                    </a:cubicBezTo>
                    <a:cubicBezTo>
                      <a:pt x="1117" y="806"/>
                      <a:pt x="1118" y="807"/>
                      <a:pt x="1118" y="807"/>
                    </a:cubicBezTo>
                    <a:cubicBezTo>
                      <a:pt x="1118" y="807"/>
                      <a:pt x="1118" y="807"/>
                      <a:pt x="1118" y="807"/>
                    </a:cubicBezTo>
                    <a:cubicBezTo>
                      <a:pt x="1118" y="808"/>
                      <a:pt x="1117" y="809"/>
                      <a:pt x="1117" y="810"/>
                    </a:cubicBezTo>
                    <a:cubicBezTo>
                      <a:pt x="1117" y="812"/>
                      <a:pt x="1117" y="814"/>
                      <a:pt x="1118" y="815"/>
                    </a:cubicBezTo>
                    <a:cubicBezTo>
                      <a:pt x="1118" y="821"/>
                      <a:pt x="1118" y="821"/>
                      <a:pt x="1118" y="821"/>
                    </a:cubicBezTo>
                    <a:cubicBezTo>
                      <a:pt x="1117" y="823"/>
                      <a:pt x="1117" y="824"/>
                      <a:pt x="1117" y="824"/>
                    </a:cubicBezTo>
                    <a:cubicBezTo>
                      <a:pt x="1115" y="823"/>
                      <a:pt x="1115" y="823"/>
                      <a:pt x="1115" y="823"/>
                    </a:cubicBezTo>
                    <a:cubicBezTo>
                      <a:pt x="1113" y="821"/>
                      <a:pt x="1112" y="820"/>
                      <a:pt x="1112" y="820"/>
                    </a:cubicBezTo>
                    <a:cubicBezTo>
                      <a:pt x="1111" y="820"/>
                      <a:pt x="1111" y="820"/>
                      <a:pt x="1111" y="820"/>
                    </a:cubicBezTo>
                    <a:cubicBezTo>
                      <a:pt x="1109" y="820"/>
                      <a:pt x="1109" y="820"/>
                      <a:pt x="1109" y="820"/>
                    </a:cubicBezTo>
                    <a:cubicBezTo>
                      <a:pt x="1110" y="822"/>
                      <a:pt x="1110" y="822"/>
                      <a:pt x="1110" y="822"/>
                    </a:cubicBezTo>
                    <a:cubicBezTo>
                      <a:pt x="1110" y="823"/>
                      <a:pt x="1110" y="823"/>
                      <a:pt x="1110" y="823"/>
                    </a:cubicBezTo>
                    <a:cubicBezTo>
                      <a:pt x="1110" y="823"/>
                      <a:pt x="1110" y="823"/>
                      <a:pt x="1110" y="823"/>
                    </a:cubicBezTo>
                    <a:cubicBezTo>
                      <a:pt x="1111" y="823"/>
                      <a:pt x="1111" y="823"/>
                      <a:pt x="1111" y="823"/>
                    </a:cubicBezTo>
                    <a:cubicBezTo>
                      <a:pt x="1111" y="823"/>
                      <a:pt x="1112" y="824"/>
                      <a:pt x="1112" y="824"/>
                    </a:cubicBezTo>
                    <a:cubicBezTo>
                      <a:pt x="1113" y="825"/>
                      <a:pt x="1113" y="825"/>
                      <a:pt x="1113" y="825"/>
                    </a:cubicBezTo>
                    <a:cubicBezTo>
                      <a:pt x="1114" y="826"/>
                      <a:pt x="1114" y="826"/>
                      <a:pt x="1115" y="827"/>
                    </a:cubicBezTo>
                    <a:cubicBezTo>
                      <a:pt x="1115" y="828"/>
                      <a:pt x="1115" y="828"/>
                      <a:pt x="1116" y="829"/>
                    </a:cubicBezTo>
                    <a:cubicBezTo>
                      <a:pt x="1116" y="829"/>
                      <a:pt x="1116" y="829"/>
                      <a:pt x="1116" y="829"/>
                    </a:cubicBezTo>
                    <a:cubicBezTo>
                      <a:pt x="1116" y="829"/>
                      <a:pt x="1116" y="829"/>
                      <a:pt x="1116" y="829"/>
                    </a:cubicBezTo>
                    <a:cubicBezTo>
                      <a:pt x="1116" y="829"/>
                      <a:pt x="1116" y="830"/>
                      <a:pt x="1117" y="831"/>
                    </a:cubicBezTo>
                    <a:cubicBezTo>
                      <a:pt x="1118" y="831"/>
                      <a:pt x="1118" y="832"/>
                      <a:pt x="1119" y="833"/>
                    </a:cubicBezTo>
                    <a:cubicBezTo>
                      <a:pt x="1119" y="833"/>
                      <a:pt x="1119" y="834"/>
                      <a:pt x="1119" y="835"/>
                    </a:cubicBezTo>
                    <a:cubicBezTo>
                      <a:pt x="1119" y="836"/>
                      <a:pt x="1119" y="837"/>
                      <a:pt x="1118" y="837"/>
                    </a:cubicBezTo>
                    <a:cubicBezTo>
                      <a:pt x="1118" y="837"/>
                      <a:pt x="1118" y="837"/>
                      <a:pt x="1118" y="837"/>
                    </a:cubicBezTo>
                    <a:cubicBezTo>
                      <a:pt x="1117" y="837"/>
                      <a:pt x="1117" y="837"/>
                      <a:pt x="1117" y="837"/>
                    </a:cubicBezTo>
                    <a:cubicBezTo>
                      <a:pt x="1117" y="838"/>
                      <a:pt x="1115" y="838"/>
                      <a:pt x="1113" y="838"/>
                    </a:cubicBezTo>
                    <a:cubicBezTo>
                      <a:pt x="1111" y="838"/>
                      <a:pt x="1110" y="836"/>
                      <a:pt x="1108" y="835"/>
                    </a:cubicBezTo>
                    <a:cubicBezTo>
                      <a:pt x="1108" y="834"/>
                      <a:pt x="1107" y="834"/>
                      <a:pt x="1107" y="834"/>
                    </a:cubicBezTo>
                    <a:cubicBezTo>
                      <a:pt x="1106" y="834"/>
                      <a:pt x="1106" y="834"/>
                      <a:pt x="1106" y="834"/>
                    </a:cubicBezTo>
                    <a:cubicBezTo>
                      <a:pt x="1105" y="835"/>
                      <a:pt x="1105" y="835"/>
                      <a:pt x="1105" y="835"/>
                    </a:cubicBezTo>
                    <a:cubicBezTo>
                      <a:pt x="1105" y="835"/>
                      <a:pt x="1105" y="836"/>
                      <a:pt x="1105" y="836"/>
                    </a:cubicBezTo>
                    <a:cubicBezTo>
                      <a:pt x="1104" y="836"/>
                      <a:pt x="1104" y="836"/>
                      <a:pt x="1104" y="836"/>
                    </a:cubicBezTo>
                    <a:cubicBezTo>
                      <a:pt x="1104" y="837"/>
                      <a:pt x="1104" y="837"/>
                      <a:pt x="1104" y="837"/>
                    </a:cubicBezTo>
                    <a:cubicBezTo>
                      <a:pt x="1103" y="837"/>
                      <a:pt x="1103" y="837"/>
                      <a:pt x="1103" y="837"/>
                    </a:cubicBezTo>
                    <a:cubicBezTo>
                      <a:pt x="1103" y="838"/>
                      <a:pt x="1103" y="838"/>
                      <a:pt x="1102" y="839"/>
                    </a:cubicBezTo>
                    <a:cubicBezTo>
                      <a:pt x="1102" y="839"/>
                      <a:pt x="1102" y="839"/>
                      <a:pt x="1102" y="839"/>
                    </a:cubicBezTo>
                    <a:cubicBezTo>
                      <a:pt x="1102" y="840"/>
                      <a:pt x="1102" y="840"/>
                      <a:pt x="1102" y="840"/>
                    </a:cubicBezTo>
                    <a:cubicBezTo>
                      <a:pt x="1102" y="841"/>
                      <a:pt x="1101" y="841"/>
                      <a:pt x="1100" y="841"/>
                    </a:cubicBezTo>
                    <a:cubicBezTo>
                      <a:pt x="1100" y="841"/>
                      <a:pt x="1100" y="841"/>
                      <a:pt x="1100" y="841"/>
                    </a:cubicBezTo>
                    <a:cubicBezTo>
                      <a:pt x="1100" y="840"/>
                      <a:pt x="1099" y="840"/>
                      <a:pt x="1098" y="838"/>
                    </a:cubicBezTo>
                    <a:cubicBezTo>
                      <a:pt x="1098" y="824"/>
                      <a:pt x="1098" y="824"/>
                      <a:pt x="1098" y="824"/>
                    </a:cubicBezTo>
                    <a:cubicBezTo>
                      <a:pt x="1098" y="824"/>
                      <a:pt x="1098" y="823"/>
                      <a:pt x="1098" y="822"/>
                    </a:cubicBezTo>
                    <a:cubicBezTo>
                      <a:pt x="1099" y="821"/>
                      <a:pt x="1099" y="821"/>
                      <a:pt x="1099" y="821"/>
                    </a:cubicBezTo>
                    <a:cubicBezTo>
                      <a:pt x="1099" y="818"/>
                      <a:pt x="1099" y="818"/>
                      <a:pt x="1099" y="818"/>
                    </a:cubicBezTo>
                    <a:cubicBezTo>
                      <a:pt x="1097" y="820"/>
                      <a:pt x="1097" y="820"/>
                      <a:pt x="1097" y="820"/>
                    </a:cubicBezTo>
                    <a:cubicBezTo>
                      <a:pt x="1096" y="820"/>
                      <a:pt x="1096" y="820"/>
                      <a:pt x="1095" y="820"/>
                    </a:cubicBezTo>
                    <a:cubicBezTo>
                      <a:pt x="1095" y="820"/>
                      <a:pt x="1095" y="820"/>
                      <a:pt x="1095" y="820"/>
                    </a:cubicBezTo>
                    <a:cubicBezTo>
                      <a:pt x="1095" y="819"/>
                      <a:pt x="1094" y="819"/>
                      <a:pt x="1094" y="818"/>
                    </a:cubicBezTo>
                    <a:cubicBezTo>
                      <a:pt x="1092" y="817"/>
                      <a:pt x="1092" y="817"/>
                      <a:pt x="1092" y="817"/>
                    </a:cubicBezTo>
                    <a:cubicBezTo>
                      <a:pt x="1092" y="818"/>
                      <a:pt x="1092" y="818"/>
                      <a:pt x="1092" y="818"/>
                    </a:cubicBezTo>
                    <a:cubicBezTo>
                      <a:pt x="1092" y="818"/>
                      <a:pt x="1092" y="818"/>
                      <a:pt x="1092" y="818"/>
                    </a:cubicBezTo>
                    <a:cubicBezTo>
                      <a:pt x="1092" y="819"/>
                      <a:pt x="1092" y="819"/>
                      <a:pt x="1091" y="820"/>
                    </a:cubicBezTo>
                    <a:cubicBezTo>
                      <a:pt x="1091" y="821"/>
                      <a:pt x="1091" y="822"/>
                      <a:pt x="1091" y="823"/>
                    </a:cubicBezTo>
                    <a:cubicBezTo>
                      <a:pt x="1091" y="824"/>
                      <a:pt x="1090" y="826"/>
                      <a:pt x="1089" y="827"/>
                    </a:cubicBezTo>
                    <a:cubicBezTo>
                      <a:pt x="1089" y="827"/>
                      <a:pt x="1089" y="827"/>
                      <a:pt x="1089" y="827"/>
                    </a:cubicBezTo>
                    <a:cubicBezTo>
                      <a:pt x="1089" y="827"/>
                      <a:pt x="1088" y="827"/>
                      <a:pt x="1088" y="826"/>
                    </a:cubicBezTo>
                    <a:cubicBezTo>
                      <a:pt x="1087" y="826"/>
                      <a:pt x="1087" y="826"/>
                      <a:pt x="1087" y="826"/>
                    </a:cubicBezTo>
                    <a:cubicBezTo>
                      <a:pt x="1086" y="826"/>
                      <a:pt x="1086" y="826"/>
                      <a:pt x="1086" y="826"/>
                    </a:cubicBezTo>
                    <a:cubicBezTo>
                      <a:pt x="1086" y="827"/>
                      <a:pt x="1086" y="827"/>
                      <a:pt x="1086" y="827"/>
                    </a:cubicBezTo>
                    <a:cubicBezTo>
                      <a:pt x="1086" y="829"/>
                      <a:pt x="1086" y="831"/>
                      <a:pt x="1085" y="832"/>
                    </a:cubicBezTo>
                    <a:cubicBezTo>
                      <a:pt x="1085" y="832"/>
                      <a:pt x="1085" y="832"/>
                      <a:pt x="1085" y="832"/>
                    </a:cubicBezTo>
                    <a:cubicBezTo>
                      <a:pt x="1085" y="835"/>
                      <a:pt x="1085" y="835"/>
                      <a:pt x="1085" y="835"/>
                    </a:cubicBezTo>
                    <a:cubicBezTo>
                      <a:pt x="1085" y="836"/>
                      <a:pt x="1085" y="836"/>
                      <a:pt x="1084" y="837"/>
                    </a:cubicBezTo>
                    <a:cubicBezTo>
                      <a:pt x="1084" y="838"/>
                      <a:pt x="1084" y="838"/>
                      <a:pt x="1084" y="839"/>
                    </a:cubicBezTo>
                    <a:cubicBezTo>
                      <a:pt x="1084" y="840"/>
                      <a:pt x="1083" y="840"/>
                      <a:pt x="1082" y="840"/>
                    </a:cubicBezTo>
                    <a:cubicBezTo>
                      <a:pt x="1082" y="840"/>
                      <a:pt x="1081" y="840"/>
                      <a:pt x="1081" y="839"/>
                    </a:cubicBezTo>
                    <a:cubicBezTo>
                      <a:pt x="1081" y="839"/>
                      <a:pt x="1081" y="838"/>
                      <a:pt x="1080" y="838"/>
                    </a:cubicBezTo>
                    <a:cubicBezTo>
                      <a:pt x="1080" y="836"/>
                      <a:pt x="1080" y="836"/>
                      <a:pt x="1079" y="835"/>
                    </a:cubicBezTo>
                    <a:cubicBezTo>
                      <a:pt x="1077" y="833"/>
                      <a:pt x="1077" y="833"/>
                      <a:pt x="1077" y="833"/>
                    </a:cubicBezTo>
                    <a:cubicBezTo>
                      <a:pt x="1077" y="836"/>
                      <a:pt x="1077" y="836"/>
                      <a:pt x="1077" y="836"/>
                    </a:cubicBezTo>
                    <a:cubicBezTo>
                      <a:pt x="1077" y="836"/>
                      <a:pt x="1077" y="836"/>
                      <a:pt x="1077" y="836"/>
                    </a:cubicBezTo>
                    <a:cubicBezTo>
                      <a:pt x="1077" y="837"/>
                      <a:pt x="1077" y="838"/>
                      <a:pt x="1076" y="839"/>
                    </a:cubicBezTo>
                    <a:cubicBezTo>
                      <a:pt x="1076" y="840"/>
                      <a:pt x="1076" y="840"/>
                      <a:pt x="1076" y="841"/>
                    </a:cubicBezTo>
                    <a:cubicBezTo>
                      <a:pt x="1076" y="844"/>
                      <a:pt x="1076" y="844"/>
                      <a:pt x="1076" y="844"/>
                    </a:cubicBezTo>
                    <a:cubicBezTo>
                      <a:pt x="1075" y="844"/>
                      <a:pt x="1075" y="844"/>
                      <a:pt x="1075" y="844"/>
                    </a:cubicBezTo>
                    <a:cubicBezTo>
                      <a:pt x="1075" y="844"/>
                      <a:pt x="1074" y="844"/>
                      <a:pt x="1074" y="843"/>
                    </a:cubicBezTo>
                    <a:cubicBezTo>
                      <a:pt x="1074" y="843"/>
                      <a:pt x="1074" y="843"/>
                      <a:pt x="1074" y="843"/>
                    </a:cubicBezTo>
                    <a:cubicBezTo>
                      <a:pt x="1074" y="843"/>
                      <a:pt x="1074" y="843"/>
                      <a:pt x="1074" y="843"/>
                    </a:cubicBezTo>
                    <a:cubicBezTo>
                      <a:pt x="1073" y="842"/>
                      <a:pt x="1072" y="841"/>
                      <a:pt x="1072" y="840"/>
                    </a:cubicBezTo>
                    <a:cubicBezTo>
                      <a:pt x="1072" y="840"/>
                      <a:pt x="1072" y="840"/>
                      <a:pt x="1072" y="840"/>
                    </a:cubicBezTo>
                    <a:cubicBezTo>
                      <a:pt x="1072" y="840"/>
                      <a:pt x="1072" y="840"/>
                      <a:pt x="1072" y="840"/>
                    </a:cubicBezTo>
                    <a:cubicBezTo>
                      <a:pt x="1071" y="839"/>
                      <a:pt x="1071" y="837"/>
                      <a:pt x="1071" y="837"/>
                    </a:cubicBezTo>
                    <a:cubicBezTo>
                      <a:pt x="1071" y="834"/>
                      <a:pt x="1071" y="833"/>
                      <a:pt x="1070" y="832"/>
                    </a:cubicBezTo>
                    <a:cubicBezTo>
                      <a:pt x="1070" y="832"/>
                      <a:pt x="1070" y="832"/>
                      <a:pt x="1070" y="832"/>
                    </a:cubicBezTo>
                    <a:cubicBezTo>
                      <a:pt x="1070" y="832"/>
                      <a:pt x="1070" y="829"/>
                      <a:pt x="1069" y="828"/>
                    </a:cubicBezTo>
                    <a:cubicBezTo>
                      <a:pt x="1068" y="827"/>
                      <a:pt x="1068" y="825"/>
                      <a:pt x="1068" y="824"/>
                    </a:cubicBezTo>
                    <a:cubicBezTo>
                      <a:pt x="1068" y="822"/>
                      <a:pt x="1068" y="821"/>
                      <a:pt x="1069" y="819"/>
                    </a:cubicBezTo>
                    <a:cubicBezTo>
                      <a:pt x="1070" y="818"/>
                      <a:pt x="1070" y="818"/>
                      <a:pt x="1070" y="815"/>
                    </a:cubicBezTo>
                    <a:cubicBezTo>
                      <a:pt x="1070" y="813"/>
                      <a:pt x="1070" y="812"/>
                      <a:pt x="1069" y="811"/>
                    </a:cubicBezTo>
                    <a:cubicBezTo>
                      <a:pt x="1068" y="810"/>
                      <a:pt x="1067" y="809"/>
                      <a:pt x="1066" y="809"/>
                    </a:cubicBezTo>
                    <a:cubicBezTo>
                      <a:pt x="1065" y="809"/>
                      <a:pt x="1065" y="809"/>
                      <a:pt x="1064" y="808"/>
                    </a:cubicBezTo>
                    <a:cubicBezTo>
                      <a:pt x="1064" y="808"/>
                      <a:pt x="1064" y="808"/>
                      <a:pt x="1064" y="808"/>
                    </a:cubicBezTo>
                    <a:cubicBezTo>
                      <a:pt x="1062" y="808"/>
                      <a:pt x="1062" y="808"/>
                      <a:pt x="1062" y="808"/>
                    </a:cubicBezTo>
                    <a:cubicBezTo>
                      <a:pt x="1061" y="808"/>
                      <a:pt x="1060" y="807"/>
                      <a:pt x="1059" y="806"/>
                    </a:cubicBezTo>
                    <a:cubicBezTo>
                      <a:pt x="1057" y="808"/>
                      <a:pt x="1057" y="808"/>
                      <a:pt x="1057" y="808"/>
                    </a:cubicBezTo>
                    <a:cubicBezTo>
                      <a:pt x="1058" y="808"/>
                      <a:pt x="1059" y="809"/>
                      <a:pt x="1059" y="810"/>
                    </a:cubicBezTo>
                    <a:cubicBezTo>
                      <a:pt x="1060" y="811"/>
                      <a:pt x="1063" y="811"/>
                      <a:pt x="1064" y="811"/>
                    </a:cubicBezTo>
                    <a:cubicBezTo>
                      <a:pt x="1065" y="811"/>
                      <a:pt x="1066" y="812"/>
                      <a:pt x="1067" y="813"/>
                    </a:cubicBezTo>
                    <a:cubicBezTo>
                      <a:pt x="1067" y="813"/>
                      <a:pt x="1067" y="813"/>
                      <a:pt x="1067" y="813"/>
                    </a:cubicBezTo>
                    <a:cubicBezTo>
                      <a:pt x="1067" y="813"/>
                      <a:pt x="1067" y="813"/>
                      <a:pt x="1067" y="813"/>
                    </a:cubicBezTo>
                    <a:cubicBezTo>
                      <a:pt x="1067" y="814"/>
                      <a:pt x="1067" y="814"/>
                      <a:pt x="1067" y="815"/>
                    </a:cubicBezTo>
                    <a:cubicBezTo>
                      <a:pt x="1067" y="815"/>
                      <a:pt x="1067" y="816"/>
                      <a:pt x="1067" y="816"/>
                    </a:cubicBezTo>
                    <a:cubicBezTo>
                      <a:pt x="1066" y="816"/>
                      <a:pt x="1066" y="816"/>
                      <a:pt x="1066" y="816"/>
                    </a:cubicBezTo>
                    <a:cubicBezTo>
                      <a:pt x="1066" y="817"/>
                      <a:pt x="1066" y="817"/>
                      <a:pt x="1066" y="817"/>
                    </a:cubicBezTo>
                    <a:cubicBezTo>
                      <a:pt x="1066" y="817"/>
                      <a:pt x="1065" y="817"/>
                      <a:pt x="1064" y="820"/>
                    </a:cubicBezTo>
                    <a:cubicBezTo>
                      <a:pt x="1064" y="820"/>
                      <a:pt x="1064" y="820"/>
                      <a:pt x="1064" y="820"/>
                    </a:cubicBezTo>
                    <a:cubicBezTo>
                      <a:pt x="1063" y="821"/>
                      <a:pt x="1061" y="823"/>
                      <a:pt x="1061" y="824"/>
                    </a:cubicBezTo>
                    <a:cubicBezTo>
                      <a:pt x="1061" y="825"/>
                      <a:pt x="1061" y="827"/>
                      <a:pt x="1060" y="828"/>
                    </a:cubicBezTo>
                    <a:cubicBezTo>
                      <a:pt x="1059" y="828"/>
                      <a:pt x="1059" y="828"/>
                      <a:pt x="1059" y="828"/>
                    </a:cubicBezTo>
                    <a:cubicBezTo>
                      <a:pt x="1059" y="828"/>
                      <a:pt x="1059" y="828"/>
                      <a:pt x="1059" y="828"/>
                    </a:cubicBezTo>
                    <a:cubicBezTo>
                      <a:pt x="1059" y="829"/>
                      <a:pt x="1058" y="830"/>
                      <a:pt x="1057" y="831"/>
                    </a:cubicBezTo>
                    <a:cubicBezTo>
                      <a:pt x="1057" y="831"/>
                      <a:pt x="1056" y="832"/>
                      <a:pt x="1056" y="833"/>
                    </a:cubicBezTo>
                    <a:cubicBezTo>
                      <a:pt x="1055" y="833"/>
                      <a:pt x="1055" y="834"/>
                      <a:pt x="1055" y="834"/>
                    </a:cubicBezTo>
                    <a:cubicBezTo>
                      <a:pt x="1054" y="834"/>
                      <a:pt x="1054" y="834"/>
                      <a:pt x="1054" y="834"/>
                    </a:cubicBezTo>
                    <a:cubicBezTo>
                      <a:pt x="1054" y="835"/>
                      <a:pt x="1054" y="835"/>
                      <a:pt x="1054" y="835"/>
                    </a:cubicBezTo>
                    <a:cubicBezTo>
                      <a:pt x="1054" y="836"/>
                      <a:pt x="1053" y="837"/>
                      <a:pt x="1051" y="837"/>
                    </a:cubicBezTo>
                    <a:cubicBezTo>
                      <a:pt x="1050" y="837"/>
                      <a:pt x="1047" y="838"/>
                      <a:pt x="1046" y="839"/>
                    </a:cubicBezTo>
                    <a:cubicBezTo>
                      <a:pt x="1044" y="838"/>
                      <a:pt x="1044" y="838"/>
                      <a:pt x="1044" y="838"/>
                    </a:cubicBezTo>
                    <a:cubicBezTo>
                      <a:pt x="1044" y="839"/>
                      <a:pt x="1044" y="839"/>
                      <a:pt x="1044" y="839"/>
                    </a:cubicBezTo>
                    <a:cubicBezTo>
                      <a:pt x="1044" y="840"/>
                      <a:pt x="1043" y="841"/>
                      <a:pt x="1043" y="841"/>
                    </a:cubicBezTo>
                    <a:cubicBezTo>
                      <a:pt x="1042" y="841"/>
                      <a:pt x="1042" y="841"/>
                      <a:pt x="1042" y="841"/>
                    </a:cubicBezTo>
                    <a:cubicBezTo>
                      <a:pt x="1041" y="841"/>
                      <a:pt x="1037" y="842"/>
                      <a:pt x="1036" y="843"/>
                    </a:cubicBezTo>
                    <a:cubicBezTo>
                      <a:pt x="1035" y="843"/>
                      <a:pt x="1034" y="843"/>
                      <a:pt x="1033" y="844"/>
                    </a:cubicBezTo>
                    <a:cubicBezTo>
                      <a:pt x="1031" y="845"/>
                      <a:pt x="1030" y="845"/>
                      <a:pt x="1029" y="845"/>
                    </a:cubicBezTo>
                    <a:cubicBezTo>
                      <a:pt x="1029" y="846"/>
                      <a:pt x="1026" y="847"/>
                      <a:pt x="1023" y="847"/>
                    </a:cubicBezTo>
                    <a:cubicBezTo>
                      <a:pt x="1022" y="847"/>
                      <a:pt x="1022" y="847"/>
                      <a:pt x="1022" y="847"/>
                    </a:cubicBezTo>
                    <a:cubicBezTo>
                      <a:pt x="1022" y="847"/>
                      <a:pt x="1022" y="847"/>
                      <a:pt x="1022" y="847"/>
                    </a:cubicBezTo>
                    <a:cubicBezTo>
                      <a:pt x="1021" y="848"/>
                      <a:pt x="1020" y="848"/>
                      <a:pt x="1020" y="848"/>
                    </a:cubicBezTo>
                    <a:cubicBezTo>
                      <a:pt x="1017" y="849"/>
                      <a:pt x="1016" y="850"/>
                      <a:pt x="1016" y="850"/>
                    </a:cubicBezTo>
                    <a:cubicBezTo>
                      <a:pt x="1015" y="851"/>
                      <a:pt x="1012" y="853"/>
                      <a:pt x="1010" y="854"/>
                    </a:cubicBezTo>
                    <a:cubicBezTo>
                      <a:pt x="1008" y="855"/>
                      <a:pt x="1005" y="859"/>
                      <a:pt x="1005" y="860"/>
                    </a:cubicBezTo>
                    <a:cubicBezTo>
                      <a:pt x="1004" y="861"/>
                      <a:pt x="1003" y="863"/>
                      <a:pt x="1002" y="864"/>
                    </a:cubicBezTo>
                    <a:cubicBezTo>
                      <a:pt x="1002" y="865"/>
                      <a:pt x="1001" y="865"/>
                      <a:pt x="1001" y="866"/>
                    </a:cubicBezTo>
                    <a:cubicBezTo>
                      <a:pt x="1000" y="866"/>
                      <a:pt x="999" y="869"/>
                      <a:pt x="999" y="871"/>
                    </a:cubicBezTo>
                    <a:cubicBezTo>
                      <a:pt x="999" y="872"/>
                      <a:pt x="1000" y="875"/>
                      <a:pt x="1001" y="877"/>
                    </a:cubicBezTo>
                    <a:cubicBezTo>
                      <a:pt x="1002" y="880"/>
                      <a:pt x="1004" y="883"/>
                      <a:pt x="1005" y="885"/>
                    </a:cubicBezTo>
                    <a:cubicBezTo>
                      <a:pt x="1006" y="886"/>
                      <a:pt x="1006" y="889"/>
                      <a:pt x="1005" y="890"/>
                    </a:cubicBezTo>
                    <a:cubicBezTo>
                      <a:pt x="1005" y="890"/>
                      <a:pt x="1005" y="890"/>
                      <a:pt x="1005" y="890"/>
                    </a:cubicBezTo>
                    <a:cubicBezTo>
                      <a:pt x="1005" y="891"/>
                      <a:pt x="1005" y="891"/>
                      <a:pt x="1005" y="891"/>
                    </a:cubicBezTo>
                    <a:cubicBezTo>
                      <a:pt x="1005" y="892"/>
                      <a:pt x="1006" y="892"/>
                      <a:pt x="1007" y="892"/>
                    </a:cubicBezTo>
                    <a:cubicBezTo>
                      <a:pt x="1008" y="893"/>
                      <a:pt x="1009" y="894"/>
                      <a:pt x="1009" y="895"/>
                    </a:cubicBezTo>
                    <a:cubicBezTo>
                      <a:pt x="1009" y="895"/>
                      <a:pt x="1009" y="895"/>
                      <a:pt x="1009" y="895"/>
                    </a:cubicBezTo>
                    <a:cubicBezTo>
                      <a:pt x="1010" y="896"/>
                      <a:pt x="1010" y="896"/>
                      <a:pt x="1010" y="896"/>
                    </a:cubicBezTo>
                    <a:cubicBezTo>
                      <a:pt x="1010" y="896"/>
                      <a:pt x="1010" y="897"/>
                      <a:pt x="1010" y="897"/>
                    </a:cubicBezTo>
                    <a:cubicBezTo>
                      <a:pt x="1009" y="897"/>
                      <a:pt x="1009" y="897"/>
                      <a:pt x="1009" y="897"/>
                    </a:cubicBezTo>
                    <a:cubicBezTo>
                      <a:pt x="1009" y="898"/>
                      <a:pt x="1009" y="898"/>
                      <a:pt x="1009" y="898"/>
                    </a:cubicBezTo>
                    <a:cubicBezTo>
                      <a:pt x="1008" y="898"/>
                      <a:pt x="1008" y="898"/>
                      <a:pt x="1008" y="898"/>
                    </a:cubicBezTo>
                    <a:cubicBezTo>
                      <a:pt x="1007" y="899"/>
                      <a:pt x="1007" y="900"/>
                      <a:pt x="1006" y="900"/>
                    </a:cubicBezTo>
                    <a:cubicBezTo>
                      <a:pt x="1006" y="900"/>
                      <a:pt x="1006" y="900"/>
                      <a:pt x="1006" y="900"/>
                    </a:cubicBezTo>
                    <a:cubicBezTo>
                      <a:pt x="1006" y="901"/>
                      <a:pt x="1006" y="901"/>
                      <a:pt x="1006" y="901"/>
                    </a:cubicBezTo>
                    <a:cubicBezTo>
                      <a:pt x="1006" y="901"/>
                      <a:pt x="1005" y="901"/>
                      <a:pt x="1004" y="902"/>
                    </a:cubicBezTo>
                    <a:cubicBezTo>
                      <a:pt x="1004" y="902"/>
                      <a:pt x="1003" y="903"/>
                      <a:pt x="1003" y="903"/>
                    </a:cubicBezTo>
                    <a:cubicBezTo>
                      <a:pt x="1003" y="903"/>
                      <a:pt x="1002" y="904"/>
                      <a:pt x="1001" y="904"/>
                    </a:cubicBezTo>
                    <a:cubicBezTo>
                      <a:pt x="1001" y="905"/>
                      <a:pt x="1000" y="905"/>
                      <a:pt x="1000" y="905"/>
                    </a:cubicBezTo>
                    <a:cubicBezTo>
                      <a:pt x="999" y="905"/>
                      <a:pt x="999" y="905"/>
                      <a:pt x="999" y="905"/>
                    </a:cubicBezTo>
                    <a:cubicBezTo>
                      <a:pt x="999" y="906"/>
                      <a:pt x="999" y="906"/>
                      <a:pt x="999" y="906"/>
                    </a:cubicBezTo>
                    <a:cubicBezTo>
                      <a:pt x="999" y="906"/>
                      <a:pt x="998" y="906"/>
                      <a:pt x="997" y="909"/>
                    </a:cubicBezTo>
                    <a:cubicBezTo>
                      <a:pt x="997" y="909"/>
                      <a:pt x="996" y="910"/>
                      <a:pt x="996" y="911"/>
                    </a:cubicBezTo>
                    <a:cubicBezTo>
                      <a:pt x="996" y="911"/>
                      <a:pt x="996" y="911"/>
                      <a:pt x="997" y="911"/>
                    </a:cubicBezTo>
                    <a:cubicBezTo>
                      <a:pt x="997" y="912"/>
                      <a:pt x="997" y="912"/>
                      <a:pt x="997" y="912"/>
                    </a:cubicBezTo>
                    <a:cubicBezTo>
                      <a:pt x="998" y="912"/>
                      <a:pt x="998" y="912"/>
                      <a:pt x="998" y="912"/>
                    </a:cubicBezTo>
                    <a:cubicBezTo>
                      <a:pt x="998" y="913"/>
                      <a:pt x="999" y="913"/>
                      <a:pt x="999" y="913"/>
                    </a:cubicBezTo>
                    <a:cubicBezTo>
                      <a:pt x="999" y="914"/>
                      <a:pt x="998" y="914"/>
                      <a:pt x="998" y="915"/>
                    </a:cubicBezTo>
                    <a:cubicBezTo>
                      <a:pt x="998" y="915"/>
                      <a:pt x="998" y="915"/>
                      <a:pt x="998" y="915"/>
                    </a:cubicBezTo>
                    <a:cubicBezTo>
                      <a:pt x="997" y="917"/>
                      <a:pt x="997" y="917"/>
                      <a:pt x="997" y="917"/>
                    </a:cubicBezTo>
                    <a:cubicBezTo>
                      <a:pt x="996" y="918"/>
                      <a:pt x="994" y="920"/>
                      <a:pt x="993" y="921"/>
                    </a:cubicBezTo>
                    <a:cubicBezTo>
                      <a:pt x="993" y="921"/>
                      <a:pt x="993" y="921"/>
                      <a:pt x="993" y="921"/>
                    </a:cubicBezTo>
                    <a:cubicBezTo>
                      <a:pt x="993" y="921"/>
                      <a:pt x="993" y="921"/>
                      <a:pt x="993" y="921"/>
                    </a:cubicBezTo>
                    <a:cubicBezTo>
                      <a:pt x="992" y="922"/>
                      <a:pt x="990" y="922"/>
                      <a:pt x="989" y="923"/>
                    </a:cubicBezTo>
                    <a:cubicBezTo>
                      <a:pt x="988" y="923"/>
                      <a:pt x="988" y="923"/>
                      <a:pt x="988" y="923"/>
                    </a:cubicBezTo>
                    <a:cubicBezTo>
                      <a:pt x="988" y="923"/>
                      <a:pt x="988" y="923"/>
                      <a:pt x="988" y="923"/>
                    </a:cubicBezTo>
                    <a:cubicBezTo>
                      <a:pt x="988" y="923"/>
                      <a:pt x="987" y="924"/>
                      <a:pt x="987" y="924"/>
                    </a:cubicBezTo>
                    <a:cubicBezTo>
                      <a:pt x="986" y="924"/>
                      <a:pt x="985" y="925"/>
                      <a:pt x="985" y="925"/>
                    </a:cubicBezTo>
                    <a:cubicBezTo>
                      <a:pt x="984" y="925"/>
                      <a:pt x="984" y="925"/>
                      <a:pt x="984" y="925"/>
                    </a:cubicBezTo>
                    <a:cubicBezTo>
                      <a:pt x="984" y="926"/>
                      <a:pt x="984" y="926"/>
                      <a:pt x="984" y="926"/>
                    </a:cubicBezTo>
                    <a:cubicBezTo>
                      <a:pt x="984" y="926"/>
                      <a:pt x="983" y="927"/>
                      <a:pt x="983" y="929"/>
                    </a:cubicBezTo>
                    <a:cubicBezTo>
                      <a:pt x="983" y="929"/>
                      <a:pt x="983" y="929"/>
                      <a:pt x="983" y="929"/>
                    </a:cubicBezTo>
                    <a:cubicBezTo>
                      <a:pt x="983" y="929"/>
                      <a:pt x="982" y="930"/>
                      <a:pt x="982" y="930"/>
                    </a:cubicBezTo>
                    <a:cubicBezTo>
                      <a:pt x="982" y="931"/>
                      <a:pt x="982" y="931"/>
                      <a:pt x="981" y="932"/>
                    </a:cubicBezTo>
                    <a:cubicBezTo>
                      <a:pt x="981" y="932"/>
                      <a:pt x="981" y="932"/>
                      <a:pt x="981" y="932"/>
                    </a:cubicBezTo>
                    <a:cubicBezTo>
                      <a:pt x="981" y="932"/>
                      <a:pt x="981" y="932"/>
                      <a:pt x="981" y="932"/>
                    </a:cubicBezTo>
                    <a:cubicBezTo>
                      <a:pt x="981" y="933"/>
                      <a:pt x="980" y="933"/>
                      <a:pt x="980" y="934"/>
                    </a:cubicBezTo>
                    <a:cubicBezTo>
                      <a:pt x="979" y="934"/>
                      <a:pt x="979" y="935"/>
                      <a:pt x="979" y="935"/>
                    </a:cubicBezTo>
                    <a:cubicBezTo>
                      <a:pt x="979" y="935"/>
                      <a:pt x="979" y="935"/>
                      <a:pt x="979" y="935"/>
                    </a:cubicBezTo>
                    <a:cubicBezTo>
                      <a:pt x="978" y="935"/>
                      <a:pt x="978" y="936"/>
                      <a:pt x="976" y="936"/>
                    </a:cubicBezTo>
                    <a:cubicBezTo>
                      <a:pt x="976" y="935"/>
                      <a:pt x="976" y="935"/>
                      <a:pt x="976" y="935"/>
                    </a:cubicBezTo>
                    <a:cubicBezTo>
                      <a:pt x="975" y="935"/>
                      <a:pt x="975" y="935"/>
                      <a:pt x="975" y="935"/>
                    </a:cubicBezTo>
                    <a:cubicBezTo>
                      <a:pt x="975" y="934"/>
                      <a:pt x="975" y="934"/>
                      <a:pt x="972" y="933"/>
                    </a:cubicBezTo>
                    <a:cubicBezTo>
                      <a:pt x="971" y="932"/>
                      <a:pt x="969" y="932"/>
                      <a:pt x="968" y="932"/>
                    </a:cubicBezTo>
                    <a:cubicBezTo>
                      <a:pt x="967" y="934"/>
                      <a:pt x="967" y="934"/>
                      <a:pt x="967" y="934"/>
                    </a:cubicBezTo>
                    <a:cubicBezTo>
                      <a:pt x="968" y="934"/>
                      <a:pt x="968" y="934"/>
                      <a:pt x="968" y="934"/>
                    </a:cubicBezTo>
                    <a:cubicBezTo>
                      <a:pt x="968" y="934"/>
                      <a:pt x="969" y="935"/>
                      <a:pt x="970" y="936"/>
                    </a:cubicBezTo>
                    <a:cubicBezTo>
                      <a:pt x="971" y="936"/>
                      <a:pt x="972" y="937"/>
                      <a:pt x="972" y="937"/>
                    </a:cubicBezTo>
                    <a:cubicBezTo>
                      <a:pt x="972" y="937"/>
                      <a:pt x="972" y="937"/>
                      <a:pt x="972" y="937"/>
                    </a:cubicBezTo>
                    <a:cubicBezTo>
                      <a:pt x="973" y="937"/>
                      <a:pt x="973" y="937"/>
                      <a:pt x="973" y="937"/>
                    </a:cubicBezTo>
                    <a:cubicBezTo>
                      <a:pt x="973" y="937"/>
                      <a:pt x="973" y="938"/>
                      <a:pt x="973" y="938"/>
                    </a:cubicBezTo>
                    <a:cubicBezTo>
                      <a:pt x="973" y="938"/>
                      <a:pt x="973" y="939"/>
                      <a:pt x="972" y="940"/>
                    </a:cubicBezTo>
                    <a:cubicBezTo>
                      <a:pt x="971" y="940"/>
                      <a:pt x="969" y="941"/>
                      <a:pt x="968" y="942"/>
                    </a:cubicBezTo>
                    <a:cubicBezTo>
                      <a:pt x="967" y="942"/>
                      <a:pt x="966" y="943"/>
                      <a:pt x="965" y="943"/>
                    </a:cubicBezTo>
                    <a:cubicBezTo>
                      <a:pt x="957" y="946"/>
                      <a:pt x="957" y="946"/>
                      <a:pt x="957" y="946"/>
                    </a:cubicBezTo>
                    <a:cubicBezTo>
                      <a:pt x="956" y="946"/>
                      <a:pt x="955" y="947"/>
                      <a:pt x="954" y="947"/>
                    </a:cubicBezTo>
                    <a:cubicBezTo>
                      <a:pt x="953" y="948"/>
                      <a:pt x="951" y="948"/>
                      <a:pt x="949" y="948"/>
                    </a:cubicBezTo>
                    <a:cubicBezTo>
                      <a:pt x="948" y="949"/>
                      <a:pt x="948" y="949"/>
                      <a:pt x="948" y="949"/>
                    </a:cubicBezTo>
                    <a:cubicBezTo>
                      <a:pt x="946" y="949"/>
                      <a:pt x="944" y="950"/>
                      <a:pt x="943" y="951"/>
                    </a:cubicBezTo>
                    <a:cubicBezTo>
                      <a:pt x="943" y="951"/>
                      <a:pt x="943" y="951"/>
                      <a:pt x="943" y="951"/>
                    </a:cubicBezTo>
                    <a:cubicBezTo>
                      <a:pt x="942" y="951"/>
                      <a:pt x="940" y="952"/>
                      <a:pt x="940" y="953"/>
                    </a:cubicBezTo>
                    <a:cubicBezTo>
                      <a:pt x="939" y="953"/>
                      <a:pt x="939" y="953"/>
                      <a:pt x="939" y="953"/>
                    </a:cubicBezTo>
                    <a:cubicBezTo>
                      <a:pt x="937" y="954"/>
                      <a:pt x="936" y="954"/>
                      <a:pt x="935" y="955"/>
                    </a:cubicBezTo>
                    <a:cubicBezTo>
                      <a:pt x="935" y="955"/>
                      <a:pt x="935" y="955"/>
                      <a:pt x="935" y="955"/>
                    </a:cubicBezTo>
                    <a:cubicBezTo>
                      <a:pt x="934" y="955"/>
                      <a:pt x="933" y="956"/>
                      <a:pt x="932" y="956"/>
                    </a:cubicBezTo>
                    <a:cubicBezTo>
                      <a:pt x="932" y="956"/>
                      <a:pt x="931" y="956"/>
                      <a:pt x="931" y="956"/>
                    </a:cubicBezTo>
                    <a:cubicBezTo>
                      <a:pt x="930" y="956"/>
                      <a:pt x="930" y="956"/>
                      <a:pt x="930" y="956"/>
                    </a:cubicBezTo>
                    <a:cubicBezTo>
                      <a:pt x="929" y="956"/>
                      <a:pt x="929" y="956"/>
                      <a:pt x="928" y="955"/>
                    </a:cubicBezTo>
                    <a:cubicBezTo>
                      <a:pt x="928" y="955"/>
                      <a:pt x="928" y="955"/>
                      <a:pt x="928" y="955"/>
                    </a:cubicBezTo>
                    <a:cubicBezTo>
                      <a:pt x="928" y="954"/>
                      <a:pt x="929" y="954"/>
                      <a:pt x="930" y="954"/>
                    </a:cubicBezTo>
                    <a:cubicBezTo>
                      <a:pt x="932" y="953"/>
                      <a:pt x="932" y="952"/>
                      <a:pt x="932" y="951"/>
                    </a:cubicBezTo>
                    <a:cubicBezTo>
                      <a:pt x="932" y="948"/>
                      <a:pt x="932" y="948"/>
                      <a:pt x="932" y="948"/>
                    </a:cubicBezTo>
                    <a:cubicBezTo>
                      <a:pt x="932" y="947"/>
                      <a:pt x="932" y="946"/>
                      <a:pt x="931" y="945"/>
                    </a:cubicBezTo>
                    <a:cubicBezTo>
                      <a:pt x="931" y="945"/>
                      <a:pt x="931" y="945"/>
                      <a:pt x="931" y="945"/>
                    </a:cubicBezTo>
                    <a:cubicBezTo>
                      <a:pt x="931" y="945"/>
                      <a:pt x="931" y="945"/>
                      <a:pt x="931" y="945"/>
                    </a:cubicBezTo>
                    <a:cubicBezTo>
                      <a:pt x="930" y="945"/>
                      <a:pt x="930" y="945"/>
                      <a:pt x="929" y="945"/>
                    </a:cubicBezTo>
                    <a:cubicBezTo>
                      <a:pt x="928" y="945"/>
                      <a:pt x="927" y="945"/>
                      <a:pt x="926" y="946"/>
                    </a:cubicBezTo>
                    <a:cubicBezTo>
                      <a:pt x="925" y="948"/>
                      <a:pt x="924" y="949"/>
                      <a:pt x="923" y="949"/>
                    </a:cubicBezTo>
                    <a:cubicBezTo>
                      <a:pt x="923" y="949"/>
                      <a:pt x="923" y="949"/>
                      <a:pt x="923" y="949"/>
                    </a:cubicBezTo>
                    <a:cubicBezTo>
                      <a:pt x="922" y="949"/>
                      <a:pt x="922" y="949"/>
                      <a:pt x="922" y="949"/>
                    </a:cubicBezTo>
                    <a:cubicBezTo>
                      <a:pt x="922" y="949"/>
                      <a:pt x="922" y="949"/>
                      <a:pt x="921" y="950"/>
                    </a:cubicBezTo>
                    <a:cubicBezTo>
                      <a:pt x="921" y="950"/>
                      <a:pt x="920" y="951"/>
                      <a:pt x="920" y="951"/>
                    </a:cubicBezTo>
                    <a:cubicBezTo>
                      <a:pt x="920" y="951"/>
                      <a:pt x="920" y="951"/>
                      <a:pt x="920" y="951"/>
                    </a:cubicBezTo>
                    <a:cubicBezTo>
                      <a:pt x="920" y="951"/>
                      <a:pt x="920" y="951"/>
                      <a:pt x="920" y="951"/>
                    </a:cubicBezTo>
                    <a:cubicBezTo>
                      <a:pt x="920" y="951"/>
                      <a:pt x="920" y="951"/>
                      <a:pt x="920" y="951"/>
                    </a:cubicBezTo>
                    <a:cubicBezTo>
                      <a:pt x="919" y="952"/>
                      <a:pt x="919" y="952"/>
                      <a:pt x="919" y="952"/>
                    </a:cubicBezTo>
                    <a:cubicBezTo>
                      <a:pt x="919" y="952"/>
                      <a:pt x="919" y="952"/>
                      <a:pt x="918" y="953"/>
                    </a:cubicBezTo>
                    <a:cubicBezTo>
                      <a:pt x="918" y="953"/>
                      <a:pt x="918" y="954"/>
                      <a:pt x="917" y="954"/>
                    </a:cubicBezTo>
                    <a:cubicBezTo>
                      <a:pt x="913" y="958"/>
                      <a:pt x="913" y="958"/>
                      <a:pt x="913" y="958"/>
                    </a:cubicBezTo>
                    <a:cubicBezTo>
                      <a:pt x="911" y="960"/>
                      <a:pt x="910" y="961"/>
                      <a:pt x="910" y="962"/>
                    </a:cubicBezTo>
                    <a:cubicBezTo>
                      <a:pt x="910" y="963"/>
                      <a:pt x="911" y="964"/>
                      <a:pt x="912" y="964"/>
                    </a:cubicBezTo>
                    <a:cubicBezTo>
                      <a:pt x="912" y="964"/>
                      <a:pt x="913" y="964"/>
                      <a:pt x="913" y="964"/>
                    </a:cubicBezTo>
                    <a:cubicBezTo>
                      <a:pt x="914" y="964"/>
                      <a:pt x="914" y="964"/>
                      <a:pt x="914" y="964"/>
                    </a:cubicBezTo>
                    <a:cubicBezTo>
                      <a:pt x="914" y="962"/>
                      <a:pt x="914" y="962"/>
                      <a:pt x="914" y="962"/>
                    </a:cubicBezTo>
                    <a:cubicBezTo>
                      <a:pt x="914" y="962"/>
                      <a:pt x="915" y="960"/>
                      <a:pt x="916" y="959"/>
                    </a:cubicBezTo>
                    <a:cubicBezTo>
                      <a:pt x="916" y="958"/>
                      <a:pt x="918" y="957"/>
                      <a:pt x="920" y="957"/>
                    </a:cubicBezTo>
                    <a:cubicBezTo>
                      <a:pt x="920" y="957"/>
                      <a:pt x="920" y="957"/>
                      <a:pt x="920" y="957"/>
                    </a:cubicBezTo>
                    <a:cubicBezTo>
                      <a:pt x="920" y="957"/>
                      <a:pt x="920" y="957"/>
                      <a:pt x="920" y="957"/>
                    </a:cubicBezTo>
                    <a:cubicBezTo>
                      <a:pt x="921" y="957"/>
                      <a:pt x="921" y="957"/>
                      <a:pt x="922" y="957"/>
                    </a:cubicBezTo>
                    <a:cubicBezTo>
                      <a:pt x="922" y="957"/>
                      <a:pt x="922" y="957"/>
                      <a:pt x="923" y="957"/>
                    </a:cubicBezTo>
                    <a:cubicBezTo>
                      <a:pt x="923" y="957"/>
                      <a:pt x="923" y="957"/>
                      <a:pt x="923" y="957"/>
                    </a:cubicBezTo>
                    <a:cubicBezTo>
                      <a:pt x="923" y="957"/>
                      <a:pt x="923" y="957"/>
                      <a:pt x="923" y="957"/>
                    </a:cubicBezTo>
                    <a:cubicBezTo>
                      <a:pt x="923" y="958"/>
                      <a:pt x="924" y="958"/>
                      <a:pt x="924" y="959"/>
                    </a:cubicBezTo>
                    <a:cubicBezTo>
                      <a:pt x="924" y="960"/>
                      <a:pt x="923" y="961"/>
                      <a:pt x="922" y="961"/>
                    </a:cubicBezTo>
                    <a:cubicBezTo>
                      <a:pt x="920" y="961"/>
                      <a:pt x="919" y="961"/>
                      <a:pt x="919" y="962"/>
                    </a:cubicBezTo>
                    <a:cubicBezTo>
                      <a:pt x="919" y="962"/>
                      <a:pt x="919" y="962"/>
                      <a:pt x="919" y="962"/>
                    </a:cubicBezTo>
                    <a:cubicBezTo>
                      <a:pt x="918" y="963"/>
                      <a:pt x="917" y="964"/>
                      <a:pt x="916" y="965"/>
                    </a:cubicBezTo>
                    <a:cubicBezTo>
                      <a:pt x="915" y="966"/>
                      <a:pt x="914" y="967"/>
                      <a:pt x="913" y="968"/>
                    </a:cubicBezTo>
                    <a:cubicBezTo>
                      <a:pt x="913" y="968"/>
                      <a:pt x="913" y="968"/>
                      <a:pt x="913" y="968"/>
                    </a:cubicBezTo>
                    <a:cubicBezTo>
                      <a:pt x="913" y="968"/>
                      <a:pt x="913" y="968"/>
                      <a:pt x="913" y="968"/>
                    </a:cubicBezTo>
                    <a:cubicBezTo>
                      <a:pt x="912" y="968"/>
                      <a:pt x="912" y="969"/>
                      <a:pt x="912" y="969"/>
                    </a:cubicBezTo>
                    <a:cubicBezTo>
                      <a:pt x="911" y="970"/>
                      <a:pt x="911" y="971"/>
                      <a:pt x="910" y="971"/>
                    </a:cubicBezTo>
                    <a:cubicBezTo>
                      <a:pt x="910" y="971"/>
                      <a:pt x="909" y="972"/>
                      <a:pt x="908" y="973"/>
                    </a:cubicBezTo>
                    <a:cubicBezTo>
                      <a:pt x="907" y="974"/>
                      <a:pt x="905" y="975"/>
                      <a:pt x="904" y="976"/>
                    </a:cubicBezTo>
                    <a:cubicBezTo>
                      <a:pt x="901" y="978"/>
                      <a:pt x="899" y="981"/>
                      <a:pt x="897" y="982"/>
                    </a:cubicBezTo>
                    <a:cubicBezTo>
                      <a:pt x="897" y="983"/>
                      <a:pt x="896" y="983"/>
                      <a:pt x="896" y="983"/>
                    </a:cubicBezTo>
                    <a:cubicBezTo>
                      <a:pt x="896" y="983"/>
                      <a:pt x="896" y="983"/>
                      <a:pt x="896" y="983"/>
                    </a:cubicBezTo>
                    <a:cubicBezTo>
                      <a:pt x="895" y="984"/>
                      <a:pt x="895" y="984"/>
                      <a:pt x="895" y="984"/>
                    </a:cubicBezTo>
                    <a:cubicBezTo>
                      <a:pt x="895" y="985"/>
                      <a:pt x="894" y="986"/>
                      <a:pt x="893" y="987"/>
                    </a:cubicBezTo>
                    <a:cubicBezTo>
                      <a:pt x="891" y="987"/>
                      <a:pt x="890" y="990"/>
                      <a:pt x="890" y="991"/>
                    </a:cubicBezTo>
                    <a:cubicBezTo>
                      <a:pt x="890" y="993"/>
                      <a:pt x="890" y="993"/>
                      <a:pt x="890" y="994"/>
                    </a:cubicBezTo>
                    <a:cubicBezTo>
                      <a:pt x="889" y="994"/>
                      <a:pt x="889" y="994"/>
                      <a:pt x="889" y="994"/>
                    </a:cubicBezTo>
                    <a:cubicBezTo>
                      <a:pt x="889" y="995"/>
                      <a:pt x="889" y="995"/>
                      <a:pt x="889" y="995"/>
                    </a:cubicBezTo>
                    <a:cubicBezTo>
                      <a:pt x="889" y="995"/>
                      <a:pt x="888" y="997"/>
                      <a:pt x="886" y="999"/>
                    </a:cubicBezTo>
                    <a:cubicBezTo>
                      <a:pt x="884" y="1000"/>
                      <a:pt x="882" y="1003"/>
                      <a:pt x="882" y="1005"/>
                    </a:cubicBezTo>
                    <a:cubicBezTo>
                      <a:pt x="881" y="1005"/>
                      <a:pt x="881" y="1005"/>
                      <a:pt x="881" y="1005"/>
                    </a:cubicBezTo>
                    <a:cubicBezTo>
                      <a:pt x="879" y="1007"/>
                      <a:pt x="878" y="1008"/>
                      <a:pt x="877" y="1010"/>
                    </a:cubicBezTo>
                    <a:cubicBezTo>
                      <a:pt x="877" y="1010"/>
                      <a:pt x="877" y="1010"/>
                      <a:pt x="877" y="1010"/>
                    </a:cubicBezTo>
                    <a:cubicBezTo>
                      <a:pt x="875" y="1012"/>
                      <a:pt x="873" y="1014"/>
                      <a:pt x="872" y="1016"/>
                    </a:cubicBezTo>
                    <a:cubicBezTo>
                      <a:pt x="870" y="1018"/>
                      <a:pt x="868" y="1021"/>
                      <a:pt x="866" y="1022"/>
                    </a:cubicBezTo>
                    <a:cubicBezTo>
                      <a:pt x="865" y="1023"/>
                      <a:pt x="865" y="1023"/>
                      <a:pt x="865" y="1023"/>
                    </a:cubicBezTo>
                    <a:cubicBezTo>
                      <a:pt x="865" y="1023"/>
                      <a:pt x="865" y="1023"/>
                      <a:pt x="865" y="1023"/>
                    </a:cubicBezTo>
                    <a:cubicBezTo>
                      <a:pt x="864" y="1024"/>
                      <a:pt x="863" y="1025"/>
                      <a:pt x="862" y="1026"/>
                    </a:cubicBezTo>
                    <a:cubicBezTo>
                      <a:pt x="861" y="1027"/>
                      <a:pt x="860" y="1030"/>
                      <a:pt x="859" y="1031"/>
                    </a:cubicBezTo>
                    <a:cubicBezTo>
                      <a:pt x="858" y="1033"/>
                      <a:pt x="857" y="1035"/>
                      <a:pt x="856" y="1036"/>
                    </a:cubicBezTo>
                    <a:cubicBezTo>
                      <a:pt x="855" y="1037"/>
                      <a:pt x="853" y="1037"/>
                      <a:pt x="851" y="1038"/>
                    </a:cubicBezTo>
                    <a:cubicBezTo>
                      <a:pt x="851" y="1039"/>
                      <a:pt x="851" y="1039"/>
                      <a:pt x="851" y="1039"/>
                    </a:cubicBezTo>
                    <a:cubicBezTo>
                      <a:pt x="851" y="1039"/>
                      <a:pt x="851" y="1039"/>
                      <a:pt x="851" y="1039"/>
                    </a:cubicBezTo>
                    <a:cubicBezTo>
                      <a:pt x="851" y="1039"/>
                      <a:pt x="849" y="1040"/>
                      <a:pt x="848" y="1040"/>
                    </a:cubicBezTo>
                    <a:cubicBezTo>
                      <a:pt x="847" y="1040"/>
                      <a:pt x="846" y="1041"/>
                      <a:pt x="845" y="1041"/>
                    </a:cubicBezTo>
                    <a:cubicBezTo>
                      <a:pt x="842" y="1042"/>
                      <a:pt x="838" y="1044"/>
                      <a:pt x="835" y="1046"/>
                    </a:cubicBezTo>
                    <a:cubicBezTo>
                      <a:pt x="833" y="1047"/>
                      <a:pt x="830" y="1049"/>
                      <a:pt x="828" y="1051"/>
                    </a:cubicBezTo>
                    <a:cubicBezTo>
                      <a:pt x="827" y="1052"/>
                      <a:pt x="825" y="1053"/>
                      <a:pt x="823" y="1055"/>
                    </a:cubicBezTo>
                    <a:cubicBezTo>
                      <a:pt x="823" y="1055"/>
                      <a:pt x="823" y="1055"/>
                      <a:pt x="823" y="1055"/>
                    </a:cubicBezTo>
                    <a:cubicBezTo>
                      <a:pt x="823" y="1055"/>
                      <a:pt x="823" y="1055"/>
                      <a:pt x="823" y="1055"/>
                    </a:cubicBezTo>
                    <a:cubicBezTo>
                      <a:pt x="823" y="1056"/>
                      <a:pt x="822" y="1057"/>
                      <a:pt x="821" y="1058"/>
                    </a:cubicBezTo>
                    <a:cubicBezTo>
                      <a:pt x="820" y="1059"/>
                      <a:pt x="819" y="1060"/>
                      <a:pt x="819" y="1061"/>
                    </a:cubicBezTo>
                    <a:cubicBezTo>
                      <a:pt x="818" y="1062"/>
                      <a:pt x="818" y="1063"/>
                      <a:pt x="817" y="1064"/>
                    </a:cubicBezTo>
                    <a:cubicBezTo>
                      <a:pt x="816" y="1065"/>
                      <a:pt x="816" y="1066"/>
                      <a:pt x="815" y="1067"/>
                    </a:cubicBezTo>
                    <a:cubicBezTo>
                      <a:pt x="814" y="1068"/>
                      <a:pt x="812" y="1070"/>
                      <a:pt x="812" y="1072"/>
                    </a:cubicBezTo>
                    <a:cubicBezTo>
                      <a:pt x="808" y="1075"/>
                      <a:pt x="808" y="1075"/>
                      <a:pt x="808" y="1075"/>
                    </a:cubicBezTo>
                    <a:cubicBezTo>
                      <a:pt x="807" y="1077"/>
                      <a:pt x="805" y="1078"/>
                      <a:pt x="804" y="1079"/>
                    </a:cubicBezTo>
                    <a:cubicBezTo>
                      <a:pt x="803" y="1079"/>
                      <a:pt x="802" y="1080"/>
                      <a:pt x="801" y="1080"/>
                    </a:cubicBezTo>
                    <a:cubicBezTo>
                      <a:pt x="799" y="1081"/>
                      <a:pt x="798" y="1082"/>
                      <a:pt x="797" y="1082"/>
                    </a:cubicBezTo>
                    <a:cubicBezTo>
                      <a:pt x="795" y="1083"/>
                      <a:pt x="792" y="1085"/>
                      <a:pt x="791" y="1086"/>
                    </a:cubicBezTo>
                    <a:cubicBezTo>
                      <a:pt x="789" y="1087"/>
                      <a:pt x="789" y="1087"/>
                      <a:pt x="789" y="1087"/>
                    </a:cubicBezTo>
                    <a:cubicBezTo>
                      <a:pt x="788" y="1088"/>
                      <a:pt x="786" y="1089"/>
                      <a:pt x="784" y="1089"/>
                    </a:cubicBezTo>
                    <a:cubicBezTo>
                      <a:pt x="781" y="1090"/>
                      <a:pt x="778" y="1092"/>
                      <a:pt x="776" y="1093"/>
                    </a:cubicBezTo>
                    <a:cubicBezTo>
                      <a:pt x="773" y="1094"/>
                      <a:pt x="771" y="1095"/>
                      <a:pt x="770" y="1096"/>
                    </a:cubicBezTo>
                    <a:cubicBezTo>
                      <a:pt x="769" y="1097"/>
                      <a:pt x="768" y="1098"/>
                      <a:pt x="767" y="1099"/>
                    </a:cubicBezTo>
                    <a:cubicBezTo>
                      <a:pt x="766" y="1099"/>
                      <a:pt x="765" y="1100"/>
                      <a:pt x="764" y="1101"/>
                    </a:cubicBezTo>
                    <a:cubicBezTo>
                      <a:pt x="763" y="1101"/>
                      <a:pt x="763" y="1101"/>
                      <a:pt x="763" y="1101"/>
                    </a:cubicBezTo>
                    <a:cubicBezTo>
                      <a:pt x="763" y="1101"/>
                      <a:pt x="763" y="1101"/>
                      <a:pt x="763" y="1101"/>
                    </a:cubicBezTo>
                    <a:cubicBezTo>
                      <a:pt x="763" y="1101"/>
                      <a:pt x="763" y="1102"/>
                      <a:pt x="762" y="1102"/>
                    </a:cubicBezTo>
                    <a:cubicBezTo>
                      <a:pt x="760" y="1104"/>
                      <a:pt x="758" y="1106"/>
                      <a:pt x="757" y="1108"/>
                    </a:cubicBezTo>
                    <a:cubicBezTo>
                      <a:pt x="757" y="1108"/>
                      <a:pt x="757" y="1108"/>
                      <a:pt x="757" y="1108"/>
                    </a:cubicBezTo>
                    <a:cubicBezTo>
                      <a:pt x="755" y="1111"/>
                      <a:pt x="754" y="1113"/>
                      <a:pt x="754" y="1115"/>
                    </a:cubicBezTo>
                    <a:cubicBezTo>
                      <a:pt x="754" y="1116"/>
                      <a:pt x="754" y="1117"/>
                      <a:pt x="755" y="1118"/>
                    </a:cubicBezTo>
                    <a:cubicBezTo>
                      <a:pt x="756" y="1119"/>
                      <a:pt x="756" y="1119"/>
                      <a:pt x="756" y="1119"/>
                    </a:cubicBezTo>
                    <a:cubicBezTo>
                      <a:pt x="756" y="1119"/>
                      <a:pt x="756" y="1119"/>
                      <a:pt x="756" y="1119"/>
                    </a:cubicBezTo>
                    <a:cubicBezTo>
                      <a:pt x="756" y="1119"/>
                      <a:pt x="756" y="1119"/>
                      <a:pt x="756" y="1119"/>
                    </a:cubicBezTo>
                    <a:cubicBezTo>
                      <a:pt x="757" y="1120"/>
                      <a:pt x="757" y="1120"/>
                      <a:pt x="757" y="1121"/>
                    </a:cubicBezTo>
                    <a:cubicBezTo>
                      <a:pt x="757" y="1121"/>
                      <a:pt x="758" y="1122"/>
                      <a:pt x="758" y="1122"/>
                    </a:cubicBezTo>
                    <a:cubicBezTo>
                      <a:pt x="758" y="1125"/>
                      <a:pt x="758" y="1125"/>
                      <a:pt x="758" y="1125"/>
                    </a:cubicBezTo>
                    <a:cubicBezTo>
                      <a:pt x="758" y="1126"/>
                      <a:pt x="758" y="1126"/>
                      <a:pt x="758" y="1126"/>
                    </a:cubicBezTo>
                    <a:cubicBezTo>
                      <a:pt x="758" y="1127"/>
                      <a:pt x="758" y="1127"/>
                      <a:pt x="758" y="1127"/>
                    </a:cubicBezTo>
                    <a:cubicBezTo>
                      <a:pt x="757" y="1129"/>
                      <a:pt x="757" y="1130"/>
                      <a:pt x="757" y="1130"/>
                    </a:cubicBezTo>
                    <a:cubicBezTo>
                      <a:pt x="757" y="1130"/>
                      <a:pt x="757" y="1131"/>
                      <a:pt x="756" y="1132"/>
                    </a:cubicBezTo>
                    <a:cubicBezTo>
                      <a:pt x="756" y="1132"/>
                      <a:pt x="756" y="1132"/>
                      <a:pt x="756" y="1132"/>
                    </a:cubicBezTo>
                    <a:cubicBezTo>
                      <a:pt x="756" y="1132"/>
                      <a:pt x="756" y="1132"/>
                      <a:pt x="756" y="1132"/>
                    </a:cubicBezTo>
                    <a:cubicBezTo>
                      <a:pt x="756" y="1133"/>
                      <a:pt x="755" y="1135"/>
                      <a:pt x="753" y="1136"/>
                    </a:cubicBezTo>
                    <a:cubicBezTo>
                      <a:pt x="753" y="1136"/>
                      <a:pt x="753" y="1136"/>
                      <a:pt x="753" y="1136"/>
                    </a:cubicBezTo>
                    <a:cubicBezTo>
                      <a:pt x="753" y="1136"/>
                      <a:pt x="753" y="1136"/>
                      <a:pt x="753" y="1136"/>
                    </a:cubicBezTo>
                    <a:cubicBezTo>
                      <a:pt x="753" y="1136"/>
                      <a:pt x="752" y="1137"/>
                      <a:pt x="751" y="1137"/>
                    </a:cubicBezTo>
                    <a:cubicBezTo>
                      <a:pt x="750" y="1138"/>
                      <a:pt x="749" y="1138"/>
                      <a:pt x="749" y="1138"/>
                    </a:cubicBezTo>
                    <a:cubicBezTo>
                      <a:pt x="748" y="1139"/>
                      <a:pt x="747" y="1139"/>
                      <a:pt x="746" y="1140"/>
                    </a:cubicBezTo>
                    <a:cubicBezTo>
                      <a:pt x="745" y="1141"/>
                      <a:pt x="743" y="1141"/>
                      <a:pt x="743" y="1142"/>
                    </a:cubicBezTo>
                    <a:cubicBezTo>
                      <a:pt x="741" y="1142"/>
                      <a:pt x="741" y="1142"/>
                      <a:pt x="741" y="1142"/>
                    </a:cubicBezTo>
                    <a:cubicBezTo>
                      <a:pt x="739" y="1143"/>
                      <a:pt x="736" y="1144"/>
                      <a:pt x="734" y="1145"/>
                    </a:cubicBezTo>
                    <a:cubicBezTo>
                      <a:pt x="731" y="1146"/>
                      <a:pt x="728" y="1147"/>
                      <a:pt x="727" y="1148"/>
                    </a:cubicBezTo>
                    <a:cubicBezTo>
                      <a:pt x="725" y="1149"/>
                      <a:pt x="723" y="1149"/>
                      <a:pt x="723" y="1149"/>
                    </a:cubicBezTo>
                    <a:cubicBezTo>
                      <a:pt x="720" y="1149"/>
                      <a:pt x="720" y="1149"/>
                      <a:pt x="720" y="1149"/>
                    </a:cubicBezTo>
                    <a:cubicBezTo>
                      <a:pt x="720" y="1149"/>
                      <a:pt x="719" y="1149"/>
                      <a:pt x="718" y="1148"/>
                    </a:cubicBezTo>
                    <a:cubicBezTo>
                      <a:pt x="717" y="1148"/>
                      <a:pt x="716" y="1148"/>
                      <a:pt x="715" y="1148"/>
                    </a:cubicBezTo>
                    <a:cubicBezTo>
                      <a:pt x="715" y="1148"/>
                      <a:pt x="715" y="1148"/>
                      <a:pt x="715" y="1148"/>
                    </a:cubicBezTo>
                    <a:cubicBezTo>
                      <a:pt x="710" y="1148"/>
                      <a:pt x="710" y="1148"/>
                      <a:pt x="710" y="1148"/>
                    </a:cubicBezTo>
                    <a:cubicBezTo>
                      <a:pt x="709" y="1148"/>
                      <a:pt x="708" y="1148"/>
                      <a:pt x="707" y="1147"/>
                    </a:cubicBezTo>
                    <a:cubicBezTo>
                      <a:pt x="706" y="1147"/>
                      <a:pt x="706" y="1147"/>
                      <a:pt x="705" y="1147"/>
                    </a:cubicBezTo>
                    <a:cubicBezTo>
                      <a:pt x="703" y="1147"/>
                      <a:pt x="701" y="1147"/>
                      <a:pt x="701" y="1148"/>
                    </a:cubicBezTo>
                    <a:cubicBezTo>
                      <a:pt x="700" y="1148"/>
                      <a:pt x="700" y="1148"/>
                      <a:pt x="700" y="1148"/>
                    </a:cubicBezTo>
                    <a:cubicBezTo>
                      <a:pt x="700" y="1148"/>
                      <a:pt x="700" y="1148"/>
                      <a:pt x="700" y="1148"/>
                    </a:cubicBezTo>
                    <a:cubicBezTo>
                      <a:pt x="700" y="1148"/>
                      <a:pt x="699" y="1149"/>
                      <a:pt x="699" y="1150"/>
                    </a:cubicBezTo>
                    <a:cubicBezTo>
                      <a:pt x="699" y="1150"/>
                      <a:pt x="698" y="1151"/>
                      <a:pt x="698" y="1151"/>
                    </a:cubicBezTo>
                    <a:cubicBezTo>
                      <a:pt x="698" y="1151"/>
                      <a:pt x="698" y="1151"/>
                      <a:pt x="698" y="1151"/>
                    </a:cubicBezTo>
                    <a:cubicBezTo>
                      <a:pt x="698" y="1152"/>
                      <a:pt x="697" y="1153"/>
                      <a:pt x="696" y="1155"/>
                    </a:cubicBezTo>
                    <a:cubicBezTo>
                      <a:pt x="696" y="1156"/>
                      <a:pt x="695" y="1157"/>
                      <a:pt x="695" y="1158"/>
                    </a:cubicBezTo>
                    <a:cubicBezTo>
                      <a:pt x="694" y="1159"/>
                      <a:pt x="694" y="1159"/>
                      <a:pt x="694" y="1160"/>
                    </a:cubicBezTo>
                    <a:cubicBezTo>
                      <a:pt x="693" y="1162"/>
                      <a:pt x="692" y="1165"/>
                      <a:pt x="692" y="1167"/>
                    </a:cubicBezTo>
                    <a:cubicBezTo>
                      <a:pt x="691" y="1169"/>
                      <a:pt x="689" y="1171"/>
                      <a:pt x="688" y="1172"/>
                    </a:cubicBezTo>
                    <a:cubicBezTo>
                      <a:pt x="686" y="1173"/>
                      <a:pt x="684" y="1175"/>
                      <a:pt x="684" y="1176"/>
                    </a:cubicBezTo>
                    <a:cubicBezTo>
                      <a:pt x="684" y="1176"/>
                      <a:pt x="684" y="1176"/>
                      <a:pt x="684" y="1176"/>
                    </a:cubicBezTo>
                    <a:cubicBezTo>
                      <a:pt x="683" y="1178"/>
                      <a:pt x="683" y="1179"/>
                      <a:pt x="683" y="1179"/>
                    </a:cubicBezTo>
                    <a:cubicBezTo>
                      <a:pt x="682" y="1180"/>
                      <a:pt x="682" y="1180"/>
                      <a:pt x="682" y="1180"/>
                    </a:cubicBezTo>
                    <a:cubicBezTo>
                      <a:pt x="681" y="1181"/>
                      <a:pt x="680" y="1182"/>
                      <a:pt x="680" y="1182"/>
                    </a:cubicBezTo>
                    <a:cubicBezTo>
                      <a:pt x="679" y="1182"/>
                      <a:pt x="679" y="1181"/>
                      <a:pt x="678" y="1181"/>
                    </a:cubicBezTo>
                    <a:cubicBezTo>
                      <a:pt x="678" y="1181"/>
                      <a:pt x="677" y="1181"/>
                      <a:pt x="677" y="1181"/>
                    </a:cubicBezTo>
                    <a:cubicBezTo>
                      <a:pt x="677" y="1181"/>
                      <a:pt x="677" y="1181"/>
                      <a:pt x="677" y="1181"/>
                    </a:cubicBezTo>
                    <a:cubicBezTo>
                      <a:pt x="676" y="1180"/>
                      <a:pt x="675" y="1180"/>
                      <a:pt x="675" y="1180"/>
                    </a:cubicBezTo>
                    <a:cubicBezTo>
                      <a:pt x="674" y="1180"/>
                      <a:pt x="674" y="1180"/>
                      <a:pt x="674" y="1180"/>
                    </a:cubicBezTo>
                    <a:cubicBezTo>
                      <a:pt x="672" y="1181"/>
                      <a:pt x="672" y="1181"/>
                      <a:pt x="672" y="1181"/>
                    </a:cubicBezTo>
                    <a:cubicBezTo>
                      <a:pt x="672" y="1179"/>
                      <a:pt x="672" y="1179"/>
                      <a:pt x="672" y="1179"/>
                    </a:cubicBezTo>
                    <a:cubicBezTo>
                      <a:pt x="672" y="1178"/>
                      <a:pt x="672" y="1177"/>
                      <a:pt x="672" y="1176"/>
                    </a:cubicBezTo>
                    <a:cubicBezTo>
                      <a:pt x="672" y="1176"/>
                      <a:pt x="672" y="1176"/>
                      <a:pt x="671" y="1175"/>
                    </a:cubicBezTo>
                    <a:cubicBezTo>
                      <a:pt x="671" y="1175"/>
                      <a:pt x="671" y="1175"/>
                      <a:pt x="671" y="1175"/>
                    </a:cubicBezTo>
                    <a:cubicBezTo>
                      <a:pt x="671" y="1175"/>
                      <a:pt x="671" y="1175"/>
                      <a:pt x="671" y="1175"/>
                    </a:cubicBezTo>
                    <a:cubicBezTo>
                      <a:pt x="670" y="1174"/>
                      <a:pt x="669" y="1173"/>
                      <a:pt x="669" y="1173"/>
                    </a:cubicBezTo>
                    <a:cubicBezTo>
                      <a:pt x="667" y="1173"/>
                      <a:pt x="664" y="1173"/>
                      <a:pt x="662" y="1174"/>
                    </a:cubicBezTo>
                    <a:cubicBezTo>
                      <a:pt x="659" y="1175"/>
                      <a:pt x="656" y="1176"/>
                      <a:pt x="654" y="1177"/>
                    </a:cubicBezTo>
                    <a:cubicBezTo>
                      <a:pt x="654" y="1177"/>
                      <a:pt x="654" y="1178"/>
                      <a:pt x="653" y="1178"/>
                    </a:cubicBezTo>
                    <a:cubicBezTo>
                      <a:pt x="651" y="1179"/>
                      <a:pt x="650" y="1179"/>
                      <a:pt x="648" y="1181"/>
                    </a:cubicBezTo>
                    <a:cubicBezTo>
                      <a:pt x="646" y="1182"/>
                      <a:pt x="644" y="1184"/>
                      <a:pt x="642" y="1186"/>
                    </a:cubicBezTo>
                    <a:cubicBezTo>
                      <a:pt x="640" y="1189"/>
                      <a:pt x="639" y="1192"/>
                      <a:pt x="639" y="1194"/>
                    </a:cubicBezTo>
                    <a:cubicBezTo>
                      <a:pt x="638" y="1196"/>
                      <a:pt x="637" y="1199"/>
                      <a:pt x="635" y="1200"/>
                    </a:cubicBezTo>
                    <a:cubicBezTo>
                      <a:pt x="634" y="1201"/>
                      <a:pt x="633" y="1203"/>
                      <a:pt x="632" y="1206"/>
                    </a:cubicBezTo>
                    <a:cubicBezTo>
                      <a:pt x="632" y="1207"/>
                      <a:pt x="632" y="1207"/>
                      <a:pt x="632" y="1207"/>
                    </a:cubicBezTo>
                    <a:cubicBezTo>
                      <a:pt x="632" y="1207"/>
                      <a:pt x="632" y="1207"/>
                      <a:pt x="632" y="1207"/>
                    </a:cubicBezTo>
                    <a:cubicBezTo>
                      <a:pt x="632" y="1207"/>
                      <a:pt x="632" y="1209"/>
                      <a:pt x="632" y="1209"/>
                    </a:cubicBezTo>
                    <a:cubicBezTo>
                      <a:pt x="632" y="1210"/>
                      <a:pt x="632" y="1212"/>
                      <a:pt x="632" y="1212"/>
                    </a:cubicBezTo>
                    <a:cubicBezTo>
                      <a:pt x="632" y="1212"/>
                      <a:pt x="632" y="1212"/>
                      <a:pt x="632" y="1212"/>
                    </a:cubicBezTo>
                    <a:cubicBezTo>
                      <a:pt x="631" y="1213"/>
                      <a:pt x="630" y="1216"/>
                      <a:pt x="630" y="1218"/>
                    </a:cubicBezTo>
                    <a:cubicBezTo>
                      <a:pt x="630" y="1225"/>
                      <a:pt x="630" y="1225"/>
                      <a:pt x="630" y="1225"/>
                    </a:cubicBezTo>
                    <a:cubicBezTo>
                      <a:pt x="630" y="1227"/>
                      <a:pt x="630" y="1228"/>
                      <a:pt x="631" y="1230"/>
                    </a:cubicBezTo>
                    <a:cubicBezTo>
                      <a:pt x="631" y="1231"/>
                      <a:pt x="631" y="1232"/>
                      <a:pt x="631" y="1233"/>
                    </a:cubicBezTo>
                    <a:cubicBezTo>
                      <a:pt x="631" y="1233"/>
                      <a:pt x="631" y="1233"/>
                      <a:pt x="631" y="1233"/>
                    </a:cubicBezTo>
                    <a:cubicBezTo>
                      <a:pt x="631" y="1233"/>
                      <a:pt x="631" y="1233"/>
                      <a:pt x="631" y="1233"/>
                    </a:cubicBezTo>
                    <a:cubicBezTo>
                      <a:pt x="632" y="1235"/>
                      <a:pt x="632" y="1236"/>
                      <a:pt x="632" y="1238"/>
                    </a:cubicBezTo>
                    <a:cubicBezTo>
                      <a:pt x="632" y="1239"/>
                      <a:pt x="632" y="1239"/>
                      <a:pt x="632" y="1239"/>
                    </a:cubicBezTo>
                    <a:cubicBezTo>
                      <a:pt x="632" y="1240"/>
                      <a:pt x="632" y="1240"/>
                      <a:pt x="632" y="1240"/>
                    </a:cubicBezTo>
                    <a:cubicBezTo>
                      <a:pt x="633" y="1240"/>
                      <a:pt x="633" y="1240"/>
                      <a:pt x="633" y="1240"/>
                    </a:cubicBezTo>
                    <a:cubicBezTo>
                      <a:pt x="633" y="1240"/>
                      <a:pt x="633" y="1240"/>
                      <a:pt x="633" y="1240"/>
                    </a:cubicBezTo>
                    <a:cubicBezTo>
                      <a:pt x="633" y="1241"/>
                      <a:pt x="633" y="1241"/>
                      <a:pt x="634" y="1242"/>
                    </a:cubicBezTo>
                    <a:cubicBezTo>
                      <a:pt x="634" y="1242"/>
                      <a:pt x="634" y="1242"/>
                      <a:pt x="635" y="1243"/>
                    </a:cubicBezTo>
                    <a:cubicBezTo>
                      <a:pt x="635" y="1244"/>
                      <a:pt x="636" y="1244"/>
                      <a:pt x="635" y="1246"/>
                    </a:cubicBezTo>
                    <a:cubicBezTo>
                      <a:pt x="635" y="1246"/>
                      <a:pt x="635" y="1246"/>
                      <a:pt x="635" y="1246"/>
                    </a:cubicBezTo>
                    <a:cubicBezTo>
                      <a:pt x="635" y="1248"/>
                      <a:pt x="635" y="1248"/>
                      <a:pt x="635" y="1248"/>
                    </a:cubicBezTo>
                    <a:cubicBezTo>
                      <a:pt x="635" y="1248"/>
                      <a:pt x="635" y="1248"/>
                      <a:pt x="635" y="1248"/>
                    </a:cubicBezTo>
                    <a:cubicBezTo>
                      <a:pt x="636" y="1248"/>
                      <a:pt x="636" y="1248"/>
                      <a:pt x="636" y="1248"/>
                    </a:cubicBezTo>
                    <a:cubicBezTo>
                      <a:pt x="636" y="1249"/>
                      <a:pt x="637" y="1250"/>
                      <a:pt x="637" y="1252"/>
                    </a:cubicBezTo>
                    <a:cubicBezTo>
                      <a:pt x="637" y="1252"/>
                      <a:pt x="637" y="1252"/>
                      <a:pt x="637" y="1252"/>
                    </a:cubicBezTo>
                    <a:cubicBezTo>
                      <a:pt x="637" y="1257"/>
                      <a:pt x="637" y="1257"/>
                      <a:pt x="637" y="1257"/>
                    </a:cubicBezTo>
                    <a:cubicBezTo>
                      <a:pt x="637" y="1259"/>
                      <a:pt x="636" y="1260"/>
                      <a:pt x="634" y="1261"/>
                    </a:cubicBezTo>
                    <a:cubicBezTo>
                      <a:pt x="634" y="1261"/>
                      <a:pt x="634" y="1261"/>
                      <a:pt x="634" y="1261"/>
                    </a:cubicBezTo>
                    <a:cubicBezTo>
                      <a:pt x="634" y="1262"/>
                      <a:pt x="634" y="1262"/>
                      <a:pt x="634" y="1262"/>
                    </a:cubicBezTo>
                    <a:cubicBezTo>
                      <a:pt x="633" y="1264"/>
                      <a:pt x="632" y="1265"/>
                      <a:pt x="632" y="1266"/>
                    </a:cubicBezTo>
                    <a:cubicBezTo>
                      <a:pt x="632" y="1267"/>
                      <a:pt x="632" y="1267"/>
                      <a:pt x="632" y="1267"/>
                    </a:cubicBezTo>
                    <a:cubicBezTo>
                      <a:pt x="633" y="1267"/>
                      <a:pt x="633" y="1267"/>
                      <a:pt x="633" y="1267"/>
                    </a:cubicBezTo>
                    <a:cubicBezTo>
                      <a:pt x="633" y="1268"/>
                      <a:pt x="633" y="1268"/>
                      <a:pt x="633" y="1268"/>
                    </a:cubicBezTo>
                    <a:cubicBezTo>
                      <a:pt x="633" y="1268"/>
                      <a:pt x="634" y="1269"/>
                      <a:pt x="634" y="1272"/>
                    </a:cubicBezTo>
                    <a:cubicBezTo>
                      <a:pt x="634" y="1272"/>
                      <a:pt x="634" y="1274"/>
                      <a:pt x="634" y="1275"/>
                    </a:cubicBezTo>
                    <a:cubicBezTo>
                      <a:pt x="635" y="1276"/>
                      <a:pt x="635" y="1277"/>
                      <a:pt x="635" y="1278"/>
                    </a:cubicBezTo>
                    <a:cubicBezTo>
                      <a:pt x="635" y="1278"/>
                      <a:pt x="635" y="1278"/>
                      <a:pt x="635" y="1278"/>
                    </a:cubicBezTo>
                    <a:cubicBezTo>
                      <a:pt x="635" y="1279"/>
                      <a:pt x="635" y="1279"/>
                      <a:pt x="635" y="1279"/>
                    </a:cubicBezTo>
                    <a:cubicBezTo>
                      <a:pt x="636" y="1279"/>
                      <a:pt x="636" y="1280"/>
                      <a:pt x="636" y="1280"/>
                    </a:cubicBezTo>
                    <a:cubicBezTo>
                      <a:pt x="637" y="1281"/>
                      <a:pt x="637" y="1282"/>
                      <a:pt x="638" y="1283"/>
                    </a:cubicBezTo>
                    <a:cubicBezTo>
                      <a:pt x="638" y="1283"/>
                      <a:pt x="638" y="1283"/>
                      <a:pt x="638" y="1283"/>
                    </a:cubicBezTo>
                    <a:cubicBezTo>
                      <a:pt x="638" y="1284"/>
                      <a:pt x="639" y="1286"/>
                      <a:pt x="640" y="1288"/>
                    </a:cubicBezTo>
                    <a:cubicBezTo>
                      <a:pt x="640" y="1288"/>
                      <a:pt x="640" y="1288"/>
                      <a:pt x="640" y="1288"/>
                    </a:cubicBezTo>
                    <a:cubicBezTo>
                      <a:pt x="640" y="1288"/>
                      <a:pt x="640" y="1288"/>
                      <a:pt x="640" y="1288"/>
                    </a:cubicBezTo>
                    <a:cubicBezTo>
                      <a:pt x="640" y="1288"/>
                      <a:pt x="640" y="1289"/>
                      <a:pt x="640" y="1290"/>
                    </a:cubicBezTo>
                    <a:cubicBezTo>
                      <a:pt x="640" y="1290"/>
                      <a:pt x="640" y="1291"/>
                      <a:pt x="640" y="1292"/>
                    </a:cubicBezTo>
                    <a:cubicBezTo>
                      <a:pt x="640" y="1292"/>
                      <a:pt x="640" y="1292"/>
                      <a:pt x="640" y="1292"/>
                    </a:cubicBezTo>
                    <a:cubicBezTo>
                      <a:pt x="640" y="1292"/>
                      <a:pt x="640" y="1292"/>
                      <a:pt x="640" y="1292"/>
                    </a:cubicBezTo>
                    <a:cubicBezTo>
                      <a:pt x="640" y="1293"/>
                      <a:pt x="639" y="1294"/>
                      <a:pt x="639" y="1295"/>
                    </a:cubicBezTo>
                    <a:cubicBezTo>
                      <a:pt x="639" y="1295"/>
                      <a:pt x="639" y="1296"/>
                      <a:pt x="639" y="1296"/>
                    </a:cubicBezTo>
                    <a:cubicBezTo>
                      <a:pt x="639" y="1296"/>
                      <a:pt x="639" y="1297"/>
                      <a:pt x="639" y="1297"/>
                    </a:cubicBezTo>
                    <a:cubicBezTo>
                      <a:pt x="639" y="1298"/>
                      <a:pt x="640" y="1299"/>
                      <a:pt x="640" y="1300"/>
                    </a:cubicBezTo>
                    <a:cubicBezTo>
                      <a:pt x="640" y="1300"/>
                      <a:pt x="640" y="1300"/>
                      <a:pt x="640" y="1300"/>
                    </a:cubicBezTo>
                    <a:cubicBezTo>
                      <a:pt x="640" y="1301"/>
                      <a:pt x="640" y="1301"/>
                      <a:pt x="640" y="1301"/>
                    </a:cubicBezTo>
                    <a:cubicBezTo>
                      <a:pt x="640" y="1301"/>
                      <a:pt x="640" y="1302"/>
                      <a:pt x="640" y="1302"/>
                    </a:cubicBezTo>
                    <a:cubicBezTo>
                      <a:pt x="640" y="1302"/>
                      <a:pt x="640" y="1302"/>
                      <a:pt x="640" y="1302"/>
                    </a:cubicBezTo>
                    <a:cubicBezTo>
                      <a:pt x="640" y="1302"/>
                      <a:pt x="640" y="1302"/>
                      <a:pt x="640" y="1302"/>
                    </a:cubicBezTo>
                    <a:cubicBezTo>
                      <a:pt x="640" y="1302"/>
                      <a:pt x="640" y="1302"/>
                      <a:pt x="640" y="1302"/>
                    </a:cubicBezTo>
                    <a:cubicBezTo>
                      <a:pt x="639" y="1302"/>
                      <a:pt x="639" y="1301"/>
                      <a:pt x="639" y="1301"/>
                    </a:cubicBezTo>
                    <a:cubicBezTo>
                      <a:pt x="638" y="1301"/>
                      <a:pt x="638" y="1301"/>
                      <a:pt x="638" y="1301"/>
                    </a:cubicBezTo>
                    <a:cubicBezTo>
                      <a:pt x="638" y="1300"/>
                      <a:pt x="638" y="1300"/>
                      <a:pt x="638" y="1300"/>
                    </a:cubicBezTo>
                    <a:cubicBezTo>
                      <a:pt x="634" y="1297"/>
                      <a:pt x="634" y="1297"/>
                      <a:pt x="634" y="1297"/>
                    </a:cubicBezTo>
                    <a:cubicBezTo>
                      <a:pt x="633" y="1298"/>
                      <a:pt x="633" y="1298"/>
                      <a:pt x="633" y="1298"/>
                    </a:cubicBezTo>
                    <a:cubicBezTo>
                      <a:pt x="633" y="1299"/>
                      <a:pt x="633" y="1299"/>
                      <a:pt x="633" y="1299"/>
                    </a:cubicBezTo>
                    <a:cubicBezTo>
                      <a:pt x="633" y="1299"/>
                      <a:pt x="633" y="1299"/>
                      <a:pt x="632" y="1299"/>
                    </a:cubicBezTo>
                    <a:cubicBezTo>
                      <a:pt x="632" y="1299"/>
                      <a:pt x="632" y="1299"/>
                      <a:pt x="632" y="1299"/>
                    </a:cubicBezTo>
                    <a:cubicBezTo>
                      <a:pt x="632" y="1299"/>
                      <a:pt x="632" y="1299"/>
                      <a:pt x="632" y="1299"/>
                    </a:cubicBezTo>
                    <a:cubicBezTo>
                      <a:pt x="630" y="1299"/>
                      <a:pt x="630" y="1299"/>
                      <a:pt x="630" y="1299"/>
                    </a:cubicBezTo>
                    <a:cubicBezTo>
                      <a:pt x="630" y="1300"/>
                      <a:pt x="630" y="1300"/>
                      <a:pt x="630" y="1300"/>
                    </a:cubicBezTo>
                    <a:cubicBezTo>
                      <a:pt x="630" y="1301"/>
                      <a:pt x="631" y="1302"/>
                      <a:pt x="632" y="1303"/>
                    </a:cubicBezTo>
                    <a:cubicBezTo>
                      <a:pt x="632" y="1303"/>
                      <a:pt x="632" y="1303"/>
                      <a:pt x="632" y="1303"/>
                    </a:cubicBezTo>
                    <a:cubicBezTo>
                      <a:pt x="633" y="1304"/>
                      <a:pt x="633" y="1304"/>
                      <a:pt x="633" y="1304"/>
                    </a:cubicBezTo>
                    <a:cubicBezTo>
                      <a:pt x="634" y="1304"/>
                      <a:pt x="635" y="1305"/>
                      <a:pt x="636" y="1305"/>
                    </a:cubicBezTo>
                    <a:cubicBezTo>
                      <a:pt x="637" y="1305"/>
                      <a:pt x="638" y="1305"/>
                      <a:pt x="638" y="1306"/>
                    </a:cubicBezTo>
                    <a:cubicBezTo>
                      <a:pt x="639" y="1306"/>
                      <a:pt x="639" y="1306"/>
                      <a:pt x="639" y="1306"/>
                    </a:cubicBezTo>
                    <a:cubicBezTo>
                      <a:pt x="639" y="1306"/>
                      <a:pt x="639" y="1306"/>
                      <a:pt x="639" y="1306"/>
                    </a:cubicBezTo>
                    <a:cubicBezTo>
                      <a:pt x="640" y="1307"/>
                      <a:pt x="641" y="1308"/>
                      <a:pt x="642" y="1309"/>
                    </a:cubicBezTo>
                    <a:cubicBezTo>
                      <a:pt x="643" y="1310"/>
                      <a:pt x="643" y="1310"/>
                      <a:pt x="643" y="1310"/>
                    </a:cubicBezTo>
                    <a:cubicBezTo>
                      <a:pt x="645" y="1312"/>
                      <a:pt x="646" y="1315"/>
                      <a:pt x="645" y="1317"/>
                    </a:cubicBezTo>
                    <a:cubicBezTo>
                      <a:pt x="645" y="1317"/>
                      <a:pt x="645" y="1317"/>
                      <a:pt x="645" y="1317"/>
                    </a:cubicBezTo>
                    <a:cubicBezTo>
                      <a:pt x="645" y="1317"/>
                      <a:pt x="645" y="1317"/>
                      <a:pt x="645" y="1317"/>
                    </a:cubicBezTo>
                    <a:cubicBezTo>
                      <a:pt x="645" y="1319"/>
                      <a:pt x="644" y="1322"/>
                      <a:pt x="643" y="1325"/>
                    </a:cubicBezTo>
                    <a:cubicBezTo>
                      <a:pt x="643" y="1327"/>
                      <a:pt x="642" y="1329"/>
                      <a:pt x="641" y="1331"/>
                    </a:cubicBezTo>
                    <a:cubicBezTo>
                      <a:pt x="641" y="1331"/>
                      <a:pt x="641" y="1331"/>
                      <a:pt x="641" y="1331"/>
                    </a:cubicBezTo>
                    <a:cubicBezTo>
                      <a:pt x="641" y="1338"/>
                      <a:pt x="641" y="1338"/>
                      <a:pt x="641" y="1338"/>
                    </a:cubicBezTo>
                    <a:cubicBezTo>
                      <a:pt x="641" y="1340"/>
                      <a:pt x="641" y="1341"/>
                      <a:pt x="640" y="1343"/>
                    </a:cubicBezTo>
                    <a:cubicBezTo>
                      <a:pt x="640" y="1344"/>
                      <a:pt x="640" y="1345"/>
                      <a:pt x="640" y="1346"/>
                    </a:cubicBezTo>
                    <a:cubicBezTo>
                      <a:pt x="640" y="1346"/>
                      <a:pt x="640" y="1347"/>
                      <a:pt x="640" y="1348"/>
                    </a:cubicBezTo>
                    <a:cubicBezTo>
                      <a:pt x="639" y="1349"/>
                      <a:pt x="639" y="1350"/>
                      <a:pt x="639" y="1350"/>
                    </a:cubicBezTo>
                    <a:cubicBezTo>
                      <a:pt x="639" y="1352"/>
                      <a:pt x="638" y="1353"/>
                      <a:pt x="638" y="1355"/>
                    </a:cubicBezTo>
                    <a:cubicBezTo>
                      <a:pt x="637" y="1356"/>
                      <a:pt x="637" y="1356"/>
                      <a:pt x="637" y="1357"/>
                    </a:cubicBezTo>
                    <a:cubicBezTo>
                      <a:pt x="636" y="1358"/>
                      <a:pt x="636" y="1359"/>
                      <a:pt x="636" y="1360"/>
                    </a:cubicBezTo>
                    <a:cubicBezTo>
                      <a:pt x="635" y="1363"/>
                      <a:pt x="634" y="1365"/>
                      <a:pt x="633" y="1365"/>
                    </a:cubicBezTo>
                    <a:cubicBezTo>
                      <a:pt x="633" y="1366"/>
                      <a:pt x="632" y="1367"/>
                      <a:pt x="631" y="1369"/>
                    </a:cubicBezTo>
                    <a:cubicBezTo>
                      <a:pt x="631" y="1369"/>
                      <a:pt x="631" y="1370"/>
                      <a:pt x="630" y="1371"/>
                    </a:cubicBezTo>
                    <a:cubicBezTo>
                      <a:pt x="630" y="1372"/>
                      <a:pt x="628" y="1375"/>
                      <a:pt x="626" y="1376"/>
                    </a:cubicBezTo>
                    <a:cubicBezTo>
                      <a:pt x="626" y="1376"/>
                      <a:pt x="626" y="1376"/>
                      <a:pt x="626" y="1376"/>
                    </a:cubicBezTo>
                    <a:cubicBezTo>
                      <a:pt x="626" y="1376"/>
                      <a:pt x="626" y="1376"/>
                      <a:pt x="626" y="1376"/>
                    </a:cubicBezTo>
                    <a:cubicBezTo>
                      <a:pt x="625" y="1378"/>
                      <a:pt x="623" y="1380"/>
                      <a:pt x="623" y="1381"/>
                    </a:cubicBezTo>
                    <a:cubicBezTo>
                      <a:pt x="622" y="1381"/>
                      <a:pt x="621" y="1383"/>
                      <a:pt x="621" y="1384"/>
                    </a:cubicBezTo>
                    <a:cubicBezTo>
                      <a:pt x="620" y="1386"/>
                      <a:pt x="620" y="1386"/>
                      <a:pt x="620" y="1386"/>
                    </a:cubicBezTo>
                    <a:cubicBezTo>
                      <a:pt x="621" y="1386"/>
                      <a:pt x="621" y="1386"/>
                      <a:pt x="621" y="1386"/>
                    </a:cubicBezTo>
                    <a:cubicBezTo>
                      <a:pt x="620" y="1389"/>
                      <a:pt x="618" y="1392"/>
                      <a:pt x="617" y="1393"/>
                    </a:cubicBezTo>
                    <a:cubicBezTo>
                      <a:pt x="617" y="1393"/>
                      <a:pt x="617" y="1393"/>
                      <a:pt x="617" y="1393"/>
                    </a:cubicBezTo>
                    <a:cubicBezTo>
                      <a:pt x="616" y="1394"/>
                      <a:pt x="616" y="1394"/>
                      <a:pt x="616" y="1394"/>
                    </a:cubicBezTo>
                    <a:cubicBezTo>
                      <a:pt x="616" y="1395"/>
                      <a:pt x="615" y="1396"/>
                      <a:pt x="615" y="1398"/>
                    </a:cubicBezTo>
                    <a:cubicBezTo>
                      <a:pt x="614" y="1396"/>
                      <a:pt x="614" y="1396"/>
                      <a:pt x="614" y="1396"/>
                    </a:cubicBezTo>
                    <a:cubicBezTo>
                      <a:pt x="614" y="1400"/>
                      <a:pt x="614" y="1400"/>
                      <a:pt x="614" y="1400"/>
                    </a:cubicBezTo>
                    <a:cubicBezTo>
                      <a:pt x="614" y="1402"/>
                      <a:pt x="613" y="1405"/>
                      <a:pt x="612" y="1407"/>
                    </a:cubicBezTo>
                    <a:cubicBezTo>
                      <a:pt x="612" y="1407"/>
                      <a:pt x="611" y="1408"/>
                      <a:pt x="611" y="1410"/>
                    </a:cubicBezTo>
                    <a:cubicBezTo>
                      <a:pt x="611" y="1410"/>
                      <a:pt x="611" y="1411"/>
                      <a:pt x="610" y="1412"/>
                    </a:cubicBezTo>
                    <a:cubicBezTo>
                      <a:pt x="610" y="1413"/>
                      <a:pt x="610" y="1413"/>
                      <a:pt x="610" y="1413"/>
                    </a:cubicBezTo>
                    <a:cubicBezTo>
                      <a:pt x="610" y="1418"/>
                      <a:pt x="610" y="1418"/>
                      <a:pt x="610" y="1418"/>
                    </a:cubicBezTo>
                    <a:cubicBezTo>
                      <a:pt x="611" y="1418"/>
                      <a:pt x="611" y="1418"/>
                      <a:pt x="611" y="1418"/>
                    </a:cubicBezTo>
                    <a:cubicBezTo>
                      <a:pt x="611" y="1419"/>
                      <a:pt x="612" y="1421"/>
                      <a:pt x="612" y="1422"/>
                    </a:cubicBezTo>
                    <a:cubicBezTo>
                      <a:pt x="612" y="1422"/>
                      <a:pt x="612" y="1422"/>
                      <a:pt x="612" y="1422"/>
                    </a:cubicBezTo>
                    <a:cubicBezTo>
                      <a:pt x="612" y="1422"/>
                      <a:pt x="612" y="1422"/>
                      <a:pt x="612" y="1422"/>
                    </a:cubicBezTo>
                    <a:cubicBezTo>
                      <a:pt x="613" y="1423"/>
                      <a:pt x="613" y="1424"/>
                      <a:pt x="613" y="1424"/>
                    </a:cubicBezTo>
                    <a:cubicBezTo>
                      <a:pt x="613" y="1424"/>
                      <a:pt x="613" y="1426"/>
                      <a:pt x="614" y="1428"/>
                    </a:cubicBezTo>
                    <a:cubicBezTo>
                      <a:pt x="614" y="1429"/>
                      <a:pt x="614" y="1430"/>
                      <a:pt x="615" y="1430"/>
                    </a:cubicBezTo>
                    <a:cubicBezTo>
                      <a:pt x="615" y="1431"/>
                      <a:pt x="615" y="1432"/>
                      <a:pt x="615" y="1432"/>
                    </a:cubicBezTo>
                    <a:cubicBezTo>
                      <a:pt x="615" y="1432"/>
                      <a:pt x="615" y="1433"/>
                      <a:pt x="615" y="1433"/>
                    </a:cubicBezTo>
                    <a:cubicBezTo>
                      <a:pt x="616" y="1434"/>
                      <a:pt x="616" y="1435"/>
                      <a:pt x="616" y="1436"/>
                    </a:cubicBezTo>
                    <a:cubicBezTo>
                      <a:pt x="616" y="1444"/>
                      <a:pt x="616" y="1444"/>
                      <a:pt x="616" y="1444"/>
                    </a:cubicBezTo>
                    <a:cubicBezTo>
                      <a:pt x="616" y="1444"/>
                      <a:pt x="616" y="1444"/>
                      <a:pt x="616" y="1444"/>
                    </a:cubicBezTo>
                    <a:cubicBezTo>
                      <a:pt x="617" y="1449"/>
                      <a:pt x="617" y="1449"/>
                      <a:pt x="617" y="1449"/>
                    </a:cubicBezTo>
                    <a:cubicBezTo>
                      <a:pt x="616" y="1449"/>
                      <a:pt x="616" y="1449"/>
                      <a:pt x="616" y="1449"/>
                    </a:cubicBezTo>
                    <a:cubicBezTo>
                      <a:pt x="616" y="1450"/>
                      <a:pt x="616" y="1450"/>
                      <a:pt x="616" y="1450"/>
                    </a:cubicBezTo>
                    <a:cubicBezTo>
                      <a:pt x="616" y="1450"/>
                      <a:pt x="616" y="1450"/>
                      <a:pt x="616" y="1450"/>
                    </a:cubicBezTo>
                    <a:cubicBezTo>
                      <a:pt x="615" y="1451"/>
                      <a:pt x="615" y="1451"/>
                      <a:pt x="615" y="1451"/>
                    </a:cubicBezTo>
                    <a:cubicBezTo>
                      <a:pt x="615" y="1460"/>
                      <a:pt x="615" y="1460"/>
                      <a:pt x="615" y="1460"/>
                    </a:cubicBezTo>
                    <a:cubicBezTo>
                      <a:pt x="615" y="1461"/>
                      <a:pt x="614" y="1463"/>
                      <a:pt x="614" y="1465"/>
                    </a:cubicBezTo>
                    <a:cubicBezTo>
                      <a:pt x="614" y="1466"/>
                      <a:pt x="615" y="1467"/>
                      <a:pt x="615" y="1468"/>
                    </a:cubicBezTo>
                    <a:cubicBezTo>
                      <a:pt x="615" y="1469"/>
                      <a:pt x="615" y="1470"/>
                      <a:pt x="615" y="1470"/>
                    </a:cubicBezTo>
                    <a:cubicBezTo>
                      <a:pt x="615" y="1471"/>
                      <a:pt x="616" y="1472"/>
                      <a:pt x="616" y="1473"/>
                    </a:cubicBezTo>
                    <a:cubicBezTo>
                      <a:pt x="616" y="1474"/>
                      <a:pt x="616" y="1475"/>
                      <a:pt x="616" y="1475"/>
                    </a:cubicBezTo>
                    <a:cubicBezTo>
                      <a:pt x="616" y="1481"/>
                      <a:pt x="616" y="1481"/>
                      <a:pt x="616" y="1481"/>
                    </a:cubicBezTo>
                    <a:cubicBezTo>
                      <a:pt x="616" y="1483"/>
                      <a:pt x="615" y="1485"/>
                      <a:pt x="615" y="1486"/>
                    </a:cubicBezTo>
                    <a:cubicBezTo>
                      <a:pt x="615" y="1486"/>
                      <a:pt x="615" y="1486"/>
                      <a:pt x="615" y="1486"/>
                    </a:cubicBezTo>
                    <a:cubicBezTo>
                      <a:pt x="614" y="1487"/>
                      <a:pt x="613" y="1487"/>
                      <a:pt x="612" y="1487"/>
                    </a:cubicBezTo>
                    <a:cubicBezTo>
                      <a:pt x="612" y="1487"/>
                      <a:pt x="611" y="1487"/>
                      <a:pt x="610" y="1486"/>
                    </a:cubicBezTo>
                    <a:cubicBezTo>
                      <a:pt x="610" y="1486"/>
                      <a:pt x="610" y="1486"/>
                      <a:pt x="610" y="1486"/>
                    </a:cubicBezTo>
                    <a:cubicBezTo>
                      <a:pt x="610" y="1485"/>
                      <a:pt x="610" y="1485"/>
                      <a:pt x="610" y="1485"/>
                    </a:cubicBezTo>
                    <a:cubicBezTo>
                      <a:pt x="609" y="1485"/>
                      <a:pt x="609" y="1485"/>
                      <a:pt x="609" y="1485"/>
                    </a:cubicBezTo>
                    <a:cubicBezTo>
                      <a:pt x="608" y="1485"/>
                      <a:pt x="608" y="1485"/>
                      <a:pt x="608" y="1485"/>
                    </a:cubicBezTo>
                    <a:cubicBezTo>
                      <a:pt x="603" y="1485"/>
                      <a:pt x="603" y="1485"/>
                      <a:pt x="603" y="1485"/>
                    </a:cubicBezTo>
                    <a:cubicBezTo>
                      <a:pt x="605" y="1487"/>
                      <a:pt x="605" y="1487"/>
                      <a:pt x="605" y="1487"/>
                    </a:cubicBezTo>
                    <a:cubicBezTo>
                      <a:pt x="606" y="1487"/>
                      <a:pt x="606" y="1487"/>
                      <a:pt x="606" y="1488"/>
                    </a:cubicBezTo>
                    <a:cubicBezTo>
                      <a:pt x="605" y="1488"/>
                      <a:pt x="605" y="1488"/>
                      <a:pt x="605" y="1488"/>
                    </a:cubicBezTo>
                    <a:cubicBezTo>
                      <a:pt x="604" y="1488"/>
                      <a:pt x="604" y="1488"/>
                      <a:pt x="604" y="1488"/>
                    </a:cubicBezTo>
                    <a:cubicBezTo>
                      <a:pt x="603" y="1488"/>
                      <a:pt x="602" y="1488"/>
                      <a:pt x="601" y="1487"/>
                    </a:cubicBezTo>
                    <a:cubicBezTo>
                      <a:pt x="601" y="1487"/>
                      <a:pt x="601" y="1487"/>
                      <a:pt x="601" y="1487"/>
                    </a:cubicBezTo>
                    <a:cubicBezTo>
                      <a:pt x="601" y="1487"/>
                      <a:pt x="601" y="1487"/>
                      <a:pt x="601" y="1487"/>
                    </a:cubicBezTo>
                    <a:cubicBezTo>
                      <a:pt x="600" y="1486"/>
                      <a:pt x="599" y="1486"/>
                      <a:pt x="598" y="1485"/>
                    </a:cubicBezTo>
                    <a:cubicBezTo>
                      <a:pt x="598" y="1485"/>
                      <a:pt x="598" y="1485"/>
                      <a:pt x="598" y="1485"/>
                    </a:cubicBezTo>
                    <a:cubicBezTo>
                      <a:pt x="597" y="1485"/>
                      <a:pt x="597" y="1485"/>
                      <a:pt x="597" y="1485"/>
                    </a:cubicBezTo>
                    <a:cubicBezTo>
                      <a:pt x="597" y="1484"/>
                      <a:pt x="596" y="1484"/>
                      <a:pt x="596" y="1484"/>
                    </a:cubicBezTo>
                    <a:cubicBezTo>
                      <a:pt x="595" y="1483"/>
                      <a:pt x="595" y="1483"/>
                      <a:pt x="595" y="1483"/>
                    </a:cubicBezTo>
                    <a:cubicBezTo>
                      <a:pt x="594" y="1484"/>
                      <a:pt x="594" y="1484"/>
                      <a:pt x="594" y="1484"/>
                    </a:cubicBezTo>
                    <a:cubicBezTo>
                      <a:pt x="593" y="1485"/>
                      <a:pt x="593" y="1485"/>
                      <a:pt x="591" y="1485"/>
                    </a:cubicBezTo>
                    <a:cubicBezTo>
                      <a:pt x="589" y="1485"/>
                      <a:pt x="588" y="1485"/>
                      <a:pt x="587" y="1486"/>
                    </a:cubicBezTo>
                    <a:cubicBezTo>
                      <a:pt x="585" y="1486"/>
                      <a:pt x="584" y="1487"/>
                      <a:pt x="584" y="1488"/>
                    </a:cubicBezTo>
                    <a:cubicBezTo>
                      <a:pt x="583" y="1488"/>
                      <a:pt x="583" y="1488"/>
                      <a:pt x="583" y="1488"/>
                    </a:cubicBezTo>
                    <a:cubicBezTo>
                      <a:pt x="583" y="1489"/>
                      <a:pt x="583" y="1489"/>
                      <a:pt x="583" y="1489"/>
                    </a:cubicBezTo>
                    <a:cubicBezTo>
                      <a:pt x="583" y="1490"/>
                      <a:pt x="582" y="1492"/>
                      <a:pt x="581" y="1493"/>
                    </a:cubicBezTo>
                    <a:cubicBezTo>
                      <a:pt x="581" y="1493"/>
                      <a:pt x="581" y="1493"/>
                      <a:pt x="581" y="1493"/>
                    </a:cubicBezTo>
                    <a:cubicBezTo>
                      <a:pt x="581" y="1493"/>
                      <a:pt x="581" y="1493"/>
                      <a:pt x="581" y="1493"/>
                    </a:cubicBezTo>
                    <a:cubicBezTo>
                      <a:pt x="581" y="1494"/>
                      <a:pt x="581" y="1494"/>
                      <a:pt x="580" y="1494"/>
                    </a:cubicBezTo>
                    <a:cubicBezTo>
                      <a:pt x="580" y="1495"/>
                      <a:pt x="580" y="1496"/>
                      <a:pt x="580" y="1496"/>
                    </a:cubicBezTo>
                    <a:cubicBezTo>
                      <a:pt x="580" y="1498"/>
                      <a:pt x="580" y="1500"/>
                      <a:pt x="579" y="1501"/>
                    </a:cubicBezTo>
                    <a:cubicBezTo>
                      <a:pt x="579" y="1502"/>
                      <a:pt x="579" y="1502"/>
                      <a:pt x="578" y="1503"/>
                    </a:cubicBezTo>
                    <a:cubicBezTo>
                      <a:pt x="578" y="1505"/>
                      <a:pt x="577" y="1506"/>
                      <a:pt x="577" y="1506"/>
                    </a:cubicBezTo>
                    <a:cubicBezTo>
                      <a:pt x="576" y="1507"/>
                      <a:pt x="576" y="1507"/>
                      <a:pt x="576" y="1507"/>
                    </a:cubicBezTo>
                    <a:cubicBezTo>
                      <a:pt x="576" y="1507"/>
                      <a:pt x="576" y="1507"/>
                      <a:pt x="576" y="1507"/>
                    </a:cubicBezTo>
                    <a:cubicBezTo>
                      <a:pt x="576" y="1508"/>
                      <a:pt x="574" y="1510"/>
                      <a:pt x="572" y="1512"/>
                    </a:cubicBezTo>
                    <a:cubicBezTo>
                      <a:pt x="572" y="1512"/>
                      <a:pt x="572" y="1512"/>
                      <a:pt x="572" y="1512"/>
                    </a:cubicBezTo>
                    <a:cubicBezTo>
                      <a:pt x="572" y="1512"/>
                      <a:pt x="572" y="1512"/>
                      <a:pt x="572" y="1512"/>
                    </a:cubicBezTo>
                    <a:cubicBezTo>
                      <a:pt x="571" y="1513"/>
                      <a:pt x="570" y="1516"/>
                      <a:pt x="568" y="1518"/>
                    </a:cubicBezTo>
                    <a:cubicBezTo>
                      <a:pt x="566" y="1519"/>
                      <a:pt x="564" y="1521"/>
                      <a:pt x="564" y="1523"/>
                    </a:cubicBezTo>
                    <a:cubicBezTo>
                      <a:pt x="564" y="1523"/>
                      <a:pt x="563" y="1524"/>
                      <a:pt x="562" y="1526"/>
                    </a:cubicBezTo>
                    <a:cubicBezTo>
                      <a:pt x="562" y="1527"/>
                      <a:pt x="562" y="1527"/>
                      <a:pt x="562" y="1528"/>
                    </a:cubicBezTo>
                    <a:cubicBezTo>
                      <a:pt x="561" y="1530"/>
                      <a:pt x="560" y="1532"/>
                      <a:pt x="560" y="1534"/>
                    </a:cubicBezTo>
                    <a:cubicBezTo>
                      <a:pt x="560" y="1535"/>
                      <a:pt x="561" y="1537"/>
                      <a:pt x="562" y="1538"/>
                    </a:cubicBezTo>
                    <a:cubicBezTo>
                      <a:pt x="563" y="1538"/>
                      <a:pt x="563" y="1538"/>
                      <a:pt x="563" y="1538"/>
                    </a:cubicBezTo>
                    <a:cubicBezTo>
                      <a:pt x="563" y="1538"/>
                      <a:pt x="563" y="1538"/>
                      <a:pt x="563" y="1538"/>
                    </a:cubicBezTo>
                    <a:cubicBezTo>
                      <a:pt x="563" y="1538"/>
                      <a:pt x="564" y="1539"/>
                      <a:pt x="566" y="1540"/>
                    </a:cubicBezTo>
                    <a:cubicBezTo>
                      <a:pt x="567" y="1540"/>
                      <a:pt x="567" y="1540"/>
                      <a:pt x="568" y="1541"/>
                    </a:cubicBezTo>
                    <a:cubicBezTo>
                      <a:pt x="570" y="1541"/>
                      <a:pt x="572" y="1542"/>
                      <a:pt x="574" y="1542"/>
                    </a:cubicBezTo>
                    <a:cubicBezTo>
                      <a:pt x="581" y="1542"/>
                      <a:pt x="581" y="1542"/>
                      <a:pt x="581" y="1542"/>
                    </a:cubicBezTo>
                    <a:cubicBezTo>
                      <a:pt x="583" y="1542"/>
                      <a:pt x="584" y="1542"/>
                      <a:pt x="585" y="1543"/>
                    </a:cubicBezTo>
                    <a:cubicBezTo>
                      <a:pt x="587" y="1543"/>
                      <a:pt x="587" y="1543"/>
                      <a:pt x="587" y="1543"/>
                    </a:cubicBezTo>
                    <a:cubicBezTo>
                      <a:pt x="586" y="1544"/>
                      <a:pt x="586" y="1544"/>
                      <a:pt x="586" y="1544"/>
                    </a:cubicBezTo>
                    <a:cubicBezTo>
                      <a:pt x="586" y="1544"/>
                      <a:pt x="586" y="1544"/>
                      <a:pt x="586" y="1544"/>
                    </a:cubicBezTo>
                    <a:cubicBezTo>
                      <a:pt x="586" y="1544"/>
                      <a:pt x="586" y="1544"/>
                      <a:pt x="586" y="1544"/>
                    </a:cubicBezTo>
                    <a:cubicBezTo>
                      <a:pt x="587" y="1545"/>
                      <a:pt x="588" y="1546"/>
                      <a:pt x="589" y="1547"/>
                    </a:cubicBezTo>
                    <a:cubicBezTo>
                      <a:pt x="589" y="1547"/>
                      <a:pt x="589" y="1547"/>
                      <a:pt x="589" y="1547"/>
                    </a:cubicBezTo>
                    <a:cubicBezTo>
                      <a:pt x="589" y="1547"/>
                      <a:pt x="589" y="1547"/>
                      <a:pt x="589" y="1547"/>
                    </a:cubicBezTo>
                    <a:cubicBezTo>
                      <a:pt x="589" y="1548"/>
                      <a:pt x="590" y="1549"/>
                      <a:pt x="590" y="1550"/>
                    </a:cubicBezTo>
                    <a:cubicBezTo>
                      <a:pt x="590" y="1552"/>
                      <a:pt x="590" y="1552"/>
                      <a:pt x="590" y="1552"/>
                    </a:cubicBezTo>
                    <a:cubicBezTo>
                      <a:pt x="589" y="1552"/>
                      <a:pt x="588" y="1551"/>
                      <a:pt x="587" y="1550"/>
                    </a:cubicBezTo>
                    <a:cubicBezTo>
                      <a:pt x="587" y="1550"/>
                      <a:pt x="587" y="1550"/>
                      <a:pt x="587" y="1550"/>
                    </a:cubicBezTo>
                    <a:cubicBezTo>
                      <a:pt x="586" y="1550"/>
                      <a:pt x="586" y="1550"/>
                      <a:pt x="586" y="1550"/>
                    </a:cubicBezTo>
                    <a:cubicBezTo>
                      <a:pt x="586" y="1550"/>
                      <a:pt x="585" y="1549"/>
                      <a:pt x="585" y="1549"/>
                    </a:cubicBezTo>
                    <a:cubicBezTo>
                      <a:pt x="584" y="1549"/>
                      <a:pt x="583" y="1548"/>
                      <a:pt x="582" y="1548"/>
                    </a:cubicBezTo>
                    <a:cubicBezTo>
                      <a:pt x="581" y="1548"/>
                      <a:pt x="581" y="1548"/>
                      <a:pt x="581" y="1548"/>
                    </a:cubicBezTo>
                    <a:cubicBezTo>
                      <a:pt x="581" y="1548"/>
                      <a:pt x="581" y="1548"/>
                      <a:pt x="581" y="1548"/>
                    </a:cubicBezTo>
                    <a:cubicBezTo>
                      <a:pt x="581" y="1547"/>
                      <a:pt x="578" y="1546"/>
                      <a:pt x="576" y="1546"/>
                    </a:cubicBezTo>
                    <a:cubicBezTo>
                      <a:pt x="575" y="1546"/>
                      <a:pt x="573" y="1546"/>
                      <a:pt x="571" y="1546"/>
                    </a:cubicBezTo>
                    <a:cubicBezTo>
                      <a:pt x="570" y="1546"/>
                      <a:pt x="560" y="1546"/>
                      <a:pt x="560" y="1546"/>
                    </a:cubicBezTo>
                    <a:cubicBezTo>
                      <a:pt x="560" y="1546"/>
                      <a:pt x="560" y="1546"/>
                      <a:pt x="560" y="1546"/>
                    </a:cubicBezTo>
                    <a:cubicBezTo>
                      <a:pt x="560" y="1546"/>
                      <a:pt x="560" y="1546"/>
                      <a:pt x="560" y="1546"/>
                    </a:cubicBezTo>
                    <a:cubicBezTo>
                      <a:pt x="559" y="1546"/>
                      <a:pt x="557" y="1547"/>
                      <a:pt x="555" y="1547"/>
                    </a:cubicBezTo>
                    <a:cubicBezTo>
                      <a:pt x="553" y="1548"/>
                      <a:pt x="552" y="1548"/>
                      <a:pt x="550" y="1549"/>
                    </a:cubicBezTo>
                    <a:cubicBezTo>
                      <a:pt x="550" y="1549"/>
                      <a:pt x="549" y="1549"/>
                      <a:pt x="548" y="1549"/>
                    </a:cubicBezTo>
                    <a:cubicBezTo>
                      <a:pt x="545" y="1550"/>
                      <a:pt x="544" y="1551"/>
                      <a:pt x="543" y="1551"/>
                    </a:cubicBezTo>
                    <a:cubicBezTo>
                      <a:pt x="542" y="1552"/>
                      <a:pt x="541" y="1552"/>
                      <a:pt x="540" y="1553"/>
                    </a:cubicBezTo>
                    <a:cubicBezTo>
                      <a:pt x="539" y="1553"/>
                      <a:pt x="538" y="1554"/>
                      <a:pt x="537" y="1554"/>
                    </a:cubicBezTo>
                    <a:cubicBezTo>
                      <a:pt x="535" y="1554"/>
                      <a:pt x="531" y="1555"/>
                      <a:pt x="528" y="1556"/>
                    </a:cubicBezTo>
                    <a:cubicBezTo>
                      <a:pt x="526" y="1557"/>
                      <a:pt x="523" y="1558"/>
                      <a:pt x="521" y="1560"/>
                    </a:cubicBezTo>
                    <a:cubicBezTo>
                      <a:pt x="520" y="1561"/>
                      <a:pt x="519" y="1562"/>
                      <a:pt x="518" y="1564"/>
                    </a:cubicBezTo>
                    <a:cubicBezTo>
                      <a:pt x="517" y="1565"/>
                      <a:pt x="516" y="1566"/>
                      <a:pt x="516" y="1567"/>
                    </a:cubicBezTo>
                    <a:cubicBezTo>
                      <a:pt x="515" y="1567"/>
                      <a:pt x="515" y="1567"/>
                      <a:pt x="515" y="1567"/>
                    </a:cubicBezTo>
                    <a:cubicBezTo>
                      <a:pt x="515" y="1568"/>
                      <a:pt x="515" y="1568"/>
                      <a:pt x="515" y="1568"/>
                    </a:cubicBezTo>
                    <a:cubicBezTo>
                      <a:pt x="515" y="1568"/>
                      <a:pt x="515" y="1570"/>
                      <a:pt x="515" y="1572"/>
                    </a:cubicBezTo>
                    <a:cubicBezTo>
                      <a:pt x="515" y="1572"/>
                      <a:pt x="515" y="1572"/>
                      <a:pt x="515" y="1572"/>
                    </a:cubicBezTo>
                    <a:cubicBezTo>
                      <a:pt x="515" y="1572"/>
                      <a:pt x="515" y="1572"/>
                      <a:pt x="515" y="1572"/>
                    </a:cubicBezTo>
                    <a:cubicBezTo>
                      <a:pt x="515" y="1573"/>
                      <a:pt x="515" y="1575"/>
                      <a:pt x="513" y="1577"/>
                    </a:cubicBezTo>
                    <a:cubicBezTo>
                      <a:pt x="512" y="1578"/>
                      <a:pt x="511" y="1579"/>
                      <a:pt x="511" y="1580"/>
                    </a:cubicBezTo>
                    <a:cubicBezTo>
                      <a:pt x="511" y="1580"/>
                      <a:pt x="511" y="1580"/>
                      <a:pt x="511" y="1580"/>
                    </a:cubicBezTo>
                    <a:cubicBezTo>
                      <a:pt x="511" y="1581"/>
                      <a:pt x="511" y="1581"/>
                      <a:pt x="511" y="1581"/>
                    </a:cubicBezTo>
                    <a:cubicBezTo>
                      <a:pt x="512" y="1582"/>
                      <a:pt x="512" y="1584"/>
                      <a:pt x="512" y="1586"/>
                    </a:cubicBezTo>
                    <a:cubicBezTo>
                      <a:pt x="512" y="1588"/>
                      <a:pt x="511" y="1591"/>
                      <a:pt x="510" y="1593"/>
                    </a:cubicBezTo>
                    <a:cubicBezTo>
                      <a:pt x="508" y="1595"/>
                      <a:pt x="505" y="1596"/>
                      <a:pt x="503" y="1597"/>
                    </a:cubicBezTo>
                    <a:cubicBezTo>
                      <a:pt x="503" y="1597"/>
                      <a:pt x="503" y="1597"/>
                      <a:pt x="503" y="1597"/>
                    </a:cubicBezTo>
                    <a:cubicBezTo>
                      <a:pt x="503" y="1597"/>
                      <a:pt x="503" y="1597"/>
                      <a:pt x="503" y="1597"/>
                    </a:cubicBezTo>
                    <a:cubicBezTo>
                      <a:pt x="503" y="1598"/>
                      <a:pt x="501" y="1599"/>
                      <a:pt x="500" y="1599"/>
                    </a:cubicBezTo>
                    <a:cubicBezTo>
                      <a:pt x="499" y="1600"/>
                      <a:pt x="497" y="1601"/>
                      <a:pt x="496" y="1602"/>
                    </a:cubicBezTo>
                    <a:cubicBezTo>
                      <a:pt x="493" y="1604"/>
                      <a:pt x="491" y="1605"/>
                      <a:pt x="490" y="1606"/>
                    </a:cubicBezTo>
                    <a:cubicBezTo>
                      <a:pt x="489" y="1606"/>
                      <a:pt x="488" y="1607"/>
                      <a:pt x="487" y="1607"/>
                    </a:cubicBezTo>
                    <a:cubicBezTo>
                      <a:pt x="486" y="1608"/>
                      <a:pt x="485" y="1608"/>
                      <a:pt x="484" y="1609"/>
                    </a:cubicBezTo>
                    <a:cubicBezTo>
                      <a:pt x="482" y="1609"/>
                      <a:pt x="481" y="1609"/>
                      <a:pt x="479" y="1610"/>
                    </a:cubicBezTo>
                    <a:cubicBezTo>
                      <a:pt x="479" y="1610"/>
                      <a:pt x="479" y="1610"/>
                      <a:pt x="479" y="1610"/>
                    </a:cubicBezTo>
                    <a:cubicBezTo>
                      <a:pt x="478" y="1611"/>
                      <a:pt x="478" y="1611"/>
                      <a:pt x="478" y="1611"/>
                    </a:cubicBezTo>
                    <a:cubicBezTo>
                      <a:pt x="477" y="1612"/>
                      <a:pt x="475" y="1612"/>
                      <a:pt x="472" y="1612"/>
                    </a:cubicBezTo>
                    <a:close/>
                  </a:path>
                </a:pathLst>
              </a:custGeom>
              <a:grpFill/>
              <a:ln w="3175">
                <a:solidFill>
                  <a:schemeClr val="tx1">
                    <a:lumMod val="50000"/>
                    <a:lumOff val="50000"/>
                  </a:schemeClr>
                </a:solidFill>
                <a:round/>
                <a:headEnd/>
                <a:tailEnd/>
              </a:ln>
              <a:effectLst>
                <a:outerShdw blurRad="50800" dist="38100" dir="8100000" algn="tr" rotWithShape="0">
                  <a:prstClr val="black">
                    <a:alpha val="40000"/>
                  </a:prstClr>
                </a:outerShdw>
              </a:effectLst>
            </p:spPr>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49" name="Freeform 4">
                <a:extLst>
                  <a:ext uri="{FF2B5EF4-FFF2-40B4-BE49-F238E27FC236}">
                    <a16:creationId xmlns:a16="http://schemas.microsoft.com/office/drawing/2014/main" id="{3232470C-1038-64BC-4098-649E67F04951}"/>
                  </a:ext>
                </a:extLst>
              </p:cNvPr>
              <p:cNvSpPr>
                <a:spLocks/>
              </p:cNvSpPr>
              <p:nvPr/>
            </p:nvSpPr>
            <p:spPr bwMode="auto">
              <a:xfrm>
                <a:off x="5166404" y="1912754"/>
                <a:ext cx="41321" cy="39790"/>
              </a:xfrm>
              <a:custGeom>
                <a:avLst/>
                <a:gdLst/>
                <a:ahLst/>
                <a:cxnLst>
                  <a:cxn ang="0">
                    <a:pos x="8" y="1"/>
                  </a:cxn>
                  <a:cxn ang="0">
                    <a:pos x="4" y="6"/>
                  </a:cxn>
                  <a:cxn ang="0">
                    <a:pos x="2" y="10"/>
                  </a:cxn>
                  <a:cxn ang="0">
                    <a:pos x="1" y="14"/>
                  </a:cxn>
                  <a:cxn ang="0">
                    <a:pos x="1" y="18"/>
                  </a:cxn>
                  <a:cxn ang="0">
                    <a:pos x="7" y="20"/>
                  </a:cxn>
                  <a:cxn ang="0">
                    <a:pos x="14" y="22"/>
                  </a:cxn>
                  <a:cxn ang="0">
                    <a:pos x="20" y="20"/>
                  </a:cxn>
                  <a:cxn ang="0">
                    <a:pos x="23" y="18"/>
                  </a:cxn>
                  <a:cxn ang="0">
                    <a:pos x="23" y="13"/>
                  </a:cxn>
                  <a:cxn ang="0">
                    <a:pos x="22" y="4"/>
                  </a:cxn>
                  <a:cxn ang="0">
                    <a:pos x="20" y="2"/>
                  </a:cxn>
                  <a:cxn ang="0">
                    <a:pos x="15" y="1"/>
                  </a:cxn>
                  <a:cxn ang="0">
                    <a:pos x="8" y="1"/>
                  </a:cxn>
                </a:cxnLst>
                <a:rect l="0" t="0" r="r" b="b"/>
                <a:pathLst>
                  <a:path w="23" h="22">
                    <a:moveTo>
                      <a:pt x="8" y="1"/>
                    </a:moveTo>
                    <a:cubicBezTo>
                      <a:pt x="7" y="2"/>
                      <a:pt x="5" y="4"/>
                      <a:pt x="4" y="6"/>
                    </a:cubicBezTo>
                    <a:cubicBezTo>
                      <a:pt x="4" y="6"/>
                      <a:pt x="3" y="9"/>
                      <a:pt x="2" y="10"/>
                    </a:cubicBezTo>
                    <a:cubicBezTo>
                      <a:pt x="2" y="12"/>
                      <a:pt x="1" y="13"/>
                      <a:pt x="1" y="14"/>
                    </a:cubicBezTo>
                    <a:cubicBezTo>
                      <a:pt x="0" y="16"/>
                      <a:pt x="0" y="18"/>
                      <a:pt x="1" y="18"/>
                    </a:cubicBezTo>
                    <a:cubicBezTo>
                      <a:pt x="2" y="19"/>
                      <a:pt x="4" y="20"/>
                      <a:pt x="7" y="20"/>
                    </a:cubicBezTo>
                    <a:cubicBezTo>
                      <a:pt x="9" y="21"/>
                      <a:pt x="12" y="22"/>
                      <a:pt x="14" y="22"/>
                    </a:cubicBezTo>
                    <a:cubicBezTo>
                      <a:pt x="17" y="22"/>
                      <a:pt x="20" y="21"/>
                      <a:pt x="20" y="20"/>
                    </a:cubicBezTo>
                    <a:cubicBezTo>
                      <a:pt x="22" y="19"/>
                      <a:pt x="23" y="18"/>
                      <a:pt x="23" y="18"/>
                    </a:cubicBezTo>
                    <a:cubicBezTo>
                      <a:pt x="23" y="18"/>
                      <a:pt x="23" y="15"/>
                      <a:pt x="23" y="13"/>
                    </a:cubicBezTo>
                    <a:cubicBezTo>
                      <a:pt x="23" y="9"/>
                      <a:pt x="23" y="6"/>
                      <a:pt x="22" y="4"/>
                    </a:cubicBezTo>
                    <a:cubicBezTo>
                      <a:pt x="21" y="3"/>
                      <a:pt x="20" y="2"/>
                      <a:pt x="20" y="2"/>
                    </a:cubicBezTo>
                    <a:cubicBezTo>
                      <a:pt x="20" y="2"/>
                      <a:pt x="18" y="1"/>
                      <a:pt x="15" y="1"/>
                    </a:cubicBezTo>
                    <a:cubicBezTo>
                      <a:pt x="12" y="0"/>
                      <a:pt x="9" y="0"/>
                      <a:pt x="8" y="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0" name="Freeform 5">
                <a:extLst>
                  <a:ext uri="{FF2B5EF4-FFF2-40B4-BE49-F238E27FC236}">
                    <a16:creationId xmlns:a16="http://schemas.microsoft.com/office/drawing/2014/main" id="{0A829CFB-57D9-8964-7C03-EA5FBC78BA63}"/>
                  </a:ext>
                </a:extLst>
              </p:cNvPr>
              <p:cNvSpPr>
                <a:spLocks/>
              </p:cNvSpPr>
              <p:nvPr/>
            </p:nvSpPr>
            <p:spPr bwMode="auto">
              <a:xfrm>
                <a:off x="4838132" y="2945012"/>
                <a:ext cx="460651" cy="690213"/>
              </a:xfrm>
              <a:custGeom>
                <a:avLst/>
                <a:gdLst/>
                <a:ahLst/>
                <a:cxnLst>
                  <a:cxn ang="0">
                    <a:pos x="62" y="325"/>
                  </a:cxn>
                  <a:cxn ang="0">
                    <a:pos x="74" y="345"/>
                  </a:cxn>
                  <a:cxn ang="0">
                    <a:pos x="100" y="362"/>
                  </a:cxn>
                  <a:cxn ang="0">
                    <a:pos x="116" y="369"/>
                  </a:cxn>
                  <a:cxn ang="0">
                    <a:pos x="135" y="377"/>
                  </a:cxn>
                  <a:cxn ang="0">
                    <a:pos x="157" y="371"/>
                  </a:cxn>
                  <a:cxn ang="0">
                    <a:pos x="187" y="368"/>
                  </a:cxn>
                  <a:cxn ang="0">
                    <a:pos x="204" y="353"/>
                  </a:cxn>
                  <a:cxn ang="0">
                    <a:pos x="189" y="346"/>
                  </a:cxn>
                  <a:cxn ang="0">
                    <a:pos x="198" y="323"/>
                  </a:cxn>
                  <a:cxn ang="0">
                    <a:pos x="218" y="314"/>
                  </a:cxn>
                  <a:cxn ang="0">
                    <a:pos x="238" y="316"/>
                  </a:cxn>
                  <a:cxn ang="0">
                    <a:pos x="248" y="307"/>
                  </a:cxn>
                  <a:cxn ang="0">
                    <a:pos x="251" y="286"/>
                  </a:cxn>
                  <a:cxn ang="0">
                    <a:pos x="240" y="271"/>
                  </a:cxn>
                  <a:cxn ang="0">
                    <a:pos x="223" y="256"/>
                  </a:cxn>
                  <a:cxn ang="0">
                    <a:pos x="206" y="260"/>
                  </a:cxn>
                  <a:cxn ang="0">
                    <a:pos x="189" y="260"/>
                  </a:cxn>
                  <a:cxn ang="0">
                    <a:pos x="167" y="261"/>
                  </a:cxn>
                  <a:cxn ang="0">
                    <a:pos x="161" y="246"/>
                  </a:cxn>
                  <a:cxn ang="0">
                    <a:pos x="173" y="247"/>
                  </a:cxn>
                  <a:cxn ang="0">
                    <a:pos x="186" y="243"/>
                  </a:cxn>
                  <a:cxn ang="0">
                    <a:pos x="183" y="232"/>
                  </a:cxn>
                  <a:cxn ang="0">
                    <a:pos x="160" y="230"/>
                  </a:cxn>
                  <a:cxn ang="0">
                    <a:pos x="152" y="209"/>
                  </a:cxn>
                  <a:cxn ang="0">
                    <a:pos x="156" y="190"/>
                  </a:cxn>
                  <a:cxn ang="0">
                    <a:pos x="174" y="178"/>
                  </a:cxn>
                  <a:cxn ang="0">
                    <a:pos x="172" y="155"/>
                  </a:cxn>
                  <a:cxn ang="0">
                    <a:pos x="184" y="141"/>
                  </a:cxn>
                  <a:cxn ang="0">
                    <a:pos x="196" y="124"/>
                  </a:cxn>
                  <a:cxn ang="0">
                    <a:pos x="193" y="100"/>
                  </a:cxn>
                  <a:cxn ang="0">
                    <a:pos x="194" y="68"/>
                  </a:cxn>
                  <a:cxn ang="0">
                    <a:pos x="202" y="50"/>
                  </a:cxn>
                  <a:cxn ang="0">
                    <a:pos x="207" y="29"/>
                  </a:cxn>
                  <a:cxn ang="0">
                    <a:pos x="199" y="10"/>
                  </a:cxn>
                  <a:cxn ang="0">
                    <a:pos x="184" y="7"/>
                  </a:cxn>
                  <a:cxn ang="0">
                    <a:pos x="166" y="27"/>
                  </a:cxn>
                  <a:cxn ang="0">
                    <a:pos x="154" y="39"/>
                  </a:cxn>
                  <a:cxn ang="0">
                    <a:pos x="134" y="52"/>
                  </a:cxn>
                  <a:cxn ang="0">
                    <a:pos x="114" y="62"/>
                  </a:cxn>
                  <a:cxn ang="0">
                    <a:pos x="91" y="61"/>
                  </a:cxn>
                  <a:cxn ang="0">
                    <a:pos x="89" y="82"/>
                  </a:cxn>
                  <a:cxn ang="0">
                    <a:pos x="64" y="85"/>
                  </a:cxn>
                  <a:cxn ang="0">
                    <a:pos x="43" y="96"/>
                  </a:cxn>
                  <a:cxn ang="0">
                    <a:pos x="17" y="109"/>
                  </a:cxn>
                  <a:cxn ang="0">
                    <a:pos x="23" y="136"/>
                  </a:cxn>
                  <a:cxn ang="0">
                    <a:pos x="9" y="148"/>
                  </a:cxn>
                  <a:cxn ang="0">
                    <a:pos x="13" y="169"/>
                  </a:cxn>
                  <a:cxn ang="0">
                    <a:pos x="3" y="194"/>
                  </a:cxn>
                  <a:cxn ang="0">
                    <a:pos x="3" y="205"/>
                  </a:cxn>
                  <a:cxn ang="0">
                    <a:pos x="13" y="218"/>
                  </a:cxn>
                  <a:cxn ang="0">
                    <a:pos x="19" y="245"/>
                  </a:cxn>
                  <a:cxn ang="0">
                    <a:pos x="27" y="266"/>
                  </a:cxn>
                  <a:cxn ang="0">
                    <a:pos x="28" y="283"/>
                  </a:cxn>
                  <a:cxn ang="0">
                    <a:pos x="40" y="315"/>
                  </a:cxn>
                </a:cxnLst>
                <a:rect l="0" t="0" r="r" b="b"/>
                <a:pathLst>
                  <a:path w="254" h="381">
                    <a:moveTo>
                      <a:pt x="46" y="317"/>
                    </a:moveTo>
                    <a:cubicBezTo>
                      <a:pt x="47" y="317"/>
                      <a:pt x="48" y="319"/>
                      <a:pt x="49" y="319"/>
                    </a:cubicBezTo>
                    <a:cubicBezTo>
                      <a:pt x="51" y="319"/>
                      <a:pt x="53" y="321"/>
                      <a:pt x="53" y="322"/>
                    </a:cubicBezTo>
                    <a:cubicBezTo>
                      <a:pt x="53" y="322"/>
                      <a:pt x="55" y="323"/>
                      <a:pt x="57" y="323"/>
                    </a:cubicBezTo>
                    <a:cubicBezTo>
                      <a:pt x="59" y="323"/>
                      <a:pt x="62" y="324"/>
                      <a:pt x="62" y="325"/>
                    </a:cubicBezTo>
                    <a:cubicBezTo>
                      <a:pt x="62" y="327"/>
                      <a:pt x="64" y="328"/>
                      <a:pt x="65" y="329"/>
                    </a:cubicBezTo>
                    <a:cubicBezTo>
                      <a:pt x="66" y="330"/>
                      <a:pt x="66" y="332"/>
                      <a:pt x="66" y="333"/>
                    </a:cubicBezTo>
                    <a:cubicBezTo>
                      <a:pt x="66" y="335"/>
                      <a:pt x="67" y="338"/>
                      <a:pt x="67" y="338"/>
                    </a:cubicBezTo>
                    <a:cubicBezTo>
                      <a:pt x="67" y="338"/>
                      <a:pt x="69" y="340"/>
                      <a:pt x="70" y="341"/>
                    </a:cubicBezTo>
                    <a:cubicBezTo>
                      <a:pt x="71" y="342"/>
                      <a:pt x="73" y="344"/>
                      <a:pt x="74" y="345"/>
                    </a:cubicBezTo>
                    <a:cubicBezTo>
                      <a:pt x="75" y="346"/>
                      <a:pt x="76" y="348"/>
                      <a:pt x="78" y="349"/>
                    </a:cubicBezTo>
                    <a:cubicBezTo>
                      <a:pt x="80" y="350"/>
                      <a:pt x="83" y="352"/>
                      <a:pt x="84" y="352"/>
                    </a:cubicBezTo>
                    <a:cubicBezTo>
                      <a:pt x="85" y="352"/>
                      <a:pt x="88" y="355"/>
                      <a:pt x="89" y="357"/>
                    </a:cubicBezTo>
                    <a:cubicBezTo>
                      <a:pt x="91" y="358"/>
                      <a:pt x="93" y="361"/>
                      <a:pt x="93" y="361"/>
                    </a:cubicBezTo>
                    <a:cubicBezTo>
                      <a:pt x="95" y="361"/>
                      <a:pt x="98" y="362"/>
                      <a:pt x="100" y="362"/>
                    </a:cubicBezTo>
                    <a:cubicBezTo>
                      <a:pt x="102" y="363"/>
                      <a:pt x="104" y="363"/>
                      <a:pt x="106" y="362"/>
                    </a:cubicBezTo>
                    <a:cubicBezTo>
                      <a:pt x="107" y="362"/>
                      <a:pt x="109" y="362"/>
                      <a:pt x="109" y="363"/>
                    </a:cubicBezTo>
                    <a:cubicBezTo>
                      <a:pt x="109" y="364"/>
                      <a:pt x="110" y="364"/>
                      <a:pt x="110" y="365"/>
                    </a:cubicBezTo>
                    <a:cubicBezTo>
                      <a:pt x="111" y="366"/>
                      <a:pt x="113" y="367"/>
                      <a:pt x="113" y="368"/>
                    </a:cubicBezTo>
                    <a:cubicBezTo>
                      <a:pt x="113" y="369"/>
                      <a:pt x="115" y="369"/>
                      <a:pt x="116" y="369"/>
                    </a:cubicBezTo>
                    <a:cubicBezTo>
                      <a:pt x="117" y="370"/>
                      <a:pt x="119" y="371"/>
                      <a:pt x="119" y="371"/>
                    </a:cubicBezTo>
                    <a:cubicBezTo>
                      <a:pt x="119" y="372"/>
                      <a:pt x="121" y="373"/>
                      <a:pt x="123" y="373"/>
                    </a:cubicBezTo>
                    <a:cubicBezTo>
                      <a:pt x="124" y="373"/>
                      <a:pt x="126" y="374"/>
                      <a:pt x="127" y="376"/>
                    </a:cubicBezTo>
                    <a:cubicBezTo>
                      <a:pt x="128" y="377"/>
                      <a:pt x="129" y="377"/>
                      <a:pt x="130" y="377"/>
                    </a:cubicBezTo>
                    <a:cubicBezTo>
                      <a:pt x="132" y="376"/>
                      <a:pt x="134" y="377"/>
                      <a:pt x="135" y="377"/>
                    </a:cubicBezTo>
                    <a:cubicBezTo>
                      <a:pt x="136" y="378"/>
                      <a:pt x="137" y="380"/>
                      <a:pt x="139" y="380"/>
                    </a:cubicBezTo>
                    <a:cubicBezTo>
                      <a:pt x="141" y="380"/>
                      <a:pt x="144" y="381"/>
                      <a:pt x="144" y="381"/>
                    </a:cubicBezTo>
                    <a:cubicBezTo>
                      <a:pt x="145" y="381"/>
                      <a:pt x="148" y="380"/>
                      <a:pt x="149" y="380"/>
                    </a:cubicBezTo>
                    <a:cubicBezTo>
                      <a:pt x="151" y="380"/>
                      <a:pt x="152" y="379"/>
                      <a:pt x="152" y="377"/>
                    </a:cubicBezTo>
                    <a:cubicBezTo>
                      <a:pt x="152" y="375"/>
                      <a:pt x="155" y="373"/>
                      <a:pt x="157" y="371"/>
                    </a:cubicBezTo>
                    <a:cubicBezTo>
                      <a:pt x="159" y="370"/>
                      <a:pt x="162" y="369"/>
                      <a:pt x="164" y="369"/>
                    </a:cubicBezTo>
                    <a:cubicBezTo>
                      <a:pt x="166" y="370"/>
                      <a:pt x="170" y="371"/>
                      <a:pt x="172" y="371"/>
                    </a:cubicBezTo>
                    <a:cubicBezTo>
                      <a:pt x="175" y="370"/>
                      <a:pt x="178" y="370"/>
                      <a:pt x="179" y="371"/>
                    </a:cubicBezTo>
                    <a:cubicBezTo>
                      <a:pt x="181" y="371"/>
                      <a:pt x="183" y="372"/>
                      <a:pt x="185" y="371"/>
                    </a:cubicBezTo>
                    <a:cubicBezTo>
                      <a:pt x="185" y="371"/>
                      <a:pt x="187" y="369"/>
                      <a:pt x="187" y="368"/>
                    </a:cubicBezTo>
                    <a:cubicBezTo>
                      <a:pt x="188" y="367"/>
                      <a:pt x="189" y="365"/>
                      <a:pt x="191" y="364"/>
                    </a:cubicBezTo>
                    <a:cubicBezTo>
                      <a:pt x="192" y="363"/>
                      <a:pt x="193" y="362"/>
                      <a:pt x="195" y="362"/>
                    </a:cubicBezTo>
                    <a:cubicBezTo>
                      <a:pt x="197" y="362"/>
                      <a:pt x="199" y="362"/>
                      <a:pt x="200" y="361"/>
                    </a:cubicBezTo>
                    <a:cubicBezTo>
                      <a:pt x="201" y="360"/>
                      <a:pt x="203" y="358"/>
                      <a:pt x="204" y="357"/>
                    </a:cubicBezTo>
                    <a:cubicBezTo>
                      <a:pt x="205" y="355"/>
                      <a:pt x="205" y="354"/>
                      <a:pt x="204" y="353"/>
                    </a:cubicBezTo>
                    <a:cubicBezTo>
                      <a:pt x="203" y="352"/>
                      <a:pt x="201" y="351"/>
                      <a:pt x="199" y="350"/>
                    </a:cubicBezTo>
                    <a:cubicBezTo>
                      <a:pt x="198" y="350"/>
                      <a:pt x="195" y="351"/>
                      <a:pt x="193" y="351"/>
                    </a:cubicBezTo>
                    <a:cubicBezTo>
                      <a:pt x="192" y="351"/>
                      <a:pt x="191" y="351"/>
                      <a:pt x="190" y="351"/>
                    </a:cubicBezTo>
                    <a:cubicBezTo>
                      <a:pt x="189" y="351"/>
                      <a:pt x="188" y="350"/>
                      <a:pt x="187" y="349"/>
                    </a:cubicBezTo>
                    <a:cubicBezTo>
                      <a:pt x="186" y="348"/>
                      <a:pt x="187" y="346"/>
                      <a:pt x="189" y="346"/>
                    </a:cubicBezTo>
                    <a:cubicBezTo>
                      <a:pt x="190" y="344"/>
                      <a:pt x="193" y="343"/>
                      <a:pt x="194" y="342"/>
                    </a:cubicBezTo>
                    <a:cubicBezTo>
                      <a:pt x="196" y="341"/>
                      <a:pt x="197" y="339"/>
                      <a:pt x="198" y="338"/>
                    </a:cubicBezTo>
                    <a:cubicBezTo>
                      <a:pt x="198" y="336"/>
                      <a:pt x="198" y="334"/>
                      <a:pt x="198" y="333"/>
                    </a:cubicBezTo>
                    <a:cubicBezTo>
                      <a:pt x="198" y="333"/>
                      <a:pt x="198" y="330"/>
                      <a:pt x="197" y="328"/>
                    </a:cubicBezTo>
                    <a:cubicBezTo>
                      <a:pt x="197" y="327"/>
                      <a:pt x="197" y="324"/>
                      <a:pt x="198" y="323"/>
                    </a:cubicBezTo>
                    <a:cubicBezTo>
                      <a:pt x="198" y="322"/>
                      <a:pt x="200" y="322"/>
                      <a:pt x="203" y="322"/>
                    </a:cubicBezTo>
                    <a:cubicBezTo>
                      <a:pt x="204" y="321"/>
                      <a:pt x="206" y="321"/>
                      <a:pt x="207" y="320"/>
                    </a:cubicBezTo>
                    <a:cubicBezTo>
                      <a:pt x="208" y="319"/>
                      <a:pt x="209" y="317"/>
                      <a:pt x="209" y="316"/>
                    </a:cubicBezTo>
                    <a:cubicBezTo>
                      <a:pt x="209" y="315"/>
                      <a:pt x="210" y="314"/>
                      <a:pt x="212" y="313"/>
                    </a:cubicBezTo>
                    <a:cubicBezTo>
                      <a:pt x="212" y="312"/>
                      <a:pt x="215" y="312"/>
                      <a:pt x="218" y="314"/>
                    </a:cubicBezTo>
                    <a:cubicBezTo>
                      <a:pt x="220" y="314"/>
                      <a:pt x="222" y="314"/>
                      <a:pt x="223" y="314"/>
                    </a:cubicBezTo>
                    <a:cubicBezTo>
                      <a:pt x="224" y="314"/>
                      <a:pt x="226" y="314"/>
                      <a:pt x="227" y="315"/>
                    </a:cubicBezTo>
                    <a:cubicBezTo>
                      <a:pt x="228" y="316"/>
                      <a:pt x="229" y="317"/>
                      <a:pt x="230" y="317"/>
                    </a:cubicBezTo>
                    <a:cubicBezTo>
                      <a:pt x="231" y="317"/>
                      <a:pt x="234" y="317"/>
                      <a:pt x="235" y="318"/>
                    </a:cubicBezTo>
                    <a:cubicBezTo>
                      <a:pt x="237" y="319"/>
                      <a:pt x="238" y="317"/>
                      <a:pt x="238" y="316"/>
                    </a:cubicBezTo>
                    <a:cubicBezTo>
                      <a:pt x="239" y="313"/>
                      <a:pt x="240" y="310"/>
                      <a:pt x="241" y="310"/>
                    </a:cubicBezTo>
                    <a:cubicBezTo>
                      <a:pt x="241" y="310"/>
                      <a:pt x="243" y="310"/>
                      <a:pt x="244" y="310"/>
                    </a:cubicBezTo>
                    <a:cubicBezTo>
                      <a:pt x="245" y="311"/>
                      <a:pt x="246" y="312"/>
                      <a:pt x="248" y="312"/>
                    </a:cubicBezTo>
                    <a:cubicBezTo>
                      <a:pt x="249" y="312"/>
                      <a:pt x="250" y="312"/>
                      <a:pt x="249" y="311"/>
                    </a:cubicBezTo>
                    <a:cubicBezTo>
                      <a:pt x="249" y="309"/>
                      <a:pt x="249" y="308"/>
                      <a:pt x="248" y="307"/>
                    </a:cubicBezTo>
                    <a:cubicBezTo>
                      <a:pt x="248" y="306"/>
                      <a:pt x="248" y="304"/>
                      <a:pt x="249" y="303"/>
                    </a:cubicBezTo>
                    <a:cubicBezTo>
                      <a:pt x="250" y="302"/>
                      <a:pt x="251" y="300"/>
                      <a:pt x="251" y="298"/>
                    </a:cubicBezTo>
                    <a:cubicBezTo>
                      <a:pt x="251" y="297"/>
                      <a:pt x="251" y="295"/>
                      <a:pt x="251" y="293"/>
                    </a:cubicBezTo>
                    <a:cubicBezTo>
                      <a:pt x="252" y="292"/>
                      <a:pt x="253" y="290"/>
                      <a:pt x="253" y="289"/>
                    </a:cubicBezTo>
                    <a:cubicBezTo>
                      <a:pt x="254" y="288"/>
                      <a:pt x="253" y="287"/>
                      <a:pt x="251" y="286"/>
                    </a:cubicBezTo>
                    <a:cubicBezTo>
                      <a:pt x="250" y="286"/>
                      <a:pt x="248" y="286"/>
                      <a:pt x="247" y="286"/>
                    </a:cubicBezTo>
                    <a:cubicBezTo>
                      <a:pt x="246" y="286"/>
                      <a:pt x="245" y="285"/>
                      <a:pt x="245" y="284"/>
                    </a:cubicBezTo>
                    <a:cubicBezTo>
                      <a:pt x="244" y="283"/>
                      <a:pt x="243" y="282"/>
                      <a:pt x="243" y="280"/>
                    </a:cubicBezTo>
                    <a:cubicBezTo>
                      <a:pt x="242" y="278"/>
                      <a:pt x="242" y="276"/>
                      <a:pt x="243" y="274"/>
                    </a:cubicBezTo>
                    <a:cubicBezTo>
                      <a:pt x="243" y="272"/>
                      <a:pt x="241" y="271"/>
                      <a:pt x="240" y="271"/>
                    </a:cubicBezTo>
                    <a:cubicBezTo>
                      <a:pt x="238" y="272"/>
                      <a:pt x="234" y="271"/>
                      <a:pt x="233" y="270"/>
                    </a:cubicBezTo>
                    <a:cubicBezTo>
                      <a:pt x="232" y="270"/>
                      <a:pt x="230" y="268"/>
                      <a:pt x="229" y="268"/>
                    </a:cubicBezTo>
                    <a:cubicBezTo>
                      <a:pt x="227" y="267"/>
                      <a:pt x="227" y="265"/>
                      <a:pt x="227" y="264"/>
                    </a:cubicBezTo>
                    <a:cubicBezTo>
                      <a:pt x="228" y="262"/>
                      <a:pt x="227" y="260"/>
                      <a:pt x="227" y="259"/>
                    </a:cubicBezTo>
                    <a:cubicBezTo>
                      <a:pt x="226" y="257"/>
                      <a:pt x="224" y="256"/>
                      <a:pt x="223" y="256"/>
                    </a:cubicBezTo>
                    <a:cubicBezTo>
                      <a:pt x="222" y="255"/>
                      <a:pt x="220" y="255"/>
                      <a:pt x="219" y="256"/>
                    </a:cubicBezTo>
                    <a:cubicBezTo>
                      <a:pt x="218" y="256"/>
                      <a:pt x="217" y="255"/>
                      <a:pt x="217" y="254"/>
                    </a:cubicBezTo>
                    <a:cubicBezTo>
                      <a:pt x="217" y="253"/>
                      <a:pt x="215" y="252"/>
                      <a:pt x="214" y="253"/>
                    </a:cubicBezTo>
                    <a:cubicBezTo>
                      <a:pt x="213" y="253"/>
                      <a:pt x="211" y="254"/>
                      <a:pt x="210" y="255"/>
                    </a:cubicBezTo>
                    <a:cubicBezTo>
                      <a:pt x="210" y="257"/>
                      <a:pt x="207" y="259"/>
                      <a:pt x="206" y="260"/>
                    </a:cubicBezTo>
                    <a:cubicBezTo>
                      <a:pt x="203" y="261"/>
                      <a:pt x="201" y="262"/>
                      <a:pt x="200" y="262"/>
                    </a:cubicBezTo>
                    <a:cubicBezTo>
                      <a:pt x="199" y="263"/>
                      <a:pt x="197" y="264"/>
                      <a:pt x="196" y="265"/>
                    </a:cubicBezTo>
                    <a:cubicBezTo>
                      <a:pt x="194" y="265"/>
                      <a:pt x="192" y="266"/>
                      <a:pt x="191" y="266"/>
                    </a:cubicBezTo>
                    <a:cubicBezTo>
                      <a:pt x="191" y="266"/>
                      <a:pt x="190" y="265"/>
                      <a:pt x="190" y="264"/>
                    </a:cubicBezTo>
                    <a:cubicBezTo>
                      <a:pt x="190" y="263"/>
                      <a:pt x="190" y="261"/>
                      <a:pt x="189" y="260"/>
                    </a:cubicBezTo>
                    <a:cubicBezTo>
                      <a:pt x="189" y="258"/>
                      <a:pt x="188" y="258"/>
                      <a:pt x="187" y="258"/>
                    </a:cubicBezTo>
                    <a:cubicBezTo>
                      <a:pt x="186" y="257"/>
                      <a:pt x="183" y="257"/>
                      <a:pt x="182" y="257"/>
                    </a:cubicBezTo>
                    <a:cubicBezTo>
                      <a:pt x="181" y="256"/>
                      <a:pt x="178" y="256"/>
                      <a:pt x="176" y="255"/>
                    </a:cubicBezTo>
                    <a:cubicBezTo>
                      <a:pt x="174" y="255"/>
                      <a:pt x="173" y="255"/>
                      <a:pt x="173" y="257"/>
                    </a:cubicBezTo>
                    <a:cubicBezTo>
                      <a:pt x="172" y="259"/>
                      <a:pt x="170" y="261"/>
                      <a:pt x="167" y="261"/>
                    </a:cubicBezTo>
                    <a:cubicBezTo>
                      <a:pt x="165" y="262"/>
                      <a:pt x="164" y="261"/>
                      <a:pt x="164" y="260"/>
                    </a:cubicBezTo>
                    <a:cubicBezTo>
                      <a:pt x="165" y="258"/>
                      <a:pt x="165" y="256"/>
                      <a:pt x="165" y="255"/>
                    </a:cubicBezTo>
                    <a:cubicBezTo>
                      <a:pt x="165" y="253"/>
                      <a:pt x="165" y="251"/>
                      <a:pt x="165" y="251"/>
                    </a:cubicBezTo>
                    <a:cubicBezTo>
                      <a:pt x="164" y="251"/>
                      <a:pt x="163" y="249"/>
                      <a:pt x="163" y="248"/>
                    </a:cubicBezTo>
                    <a:cubicBezTo>
                      <a:pt x="163" y="247"/>
                      <a:pt x="162" y="246"/>
                      <a:pt x="161" y="246"/>
                    </a:cubicBezTo>
                    <a:cubicBezTo>
                      <a:pt x="161" y="245"/>
                      <a:pt x="160" y="243"/>
                      <a:pt x="159" y="241"/>
                    </a:cubicBezTo>
                    <a:cubicBezTo>
                      <a:pt x="158" y="240"/>
                      <a:pt x="159" y="239"/>
                      <a:pt x="160" y="239"/>
                    </a:cubicBezTo>
                    <a:cubicBezTo>
                      <a:pt x="162" y="240"/>
                      <a:pt x="164" y="240"/>
                      <a:pt x="164" y="242"/>
                    </a:cubicBezTo>
                    <a:cubicBezTo>
                      <a:pt x="164" y="243"/>
                      <a:pt x="165" y="245"/>
                      <a:pt x="167" y="245"/>
                    </a:cubicBezTo>
                    <a:cubicBezTo>
                      <a:pt x="168" y="245"/>
                      <a:pt x="171" y="246"/>
                      <a:pt x="173" y="247"/>
                    </a:cubicBezTo>
                    <a:cubicBezTo>
                      <a:pt x="174" y="247"/>
                      <a:pt x="177" y="247"/>
                      <a:pt x="178" y="247"/>
                    </a:cubicBezTo>
                    <a:cubicBezTo>
                      <a:pt x="180" y="247"/>
                      <a:pt x="181" y="248"/>
                      <a:pt x="181" y="249"/>
                    </a:cubicBezTo>
                    <a:cubicBezTo>
                      <a:pt x="181" y="250"/>
                      <a:pt x="183" y="251"/>
                      <a:pt x="184" y="251"/>
                    </a:cubicBezTo>
                    <a:cubicBezTo>
                      <a:pt x="186" y="251"/>
                      <a:pt x="187" y="250"/>
                      <a:pt x="186" y="248"/>
                    </a:cubicBezTo>
                    <a:cubicBezTo>
                      <a:pt x="186" y="247"/>
                      <a:pt x="186" y="244"/>
                      <a:pt x="186" y="243"/>
                    </a:cubicBezTo>
                    <a:cubicBezTo>
                      <a:pt x="186" y="242"/>
                      <a:pt x="187" y="241"/>
                      <a:pt x="188" y="241"/>
                    </a:cubicBezTo>
                    <a:cubicBezTo>
                      <a:pt x="189" y="241"/>
                      <a:pt x="190" y="239"/>
                      <a:pt x="191" y="237"/>
                    </a:cubicBezTo>
                    <a:cubicBezTo>
                      <a:pt x="192" y="236"/>
                      <a:pt x="192" y="234"/>
                      <a:pt x="192" y="232"/>
                    </a:cubicBezTo>
                    <a:cubicBezTo>
                      <a:pt x="191" y="231"/>
                      <a:pt x="190" y="230"/>
                      <a:pt x="188" y="232"/>
                    </a:cubicBezTo>
                    <a:cubicBezTo>
                      <a:pt x="187" y="233"/>
                      <a:pt x="184" y="233"/>
                      <a:pt x="183" y="232"/>
                    </a:cubicBezTo>
                    <a:cubicBezTo>
                      <a:pt x="181" y="231"/>
                      <a:pt x="179" y="231"/>
                      <a:pt x="177" y="230"/>
                    </a:cubicBezTo>
                    <a:cubicBezTo>
                      <a:pt x="176" y="230"/>
                      <a:pt x="173" y="230"/>
                      <a:pt x="171" y="232"/>
                    </a:cubicBezTo>
                    <a:cubicBezTo>
                      <a:pt x="170" y="233"/>
                      <a:pt x="168" y="234"/>
                      <a:pt x="167" y="234"/>
                    </a:cubicBezTo>
                    <a:cubicBezTo>
                      <a:pt x="165" y="234"/>
                      <a:pt x="163" y="234"/>
                      <a:pt x="163" y="234"/>
                    </a:cubicBezTo>
                    <a:cubicBezTo>
                      <a:pt x="161" y="233"/>
                      <a:pt x="160" y="231"/>
                      <a:pt x="160" y="230"/>
                    </a:cubicBezTo>
                    <a:cubicBezTo>
                      <a:pt x="160" y="229"/>
                      <a:pt x="160" y="228"/>
                      <a:pt x="160" y="227"/>
                    </a:cubicBezTo>
                    <a:cubicBezTo>
                      <a:pt x="160" y="226"/>
                      <a:pt x="160" y="225"/>
                      <a:pt x="161" y="224"/>
                    </a:cubicBezTo>
                    <a:cubicBezTo>
                      <a:pt x="161" y="223"/>
                      <a:pt x="160" y="222"/>
                      <a:pt x="158" y="221"/>
                    </a:cubicBezTo>
                    <a:cubicBezTo>
                      <a:pt x="157" y="220"/>
                      <a:pt x="154" y="218"/>
                      <a:pt x="153" y="216"/>
                    </a:cubicBezTo>
                    <a:cubicBezTo>
                      <a:pt x="152" y="214"/>
                      <a:pt x="151" y="211"/>
                      <a:pt x="152" y="209"/>
                    </a:cubicBezTo>
                    <a:cubicBezTo>
                      <a:pt x="153" y="208"/>
                      <a:pt x="154" y="205"/>
                      <a:pt x="154" y="203"/>
                    </a:cubicBezTo>
                    <a:cubicBezTo>
                      <a:pt x="155" y="201"/>
                      <a:pt x="155" y="199"/>
                      <a:pt x="156" y="197"/>
                    </a:cubicBezTo>
                    <a:cubicBezTo>
                      <a:pt x="157" y="197"/>
                      <a:pt x="156" y="195"/>
                      <a:pt x="155" y="195"/>
                    </a:cubicBezTo>
                    <a:cubicBezTo>
                      <a:pt x="153" y="194"/>
                      <a:pt x="153" y="193"/>
                      <a:pt x="153" y="192"/>
                    </a:cubicBezTo>
                    <a:cubicBezTo>
                      <a:pt x="153" y="191"/>
                      <a:pt x="155" y="190"/>
                      <a:pt x="156" y="190"/>
                    </a:cubicBezTo>
                    <a:cubicBezTo>
                      <a:pt x="158" y="191"/>
                      <a:pt x="160" y="191"/>
                      <a:pt x="161" y="191"/>
                    </a:cubicBezTo>
                    <a:cubicBezTo>
                      <a:pt x="163" y="191"/>
                      <a:pt x="167" y="192"/>
                      <a:pt x="168" y="193"/>
                    </a:cubicBezTo>
                    <a:cubicBezTo>
                      <a:pt x="170" y="193"/>
                      <a:pt x="171" y="191"/>
                      <a:pt x="172" y="189"/>
                    </a:cubicBezTo>
                    <a:cubicBezTo>
                      <a:pt x="172" y="188"/>
                      <a:pt x="173" y="185"/>
                      <a:pt x="174" y="184"/>
                    </a:cubicBezTo>
                    <a:cubicBezTo>
                      <a:pt x="175" y="183"/>
                      <a:pt x="174" y="181"/>
                      <a:pt x="174" y="178"/>
                    </a:cubicBezTo>
                    <a:cubicBezTo>
                      <a:pt x="173" y="176"/>
                      <a:pt x="171" y="173"/>
                      <a:pt x="171" y="172"/>
                    </a:cubicBezTo>
                    <a:cubicBezTo>
                      <a:pt x="170" y="173"/>
                      <a:pt x="169" y="170"/>
                      <a:pt x="169" y="167"/>
                    </a:cubicBezTo>
                    <a:cubicBezTo>
                      <a:pt x="169" y="166"/>
                      <a:pt x="169" y="162"/>
                      <a:pt x="169" y="160"/>
                    </a:cubicBezTo>
                    <a:cubicBezTo>
                      <a:pt x="169" y="158"/>
                      <a:pt x="170" y="156"/>
                      <a:pt x="171" y="156"/>
                    </a:cubicBezTo>
                    <a:cubicBezTo>
                      <a:pt x="172" y="156"/>
                      <a:pt x="172" y="156"/>
                      <a:pt x="172" y="155"/>
                    </a:cubicBezTo>
                    <a:cubicBezTo>
                      <a:pt x="172" y="154"/>
                      <a:pt x="172" y="152"/>
                      <a:pt x="172" y="150"/>
                    </a:cubicBezTo>
                    <a:cubicBezTo>
                      <a:pt x="172" y="150"/>
                      <a:pt x="172" y="147"/>
                      <a:pt x="172" y="145"/>
                    </a:cubicBezTo>
                    <a:cubicBezTo>
                      <a:pt x="172" y="145"/>
                      <a:pt x="173" y="143"/>
                      <a:pt x="174" y="142"/>
                    </a:cubicBezTo>
                    <a:cubicBezTo>
                      <a:pt x="175" y="141"/>
                      <a:pt x="178" y="141"/>
                      <a:pt x="179" y="141"/>
                    </a:cubicBezTo>
                    <a:cubicBezTo>
                      <a:pt x="180" y="141"/>
                      <a:pt x="182" y="141"/>
                      <a:pt x="184" y="141"/>
                    </a:cubicBezTo>
                    <a:cubicBezTo>
                      <a:pt x="185" y="141"/>
                      <a:pt x="187" y="141"/>
                      <a:pt x="188" y="141"/>
                    </a:cubicBezTo>
                    <a:cubicBezTo>
                      <a:pt x="189" y="141"/>
                      <a:pt x="191" y="141"/>
                      <a:pt x="192" y="141"/>
                    </a:cubicBezTo>
                    <a:cubicBezTo>
                      <a:pt x="194" y="141"/>
                      <a:pt x="195" y="139"/>
                      <a:pt x="195" y="136"/>
                    </a:cubicBezTo>
                    <a:cubicBezTo>
                      <a:pt x="195" y="134"/>
                      <a:pt x="196" y="131"/>
                      <a:pt x="195" y="130"/>
                    </a:cubicBezTo>
                    <a:cubicBezTo>
                      <a:pt x="195" y="128"/>
                      <a:pt x="195" y="125"/>
                      <a:pt x="196" y="124"/>
                    </a:cubicBezTo>
                    <a:cubicBezTo>
                      <a:pt x="197" y="124"/>
                      <a:pt x="197" y="121"/>
                      <a:pt x="195" y="119"/>
                    </a:cubicBezTo>
                    <a:cubicBezTo>
                      <a:pt x="194" y="118"/>
                      <a:pt x="191" y="115"/>
                      <a:pt x="188" y="114"/>
                    </a:cubicBezTo>
                    <a:cubicBezTo>
                      <a:pt x="186" y="113"/>
                      <a:pt x="185" y="111"/>
                      <a:pt x="187" y="110"/>
                    </a:cubicBezTo>
                    <a:cubicBezTo>
                      <a:pt x="189" y="109"/>
                      <a:pt x="191" y="108"/>
                      <a:pt x="192" y="106"/>
                    </a:cubicBezTo>
                    <a:cubicBezTo>
                      <a:pt x="192" y="105"/>
                      <a:pt x="193" y="103"/>
                      <a:pt x="193" y="100"/>
                    </a:cubicBezTo>
                    <a:cubicBezTo>
                      <a:pt x="193" y="98"/>
                      <a:pt x="193" y="95"/>
                      <a:pt x="193" y="93"/>
                    </a:cubicBezTo>
                    <a:cubicBezTo>
                      <a:pt x="194" y="91"/>
                      <a:pt x="194" y="88"/>
                      <a:pt x="194" y="86"/>
                    </a:cubicBezTo>
                    <a:cubicBezTo>
                      <a:pt x="194" y="85"/>
                      <a:pt x="195" y="82"/>
                      <a:pt x="195" y="80"/>
                    </a:cubicBezTo>
                    <a:cubicBezTo>
                      <a:pt x="195" y="78"/>
                      <a:pt x="194" y="75"/>
                      <a:pt x="194" y="74"/>
                    </a:cubicBezTo>
                    <a:cubicBezTo>
                      <a:pt x="193" y="72"/>
                      <a:pt x="193" y="70"/>
                      <a:pt x="194" y="68"/>
                    </a:cubicBezTo>
                    <a:cubicBezTo>
                      <a:pt x="195" y="66"/>
                      <a:pt x="196" y="63"/>
                      <a:pt x="198" y="62"/>
                    </a:cubicBezTo>
                    <a:cubicBezTo>
                      <a:pt x="199" y="60"/>
                      <a:pt x="203" y="58"/>
                      <a:pt x="203" y="57"/>
                    </a:cubicBezTo>
                    <a:cubicBezTo>
                      <a:pt x="205" y="55"/>
                      <a:pt x="207" y="53"/>
                      <a:pt x="207" y="52"/>
                    </a:cubicBezTo>
                    <a:cubicBezTo>
                      <a:pt x="207" y="51"/>
                      <a:pt x="207" y="51"/>
                      <a:pt x="205" y="51"/>
                    </a:cubicBezTo>
                    <a:cubicBezTo>
                      <a:pt x="204" y="51"/>
                      <a:pt x="203" y="51"/>
                      <a:pt x="202" y="50"/>
                    </a:cubicBezTo>
                    <a:cubicBezTo>
                      <a:pt x="200" y="49"/>
                      <a:pt x="198" y="48"/>
                      <a:pt x="197" y="47"/>
                    </a:cubicBezTo>
                    <a:cubicBezTo>
                      <a:pt x="196" y="47"/>
                      <a:pt x="196" y="44"/>
                      <a:pt x="197" y="42"/>
                    </a:cubicBezTo>
                    <a:cubicBezTo>
                      <a:pt x="198" y="41"/>
                      <a:pt x="199" y="38"/>
                      <a:pt x="200" y="36"/>
                    </a:cubicBezTo>
                    <a:cubicBezTo>
                      <a:pt x="201" y="35"/>
                      <a:pt x="203" y="34"/>
                      <a:pt x="204" y="33"/>
                    </a:cubicBezTo>
                    <a:cubicBezTo>
                      <a:pt x="206" y="32"/>
                      <a:pt x="207" y="30"/>
                      <a:pt x="207" y="29"/>
                    </a:cubicBezTo>
                    <a:cubicBezTo>
                      <a:pt x="207" y="28"/>
                      <a:pt x="206" y="26"/>
                      <a:pt x="205" y="25"/>
                    </a:cubicBezTo>
                    <a:cubicBezTo>
                      <a:pt x="205" y="24"/>
                      <a:pt x="204" y="23"/>
                      <a:pt x="204" y="21"/>
                    </a:cubicBezTo>
                    <a:cubicBezTo>
                      <a:pt x="205" y="20"/>
                      <a:pt x="205" y="18"/>
                      <a:pt x="205" y="17"/>
                    </a:cubicBezTo>
                    <a:cubicBezTo>
                      <a:pt x="205" y="15"/>
                      <a:pt x="204" y="13"/>
                      <a:pt x="203" y="12"/>
                    </a:cubicBezTo>
                    <a:cubicBezTo>
                      <a:pt x="202" y="10"/>
                      <a:pt x="200" y="9"/>
                      <a:pt x="199" y="10"/>
                    </a:cubicBezTo>
                    <a:cubicBezTo>
                      <a:pt x="198" y="11"/>
                      <a:pt x="196" y="10"/>
                      <a:pt x="195" y="9"/>
                    </a:cubicBezTo>
                    <a:cubicBezTo>
                      <a:pt x="194" y="9"/>
                      <a:pt x="193" y="7"/>
                      <a:pt x="192" y="6"/>
                    </a:cubicBezTo>
                    <a:cubicBezTo>
                      <a:pt x="191" y="5"/>
                      <a:pt x="190" y="4"/>
                      <a:pt x="190" y="2"/>
                    </a:cubicBezTo>
                    <a:cubicBezTo>
                      <a:pt x="190" y="0"/>
                      <a:pt x="188" y="0"/>
                      <a:pt x="187" y="2"/>
                    </a:cubicBezTo>
                    <a:cubicBezTo>
                      <a:pt x="185" y="4"/>
                      <a:pt x="184" y="5"/>
                      <a:pt x="184" y="7"/>
                    </a:cubicBezTo>
                    <a:cubicBezTo>
                      <a:pt x="184" y="9"/>
                      <a:pt x="184" y="10"/>
                      <a:pt x="183" y="10"/>
                    </a:cubicBezTo>
                    <a:cubicBezTo>
                      <a:pt x="182" y="9"/>
                      <a:pt x="181" y="11"/>
                      <a:pt x="178" y="11"/>
                    </a:cubicBezTo>
                    <a:cubicBezTo>
                      <a:pt x="176" y="13"/>
                      <a:pt x="173" y="16"/>
                      <a:pt x="171" y="17"/>
                    </a:cubicBezTo>
                    <a:cubicBezTo>
                      <a:pt x="168" y="18"/>
                      <a:pt x="167" y="21"/>
                      <a:pt x="167" y="22"/>
                    </a:cubicBezTo>
                    <a:cubicBezTo>
                      <a:pt x="167" y="24"/>
                      <a:pt x="166" y="26"/>
                      <a:pt x="166" y="27"/>
                    </a:cubicBezTo>
                    <a:cubicBezTo>
                      <a:pt x="166" y="29"/>
                      <a:pt x="165" y="30"/>
                      <a:pt x="165" y="31"/>
                    </a:cubicBezTo>
                    <a:cubicBezTo>
                      <a:pt x="164" y="32"/>
                      <a:pt x="162" y="32"/>
                      <a:pt x="161" y="31"/>
                    </a:cubicBezTo>
                    <a:cubicBezTo>
                      <a:pt x="160" y="31"/>
                      <a:pt x="159" y="32"/>
                      <a:pt x="159" y="33"/>
                    </a:cubicBezTo>
                    <a:cubicBezTo>
                      <a:pt x="159" y="35"/>
                      <a:pt x="158" y="37"/>
                      <a:pt x="157" y="37"/>
                    </a:cubicBezTo>
                    <a:cubicBezTo>
                      <a:pt x="156" y="37"/>
                      <a:pt x="155" y="38"/>
                      <a:pt x="154" y="39"/>
                    </a:cubicBezTo>
                    <a:cubicBezTo>
                      <a:pt x="153" y="40"/>
                      <a:pt x="152" y="42"/>
                      <a:pt x="150" y="43"/>
                    </a:cubicBezTo>
                    <a:cubicBezTo>
                      <a:pt x="149" y="44"/>
                      <a:pt x="146" y="44"/>
                      <a:pt x="144" y="42"/>
                    </a:cubicBezTo>
                    <a:cubicBezTo>
                      <a:pt x="143" y="41"/>
                      <a:pt x="140" y="42"/>
                      <a:pt x="138" y="43"/>
                    </a:cubicBezTo>
                    <a:cubicBezTo>
                      <a:pt x="136" y="44"/>
                      <a:pt x="134" y="46"/>
                      <a:pt x="134" y="46"/>
                    </a:cubicBezTo>
                    <a:cubicBezTo>
                      <a:pt x="134" y="48"/>
                      <a:pt x="134" y="51"/>
                      <a:pt x="134" y="52"/>
                    </a:cubicBezTo>
                    <a:cubicBezTo>
                      <a:pt x="134" y="54"/>
                      <a:pt x="134" y="57"/>
                      <a:pt x="136" y="58"/>
                    </a:cubicBezTo>
                    <a:cubicBezTo>
                      <a:pt x="137" y="59"/>
                      <a:pt x="136" y="60"/>
                      <a:pt x="135" y="60"/>
                    </a:cubicBezTo>
                    <a:cubicBezTo>
                      <a:pt x="133" y="60"/>
                      <a:pt x="130" y="60"/>
                      <a:pt x="128" y="60"/>
                    </a:cubicBezTo>
                    <a:cubicBezTo>
                      <a:pt x="126" y="60"/>
                      <a:pt x="122" y="60"/>
                      <a:pt x="122" y="61"/>
                    </a:cubicBezTo>
                    <a:cubicBezTo>
                      <a:pt x="120" y="61"/>
                      <a:pt x="116" y="62"/>
                      <a:pt x="114" y="62"/>
                    </a:cubicBezTo>
                    <a:cubicBezTo>
                      <a:pt x="111" y="62"/>
                      <a:pt x="107" y="61"/>
                      <a:pt x="105" y="62"/>
                    </a:cubicBezTo>
                    <a:cubicBezTo>
                      <a:pt x="104" y="61"/>
                      <a:pt x="102" y="60"/>
                      <a:pt x="101" y="60"/>
                    </a:cubicBezTo>
                    <a:cubicBezTo>
                      <a:pt x="100" y="59"/>
                      <a:pt x="98" y="57"/>
                      <a:pt x="97" y="56"/>
                    </a:cubicBezTo>
                    <a:cubicBezTo>
                      <a:pt x="96" y="54"/>
                      <a:pt x="94" y="54"/>
                      <a:pt x="93" y="56"/>
                    </a:cubicBezTo>
                    <a:cubicBezTo>
                      <a:pt x="91" y="57"/>
                      <a:pt x="90" y="59"/>
                      <a:pt x="91" y="61"/>
                    </a:cubicBezTo>
                    <a:cubicBezTo>
                      <a:pt x="91" y="62"/>
                      <a:pt x="91" y="64"/>
                      <a:pt x="92" y="66"/>
                    </a:cubicBezTo>
                    <a:cubicBezTo>
                      <a:pt x="93" y="67"/>
                      <a:pt x="93" y="69"/>
                      <a:pt x="93" y="70"/>
                    </a:cubicBezTo>
                    <a:cubicBezTo>
                      <a:pt x="93" y="71"/>
                      <a:pt x="93" y="74"/>
                      <a:pt x="94" y="75"/>
                    </a:cubicBezTo>
                    <a:cubicBezTo>
                      <a:pt x="95" y="76"/>
                      <a:pt x="95" y="78"/>
                      <a:pt x="94" y="80"/>
                    </a:cubicBezTo>
                    <a:cubicBezTo>
                      <a:pt x="93" y="81"/>
                      <a:pt x="91" y="83"/>
                      <a:pt x="89" y="82"/>
                    </a:cubicBezTo>
                    <a:cubicBezTo>
                      <a:pt x="87" y="82"/>
                      <a:pt x="83" y="82"/>
                      <a:pt x="82" y="82"/>
                    </a:cubicBezTo>
                    <a:cubicBezTo>
                      <a:pt x="80" y="82"/>
                      <a:pt x="77" y="83"/>
                      <a:pt x="75" y="83"/>
                    </a:cubicBezTo>
                    <a:cubicBezTo>
                      <a:pt x="74" y="82"/>
                      <a:pt x="73" y="84"/>
                      <a:pt x="72" y="84"/>
                    </a:cubicBezTo>
                    <a:cubicBezTo>
                      <a:pt x="71" y="86"/>
                      <a:pt x="69" y="87"/>
                      <a:pt x="67" y="87"/>
                    </a:cubicBezTo>
                    <a:cubicBezTo>
                      <a:pt x="67" y="87"/>
                      <a:pt x="65" y="85"/>
                      <a:pt x="64" y="85"/>
                    </a:cubicBezTo>
                    <a:cubicBezTo>
                      <a:pt x="63" y="84"/>
                      <a:pt x="60" y="82"/>
                      <a:pt x="58" y="82"/>
                    </a:cubicBezTo>
                    <a:cubicBezTo>
                      <a:pt x="57" y="82"/>
                      <a:pt x="55" y="84"/>
                      <a:pt x="54" y="86"/>
                    </a:cubicBezTo>
                    <a:cubicBezTo>
                      <a:pt x="52" y="87"/>
                      <a:pt x="51" y="90"/>
                      <a:pt x="51" y="91"/>
                    </a:cubicBezTo>
                    <a:cubicBezTo>
                      <a:pt x="51" y="93"/>
                      <a:pt x="49" y="94"/>
                      <a:pt x="48" y="94"/>
                    </a:cubicBezTo>
                    <a:cubicBezTo>
                      <a:pt x="47" y="94"/>
                      <a:pt x="45" y="95"/>
                      <a:pt x="43" y="96"/>
                    </a:cubicBezTo>
                    <a:cubicBezTo>
                      <a:pt x="42" y="97"/>
                      <a:pt x="39" y="99"/>
                      <a:pt x="37" y="100"/>
                    </a:cubicBezTo>
                    <a:cubicBezTo>
                      <a:pt x="35" y="102"/>
                      <a:pt x="33" y="103"/>
                      <a:pt x="32" y="102"/>
                    </a:cubicBezTo>
                    <a:cubicBezTo>
                      <a:pt x="31" y="101"/>
                      <a:pt x="28" y="101"/>
                      <a:pt x="26" y="102"/>
                    </a:cubicBezTo>
                    <a:cubicBezTo>
                      <a:pt x="24" y="102"/>
                      <a:pt x="20" y="103"/>
                      <a:pt x="18" y="104"/>
                    </a:cubicBezTo>
                    <a:cubicBezTo>
                      <a:pt x="15" y="106"/>
                      <a:pt x="15" y="108"/>
                      <a:pt x="17" y="109"/>
                    </a:cubicBezTo>
                    <a:cubicBezTo>
                      <a:pt x="20" y="110"/>
                      <a:pt x="20" y="113"/>
                      <a:pt x="19" y="114"/>
                    </a:cubicBezTo>
                    <a:cubicBezTo>
                      <a:pt x="18" y="116"/>
                      <a:pt x="20" y="118"/>
                      <a:pt x="21" y="119"/>
                    </a:cubicBezTo>
                    <a:cubicBezTo>
                      <a:pt x="24" y="119"/>
                      <a:pt x="27" y="121"/>
                      <a:pt x="27" y="123"/>
                    </a:cubicBezTo>
                    <a:cubicBezTo>
                      <a:pt x="28" y="124"/>
                      <a:pt x="28" y="127"/>
                      <a:pt x="27" y="129"/>
                    </a:cubicBezTo>
                    <a:cubicBezTo>
                      <a:pt x="26" y="130"/>
                      <a:pt x="24" y="134"/>
                      <a:pt x="23" y="136"/>
                    </a:cubicBezTo>
                    <a:cubicBezTo>
                      <a:pt x="22" y="137"/>
                      <a:pt x="22" y="141"/>
                      <a:pt x="21" y="142"/>
                    </a:cubicBezTo>
                    <a:cubicBezTo>
                      <a:pt x="21" y="144"/>
                      <a:pt x="20" y="147"/>
                      <a:pt x="19" y="147"/>
                    </a:cubicBezTo>
                    <a:cubicBezTo>
                      <a:pt x="19" y="148"/>
                      <a:pt x="17" y="148"/>
                      <a:pt x="15" y="149"/>
                    </a:cubicBezTo>
                    <a:cubicBezTo>
                      <a:pt x="14" y="149"/>
                      <a:pt x="12" y="149"/>
                      <a:pt x="12" y="149"/>
                    </a:cubicBezTo>
                    <a:cubicBezTo>
                      <a:pt x="11" y="148"/>
                      <a:pt x="9" y="148"/>
                      <a:pt x="9" y="148"/>
                    </a:cubicBezTo>
                    <a:cubicBezTo>
                      <a:pt x="8" y="149"/>
                      <a:pt x="7" y="150"/>
                      <a:pt x="6" y="151"/>
                    </a:cubicBezTo>
                    <a:cubicBezTo>
                      <a:pt x="5" y="152"/>
                      <a:pt x="6" y="154"/>
                      <a:pt x="8" y="155"/>
                    </a:cubicBezTo>
                    <a:cubicBezTo>
                      <a:pt x="10" y="154"/>
                      <a:pt x="12" y="156"/>
                      <a:pt x="13" y="158"/>
                    </a:cubicBezTo>
                    <a:cubicBezTo>
                      <a:pt x="13" y="159"/>
                      <a:pt x="13" y="161"/>
                      <a:pt x="12" y="162"/>
                    </a:cubicBezTo>
                    <a:cubicBezTo>
                      <a:pt x="12" y="163"/>
                      <a:pt x="12" y="166"/>
                      <a:pt x="13" y="169"/>
                    </a:cubicBezTo>
                    <a:cubicBezTo>
                      <a:pt x="14" y="172"/>
                      <a:pt x="14" y="175"/>
                      <a:pt x="13" y="176"/>
                    </a:cubicBezTo>
                    <a:cubicBezTo>
                      <a:pt x="12" y="176"/>
                      <a:pt x="11" y="177"/>
                      <a:pt x="11" y="178"/>
                    </a:cubicBezTo>
                    <a:cubicBezTo>
                      <a:pt x="11" y="179"/>
                      <a:pt x="10" y="182"/>
                      <a:pt x="10" y="183"/>
                    </a:cubicBezTo>
                    <a:cubicBezTo>
                      <a:pt x="11" y="185"/>
                      <a:pt x="10" y="188"/>
                      <a:pt x="9" y="188"/>
                    </a:cubicBezTo>
                    <a:cubicBezTo>
                      <a:pt x="8" y="189"/>
                      <a:pt x="5" y="192"/>
                      <a:pt x="3" y="194"/>
                    </a:cubicBezTo>
                    <a:cubicBezTo>
                      <a:pt x="1" y="196"/>
                      <a:pt x="0" y="198"/>
                      <a:pt x="1" y="199"/>
                    </a:cubicBezTo>
                    <a:cubicBezTo>
                      <a:pt x="1" y="199"/>
                      <a:pt x="1" y="199"/>
                      <a:pt x="2" y="199"/>
                    </a:cubicBezTo>
                    <a:cubicBezTo>
                      <a:pt x="4" y="200"/>
                      <a:pt x="4" y="200"/>
                      <a:pt x="2" y="201"/>
                    </a:cubicBezTo>
                    <a:cubicBezTo>
                      <a:pt x="1" y="202"/>
                      <a:pt x="0" y="203"/>
                      <a:pt x="0" y="204"/>
                    </a:cubicBezTo>
                    <a:cubicBezTo>
                      <a:pt x="0" y="205"/>
                      <a:pt x="2" y="205"/>
                      <a:pt x="3" y="205"/>
                    </a:cubicBezTo>
                    <a:cubicBezTo>
                      <a:pt x="4" y="206"/>
                      <a:pt x="6" y="207"/>
                      <a:pt x="7" y="209"/>
                    </a:cubicBezTo>
                    <a:cubicBezTo>
                      <a:pt x="8" y="210"/>
                      <a:pt x="9" y="211"/>
                      <a:pt x="9" y="212"/>
                    </a:cubicBezTo>
                    <a:cubicBezTo>
                      <a:pt x="9" y="213"/>
                      <a:pt x="9" y="214"/>
                      <a:pt x="10" y="214"/>
                    </a:cubicBezTo>
                    <a:cubicBezTo>
                      <a:pt x="11" y="214"/>
                      <a:pt x="11" y="215"/>
                      <a:pt x="11" y="215"/>
                    </a:cubicBezTo>
                    <a:cubicBezTo>
                      <a:pt x="11" y="216"/>
                      <a:pt x="11" y="218"/>
                      <a:pt x="13" y="218"/>
                    </a:cubicBezTo>
                    <a:cubicBezTo>
                      <a:pt x="14" y="218"/>
                      <a:pt x="14" y="220"/>
                      <a:pt x="14" y="221"/>
                    </a:cubicBezTo>
                    <a:cubicBezTo>
                      <a:pt x="14" y="223"/>
                      <a:pt x="15" y="226"/>
                      <a:pt x="15" y="227"/>
                    </a:cubicBezTo>
                    <a:cubicBezTo>
                      <a:pt x="15" y="229"/>
                      <a:pt x="15" y="231"/>
                      <a:pt x="15" y="233"/>
                    </a:cubicBezTo>
                    <a:cubicBezTo>
                      <a:pt x="16" y="235"/>
                      <a:pt x="17" y="238"/>
                      <a:pt x="18" y="240"/>
                    </a:cubicBezTo>
                    <a:cubicBezTo>
                      <a:pt x="19" y="241"/>
                      <a:pt x="19" y="244"/>
                      <a:pt x="19" y="245"/>
                    </a:cubicBezTo>
                    <a:cubicBezTo>
                      <a:pt x="19" y="247"/>
                      <a:pt x="20" y="248"/>
                      <a:pt x="21" y="249"/>
                    </a:cubicBezTo>
                    <a:cubicBezTo>
                      <a:pt x="22" y="250"/>
                      <a:pt x="24" y="252"/>
                      <a:pt x="24" y="253"/>
                    </a:cubicBezTo>
                    <a:cubicBezTo>
                      <a:pt x="25" y="255"/>
                      <a:pt x="25" y="257"/>
                      <a:pt x="25" y="258"/>
                    </a:cubicBezTo>
                    <a:cubicBezTo>
                      <a:pt x="25" y="259"/>
                      <a:pt x="25" y="261"/>
                      <a:pt x="26" y="262"/>
                    </a:cubicBezTo>
                    <a:cubicBezTo>
                      <a:pt x="26" y="263"/>
                      <a:pt x="27" y="265"/>
                      <a:pt x="27" y="266"/>
                    </a:cubicBezTo>
                    <a:cubicBezTo>
                      <a:pt x="27" y="267"/>
                      <a:pt x="27" y="268"/>
                      <a:pt x="27" y="270"/>
                    </a:cubicBezTo>
                    <a:cubicBezTo>
                      <a:pt x="27" y="271"/>
                      <a:pt x="27" y="273"/>
                      <a:pt x="27" y="273"/>
                    </a:cubicBezTo>
                    <a:cubicBezTo>
                      <a:pt x="27" y="274"/>
                      <a:pt x="28" y="275"/>
                      <a:pt x="28" y="276"/>
                    </a:cubicBezTo>
                    <a:cubicBezTo>
                      <a:pt x="28" y="276"/>
                      <a:pt x="28" y="277"/>
                      <a:pt x="28" y="278"/>
                    </a:cubicBezTo>
                    <a:cubicBezTo>
                      <a:pt x="28" y="279"/>
                      <a:pt x="28" y="281"/>
                      <a:pt x="28" y="283"/>
                    </a:cubicBezTo>
                    <a:cubicBezTo>
                      <a:pt x="29" y="285"/>
                      <a:pt x="29" y="289"/>
                      <a:pt x="30" y="290"/>
                    </a:cubicBezTo>
                    <a:cubicBezTo>
                      <a:pt x="30" y="293"/>
                      <a:pt x="30" y="296"/>
                      <a:pt x="31" y="298"/>
                    </a:cubicBezTo>
                    <a:cubicBezTo>
                      <a:pt x="31" y="300"/>
                      <a:pt x="31" y="303"/>
                      <a:pt x="32" y="305"/>
                    </a:cubicBezTo>
                    <a:cubicBezTo>
                      <a:pt x="32" y="307"/>
                      <a:pt x="32" y="307"/>
                      <a:pt x="32" y="307"/>
                    </a:cubicBezTo>
                    <a:cubicBezTo>
                      <a:pt x="33" y="311"/>
                      <a:pt x="37" y="314"/>
                      <a:pt x="40" y="315"/>
                    </a:cubicBezTo>
                    <a:cubicBezTo>
                      <a:pt x="42" y="315"/>
                      <a:pt x="45" y="316"/>
                      <a:pt x="46" y="31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1" name="Freeform 7">
                <a:extLst>
                  <a:ext uri="{FF2B5EF4-FFF2-40B4-BE49-F238E27FC236}">
                    <a16:creationId xmlns:a16="http://schemas.microsoft.com/office/drawing/2014/main" id="{BAC6177F-1995-1945-410D-D9CC622E56A6}"/>
                  </a:ext>
                </a:extLst>
              </p:cNvPr>
              <p:cNvSpPr>
                <a:spLocks/>
              </p:cNvSpPr>
              <p:nvPr/>
            </p:nvSpPr>
            <p:spPr bwMode="auto">
              <a:xfrm>
                <a:off x="6699103" y="2149966"/>
                <a:ext cx="152274" cy="181353"/>
              </a:xfrm>
              <a:custGeom>
                <a:avLst/>
                <a:gdLst/>
                <a:ahLst/>
                <a:cxnLst>
                  <a:cxn ang="0">
                    <a:pos x="74" y="4"/>
                  </a:cxn>
                  <a:cxn ang="0">
                    <a:pos x="74" y="1"/>
                  </a:cxn>
                  <a:cxn ang="0">
                    <a:pos x="69" y="5"/>
                  </a:cxn>
                  <a:cxn ang="0">
                    <a:pos x="63" y="10"/>
                  </a:cxn>
                  <a:cxn ang="0">
                    <a:pos x="56" y="13"/>
                  </a:cxn>
                  <a:cxn ang="0">
                    <a:pos x="50" y="12"/>
                  </a:cxn>
                  <a:cxn ang="0">
                    <a:pos x="42" y="12"/>
                  </a:cxn>
                  <a:cxn ang="0">
                    <a:pos x="37" y="13"/>
                  </a:cxn>
                  <a:cxn ang="0">
                    <a:pos x="36" y="15"/>
                  </a:cxn>
                  <a:cxn ang="0">
                    <a:pos x="34" y="21"/>
                  </a:cxn>
                  <a:cxn ang="0">
                    <a:pos x="29" y="27"/>
                  </a:cxn>
                  <a:cxn ang="0">
                    <a:pos x="23" y="28"/>
                  </a:cxn>
                  <a:cxn ang="0">
                    <a:pos x="18" y="28"/>
                  </a:cxn>
                  <a:cxn ang="0">
                    <a:pos x="14" y="35"/>
                  </a:cxn>
                  <a:cxn ang="0">
                    <a:pos x="12" y="40"/>
                  </a:cxn>
                  <a:cxn ang="0">
                    <a:pos x="10" y="45"/>
                  </a:cxn>
                  <a:cxn ang="0">
                    <a:pos x="9" y="51"/>
                  </a:cxn>
                  <a:cxn ang="0">
                    <a:pos x="6" y="54"/>
                  </a:cxn>
                  <a:cxn ang="0">
                    <a:pos x="4" y="56"/>
                  </a:cxn>
                  <a:cxn ang="0">
                    <a:pos x="2" y="62"/>
                  </a:cxn>
                  <a:cxn ang="0">
                    <a:pos x="2" y="67"/>
                  </a:cxn>
                  <a:cxn ang="0">
                    <a:pos x="2" y="75"/>
                  </a:cxn>
                  <a:cxn ang="0">
                    <a:pos x="1" y="83"/>
                  </a:cxn>
                  <a:cxn ang="0">
                    <a:pos x="0" y="89"/>
                  </a:cxn>
                  <a:cxn ang="0">
                    <a:pos x="0" y="93"/>
                  </a:cxn>
                  <a:cxn ang="0">
                    <a:pos x="3" y="95"/>
                  </a:cxn>
                  <a:cxn ang="0">
                    <a:pos x="8" y="96"/>
                  </a:cxn>
                  <a:cxn ang="0">
                    <a:pos x="13" y="97"/>
                  </a:cxn>
                  <a:cxn ang="0">
                    <a:pos x="18" y="97"/>
                  </a:cxn>
                  <a:cxn ang="0">
                    <a:pos x="18" y="96"/>
                  </a:cxn>
                  <a:cxn ang="0">
                    <a:pos x="20" y="95"/>
                  </a:cxn>
                  <a:cxn ang="0">
                    <a:pos x="24" y="98"/>
                  </a:cxn>
                  <a:cxn ang="0">
                    <a:pos x="29" y="100"/>
                  </a:cxn>
                  <a:cxn ang="0">
                    <a:pos x="35" y="98"/>
                  </a:cxn>
                  <a:cxn ang="0">
                    <a:pos x="38" y="97"/>
                  </a:cxn>
                  <a:cxn ang="0">
                    <a:pos x="43" y="98"/>
                  </a:cxn>
                  <a:cxn ang="0">
                    <a:pos x="49" y="100"/>
                  </a:cxn>
                  <a:cxn ang="0">
                    <a:pos x="57" y="100"/>
                  </a:cxn>
                  <a:cxn ang="0">
                    <a:pos x="61" y="101"/>
                  </a:cxn>
                  <a:cxn ang="0">
                    <a:pos x="64" y="100"/>
                  </a:cxn>
                  <a:cxn ang="0">
                    <a:pos x="65" y="94"/>
                  </a:cxn>
                  <a:cxn ang="0">
                    <a:pos x="66" y="88"/>
                  </a:cxn>
                  <a:cxn ang="0">
                    <a:pos x="68" y="80"/>
                  </a:cxn>
                  <a:cxn ang="0">
                    <a:pos x="71" y="71"/>
                  </a:cxn>
                  <a:cxn ang="0">
                    <a:pos x="75" y="61"/>
                  </a:cxn>
                  <a:cxn ang="0">
                    <a:pos x="81" y="51"/>
                  </a:cxn>
                  <a:cxn ang="0">
                    <a:pos x="84" y="43"/>
                  </a:cxn>
                  <a:cxn ang="0">
                    <a:pos x="82" y="36"/>
                  </a:cxn>
                  <a:cxn ang="0">
                    <a:pos x="78" y="29"/>
                  </a:cxn>
                  <a:cxn ang="0">
                    <a:pos x="77" y="22"/>
                  </a:cxn>
                  <a:cxn ang="0">
                    <a:pos x="81" y="16"/>
                  </a:cxn>
                  <a:cxn ang="0">
                    <a:pos x="82" y="14"/>
                  </a:cxn>
                  <a:cxn ang="0">
                    <a:pos x="79" y="11"/>
                  </a:cxn>
                  <a:cxn ang="0">
                    <a:pos x="74" y="4"/>
                  </a:cxn>
                </a:cxnLst>
                <a:rect l="0" t="0" r="r" b="b"/>
                <a:pathLst>
                  <a:path w="84" h="101">
                    <a:moveTo>
                      <a:pt x="74" y="4"/>
                    </a:moveTo>
                    <a:cubicBezTo>
                      <a:pt x="75" y="2"/>
                      <a:pt x="74" y="0"/>
                      <a:pt x="74" y="1"/>
                    </a:cubicBezTo>
                    <a:cubicBezTo>
                      <a:pt x="73" y="3"/>
                      <a:pt x="70" y="4"/>
                      <a:pt x="69" y="5"/>
                    </a:cubicBezTo>
                    <a:cubicBezTo>
                      <a:pt x="67" y="7"/>
                      <a:pt x="65" y="9"/>
                      <a:pt x="63" y="10"/>
                    </a:cubicBezTo>
                    <a:cubicBezTo>
                      <a:pt x="61" y="12"/>
                      <a:pt x="58" y="13"/>
                      <a:pt x="56" y="13"/>
                    </a:cubicBezTo>
                    <a:cubicBezTo>
                      <a:pt x="55" y="13"/>
                      <a:pt x="52" y="13"/>
                      <a:pt x="50" y="12"/>
                    </a:cubicBezTo>
                    <a:cubicBezTo>
                      <a:pt x="47" y="12"/>
                      <a:pt x="45" y="12"/>
                      <a:pt x="42" y="12"/>
                    </a:cubicBezTo>
                    <a:cubicBezTo>
                      <a:pt x="40" y="11"/>
                      <a:pt x="38" y="12"/>
                      <a:pt x="37" y="13"/>
                    </a:cubicBezTo>
                    <a:cubicBezTo>
                      <a:pt x="36" y="13"/>
                      <a:pt x="36" y="14"/>
                      <a:pt x="36" y="15"/>
                    </a:cubicBezTo>
                    <a:cubicBezTo>
                      <a:pt x="37" y="16"/>
                      <a:pt x="36" y="19"/>
                      <a:pt x="34" y="21"/>
                    </a:cubicBezTo>
                    <a:cubicBezTo>
                      <a:pt x="32" y="23"/>
                      <a:pt x="30" y="26"/>
                      <a:pt x="29" y="27"/>
                    </a:cubicBezTo>
                    <a:cubicBezTo>
                      <a:pt x="28" y="29"/>
                      <a:pt x="25" y="30"/>
                      <a:pt x="23" y="28"/>
                    </a:cubicBezTo>
                    <a:cubicBezTo>
                      <a:pt x="21" y="27"/>
                      <a:pt x="19" y="27"/>
                      <a:pt x="18" y="28"/>
                    </a:cubicBezTo>
                    <a:cubicBezTo>
                      <a:pt x="16" y="30"/>
                      <a:pt x="15" y="33"/>
                      <a:pt x="14" y="35"/>
                    </a:cubicBezTo>
                    <a:cubicBezTo>
                      <a:pt x="13" y="37"/>
                      <a:pt x="12" y="39"/>
                      <a:pt x="12" y="40"/>
                    </a:cubicBezTo>
                    <a:cubicBezTo>
                      <a:pt x="11" y="41"/>
                      <a:pt x="10" y="44"/>
                      <a:pt x="10" y="45"/>
                    </a:cubicBezTo>
                    <a:cubicBezTo>
                      <a:pt x="10" y="48"/>
                      <a:pt x="9" y="50"/>
                      <a:pt x="9" y="51"/>
                    </a:cubicBezTo>
                    <a:cubicBezTo>
                      <a:pt x="8" y="53"/>
                      <a:pt x="7" y="54"/>
                      <a:pt x="6" y="54"/>
                    </a:cubicBezTo>
                    <a:cubicBezTo>
                      <a:pt x="5" y="54"/>
                      <a:pt x="4" y="55"/>
                      <a:pt x="4" y="56"/>
                    </a:cubicBezTo>
                    <a:cubicBezTo>
                      <a:pt x="3" y="58"/>
                      <a:pt x="3" y="61"/>
                      <a:pt x="2" y="62"/>
                    </a:cubicBezTo>
                    <a:cubicBezTo>
                      <a:pt x="2" y="63"/>
                      <a:pt x="2" y="66"/>
                      <a:pt x="2" y="67"/>
                    </a:cubicBezTo>
                    <a:cubicBezTo>
                      <a:pt x="3" y="70"/>
                      <a:pt x="3" y="73"/>
                      <a:pt x="2" y="75"/>
                    </a:cubicBezTo>
                    <a:cubicBezTo>
                      <a:pt x="2" y="78"/>
                      <a:pt x="1" y="81"/>
                      <a:pt x="1" y="83"/>
                    </a:cubicBezTo>
                    <a:cubicBezTo>
                      <a:pt x="1" y="84"/>
                      <a:pt x="1" y="87"/>
                      <a:pt x="0" y="89"/>
                    </a:cubicBezTo>
                    <a:cubicBezTo>
                      <a:pt x="0" y="89"/>
                      <a:pt x="0" y="91"/>
                      <a:pt x="0" y="93"/>
                    </a:cubicBezTo>
                    <a:cubicBezTo>
                      <a:pt x="0" y="94"/>
                      <a:pt x="2" y="94"/>
                      <a:pt x="3" y="95"/>
                    </a:cubicBezTo>
                    <a:cubicBezTo>
                      <a:pt x="5" y="95"/>
                      <a:pt x="7" y="96"/>
                      <a:pt x="8" y="96"/>
                    </a:cubicBezTo>
                    <a:cubicBezTo>
                      <a:pt x="9" y="96"/>
                      <a:pt x="11" y="97"/>
                      <a:pt x="13" y="97"/>
                    </a:cubicBezTo>
                    <a:cubicBezTo>
                      <a:pt x="16" y="97"/>
                      <a:pt x="18" y="97"/>
                      <a:pt x="18" y="97"/>
                    </a:cubicBezTo>
                    <a:cubicBezTo>
                      <a:pt x="18" y="97"/>
                      <a:pt x="18" y="97"/>
                      <a:pt x="18" y="96"/>
                    </a:cubicBezTo>
                    <a:cubicBezTo>
                      <a:pt x="18" y="95"/>
                      <a:pt x="19" y="94"/>
                      <a:pt x="20" y="95"/>
                    </a:cubicBezTo>
                    <a:cubicBezTo>
                      <a:pt x="21" y="95"/>
                      <a:pt x="23" y="96"/>
                      <a:pt x="24" y="98"/>
                    </a:cubicBezTo>
                    <a:cubicBezTo>
                      <a:pt x="25" y="99"/>
                      <a:pt x="28" y="100"/>
                      <a:pt x="29" y="100"/>
                    </a:cubicBezTo>
                    <a:cubicBezTo>
                      <a:pt x="31" y="99"/>
                      <a:pt x="33" y="99"/>
                      <a:pt x="35" y="98"/>
                    </a:cubicBezTo>
                    <a:cubicBezTo>
                      <a:pt x="36" y="97"/>
                      <a:pt x="37" y="97"/>
                      <a:pt x="38" y="97"/>
                    </a:cubicBezTo>
                    <a:cubicBezTo>
                      <a:pt x="39" y="97"/>
                      <a:pt x="42" y="98"/>
                      <a:pt x="43" y="98"/>
                    </a:cubicBezTo>
                    <a:cubicBezTo>
                      <a:pt x="45" y="100"/>
                      <a:pt x="47" y="100"/>
                      <a:pt x="49" y="100"/>
                    </a:cubicBezTo>
                    <a:cubicBezTo>
                      <a:pt x="52" y="100"/>
                      <a:pt x="55" y="100"/>
                      <a:pt x="57" y="100"/>
                    </a:cubicBezTo>
                    <a:cubicBezTo>
                      <a:pt x="57" y="100"/>
                      <a:pt x="60" y="101"/>
                      <a:pt x="61" y="101"/>
                    </a:cubicBezTo>
                    <a:cubicBezTo>
                      <a:pt x="62" y="101"/>
                      <a:pt x="63" y="101"/>
                      <a:pt x="64" y="100"/>
                    </a:cubicBezTo>
                    <a:cubicBezTo>
                      <a:pt x="64" y="99"/>
                      <a:pt x="65" y="96"/>
                      <a:pt x="65" y="94"/>
                    </a:cubicBezTo>
                    <a:cubicBezTo>
                      <a:pt x="65" y="93"/>
                      <a:pt x="66" y="89"/>
                      <a:pt x="66" y="88"/>
                    </a:cubicBezTo>
                    <a:cubicBezTo>
                      <a:pt x="66" y="85"/>
                      <a:pt x="67" y="82"/>
                      <a:pt x="68" y="80"/>
                    </a:cubicBezTo>
                    <a:cubicBezTo>
                      <a:pt x="69" y="78"/>
                      <a:pt x="70" y="73"/>
                      <a:pt x="71" y="71"/>
                    </a:cubicBezTo>
                    <a:cubicBezTo>
                      <a:pt x="72" y="67"/>
                      <a:pt x="73" y="63"/>
                      <a:pt x="75" y="61"/>
                    </a:cubicBezTo>
                    <a:cubicBezTo>
                      <a:pt x="77" y="58"/>
                      <a:pt x="80" y="54"/>
                      <a:pt x="81" y="51"/>
                    </a:cubicBezTo>
                    <a:cubicBezTo>
                      <a:pt x="82" y="49"/>
                      <a:pt x="83" y="45"/>
                      <a:pt x="84" y="43"/>
                    </a:cubicBezTo>
                    <a:cubicBezTo>
                      <a:pt x="84" y="41"/>
                      <a:pt x="84" y="38"/>
                      <a:pt x="82" y="36"/>
                    </a:cubicBezTo>
                    <a:cubicBezTo>
                      <a:pt x="81" y="33"/>
                      <a:pt x="79" y="30"/>
                      <a:pt x="78" y="29"/>
                    </a:cubicBezTo>
                    <a:cubicBezTo>
                      <a:pt x="77" y="27"/>
                      <a:pt x="76" y="24"/>
                      <a:pt x="77" y="22"/>
                    </a:cubicBezTo>
                    <a:cubicBezTo>
                      <a:pt x="77" y="20"/>
                      <a:pt x="79" y="18"/>
                      <a:pt x="81" y="16"/>
                    </a:cubicBezTo>
                    <a:cubicBezTo>
                      <a:pt x="82" y="14"/>
                      <a:pt x="82" y="14"/>
                      <a:pt x="82" y="14"/>
                    </a:cubicBezTo>
                    <a:cubicBezTo>
                      <a:pt x="83" y="13"/>
                      <a:pt x="81" y="12"/>
                      <a:pt x="79" y="11"/>
                    </a:cubicBezTo>
                    <a:cubicBezTo>
                      <a:pt x="76" y="10"/>
                      <a:pt x="75" y="7"/>
                      <a:pt x="74" y="4"/>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2" name="Freeform 8">
                <a:extLst>
                  <a:ext uri="{FF2B5EF4-FFF2-40B4-BE49-F238E27FC236}">
                    <a16:creationId xmlns:a16="http://schemas.microsoft.com/office/drawing/2014/main" id="{13612829-91CE-6950-7A06-42BAD88C4B64}"/>
                  </a:ext>
                </a:extLst>
              </p:cNvPr>
              <p:cNvSpPr>
                <a:spLocks/>
              </p:cNvSpPr>
              <p:nvPr/>
            </p:nvSpPr>
            <p:spPr bwMode="auto">
              <a:xfrm>
                <a:off x="6363945" y="1905865"/>
                <a:ext cx="582319" cy="407088"/>
              </a:xfrm>
              <a:custGeom>
                <a:avLst/>
                <a:gdLst/>
                <a:ahLst/>
                <a:cxnLst>
                  <a:cxn ang="0">
                    <a:pos x="148" y="225"/>
                  </a:cxn>
                  <a:cxn ang="0">
                    <a:pos x="165" y="222"/>
                  </a:cxn>
                  <a:cxn ang="0">
                    <a:pos x="173" y="210"/>
                  </a:cxn>
                  <a:cxn ang="0">
                    <a:pos x="188" y="209"/>
                  </a:cxn>
                  <a:cxn ang="0">
                    <a:pos x="189" y="191"/>
                  </a:cxn>
                  <a:cxn ang="0">
                    <a:pos x="196" y="179"/>
                  </a:cxn>
                  <a:cxn ang="0">
                    <a:pos x="203" y="162"/>
                  </a:cxn>
                  <a:cxn ang="0">
                    <a:pos x="203" y="144"/>
                  </a:cxn>
                  <a:cxn ang="0">
                    <a:pos x="217" y="130"/>
                  </a:cxn>
                  <a:cxn ang="0">
                    <a:pos x="227" y="123"/>
                  </a:cxn>
                  <a:cxn ang="0">
                    <a:pos x="230" y="108"/>
                  </a:cxn>
                  <a:cxn ang="0">
                    <a:pos x="238" y="91"/>
                  </a:cxn>
                  <a:cxn ang="0">
                    <a:pos x="252" y="79"/>
                  </a:cxn>
                  <a:cxn ang="0">
                    <a:pos x="270" y="64"/>
                  </a:cxn>
                  <a:cxn ang="0">
                    <a:pos x="286" y="54"/>
                  </a:cxn>
                  <a:cxn ang="0">
                    <a:pos x="299" y="42"/>
                  </a:cxn>
                  <a:cxn ang="0">
                    <a:pos x="315" y="39"/>
                  </a:cxn>
                  <a:cxn ang="0">
                    <a:pos x="322" y="28"/>
                  </a:cxn>
                  <a:cxn ang="0">
                    <a:pos x="313" y="18"/>
                  </a:cxn>
                  <a:cxn ang="0">
                    <a:pos x="317" y="4"/>
                  </a:cxn>
                  <a:cxn ang="0">
                    <a:pos x="306" y="0"/>
                  </a:cxn>
                  <a:cxn ang="0">
                    <a:pos x="287" y="9"/>
                  </a:cxn>
                  <a:cxn ang="0">
                    <a:pos x="272" y="15"/>
                  </a:cxn>
                  <a:cxn ang="0">
                    <a:pos x="255" y="24"/>
                  </a:cxn>
                  <a:cxn ang="0">
                    <a:pos x="236" y="30"/>
                  </a:cxn>
                  <a:cxn ang="0">
                    <a:pos x="224" y="42"/>
                  </a:cxn>
                  <a:cxn ang="0">
                    <a:pos x="211" y="61"/>
                  </a:cxn>
                  <a:cxn ang="0">
                    <a:pos x="192" y="69"/>
                  </a:cxn>
                  <a:cxn ang="0">
                    <a:pos x="176" y="71"/>
                  </a:cxn>
                  <a:cxn ang="0">
                    <a:pos x="162" y="68"/>
                  </a:cxn>
                  <a:cxn ang="0">
                    <a:pos x="144" y="73"/>
                  </a:cxn>
                  <a:cxn ang="0">
                    <a:pos x="121" y="84"/>
                  </a:cxn>
                  <a:cxn ang="0">
                    <a:pos x="103" y="90"/>
                  </a:cxn>
                  <a:cxn ang="0">
                    <a:pos x="88" y="90"/>
                  </a:cxn>
                  <a:cxn ang="0">
                    <a:pos x="70" y="92"/>
                  </a:cxn>
                  <a:cxn ang="0">
                    <a:pos x="40" y="92"/>
                  </a:cxn>
                  <a:cxn ang="0">
                    <a:pos x="27" y="97"/>
                  </a:cxn>
                  <a:cxn ang="0">
                    <a:pos x="13" y="102"/>
                  </a:cxn>
                  <a:cxn ang="0">
                    <a:pos x="10" y="119"/>
                  </a:cxn>
                  <a:cxn ang="0">
                    <a:pos x="1" y="132"/>
                  </a:cxn>
                  <a:cxn ang="0">
                    <a:pos x="11" y="145"/>
                  </a:cxn>
                  <a:cxn ang="0">
                    <a:pos x="12" y="159"/>
                  </a:cxn>
                  <a:cxn ang="0">
                    <a:pos x="13" y="170"/>
                  </a:cxn>
                  <a:cxn ang="0">
                    <a:pos x="21" y="152"/>
                  </a:cxn>
                  <a:cxn ang="0">
                    <a:pos x="33" y="140"/>
                  </a:cxn>
                  <a:cxn ang="0">
                    <a:pos x="50" y="139"/>
                  </a:cxn>
                  <a:cxn ang="0">
                    <a:pos x="71" y="138"/>
                  </a:cxn>
                  <a:cxn ang="0">
                    <a:pos x="85" y="144"/>
                  </a:cxn>
                  <a:cxn ang="0">
                    <a:pos x="98" y="137"/>
                  </a:cxn>
                  <a:cxn ang="0">
                    <a:pos x="108" y="135"/>
                  </a:cxn>
                  <a:cxn ang="0">
                    <a:pos x="124" y="126"/>
                  </a:cxn>
                  <a:cxn ang="0">
                    <a:pos x="135" y="130"/>
                  </a:cxn>
                  <a:cxn ang="0">
                    <a:pos x="134" y="142"/>
                  </a:cxn>
                  <a:cxn ang="0">
                    <a:pos x="149" y="142"/>
                  </a:cxn>
                  <a:cxn ang="0">
                    <a:pos x="162" y="146"/>
                  </a:cxn>
                  <a:cxn ang="0">
                    <a:pos x="162" y="157"/>
                  </a:cxn>
                  <a:cxn ang="0">
                    <a:pos x="169" y="168"/>
                  </a:cxn>
                  <a:cxn ang="0">
                    <a:pos x="150" y="180"/>
                  </a:cxn>
                  <a:cxn ang="0">
                    <a:pos x="153" y="189"/>
                  </a:cxn>
                  <a:cxn ang="0">
                    <a:pos x="144" y="194"/>
                  </a:cxn>
                  <a:cxn ang="0">
                    <a:pos x="140" y="209"/>
                  </a:cxn>
                </a:cxnLst>
                <a:rect l="0" t="0" r="r" b="b"/>
                <a:pathLst>
                  <a:path w="323" h="226">
                    <a:moveTo>
                      <a:pt x="146" y="217"/>
                    </a:moveTo>
                    <a:cubicBezTo>
                      <a:pt x="147" y="218"/>
                      <a:pt x="147" y="220"/>
                      <a:pt x="146" y="221"/>
                    </a:cubicBezTo>
                    <a:cubicBezTo>
                      <a:pt x="145" y="222"/>
                      <a:pt x="146" y="224"/>
                      <a:pt x="148" y="225"/>
                    </a:cubicBezTo>
                    <a:cubicBezTo>
                      <a:pt x="149" y="225"/>
                      <a:pt x="151" y="226"/>
                      <a:pt x="154" y="226"/>
                    </a:cubicBezTo>
                    <a:cubicBezTo>
                      <a:pt x="156" y="226"/>
                      <a:pt x="159" y="226"/>
                      <a:pt x="161" y="226"/>
                    </a:cubicBezTo>
                    <a:cubicBezTo>
                      <a:pt x="162" y="225"/>
                      <a:pt x="165" y="223"/>
                      <a:pt x="165" y="222"/>
                    </a:cubicBezTo>
                    <a:cubicBezTo>
                      <a:pt x="166" y="221"/>
                      <a:pt x="166" y="219"/>
                      <a:pt x="167" y="218"/>
                    </a:cubicBezTo>
                    <a:cubicBezTo>
                      <a:pt x="167" y="217"/>
                      <a:pt x="169" y="215"/>
                      <a:pt x="170" y="214"/>
                    </a:cubicBezTo>
                    <a:cubicBezTo>
                      <a:pt x="171" y="212"/>
                      <a:pt x="172" y="210"/>
                      <a:pt x="173" y="210"/>
                    </a:cubicBezTo>
                    <a:cubicBezTo>
                      <a:pt x="173" y="210"/>
                      <a:pt x="174" y="210"/>
                      <a:pt x="176" y="211"/>
                    </a:cubicBezTo>
                    <a:cubicBezTo>
                      <a:pt x="177" y="213"/>
                      <a:pt x="181" y="214"/>
                      <a:pt x="182" y="214"/>
                    </a:cubicBezTo>
                    <a:cubicBezTo>
                      <a:pt x="185" y="214"/>
                      <a:pt x="188" y="212"/>
                      <a:pt x="188" y="209"/>
                    </a:cubicBezTo>
                    <a:cubicBezTo>
                      <a:pt x="189" y="207"/>
                      <a:pt x="189" y="204"/>
                      <a:pt x="188" y="202"/>
                    </a:cubicBezTo>
                    <a:cubicBezTo>
                      <a:pt x="188" y="200"/>
                      <a:pt x="188" y="197"/>
                      <a:pt x="188" y="196"/>
                    </a:cubicBezTo>
                    <a:cubicBezTo>
                      <a:pt x="189" y="195"/>
                      <a:pt x="189" y="192"/>
                      <a:pt x="189" y="191"/>
                    </a:cubicBezTo>
                    <a:cubicBezTo>
                      <a:pt x="189" y="189"/>
                      <a:pt x="191" y="188"/>
                      <a:pt x="192" y="188"/>
                    </a:cubicBezTo>
                    <a:cubicBezTo>
                      <a:pt x="193" y="188"/>
                      <a:pt x="194" y="187"/>
                      <a:pt x="195" y="185"/>
                    </a:cubicBezTo>
                    <a:cubicBezTo>
                      <a:pt x="195" y="185"/>
                      <a:pt x="196" y="182"/>
                      <a:pt x="196" y="179"/>
                    </a:cubicBezTo>
                    <a:cubicBezTo>
                      <a:pt x="195" y="178"/>
                      <a:pt x="196" y="175"/>
                      <a:pt x="197" y="174"/>
                    </a:cubicBezTo>
                    <a:cubicBezTo>
                      <a:pt x="198" y="173"/>
                      <a:pt x="199" y="171"/>
                      <a:pt x="200" y="169"/>
                    </a:cubicBezTo>
                    <a:cubicBezTo>
                      <a:pt x="201" y="167"/>
                      <a:pt x="202" y="164"/>
                      <a:pt x="203" y="162"/>
                    </a:cubicBezTo>
                    <a:cubicBezTo>
                      <a:pt x="204" y="161"/>
                      <a:pt x="204" y="158"/>
                      <a:pt x="204" y="156"/>
                    </a:cubicBezTo>
                    <a:cubicBezTo>
                      <a:pt x="203" y="155"/>
                      <a:pt x="202" y="152"/>
                      <a:pt x="201" y="151"/>
                    </a:cubicBezTo>
                    <a:cubicBezTo>
                      <a:pt x="201" y="148"/>
                      <a:pt x="200" y="145"/>
                      <a:pt x="203" y="144"/>
                    </a:cubicBezTo>
                    <a:cubicBezTo>
                      <a:pt x="205" y="142"/>
                      <a:pt x="207" y="139"/>
                      <a:pt x="208" y="138"/>
                    </a:cubicBezTo>
                    <a:cubicBezTo>
                      <a:pt x="208" y="136"/>
                      <a:pt x="211" y="133"/>
                      <a:pt x="212" y="132"/>
                    </a:cubicBezTo>
                    <a:cubicBezTo>
                      <a:pt x="214" y="131"/>
                      <a:pt x="216" y="130"/>
                      <a:pt x="217" y="130"/>
                    </a:cubicBezTo>
                    <a:cubicBezTo>
                      <a:pt x="219" y="130"/>
                      <a:pt x="220" y="128"/>
                      <a:pt x="220" y="126"/>
                    </a:cubicBezTo>
                    <a:cubicBezTo>
                      <a:pt x="220" y="125"/>
                      <a:pt x="221" y="124"/>
                      <a:pt x="223" y="123"/>
                    </a:cubicBezTo>
                    <a:cubicBezTo>
                      <a:pt x="224" y="123"/>
                      <a:pt x="226" y="123"/>
                      <a:pt x="227" y="123"/>
                    </a:cubicBezTo>
                    <a:cubicBezTo>
                      <a:pt x="228" y="123"/>
                      <a:pt x="230" y="121"/>
                      <a:pt x="230" y="119"/>
                    </a:cubicBezTo>
                    <a:cubicBezTo>
                      <a:pt x="231" y="118"/>
                      <a:pt x="231" y="115"/>
                      <a:pt x="230" y="113"/>
                    </a:cubicBezTo>
                    <a:cubicBezTo>
                      <a:pt x="229" y="112"/>
                      <a:pt x="229" y="109"/>
                      <a:pt x="230" y="108"/>
                    </a:cubicBezTo>
                    <a:cubicBezTo>
                      <a:pt x="230" y="106"/>
                      <a:pt x="232" y="102"/>
                      <a:pt x="234" y="101"/>
                    </a:cubicBezTo>
                    <a:cubicBezTo>
                      <a:pt x="235" y="99"/>
                      <a:pt x="236" y="96"/>
                      <a:pt x="237" y="95"/>
                    </a:cubicBezTo>
                    <a:cubicBezTo>
                      <a:pt x="237" y="93"/>
                      <a:pt x="237" y="91"/>
                      <a:pt x="238" y="91"/>
                    </a:cubicBezTo>
                    <a:cubicBezTo>
                      <a:pt x="240" y="90"/>
                      <a:pt x="242" y="89"/>
                      <a:pt x="243" y="88"/>
                    </a:cubicBezTo>
                    <a:cubicBezTo>
                      <a:pt x="244" y="87"/>
                      <a:pt x="245" y="85"/>
                      <a:pt x="246" y="84"/>
                    </a:cubicBezTo>
                    <a:cubicBezTo>
                      <a:pt x="247" y="83"/>
                      <a:pt x="250" y="81"/>
                      <a:pt x="252" y="79"/>
                    </a:cubicBezTo>
                    <a:cubicBezTo>
                      <a:pt x="255" y="77"/>
                      <a:pt x="259" y="75"/>
                      <a:pt x="260" y="74"/>
                    </a:cubicBezTo>
                    <a:cubicBezTo>
                      <a:pt x="261" y="73"/>
                      <a:pt x="264" y="71"/>
                      <a:pt x="266" y="69"/>
                    </a:cubicBezTo>
                    <a:cubicBezTo>
                      <a:pt x="267" y="68"/>
                      <a:pt x="268" y="65"/>
                      <a:pt x="270" y="64"/>
                    </a:cubicBezTo>
                    <a:cubicBezTo>
                      <a:pt x="271" y="63"/>
                      <a:pt x="274" y="62"/>
                      <a:pt x="275" y="62"/>
                    </a:cubicBezTo>
                    <a:cubicBezTo>
                      <a:pt x="276" y="62"/>
                      <a:pt x="278" y="61"/>
                      <a:pt x="280" y="59"/>
                    </a:cubicBezTo>
                    <a:cubicBezTo>
                      <a:pt x="281" y="58"/>
                      <a:pt x="284" y="55"/>
                      <a:pt x="286" y="54"/>
                    </a:cubicBezTo>
                    <a:cubicBezTo>
                      <a:pt x="289" y="52"/>
                      <a:pt x="292" y="50"/>
                      <a:pt x="293" y="49"/>
                    </a:cubicBezTo>
                    <a:cubicBezTo>
                      <a:pt x="295" y="48"/>
                      <a:pt x="297" y="47"/>
                      <a:pt x="298" y="46"/>
                    </a:cubicBezTo>
                    <a:cubicBezTo>
                      <a:pt x="298" y="45"/>
                      <a:pt x="299" y="43"/>
                      <a:pt x="299" y="42"/>
                    </a:cubicBezTo>
                    <a:cubicBezTo>
                      <a:pt x="299" y="42"/>
                      <a:pt x="300" y="41"/>
                      <a:pt x="302" y="42"/>
                    </a:cubicBezTo>
                    <a:cubicBezTo>
                      <a:pt x="303" y="42"/>
                      <a:pt x="306" y="42"/>
                      <a:pt x="308" y="42"/>
                    </a:cubicBezTo>
                    <a:cubicBezTo>
                      <a:pt x="310" y="41"/>
                      <a:pt x="313" y="40"/>
                      <a:pt x="315" y="39"/>
                    </a:cubicBezTo>
                    <a:cubicBezTo>
                      <a:pt x="315" y="39"/>
                      <a:pt x="317" y="39"/>
                      <a:pt x="318" y="38"/>
                    </a:cubicBezTo>
                    <a:cubicBezTo>
                      <a:pt x="320" y="38"/>
                      <a:pt x="322" y="36"/>
                      <a:pt x="322" y="34"/>
                    </a:cubicBezTo>
                    <a:cubicBezTo>
                      <a:pt x="323" y="32"/>
                      <a:pt x="323" y="30"/>
                      <a:pt x="322" y="28"/>
                    </a:cubicBezTo>
                    <a:cubicBezTo>
                      <a:pt x="322" y="27"/>
                      <a:pt x="320" y="27"/>
                      <a:pt x="319" y="27"/>
                    </a:cubicBezTo>
                    <a:cubicBezTo>
                      <a:pt x="318" y="27"/>
                      <a:pt x="316" y="25"/>
                      <a:pt x="315" y="23"/>
                    </a:cubicBezTo>
                    <a:cubicBezTo>
                      <a:pt x="313" y="22"/>
                      <a:pt x="313" y="19"/>
                      <a:pt x="313" y="18"/>
                    </a:cubicBezTo>
                    <a:cubicBezTo>
                      <a:pt x="312" y="17"/>
                      <a:pt x="312" y="14"/>
                      <a:pt x="313" y="13"/>
                    </a:cubicBezTo>
                    <a:cubicBezTo>
                      <a:pt x="312" y="12"/>
                      <a:pt x="313" y="10"/>
                      <a:pt x="314" y="8"/>
                    </a:cubicBezTo>
                    <a:cubicBezTo>
                      <a:pt x="315" y="7"/>
                      <a:pt x="316" y="6"/>
                      <a:pt x="317" y="4"/>
                    </a:cubicBezTo>
                    <a:cubicBezTo>
                      <a:pt x="317" y="3"/>
                      <a:pt x="317" y="1"/>
                      <a:pt x="316" y="1"/>
                    </a:cubicBezTo>
                    <a:cubicBezTo>
                      <a:pt x="316" y="0"/>
                      <a:pt x="314" y="0"/>
                      <a:pt x="312" y="0"/>
                    </a:cubicBezTo>
                    <a:cubicBezTo>
                      <a:pt x="311" y="0"/>
                      <a:pt x="308" y="0"/>
                      <a:pt x="306" y="0"/>
                    </a:cubicBezTo>
                    <a:cubicBezTo>
                      <a:pt x="304" y="0"/>
                      <a:pt x="302" y="1"/>
                      <a:pt x="301" y="3"/>
                    </a:cubicBezTo>
                    <a:cubicBezTo>
                      <a:pt x="300" y="4"/>
                      <a:pt x="297" y="7"/>
                      <a:pt x="295" y="7"/>
                    </a:cubicBezTo>
                    <a:cubicBezTo>
                      <a:pt x="293" y="8"/>
                      <a:pt x="289" y="9"/>
                      <a:pt x="287" y="9"/>
                    </a:cubicBezTo>
                    <a:cubicBezTo>
                      <a:pt x="287" y="9"/>
                      <a:pt x="284" y="9"/>
                      <a:pt x="282" y="10"/>
                    </a:cubicBezTo>
                    <a:cubicBezTo>
                      <a:pt x="280" y="11"/>
                      <a:pt x="279" y="12"/>
                      <a:pt x="277" y="12"/>
                    </a:cubicBezTo>
                    <a:cubicBezTo>
                      <a:pt x="276" y="13"/>
                      <a:pt x="273" y="14"/>
                      <a:pt x="272" y="15"/>
                    </a:cubicBezTo>
                    <a:cubicBezTo>
                      <a:pt x="271" y="15"/>
                      <a:pt x="268" y="16"/>
                      <a:pt x="265" y="17"/>
                    </a:cubicBezTo>
                    <a:cubicBezTo>
                      <a:pt x="263" y="17"/>
                      <a:pt x="260" y="19"/>
                      <a:pt x="259" y="20"/>
                    </a:cubicBezTo>
                    <a:cubicBezTo>
                      <a:pt x="258" y="21"/>
                      <a:pt x="256" y="22"/>
                      <a:pt x="255" y="24"/>
                    </a:cubicBezTo>
                    <a:cubicBezTo>
                      <a:pt x="255" y="25"/>
                      <a:pt x="252" y="26"/>
                      <a:pt x="250" y="27"/>
                    </a:cubicBezTo>
                    <a:cubicBezTo>
                      <a:pt x="248" y="28"/>
                      <a:pt x="246" y="29"/>
                      <a:pt x="243" y="30"/>
                    </a:cubicBezTo>
                    <a:cubicBezTo>
                      <a:pt x="240" y="31"/>
                      <a:pt x="238" y="31"/>
                      <a:pt x="236" y="30"/>
                    </a:cubicBezTo>
                    <a:cubicBezTo>
                      <a:pt x="234" y="30"/>
                      <a:pt x="232" y="31"/>
                      <a:pt x="232" y="32"/>
                    </a:cubicBezTo>
                    <a:cubicBezTo>
                      <a:pt x="232" y="34"/>
                      <a:pt x="231" y="36"/>
                      <a:pt x="230" y="37"/>
                    </a:cubicBezTo>
                    <a:cubicBezTo>
                      <a:pt x="228" y="38"/>
                      <a:pt x="225" y="40"/>
                      <a:pt x="224" y="42"/>
                    </a:cubicBezTo>
                    <a:cubicBezTo>
                      <a:pt x="222" y="43"/>
                      <a:pt x="220" y="46"/>
                      <a:pt x="218" y="48"/>
                    </a:cubicBezTo>
                    <a:cubicBezTo>
                      <a:pt x="217" y="49"/>
                      <a:pt x="216" y="52"/>
                      <a:pt x="214" y="54"/>
                    </a:cubicBezTo>
                    <a:cubicBezTo>
                      <a:pt x="213" y="56"/>
                      <a:pt x="212" y="58"/>
                      <a:pt x="211" y="61"/>
                    </a:cubicBezTo>
                    <a:cubicBezTo>
                      <a:pt x="210" y="62"/>
                      <a:pt x="208" y="65"/>
                      <a:pt x="205" y="66"/>
                    </a:cubicBezTo>
                    <a:cubicBezTo>
                      <a:pt x="202" y="68"/>
                      <a:pt x="199" y="69"/>
                      <a:pt x="197" y="69"/>
                    </a:cubicBezTo>
                    <a:cubicBezTo>
                      <a:pt x="196" y="69"/>
                      <a:pt x="193" y="70"/>
                      <a:pt x="192" y="69"/>
                    </a:cubicBezTo>
                    <a:cubicBezTo>
                      <a:pt x="191" y="69"/>
                      <a:pt x="188" y="69"/>
                      <a:pt x="187" y="69"/>
                    </a:cubicBezTo>
                    <a:cubicBezTo>
                      <a:pt x="185" y="69"/>
                      <a:pt x="184" y="70"/>
                      <a:pt x="182" y="70"/>
                    </a:cubicBezTo>
                    <a:cubicBezTo>
                      <a:pt x="180" y="71"/>
                      <a:pt x="177" y="71"/>
                      <a:pt x="176" y="71"/>
                    </a:cubicBezTo>
                    <a:cubicBezTo>
                      <a:pt x="175" y="71"/>
                      <a:pt x="172" y="71"/>
                      <a:pt x="169" y="71"/>
                    </a:cubicBezTo>
                    <a:cubicBezTo>
                      <a:pt x="168" y="71"/>
                      <a:pt x="166" y="71"/>
                      <a:pt x="166" y="70"/>
                    </a:cubicBezTo>
                    <a:cubicBezTo>
                      <a:pt x="166" y="69"/>
                      <a:pt x="164" y="69"/>
                      <a:pt x="162" y="68"/>
                    </a:cubicBezTo>
                    <a:cubicBezTo>
                      <a:pt x="160" y="68"/>
                      <a:pt x="158" y="68"/>
                      <a:pt x="157" y="68"/>
                    </a:cubicBezTo>
                    <a:cubicBezTo>
                      <a:pt x="156" y="68"/>
                      <a:pt x="154" y="69"/>
                      <a:pt x="153" y="70"/>
                    </a:cubicBezTo>
                    <a:cubicBezTo>
                      <a:pt x="152" y="71"/>
                      <a:pt x="148" y="72"/>
                      <a:pt x="144" y="73"/>
                    </a:cubicBezTo>
                    <a:cubicBezTo>
                      <a:pt x="140" y="75"/>
                      <a:pt x="135" y="77"/>
                      <a:pt x="130" y="78"/>
                    </a:cubicBezTo>
                    <a:cubicBezTo>
                      <a:pt x="127" y="80"/>
                      <a:pt x="123" y="81"/>
                      <a:pt x="122" y="83"/>
                    </a:cubicBezTo>
                    <a:cubicBezTo>
                      <a:pt x="122" y="83"/>
                      <a:pt x="122" y="83"/>
                      <a:pt x="121" y="84"/>
                    </a:cubicBezTo>
                    <a:cubicBezTo>
                      <a:pt x="119" y="85"/>
                      <a:pt x="117" y="86"/>
                      <a:pt x="115" y="86"/>
                    </a:cubicBezTo>
                    <a:cubicBezTo>
                      <a:pt x="113" y="86"/>
                      <a:pt x="111" y="87"/>
                      <a:pt x="109" y="88"/>
                    </a:cubicBezTo>
                    <a:cubicBezTo>
                      <a:pt x="107" y="89"/>
                      <a:pt x="104" y="90"/>
                      <a:pt x="103" y="90"/>
                    </a:cubicBezTo>
                    <a:cubicBezTo>
                      <a:pt x="102" y="90"/>
                      <a:pt x="99" y="90"/>
                      <a:pt x="97" y="89"/>
                    </a:cubicBezTo>
                    <a:cubicBezTo>
                      <a:pt x="95" y="89"/>
                      <a:pt x="94" y="88"/>
                      <a:pt x="93" y="87"/>
                    </a:cubicBezTo>
                    <a:cubicBezTo>
                      <a:pt x="92" y="87"/>
                      <a:pt x="90" y="88"/>
                      <a:pt x="88" y="90"/>
                    </a:cubicBezTo>
                    <a:cubicBezTo>
                      <a:pt x="87" y="92"/>
                      <a:pt x="86" y="93"/>
                      <a:pt x="84" y="93"/>
                    </a:cubicBezTo>
                    <a:cubicBezTo>
                      <a:pt x="82" y="92"/>
                      <a:pt x="79" y="91"/>
                      <a:pt x="78" y="91"/>
                    </a:cubicBezTo>
                    <a:cubicBezTo>
                      <a:pt x="76" y="91"/>
                      <a:pt x="72" y="91"/>
                      <a:pt x="70" y="92"/>
                    </a:cubicBezTo>
                    <a:cubicBezTo>
                      <a:pt x="68" y="93"/>
                      <a:pt x="62" y="94"/>
                      <a:pt x="60" y="95"/>
                    </a:cubicBezTo>
                    <a:cubicBezTo>
                      <a:pt x="56" y="95"/>
                      <a:pt x="52" y="95"/>
                      <a:pt x="49" y="94"/>
                    </a:cubicBezTo>
                    <a:cubicBezTo>
                      <a:pt x="45" y="94"/>
                      <a:pt x="42" y="93"/>
                      <a:pt x="40" y="92"/>
                    </a:cubicBezTo>
                    <a:cubicBezTo>
                      <a:pt x="38" y="91"/>
                      <a:pt x="36" y="91"/>
                      <a:pt x="34" y="91"/>
                    </a:cubicBezTo>
                    <a:cubicBezTo>
                      <a:pt x="33" y="92"/>
                      <a:pt x="30" y="92"/>
                      <a:pt x="29" y="93"/>
                    </a:cubicBezTo>
                    <a:cubicBezTo>
                      <a:pt x="29" y="94"/>
                      <a:pt x="28" y="96"/>
                      <a:pt x="27" y="97"/>
                    </a:cubicBezTo>
                    <a:cubicBezTo>
                      <a:pt x="26" y="97"/>
                      <a:pt x="24" y="99"/>
                      <a:pt x="21" y="99"/>
                    </a:cubicBezTo>
                    <a:cubicBezTo>
                      <a:pt x="20" y="100"/>
                      <a:pt x="16" y="101"/>
                      <a:pt x="14" y="101"/>
                    </a:cubicBezTo>
                    <a:cubicBezTo>
                      <a:pt x="13" y="102"/>
                      <a:pt x="13" y="102"/>
                      <a:pt x="13" y="102"/>
                    </a:cubicBezTo>
                    <a:cubicBezTo>
                      <a:pt x="12" y="102"/>
                      <a:pt x="12" y="104"/>
                      <a:pt x="12" y="106"/>
                    </a:cubicBezTo>
                    <a:cubicBezTo>
                      <a:pt x="13" y="109"/>
                      <a:pt x="13" y="111"/>
                      <a:pt x="12" y="113"/>
                    </a:cubicBezTo>
                    <a:cubicBezTo>
                      <a:pt x="11" y="115"/>
                      <a:pt x="10" y="117"/>
                      <a:pt x="10" y="119"/>
                    </a:cubicBezTo>
                    <a:cubicBezTo>
                      <a:pt x="10" y="121"/>
                      <a:pt x="8" y="122"/>
                      <a:pt x="7" y="124"/>
                    </a:cubicBezTo>
                    <a:cubicBezTo>
                      <a:pt x="5" y="125"/>
                      <a:pt x="3" y="128"/>
                      <a:pt x="1" y="129"/>
                    </a:cubicBezTo>
                    <a:cubicBezTo>
                      <a:pt x="0" y="132"/>
                      <a:pt x="0" y="133"/>
                      <a:pt x="1" y="132"/>
                    </a:cubicBezTo>
                    <a:cubicBezTo>
                      <a:pt x="1" y="132"/>
                      <a:pt x="1" y="132"/>
                      <a:pt x="3" y="133"/>
                    </a:cubicBezTo>
                    <a:cubicBezTo>
                      <a:pt x="5" y="135"/>
                      <a:pt x="8" y="138"/>
                      <a:pt x="8" y="140"/>
                    </a:cubicBezTo>
                    <a:cubicBezTo>
                      <a:pt x="9" y="142"/>
                      <a:pt x="10" y="144"/>
                      <a:pt x="11" y="145"/>
                    </a:cubicBezTo>
                    <a:cubicBezTo>
                      <a:pt x="12" y="147"/>
                      <a:pt x="12" y="148"/>
                      <a:pt x="11" y="150"/>
                    </a:cubicBezTo>
                    <a:cubicBezTo>
                      <a:pt x="10" y="151"/>
                      <a:pt x="10" y="154"/>
                      <a:pt x="10" y="155"/>
                    </a:cubicBezTo>
                    <a:cubicBezTo>
                      <a:pt x="11" y="156"/>
                      <a:pt x="12" y="159"/>
                      <a:pt x="12" y="159"/>
                    </a:cubicBezTo>
                    <a:cubicBezTo>
                      <a:pt x="13" y="161"/>
                      <a:pt x="13" y="163"/>
                      <a:pt x="13" y="164"/>
                    </a:cubicBezTo>
                    <a:cubicBezTo>
                      <a:pt x="14" y="165"/>
                      <a:pt x="13" y="167"/>
                      <a:pt x="13" y="169"/>
                    </a:cubicBezTo>
                    <a:cubicBezTo>
                      <a:pt x="13" y="170"/>
                      <a:pt x="13" y="170"/>
                      <a:pt x="13" y="170"/>
                    </a:cubicBezTo>
                    <a:cubicBezTo>
                      <a:pt x="13" y="171"/>
                      <a:pt x="15" y="170"/>
                      <a:pt x="18" y="166"/>
                    </a:cubicBezTo>
                    <a:cubicBezTo>
                      <a:pt x="19" y="163"/>
                      <a:pt x="21" y="159"/>
                      <a:pt x="21" y="158"/>
                    </a:cubicBezTo>
                    <a:cubicBezTo>
                      <a:pt x="21" y="156"/>
                      <a:pt x="21" y="153"/>
                      <a:pt x="21" y="152"/>
                    </a:cubicBezTo>
                    <a:cubicBezTo>
                      <a:pt x="20" y="151"/>
                      <a:pt x="21" y="148"/>
                      <a:pt x="22" y="147"/>
                    </a:cubicBezTo>
                    <a:cubicBezTo>
                      <a:pt x="23" y="146"/>
                      <a:pt x="25" y="144"/>
                      <a:pt x="25" y="143"/>
                    </a:cubicBezTo>
                    <a:cubicBezTo>
                      <a:pt x="27" y="142"/>
                      <a:pt x="30" y="140"/>
                      <a:pt x="33" y="140"/>
                    </a:cubicBezTo>
                    <a:cubicBezTo>
                      <a:pt x="34" y="139"/>
                      <a:pt x="38" y="138"/>
                      <a:pt x="40" y="138"/>
                    </a:cubicBezTo>
                    <a:cubicBezTo>
                      <a:pt x="41" y="137"/>
                      <a:pt x="43" y="137"/>
                      <a:pt x="44" y="137"/>
                    </a:cubicBezTo>
                    <a:cubicBezTo>
                      <a:pt x="46" y="137"/>
                      <a:pt x="49" y="138"/>
                      <a:pt x="50" y="139"/>
                    </a:cubicBezTo>
                    <a:cubicBezTo>
                      <a:pt x="53" y="140"/>
                      <a:pt x="56" y="140"/>
                      <a:pt x="58" y="140"/>
                    </a:cubicBezTo>
                    <a:cubicBezTo>
                      <a:pt x="60" y="139"/>
                      <a:pt x="64" y="139"/>
                      <a:pt x="66" y="138"/>
                    </a:cubicBezTo>
                    <a:cubicBezTo>
                      <a:pt x="66" y="138"/>
                      <a:pt x="69" y="138"/>
                      <a:pt x="71" y="138"/>
                    </a:cubicBezTo>
                    <a:cubicBezTo>
                      <a:pt x="73" y="138"/>
                      <a:pt x="75" y="138"/>
                      <a:pt x="75" y="140"/>
                    </a:cubicBezTo>
                    <a:cubicBezTo>
                      <a:pt x="75" y="142"/>
                      <a:pt x="78" y="143"/>
                      <a:pt x="80" y="143"/>
                    </a:cubicBezTo>
                    <a:cubicBezTo>
                      <a:pt x="83" y="142"/>
                      <a:pt x="84" y="142"/>
                      <a:pt x="85" y="144"/>
                    </a:cubicBezTo>
                    <a:cubicBezTo>
                      <a:pt x="86" y="147"/>
                      <a:pt x="88" y="147"/>
                      <a:pt x="89" y="146"/>
                    </a:cubicBezTo>
                    <a:cubicBezTo>
                      <a:pt x="90" y="145"/>
                      <a:pt x="92" y="143"/>
                      <a:pt x="92" y="141"/>
                    </a:cubicBezTo>
                    <a:cubicBezTo>
                      <a:pt x="93" y="141"/>
                      <a:pt x="96" y="139"/>
                      <a:pt x="98" y="137"/>
                    </a:cubicBezTo>
                    <a:cubicBezTo>
                      <a:pt x="99" y="136"/>
                      <a:pt x="101" y="134"/>
                      <a:pt x="102" y="133"/>
                    </a:cubicBezTo>
                    <a:cubicBezTo>
                      <a:pt x="103" y="132"/>
                      <a:pt x="105" y="132"/>
                      <a:pt x="106" y="133"/>
                    </a:cubicBezTo>
                    <a:cubicBezTo>
                      <a:pt x="107" y="134"/>
                      <a:pt x="108" y="135"/>
                      <a:pt x="108" y="135"/>
                    </a:cubicBezTo>
                    <a:cubicBezTo>
                      <a:pt x="109" y="134"/>
                      <a:pt x="111" y="133"/>
                      <a:pt x="113" y="132"/>
                    </a:cubicBezTo>
                    <a:cubicBezTo>
                      <a:pt x="115" y="132"/>
                      <a:pt x="117" y="130"/>
                      <a:pt x="119" y="128"/>
                    </a:cubicBezTo>
                    <a:cubicBezTo>
                      <a:pt x="121" y="127"/>
                      <a:pt x="124" y="126"/>
                      <a:pt x="124" y="126"/>
                    </a:cubicBezTo>
                    <a:cubicBezTo>
                      <a:pt x="125" y="126"/>
                      <a:pt x="129" y="126"/>
                      <a:pt x="132" y="125"/>
                    </a:cubicBezTo>
                    <a:cubicBezTo>
                      <a:pt x="135" y="124"/>
                      <a:pt x="137" y="125"/>
                      <a:pt x="136" y="126"/>
                    </a:cubicBezTo>
                    <a:cubicBezTo>
                      <a:pt x="135" y="128"/>
                      <a:pt x="135" y="129"/>
                      <a:pt x="135" y="130"/>
                    </a:cubicBezTo>
                    <a:cubicBezTo>
                      <a:pt x="135" y="132"/>
                      <a:pt x="135" y="134"/>
                      <a:pt x="135" y="134"/>
                    </a:cubicBezTo>
                    <a:cubicBezTo>
                      <a:pt x="135" y="134"/>
                      <a:pt x="134" y="136"/>
                      <a:pt x="134" y="138"/>
                    </a:cubicBezTo>
                    <a:cubicBezTo>
                      <a:pt x="134" y="139"/>
                      <a:pt x="134" y="141"/>
                      <a:pt x="134" y="142"/>
                    </a:cubicBezTo>
                    <a:cubicBezTo>
                      <a:pt x="134" y="144"/>
                      <a:pt x="136" y="145"/>
                      <a:pt x="137" y="144"/>
                    </a:cubicBezTo>
                    <a:cubicBezTo>
                      <a:pt x="138" y="144"/>
                      <a:pt x="141" y="143"/>
                      <a:pt x="142" y="142"/>
                    </a:cubicBezTo>
                    <a:cubicBezTo>
                      <a:pt x="144" y="141"/>
                      <a:pt x="147" y="141"/>
                      <a:pt x="149" y="142"/>
                    </a:cubicBezTo>
                    <a:cubicBezTo>
                      <a:pt x="150" y="142"/>
                      <a:pt x="152" y="143"/>
                      <a:pt x="152" y="144"/>
                    </a:cubicBezTo>
                    <a:cubicBezTo>
                      <a:pt x="153" y="145"/>
                      <a:pt x="155" y="146"/>
                      <a:pt x="157" y="146"/>
                    </a:cubicBezTo>
                    <a:cubicBezTo>
                      <a:pt x="159" y="146"/>
                      <a:pt x="161" y="146"/>
                      <a:pt x="162" y="146"/>
                    </a:cubicBezTo>
                    <a:cubicBezTo>
                      <a:pt x="163" y="146"/>
                      <a:pt x="163" y="148"/>
                      <a:pt x="162" y="149"/>
                    </a:cubicBezTo>
                    <a:cubicBezTo>
                      <a:pt x="161" y="151"/>
                      <a:pt x="160" y="152"/>
                      <a:pt x="160" y="154"/>
                    </a:cubicBezTo>
                    <a:cubicBezTo>
                      <a:pt x="160" y="155"/>
                      <a:pt x="160" y="157"/>
                      <a:pt x="162" y="157"/>
                    </a:cubicBezTo>
                    <a:cubicBezTo>
                      <a:pt x="163" y="157"/>
                      <a:pt x="165" y="159"/>
                      <a:pt x="167" y="160"/>
                    </a:cubicBezTo>
                    <a:cubicBezTo>
                      <a:pt x="168" y="161"/>
                      <a:pt x="169" y="162"/>
                      <a:pt x="169" y="164"/>
                    </a:cubicBezTo>
                    <a:cubicBezTo>
                      <a:pt x="170" y="166"/>
                      <a:pt x="170" y="167"/>
                      <a:pt x="169" y="168"/>
                    </a:cubicBezTo>
                    <a:cubicBezTo>
                      <a:pt x="168" y="169"/>
                      <a:pt x="165" y="171"/>
                      <a:pt x="163" y="172"/>
                    </a:cubicBezTo>
                    <a:cubicBezTo>
                      <a:pt x="162" y="173"/>
                      <a:pt x="159" y="174"/>
                      <a:pt x="157" y="175"/>
                    </a:cubicBezTo>
                    <a:cubicBezTo>
                      <a:pt x="155" y="176"/>
                      <a:pt x="153" y="179"/>
                      <a:pt x="150" y="180"/>
                    </a:cubicBezTo>
                    <a:cubicBezTo>
                      <a:pt x="147" y="181"/>
                      <a:pt x="146" y="182"/>
                      <a:pt x="147" y="183"/>
                    </a:cubicBezTo>
                    <a:cubicBezTo>
                      <a:pt x="147" y="183"/>
                      <a:pt x="147" y="183"/>
                      <a:pt x="148" y="184"/>
                    </a:cubicBezTo>
                    <a:cubicBezTo>
                      <a:pt x="150" y="186"/>
                      <a:pt x="152" y="187"/>
                      <a:pt x="153" y="189"/>
                    </a:cubicBezTo>
                    <a:cubicBezTo>
                      <a:pt x="154" y="191"/>
                      <a:pt x="154" y="191"/>
                      <a:pt x="152" y="192"/>
                    </a:cubicBezTo>
                    <a:cubicBezTo>
                      <a:pt x="150" y="192"/>
                      <a:pt x="147" y="192"/>
                      <a:pt x="147" y="192"/>
                    </a:cubicBezTo>
                    <a:cubicBezTo>
                      <a:pt x="145" y="191"/>
                      <a:pt x="144" y="193"/>
                      <a:pt x="144" y="194"/>
                    </a:cubicBezTo>
                    <a:cubicBezTo>
                      <a:pt x="144" y="196"/>
                      <a:pt x="143" y="199"/>
                      <a:pt x="143" y="201"/>
                    </a:cubicBezTo>
                    <a:cubicBezTo>
                      <a:pt x="142" y="204"/>
                      <a:pt x="141" y="206"/>
                      <a:pt x="140" y="207"/>
                    </a:cubicBezTo>
                    <a:cubicBezTo>
                      <a:pt x="140" y="209"/>
                      <a:pt x="140" y="209"/>
                      <a:pt x="140" y="209"/>
                    </a:cubicBezTo>
                    <a:cubicBezTo>
                      <a:pt x="140" y="209"/>
                      <a:pt x="140" y="210"/>
                      <a:pt x="142" y="212"/>
                    </a:cubicBezTo>
                    <a:cubicBezTo>
                      <a:pt x="144" y="213"/>
                      <a:pt x="145" y="215"/>
                      <a:pt x="146" y="21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3" name="Freeform 9">
                <a:extLst>
                  <a:ext uri="{FF2B5EF4-FFF2-40B4-BE49-F238E27FC236}">
                    <a16:creationId xmlns:a16="http://schemas.microsoft.com/office/drawing/2014/main" id="{9ADAAB19-DE8F-5831-0DE7-7D62F8EF410F}"/>
                  </a:ext>
                </a:extLst>
              </p:cNvPr>
              <p:cNvSpPr>
                <a:spLocks/>
              </p:cNvSpPr>
              <p:nvPr/>
            </p:nvSpPr>
            <p:spPr bwMode="auto">
              <a:xfrm>
                <a:off x="6528463" y="2287703"/>
                <a:ext cx="110955" cy="161458"/>
              </a:xfrm>
              <a:custGeom>
                <a:avLst/>
                <a:gdLst/>
                <a:ahLst/>
                <a:cxnLst>
                  <a:cxn ang="0">
                    <a:pos x="59" y="37"/>
                  </a:cxn>
                  <a:cxn ang="0">
                    <a:pos x="60" y="33"/>
                  </a:cxn>
                  <a:cxn ang="0">
                    <a:pos x="60" y="27"/>
                  </a:cxn>
                  <a:cxn ang="0">
                    <a:pos x="59" y="20"/>
                  </a:cxn>
                  <a:cxn ang="0">
                    <a:pos x="56" y="15"/>
                  </a:cxn>
                  <a:cxn ang="0">
                    <a:pos x="54" y="11"/>
                  </a:cxn>
                  <a:cxn ang="0">
                    <a:pos x="54" y="7"/>
                  </a:cxn>
                  <a:cxn ang="0">
                    <a:pos x="51" y="2"/>
                  </a:cxn>
                  <a:cxn ang="0">
                    <a:pos x="47" y="1"/>
                  </a:cxn>
                  <a:cxn ang="0">
                    <a:pos x="46" y="2"/>
                  </a:cxn>
                  <a:cxn ang="0">
                    <a:pos x="45" y="7"/>
                  </a:cxn>
                  <a:cxn ang="0">
                    <a:pos x="42" y="11"/>
                  </a:cxn>
                  <a:cxn ang="0">
                    <a:pos x="40" y="12"/>
                  </a:cxn>
                  <a:cxn ang="0">
                    <a:pos x="39" y="14"/>
                  </a:cxn>
                  <a:cxn ang="0">
                    <a:pos x="37" y="19"/>
                  </a:cxn>
                  <a:cxn ang="0">
                    <a:pos x="33" y="21"/>
                  </a:cxn>
                  <a:cxn ang="0">
                    <a:pos x="29" y="20"/>
                  </a:cxn>
                  <a:cxn ang="0">
                    <a:pos x="24" y="22"/>
                  </a:cxn>
                  <a:cxn ang="0">
                    <a:pos x="20" y="25"/>
                  </a:cxn>
                  <a:cxn ang="0">
                    <a:pos x="14" y="28"/>
                  </a:cxn>
                  <a:cxn ang="0">
                    <a:pos x="9" y="30"/>
                  </a:cxn>
                  <a:cxn ang="0">
                    <a:pos x="6" y="34"/>
                  </a:cxn>
                  <a:cxn ang="0">
                    <a:pos x="4" y="38"/>
                  </a:cxn>
                  <a:cxn ang="0">
                    <a:pos x="3" y="42"/>
                  </a:cxn>
                  <a:cxn ang="0">
                    <a:pos x="2" y="47"/>
                  </a:cxn>
                  <a:cxn ang="0">
                    <a:pos x="0" y="51"/>
                  </a:cxn>
                  <a:cxn ang="0">
                    <a:pos x="0" y="54"/>
                  </a:cxn>
                  <a:cxn ang="0">
                    <a:pos x="2" y="59"/>
                  </a:cxn>
                  <a:cxn ang="0">
                    <a:pos x="6" y="64"/>
                  </a:cxn>
                  <a:cxn ang="0">
                    <a:pos x="9" y="71"/>
                  </a:cxn>
                  <a:cxn ang="0">
                    <a:pos x="10" y="77"/>
                  </a:cxn>
                  <a:cxn ang="0">
                    <a:pos x="12" y="82"/>
                  </a:cxn>
                  <a:cxn ang="0">
                    <a:pos x="14" y="82"/>
                  </a:cxn>
                  <a:cxn ang="0">
                    <a:pos x="19" y="80"/>
                  </a:cxn>
                  <a:cxn ang="0">
                    <a:pos x="22" y="84"/>
                  </a:cxn>
                  <a:cxn ang="0">
                    <a:pos x="25" y="89"/>
                  </a:cxn>
                  <a:cxn ang="0">
                    <a:pos x="31" y="87"/>
                  </a:cxn>
                  <a:cxn ang="0">
                    <a:pos x="36" y="82"/>
                  </a:cxn>
                  <a:cxn ang="0">
                    <a:pos x="35" y="76"/>
                  </a:cxn>
                  <a:cxn ang="0">
                    <a:pos x="35" y="71"/>
                  </a:cxn>
                  <a:cxn ang="0">
                    <a:pos x="35" y="67"/>
                  </a:cxn>
                  <a:cxn ang="0">
                    <a:pos x="40" y="62"/>
                  </a:cxn>
                  <a:cxn ang="0">
                    <a:pos x="42" y="57"/>
                  </a:cxn>
                  <a:cxn ang="0">
                    <a:pos x="42" y="50"/>
                  </a:cxn>
                  <a:cxn ang="0">
                    <a:pos x="44" y="48"/>
                  </a:cxn>
                  <a:cxn ang="0">
                    <a:pos x="48" y="48"/>
                  </a:cxn>
                  <a:cxn ang="0">
                    <a:pos x="50" y="45"/>
                  </a:cxn>
                  <a:cxn ang="0">
                    <a:pos x="55" y="45"/>
                  </a:cxn>
                  <a:cxn ang="0">
                    <a:pos x="56" y="46"/>
                  </a:cxn>
                  <a:cxn ang="0">
                    <a:pos x="57" y="42"/>
                  </a:cxn>
                  <a:cxn ang="0">
                    <a:pos x="59" y="37"/>
                  </a:cxn>
                </a:cxnLst>
                <a:rect l="0" t="0" r="r" b="b"/>
                <a:pathLst>
                  <a:path w="61" h="89">
                    <a:moveTo>
                      <a:pt x="59" y="37"/>
                    </a:moveTo>
                    <a:cubicBezTo>
                      <a:pt x="60" y="36"/>
                      <a:pt x="61" y="35"/>
                      <a:pt x="60" y="33"/>
                    </a:cubicBezTo>
                    <a:cubicBezTo>
                      <a:pt x="60" y="31"/>
                      <a:pt x="60" y="29"/>
                      <a:pt x="60" y="27"/>
                    </a:cubicBezTo>
                    <a:cubicBezTo>
                      <a:pt x="60" y="25"/>
                      <a:pt x="59" y="22"/>
                      <a:pt x="59" y="20"/>
                    </a:cubicBezTo>
                    <a:cubicBezTo>
                      <a:pt x="59" y="18"/>
                      <a:pt x="57" y="15"/>
                      <a:pt x="56" y="15"/>
                    </a:cubicBezTo>
                    <a:cubicBezTo>
                      <a:pt x="54" y="14"/>
                      <a:pt x="54" y="12"/>
                      <a:pt x="54" y="11"/>
                    </a:cubicBezTo>
                    <a:cubicBezTo>
                      <a:pt x="55" y="10"/>
                      <a:pt x="55" y="8"/>
                      <a:pt x="54" y="7"/>
                    </a:cubicBezTo>
                    <a:cubicBezTo>
                      <a:pt x="53" y="5"/>
                      <a:pt x="53" y="3"/>
                      <a:pt x="51" y="2"/>
                    </a:cubicBezTo>
                    <a:cubicBezTo>
                      <a:pt x="49" y="0"/>
                      <a:pt x="48" y="0"/>
                      <a:pt x="47" y="1"/>
                    </a:cubicBezTo>
                    <a:cubicBezTo>
                      <a:pt x="47" y="1"/>
                      <a:pt x="47" y="1"/>
                      <a:pt x="46" y="2"/>
                    </a:cubicBezTo>
                    <a:cubicBezTo>
                      <a:pt x="46" y="3"/>
                      <a:pt x="45" y="6"/>
                      <a:pt x="45" y="7"/>
                    </a:cubicBezTo>
                    <a:cubicBezTo>
                      <a:pt x="45" y="9"/>
                      <a:pt x="44" y="11"/>
                      <a:pt x="42" y="11"/>
                    </a:cubicBezTo>
                    <a:cubicBezTo>
                      <a:pt x="40" y="11"/>
                      <a:pt x="39" y="11"/>
                      <a:pt x="40" y="12"/>
                    </a:cubicBezTo>
                    <a:cubicBezTo>
                      <a:pt x="40" y="13"/>
                      <a:pt x="40" y="13"/>
                      <a:pt x="39" y="14"/>
                    </a:cubicBezTo>
                    <a:cubicBezTo>
                      <a:pt x="38" y="15"/>
                      <a:pt x="38" y="17"/>
                      <a:pt x="37" y="19"/>
                    </a:cubicBezTo>
                    <a:cubicBezTo>
                      <a:pt x="37" y="21"/>
                      <a:pt x="35" y="22"/>
                      <a:pt x="33" y="21"/>
                    </a:cubicBezTo>
                    <a:cubicBezTo>
                      <a:pt x="31" y="20"/>
                      <a:pt x="30" y="20"/>
                      <a:pt x="29" y="20"/>
                    </a:cubicBezTo>
                    <a:cubicBezTo>
                      <a:pt x="28" y="20"/>
                      <a:pt x="26" y="21"/>
                      <a:pt x="24" y="22"/>
                    </a:cubicBezTo>
                    <a:cubicBezTo>
                      <a:pt x="22" y="22"/>
                      <a:pt x="21" y="24"/>
                      <a:pt x="20" y="25"/>
                    </a:cubicBezTo>
                    <a:cubicBezTo>
                      <a:pt x="19" y="27"/>
                      <a:pt x="16" y="27"/>
                      <a:pt x="14" y="28"/>
                    </a:cubicBezTo>
                    <a:cubicBezTo>
                      <a:pt x="12" y="28"/>
                      <a:pt x="10" y="29"/>
                      <a:pt x="9" y="30"/>
                    </a:cubicBezTo>
                    <a:cubicBezTo>
                      <a:pt x="9" y="31"/>
                      <a:pt x="8" y="33"/>
                      <a:pt x="6" y="34"/>
                    </a:cubicBezTo>
                    <a:cubicBezTo>
                      <a:pt x="6" y="34"/>
                      <a:pt x="4" y="36"/>
                      <a:pt x="4" y="38"/>
                    </a:cubicBezTo>
                    <a:cubicBezTo>
                      <a:pt x="3" y="39"/>
                      <a:pt x="3" y="41"/>
                      <a:pt x="3" y="42"/>
                    </a:cubicBezTo>
                    <a:cubicBezTo>
                      <a:pt x="4" y="44"/>
                      <a:pt x="3" y="46"/>
                      <a:pt x="2" y="47"/>
                    </a:cubicBezTo>
                    <a:cubicBezTo>
                      <a:pt x="1" y="48"/>
                      <a:pt x="0" y="50"/>
                      <a:pt x="0" y="51"/>
                    </a:cubicBezTo>
                    <a:cubicBezTo>
                      <a:pt x="1" y="51"/>
                      <a:pt x="1" y="53"/>
                      <a:pt x="0" y="54"/>
                    </a:cubicBezTo>
                    <a:cubicBezTo>
                      <a:pt x="0" y="55"/>
                      <a:pt x="1" y="57"/>
                      <a:pt x="2" y="59"/>
                    </a:cubicBezTo>
                    <a:cubicBezTo>
                      <a:pt x="3" y="61"/>
                      <a:pt x="5" y="63"/>
                      <a:pt x="6" y="64"/>
                    </a:cubicBezTo>
                    <a:cubicBezTo>
                      <a:pt x="7" y="66"/>
                      <a:pt x="8" y="68"/>
                      <a:pt x="9" y="71"/>
                    </a:cubicBezTo>
                    <a:cubicBezTo>
                      <a:pt x="10" y="72"/>
                      <a:pt x="10" y="76"/>
                      <a:pt x="10" y="77"/>
                    </a:cubicBezTo>
                    <a:cubicBezTo>
                      <a:pt x="11" y="79"/>
                      <a:pt x="11" y="81"/>
                      <a:pt x="12" y="82"/>
                    </a:cubicBezTo>
                    <a:cubicBezTo>
                      <a:pt x="13" y="83"/>
                      <a:pt x="14" y="83"/>
                      <a:pt x="14" y="82"/>
                    </a:cubicBezTo>
                    <a:cubicBezTo>
                      <a:pt x="15" y="80"/>
                      <a:pt x="17" y="79"/>
                      <a:pt x="19" y="80"/>
                    </a:cubicBezTo>
                    <a:cubicBezTo>
                      <a:pt x="20" y="80"/>
                      <a:pt x="22" y="82"/>
                      <a:pt x="22" y="84"/>
                    </a:cubicBezTo>
                    <a:cubicBezTo>
                      <a:pt x="23" y="86"/>
                      <a:pt x="24" y="88"/>
                      <a:pt x="25" y="89"/>
                    </a:cubicBezTo>
                    <a:cubicBezTo>
                      <a:pt x="26" y="89"/>
                      <a:pt x="28" y="88"/>
                      <a:pt x="31" y="87"/>
                    </a:cubicBezTo>
                    <a:cubicBezTo>
                      <a:pt x="33" y="85"/>
                      <a:pt x="35" y="84"/>
                      <a:pt x="36" y="82"/>
                    </a:cubicBezTo>
                    <a:cubicBezTo>
                      <a:pt x="36" y="80"/>
                      <a:pt x="35" y="78"/>
                      <a:pt x="35" y="76"/>
                    </a:cubicBezTo>
                    <a:cubicBezTo>
                      <a:pt x="35" y="74"/>
                      <a:pt x="35" y="72"/>
                      <a:pt x="35" y="71"/>
                    </a:cubicBezTo>
                    <a:cubicBezTo>
                      <a:pt x="35" y="70"/>
                      <a:pt x="35" y="68"/>
                      <a:pt x="35" y="67"/>
                    </a:cubicBezTo>
                    <a:cubicBezTo>
                      <a:pt x="36" y="65"/>
                      <a:pt x="38" y="63"/>
                      <a:pt x="40" y="62"/>
                    </a:cubicBezTo>
                    <a:cubicBezTo>
                      <a:pt x="41" y="61"/>
                      <a:pt x="42" y="59"/>
                      <a:pt x="42" y="57"/>
                    </a:cubicBezTo>
                    <a:cubicBezTo>
                      <a:pt x="42" y="55"/>
                      <a:pt x="42" y="52"/>
                      <a:pt x="42" y="50"/>
                    </a:cubicBezTo>
                    <a:cubicBezTo>
                      <a:pt x="41" y="48"/>
                      <a:pt x="43" y="47"/>
                      <a:pt x="44" y="48"/>
                    </a:cubicBezTo>
                    <a:cubicBezTo>
                      <a:pt x="46" y="48"/>
                      <a:pt x="48" y="49"/>
                      <a:pt x="48" y="48"/>
                    </a:cubicBezTo>
                    <a:cubicBezTo>
                      <a:pt x="49" y="48"/>
                      <a:pt x="50" y="47"/>
                      <a:pt x="50" y="45"/>
                    </a:cubicBezTo>
                    <a:cubicBezTo>
                      <a:pt x="51" y="44"/>
                      <a:pt x="53" y="44"/>
                      <a:pt x="55" y="45"/>
                    </a:cubicBezTo>
                    <a:cubicBezTo>
                      <a:pt x="56" y="46"/>
                      <a:pt x="56" y="46"/>
                      <a:pt x="56" y="46"/>
                    </a:cubicBezTo>
                    <a:cubicBezTo>
                      <a:pt x="57" y="47"/>
                      <a:pt x="57" y="45"/>
                      <a:pt x="57" y="42"/>
                    </a:cubicBezTo>
                    <a:cubicBezTo>
                      <a:pt x="58" y="40"/>
                      <a:pt x="58" y="37"/>
                      <a:pt x="59" y="3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4" name="Freeform 10">
                <a:extLst>
                  <a:ext uri="{FF2B5EF4-FFF2-40B4-BE49-F238E27FC236}">
                    <a16:creationId xmlns:a16="http://schemas.microsoft.com/office/drawing/2014/main" id="{E1281EB1-94EE-CF62-74E8-52D23A5CF5B6}"/>
                  </a:ext>
                </a:extLst>
              </p:cNvPr>
              <p:cNvSpPr>
                <a:spLocks/>
              </p:cNvSpPr>
              <p:nvPr/>
            </p:nvSpPr>
            <p:spPr bwMode="auto">
              <a:xfrm>
                <a:off x="6632531" y="2287703"/>
                <a:ext cx="113249" cy="242569"/>
              </a:xfrm>
              <a:custGeom>
                <a:avLst/>
                <a:gdLst/>
                <a:ahLst/>
                <a:cxnLst>
                  <a:cxn ang="0">
                    <a:pos x="40" y="20"/>
                  </a:cxn>
                  <a:cxn ang="0">
                    <a:pos x="38" y="13"/>
                  </a:cxn>
                  <a:cxn ang="0">
                    <a:pos x="34" y="4"/>
                  </a:cxn>
                  <a:cxn ang="0">
                    <a:pos x="24" y="0"/>
                  </a:cxn>
                  <a:cxn ang="0">
                    <a:pos x="19" y="8"/>
                  </a:cxn>
                  <a:cxn ang="0">
                    <a:pos x="13" y="16"/>
                  </a:cxn>
                  <a:cxn ang="0">
                    <a:pos x="2" y="20"/>
                  </a:cxn>
                  <a:cxn ang="0">
                    <a:pos x="3" y="33"/>
                  </a:cxn>
                  <a:cxn ang="0">
                    <a:pos x="0" y="43"/>
                  </a:cxn>
                  <a:cxn ang="0">
                    <a:pos x="1" y="49"/>
                  </a:cxn>
                  <a:cxn ang="0">
                    <a:pos x="5" y="58"/>
                  </a:cxn>
                  <a:cxn ang="0">
                    <a:pos x="7" y="70"/>
                  </a:cxn>
                  <a:cxn ang="0">
                    <a:pos x="10" y="83"/>
                  </a:cxn>
                  <a:cxn ang="0">
                    <a:pos x="14" y="92"/>
                  </a:cxn>
                  <a:cxn ang="0">
                    <a:pos x="19" y="106"/>
                  </a:cxn>
                  <a:cxn ang="0">
                    <a:pos x="23" y="118"/>
                  </a:cxn>
                  <a:cxn ang="0">
                    <a:pos x="26" y="132"/>
                  </a:cxn>
                  <a:cxn ang="0">
                    <a:pos x="28" y="134"/>
                  </a:cxn>
                  <a:cxn ang="0">
                    <a:pos x="32" y="128"/>
                  </a:cxn>
                  <a:cxn ang="0">
                    <a:pos x="41" y="134"/>
                  </a:cxn>
                  <a:cxn ang="0">
                    <a:pos x="49" y="131"/>
                  </a:cxn>
                  <a:cxn ang="0">
                    <a:pos x="52" y="124"/>
                  </a:cxn>
                  <a:cxn ang="0">
                    <a:pos x="56" y="115"/>
                  </a:cxn>
                  <a:cxn ang="0">
                    <a:pos x="49" y="102"/>
                  </a:cxn>
                  <a:cxn ang="0">
                    <a:pos x="48" y="85"/>
                  </a:cxn>
                  <a:cxn ang="0">
                    <a:pos x="55" y="78"/>
                  </a:cxn>
                  <a:cxn ang="0">
                    <a:pos x="61" y="73"/>
                  </a:cxn>
                  <a:cxn ang="0">
                    <a:pos x="62" y="60"/>
                  </a:cxn>
                  <a:cxn ang="0">
                    <a:pos x="61" y="42"/>
                  </a:cxn>
                  <a:cxn ang="0">
                    <a:pos x="57" y="29"/>
                  </a:cxn>
                  <a:cxn ang="0">
                    <a:pos x="55" y="23"/>
                  </a:cxn>
                  <a:cxn ang="0">
                    <a:pos x="45" y="20"/>
                  </a:cxn>
                </a:cxnLst>
                <a:rect l="0" t="0" r="r" b="b"/>
                <a:pathLst>
                  <a:path w="62" h="135">
                    <a:moveTo>
                      <a:pt x="45" y="20"/>
                    </a:moveTo>
                    <a:cubicBezTo>
                      <a:pt x="44" y="20"/>
                      <a:pt x="42" y="20"/>
                      <a:pt x="40" y="20"/>
                    </a:cubicBezTo>
                    <a:cubicBezTo>
                      <a:pt x="39" y="19"/>
                      <a:pt x="38" y="18"/>
                      <a:pt x="38" y="17"/>
                    </a:cubicBezTo>
                    <a:cubicBezTo>
                      <a:pt x="38" y="15"/>
                      <a:pt x="38" y="14"/>
                      <a:pt x="38" y="13"/>
                    </a:cubicBezTo>
                    <a:cubicBezTo>
                      <a:pt x="38" y="11"/>
                      <a:pt x="38" y="9"/>
                      <a:pt x="38" y="7"/>
                    </a:cubicBezTo>
                    <a:cubicBezTo>
                      <a:pt x="38" y="5"/>
                      <a:pt x="37" y="4"/>
                      <a:pt x="34" y="4"/>
                    </a:cubicBezTo>
                    <a:cubicBezTo>
                      <a:pt x="32" y="4"/>
                      <a:pt x="28" y="3"/>
                      <a:pt x="28" y="1"/>
                    </a:cubicBezTo>
                    <a:cubicBezTo>
                      <a:pt x="26" y="0"/>
                      <a:pt x="24" y="0"/>
                      <a:pt x="24" y="0"/>
                    </a:cubicBezTo>
                    <a:cubicBezTo>
                      <a:pt x="23" y="1"/>
                      <a:pt x="22" y="2"/>
                      <a:pt x="21" y="4"/>
                    </a:cubicBezTo>
                    <a:cubicBezTo>
                      <a:pt x="20" y="5"/>
                      <a:pt x="19" y="7"/>
                      <a:pt x="19" y="8"/>
                    </a:cubicBezTo>
                    <a:cubicBezTo>
                      <a:pt x="18" y="9"/>
                      <a:pt x="17" y="11"/>
                      <a:pt x="16" y="13"/>
                    </a:cubicBezTo>
                    <a:cubicBezTo>
                      <a:pt x="16" y="13"/>
                      <a:pt x="13" y="15"/>
                      <a:pt x="13" y="16"/>
                    </a:cubicBezTo>
                    <a:cubicBezTo>
                      <a:pt x="11" y="16"/>
                      <a:pt x="7" y="16"/>
                      <a:pt x="5" y="16"/>
                    </a:cubicBezTo>
                    <a:cubicBezTo>
                      <a:pt x="3" y="16"/>
                      <a:pt x="2" y="18"/>
                      <a:pt x="2" y="20"/>
                    </a:cubicBezTo>
                    <a:cubicBezTo>
                      <a:pt x="2" y="22"/>
                      <a:pt x="3" y="25"/>
                      <a:pt x="3" y="27"/>
                    </a:cubicBezTo>
                    <a:cubicBezTo>
                      <a:pt x="3" y="29"/>
                      <a:pt x="3" y="32"/>
                      <a:pt x="3" y="33"/>
                    </a:cubicBezTo>
                    <a:cubicBezTo>
                      <a:pt x="4" y="35"/>
                      <a:pt x="3" y="37"/>
                      <a:pt x="2" y="37"/>
                    </a:cubicBezTo>
                    <a:cubicBezTo>
                      <a:pt x="1" y="38"/>
                      <a:pt x="1" y="40"/>
                      <a:pt x="0" y="43"/>
                    </a:cubicBezTo>
                    <a:cubicBezTo>
                      <a:pt x="0" y="45"/>
                      <a:pt x="0" y="48"/>
                      <a:pt x="0" y="48"/>
                    </a:cubicBezTo>
                    <a:cubicBezTo>
                      <a:pt x="0" y="48"/>
                      <a:pt x="0" y="48"/>
                      <a:pt x="1" y="49"/>
                    </a:cubicBezTo>
                    <a:cubicBezTo>
                      <a:pt x="2" y="50"/>
                      <a:pt x="2" y="52"/>
                      <a:pt x="3" y="54"/>
                    </a:cubicBezTo>
                    <a:cubicBezTo>
                      <a:pt x="3" y="54"/>
                      <a:pt x="4" y="57"/>
                      <a:pt x="5" y="58"/>
                    </a:cubicBezTo>
                    <a:cubicBezTo>
                      <a:pt x="6" y="59"/>
                      <a:pt x="6" y="62"/>
                      <a:pt x="7" y="63"/>
                    </a:cubicBezTo>
                    <a:cubicBezTo>
                      <a:pt x="7" y="65"/>
                      <a:pt x="7" y="68"/>
                      <a:pt x="7" y="70"/>
                    </a:cubicBezTo>
                    <a:cubicBezTo>
                      <a:pt x="7" y="72"/>
                      <a:pt x="7" y="75"/>
                      <a:pt x="8" y="77"/>
                    </a:cubicBezTo>
                    <a:cubicBezTo>
                      <a:pt x="8" y="79"/>
                      <a:pt x="9" y="81"/>
                      <a:pt x="10" y="83"/>
                    </a:cubicBezTo>
                    <a:cubicBezTo>
                      <a:pt x="10" y="85"/>
                      <a:pt x="11" y="87"/>
                      <a:pt x="12" y="88"/>
                    </a:cubicBezTo>
                    <a:cubicBezTo>
                      <a:pt x="13" y="89"/>
                      <a:pt x="14" y="91"/>
                      <a:pt x="14" y="92"/>
                    </a:cubicBezTo>
                    <a:cubicBezTo>
                      <a:pt x="14" y="94"/>
                      <a:pt x="16" y="97"/>
                      <a:pt x="17" y="99"/>
                    </a:cubicBezTo>
                    <a:cubicBezTo>
                      <a:pt x="18" y="101"/>
                      <a:pt x="19" y="104"/>
                      <a:pt x="19" y="106"/>
                    </a:cubicBezTo>
                    <a:cubicBezTo>
                      <a:pt x="19" y="107"/>
                      <a:pt x="20" y="110"/>
                      <a:pt x="21" y="112"/>
                    </a:cubicBezTo>
                    <a:cubicBezTo>
                      <a:pt x="22" y="113"/>
                      <a:pt x="23" y="116"/>
                      <a:pt x="23" y="118"/>
                    </a:cubicBezTo>
                    <a:cubicBezTo>
                      <a:pt x="23" y="120"/>
                      <a:pt x="23" y="123"/>
                      <a:pt x="24" y="124"/>
                    </a:cubicBezTo>
                    <a:cubicBezTo>
                      <a:pt x="24" y="126"/>
                      <a:pt x="25" y="129"/>
                      <a:pt x="26" y="132"/>
                    </a:cubicBezTo>
                    <a:cubicBezTo>
                      <a:pt x="27" y="134"/>
                      <a:pt x="27" y="134"/>
                      <a:pt x="27" y="134"/>
                    </a:cubicBezTo>
                    <a:cubicBezTo>
                      <a:pt x="27" y="135"/>
                      <a:pt x="28" y="135"/>
                      <a:pt x="28" y="134"/>
                    </a:cubicBezTo>
                    <a:cubicBezTo>
                      <a:pt x="28" y="134"/>
                      <a:pt x="28" y="134"/>
                      <a:pt x="29" y="133"/>
                    </a:cubicBezTo>
                    <a:cubicBezTo>
                      <a:pt x="30" y="131"/>
                      <a:pt x="32" y="129"/>
                      <a:pt x="32" y="128"/>
                    </a:cubicBezTo>
                    <a:cubicBezTo>
                      <a:pt x="33" y="128"/>
                      <a:pt x="35" y="129"/>
                      <a:pt x="37" y="131"/>
                    </a:cubicBezTo>
                    <a:cubicBezTo>
                      <a:pt x="39" y="132"/>
                      <a:pt x="41" y="133"/>
                      <a:pt x="41" y="134"/>
                    </a:cubicBezTo>
                    <a:cubicBezTo>
                      <a:pt x="41" y="135"/>
                      <a:pt x="43" y="135"/>
                      <a:pt x="45" y="135"/>
                    </a:cubicBezTo>
                    <a:cubicBezTo>
                      <a:pt x="47" y="134"/>
                      <a:pt x="48" y="132"/>
                      <a:pt x="49" y="131"/>
                    </a:cubicBezTo>
                    <a:cubicBezTo>
                      <a:pt x="49" y="130"/>
                      <a:pt x="49" y="128"/>
                      <a:pt x="49" y="126"/>
                    </a:cubicBezTo>
                    <a:cubicBezTo>
                      <a:pt x="50" y="125"/>
                      <a:pt x="51" y="124"/>
                      <a:pt x="52" y="124"/>
                    </a:cubicBezTo>
                    <a:cubicBezTo>
                      <a:pt x="53" y="123"/>
                      <a:pt x="54" y="122"/>
                      <a:pt x="55" y="121"/>
                    </a:cubicBezTo>
                    <a:cubicBezTo>
                      <a:pt x="56" y="119"/>
                      <a:pt x="56" y="118"/>
                      <a:pt x="56" y="115"/>
                    </a:cubicBezTo>
                    <a:cubicBezTo>
                      <a:pt x="56" y="113"/>
                      <a:pt x="54" y="111"/>
                      <a:pt x="53" y="109"/>
                    </a:cubicBezTo>
                    <a:cubicBezTo>
                      <a:pt x="51" y="108"/>
                      <a:pt x="50" y="104"/>
                      <a:pt x="49" y="102"/>
                    </a:cubicBezTo>
                    <a:cubicBezTo>
                      <a:pt x="49" y="99"/>
                      <a:pt x="49" y="95"/>
                      <a:pt x="49" y="93"/>
                    </a:cubicBezTo>
                    <a:cubicBezTo>
                      <a:pt x="49" y="91"/>
                      <a:pt x="48" y="87"/>
                      <a:pt x="48" y="85"/>
                    </a:cubicBezTo>
                    <a:cubicBezTo>
                      <a:pt x="48" y="82"/>
                      <a:pt x="49" y="80"/>
                      <a:pt x="50" y="79"/>
                    </a:cubicBezTo>
                    <a:cubicBezTo>
                      <a:pt x="52" y="78"/>
                      <a:pt x="53" y="77"/>
                      <a:pt x="55" y="78"/>
                    </a:cubicBezTo>
                    <a:cubicBezTo>
                      <a:pt x="57" y="78"/>
                      <a:pt x="59" y="78"/>
                      <a:pt x="60" y="78"/>
                    </a:cubicBezTo>
                    <a:cubicBezTo>
                      <a:pt x="61" y="77"/>
                      <a:pt x="61" y="75"/>
                      <a:pt x="61" y="73"/>
                    </a:cubicBezTo>
                    <a:cubicBezTo>
                      <a:pt x="61" y="72"/>
                      <a:pt x="61" y="69"/>
                      <a:pt x="62" y="67"/>
                    </a:cubicBezTo>
                    <a:cubicBezTo>
                      <a:pt x="62" y="66"/>
                      <a:pt x="62" y="62"/>
                      <a:pt x="62" y="60"/>
                    </a:cubicBezTo>
                    <a:cubicBezTo>
                      <a:pt x="62" y="58"/>
                      <a:pt x="62" y="54"/>
                      <a:pt x="62" y="50"/>
                    </a:cubicBezTo>
                    <a:cubicBezTo>
                      <a:pt x="61" y="47"/>
                      <a:pt x="61" y="44"/>
                      <a:pt x="61" y="42"/>
                    </a:cubicBezTo>
                    <a:cubicBezTo>
                      <a:pt x="61" y="40"/>
                      <a:pt x="60" y="37"/>
                      <a:pt x="59" y="35"/>
                    </a:cubicBezTo>
                    <a:cubicBezTo>
                      <a:pt x="58" y="33"/>
                      <a:pt x="57" y="30"/>
                      <a:pt x="57" y="29"/>
                    </a:cubicBezTo>
                    <a:cubicBezTo>
                      <a:pt x="56" y="28"/>
                      <a:pt x="56" y="25"/>
                      <a:pt x="56" y="24"/>
                    </a:cubicBezTo>
                    <a:cubicBezTo>
                      <a:pt x="55" y="23"/>
                      <a:pt x="55" y="23"/>
                      <a:pt x="55" y="23"/>
                    </a:cubicBezTo>
                    <a:cubicBezTo>
                      <a:pt x="55" y="22"/>
                      <a:pt x="53" y="21"/>
                      <a:pt x="50" y="21"/>
                    </a:cubicBezTo>
                    <a:cubicBezTo>
                      <a:pt x="48" y="21"/>
                      <a:pt x="46" y="20"/>
                      <a:pt x="45" y="2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5" name="Freeform 11">
                <a:extLst>
                  <a:ext uri="{FF2B5EF4-FFF2-40B4-BE49-F238E27FC236}">
                    <a16:creationId xmlns:a16="http://schemas.microsoft.com/office/drawing/2014/main" id="{382F0CDF-00CE-51EE-57D7-AE1FF77357AA}"/>
                  </a:ext>
                </a:extLst>
              </p:cNvPr>
              <p:cNvSpPr>
                <a:spLocks/>
              </p:cNvSpPr>
              <p:nvPr/>
            </p:nvSpPr>
            <p:spPr bwMode="auto">
              <a:xfrm>
                <a:off x="6725884" y="1999987"/>
                <a:ext cx="165284" cy="202778"/>
              </a:xfrm>
              <a:custGeom>
                <a:avLst/>
                <a:gdLst/>
                <a:ahLst/>
                <a:cxnLst>
                  <a:cxn ang="0">
                    <a:pos x="87" y="16"/>
                  </a:cxn>
                  <a:cxn ang="0">
                    <a:pos x="87" y="11"/>
                  </a:cxn>
                  <a:cxn ang="0">
                    <a:pos x="89" y="4"/>
                  </a:cxn>
                  <a:cxn ang="0">
                    <a:pos x="86" y="1"/>
                  </a:cxn>
                  <a:cxn ang="0">
                    <a:pos x="80" y="7"/>
                  </a:cxn>
                  <a:cxn ang="0">
                    <a:pos x="75" y="10"/>
                  </a:cxn>
                  <a:cxn ang="0">
                    <a:pos x="70" y="12"/>
                  </a:cxn>
                  <a:cxn ang="0">
                    <a:pos x="66" y="17"/>
                  </a:cxn>
                  <a:cxn ang="0">
                    <a:pos x="60" y="22"/>
                  </a:cxn>
                  <a:cxn ang="0">
                    <a:pos x="53" y="27"/>
                  </a:cxn>
                  <a:cxn ang="0">
                    <a:pos x="46" y="32"/>
                  </a:cxn>
                  <a:cxn ang="0">
                    <a:pos x="43" y="36"/>
                  </a:cxn>
                  <a:cxn ang="0">
                    <a:pos x="38" y="39"/>
                  </a:cxn>
                  <a:cxn ang="0">
                    <a:pos x="37" y="42"/>
                  </a:cxn>
                  <a:cxn ang="0">
                    <a:pos x="34" y="48"/>
                  </a:cxn>
                  <a:cxn ang="0">
                    <a:pos x="30" y="55"/>
                  </a:cxn>
                  <a:cxn ang="0">
                    <a:pos x="30" y="61"/>
                  </a:cxn>
                  <a:cxn ang="0">
                    <a:pos x="30" y="67"/>
                  </a:cxn>
                  <a:cxn ang="0">
                    <a:pos x="27" y="71"/>
                  </a:cxn>
                  <a:cxn ang="0">
                    <a:pos x="23" y="71"/>
                  </a:cxn>
                  <a:cxn ang="0">
                    <a:pos x="20" y="74"/>
                  </a:cxn>
                  <a:cxn ang="0">
                    <a:pos x="17" y="78"/>
                  </a:cxn>
                  <a:cxn ang="0">
                    <a:pos x="12" y="80"/>
                  </a:cxn>
                  <a:cxn ang="0">
                    <a:pos x="8" y="85"/>
                  </a:cxn>
                  <a:cxn ang="0">
                    <a:pos x="3" y="91"/>
                  </a:cxn>
                  <a:cxn ang="0">
                    <a:pos x="1" y="98"/>
                  </a:cxn>
                  <a:cxn ang="0">
                    <a:pos x="4" y="104"/>
                  </a:cxn>
                  <a:cxn ang="0">
                    <a:pos x="9" y="110"/>
                  </a:cxn>
                  <a:cxn ang="0">
                    <a:pos x="14" y="109"/>
                  </a:cxn>
                  <a:cxn ang="0">
                    <a:pos x="19" y="103"/>
                  </a:cxn>
                  <a:cxn ang="0">
                    <a:pos x="21" y="97"/>
                  </a:cxn>
                  <a:cxn ang="0">
                    <a:pos x="22" y="94"/>
                  </a:cxn>
                  <a:cxn ang="0">
                    <a:pos x="27" y="93"/>
                  </a:cxn>
                  <a:cxn ang="0">
                    <a:pos x="35" y="94"/>
                  </a:cxn>
                  <a:cxn ang="0">
                    <a:pos x="42" y="95"/>
                  </a:cxn>
                  <a:cxn ang="0">
                    <a:pos x="48" y="92"/>
                  </a:cxn>
                  <a:cxn ang="0">
                    <a:pos x="54" y="87"/>
                  </a:cxn>
                  <a:cxn ang="0">
                    <a:pos x="59" y="82"/>
                  </a:cxn>
                  <a:cxn ang="0">
                    <a:pos x="60" y="86"/>
                  </a:cxn>
                  <a:cxn ang="0">
                    <a:pos x="64" y="92"/>
                  </a:cxn>
                  <a:cxn ang="0">
                    <a:pos x="70" y="92"/>
                  </a:cxn>
                  <a:cxn ang="0">
                    <a:pos x="71" y="91"/>
                  </a:cxn>
                  <a:cxn ang="0">
                    <a:pos x="77" y="85"/>
                  </a:cxn>
                  <a:cxn ang="0">
                    <a:pos x="80" y="79"/>
                  </a:cxn>
                  <a:cxn ang="0">
                    <a:pos x="84" y="73"/>
                  </a:cxn>
                  <a:cxn ang="0">
                    <a:pos x="86" y="66"/>
                  </a:cxn>
                  <a:cxn ang="0">
                    <a:pos x="88" y="60"/>
                  </a:cxn>
                  <a:cxn ang="0">
                    <a:pos x="86" y="54"/>
                  </a:cxn>
                  <a:cxn ang="0">
                    <a:pos x="83" y="45"/>
                  </a:cxn>
                  <a:cxn ang="0">
                    <a:pos x="82" y="37"/>
                  </a:cxn>
                  <a:cxn ang="0">
                    <a:pos x="82" y="32"/>
                  </a:cxn>
                  <a:cxn ang="0">
                    <a:pos x="85" y="28"/>
                  </a:cxn>
                  <a:cxn ang="0">
                    <a:pos x="89" y="25"/>
                  </a:cxn>
                  <a:cxn ang="0">
                    <a:pos x="91" y="25"/>
                  </a:cxn>
                  <a:cxn ang="0">
                    <a:pos x="89" y="22"/>
                  </a:cxn>
                  <a:cxn ang="0">
                    <a:pos x="87" y="16"/>
                  </a:cxn>
                </a:cxnLst>
                <a:rect l="0" t="0" r="r" b="b"/>
                <a:pathLst>
                  <a:path w="91" h="112">
                    <a:moveTo>
                      <a:pt x="87" y="16"/>
                    </a:moveTo>
                    <a:cubicBezTo>
                      <a:pt x="87" y="14"/>
                      <a:pt x="87" y="12"/>
                      <a:pt x="87" y="11"/>
                    </a:cubicBezTo>
                    <a:cubicBezTo>
                      <a:pt x="87" y="10"/>
                      <a:pt x="87" y="7"/>
                      <a:pt x="89" y="4"/>
                    </a:cubicBezTo>
                    <a:cubicBezTo>
                      <a:pt x="90" y="1"/>
                      <a:pt x="89" y="0"/>
                      <a:pt x="86" y="1"/>
                    </a:cubicBezTo>
                    <a:cubicBezTo>
                      <a:pt x="85" y="3"/>
                      <a:pt x="81" y="6"/>
                      <a:pt x="80" y="7"/>
                    </a:cubicBezTo>
                    <a:cubicBezTo>
                      <a:pt x="78" y="8"/>
                      <a:pt x="77" y="10"/>
                      <a:pt x="75" y="10"/>
                    </a:cubicBezTo>
                    <a:cubicBezTo>
                      <a:pt x="74" y="10"/>
                      <a:pt x="71" y="11"/>
                      <a:pt x="70" y="12"/>
                    </a:cubicBezTo>
                    <a:cubicBezTo>
                      <a:pt x="69" y="13"/>
                      <a:pt x="67" y="15"/>
                      <a:pt x="66" y="17"/>
                    </a:cubicBezTo>
                    <a:cubicBezTo>
                      <a:pt x="64" y="19"/>
                      <a:pt x="62" y="21"/>
                      <a:pt x="60" y="22"/>
                    </a:cubicBezTo>
                    <a:cubicBezTo>
                      <a:pt x="59" y="22"/>
                      <a:pt x="55" y="25"/>
                      <a:pt x="53" y="27"/>
                    </a:cubicBezTo>
                    <a:cubicBezTo>
                      <a:pt x="50" y="29"/>
                      <a:pt x="47" y="30"/>
                      <a:pt x="46" y="32"/>
                    </a:cubicBezTo>
                    <a:cubicBezTo>
                      <a:pt x="46" y="33"/>
                      <a:pt x="44" y="35"/>
                      <a:pt x="43" y="36"/>
                    </a:cubicBezTo>
                    <a:cubicBezTo>
                      <a:pt x="42" y="37"/>
                      <a:pt x="40" y="38"/>
                      <a:pt x="38" y="39"/>
                    </a:cubicBezTo>
                    <a:cubicBezTo>
                      <a:pt x="38" y="39"/>
                      <a:pt x="37" y="41"/>
                      <a:pt x="37" y="42"/>
                    </a:cubicBezTo>
                    <a:cubicBezTo>
                      <a:pt x="36" y="44"/>
                      <a:pt x="35" y="47"/>
                      <a:pt x="34" y="48"/>
                    </a:cubicBezTo>
                    <a:cubicBezTo>
                      <a:pt x="32" y="50"/>
                      <a:pt x="31" y="54"/>
                      <a:pt x="30" y="55"/>
                    </a:cubicBezTo>
                    <a:cubicBezTo>
                      <a:pt x="29" y="57"/>
                      <a:pt x="29" y="60"/>
                      <a:pt x="30" y="61"/>
                    </a:cubicBezTo>
                    <a:cubicBezTo>
                      <a:pt x="31" y="63"/>
                      <a:pt x="31" y="65"/>
                      <a:pt x="30" y="67"/>
                    </a:cubicBezTo>
                    <a:cubicBezTo>
                      <a:pt x="30" y="69"/>
                      <a:pt x="28" y="71"/>
                      <a:pt x="27" y="71"/>
                    </a:cubicBezTo>
                    <a:cubicBezTo>
                      <a:pt x="26" y="71"/>
                      <a:pt x="24" y="71"/>
                      <a:pt x="23" y="71"/>
                    </a:cubicBezTo>
                    <a:cubicBezTo>
                      <a:pt x="21" y="72"/>
                      <a:pt x="20" y="72"/>
                      <a:pt x="20" y="74"/>
                    </a:cubicBezTo>
                    <a:cubicBezTo>
                      <a:pt x="20" y="76"/>
                      <a:pt x="19" y="78"/>
                      <a:pt x="17" y="78"/>
                    </a:cubicBezTo>
                    <a:cubicBezTo>
                      <a:pt x="16" y="78"/>
                      <a:pt x="14" y="79"/>
                      <a:pt x="12" y="80"/>
                    </a:cubicBezTo>
                    <a:cubicBezTo>
                      <a:pt x="11" y="81"/>
                      <a:pt x="8" y="84"/>
                      <a:pt x="8" y="85"/>
                    </a:cubicBezTo>
                    <a:cubicBezTo>
                      <a:pt x="7" y="87"/>
                      <a:pt x="5" y="90"/>
                      <a:pt x="3" y="91"/>
                    </a:cubicBezTo>
                    <a:cubicBezTo>
                      <a:pt x="0" y="93"/>
                      <a:pt x="0" y="96"/>
                      <a:pt x="1" y="98"/>
                    </a:cubicBezTo>
                    <a:cubicBezTo>
                      <a:pt x="2" y="100"/>
                      <a:pt x="3" y="102"/>
                      <a:pt x="4" y="104"/>
                    </a:cubicBezTo>
                    <a:cubicBezTo>
                      <a:pt x="4" y="106"/>
                      <a:pt x="7" y="108"/>
                      <a:pt x="9" y="110"/>
                    </a:cubicBezTo>
                    <a:cubicBezTo>
                      <a:pt x="10" y="112"/>
                      <a:pt x="13" y="111"/>
                      <a:pt x="14" y="109"/>
                    </a:cubicBezTo>
                    <a:cubicBezTo>
                      <a:pt x="16" y="107"/>
                      <a:pt x="18" y="105"/>
                      <a:pt x="19" y="103"/>
                    </a:cubicBezTo>
                    <a:cubicBezTo>
                      <a:pt x="21" y="100"/>
                      <a:pt x="22" y="98"/>
                      <a:pt x="21" y="97"/>
                    </a:cubicBezTo>
                    <a:cubicBezTo>
                      <a:pt x="21" y="96"/>
                      <a:pt x="21" y="94"/>
                      <a:pt x="22" y="94"/>
                    </a:cubicBezTo>
                    <a:cubicBezTo>
                      <a:pt x="23" y="94"/>
                      <a:pt x="26" y="93"/>
                      <a:pt x="27" y="93"/>
                    </a:cubicBezTo>
                    <a:cubicBezTo>
                      <a:pt x="30" y="93"/>
                      <a:pt x="33" y="94"/>
                      <a:pt x="35" y="94"/>
                    </a:cubicBezTo>
                    <a:cubicBezTo>
                      <a:pt x="37" y="95"/>
                      <a:pt x="40" y="95"/>
                      <a:pt x="42" y="95"/>
                    </a:cubicBezTo>
                    <a:cubicBezTo>
                      <a:pt x="44" y="95"/>
                      <a:pt x="46" y="94"/>
                      <a:pt x="48" y="92"/>
                    </a:cubicBezTo>
                    <a:cubicBezTo>
                      <a:pt x="50" y="91"/>
                      <a:pt x="52" y="89"/>
                      <a:pt x="54" y="87"/>
                    </a:cubicBezTo>
                    <a:cubicBezTo>
                      <a:pt x="55" y="86"/>
                      <a:pt x="58" y="84"/>
                      <a:pt x="59" y="82"/>
                    </a:cubicBezTo>
                    <a:cubicBezTo>
                      <a:pt x="60" y="82"/>
                      <a:pt x="60" y="83"/>
                      <a:pt x="60" y="86"/>
                    </a:cubicBezTo>
                    <a:cubicBezTo>
                      <a:pt x="60" y="88"/>
                      <a:pt x="61" y="92"/>
                      <a:pt x="64" y="92"/>
                    </a:cubicBezTo>
                    <a:cubicBezTo>
                      <a:pt x="66" y="93"/>
                      <a:pt x="69" y="93"/>
                      <a:pt x="70" y="92"/>
                    </a:cubicBezTo>
                    <a:cubicBezTo>
                      <a:pt x="70" y="92"/>
                      <a:pt x="70" y="92"/>
                      <a:pt x="71" y="91"/>
                    </a:cubicBezTo>
                    <a:cubicBezTo>
                      <a:pt x="73" y="90"/>
                      <a:pt x="76" y="87"/>
                      <a:pt x="77" y="85"/>
                    </a:cubicBezTo>
                    <a:cubicBezTo>
                      <a:pt x="77" y="84"/>
                      <a:pt x="79" y="81"/>
                      <a:pt x="80" y="79"/>
                    </a:cubicBezTo>
                    <a:cubicBezTo>
                      <a:pt x="81" y="77"/>
                      <a:pt x="83" y="74"/>
                      <a:pt x="84" y="73"/>
                    </a:cubicBezTo>
                    <a:cubicBezTo>
                      <a:pt x="85" y="71"/>
                      <a:pt x="86" y="67"/>
                      <a:pt x="86" y="66"/>
                    </a:cubicBezTo>
                    <a:cubicBezTo>
                      <a:pt x="87" y="63"/>
                      <a:pt x="87" y="61"/>
                      <a:pt x="88" y="60"/>
                    </a:cubicBezTo>
                    <a:cubicBezTo>
                      <a:pt x="88" y="59"/>
                      <a:pt x="87" y="56"/>
                      <a:pt x="86" y="54"/>
                    </a:cubicBezTo>
                    <a:cubicBezTo>
                      <a:pt x="85" y="51"/>
                      <a:pt x="84" y="47"/>
                      <a:pt x="83" y="45"/>
                    </a:cubicBezTo>
                    <a:cubicBezTo>
                      <a:pt x="83" y="41"/>
                      <a:pt x="82" y="38"/>
                      <a:pt x="82" y="37"/>
                    </a:cubicBezTo>
                    <a:cubicBezTo>
                      <a:pt x="81" y="35"/>
                      <a:pt x="81" y="33"/>
                      <a:pt x="82" y="32"/>
                    </a:cubicBezTo>
                    <a:cubicBezTo>
                      <a:pt x="82" y="31"/>
                      <a:pt x="83" y="29"/>
                      <a:pt x="85" y="28"/>
                    </a:cubicBezTo>
                    <a:cubicBezTo>
                      <a:pt x="87" y="27"/>
                      <a:pt x="89" y="25"/>
                      <a:pt x="89" y="25"/>
                    </a:cubicBezTo>
                    <a:cubicBezTo>
                      <a:pt x="91" y="25"/>
                      <a:pt x="91" y="25"/>
                      <a:pt x="91" y="25"/>
                    </a:cubicBezTo>
                    <a:cubicBezTo>
                      <a:pt x="91" y="25"/>
                      <a:pt x="91" y="23"/>
                      <a:pt x="89" y="22"/>
                    </a:cubicBezTo>
                    <a:cubicBezTo>
                      <a:pt x="88" y="21"/>
                      <a:pt x="87" y="18"/>
                      <a:pt x="87" y="1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6" name="Freeform 12">
                <a:extLst>
                  <a:ext uri="{FF2B5EF4-FFF2-40B4-BE49-F238E27FC236}">
                    <a16:creationId xmlns:a16="http://schemas.microsoft.com/office/drawing/2014/main" id="{EAC6EE97-9FA2-A673-24B8-DA3B6D1D197B}"/>
                  </a:ext>
                </a:extLst>
              </p:cNvPr>
              <p:cNvSpPr>
                <a:spLocks/>
              </p:cNvSpPr>
              <p:nvPr/>
            </p:nvSpPr>
            <p:spPr bwMode="auto">
              <a:xfrm>
                <a:off x="6537647" y="1762773"/>
                <a:ext cx="528755" cy="287716"/>
              </a:xfrm>
              <a:custGeom>
                <a:avLst/>
                <a:gdLst/>
                <a:ahLst/>
                <a:cxnLst>
                  <a:cxn ang="0">
                    <a:pos x="287" y="60"/>
                  </a:cxn>
                  <a:cxn ang="0">
                    <a:pos x="278" y="53"/>
                  </a:cxn>
                  <a:cxn ang="0">
                    <a:pos x="261" y="54"/>
                  </a:cxn>
                  <a:cxn ang="0">
                    <a:pos x="241" y="55"/>
                  </a:cxn>
                  <a:cxn ang="0">
                    <a:pos x="237" y="49"/>
                  </a:cxn>
                  <a:cxn ang="0">
                    <a:pos x="245" y="37"/>
                  </a:cxn>
                  <a:cxn ang="0">
                    <a:pos x="239" y="21"/>
                  </a:cxn>
                  <a:cxn ang="0">
                    <a:pos x="229" y="27"/>
                  </a:cxn>
                  <a:cxn ang="0">
                    <a:pos x="224" y="17"/>
                  </a:cxn>
                  <a:cxn ang="0">
                    <a:pos x="230" y="9"/>
                  </a:cxn>
                  <a:cxn ang="0">
                    <a:pos x="220" y="4"/>
                  </a:cxn>
                  <a:cxn ang="0">
                    <a:pos x="209" y="3"/>
                  </a:cxn>
                  <a:cxn ang="0">
                    <a:pos x="191" y="16"/>
                  </a:cxn>
                  <a:cxn ang="0">
                    <a:pos x="181" y="26"/>
                  </a:cxn>
                  <a:cxn ang="0">
                    <a:pos x="161" y="22"/>
                  </a:cxn>
                  <a:cxn ang="0">
                    <a:pos x="145" y="17"/>
                  </a:cxn>
                  <a:cxn ang="0">
                    <a:pos x="130" y="26"/>
                  </a:cxn>
                  <a:cxn ang="0">
                    <a:pos x="118" y="38"/>
                  </a:cxn>
                  <a:cxn ang="0">
                    <a:pos x="110" y="48"/>
                  </a:cxn>
                  <a:cxn ang="0">
                    <a:pos x="99" y="55"/>
                  </a:cxn>
                  <a:cxn ang="0">
                    <a:pos x="77" y="65"/>
                  </a:cxn>
                  <a:cxn ang="0">
                    <a:pos x="64" y="83"/>
                  </a:cxn>
                  <a:cxn ang="0">
                    <a:pos x="52" y="95"/>
                  </a:cxn>
                  <a:cxn ang="0">
                    <a:pos x="46" y="107"/>
                  </a:cxn>
                  <a:cxn ang="0">
                    <a:pos x="33" y="110"/>
                  </a:cxn>
                  <a:cxn ang="0">
                    <a:pos x="22" y="114"/>
                  </a:cxn>
                  <a:cxn ang="0">
                    <a:pos x="5" y="116"/>
                  </a:cxn>
                  <a:cxn ang="0">
                    <a:pos x="1" y="120"/>
                  </a:cxn>
                  <a:cxn ang="0">
                    <a:pos x="7" y="132"/>
                  </a:cxn>
                  <a:cxn ang="0">
                    <a:pos x="23" y="135"/>
                  </a:cxn>
                  <a:cxn ang="0">
                    <a:pos x="23" y="150"/>
                  </a:cxn>
                  <a:cxn ang="0">
                    <a:pos x="34" y="157"/>
                  </a:cxn>
                  <a:cxn ang="0">
                    <a:pos x="61" y="147"/>
                  </a:cxn>
                  <a:cxn ang="0">
                    <a:pos x="73" y="150"/>
                  </a:cxn>
                  <a:cxn ang="0">
                    <a:pos x="91" y="148"/>
                  </a:cxn>
                  <a:cxn ang="0">
                    <a:pos x="109" y="145"/>
                  </a:cxn>
                  <a:cxn ang="0">
                    <a:pos x="122" y="127"/>
                  </a:cxn>
                  <a:cxn ang="0">
                    <a:pos x="136" y="111"/>
                  </a:cxn>
                  <a:cxn ang="0">
                    <a:pos x="154" y="106"/>
                  </a:cxn>
                  <a:cxn ang="0">
                    <a:pos x="169" y="96"/>
                  </a:cxn>
                  <a:cxn ang="0">
                    <a:pos x="186" y="89"/>
                  </a:cxn>
                  <a:cxn ang="0">
                    <a:pos x="204" y="82"/>
                  </a:cxn>
                  <a:cxn ang="0">
                    <a:pos x="219" y="79"/>
                  </a:cxn>
                  <a:cxn ang="0">
                    <a:pos x="216" y="92"/>
                  </a:cxn>
                  <a:cxn ang="0">
                    <a:pos x="222" y="106"/>
                  </a:cxn>
                  <a:cxn ang="0">
                    <a:pos x="222" y="117"/>
                  </a:cxn>
                  <a:cxn ang="0">
                    <a:pos x="206" y="121"/>
                  </a:cxn>
                  <a:cxn ang="0">
                    <a:pos x="197" y="128"/>
                  </a:cxn>
                  <a:cxn ang="0">
                    <a:pos x="190" y="147"/>
                  </a:cxn>
                  <a:cxn ang="0">
                    <a:pos x="198" y="155"/>
                  </a:cxn>
                  <a:cxn ang="0">
                    <a:pos x="208" y="144"/>
                  </a:cxn>
                  <a:cxn ang="0">
                    <a:pos x="221" y="134"/>
                  </a:cxn>
                  <a:cxn ang="0">
                    <a:pos x="236" y="118"/>
                  </a:cxn>
                  <a:cxn ang="0">
                    <a:pos x="258" y="111"/>
                  </a:cxn>
                  <a:cxn ang="0">
                    <a:pos x="271" y="117"/>
                  </a:cxn>
                  <a:cxn ang="0">
                    <a:pos x="285" y="119"/>
                  </a:cxn>
                  <a:cxn ang="0">
                    <a:pos x="271" y="102"/>
                  </a:cxn>
                  <a:cxn ang="0">
                    <a:pos x="276" y="85"/>
                  </a:cxn>
                  <a:cxn ang="0">
                    <a:pos x="292" y="73"/>
                  </a:cxn>
                </a:cxnLst>
                <a:rect l="0" t="0" r="r" b="b"/>
                <a:pathLst>
                  <a:path w="292" h="159">
                    <a:moveTo>
                      <a:pt x="289" y="68"/>
                    </a:moveTo>
                    <a:cubicBezTo>
                      <a:pt x="288" y="67"/>
                      <a:pt x="287" y="64"/>
                      <a:pt x="287" y="63"/>
                    </a:cubicBezTo>
                    <a:cubicBezTo>
                      <a:pt x="287" y="60"/>
                      <a:pt x="287" y="60"/>
                      <a:pt x="287" y="60"/>
                    </a:cubicBezTo>
                    <a:cubicBezTo>
                      <a:pt x="287" y="59"/>
                      <a:pt x="287" y="58"/>
                      <a:pt x="286" y="57"/>
                    </a:cubicBezTo>
                    <a:cubicBezTo>
                      <a:pt x="286" y="57"/>
                      <a:pt x="286" y="57"/>
                      <a:pt x="283" y="57"/>
                    </a:cubicBezTo>
                    <a:cubicBezTo>
                      <a:pt x="282" y="55"/>
                      <a:pt x="279" y="53"/>
                      <a:pt x="278" y="53"/>
                    </a:cubicBezTo>
                    <a:cubicBezTo>
                      <a:pt x="276" y="52"/>
                      <a:pt x="273" y="52"/>
                      <a:pt x="273" y="53"/>
                    </a:cubicBezTo>
                    <a:cubicBezTo>
                      <a:pt x="271" y="54"/>
                      <a:pt x="268" y="55"/>
                      <a:pt x="266" y="55"/>
                    </a:cubicBezTo>
                    <a:cubicBezTo>
                      <a:pt x="265" y="54"/>
                      <a:pt x="262" y="54"/>
                      <a:pt x="261" y="54"/>
                    </a:cubicBezTo>
                    <a:cubicBezTo>
                      <a:pt x="259" y="54"/>
                      <a:pt x="256" y="53"/>
                      <a:pt x="254" y="52"/>
                    </a:cubicBezTo>
                    <a:cubicBezTo>
                      <a:pt x="252" y="51"/>
                      <a:pt x="249" y="51"/>
                      <a:pt x="248" y="52"/>
                    </a:cubicBezTo>
                    <a:cubicBezTo>
                      <a:pt x="246" y="53"/>
                      <a:pt x="243" y="54"/>
                      <a:pt x="241" y="55"/>
                    </a:cubicBezTo>
                    <a:cubicBezTo>
                      <a:pt x="240" y="56"/>
                      <a:pt x="238" y="56"/>
                      <a:pt x="237" y="56"/>
                    </a:cubicBezTo>
                    <a:cubicBezTo>
                      <a:pt x="236" y="55"/>
                      <a:pt x="235" y="54"/>
                      <a:pt x="236" y="53"/>
                    </a:cubicBezTo>
                    <a:cubicBezTo>
                      <a:pt x="236" y="52"/>
                      <a:pt x="236" y="50"/>
                      <a:pt x="237" y="49"/>
                    </a:cubicBezTo>
                    <a:cubicBezTo>
                      <a:pt x="237" y="49"/>
                      <a:pt x="238" y="46"/>
                      <a:pt x="239" y="45"/>
                    </a:cubicBezTo>
                    <a:cubicBezTo>
                      <a:pt x="240" y="43"/>
                      <a:pt x="241" y="42"/>
                      <a:pt x="241" y="41"/>
                    </a:cubicBezTo>
                    <a:cubicBezTo>
                      <a:pt x="242" y="39"/>
                      <a:pt x="244" y="37"/>
                      <a:pt x="245" y="37"/>
                    </a:cubicBezTo>
                    <a:cubicBezTo>
                      <a:pt x="246" y="36"/>
                      <a:pt x="246" y="35"/>
                      <a:pt x="246" y="33"/>
                    </a:cubicBezTo>
                    <a:cubicBezTo>
                      <a:pt x="245" y="32"/>
                      <a:pt x="244" y="30"/>
                      <a:pt x="243" y="28"/>
                    </a:cubicBezTo>
                    <a:cubicBezTo>
                      <a:pt x="242" y="26"/>
                      <a:pt x="240" y="24"/>
                      <a:pt x="239" y="21"/>
                    </a:cubicBezTo>
                    <a:cubicBezTo>
                      <a:pt x="238" y="20"/>
                      <a:pt x="237" y="19"/>
                      <a:pt x="236" y="20"/>
                    </a:cubicBezTo>
                    <a:cubicBezTo>
                      <a:pt x="235" y="21"/>
                      <a:pt x="233" y="22"/>
                      <a:pt x="232" y="22"/>
                    </a:cubicBezTo>
                    <a:cubicBezTo>
                      <a:pt x="230" y="23"/>
                      <a:pt x="229" y="25"/>
                      <a:pt x="229" y="27"/>
                    </a:cubicBezTo>
                    <a:cubicBezTo>
                      <a:pt x="228" y="28"/>
                      <a:pt x="226" y="28"/>
                      <a:pt x="225" y="27"/>
                    </a:cubicBezTo>
                    <a:cubicBezTo>
                      <a:pt x="225" y="26"/>
                      <a:pt x="223" y="23"/>
                      <a:pt x="223" y="23"/>
                    </a:cubicBezTo>
                    <a:cubicBezTo>
                      <a:pt x="222" y="21"/>
                      <a:pt x="223" y="19"/>
                      <a:pt x="224" y="17"/>
                    </a:cubicBezTo>
                    <a:cubicBezTo>
                      <a:pt x="225" y="17"/>
                      <a:pt x="227" y="15"/>
                      <a:pt x="229" y="13"/>
                    </a:cubicBezTo>
                    <a:cubicBezTo>
                      <a:pt x="231" y="12"/>
                      <a:pt x="232" y="11"/>
                      <a:pt x="232" y="11"/>
                    </a:cubicBezTo>
                    <a:cubicBezTo>
                      <a:pt x="232" y="10"/>
                      <a:pt x="231" y="9"/>
                      <a:pt x="230" y="9"/>
                    </a:cubicBezTo>
                    <a:cubicBezTo>
                      <a:pt x="229" y="9"/>
                      <a:pt x="228" y="9"/>
                      <a:pt x="226" y="9"/>
                    </a:cubicBezTo>
                    <a:cubicBezTo>
                      <a:pt x="225" y="9"/>
                      <a:pt x="223" y="8"/>
                      <a:pt x="222" y="7"/>
                    </a:cubicBezTo>
                    <a:cubicBezTo>
                      <a:pt x="221" y="7"/>
                      <a:pt x="220" y="5"/>
                      <a:pt x="220" y="4"/>
                    </a:cubicBezTo>
                    <a:cubicBezTo>
                      <a:pt x="219" y="3"/>
                      <a:pt x="219" y="2"/>
                      <a:pt x="217" y="1"/>
                    </a:cubicBezTo>
                    <a:cubicBezTo>
                      <a:pt x="216" y="0"/>
                      <a:pt x="214" y="0"/>
                      <a:pt x="213" y="1"/>
                    </a:cubicBezTo>
                    <a:cubicBezTo>
                      <a:pt x="211" y="2"/>
                      <a:pt x="210" y="3"/>
                      <a:pt x="209" y="3"/>
                    </a:cubicBezTo>
                    <a:cubicBezTo>
                      <a:pt x="207" y="4"/>
                      <a:pt x="205" y="5"/>
                      <a:pt x="204" y="5"/>
                    </a:cubicBezTo>
                    <a:cubicBezTo>
                      <a:pt x="203" y="6"/>
                      <a:pt x="201" y="8"/>
                      <a:pt x="198" y="10"/>
                    </a:cubicBezTo>
                    <a:cubicBezTo>
                      <a:pt x="195" y="11"/>
                      <a:pt x="192" y="14"/>
                      <a:pt x="191" y="16"/>
                    </a:cubicBezTo>
                    <a:cubicBezTo>
                      <a:pt x="190" y="17"/>
                      <a:pt x="190" y="19"/>
                      <a:pt x="189" y="21"/>
                    </a:cubicBezTo>
                    <a:cubicBezTo>
                      <a:pt x="189" y="23"/>
                      <a:pt x="188" y="24"/>
                      <a:pt x="188" y="25"/>
                    </a:cubicBezTo>
                    <a:cubicBezTo>
                      <a:pt x="186" y="27"/>
                      <a:pt x="183" y="27"/>
                      <a:pt x="181" y="26"/>
                    </a:cubicBezTo>
                    <a:cubicBezTo>
                      <a:pt x="180" y="26"/>
                      <a:pt x="177" y="25"/>
                      <a:pt x="176" y="25"/>
                    </a:cubicBezTo>
                    <a:cubicBezTo>
                      <a:pt x="174" y="25"/>
                      <a:pt x="172" y="24"/>
                      <a:pt x="170" y="23"/>
                    </a:cubicBezTo>
                    <a:cubicBezTo>
                      <a:pt x="168" y="22"/>
                      <a:pt x="164" y="22"/>
                      <a:pt x="161" y="22"/>
                    </a:cubicBezTo>
                    <a:cubicBezTo>
                      <a:pt x="158" y="22"/>
                      <a:pt x="155" y="22"/>
                      <a:pt x="154" y="21"/>
                    </a:cubicBezTo>
                    <a:cubicBezTo>
                      <a:pt x="153" y="20"/>
                      <a:pt x="150" y="18"/>
                      <a:pt x="149" y="18"/>
                    </a:cubicBezTo>
                    <a:cubicBezTo>
                      <a:pt x="147" y="18"/>
                      <a:pt x="146" y="17"/>
                      <a:pt x="145" y="17"/>
                    </a:cubicBezTo>
                    <a:cubicBezTo>
                      <a:pt x="144" y="17"/>
                      <a:pt x="143" y="18"/>
                      <a:pt x="142" y="19"/>
                    </a:cubicBezTo>
                    <a:cubicBezTo>
                      <a:pt x="141" y="20"/>
                      <a:pt x="139" y="21"/>
                      <a:pt x="138" y="21"/>
                    </a:cubicBezTo>
                    <a:cubicBezTo>
                      <a:pt x="136" y="22"/>
                      <a:pt x="132" y="24"/>
                      <a:pt x="130" y="26"/>
                    </a:cubicBezTo>
                    <a:cubicBezTo>
                      <a:pt x="127" y="28"/>
                      <a:pt x="125" y="29"/>
                      <a:pt x="124" y="31"/>
                    </a:cubicBezTo>
                    <a:cubicBezTo>
                      <a:pt x="124" y="32"/>
                      <a:pt x="124" y="34"/>
                      <a:pt x="123" y="35"/>
                    </a:cubicBezTo>
                    <a:cubicBezTo>
                      <a:pt x="122" y="37"/>
                      <a:pt x="120" y="38"/>
                      <a:pt x="118" y="38"/>
                    </a:cubicBezTo>
                    <a:cubicBezTo>
                      <a:pt x="117" y="38"/>
                      <a:pt x="116" y="40"/>
                      <a:pt x="116" y="42"/>
                    </a:cubicBezTo>
                    <a:cubicBezTo>
                      <a:pt x="116" y="44"/>
                      <a:pt x="116" y="46"/>
                      <a:pt x="114" y="46"/>
                    </a:cubicBezTo>
                    <a:cubicBezTo>
                      <a:pt x="112" y="46"/>
                      <a:pt x="110" y="47"/>
                      <a:pt x="110" y="48"/>
                    </a:cubicBezTo>
                    <a:cubicBezTo>
                      <a:pt x="110" y="49"/>
                      <a:pt x="109" y="51"/>
                      <a:pt x="108" y="51"/>
                    </a:cubicBezTo>
                    <a:cubicBezTo>
                      <a:pt x="107" y="51"/>
                      <a:pt x="105" y="52"/>
                      <a:pt x="104" y="53"/>
                    </a:cubicBezTo>
                    <a:cubicBezTo>
                      <a:pt x="103" y="54"/>
                      <a:pt x="101" y="55"/>
                      <a:pt x="99" y="55"/>
                    </a:cubicBezTo>
                    <a:cubicBezTo>
                      <a:pt x="97" y="55"/>
                      <a:pt x="93" y="56"/>
                      <a:pt x="90" y="56"/>
                    </a:cubicBezTo>
                    <a:cubicBezTo>
                      <a:pt x="86" y="57"/>
                      <a:pt x="82" y="58"/>
                      <a:pt x="80" y="60"/>
                    </a:cubicBezTo>
                    <a:cubicBezTo>
                      <a:pt x="78" y="62"/>
                      <a:pt x="77" y="64"/>
                      <a:pt x="77" y="65"/>
                    </a:cubicBezTo>
                    <a:cubicBezTo>
                      <a:pt x="76" y="67"/>
                      <a:pt x="76" y="69"/>
                      <a:pt x="75" y="71"/>
                    </a:cubicBezTo>
                    <a:cubicBezTo>
                      <a:pt x="75" y="73"/>
                      <a:pt x="72" y="76"/>
                      <a:pt x="70" y="77"/>
                    </a:cubicBezTo>
                    <a:cubicBezTo>
                      <a:pt x="69" y="80"/>
                      <a:pt x="66" y="82"/>
                      <a:pt x="64" y="83"/>
                    </a:cubicBezTo>
                    <a:cubicBezTo>
                      <a:pt x="63" y="85"/>
                      <a:pt x="61" y="86"/>
                      <a:pt x="59" y="87"/>
                    </a:cubicBezTo>
                    <a:cubicBezTo>
                      <a:pt x="57" y="88"/>
                      <a:pt x="55" y="89"/>
                      <a:pt x="54" y="90"/>
                    </a:cubicBezTo>
                    <a:cubicBezTo>
                      <a:pt x="53" y="92"/>
                      <a:pt x="52" y="94"/>
                      <a:pt x="52" y="95"/>
                    </a:cubicBezTo>
                    <a:cubicBezTo>
                      <a:pt x="53" y="95"/>
                      <a:pt x="54" y="97"/>
                      <a:pt x="54" y="99"/>
                    </a:cubicBezTo>
                    <a:cubicBezTo>
                      <a:pt x="54" y="100"/>
                      <a:pt x="53" y="101"/>
                      <a:pt x="51" y="103"/>
                    </a:cubicBezTo>
                    <a:cubicBezTo>
                      <a:pt x="49" y="104"/>
                      <a:pt x="47" y="106"/>
                      <a:pt x="46" y="107"/>
                    </a:cubicBezTo>
                    <a:cubicBezTo>
                      <a:pt x="44" y="108"/>
                      <a:pt x="42" y="108"/>
                      <a:pt x="40" y="109"/>
                    </a:cubicBezTo>
                    <a:cubicBezTo>
                      <a:pt x="40" y="108"/>
                      <a:pt x="38" y="108"/>
                      <a:pt x="37" y="109"/>
                    </a:cubicBezTo>
                    <a:cubicBezTo>
                      <a:pt x="36" y="110"/>
                      <a:pt x="35" y="110"/>
                      <a:pt x="33" y="110"/>
                    </a:cubicBezTo>
                    <a:cubicBezTo>
                      <a:pt x="32" y="109"/>
                      <a:pt x="31" y="109"/>
                      <a:pt x="31" y="110"/>
                    </a:cubicBezTo>
                    <a:cubicBezTo>
                      <a:pt x="30" y="110"/>
                      <a:pt x="29" y="111"/>
                      <a:pt x="28" y="111"/>
                    </a:cubicBezTo>
                    <a:cubicBezTo>
                      <a:pt x="26" y="111"/>
                      <a:pt x="24" y="112"/>
                      <a:pt x="22" y="114"/>
                    </a:cubicBezTo>
                    <a:cubicBezTo>
                      <a:pt x="20" y="115"/>
                      <a:pt x="17" y="117"/>
                      <a:pt x="16" y="117"/>
                    </a:cubicBezTo>
                    <a:cubicBezTo>
                      <a:pt x="15" y="118"/>
                      <a:pt x="12" y="117"/>
                      <a:pt x="11" y="117"/>
                    </a:cubicBezTo>
                    <a:cubicBezTo>
                      <a:pt x="9" y="116"/>
                      <a:pt x="7" y="116"/>
                      <a:pt x="5" y="116"/>
                    </a:cubicBezTo>
                    <a:cubicBezTo>
                      <a:pt x="3" y="116"/>
                      <a:pt x="3" y="116"/>
                      <a:pt x="3" y="116"/>
                    </a:cubicBezTo>
                    <a:cubicBezTo>
                      <a:pt x="2" y="117"/>
                      <a:pt x="1" y="117"/>
                      <a:pt x="1" y="118"/>
                    </a:cubicBezTo>
                    <a:cubicBezTo>
                      <a:pt x="1" y="118"/>
                      <a:pt x="1" y="118"/>
                      <a:pt x="1" y="120"/>
                    </a:cubicBezTo>
                    <a:cubicBezTo>
                      <a:pt x="1" y="121"/>
                      <a:pt x="0" y="124"/>
                      <a:pt x="0" y="125"/>
                    </a:cubicBezTo>
                    <a:cubicBezTo>
                      <a:pt x="0" y="126"/>
                      <a:pt x="1" y="128"/>
                      <a:pt x="2" y="130"/>
                    </a:cubicBezTo>
                    <a:cubicBezTo>
                      <a:pt x="3" y="131"/>
                      <a:pt x="6" y="132"/>
                      <a:pt x="7" y="132"/>
                    </a:cubicBezTo>
                    <a:cubicBezTo>
                      <a:pt x="9" y="133"/>
                      <a:pt x="11" y="133"/>
                      <a:pt x="12" y="133"/>
                    </a:cubicBezTo>
                    <a:cubicBezTo>
                      <a:pt x="14" y="133"/>
                      <a:pt x="17" y="132"/>
                      <a:pt x="18" y="132"/>
                    </a:cubicBezTo>
                    <a:cubicBezTo>
                      <a:pt x="20" y="132"/>
                      <a:pt x="22" y="134"/>
                      <a:pt x="23" y="135"/>
                    </a:cubicBezTo>
                    <a:cubicBezTo>
                      <a:pt x="25" y="137"/>
                      <a:pt x="25" y="139"/>
                      <a:pt x="25" y="140"/>
                    </a:cubicBezTo>
                    <a:cubicBezTo>
                      <a:pt x="25" y="141"/>
                      <a:pt x="25" y="144"/>
                      <a:pt x="24" y="145"/>
                    </a:cubicBezTo>
                    <a:cubicBezTo>
                      <a:pt x="23" y="147"/>
                      <a:pt x="23" y="150"/>
                      <a:pt x="23" y="150"/>
                    </a:cubicBezTo>
                    <a:cubicBezTo>
                      <a:pt x="23" y="151"/>
                      <a:pt x="24" y="154"/>
                      <a:pt x="26" y="155"/>
                    </a:cubicBezTo>
                    <a:cubicBezTo>
                      <a:pt x="27" y="156"/>
                      <a:pt x="27" y="156"/>
                      <a:pt x="27" y="156"/>
                    </a:cubicBezTo>
                    <a:cubicBezTo>
                      <a:pt x="28" y="158"/>
                      <a:pt x="30" y="159"/>
                      <a:pt x="34" y="157"/>
                    </a:cubicBezTo>
                    <a:cubicBezTo>
                      <a:pt x="38" y="156"/>
                      <a:pt x="44" y="154"/>
                      <a:pt x="48" y="152"/>
                    </a:cubicBezTo>
                    <a:cubicBezTo>
                      <a:pt x="52" y="151"/>
                      <a:pt x="55" y="150"/>
                      <a:pt x="57" y="149"/>
                    </a:cubicBezTo>
                    <a:cubicBezTo>
                      <a:pt x="58" y="148"/>
                      <a:pt x="60" y="147"/>
                      <a:pt x="61" y="147"/>
                    </a:cubicBezTo>
                    <a:cubicBezTo>
                      <a:pt x="61" y="147"/>
                      <a:pt x="64" y="147"/>
                      <a:pt x="66" y="147"/>
                    </a:cubicBezTo>
                    <a:cubicBezTo>
                      <a:pt x="68" y="148"/>
                      <a:pt x="69" y="148"/>
                      <a:pt x="69" y="149"/>
                    </a:cubicBezTo>
                    <a:cubicBezTo>
                      <a:pt x="69" y="150"/>
                      <a:pt x="71" y="150"/>
                      <a:pt x="73" y="150"/>
                    </a:cubicBezTo>
                    <a:cubicBezTo>
                      <a:pt x="76" y="150"/>
                      <a:pt x="78" y="150"/>
                      <a:pt x="79" y="150"/>
                    </a:cubicBezTo>
                    <a:cubicBezTo>
                      <a:pt x="81" y="150"/>
                      <a:pt x="84" y="150"/>
                      <a:pt x="85" y="149"/>
                    </a:cubicBezTo>
                    <a:cubicBezTo>
                      <a:pt x="87" y="149"/>
                      <a:pt x="89" y="148"/>
                      <a:pt x="91" y="148"/>
                    </a:cubicBezTo>
                    <a:cubicBezTo>
                      <a:pt x="92" y="148"/>
                      <a:pt x="94" y="148"/>
                      <a:pt x="95" y="148"/>
                    </a:cubicBezTo>
                    <a:cubicBezTo>
                      <a:pt x="97" y="149"/>
                      <a:pt x="100" y="149"/>
                      <a:pt x="101" y="148"/>
                    </a:cubicBezTo>
                    <a:cubicBezTo>
                      <a:pt x="102" y="148"/>
                      <a:pt x="106" y="147"/>
                      <a:pt x="109" y="145"/>
                    </a:cubicBezTo>
                    <a:cubicBezTo>
                      <a:pt x="111" y="144"/>
                      <a:pt x="114" y="141"/>
                      <a:pt x="115" y="140"/>
                    </a:cubicBezTo>
                    <a:cubicBezTo>
                      <a:pt x="116" y="137"/>
                      <a:pt x="117" y="135"/>
                      <a:pt x="117" y="133"/>
                    </a:cubicBezTo>
                    <a:cubicBezTo>
                      <a:pt x="119" y="131"/>
                      <a:pt x="121" y="129"/>
                      <a:pt x="122" y="127"/>
                    </a:cubicBezTo>
                    <a:cubicBezTo>
                      <a:pt x="124" y="125"/>
                      <a:pt x="125" y="122"/>
                      <a:pt x="127" y="121"/>
                    </a:cubicBezTo>
                    <a:cubicBezTo>
                      <a:pt x="129" y="119"/>
                      <a:pt x="132" y="117"/>
                      <a:pt x="133" y="116"/>
                    </a:cubicBezTo>
                    <a:cubicBezTo>
                      <a:pt x="134" y="115"/>
                      <a:pt x="136" y="113"/>
                      <a:pt x="136" y="111"/>
                    </a:cubicBezTo>
                    <a:cubicBezTo>
                      <a:pt x="136" y="110"/>
                      <a:pt x="138" y="109"/>
                      <a:pt x="139" y="109"/>
                    </a:cubicBezTo>
                    <a:cubicBezTo>
                      <a:pt x="141" y="110"/>
                      <a:pt x="144" y="110"/>
                      <a:pt x="147" y="109"/>
                    </a:cubicBezTo>
                    <a:cubicBezTo>
                      <a:pt x="149" y="108"/>
                      <a:pt x="152" y="107"/>
                      <a:pt x="154" y="106"/>
                    </a:cubicBezTo>
                    <a:cubicBezTo>
                      <a:pt x="155" y="105"/>
                      <a:pt x="158" y="104"/>
                      <a:pt x="159" y="103"/>
                    </a:cubicBezTo>
                    <a:cubicBezTo>
                      <a:pt x="160" y="101"/>
                      <a:pt x="162" y="100"/>
                      <a:pt x="163" y="99"/>
                    </a:cubicBezTo>
                    <a:cubicBezTo>
                      <a:pt x="163" y="98"/>
                      <a:pt x="166" y="96"/>
                      <a:pt x="169" y="96"/>
                    </a:cubicBezTo>
                    <a:cubicBezTo>
                      <a:pt x="171" y="95"/>
                      <a:pt x="175" y="94"/>
                      <a:pt x="176" y="94"/>
                    </a:cubicBezTo>
                    <a:cubicBezTo>
                      <a:pt x="177" y="93"/>
                      <a:pt x="179" y="92"/>
                      <a:pt x="180" y="91"/>
                    </a:cubicBezTo>
                    <a:cubicBezTo>
                      <a:pt x="182" y="91"/>
                      <a:pt x="184" y="90"/>
                      <a:pt x="186" y="89"/>
                    </a:cubicBezTo>
                    <a:cubicBezTo>
                      <a:pt x="187" y="88"/>
                      <a:pt x="190" y="88"/>
                      <a:pt x="191" y="88"/>
                    </a:cubicBezTo>
                    <a:cubicBezTo>
                      <a:pt x="193" y="88"/>
                      <a:pt x="196" y="87"/>
                      <a:pt x="198" y="86"/>
                    </a:cubicBezTo>
                    <a:cubicBezTo>
                      <a:pt x="201" y="86"/>
                      <a:pt x="203" y="83"/>
                      <a:pt x="204" y="82"/>
                    </a:cubicBezTo>
                    <a:cubicBezTo>
                      <a:pt x="205" y="80"/>
                      <a:pt x="208" y="79"/>
                      <a:pt x="210" y="79"/>
                    </a:cubicBezTo>
                    <a:cubicBezTo>
                      <a:pt x="211" y="79"/>
                      <a:pt x="214" y="79"/>
                      <a:pt x="216" y="79"/>
                    </a:cubicBezTo>
                    <a:cubicBezTo>
                      <a:pt x="218" y="79"/>
                      <a:pt x="219" y="79"/>
                      <a:pt x="219" y="79"/>
                    </a:cubicBezTo>
                    <a:cubicBezTo>
                      <a:pt x="220" y="80"/>
                      <a:pt x="220" y="82"/>
                      <a:pt x="220" y="83"/>
                    </a:cubicBezTo>
                    <a:cubicBezTo>
                      <a:pt x="219" y="85"/>
                      <a:pt x="219" y="86"/>
                      <a:pt x="218" y="87"/>
                    </a:cubicBezTo>
                    <a:cubicBezTo>
                      <a:pt x="217" y="89"/>
                      <a:pt x="216" y="91"/>
                      <a:pt x="216" y="92"/>
                    </a:cubicBezTo>
                    <a:cubicBezTo>
                      <a:pt x="215" y="93"/>
                      <a:pt x="215" y="96"/>
                      <a:pt x="216" y="97"/>
                    </a:cubicBezTo>
                    <a:cubicBezTo>
                      <a:pt x="216" y="98"/>
                      <a:pt x="217" y="101"/>
                      <a:pt x="219" y="102"/>
                    </a:cubicBezTo>
                    <a:cubicBezTo>
                      <a:pt x="220" y="104"/>
                      <a:pt x="221" y="106"/>
                      <a:pt x="222" y="106"/>
                    </a:cubicBezTo>
                    <a:cubicBezTo>
                      <a:pt x="223" y="106"/>
                      <a:pt x="225" y="106"/>
                      <a:pt x="225" y="107"/>
                    </a:cubicBezTo>
                    <a:cubicBezTo>
                      <a:pt x="226" y="109"/>
                      <a:pt x="226" y="111"/>
                      <a:pt x="225" y="113"/>
                    </a:cubicBezTo>
                    <a:cubicBezTo>
                      <a:pt x="225" y="115"/>
                      <a:pt x="223" y="117"/>
                      <a:pt x="222" y="117"/>
                    </a:cubicBezTo>
                    <a:cubicBezTo>
                      <a:pt x="221" y="118"/>
                      <a:pt x="219" y="118"/>
                      <a:pt x="218" y="118"/>
                    </a:cubicBezTo>
                    <a:cubicBezTo>
                      <a:pt x="216" y="119"/>
                      <a:pt x="214" y="120"/>
                      <a:pt x="212" y="121"/>
                    </a:cubicBezTo>
                    <a:cubicBezTo>
                      <a:pt x="209" y="121"/>
                      <a:pt x="206" y="121"/>
                      <a:pt x="206" y="121"/>
                    </a:cubicBezTo>
                    <a:cubicBezTo>
                      <a:pt x="204" y="121"/>
                      <a:pt x="203" y="121"/>
                      <a:pt x="203" y="121"/>
                    </a:cubicBezTo>
                    <a:cubicBezTo>
                      <a:pt x="202" y="122"/>
                      <a:pt x="201" y="124"/>
                      <a:pt x="201" y="125"/>
                    </a:cubicBezTo>
                    <a:cubicBezTo>
                      <a:pt x="200" y="126"/>
                      <a:pt x="198" y="127"/>
                      <a:pt x="197" y="128"/>
                    </a:cubicBezTo>
                    <a:cubicBezTo>
                      <a:pt x="196" y="129"/>
                      <a:pt x="193" y="133"/>
                      <a:pt x="192" y="135"/>
                    </a:cubicBezTo>
                    <a:cubicBezTo>
                      <a:pt x="191" y="138"/>
                      <a:pt x="190" y="141"/>
                      <a:pt x="190" y="142"/>
                    </a:cubicBezTo>
                    <a:cubicBezTo>
                      <a:pt x="190" y="144"/>
                      <a:pt x="190" y="145"/>
                      <a:pt x="190" y="147"/>
                    </a:cubicBezTo>
                    <a:cubicBezTo>
                      <a:pt x="190" y="149"/>
                      <a:pt x="192" y="152"/>
                      <a:pt x="193" y="153"/>
                    </a:cubicBezTo>
                    <a:cubicBezTo>
                      <a:pt x="194" y="155"/>
                      <a:pt x="195" y="155"/>
                      <a:pt x="196" y="155"/>
                    </a:cubicBezTo>
                    <a:cubicBezTo>
                      <a:pt x="196" y="155"/>
                      <a:pt x="196" y="155"/>
                      <a:pt x="198" y="155"/>
                    </a:cubicBezTo>
                    <a:cubicBezTo>
                      <a:pt x="200" y="154"/>
                      <a:pt x="201" y="151"/>
                      <a:pt x="202" y="150"/>
                    </a:cubicBezTo>
                    <a:cubicBezTo>
                      <a:pt x="203" y="149"/>
                      <a:pt x="204" y="147"/>
                      <a:pt x="205" y="147"/>
                    </a:cubicBezTo>
                    <a:cubicBezTo>
                      <a:pt x="206" y="146"/>
                      <a:pt x="208" y="145"/>
                      <a:pt x="208" y="144"/>
                    </a:cubicBezTo>
                    <a:cubicBezTo>
                      <a:pt x="209" y="143"/>
                      <a:pt x="211" y="142"/>
                      <a:pt x="212" y="141"/>
                    </a:cubicBezTo>
                    <a:cubicBezTo>
                      <a:pt x="213" y="141"/>
                      <a:pt x="216" y="139"/>
                      <a:pt x="216" y="137"/>
                    </a:cubicBezTo>
                    <a:cubicBezTo>
                      <a:pt x="217" y="136"/>
                      <a:pt x="220" y="135"/>
                      <a:pt x="221" y="134"/>
                    </a:cubicBezTo>
                    <a:cubicBezTo>
                      <a:pt x="222" y="134"/>
                      <a:pt x="224" y="131"/>
                      <a:pt x="225" y="129"/>
                    </a:cubicBezTo>
                    <a:cubicBezTo>
                      <a:pt x="227" y="127"/>
                      <a:pt x="229" y="124"/>
                      <a:pt x="231" y="122"/>
                    </a:cubicBezTo>
                    <a:cubicBezTo>
                      <a:pt x="231" y="121"/>
                      <a:pt x="234" y="119"/>
                      <a:pt x="236" y="118"/>
                    </a:cubicBezTo>
                    <a:cubicBezTo>
                      <a:pt x="238" y="118"/>
                      <a:pt x="242" y="117"/>
                      <a:pt x="246" y="116"/>
                    </a:cubicBezTo>
                    <a:cubicBezTo>
                      <a:pt x="248" y="116"/>
                      <a:pt x="252" y="115"/>
                      <a:pt x="253" y="113"/>
                    </a:cubicBezTo>
                    <a:cubicBezTo>
                      <a:pt x="254" y="112"/>
                      <a:pt x="256" y="112"/>
                      <a:pt x="258" y="111"/>
                    </a:cubicBezTo>
                    <a:cubicBezTo>
                      <a:pt x="261" y="111"/>
                      <a:pt x="262" y="111"/>
                      <a:pt x="263" y="111"/>
                    </a:cubicBezTo>
                    <a:cubicBezTo>
                      <a:pt x="264" y="111"/>
                      <a:pt x="267" y="111"/>
                      <a:pt x="268" y="113"/>
                    </a:cubicBezTo>
                    <a:cubicBezTo>
                      <a:pt x="270" y="114"/>
                      <a:pt x="271" y="116"/>
                      <a:pt x="271" y="117"/>
                    </a:cubicBezTo>
                    <a:cubicBezTo>
                      <a:pt x="272" y="119"/>
                      <a:pt x="274" y="120"/>
                      <a:pt x="276" y="120"/>
                    </a:cubicBezTo>
                    <a:cubicBezTo>
                      <a:pt x="278" y="121"/>
                      <a:pt x="280" y="121"/>
                      <a:pt x="281" y="121"/>
                    </a:cubicBezTo>
                    <a:cubicBezTo>
                      <a:pt x="283" y="121"/>
                      <a:pt x="284" y="120"/>
                      <a:pt x="285" y="119"/>
                    </a:cubicBezTo>
                    <a:cubicBezTo>
                      <a:pt x="286" y="118"/>
                      <a:pt x="284" y="116"/>
                      <a:pt x="282" y="115"/>
                    </a:cubicBezTo>
                    <a:cubicBezTo>
                      <a:pt x="280" y="114"/>
                      <a:pt x="277" y="110"/>
                      <a:pt x="276" y="109"/>
                    </a:cubicBezTo>
                    <a:cubicBezTo>
                      <a:pt x="274" y="107"/>
                      <a:pt x="272" y="104"/>
                      <a:pt x="271" y="102"/>
                    </a:cubicBezTo>
                    <a:cubicBezTo>
                      <a:pt x="270" y="99"/>
                      <a:pt x="270" y="97"/>
                      <a:pt x="270" y="95"/>
                    </a:cubicBezTo>
                    <a:cubicBezTo>
                      <a:pt x="270" y="93"/>
                      <a:pt x="271" y="91"/>
                      <a:pt x="272" y="90"/>
                    </a:cubicBezTo>
                    <a:cubicBezTo>
                      <a:pt x="273" y="88"/>
                      <a:pt x="275" y="87"/>
                      <a:pt x="276" y="85"/>
                    </a:cubicBezTo>
                    <a:cubicBezTo>
                      <a:pt x="278" y="84"/>
                      <a:pt x="280" y="81"/>
                      <a:pt x="282" y="80"/>
                    </a:cubicBezTo>
                    <a:cubicBezTo>
                      <a:pt x="284" y="79"/>
                      <a:pt x="286" y="78"/>
                      <a:pt x="288" y="77"/>
                    </a:cubicBezTo>
                    <a:cubicBezTo>
                      <a:pt x="290" y="77"/>
                      <a:pt x="292" y="75"/>
                      <a:pt x="292" y="73"/>
                    </a:cubicBezTo>
                    <a:cubicBezTo>
                      <a:pt x="292" y="73"/>
                      <a:pt x="291" y="70"/>
                      <a:pt x="289" y="6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7" name="Freeform 13">
                <a:extLst>
                  <a:ext uri="{FF2B5EF4-FFF2-40B4-BE49-F238E27FC236}">
                    <a16:creationId xmlns:a16="http://schemas.microsoft.com/office/drawing/2014/main" id="{2BAD71ED-616A-DB58-6A9A-B41E30C98615}"/>
                  </a:ext>
                </a:extLst>
              </p:cNvPr>
              <p:cNvSpPr>
                <a:spLocks/>
              </p:cNvSpPr>
              <p:nvPr/>
            </p:nvSpPr>
            <p:spPr bwMode="auto">
              <a:xfrm>
                <a:off x="6385371" y="2132366"/>
                <a:ext cx="286186" cy="110189"/>
              </a:xfrm>
              <a:custGeom>
                <a:avLst/>
                <a:gdLst/>
                <a:ahLst/>
                <a:cxnLst>
                  <a:cxn ang="0">
                    <a:pos x="151" y="47"/>
                  </a:cxn>
                  <a:cxn ang="0">
                    <a:pos x="157" y="39"/>
                  </a:cxn>
                  <a:cxn ang="0">
                    <a:pos x="150" y="32"/>
                  </a:cxn>
                  <a:cxn ang="0">
                    <a:pos x="150" y="24"/>
                  </a:cxn>
                  <a:cxn ang="0">
                    <a:pos x="144" y="21"/>
                  </a:cxn>
                  <a:cxn ang="0">
                    <a:pos x="136" y="17"/>
                  </a:cxn>
                  <a:cxn ang="0">
                    <a:pos x="125" y="19"/>
                  </a:cxn>
                  <a:cxn ang="0">
                    <a:pos x="122" y="13"/>
                  </a:cxn>
                  <a:cxn ang="0">
                    <a:pos x="123" y="6"/>
                  </a:cxn>
                  <a:cxn ang="0">
                    <a:pos x="119" y="1"/>
                  </a:cxn>
                  <a:cxn ang="0">
                    <a:pos x="107" y="3"/>
                  </a:cxn>
                  <a:cxn ang="0">
                    <a:pos x="96" y="10"/>
                  </a:cxn>
                  <a:cxn ang="0">
                    <a:pos x="90" y="8"/>
                  </a:cxn>
                  <a:cxn ang="0">
                    <a:pos x="80" y="17"/>
                  </a:cxn>
                  <a:cxn ang="0">
                    <a:pos x="73" y="19"/>
                  </a:cxn>
                  <a:cxn ang="0">
                    <a:pos x="62" y="15"/>
                  </a:cxn>
                  <a:cxn ang="0">
                    <a:pos x="53" y="13"/>
                  </a:cxn>
                  <a:cxn ang="0">
                    <a:pos x="38" y="14"/>
                  </a:cxn>
                  <a:cxn ang="0">
                    <a:pos x="27" y="13"/>
                  </a:cxn>
                  <a:cxn ang="0">
                    <a:pos x="13" y="18"/>
                  </a:cxn>
                  <a:cxn ang="0">
                    <a:pos x="9" y="28"/>
                  </a:cxn>
                  <a:cxn ang="0">
                    <a:pos x="5" y="41"/>
                  </a:cxn>
                  <a:cxn ang="0">
                    <a:pos x="0" y="50"/>
                  </a:cxn>
                  <a:cxn ang="0">
                    <a:pos x="12" y="55"/>
                  </a:cxn>
                  <a:cxn ang="0">
                    <a:pos x="22" y="57"/>
                  </a:cxn>
                  <a:cxn ang="0">
                    <a:pos x="32" y="60"/>
                  </a:cxn>
                  <a:cxn ang="0">
                    <a:pos x="48" y="58"/>
                  </a:cxn>
                  <a:cxn ang="0">
                    <a:pos x="63" y="57"/>
                  </a:cxn>
                  <a:cxn ang="0">
                    <a:pos x="78" y="54"/>
                  </a:cxn>
                  <a:cxn ang="0">
                    <a:pos x="90" y="56"/>
                  </a:cxn>
                  <a:cxn ang="0">
                    <a:pos x="101" y="55"/>
                  </a:cxn>
                  <a:cxn ang="0">
                    <a:pos x="118" y="52"/>
                  </a:cxn>
                  <a:cxn ang="0">
                    <a:pos x="130" y="56"/>
                  </a:cxn>
                  <a:cxn ang="0">
                    <a:pos x="137" y="54"/>
                  </a:cxn>
                </a:cxnLst>
                <a:rect l="0" t="0" r="r" b="b"/>
                <a:pathLst>
                  <a:path w="158" h="61">
                    <a:moveTo>
                      <a:pt x="145" y="50"/>
                    </a:moveTo>
                    <a:cubicBezTo>
                      <a:pt x="146" y="49"/>
                      <a:pt x="149" y="48"/>
                      <a:pt x="151" y="47"/>
                    </a:cubicBezTo>
                    <a:cubicBezTo>
                      <a:pt x="152" y="46"/>
                      <a:pt x="155" y="44"/>
                      <a:pt x="156" y="43"/>
                    </a:cubicBezTo>
                    <a:cubicBezTo>
                      <a:pt x="158" y="42"/>
                      <a:pt x="158" y="41"/>
                      <a:pt x="157" y="39"/>
                    </a:cubicBezTo>
                    <a:cubicBezTo>
                      <a:pt x="157" y="37"/>
                      <a:pt x="155" y="36"/>
                      <a:pt x="154" y="35"/>
                    </a:cubicBezTo>
                    <a:cubicBezTo>
                      <a:pt x="152" y="34"/>
                      <a:pt x="151" y="32"/>
                      <a:pt x="150" y="32"/>
                    </a:cubicBezTo>
                    <a:cubicBezTo>
                      <a:pt x="148" y="32"/>
                      <a:pt x="147" y="30"/>
                      <a:pt x="147" y="29"/>
                    </a:cubicBezTo>
                    <a:cubicBezTo>
                      <a:pt x="147" y="28"/>
                      <a:pt x="149" y="26"/>
                      <a:pt x="150" y="24"/>
                    </a:cubicBezTo>
                    <a:cubicBezTo>
                      <a:pt x="150" y="23"/>
                      <a:pt x="150" y="22"/>
                      <a:pt x="150" y="22"/>
                    </a:cubicBezTo>
                    <a:cubicBezTo>
                      <a:pt x="149" y="21"/>
                      <a:pt x="146" y="21"/>
                      <a:pt x="144" y="21"/>
                    </a:cubicBezTo>
                    <a:cubicBezTo>
                      <a:pt x="142" y="21"/>
                      <a:pt x="141" y="20"/>
                      <a:pt x="140" y="19"/>
                    </a:cubicBezTo>
                    <a:cubicBezTo>
                      <a:pt x="140" y="18"/>
                      <a:pt x="138" y="18"/>
                      <a:pt x="136" y="17"/>
                    </a:cubicBezTo>
                    <a:cubicBezTo>
                      <a:pt x="134" y="16"/>
                      <a:pt x="132" y="16"/>
                      <a:pt x="130" y="17"/>
                    </a:cubicBezTo>
                    <a:cubicBezTo>
                      <a:pt x="128" y="18"/>
                      <a:pt x="125" y="19"/>
                      <a:pt x="125" y="19"/>
                    </a:cubicBezTo>
                    <a:cubicBezTo>
                      <a:pt x="124" y="20"/>
                      <a:pt x="122" y="19"/>
                      <a:pt x="122" y="17"/>
                    </a:cubicBezTo>
                    <a:cubicBezTo>
                      <a:pt x="122" y="16"/>
                      <a:pt x="122" y="14"/>
                      <a:pt x="122" y="13"/>
                    </a:cubicBezTo>
                    <a:cubicBezTo>
                      <a:pt x="122" y="11"/>
                      <a:pt x="123" y="10"/>
                      <a:pt x="123" y="9"/>
                    </a:cubicBezTo>
                    <a:cubicBezTo>
                      <a:pt x="123" y="9"/>
                      <a:pt x="123" y="7"/>
                      <a:pt x="123" y="6"/>
                    </a:cubicBezTo>
                    <a:cubicBezTo>
                      <a:pt x="123" y="5"/>
                      <a:pt x="123" y="3"/>
                      <a:pt x="123" y="1"/>
                    </a:cubicBezTo>
                    <a:cubicBezTo>
                      <a:pt x="124" y="1"/>
                      <a:pt x="123" y="0"/>
                      <a:pt x="119" y="1"/>
                    </a:cubicBezTo>
                    <a:cubicBezTo>
                      <a:pt x="116" y="2"/>
                      <a:pt x="113" y="2"/>
                      <a:pt x="112" y="2"/>
                    </a:cubicBezTo>
                    <a:cubicBezTo>
                      <a:pt x="111" y="2"/>
                      <a:pt x="108" y="3"/>
                      <a:pt x="107" y="3"/>
                    </a:cubicBezTo>
                    <a:cubicBezTo>
                      <a:pt x="105" y="5"/>
                      <a:pt x="102" y="7"/>
                      <a:pt x="100" y="8"/>
                    </a:cubicBezTo>
                    <a:cubicBezTo>
                      <a:pt x="99" y="9"/>
                      <a:pt x="97" y="10"/>
                      <a:pt x="96" y="10"/>
                    </a:cubicBezTo>
                    <a:cubicBezTo>
                      <a:pt x="95" y="10"/>
                      <a:pt x="94" y="10"/>
                      <a:pt x="93" y="8"/>
                    </a:cubicBezTo>
                    <a:cubicBezTo>
                      <a:pt x="92" y="7"/>
                      <a:pt x="91" y="7"/>
                      <a:pt x="90" y="8"/>
                    </a:cubicBezTo>
                    <a:cubicBezTo>
                      <a:pt x="89" y="10"/>
                      <a:pt x="86" y="11"/>
                      <a:pt x="85" y="12"/>
                    </a:cubicBezTo>
                    <a:cubicBezTo>
                      <a:pt x="83" y="14"/>
                      <a:pt x="81" y="16"/>
                      <a:pt x="80" y="17"/>
                    </a:cubicBezTo>
                    <a:cubicBezTo>
                      <a:pt x="79" y="18"/>
                      <a:pt x="77" y="20"/>
                      <a:pt x="76" y="21"/>
                    </a:cubicBezTo>
                    <a:cubicBezTo>
                      <a:pt x="76" y="22"/>
                      <a:pt x="74" y="22"/>
                      <a:pt x="73" y="19"/>
                    </a:cubicBezTo>
                    <a:cubicBezTo>
                      <a:pt x="72" y="18"/>
                      <a:pt x="70" y="17"/>
                      <a:pt x="67" y="18"/>
                    </a:cubicBezTo>
                    <a:cubicBezTo>
                      <a:pt x="66" y="19"/>
                      <a:pt x="63" y="17"/>
                      <a:pt x="62" y="15"/>
                    </a:cubicBezTo>
                    <a:cubicBezTo>
                      <a:pt x="62" y="14"/>
                      <a:pt x="60" y="13"/>
                      <a:pt x="58" y="13"/>
                    </a:cubicBezTo>
                    <a:cubicBezTo>
                      <a:pt x="57" y="13"/>
                      <a:pt x="54" y="13"/>
                      <a:pt x="53" y="13"/>
                    </a:cubicBezTo>
                    <a:cubicBezTo>
                      <a:pt x="51" y="14"/>
                      <a:pt x="48" y="14"/>
                      <a:pt x="46" y="15"/>
                    </a:cubicBezTo>
                    <a:cubicBezTo>
                      <a:pt x="43" y="15"/>
                      <a:pt x="41" y="15"/>
                      <a:pt x="38" y="14"/>
                    </a:cubicBezTo>
                    <a:cubicBezTo>
                      <a:pt x="36" y="14"/>
                      <a:pt x="34" y="13"/>
                      <a:pt x="32" y="12"/>
                    </a:cubicBezTo>
                    <a:cubicBezTo>
                      <a:pt x="31" y="12"/>
                      <a:pt x="28" y="12"/>
                      <a:pt x="27" y="13"/>
                    </a:cubicBezTo>
                    <a:cubicBezTo>
                      <a:pt x="25" y="13"/>
                      <a:pt x="22" y="15"/>
                      <a:pt x="20" y="15"/>
                    </a:cubicBezTo>
                    <a:cubicBezTo>
                      <a:pt x="17" y="16"/>
                      <a:pt x="15" y="17"/>
                      <a:pt x="13" y="18"/>
                    </a:cubicBezTo>
                    <a:cubicBezTo>
                      <a:pt x="12" y="19"/>
                      <a:pt x="10" y="21"/>
                      <a:pt x="10" y="22"/>
                    </a:cubicBezTo>
                    <a:cubicBezTo>
                      <a:pt x="9" y="23"/>
                      <a:pt x="8" y="26"/>
                      <a:pt x="9" y="28"/>
                    </a:cubicBezTo>
                    <a:cubicBezTo>
                      <a:pt x="9" y="28"/>
                      <a:pt x="9" y="31"/>
                      <a:pt x="9" y="33"/>
                    </a:cubicBezTo>
                    <a:cubicBezTo>
                      <a:pt x="9" y="34"/>
                      <a:pt x="7" y="38"/>
                      <a:pt x="5" y="41"/>
                    </a:cubicBezTo>
                    <a:cubicBezTo>
                      <a:pt x="3" y="44"/>
                      <a:pt x="0" y="48"/>
                      <a:pt x="0" y="49"/>
                    </a:cubicBezTo>
                    <a:cubicBezTo>
                      <a:pt x="0" y="49"/>
                      <a:pt x="0" y="49"/>
                      <a:pt x="0" y="50"/>
                    </a:cubicBezTo>
                    <a:cubicBezTo>
                      <a:pt x="0" y="53"/>
                      <a:pt x="3" y="55"/>
                      <a:pt x="5" y="54"/>
                    </a:cubicBezTo>
                    <a:cubicBezTo>
                      <a:pt x="7" y="55"/>
                      <a:pt x="10" y="55"/>
                      <a:pt x="12" y="55"/>
                    </a:cubicBezTo>
                    <a:cubicBezTo>
                      <a:pt x="13" y="56"/>
                      <a:pt x="14" y="56"/>
                      <a:pt x="16" y="57"/>
                    </a:cubicBezTo>
                    <a:cubicBezTo>
                      <a:pt x="17" y="57"/>
                      <a:pt x="20" y="57"/>
                      <a:pt x="22" y="57"/>
                    </a:cubicBezTo>
                    <a:cubicBezTo>
                      <a:pt x="24" y="58"/>
                      <a:pt x="27" y="59"/>
                      <a:pt x="29" y="60"/>
                    </a:cubicBezTo>
                    <a:cubicBezTo>
                      <a:pt x="30" y="61"/>
                      <a:pt x="31" y="60"/>
                      <a:pt x="32" y="60"/>
                    </a:cubicBezTo>
                    <a:cubicBezTo>
                      <a:pt x="34" y="60"/>
                      <a:pt x="37" y="60"/>
                      <a:pt x="39" y="59"/>
                    </a:cubicBezTo>
                    <a:cubicBezTo>
                      <a:pt x="42" y="59"/>
                      <a:pt x="46" y="58"/>
                      <a:pt x="48" y="58"/>
                    </a:cubicBezTo>
                    <a:cubicBezTo>
                      <a:pt x="51" y="58"/>
                      <a:pt x="55" y="58"/>
                      <a:pt x="56" y="58"/>
                    </a:cubicBezTo>
                    <a:cubicBezTo>
                      <a:pt x="58" y="58"/>
                      <a:pt x="61" y="58"/>
                      <a:pt x="63" y="57"/>
                    </a:cubicBezTo>
                    <a:cubicBezTo>
                      <a:pt x="64" y="56"/>
                      <a:pt x="67" y="55"/>
                      <a:pt x="70" y="55"/>
                    </a:cubicBezTo>
                    <a:cubicBezTo>
                      <a:pt x="72" y="54"/>
                      <a:pt x="76" y="54"/>
                      <a:pt x="78" y="54"/>
                    </a:cubicBezTo>
                    <a:cubicBezTo>
                      <a:pt x="79" y="55"/>
                      <a:pt x="83" y="55"/>
                      <a:pt x="85" y="56"/>
                    </a:cubicBezTo>
                    <a:cubicBezTo>
                      <a:pt x="87" y="57"/>
                      <a:pt x="89" y="57"/>
                      <a:pt x="90" y="56"/>
                    </a:cubicBezTo>
                    <a:cubicBezTo>
                      <a:pt x="92" y="55"/>
                      <a:pt x="94" y="55"/>
                      <a:pt x="95" y="56"/>
                    </a:cubicBezTo>
                    <a:cubicBezTo>
                      <a:pt x="96" y="56"/>
                      <a:pt x="98" y="56"/>
                      <a:pt x="101" y="55"/>
                    </a:cubicBezTo>
                    <a:cubicBezTo>
                      <a:pt x="104" y="54"/>
                      <a:pt x="108" y="54"/>
                      <a:pt x="110" y="53"/>
                    </a:cubicBezTo>
                    <a:cubicBezTo>
                      <a:pt x="112" y="52"/>
                      <a:pt x="115" y="52"/>
                      <a:pt x="118" y="52"/>
                    </a:cubicBezTo>
                    <a:cubicBezTo>
                      <a:pt x="120" y="51"/>
                      <a:pt x="123" y="52"/>
                      <a:pt x="125" y="53"/>
                    </a:cubicBezTo>
                    <a:cubicBezTo>
                      <a:pt x="127" y="54"/>
                      <a:pt x="129" y="56"/>
                      <a:pt x="130" y="56"/>
                    </a:cubicBezTo>
                    <a:cubicBezTo>
                      <a:pt x="132" y="56"/>
                      <a:pt x="132" y="56"/>
                      <a:pt x="132" y="56"/>
                    </a:cubicBezTo>
                    <a:cubicBezTo>
                      <a:pt x="133" y="56"/>
                      <a:pt x="135" y="55"/>
                      <a:pt x="137" y="54"/>
                    </a:cubicBezTo>
                    <a:cubicBezTo>
                      <a:pt x="140" y="54"/>
                      <a:pt x="143" y="51"/>
                      <a:pt x="145" y="5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8" name="Freeform 14">
                <a:extLst>
                  <a:ext uri="{FF2B5EF4-FFF2-40B4-BE49-F238E27FC236}">
                    <a16:creationId xmlns:a16="http://schemas.microsoft.com/office/drawing/2014/main" id="{C00FA289-1B3B-A4B9-3925-18C0678A576B}"/>
                  </a:ext>
                </a:extLst>
              </p:cNvPr>
              <p:cNvSpPr>
                <a:spLocks/>
              </p:cNvSpPr>
              <p:nvPr/>
            </p:nvSpPr>
            <p:spPr bwMode="auto">
              <a:xfrm>
                <a:off x="5601040" y="2527211"/>
                <a:ext cx="603745" cy="481313"/>
              </a:xfrm>
              <a:custGeom>
                <a:avLst/>
                <a:gdLst/>
                <a:ahLst/>
                <a:cxnLst>
                  <a:cxn ang="0">
                    <a:pos x="308" y="28"/>
                  </a:cxn>
                  <a:cxn ang="0">
                    <a:pos x="298" y="25"/>
                  </a:cxn>
                  <a:cxn ang="0">
                    <a:pos x="272" y="10"/>
                  </a:cxn>
                  <a:cxn ang="0">
                    <a:pos x="251" y="2"/>
                  </a:cxn>
                  <a:cxn ang="0">
                    <a:pos x="243" y="12"/>
                  </a:cxn>
                  <a:cxn ang="0">
                    <a:pos x="237" y="27"/>
                  </a:cxn>
                  <a:cxn ang="0">
                    <a:pos x="215" y="21"/>
                  </a:cxn>
                  <a:cxn ang="0">
                    <a:pos x="193" y="24"/>
                  </a:cxn>
                  <a:cxn ang="0">
                    <a:pos x="192" y="6"/>
                  </a:cxn>
                  <a:cxn ang="0">
                    <a:pos x="172" y="8"/>
                  </a:cxn>
                  <a:cxn ang="0">
                    <a:pos x="149" y="13"/>
                  </a:cxn>
                  <a:cxn ang="0">
                    <a:pos x="130" y="12"/>
                  </a:cxn>
                  <a:cxn ang="0">
                    <a:pos x="112" y="27"/>
                  </a:cxn>
                  <a:cxn ang="0">
                    <a:pos x="108" y="47"/>
                  </a:cxn>
                  <a:cxn ang="0">
                    <a:pos x="103" y="66"/>
                  </a:cxn>
                  <a:cxn ang="0">
                    <a:pos x="90" y="80"/>
                  </a:cxn>
                  <a:cxn ang="0">
                    <a:pos x="67" y="82"/>
                  </a:cxn>
                  <a:cxn ang="0">
                    <a:pos x="48" y="105"/>
                  </a:cxn>
                  <a:cxn ang="0">
                    <a:pos x="53" y="130"/>
                  </a:cxn>
                  <a:cxn ang="0">
                    <a:pos x="65" y="146"/>
                  </a:cxn>
                  <a:cxn ang="0">
                    <a:pos x="55" y="152"/>
                  </a:cxn>
                  <a:cxn ang="0">
                    <a:pos x="33" y="142"/>
                  </a:cxn>
                  <a:cxn ang="0">
                    <a:pos x="22" y="152"/>
                  </a:cxn>
                  <a:cxn ang="0">
                    <a:pos x="31" y="166"/>
                  </a:cxn>
                  <a:cxn ang="0">
                    <a:pos x="40" y="193"/>
                  </a:cxn>
                  <a:cxn ang="0">
                    <a:pos x="37" y="213"/>
                  </a:cxn>
                  <a:cxn ang="0">
                    <a:pos x="22" y="228"/>
                  </a:cxn>
                  <a:cxn ang="0">
                    <a:pos x="4" y="245"/>
                  </a:cxn>
                  <a:cxn ang="0">
                    <a:pos x="6" y="265"/>
                  </a:cxn>
                  <a:cxn ang="0">
                    <a:pos x="31" y="254"/>
                  </a:cxn>
                  <a:cxn ang="0">
                    <a:pos x="50" y="245"/>
                  </a:cxn>
                  <a:cxn ang="0">
                    <a:pos x="57" y="228"/>
                  </a:cxn>
                  <a:cxn ang="0">
                    <a:pos x="71" y="234"/>
                  </a:cxn>
                  <a:cxn ang="0">
                    <a:pos x="87" y="234"/>
                  </a:cxn>
                  <a:cxn ang="0">
                    <a:pos x="87" y="219"/>
                  </a:cxn>
                  <a:cxn ang="0">
                    <a:pos x="104" y="204"/>
                  </a:cxn>
                  <a:cxn ang="0">
                    <a:pos x="112" y="195"/>
                  </a:cxn>
                  <a:cxn ang="0">
                    <a:pos x="131" y="200"/>
                  </a:cxn>
                  <a:cxn ang="0">
                    <a:pos x="151" y="207"/>
                  </a:cxn>
                  <a:cxn ang="0">
                    <a:pos x="168" y="198"/>
                  </a:cxn>
                  <a:cxn ang="0">
                    <a:pos x="186" y="185"/>
                  </a:cxn>
                  <a:cxn ang="0">
                    <a:pos x="205" y="168"/>
                  </a:cxn>
                  <a:cxn ang="0">
                    <a:pos x="212" y="160"/>
                  </a:cxn>
                  <a:cxn ang="0">
                    <a:pos x="201" y="167"/>
                  </a:cxn>
                  <a:cxn ang="0">
                    <a:pos x="209" y="154"/>
                  </a:cxn>
                  <a:cxn ang="0">
                    <a:pos x="221" y="151"/>
                  </a:cxn>
                  <a:cxn ang="0">
                    <a:pos x="220" y="159"/>
                  </a:cxn>
                  <a:cxn ang="0">
                    <a:pos x="238" y="151"/>
                  </a:cxn>
                  <a:cxn ang="0">
                    <a:pos x="261" y="140"/>
                  </a:cxn>
                  <a:cxn ang="0">
                    <a:pos x="257" y="135"/>
                  </a:cxn>
                  <a:cxn ang="0">
                    <a:pos x="270" y="135"/>
                  </a:cxn>
                  <a:cxn ang="0">
                    <a:pos x="282" y="124"/>
                  </a:cxn>
                  <a:cxn ang="0">
                    <a:pos x="286" y="115"/>
                  </a:cxn>
                  <a:cxn ang="0">
                    <a:pos x="295" y="103"/>
                  </a:cxn>
                  <a:cxn ang="0">
                    <a:pos x="298" y="98"/>
                  </a:cxn>
                  <a:cxn ang="0">
                    <a:pos x="290" y="80"/>
                  </a:cxn>
                  <a:cxn ang="0">
                    <a:pos x="299" y="57"/>
                  </a:cxn>
                  <a:cxn ang="0">
                    <a:pos x="325" y="46"/>
                  </a:cxn>
                  <a:cxn ang="0">
                    <a:pos x="325" y="37"/>
                  </a:cxn>
                </a:cxnLst>
                <a:rect l="0" t="0" r="r" b="b"/>
                <a:pathLst>
                  <a:path w="333" h="266">
                    <a:moveTo>
                      <a:pt x="325" y="37"/>
                    </a:moveTo>
                    <a:cubicBezTo>
                      <a:pt x="323" y="37"/>
                      <a:pt x="319" y="37"/>
                      <a:pt x="317" y="36"/>
                    </a:cubicBezTo>
                    <a:cubicBezTo>
                      <a:pt x="315" y="36"/>
                      <a:pt x="312" y="34"/>
                      <a:pt x="311" y="33"/>
                    </a:cubicBezTo>
                    <a:cubicBezTo>
                      <a:pt x="310" y="32"/>
                      <a:pt x="308" y="29"/>
                      <a:pt x="308" y="28"/>
                    </a:cubicBezTo>
                    <a:cubicBezTo>
                      <a:pt x="308" y="27"/>
                      <a:pt x="307" y="27"/>
                      <a:pt x="306" y="27"/>
                    </a:cubicBezTo>
                    <a:cubicBezTo>
                      <a:pt x="305" y="27"/>
                      <a:pt x="303" y="29"/>
                      <a:pt x="302" y="29"/>
                    </a:cubicBezTo>
                    <a:cubicBezTo>
                      <a:pt x="301" y="30"/>
                      <a:pt x="299" y="30"/>
                      <a:pt x="299" y="29"/>
                    </a:cubicBezTo>
                    <a:cubicBezTo>
                      <a:pt x="299" y="29"/>
                      <a:pt x="298" y="27"/>
                      <a:pt x="298" y="25"/>
                    </a:cubicBezTo>
                    <a:cubicBezTo>
                      <a:pt x="298" y="24"/>
                      <a:pt x="297" y="21"/>
                      <a:pt x="296" y="20"/>
                    </a:cubicBezTo>
                    <a:cubicBezTo>
                      <a:pt x="295" y="19"/>
                      <a:pt x="291" y="19"/>
                      <a:pt x="289" y="18"/>
                    </a:cubicBezTo>
                    <a:cubicBezTo>
                      <a:pt x="285" y="16"/>
                      <a:pt x="281" y="15"/>
                      <a:pt x="278" y="13"/>
                    </a:cubicBezTo>
                    <a:cubicBezTo>
                      <a:pt x="276" y="11"/>
                      <a:pt x="272" y="10"/>
                      <a:pt x="272" y="10"/>
                    </a:cubicBezTo>
                    <a:cubicBezTo>
                      <a:pt x="270" y="9"/>
                      <a:pt x="267" y="8"/>
                      <a:pt x="265" y="8"/>
                    </a:cubicBezTo>
                    <a:cubicBezTo>
                      <a:pt x="264" y="8"/>
                      <a:pt x="262" y="8"/>
                      <a:pt x="261" y="8"/>
                    </a:cubicBezTo>
                    <a:cubicBezTo>
                      <a:pt x="260" y="7"/>
                      <a:pt x="259" y="5"/>
                      <a:pt x="257" y="4"/>
                    </a:cubicBezTo>
                    <a:cubicBezTo>
                      <a:pt x="256" y="3"/>
                      <a:pt x="254" y="3"/>
                      <a:pt x="251" y="2"/>
                    </a:cubicBezTo>
                    <a:cubicBezTo>
                      <a:pt x="249" y="2"/>
                      <a:pt x="246" y="1"/>
                      <a:pt x="244" y="0"/>
                    </a:cubicBezTo>
                    <a:cubicBezTo>
                      <a:pt x="242" y="0"/>
                      <a:pt x="241" y="1"/>
                      <a:pt x="242" y="3"/>
                    </a:cubicBezTo>
                    <a:cubicBezTo>
                      <a:pt x="242" y="5"/>
                      <a:pt x="243" y="7"/>
                      <a:pt x="243" y="9"/>
                    </a:cubicBezTo>
                    <a:cubicBezTo>
                      <a:pt x="243" y="11"/>
                      <a:pt x="243" y="11"/>
                      <a:pt x="243" y="12"/>
                    </a:cubicBezTo>
                    <a:cubicBezTo>
                      <a:pt x="242" y="13"/>
                      <a:pt x="242" y="14"/>
                      <a:pt x="242" y="16"/>
                    </a:cubicBezTo>
                    <a:cubicBezTo>
                      <a:pt x="242" y="17"/>
                      <a:pt x="242" y="18"/>
                      <a:pt x="242" y="19"/>
                    </a:cubicBezTo>
                    <a:cubicBezTo>
                      <a:pt x="242" y="20"/>
                      <a:pt x="241" y="22"/>
                      <a:pt x="241" y="23"/>
                    </a:cubicBezTo>
                    <a:cubicBezTo>
                      <a:pt x="241" y="24"/>
                      <a:pt x="239" y="26"/>
                      <a:pt x="237" y="27"/>
                    </a:cubicBezTo>
                    <a:cubicBezTo>
                      <a:pt x="235" y="29"/>
                      <a:pt x="233" y="28"/>
                      <a:pt x="233" y="26"/>
                    </a:cubicBezTo>
                    <a:cubicBezTo>
                      <a:pt x="232" y="24"/>
                      <a:pt x="229" y="23"/>
                      <a:pt x="227" y="25"/>
                    </a:cubicBezTo>
                    <a:cubicBezTo>
                      <a:pt x="225" y="25"/>
                      <a:pt x="223" y="25"/>
                      <a:pt x="221" y="24"/>
                    </a:cubicBezTo>
                    <a:cubicBezTo>
                      <a:pt x="219" y="22"/>
                      <a:pt x="216" y="21"/>
                      <a:pt x="215" y="21"/>
                    </a:cubicBezTo>
                    <a:cubicBezTo>
                      <a:pt x="213" y="22"/>
                      <a:pt x="211" y="22"/>
                      <a:pt x="210" y="22"/>
                    </a:cubicBezTo>
                    <a:cubicBezTo>
                      <a:pt x="209" y="22"/>
                      <a:pt x="207" y="23"/>
                      <a:pt x="205" y="25"/>
                    </a:cubicBezTo>
                    <a:cubicBezTo>
                      <a:pt x="204" y="26"/>
                      <a:pt x="200" y="27"/>
                      <a:pt x="199" y="25"/>
                    </a:cubicBezTo>
                    <a:cubicBezTo>
                      <a:pt x="197" y="24"/>
                      <a:pt x="194" y="24"/>
                      <a:pt x="193" y="24"/>
                    </a:cubicBezTo>
                    <a:cubicBezTo>
                      <a:pt x="192" y="24"/>
                      <a:pt x="191" y="23"/>
                      <a:pt x="191" y="21"/>
                    </a:cubicBezTo>
                    <a:cubicBezTo>
                      <a:pt x="191" y="20"/>
                      <a:pt x="191" y="17"/>
                      <a:pt x="193" y="15"/>
                    </a:cubicBezTo>
                    <a:cubicBezTo>
                      <a:pt x="194" y="14"/>
                      <a:pt x="195" y="12"/>
                      <a:pt x="195" y="10"/>
                    </a:cubicBezTo>
                    <a:cubicBezTo>
                      <a:pt x="195" y="8"/>
                      <a:pt x="194" y="7"/>
                      <a:pt x="192" y="6"/>
                    </a:cubicBezTo>
                    <a:cubicBezTo>
                      <a:pt x="191" y="5"/>
                      <a:pt x="189" y="5"/>
                      <a:pt x="187" y="6"/>
                    </a:cubicBezTo>
                    <a:cubicBezTo>
                      <a:pt x="185" y="7"/>
                      <a:pt x="182" y="8"/>
                      <a:pt x="181" y="7"/>
                    </a:cubicBezTo>
                    <a:cubicBezTo>
                      <a:pt x="180" y="7"/>
                      <a:pt x="179" y="6"/>
                      <a:pt x="178" y="6"/>
                    </a:cubicBezTo>
                    <a:cubicBezTo>
                      <a:pt x="177" y="6"/>
                      <a:pt x="174" y="7"/>
                      <a:pt x="172" y="8"/>
                    </a:cubicBezTo>
                    <a:cubicBezTo>
                      <a:pt x="169" y="9"/>
                      <a:pt x="166" y="9"/>
                      <a:pt x="165" y="9"/>
                    </a:cubicBezTo>
                    <a:cubicBezTo>
                      <a:pt x="165" y="8"/>
                      <a:pt x="162" y="9"/>
                      <a:pt x="161" y="12"/>
                    </a:cubicBezTo>
                    <a:cubicBezTo>
                      <a:pt x="159" y="14"/>
                      <a:pt x="157" y="14"/>
                      <a:pt x="155" y="14"/>
                    </a:cubicBezTo>
                    <a:cubicBezTo>
                      <a:pt x="154" y="15"/>
                      <a:pt x="151" y="14"/>
                      <a:pt x="149" y="13"/>
                    </a:cubicBezTo>
                    <a:cubicBezTo>
                      <a:pt x="148" y="12"/>
                      <a:pt x="145" y="11"/>
                      <a:pt x="144" y="10"/>
                    </a:cubicBezTo>
                    <a:cubicBezTo>
                      <a:pt x="142" y="9"/>
                      <a:pt x="140" y="7"/>
                      <a:pt x="139" y="6"/>
                    </a:cubicBezTo>
                    <a:cubicBezTo>
                      <a:pt x="137" y="6"/>
                      <a:pt x="135" y="6"/>
                      <a:pt x="135" y="7"/>
                    </a:cubicBezTo>
                    <a:cubicBezTo>
                      <a:pt x="134" y="9"/>
                      <a:pt x="132" y="11"/>
                      <a:pt x="130" y="12"/>
                    </a:cubicBezTo>
                    <a:cubicBezTo>
                      <a:pt x="128" y="13"/>
                      <a:pt x="125" y="14"/>
                      <a:pt x="124" y="16"/>
                    </a:cubicBezTo>
                    <a:cubicBezTo>
                      <a:pt x="123" y="17"/>
                      <a:pt x="121" y="19"/>
                      <a:pt x="118" y="20"/>
                    </a:cubicBezTo>
                    <a:cubicBezTo>
                      <a:pt x="117" y="21"/>
                      <a:pt x="114" y="22"/>
                      <a:pt x="114" y="24"/>
                    </a:cubicBezTo>
                    <a:cubicBezTo>
                      <a:pt x="113" y="25"/>
                      <a:pt x="112" y="26"/>
                      <a:pt x="112" y="27"/>
                    </a:cubicBezTo>
                    <a:cubicBezTo>
                      <a:pt x="112" y="27"/>
                      <a:pt x="112" y="30"/>
                      <a:pt x="112" y="32"/>
                    </a:cubicBezTo>
                    <a:cubicBezTo>
                      <a:pt x="112" y="33"/>
                      <a:pt x="112" y="36"/>
                      <a:pt x="112" y="37"/>
                    </a:cubicBezTo>
                    <a:cubicBezTo>
                      <a:pt x="112" y="38"/>
                      <a:pt x="112" y="41"/>
                      <a:pt x="110" y="42"/>
                    </a:cubicBezTo>
                    <a:cubicBezTo>
                      <a:pt x="110" y="43"/>
                      <a:pt x="109" y="45"/>
                      <a:pt x="108" y="47"/>
                    </a:cubicBezTo>
                    <a:cubicBezTo>
                      <a:pt x="107" y="48"/>
                      <a:pt x="106" y="50"/>
                      <a:pt x="105" y="52"/>
                    </a:cubicBezTo>
                    <a:cubicBezTo>
                      <a:pt x="105" y="53"/>
                      <a:pt x="104" y="56"/>
                      <a:pt x="104" y="56"/>
                    </a:cubicBezTo>
                    <a:cubicBezTo>
                      <a:pt x="103" y="57"/>
                      <a:pt x="102" y="59"/>
                      <a:pt x="101" y="61"/>
                    </a:cubicBezTo>
                    <a:cubicBezTo>
                      <a:pt x="101" y="62"/>
                      <a:pt x="101" y="64"/>
                      <a:pt x="103" y="66"/>
                    </a:cubicBezTo>
                    <a:cubicBezTo>
                      <a:pt x="104" y="67"/>
                      <a:pt x="104" y="68"/>
                      <a:pt x="102" y="68"/>
                    </a:cubicBezTo>
                    <a:cubicBezTo>
                      <a:pt x="101" y="68"/>
                      <a:pt x="99" y="69"/>
                      <a:pt x="98" y="70"/>
                    </a:cubicBezTo>
                    <a:cubicBezTo>
                      <a:pt x="97" y="72"/>
                      <a:pt x="96" y="74"/>
                      <a:pt x="95" y="76"/>
                    </a:cubicBezTo>
                    <a:cubicBezTo>
                      <a:pt x="94" y="78"/>
                      <a:pt x="92" y="79"/>
                      <a:pt x="90" y="80"/>
                    </a:cubicBezTo>
                    <a:cubicBezTo>
                      <a:pt x="89" y="81"/>
                      <a:pt x="87" y="82"/>
                      <a:pt x="85" y="81"/>
                    </a:cubicBezTo>
                    <a:cubicBezTo>
                      <a:pt x="83" y="81"/>
                      <a:pt x="81" y="81"/>
                      <a:pt x="79" y="81"/>
                    </a:cubicBezTo>
                    <a:cubicBezTo>
                      <a:pt x="77" y="81"/>
                      <a:pt x="74" y="81"/>
                      <a:pt x="73" y="82"/>
                    </a:cubicBezTo>
                    <a:cubicBezTo>
                      <a:pt x="71" y="82"/>
                      <a:pt x="68" y="83"/>
                      <a:pt x="67" y="82"/>
                    </a:cubicBezTo>
                    <a:cubicBezTo>
                      <a:pt x="65" y="82"/>
                      <a:pt x="64" y="84"/>
                      <a:pt x="62" y="85"/>
                    </a:cubicBezTo>
                    <a:cubicBezTo>
                      <a:pt x="61" y="88"/>
                      <a:pt x="59" y="91"/>
                      <a:pt x="58" y="93"/>
                    </a:cubicBezTo>
                    <a:cubicBezTo>
                      <a:pt x="58" y="95"/>
                      <a:pt x="54" y="97"/>
                      <a:pt x="52" y="99"/>
                    </a:cubicBezTo>
                    <a:cubicBezTo>
                      <a:pt x="50" y="101"/>
                      <a:pt x="48" y="103"/>
                      <a:pt x="48" y="105"/>
                    </a:cubicBezTo>
                    <a:cubicBezTo>
                      <a:pt x="48" y="107"/>
                      <a:pt x="48" y="110"/>
                      <a:pt x="48" y="112"/>
                    </a:cubicBezTo>
                    <a:cubicBezTo>
                      <a:pt x="49" y="114"/>
                      <a:pt x="49" y="116"/>
                      <a:pt x="49" y="117"/>
                    </a:cubicBezTo>
                    <a:cubicBezTo>
                      <a:pt x="49" y="119"/>
                      <a:pt x="50" y="121"/>
                      <a:pt x="51" y="123"/>
                    </a:cubicBezTo>
                    <a:cubicBezTo>
                      <a:pt x="52" y="124"/>
                      <a:pt x="52" y="128"/>
                      <a:pt x="53" y="130"/>
                    </a:cubicBezTo>
                    <a:cubicBezTo>
                      <a:pt x="53" y="133"/>
                      <a:pt x="53" y="135"/>
                      <a:pt x="53" y="137"/>
                    </a:cubicBezTo>
                    <a:cubicBezTo>
                      <a:pt x="53" y="139"/>
                      <a:pt x="54" y="141"/>
                      <a:pt x="54" y="141"/>
                    </a:cubicBezTo>
                    <a:cubicBezTo>
                      <a:pt x="55" y="141"/>
                      <a:pt x="58" y="142"/>
                      <a:pt x="60" y="144"/>
                    </a:cubicBezTo>
                    <a:cubicBezTo>
                      <a:pt x="62" y="145"/>
                      <a:pt x="64" y="145"/>
                      <a:pt x="65" y="146"/>
                    </a:cubicBezTo>
                    <a:cubicBezTo>
                      <a:pt x="66" y="147"/>
                      <a:pt x="67" y="149"/>
                      <a:pt x="68" y="150"/>
                    </a:cubicBezTo>
                    <a:cubicBezTo>
                      <a:pt x="68" y="152"/>
                      <a:pt x="67" y="153"/>
                      <a:pt x="65" y="154"/>
                    </a:cubicBezTo>
                    <a:cubicBezTo>
                      <a:pt x="64" y="154"/>
                      <a:pt x="61" y="154"/>
                      <a:pt x="59" y="154"/>
                    </a:cubicBezTo>
                    <a:cubicBezTo>
                      <a:pt x="58" y="153"/>
                      <a:pt x="55" y="152"/>
                      <a:pt x="55" y="152"/>
                    </a:cubicBezTo>
                    <a:cubicBezTo>
                      <a:pt x="53" y="152"/>
                      <a:pt x="50" y="152"/>
                      <a:pt x="49" y="152"/>
                    </a:cubicBezTo>
                    <a:cubicBezTo>
                      <a:pt x="47" y="153"/>
                      <a:pt x="46" y="153"/>
                      <a:pt x="44" y="152"/>
                    </a:cubicBezTo>
                    <a:cubicBezTo>
                      <a:pt x="43" y="150"/>
                      <a:pt x="40" y="148"/>
                      <a:pt x="39" y="147"/>
                    </a:cubicBezTo>
                    <a:cubicBezTo>
                      <a:pt x="38" y="145"/>
                      <a:pt x="35" y="143"/>
                      <a:pt x="33" y="142"/>
                    </a:cubicBezTo>
                    <a:cubicBezTo>
                      <a:pt x="31" y="140"/>
                      <a:pt x="28" y="139"/>
                      <a:pt x="26" y="140"/>
                    </a:cubicBezTo>
                    <a:cubicBezTo>
                      <a:pt x="24" y="140"/>
                      <a:pt x="22" y="141"/>
                      <a:pt x="21" y="143"/>
                    </a:cubicBezTo>
                    <a:cubicBezTo>
                      <a:pt x="21" y="145"/>
                      <a:pt x="21" y="147"/>
                      <a:pt x="21" y="148"/>
                    </a:cubicBezTo>
                    <a:cubicBezTo>
                      <a:pt x="21" y="150"/>
                      <a:pt x="22" y="151"/>
                      <a:pt x="22" y="152"/>
                    </a:cubicBezTo>
                    <a:cubicBezTo>
                      <a:pt x="24" y="152"/>
                      <a:pt x="26" y="154"/>
                      <a:pt x="27" y="155"/>
                    </a:cubicBezTo>
                    <a:cubicBezTo>
                      <a:pt x="28" y="156"/>
                      <a:pt x="29" y="156"/>
                      <a:pt x="30" y="156"/>
                    </a:cubicBezTo>
                    <a:cubicBezTo>
                      <a:pt x="30" y="157"/>
                      <a:pt x="31" y="159"/>
                      <a:pt x="31" y="161"/>
                    </a:cubicBezTo>
                    <a:cubicBezTo>
                      <a:pt x="31" y="162"/>
                      <a:pt x="31" y="165"/>
                      <a:pt x="31" y="166"/>
                    </a:cubicBezTo>
                    <a:cubicBezTo>
                      <a:pt x="31" y="168"/>
                      <a:pt x="32" y="171"/>
                      <a:pt x="32" y="172"/>
                    </a:cubicBezTo>
                    <a:cubicBezTo>
                      <a:pt x="34" y="174"/>
                      <a:pt x="36" y="176"/>
                      <a:pt x="38" y="179"/>
                    </a:cubicBezTo>
                    <a:cubicBezTo>
                      <a:pt x="39" y="181"/>
                      <a:pt x="40" y="184"/>
                      <a:pt x="39" y="187"/>
                    </a:cubicBezTo>
                    <a:cubicBezTo>
                      <a:pt x="38" y="189"/>
                      <a:pt x="38" y="192"/>
                      <a:pt x="40" y="193"/>
                    </a:cubicBezTo>
                    <a:cubicBezTo>
                      <a:pt x="41" y="195"/>
                      <a:pt x="43" y="197"/>
                      <a:pt x="43" y="199"/>
                    </a:cubicBezTo>
                    <a:cubicBezTo>
                      <a:pt x="43" y="201"/>
                      <a:pt x="43" y="203"/>
                      <a:pt x="42" y="204"/>
                    </a:cubicBezTo>
                    <a:cubicBezTo>
                      <a:pt x="42" y="206"/>
                      <a:pt x="40" y="208"/>
                      <a:pt x="39" y="209"/>
                    </a:cubicBezTo>
                    <a:cubicBezTo>
                      <a:pt x="38" y="209"/>
                      <a:pt x="37" y="211"/>
                      <a:pt x="37" y="213"/>
                    </a:cubicBezTo>
                    <a:cubicBezTo>
                      <a:pt x="37" y="214"/>
                      <a:pt x="37" y="216"/>
                      <a:pt x="36" y="215"/>
                    </a:cubicBezTo>
                    <a:cubicBezTo>
                      <a:pt x="35" y="215"/>
                      <a:pt x="32" y="215"/>
                      <a:pt x="29" y="217"/>
                    </a:cubicBezTo>
                    <a:cubicBezTo>
                      <a:pt x="27" y="219"/>
                      <a:pt x="25" y="222"/>
                      <a:pt x="24" y="223"/>
                    </a:cubicBezTo>
                    <a:cubicBezTo>
                      <a:pt x="24" y="224"/>
                      <a:pt x="23" y="226"/>
                      <a:pt x="22" y="228"/>
                    </a:cubicBezTo>
                    <a:cubicBezTo>
                      <a:pt x="21" y="228"/>
                      <a:pt x="21" y="230"/>
                      <a:pt x="19" y="232"/>
                    </a:cubicBezTo>
                    <a:cubicBezTo>
                      <a:pt x="18" y="234"/>
                      <a:pt x="15" y="235"/>
                      <a:pt x="14" y="237"/>
                    </a:cubicBezTo>
                    <a:cubicBezTo>
                      <a:pt x="13" y="239"/>
                      <a:pt x="9" y="241"/>
                      <a:pt x="7" y="241"/>
                    </a:cubicBezTo>
                    <a:cubicBezTo>
                      <a:pt x="6" y="241"/>
                      <a:pt x="4" y="243"/>
                      <a:pt x="4" y="245"/>
                    </a:cubicBezTo>
                    <a:cubicBezTo>
                      <a:pt x="4" y="246"/>
                      <a:pt x="3" y="248"/>
                      <a:pt x="3" y="250"/>
                    </a:cubicBezTo>
                    <a:cubicBezTo>
                      <a:pt x="3" y="251"/>
                      <a:pt x="2" y="254"/>
                      <a:pt x="1" y="256"/>
                    </a:cubicBezTo>
                    <a:cubicBezTo>
                      <a:pt x="0" y="259"/>
                      <a:pt x="0" y="262"/>
                      <a:pt x="1" y="264"/>
                    </a:cubicBezTo>
                    <a:cubicBezTo>
                      <a:pt x="1" y="265"/>
                      <a:pt x="4" y="266"/>
                      <a:pt x="6" y="265"/>
                    </a:cubicBezTo>
                    <a:cubicBezTo>
                      <a:pt x="8" y="265"/>
                      <a:pt x="10" y="264"/>
                      <a:pt x="11" y="264"/>
                    </a:cubicBezTo>
                    <a:cubicBezTo>
                      <a:pt x="13" y="264"/>
                      <a:pt x="15" y="262"/>
                      <a:pt x="16" y="262"/>
                    </a:cubicBezTo>
                    <a:cubicBezTo>
                      <a:pt x="18" y="260"/>
                      <a:pt x="21" y="258"/>
                      <a:pt x="23" y="257"/>
                    </a:cubicBezTo>
                    <a:cubicBezTo>
                      <a:pt x="24" y="256"/>
                      <a:pt x="28" y="255"/>
                      <a:pt x="31" y="254"/>
                    </a:cubicBezTo>
                    <a:cubicBezTo>
                      <a:pt x="32" y="254"/>
                      <a:pt x="36" y="253"/>
                      <a:pt x="38" y="253"/>
                    </a:cubicBezTo>
                    <a:cubicBezTo>
                      <a:pt x="40" y="254"/>
                      <a:pt x="42" y="254"/>
                      <a:pt x="44" y="253"/>
                    </a:cubicBezTo>
                    <a:cubicBezTo>
                      <a:pt x="45" y="253"/>
                      <a:pt x="48" y="251"/>
                      <a:pt x="48" y="251"/>
                    </a:cubicBezTo>
                    <a:cubicBezTo>
                      <a:pt x="49" y="249"/>
                      <a:pt x="50" y="247"/>
                      <a:pt x="50" y="245"/>
                    </a:cubicBezTo>
                    <a:cubicBezTo>
                      <a:pt x="50" y="244"/>
                      <a:pt x="50" y="241"/>
                      <a:pt x="49" y="240"/>
                    </a:cubicBezTo>
                    <a:cubicBezTo>
                      <a:pt x="49" y="238"/>
                      <a:pt x="50" y="235"/>
                      <a:pt x="51" y="234"/>
                    </a:cubicBezTo>
                    <a:cubicBezTo>
                      <a:pt x="52" y="232"/>
                      <a:pt x="53" y="229"/>
                      <a:pt x="54" y="228"/>
                    </a:cubicBezTo>
                    <a:cubicBezTo>
                      <a:pt x="54" y="227"/>
                      <a:pt x="56" y="228"/>
                      <a:pt x="57" y="228"/>
                    </a:cubicBezTo>
                    <a:cubicBezTo>
                      <a:pt x="58" y="230"/>
                      <a:pt x="59" y="233"/>
                      <a:pt x="61" y="233"/>
                    </a:cubicBezTo>
                    <a:cubicBezTo>
                      <a:pt x="62" y="234"/>
                      <a:pt x="63" y="237"/>
                      <a:pt x="63" y="238"/>
                    </a:cubicBezTo>
                    <a:cubicBezTo>
                      <a:pt x="64" y="239"/>
                      <a:pt x="64" y="239"/>
                      <a:pt x="66" y="238"/>
                    </a:cubicBezTo>
                    <a:cubicBezTo>
                      <a:pt x="68" y="237"/>
                      <a:pt x="71" y="236"/>
                      <a:pt x="71" y="234"/>
                    </a:cubicBezTo>
                    <a:cubicBezTo>
                      <a:pt x="73" y="232"/>
                      <a:pt x="75" y="231"/>
                      <a:pt x="77" y="231"/>
                    </a:cubicBezTo>
                    <a:cubicBezTo>
                      <a:pt x="78" y="231"/>
                      <a:pt x="79" y="232"/>
                      <a:pt x="80" y="234"/>
                    </a:cubicBezTo>
                    <a:cubicBezTo>
                      <a:pt x="80" y="235"/>
                      <a:pt x="81" y="235"/>
                      <a:pt x="82" y="235"/>
                    </a:cubicBezTo>
                    <a:cubicBezTo>
                      <a:pt x="84" y="234"/>
                      <a:pt x="86" y="234"/>
                      <a:pt x="87" y="234"/>
                    </a:cubicBezTo>
                    <a:cubicBezTo>
                      <a:pt x="88" y="234"/>
                      <a:pt x="88" y="232"/>
                      <a:pt x="88" y="231"/>
                    </a:cubicBezTo>
                    <a:cubicBezTo>
                      <a:pt x="88" y="229"/>
                      <a:pt x="88" y="228"/>
                      <a:pt x="89" y="227"/>
                    </a:cubicBezTo>
                    <a:cubicBezTo>
                      <a:pt x="90" y="226"/>
                      <a:pt x="89" y="224"/>
                      <a:pt x="88" y="223"/>
                    </a:cubicBezTo>
                    <a:cubicBezTo>
                      <a:pt x="87" y="223"/>
                      <a:pt x="87" y="221"/>
                      <a:pt x="87" y="219"/>
                    </a:cubicBezTo>
                    <a:cubicBezTo>
                      <a:pt x="87" y="217"/>
                      <a:pt x="89" y="216"/>
                      <a:pt x="91" y="215"/>
                    </a:cubicBezTo>
                    <a:cubicBezTo>
                      <a:pt x="92" y="214"/>
                      <a:pt x="95" y="213"/>
                      <a:pt x="97" y="211"/>
                    </a:cubicBezTo>
                    <a:cubicBezTo>
                      <a:pt x="100" y="210"/>
                      <a:pt x="102" y="209"/>
                      <a:pt x="103" y="208"/>
                    </a:cubicBezTo>
                    <a:cubicBezTo>
                      <a:pt x="104" y="207"/>
                      <a:pt x="104" y="205"/>
                      <a:pt x="104" y="204"/>
                    </a:cubicBezTo>
                    <a:cubicBezTo>
                      <a:pt x="103" y="203"/>
                      <a:pt x="103" y="201"/>
                      <a:pt x="103" y="200"/>
                    </a:cubicBezTo>
                    <a:cubicBezTo>
                      <a:pt x="103" y="199"/>
                      <a:pt x="104" y="199"/>
                      <a:pt x="107" y="199"/>
                    </a:cubicBezTo>
                    <a:cubicBezTo>
                      <a:pt x="109" y="200"/>
                      <a:pt x="110" y="199"/>
                      <a:pt x="110" y="197"/>
                    </a:cubicBezTo>
                    <a:cubicBezTo>
                      <a:pt x="110" y="196"/>
                      <a:pt x="111" y="195"/>
                      <a:pt x="112" y="195"/>
                    </a:cubicBezTo>
                    <a:cubicBezTo>
                      <a:pt x="114" y="196"/>
                      <a:pt x="116" y="196"/>
                      <a:pt x="117" y="196"/>
                    </a:cubicBezTo>
                    <a:cubicBezTo>
                      <a:pt x="117" y="196"/>
                      <a:pt x="119" y="195"/>
                      <a:pt x="121" y="195"/>
                    </a:cubicBezTo>
                    <a:cubicBezTo>
                      <a:pt x="122" y="195"/>
                      <a:pt x="125" y="195"/>
                      <a:pt x="126" y="196"/>
                    </a:cubicBezTo>
                    <a:cubicBezTo>
                      <a:pt x="127" y="197"/>
                      <a:pt x="130" y="199"/>
                      <a:pt x="131" y="200"/>
                    </a:cubicBezTo>
                    <a:cubicBezTo>
                      <a:pt x="131" y="203"/>
                      <a:pt x="133" y="205"/>
                      <a:pt x="134" y="206"/>
                    </a:cubicBezTo>
                    <a:cubicBezTo>
                      <a:pt x="135" y="207"/>
                      <a:pt x="137" y="208"/>
                      <a:pt x="139" y="208"/>
                    </a:cubicBezTo>
                    <a:cubicBezTo>
                      <a:pt x="142" y="208"/>
                      <a:pt x="144" y="208"/>
                      <a:pt x="145" y="208"/>
                    </a:cubicBezTo>
                    <a:cubicBezTo>
                      <a:pt x="147" y="208"/>
                      <a:pt x="149" y="207"/>
                      <a:pt x="151" y="207"/>
                    </a:cubicBezTo>
                    <a:cubicBezTo>
                      <a:pt x="152" y="207"/>
                      <a:pt x="155" y="206"/>
                      <a:pt x="157" y="206"/>
                    </a:cubicBezTo>
                    <a:cubicBezTo>
                      <a:pt x="159" y="205"/>
                      <a:pt x="160" y="204"/>
                      <a:pt x="161" y="203"/>
                    </a:cubicBezTo>
                    <a:cubicBezTo>
                      <a:pt x="162" y="201"/>
                      <a:pt x="163" y="200"/>
                      <a:pt x="165" y="200"/>
                    </a:cubicBezTo>
                    <a:cubicBezTo>
                      <a:pt x="166" y="200"/>
                      <a:pt x="167" y="199"/>
                      <a:pt x="168" y="198"/>
                    </a:cubicBezTo>
                    <a:cubicBezTo>
                      <a:pt x="168" y="196"/>
                      <a:pt x="170" y="193"/>
                      <a:pt x="171" y="193"/>
                    </a:cubicBezTo>
                    <a:cubicBezTo>
                      <a:pt x="172" y="192"/>
                      <a:pt x="175" y="190"/>
                      <a:pt x="179" y="189"/>
                    </a:cubicBezTo>
                    <a:cubicBezTo>
                      <a:pt x="182" y="187"/>
                      <a:pt x="185" y="186"/>
                      <a:pt x="186" y="185"/>
                    </a:cubicBezTo>
                    <a:cubicBezTo>
                      <a:pt x="186" y="185"/>
                      <a:pt x="186" y="185"/>
                      <a:pt x="186" y="185"/>
                    </a:cubicBezTo>
                    <a:cubicBezTo>
                      <a:pt x="188" y="184"/>
                      <a:pt x="190" y="181"/>
                      <a:pt x="193" y="179"/>
                    </a:cubicBezTo>
                    <a:cubicBezTo>
                      <a:pt x="195" y="178"/>
                      <a:pt x="198" y="175"/>
                      <a:pt x="199" y="174"/>
                    </a:cubicBezTo>
                    <a:cubicBezTo>
                      <a:pt x="200" y="173"/>
                      <a:pt x="201" y="171"/>
                      <a:pt x="202" y="171"/>
                    </a:cubicBezTo>
                    <a:cubicBezTo>
                      <a:pt x="203" y="171"/>
                      <a:pt x="205" y="169"/>
                      <a:pt x="205" y="168"/>
                    </a:cubicBezTo>
                    <a:cubicBezTo>
                      <a:pt x="206" y="167"/>
                      <a:pt x="207" y="166"/>
                      <a:pt x="208" y="165"/>
                    </a:cubicBezTo>
                    <a:cubicBezTo>
                      <a:pt x="208" y="165"/>
                      <a:pt x="209" y="164"/>
                      <a:pt x="211" y="164"/>
                    </a:cubicBezTo>
                    <a:cubicBezTo>
                      <a:pt x="212" y="164"/>
                      <a:pt x="213" y="163"/>
                      <a:pt x="213" y="162"/>
                    </a:cubicBezTo>
                    <a:cubicBezTo>
                      <a:pt x="213" y="161"/>
                      <a:pt x="212" y="160"/>
                      <a:pt x="212" y="160"/>
                    </a:cubicBezTo>
                    <a:cubicBezTo>
                      <a:pt x="212" y="159"/>
                      <a:pt x="210" y="159"/>
                      <a:pt x="209" y="160"/>
                    </a:cubicBezTo>
                    <a:cubicBezTo>
                      <a:pt x="207" y="160"/>
                      <a:pt x="205" y="161"/>
                      <a:pt x="205" y="162"/>
                    </a:cubicBezTo>
                    <a:cubicBezTo>
                      <a:pt x="204" y="163"/>
                      <a:pt x="203" y="165"/>
                      <a:pt x="203" y="166"/>
                    </a:cubicBezTo>
                    <a:cubicBezTo>
                      <a:pt x="204" y="166"/>
                      <a:pt x="203" y="167"/>
                      <a:pt x="201" y="167"/>
                    </a:cubicBezTo>
                    <a:cubicBezTo>
                      <a:pt x="200" y="167"/>
                      <a:pt x="199" y="166"/>
                      <a:pt x="199" y="165"/>
                    </a:cubicBezTo>
                    <a:cubicBezTo>
                      <a:pt x="199" y="164"/>
                      <a:pt x="201" y="162"/>
                      <a:pt x="202" y="161"/>
                    </a:cubicBezTo>
                    <a:cubicBezTo>
                      <a:pt x="204" y="160"/>
                      <a:pt x="205" y="158"/>
                      <a:pt x="206" y="157"/>
                    </a:cubicBezTo>
                    <a:cubicBezTo>
                      <a:pt x="207" y="156"/>
                      <a:pt x="208" y="154"/>
                      <a:pt x="209" y="154"/>
                    </a:cubicBezTo>
                    <a:cubicBezTo>
                      <a:pt x="209" y="154"/>
                      <a:pt x="211" y="153"/>
                      <a:pt x="212" y="152"/>
                    </a:cubicBezTo>
                    <a:cubicBezTo>
                      <a:pt x="212" y="152"/>
                      <a:pt x="214" y="150"/>
                      <a:pt x="215" y="149"/>
                    </a:cubicBezTo>
                    <a:cubicBezTo>
                      <a:pt x="217" y="147"/>
                      <a:pt x="219" y="147"/>
                      <a:pt x="220" y="148"/>
                    </a:cubicBezTo>
                    <a:cubicBezTo>
                      <a:pt x="220" y="148"/>
                      <a:pt x="221" y="150"/>
                      <a:pt x="221" y="151"/>
                    </a:cubicBezTo>
                    <a:cubicBezTo>
                      <a:pt x="221" y="152"/>
                      <a:pt x="221" y="153"/>
                      <a:pt x="221" y="154"/>
                    </a:cubicBezTo>
                    <a:cubicBezTo>
                      <a:pt x="221" y="155"/>
                      <a:pt x="221" y="156"/>
                      <a:pt x="219" y="157"/>
                    </a:cubicBezTo>
                    <a:cubicBezTo>
                      <a:pt x="218" y="157"/>
                      <a:pt x="217" y="158"/>
                      <a:pt x="217" y="158"/>
                    </a:cubicBezTo>
                    <a:cubicBezTo>
                      <a:pt x="218" y="159"/>
                      <a:pt x="219" y="159"/>
                      <a:pt x="220" y="159"/>
                    </a:cubicBezTo>
                    <a:cubicBezTo>
                      <a:pt x="221" y="159"/>
                      <a:pt x="222" y="158"/>
                      <a:pt x="224" y="158"/>
                    </a:cubicBezTo>
                    <a:cubicBezTo>
                      <a:pt x="225" y="157"/>
                      <a:pt x="227" y="156"/>
                      <a:pt x="229" y="156"/>
                    </a:cubicBezTo>
                    <a:cubicBezTo>
                      <a:pt x="229" y="155"/>
                      <a:pt x="231" y="154"/>
                      <a:pt x="232" y="154"/>
                    </a:cubicBezTo>
                    <a:cubicBezTo>
                      <a:pt x="233" y="153"/>
                      <a:pt x="236" y="152"/>
                      <a:pt x="238" y="151"/>
                    </a:cubicBezTo>
                    <a:cubicBezTo>
                      <a:pt x="241" y="151"/>
                      <a:pt x="245" y="149"/>
                      <a:pt x="246" y="149"/>
                    </a:cubicBezTo>
                    <a:cubicBezTo>
                      <a:pt x="249" y="148"/>
                      <a:pt x="252" y="147"/>
                      <a:pt x="254" y="146"/>
                    </a:cubicBezTo>
                    <a:cubicBezTo>
                      <a:pt x="256" y="146"/>
                      <a:pt x="259" y="144"/>
                      <a:pt x="261" y="143"/>
                    </a:cubicBezTo>
                    <a:cubicBezTo>
                      <a:pt x="262" y="142"/>
                      <a:pt x="262" y="140"/>
                      <a:pt x="261" y="140"/>
                    </a:cubicBezTo>
                    <a:cubicBezTo>
                      <a:pt x="260" y="140"/>
                      <a:pt x="258" y="138"/>
                      <a:pt x="257" y="137"/>
                    </a:cubicBezTo>
                    <a:cubicBezTo>
                      <a:pt x="255" y="136"/>
                      <a:pt x="255" y="136"/>
                      <a:pt x="255" y="136"/>
                    </a:cubicBezTo>
                    <a:cubicBezTo>
                      <a:pt x="255" y="135"/>
                      <a:pt x="255" y="135"/>
                      <a:pt x="255" y="135"/>
                    </a:cubicBezTo>
                    <a:cubicBezTo>
                      <a:pt x="255" y="135"/>
                      <a:pt x="255" y="135"/>
                      <a:pt x="257" y="135"/>
                    </a:cubicBezTo>
                    <a:cubicBezTo>
                      <a:pt x="258" y="135"/>
                      <a:pt x="260" y="135"/>
                      <a:pt x="261" y="136"/>
                    </a:cubicBezTo>
                    <a:cubicBezTo>
                      <a:pt x="263" y="137"/>
                      <a:pt x="265" y="138"/>
                      <a:pt x="265" y="139"/>
                    </a:cubicBezTo>
                    <a:cubicBezTo>
                      <a:pt x="266" y="139"/>
                      <a:pt x="268" y="139"/>
                      <a:pt x="268" y="138"/>
                    </a:cubicBezTo>
                    <a:cubicBezTo>
                      <a:pt x="268" y="137"/>
                      <a:pt x="270" y="136"/>
                      <a:pt x="270" y="135"/>
                    </a:cubicBezTo>
                    <a:cubicBezTo>
                      <a:pt x="271" y="134"/>
                      <a:pt x="271" y="133"/>
                      <a:pt x="272" y="132"/>
                    </a:cubicBezTo>
                    <a:cubicBezTo>
                      <a:pt x="272" y="130"/>
                      <a:pt x="273" y="128"/>
                      <a:pt x="274" y="128"/>
                    </a:cubicBezTo>
                    <a:cubicBezTo>
                      <a:pt x="275" y="127"/>
                      <a:pt x="276" y="126"/>
                      <a:pt x="277" y="126"/>
                    </a:cubicBezTo>
                    <a:cubicBezTo>
                      <a:pt x="279" y="126"/>
                      <a:pt x="281" y="125"/>
                      <a:pt x="282" y="124"/>
                    </a:cubicBezTo>
                    <a:cubicBezTo>
                      <a:pt x="283" y="124"/>
                      <a:pt x="285" y="121"/>
                      <a:pt x="286" y="119"/>
                    </a:cubicBezTo>
                    <a:cubicBezTo>
                      <a:pt x="287" y="118"/>
                      <a:pt x="287" y="118"/>
                      <a:pt x="287" y="118"/>
                    </a:cubicBezTo>
                    <a:cubicBezTo>
                      <a:pt x="288" y="117"/>
                      <a:pt x="288" y="116"/>
                      <a:pt x="287" y="115"/>
                    </a:cubicBezTo>
                    <a:cubicBezTo>
                      <a:pt x="287" y="115"/>
                      <a:pt x="287" y="115"/>
                      <a:pt x="286" y="115"/>
                    </a:cubicBezTo>
                    <a:cubicBezTo>
                      <a:pt x="285" y="114"/>
                      <a:pt x="285" y="113"/>
                      <a:pt x="286" y="112"/>
                    </a:cubicBezTo>
                    <a:cubicBezTo>
                      <a:pt x="287" y="110"/>
                      <a:pt x="288" y="108"/>
                      <a:pt x="289" y="108"/>
                    </a:cubicBezTo>
                    <a:cubicBezTo>
                      <a:pt x="290" y="108"/>
                      <a:pt x="291" y="107"/>
                      <a:pt x="292" y="106"/>
                    </a:cubicBezTo>
                    <a:cubicBezTo>
                      <a:pt x="293" y="105"/>
                      <a:pt x="295" y="104"/>
                      <a:pt x="295" y="103"/>
                    </a:cubicBezTo>
                    <a:cubicBezTo>
                      <a:pt x="296" y="103"/>
                      <a:pt x="297" y="101"/>
                      <a:pt x="298" y="101"/>
                    </a:cubicBezTo>
                    <a:cubicBezTo>
                      <a:pt x="298" y="100"/>
                      <a:pt x="298" y="100"/>
                      <a:pt x="298" y="100"/>
                    </a:cubicBezTo>
                    <a:cubicBezTo>
                      <a:pt x="299" y="100"/>
                      <a:pt x="299" y="99"/>
                      <a:pt x="299" y="99"/>
                    </a:cubicBezTo>
                    <a:cubicBezTo>
                      <a:pt x="299" y="99"/>
                      <a:pt x="299" y="99"/>
                      <a:pt x="298" y="98"/>
                    </a:cubicBezTo>
                    <a:cubicBezTo>
                      <a:pt x="298" y="97"/>
                      <a:pt x="297" y="96"/>
                      <a:pt x="296" y="96"/>
                    </a:cubicBezTo>
                    <a:cubicBezTo>
                      <a:pt x="294" y="95"/>
                      <a:pt x="294" y="94"/>
                      <a:pt x="294" y="93"/>
                    </a:cubicBezTo>
                    <a:cubicBezTo>
                      <a:pt x="295" y="92"/>
                      <a:pt x="295" y="90"/>
                      <a:pt x="294" y="88"/>
                    </a:cubicBezTo>
                    <a:cubicBezTo>
                      <a:pt x="293" y="86"/>
                      <a:pt x="291" y="83"/>
                      <a:pt x="290" y="80"/>
                    </a:cubicBezTo>
                    <a:cubicBezTo>
                      <a:pt x="289" y="78"/>
                      <a:pt x="288" y="75"/>
                      <a:pt x="288" y="74"/>
                    </a:cubicBezTo>
                    <a:cubicBezTo>
                      <a:pt x="288" y="72"/>
                      <a:pt x="289" y="69"/>
                      <a:pt x="290" y="69"/>
                    </a:cubicBezTo>
                    <a:cubicBezTo>
                      <a:pt x="291" y="68"/>
                      <a:pt x="292" y="65"/>
                      <a:pt x="294" y="63"/>
                    </a:cubicBezTo>
                    <a:cubicBezTo>
                      <a:pt x="294" y="62"/>
                      <a:pt x="297" y="58"/>
                      <a:pt x="299" y="57"/>
                    </a:cubicBezTo>
                    <a:cubicBezTo>
                      <a:pt x="301" y="56"/>
                      <a:pt x="303" y="54"/>
                      <a:pt x="305" y="53"/>
                    </a:cubicBezTo>
                    <a:cubicBezTo>
                      <a:pt x="306" y="52"/>
                      <a:pt x="309" y="51"/>
                      <a:pt x="311" y="50"/>
                    </a:cubicBezTo>
                    <a:cubicBezTo>
                      <a:pt x="314" y="50"/>
                      <a:pt x="317" y="49"/>
                      <a:pt x="318" y="48"/>
                    </a:cubicBezTo>
                    <a:cubicBezTo>
                      <a:pt x="319" y="48"/>
                      <a:pt x="323" y="47"/>
                      <a:pt x="325" y="46"/>
                    </a:cubicBezTo>
                    <a:cubicBezTo>
                      <a:pt x="326" y="45"/>
                      <a:pt x="330" y="44"/>
                      <a:pt x="331" y="44"/>
                    </a:cubicBezTo>
                    <a:cubicBezTo>
                      <a:pt x="332" y="44"/>
                      <a:pt x="332" y="44"/>
                      <a:pt x="332" y="44"/>
                    </a:cubicBezTo>
                    <a:cubicBezTo>
                      <a:pt x="333" y="43"/>
                      <a:pt x="333" y="41"/>
                      <a:pt x="332" y="41"/>
                    </a:cubicBezTo>
                    <a:cubicBezTo>
                      <a:pt x="330" y="39"/>
                      <a:pt x="326" y="38"/>
                      <a:pt x="325" y="37"/>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59" name="Freeform 15">
                <a:extLst>
                  <a:ext uri="{FF2B5EF4-FFF2-40B4-BE49-F238E27FC236}">
                    <a16:creationId xmlns:a16="http://schemas.microsoft.com/office/drawing/2014/main" id="{E7F9D539-9B7E-5FE9-9786-E9C32752D2A3}"/>
                  </a:ext>
                </a:extLst>
              </p:cNvPr>
              <p:cNvSpPr>
                <a:spLocks/>
              </p:cNvSpPr>
              <p:nvPr/>
            </p:nvSpPr>
            <p:spPr bwMode="auto">
              <a:xfrm>
                <a:off x="6207846" y="1964022"/>
                <a:ext cx="84172" cy="97946"/>
              </a:xfrm>
              <a:custGeom>
                <a:avLst/>
                <a:gdLst/>
                <a:ahLst/>
                <a:cxnLst>
                  <a:cxn ang="0">
                    <a:pos x="7" y="51"/>
                  </a:cxn>
                  <a:cxn ang="0">
                    <a:pos x="12" y="52"/>
                  </a:cxn>
                  <a:cxn ang="0">
                    <a:pos x="17" y="53"/>
                  </a:cxn>
                  <a:cxn ang="0">
                    <a:pos x="21" y="52"/>
                  </a:cxn>
                  <a:cxn ang="0">
                    <a:pos x="29" y="49"/>
                  </a:cxn>
                  <a:cxn ang="0">
                    <a:pos x="36" y="49"/>
                  </a:cxn>
                  <a:cxn ang="0">
                    <a:pos x="41" y="44"/>
                  </a:cxn>
                  <a:cxn ang="0">
                    <a:pos x="43" y="43"/>
                  </a:cxn>
                  <a:cxn ang="0">
                    <a:pos x="44" y="42"/>
                  </a:cxn>
                  <a:cxn ang="0">
                    <a:pos x="44" y="39"/>
                  </a:cxn>
                  <a:cxn ang="0">
                    <a:pos x="42" y="38"/>
                  </a:cxn>
                  <a:cxn ang="0">
                    <a:pos x="36" y="31"/>
                  </a:cxn>
                  <a:cxn ang="0">
                    <a:pos x="37" y="27"/>
                  </a:cxn>
                  <a:cxn ang="0">
                    <a:pos x="40" y="22"/>
                  </a:cxn>
                  <a:cxn ang="0">
                    <a:pos x="41" y="17"/>
                  </a:cxn>
                  <a:cxn ang="0">
                    <a:pos x="41" y="12"/>
                  </a:cxn>
                  <a:cxn ang="0">
                    <a:pos x="39" y="6"/>
                  </a:cxn>
                  <a:cxn ang="0">
                    <a:pos x="33" y="2"/>
                  </a:cxn>
                  <a:cxn ang="0">
                    <a:pos x="25" y="2"/>
                  </a:cxn>
                  <a:cxn ang="0">
                    <a:pos x="20" y="4"/>
                  </a:cxn>
                  <a:cxn ang="0">
                    <a:pos x="15" y="7"/>
                  </a:cxn>
                  <a:cxn ang="0">
                    <a:pos x="10" y="7"/>
                  </a:cxn>
                  <a:cxn ang="0">
                    <a:pos x="6" y="10"/>
                  </a:cxn>
                  <a:cxn ang="0">
                    <a:pos x="5" y="12"/>
                  </a:cxn>
                  <a:cxn ang="0">
                    <a:pos x="4" y="13"/>
                  </a:cxn>
                  <a:cxn ang="0">
                    <a:pos x="5" y="14"/>
                  </a:cxn>
                  <a:cxn ang="0">
                    <a:pos x="5" y="18"/>
                  </a:cxn>
                  <a:cxn ang="0">
                    <a:pos x="4" y="25"/>
                  </a:cxn>
                  <a:cxn ang="0">
                    <a:pos x="1" y="32"/>
                  </a:cxn>
                  <a:cxn ang="0">
                    <a:pos x="0" y="37"/>
                  </a:cxn>
                  <a:cxn ang="0">
                    <a:pos x="0" y="43"/>
                  </a:cxn>
                  <a:cxn ang="0">
                    <a:pos x="0" y="45"/>
                  </a:cxn>
                  <a:cxn ang="0">
                    <a:pos x="3" y="49"/>
                  </a:cxn>
                  <a:cxn ang="0">
                    <a:pos x="7" y="51"/>
                  </a:cxn>
                </a:cxnLst>
                <a:rect l="0" t="0" r="r" b="b"/>
                <a:pathLst>
                  <a:path w="45" h="53">
                    <a:moveTo>
                      <a:pt x="7" y="51"/>
                    </a:moveTo>
                    <a:cubicBezTo>
                      <a:pt x="8" y="51"/>
                      <a:pt x="11" y="51"/>
                      <a:pt x="12" y="52"/>
                    </a:cubicBezTo>
                    <a:cubicBezTo>
                      <a:pt x="13" y="52"/>
                      <a:pt x="16" y="53"/>
                      <a:pt x="17" y="53"/>
                    </a:cubicBezTo>
                    <a:cubicBezTo>
                      <a:pt x="18" y="53"/>
                      <a:pt x="21" y="53"/>
                      <a:pt x="21" y="52"/>
                    </a:cubicBezTo>
                    <a:cubicBezTo>
                      <a:pt x="23" y="51"/>
                      <a:pt x="27" y="49"/>
                      <a:pt x="29" y="49"/>
                    </a:cubicBezTo>
                    <a:cubicBezTo>
                      <a:pt x="31" y="49"/>
                      <a:pt x="35" y="49"/>
                      <a:pt x="36" y="49"/>
                    </a:cubicBezTo>
                    <a:cubicBezTo>
                      <a:pt x="38" y="48"/>
                      <a:pt x="39" y="46"/>
                      <a:pt x="41" y="44"/>
                    </a:cubicBezTo>
                    <a:cubicBezTo>
                      <a:pt x="41" y="44"/>
                      <a:pt x="41" y="44"/>
                      <a:pt x="43" y="43"/>
                    </a:cubicBezTo>
                    <a:cubicBezTo>
                      <a:pt x="44" y="42"/>
                      <a:pt x="44" y="42"/>
                      <a:pt x="44" y="42"/>
                    </a:cubicBezTo>
                    <a:cubicBezTo>
                      <a:pt x="45" y="41"/>
                      <a:pt x="45" y="40"/>
                      <a:pt x="44" y="39"/>
                    </a:cubicBezTo>
                    <a:cubicBezTo>
                      <a:pt x="44" y="39"/>
                      <a:pt x="44" y="39"/>
                      <a:pt x="42" y="38"/>
                    </a:cubicBezTo>
                    <a:cubicBezTo>
                      <a:pt x="39" y="36"/>
                      <a:pt x="37" y="33"/>
                      <a:pt x="36" y="31"/>
                    </a:cubicBezTo>
                    <a:cubicBezTo>
                      <a:pt x="36" y="29"/>
                      <a:pt x="36" y="28"/>
                      <a:pt x="37" y="27"/>
                    </a:cubicBezTo>
                    <a:cubicBezTo>
                      <a:pt x="38" y="26"/>
                      <a:pt x="39" y="24"/>
                      <a:pt x="40" y="22"/>
                    </a:cubicBezTo>
                    <a:cubicBezTo>
                      <a:pt x="40" y="20"/>
                      <a:pt x="41" y="17"/>
                      <a:pt x="41" y="17"/>
                    </a:cubicBezTo>
                    <a:cubicBezTo>
                      <a:pt x="41" y="15"/>
                      <a:pt x="41" y="12"/>
                      <a:pt x="41" y="12"/>
                    </a:cubicBezTo>
                    <a:cubicBezTo>
                      <a:pt x="41" y="10"/>
                      <a:pt x="40" y="7"/>
                      <a:pt x="39" y="6"/>
                    </a:cubicBezTo>
                    <a:cubicBezTo>
                      <a:pt x="37" y="5"/>
                      <a:pt x="34" y="2"/>
                      <a:pt x="33" y="2"/>
                    </a:cubicBezTo>
                    <a:cubicBezTo>
                      <a:pt x="30" y="1"/>
                      <a:pt x="27" y="0"/>
                      <a:pt x="25" y="2"/>
                    </a:cubicBezTo>
                    <a:cubicBezTo>
                      <a:pt x="24" y="3"/>
                      <a:pt x="21" y="4"/>
                      <a:pt x="20" y="4"/>
                    </a:cubicBezTo>
                    <a:cubicBezTo>
                      <a:pt x="18" y="5"/>
                      <a:pt x="16" y="6"/>
                      <a:pt x="15" y="7"/>
                    </a:cubicBezTo>
                    <a:cubicBezTo>
                      <a:pt x="14" y="7"/>
                      <a:pt x="12" y="7"/>
                      <a:pt x="10" y="7"/>
                    </a:cubicBezTo>
                    <a:cubicBezTo>
                      <a:pt x="8" y="7"/>
                      <a:pt x="7" y="9"/>
                      <a:pt x="6" y="10"/>
                    </a:cubicBezTo>
                    <a:cubicBezTo>
                      <a:pt x="5" y="12"/>
                      <a:pt x="5" y="12"/>
                      <a:pt x="5" y="12"/>
                    </a:cubicBezTo>
                    <a:cubicBezTo>
                      <a:pt x="4" y="12"/>
                      <a:pt x="4" y="13"/>
                      <a:pt x="4" y="13"/>
                    </a:cubicBezTo>
                    <a:cubicBezTo>
                      <a:pt x="4" y="13"/>
                      <a:pt x="4" y="13"/>
                      <a:pt x="5" y="14"/>
                    </a:cubicBezTo>
                    <a:cubicBezTo>
                      <a:pt x="5" y="15"/>
                      <a:pt x="6" y="17"/>
                      <a:pt x="5" y="18"/>
                    </a:cubicBezTo>
                    <a:cubicBezTo>
                      <a:pt x="5" y="19"/>
                      <a:pt x="5" y="23"/>
                      <a:pt x="4" y="25"/>
                    </a:cubicBezTo>
                    <a:cubicBezTo>
                      <a:pt x="3" y="27"/>
                      <a:pt x="2" y="30"/>
                      <a:pt x="1" y="32"/>
                    </a:cubicBezTo>
                    <a:cubicBezTo>
                      <a:pt x="1" y="34"/>
                      <a:pt x="1" y="36"/>
                      <a:pt x="0" y="37"/>
                    </a:cubicBezTo>
                    <a:cubicBezTo>
                      <a:pt x="0" y="39"/>
                      <a:pt x="0" y="41"/>
                      <a:pt x="0" y="43"/>
                    </a:cubicBezTo>
                    <a:cubicBezTo>
                      <a:pt x="0" y="45"/>
                      <a:pt x="0" y="45"/>
                      <a:pt x="0" y="45"/>
                    </a:cubicBezTo>
                    <a:cubicBezTo>
                      <a:pt x="0" y="45"/>
                      <a:pt x="1" y="47"/>
                      <a:pt x="3" y="49"/>
                    </a:cubicBezTo>
                    <a:cubicBezTo>
                      <a:pt x="3" y="50"/>
                      <a:pt x="6" y="51"/>
                      <a:pt x="7" y="5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0" name="Freeform 16">
                <a:extLst>
                  <a:ext uri="{FF2B5EF4-FFF2-40B4-BE49-F238E27FC236}">
                    <a16:creationId xmlns:a16="http://schemas.microsoft.com/office/drawing/2014/main" id="{D1493EC2-D388-7225-05F9-CA7F80147261}"/>
                  </a:ext>
                </a:extLst>
              </p:cNvPr>
              <p:cNvSpPr>
                <a:spLocks/>
              </p:cNvSpPr>
              <p:nvPr/>
            </p:nvSpPr>
            <p:spPr bwMode="auto">
              <a:xfrm>
                <a:off x="5048563" y="3448516"/>
                <a:ext cx="433104" cy="554007"/>
              </a:xfrm>
              <a:custGeom>
                <a:avLst/>
                <a:gdLst/>
                <a:ahLst/>
                <a:cxnLst>
                  <a:cxn ang="0">
                    <a:pos x="218" y="4"/>
                  </a:cxn>
                  <a:cxn ang="0">
                    <a:pos x="201" y="10"/>
                  </a:cxn>
                  <a:cxn ang="0">
                    <a:pos x="186" y="14"/>
                  </a:cxn>
                  <a:cxn ang="0">
                    <a:pos x="172" y="21"/>
                  </a:cxn>
                  <a:cxn ang="0">
                    <a:pos x="154" y="22"/>
                  </a:cxn>
                  <a:cxn ang="0">
                    <a:pos x="140" y="36"/>
                  </a:cxn>
                  <a:cxn ang="0">
                    <a:pos x="121" y="42"/>
                  </a:cxn>
                  <a:cxn ang="0">
                    <a:pos x="107" y="36"/>
                  </a:cxn>
                  <a:cxn ang="0">
                    <a:pos x="91" y="42"/>
                  </a:cxn>
                  <a:cxn ang="0">
                    <a:pos x="82" y="55"/>
                  </a:cxn>
                  <a:cxn ang="0">
                    <a:pos x="69" y="69"/>
                  </a:cxn>
                  <a:cxn ang="0">
                    <a:pos x="83" y="72"/>
                  </a:cxn>
                  <a:cxn ang="0">
                    <a:pos x="82" y="85"/>
                  </a:cxn>
                  <a:cxn ang="0">
                    <a:pos x="68" y="93"/>
                  </a:cxn>
                  <a:cxn ang="0">
                    <a:pos x="41" y="93"/>
                  </a:cxn>
                  <a:cxn ang="0">
                    <a:pos x="23" y="102"/>
                  </a:cxn>
                  <a:cxn ang="0">
                    <a:pos x="10" y="101"/>
                  </a:cxn>
                  <a:cxn ang="0">
                    <a:pos x="4" y="111"/>
                  </a:cxn>
                  <a:cxn ang="0">
                    <a:pos x="14" y="123"/>
                  </a:cxn>
                  <a:cxn ang="0">
                    <a:pos x="28" y="127"/>
                  </a:cxn>
                  <a:cxn ang="0">
                    <a:pos x="26" y="140"/>
                  </a:cxn>
                  <a:cxn ang="0">
                    <a:pos x="37" y="155"/>
                  </a:cxn>
                  <a:cxn ang="0">
                    <a:pos x="33" y="173"/>
                  </a:cxn>
                  <a:cxn ang="0">
                    <a:pos x="49" y="178"/>
                  </a:cxn>
                  <a:cxn ang="0">
                    <a:pos x="58" y="188"/>
                  </a:cxn>
                  <a:cxn ang="0">
                    <a:pos x="56" y="206"/>
                  </a:cxn>
                  <a:cxn ang="0">
                    <a:pos x="61" y="220"/>
                  </a:cxn>
                  <a:cxn ang="0">
                    <a:pos x="57" y="244"/>
                  </a:cxn>
                  <a:cxn ang="0">
                    <a:pos x="52" y="259"/>
                  </a:cxn>
                  <a:cxn ang="0">
                    <a:pos x="54" y="276"/>
                  </a:cxn>
                  <a:cxn ang="0">
                    <a:pos x="50" y="289"/>
                  </a:cxn>
                  <a:cxn ang="0">
                    <a:pos x="56" y="305"/>
                  </a:cxn>
                  <a:cxn ang="0">
                    <a:pos x="83" y="300"/>
                  </a:cxn>
                  <a:cxn ang="0">
                    <a:pos x="105" y="280"/>
                  </a:cxn>
                  <a:cxn ang="0">
                    <a:pos x="109" y="261"/>
                  </a:cxn>
                  <a:cxn ang="0">
                    <a:pos x="136" y="245"/>
                  </a:cxn>
                  <a:cxn ang="0">
                    <a:pos x="169" y="240"/>
                  </a:cxn>
                  <a:cxn ang="0">
                    <a:pos x="183" y="244"/>
                  </a:cxn>
                  <a:cxn ang="0">
                    <a:pos x="167" y="236"/>
                  </a:cxn>
                  <a:cxn ang="0">
                    <a:pos x="155" y="222"/>
                  </a:cxn>
                  <a:cxn ang="0">
                    <a:pos x="170" y="200"/>
                  </a:cxn>
                  <a:cxn ang="0">
                    <a:pos x="177" y="183"/>
                  </a:cxn>
                  <a:cxn ang="0">
                    <a:pos x="188" y="177"/>
                  </a:cxn>
                  <a:cxn ang="0">
                    <a:pos x="198" y="180"/>
                  </a:cxn>
                  <a:cxn ang="0">
                    <a:pos x="205" y="181"/>
                  </a:cxn>
                  <a:cxn ang="0">
                    <a:pos x="208" y="164"/>
                  </a:cxn>
                  <a:cxn ang="0">
                    <a:pos x="208" y="145"/>
                  </a:cxn>
                  <a:cxn ang="0">
                    <a:pos x="206" y="139"/>
                  </a:cxn>
                  <a:cxn ang="0">
                    <a:pos x="209" y="130"/>
                  </a:cxn>
                  <a:cxn ang="0">
                    <a:pos x="205" y="116"/>
                  </a:cxn>
                  <a:cxn ang="0">
                    <a:pos x="207" y="94"/>
                  </a:cxn>
                  <a:cxn ang="0">
                    <a:pos x="200" y="87"/>
                  </a:cxn>
                  <a:cxn ang="0">
                    <a:pos x="197" y="89"/>
                  </a:cxn>
                  <a:cxn ang="0">
                    <a:pos x="207" y="82"/>
                  </a:cxn>
                  <a:cxn ang="0">
                    <a:pos x="223" y="65"/>
                  </a:cxn>
                  <a:cxn ang="0">
                    <a:pos x="232" y="44"/>
                  </a:cxn>
                  <a:cxn ang="0">
                    <a:pos x="236" y="18"/>
                  </a:cxn>
                </a:cxnLst>
                <a:rect l="0" t="0" r="r" b="b"/>
                <a:pathLst>
                  <a:path w="239" h="306">
                    <a:moveTo>
                      <a:pt x="232" y="0"/>
                    </a:moveTo>
                    <a:cubicBezTo>
                      <a:pt x="232" y="0"/>
                      <a:pt x="230" y="0"/>
                      <a:pt x="227" y="0"/>
                    </a:cubicBezTo>
                    <a:cubicBezTo>
                      <a:pt x="224" y="0"/>
                      <a:pt x="221" y="0"/>
                      <a:pt x="220" y="1"/>
                    </a:cubicBezTo>
                    <a:cubicBezTo>
                      <a:pt x="219" y="2"/>
                      <a:pt x="218" y="3"/>
                      <a:pt x="218" y="4"/>
                    </a:cubicBezTo>
                    <a:cubicBezTo>
                      <a:pt x="218" y="5"/>
                      <a:pt x="217" y="5"/>
                      <a:pt x="217" y="6"/>
                    </a:cubicBezTo>
                    <a:cubicBezTo>
                      <a:pt x="215" y="7"/>
                      <a:pt x="212" y="9"/>
                      <a:pt x="210" y="10"/>
                    </a:cubicBezTo>
                    <a:cubicBezTo>
                      <a:pt x="209" y="11"/>
                      <a:pt x="207" y="11"/>
                      <a:pt x="205" y="11"/>
                    </a:cubicBezTo>
                    <a:cubicBezTo>
                      <a:pt x="204" y="10"/>
                      <a:pt x="201" y="10"/>
                      <a:pt x="201" y="10"/>
                    </a:cubicBezTo>
                    <a:cubicBezTo>
                      <a:pt x="199" y="10"/>
                      <a:pt x="197" y="9"/>
                      <a:pt x="196" y="9"/>
                    </a:cubicBezTo>
                    <a:cubicBezTo>
                      <a:pt x="195" y="9"/>
                      <a:pt x="193" y="8"/>
                      <a:pt x="193" y="7"/>
                    </a:cubicBezTo>
                    <a:cubicBezTo>
                      <a:pt x="192" y="7"/>
                      <a:pt x="190" y="8"/>
                      <a:pt x="190" y="10"/>
                    </a:cubicBezTo>
                    <a:cubicBezTo>
                      <a:pt x="189" y="10"/>
                      <a:pt x="188" y="13"/>
                      <a:pt x="186" y="14"/>
                    </a:cubicBezTo>
                    <a:cubicBezTo>
                      <a:pt x="185" y="15"/>
                      <a:pt x="185" y="16"/>
                      <a:pt x="184" y="16"/>
                    </a:cubicBezTo>
                    <a:cubicBezTo>
                      <a:pt x="184" y="17"/>
                      <a:pt x="182" y="18"/>
                      <a:pt x="181" y="18"/>
                    </a:cubicBezTo>
                    <a:cubicBezTo>
                      <a:pt x="180" y="18"/>
                      <a:pt x="177" y="18"/>
                      <a:pt x="177" y="18"/>
                    </a:cubicBezTo>
                    <a:cubicBezTo>
                      <a:pt x="175" y="19"/>
                      <a:pt x="173" y="20"/>
                      <a:pt x="172" y="21"/>
                    </a:cubicBezTo>
                    <a:cubicBezTo>
                      <a:pt x="171" y="22"/>
                      <a:pt x="169" y="24"/>
                      <a:pt x="169" y="24"/>
                    </a:cubicBezTo>
                    <a:cubicBezTo>
                      <a:pt x="168" y="24"/>
                      <a:pt x="166" y="25"/>
                      <a:pt x="164" y="24"/>
                    </a:cubicBezTo>
                    <a:cubicBezTo>
                      <a:pt x="162" y="24"/>
                      <a:pt x="161" y="24"/>
                      <a:pt x="159" y="23"/>
                    </a:cubicBezTo>
                    <a:cubicBezTo>
                      <a:pt x="158" y="23"/>
                      <a:pt x="155" y="22"/>
                      <a:pt x="154" y="22"/>
                    </a:cubicBezTo>
                    <a:cubicBezTo>
                      <a:pt x="153" y="22"/>
                      <a:pt x="151" y="23"/>
                      <a:pt x="148" y="23"/>
                    </a:cubicBezTo>
                    <a:cubicBezTo>
                      <a:pt x="146" y="24"/>
                      <a:pt x="144" y="25"/>
                      <a:pt x="144" y="26"/>
                    </a:cubicBezTo>
                    <a:cubicBezTo>
                      <a:pt x="143" y="27"/>
                      <a:pt x="143" y="29"/>
                      <a:pt x="142" y="30"/>
                    </a:cubicBezTo>
                    <a:cubicBezTo>
                      <a:pt x="142" y="32"/>
                      <a:pt x="141" y="34"/>
                      <a:pt x="140" y="36"/>
                    </a:cubicBezTo>
                    <a:cubicBezTo>
                      <a:pt x="139" y="37"/>
                      <a:pt x="138" y="40"/>
                      <a:pt x="136" y="41"/>
                    </a:cubicBezTo>
                    <a:cubicBezTo>
                      <a:pt x="134" y="43"/>
                      <a:pt x="131" y="45"/>
                      <a:pt x="130" y="45"/>
                    </a:cubicBezTo>
                    <a:cubicBezTo>
                      <a:pt x="129" y="46"/>
                      <a:pt x="126" y="45"/>
                      <a:pt x="124" y="44"/>
                    </a:cubicBezTo>
                    <a:cubicBezTo>
                      <a:pt x="122" y="43"/>
                      <a:pt x="121" y="42"/>
                      <a:pt x="121" y="42"/>
                    </a:cubicBezTo>
                    <a:cubicBezTo>
                      <a:pt x="121" y="42"/>
                      <a:pt x="121" y="41"/>
                      <a:pt x="119" y="40"/>
                    </a:cubicBezTo>
                    <a:cubicBezTo>
                      <a:pt x="118" y="39"/>
                      <a:pt x="115" y="38"/>
                      <a:pt x="114" y="38"/>
                    </a:cubicBezTo>
                    <a:cubicBezTo>
                      <a:pt x="113" y="39"/>
                      <a:pt x="112" y="38"/>
                      <a:pt x="111" y="37"/>
                    </a:cubicBezTo>
                    <a:cubicBezTo>
                      <a:pt x="110" y="36"/>
                      <a:pt x="108" y="36"/>
                      <a:pt x="107" y="36"/>
                    </a:cubicBezTo>
                    <a:cubicBezTo>
                      <a:pt x="106" y="36"/>
                      <a:pt x="104" y="36"/>
                      <a:pt x="102" y="35"/>
                    </a:cubicBezTo>
                    <a:cubicBezTo>
                      <a:pt x="99" y="34"/>
                      <a:pt x="96" y="34"/>
                      <a:pt x="96" y="35"/>
                    </a:cubicBezTo>
                    <a:cubicBezTo>
                      <a:pt x="94" y="36"/>
                      <a:pt x="93" y="36"/>
                      <a:pt x="93" y="38"/>
                    </a:cubicBezTo>
                    <a:cubicBezTo>
                      <a:pt x="93" y="39"/>
                      <a:pt x="92" y="41"/>
                      <a:pt x="91" y="42"/>
                    </a:cubicBezTo>
                    <a:cubicBezTo>
                      <a:pt x="90" y="43"/>
                      <a:pt x="88" y="43"/>
                      <a:pt x="87" y="43"/>
                    </a:cubicBezTo>
                    <a:cubicBezTo>
                      <a:pt x="84" y="43"/>
                      <a:pt x="82" y="44"/>
                      <a:pt x="82" y="45"/>
                    </a:cubicBezTo>
                    <a:cubicBezTo>
                      <a:pt x="81" y="46"/>
                      <a:pt x="81" y="49"/>
                      <a:pt x="81" y="50"/>
                    </a:cubicBezTo>
                    <a:cubicBezTo>
                      <a:pt x="82" y="52"/>
                      <a:pt x="82" y="55"/>
                      <a:pt x="82" y="55"/>
                    </a:cubicBezTo>
                    <a:cubicBezTo>
                      <a:pt x="82" y="56"/>
                      <a:pt x="81" y="58"/>
                      <a:pt x="81" y="60"/>
                    </a:cubicBezTo>
                    <a:cubicBezTo>
                      <a:pt x="81" y="61"/>
                      <a:pt x="80" y="63"/>
                      <a:pt x="78" y="64"/>
                    </a:cubicBezTo>
                    <a:cubicBezTo>
                      <a:pt x="77" y="65"/>
                      <a:pt x="74" y="66"/>
                      <a:pt x="73" y="67"/>
                    </a:cubicBezTo>
                    <a:cubicBezTo>
                      <a:pt x="71" y="68"/>
                      <a:pt x="69" y="69"/>
                      <a:pt x="69" y="69"/>
                    </a:cubicBezTo>
                    <a:cubicBezTo>
                      <a:pt x="69" y="69"/>
                      <a:pt x="70" y="70"/>
                      <a:pt x="71" y="71"/>
                    </a:cubicBezTo>
                    <a:cubicBezTo>
                      <a:pt x="72" y="72"/>
                      <a:pt x="73" y="73"/>
                      <a:pt x="74" y="73"/>
                    </a:cubicBezTo>
                    <a:cubicBezTo>
                      <a:pt x="74" y="72"/>
                      <a:pt x="76" y="72"/>
                      <a:pt x="77" y="72"/>
                    </a:cubicBezTo>
                    <a:cubicBezTo>
                      <a:pt x="79" y="72"/>
                      <a:pt x="82" y="72"/>
                      <a:pt x="83" y="72"/>
                    </a:cubicBezTo>
                    <a:cubicBezTo>
                      <a:pt x="85" y="73"/>
                      <a:pt x="87" y="74"/>
                      <a:pt x="88" y="75"/>
                    </a:cubicBezTo>
                    <a:cubicBezTo>
                      <a:pt x="89" y="76"/>
                      <a:pt x="89" y="77"/>
                      <a:pt x="88" y="79"/>
                    </a:cubicBezTo>
                    <a:cubicBezTo>
                      <a:pt x="87" y="80"/>
                      <a:pt x="85" y="82"/>
                      <a:pt x="84" y="82"/>
                    </a:cubicBezTo>
                    <a:cubicBezTo>
                      <a:pt x="83" y="84"/>
                      <a:pt x="82" y="85"/>
                      <a:pt x="82" y="85"/>
                    </a:cubicBezTo>
                    <a:cubicBezTo>
                      <a:pt x="82" y="85"/>
                      <a:pt x="81" y="84"/>
                      <a:pt x="79" y="84"/>
                    </a:cubicBezTo>
                    <a:cubicBezTo>
                      <a:pt x="77" y="84"/>
                      <a:pt x="76" y="85"/>
                      <a:pt x="75" y="86"/>
                    </a:cubicBezTo>
                    <a:cubicBezTo>
                      <a:pt x="73" y="87"/>
                      <a:pt x="72" y="89"/>
                      <a:pt x="71" y="90"/>
                    </a:cubicBezTo>
                    <a:cubicBezTo>
                      <a:pt x="71" y="91"/>
                      <a:pt x="69" y="93"/>
                      <a:pt x="68" y="93"/>
                    </a:cubicBezTo>
                    <a:cubicBezTo>
                      <a:pt x="67" y="94"/>
                      <a:pt x="65" y="93"/>
                      <a:pt x="63" y="93"/>
                    </a:cubicBezTo>
                    <a:cubicBezTo>
                      <a:pt x="62" y="92"/>
                      <a:pt x="59" y="92"/>
                      <a:pt x="56" y="92"/>
                    </a:cubicBezTo>
                    <a:cubicBezTo>
                      <a:pt x="54" y="92"/>
                      <a:pt x="50" y="92"/>
                      <a:pt x="48" y="91"/>
                    </a:cubicBezTo>
                    <a:cubicBezTo>
                      <a:pt x="46" y="91"/>
                      <a:pt x="43" y="92"/>
                      <a:pt x="41" y="93"/>
                    </a:cubicBezTo>
                    <a:cubicBezTo>
                      <a:pt x="39" y="95"/>
                      <a:pt x="36" y="97"/>
                      <a:pt x="36" y="99"/>
                    </a:cubicBezTo>
                    <a:cubicBezTo>
                      <a:pt x="36" y="101"/>
                      <a:pt x="35" y="102"/>
                      <a:pt x="33" y="102"/>
                    </a:cubicBezTo>
                    <a:cubicBezTo>
                      <a:pt x="32" y="102"/>
                      <a:pt x="29" y="102"/>
                      <a:pt x="28" y="102"/>
                    </a:cubicBezTo>
                    <a:cubicBezTo>
                      <a:pt x="28" y="102"/>
                      <a:pt x="25" y="102"/>
                      <a:pt x="23" y="102"/>
                    </a:cubicBezTo>
                    <a:cubicBezTo>
                      <a:pt x="21" y="102"/>
                      <a:pt x="19" y="100"/>
                      <a:pt x="19" y="99"/>
                    </a:cubicBezTo>
                    <a:cubicBezTo>
                      <a:pt x="18" y="98"/>
                      <a:pt x="16" y="98"/>
                      <a:pt x="14" y="99"/>
                    </a:cubicBezTo>
                    <a:cubicBezTo>
                      <a:pt x="13" y="99"/>
                      <a:pt x="11" y="99"/>
                      <a:pt x="11" y="99"/>
                    </a:cubicBezTo>
                    <a:cubicBezTo>
                      <a:pt x="11" y="99"/>
                      <a:pt x="11" y="100"/>
                      <a:pt x="10" y="101"/>
                    </a:cubicBezTo>
                    <a:cubicBezTo>
                      <a:pt x="9" y="103"/>
                      <a:pt x="6" y="104"/>
                      <a:pt x="5" y="104"/>
                    </a:cubicBezTo>
                    <a:cubicBezTo>
                      <a:pt x="3" y="104"/>
                      <a:pt x="2" y="105"/>
                      <a:pt x="1" y="105"/>
                    </a:cubicBezTo>
                    <a:cubicBezTo>
                      <a:pt x="0" y="105"/>
                      <a:pt x="0" y="106"/>
                      <a:pt x="1" y="107"/>
                    </a:cubicBezTo>
                    <a:cubicBezTo>
                      <a:pt x="1" y="109"/>
                      <a:pt x="3" y="111"/>
                      <a:pt x="4" y="111"/>
                    </a:cubicBezTo>
                    <a:cubicBezTo>
                      <a:pt x="5" y="111"/>
                      <a:pt x="7" y="112"/>
                      <a:pt x="9" y="113"/>
                    </a:cubicBezTo>
                    <a:cubicBezTo>
                      <a:pt x="10" y="113"/>
                      <a:pt x="12" y="115"/>
                      <a:pt x="13" y="115"/>
                    </a:cubicBezTo>
                    <a:cubicBezTo>
                      <a:pt x="14" y="115"/>
                      <a:pt x="16" y="117"/>
                      <a:pt x="16" y="119"/>
                    </a:cubicBezTo>
                    <a:cubicBezTo>
                      <a:pt x="16" y="120"/>
                      <a:pt x="15" y="122"/>
                      <a:pt x="14" y="123"/>
                    </a:cubicBezTo>
                    <a:cubicBezTo>
                      <a:pt x="13" y="124"/>
                      <a:pt x="13" y="125"/>
                      <a:pt x="14" y="126"/>
                    </a:cubicBezTo>
                    <a:cubicBezTo>
                      <a:pt x="15" y="126"/>
                      <a:pt x="18" y="126"/>
                      <a:pt x="21" y="125"/>
                    </a:cubicBezTo>
                    <a:cubicBezTo>
                      <a:pt x="22" y="125"/>
                      <a:pt x="25" y="125"/>
                      <a:pt x="26" y="125"/>
                    </a:cubicBezTo>
                    <a:cubicBezTo>
                      <a:pt x="27" y="125"/>
                      <a:pt x="28" y="126"/>
                      <a:pt x="28" y="127"/>
                    </a:cubicBezTo>
                    <a:cubicBezTo>
                      <a:pt x="28" y="128"/>
                      <a:pt x="28" y="130"/>
                      <a:pt x="28" y="131"/>
                    </a:cubicBezTo>
                    <a:cubicBezTo>
                      <a:pt x="28" y="132"/>
                      <a:pt x="29" y="134"/>
                      <a:pt x="29" y="135"/>
                    </a:cubicBezTo>
                    <a:cubicBezTo>
                      <a:pt x="29" y="135"/>
                      <a:pt x="28" y="136"/>
                      <a:pt x="27" y="136"/>
                    </a:cubicBezTo>
                    <a:cubicBezTo>
                      <a:pt x="27" y="136"/>
                      <a:pt x="26" y="138"/>
                      <a:pt x="26" y="140"/>
                    </a:cubicBezTo>
                    <a:cubicBezTo>
                      <a:pt x="26" y="141"/>
                      <a:pt x="27" y="143"/>
                      <a:pt x="28" y="144"/>
                    </a:cubicBezTo>
                    <a:cubicBezTo>
                      <a:pt x="30" y="145"/>
                      <a:pt x="32" y="145"/>
                      <a:pt x="34" y="146"/>
                    </a:cubicBezTo>
                    <a:cubicBezTo>
                      <a:pt x="36" y="147"/>
                      <a:pt x="38" y="149"/>
                      <a:pt x="39" y="150"/>
                    </a:cubicBezTo>
                    <a:cubicBezTo>
                      <a:pt x="39" y="152"/>
                      <a:pt x="38" y="154"/>
                      <a:pt x="37" y="155"/>
                    </a:cubicBezTo>
                    <a:cubicBezTo>
                      <a:pt x="36" y="156"/>
                      <a:pt x="35" y="157"/>
                      <a:pt x="34" y="159"/>
                    </a:cubicBezTo>
                    <a:cubicBezTo>
                      <a:pt x="33" y="160"/>
                      <a:pt x="33" y="162"/>
                      <a:pt x="33" y="163"/>
                    </a:cubicBezTo>
                    <a:cubicBezTo>
                      <a:pt x="32" y="164"/>
                      <a:pt x="32" y="167"/>
                      <a:pt x="32" y="168"/>
                    </a:cubicBezTo>
                    <a:cubicBezTo>
                      <a:pt x="32" y="168"/>
                      <a:pt x="33" y="171"/>
                      <a:pt x="33" y="173"/>
                    </a:cubicBezTo>
                    <a:cubicBezTo>
                      <a:pt x="34" y="175"/>
                      <a:pt x="35" y="178"/>
                      <a:pt x="36" y="178"/>
                    </a:cubicBezTo>
                    <a:cubicBezTo>
                      <a:pt x="37" y="180"/>
                      <a:pt x="39" y="181"/>
                      <a:pt x="40" y="182"/>
                    </a:cubicBezTo>
                    <a:cubicBezTo>
                      <a:pt x="41" y="182"/>
                      <a:pt x="43" y="182"/>
                      <a:pt x="44" y="181"/>
                    </a:cubicBezTo>
                    <a:cubicBezTo>
                      <a:pt x="46" y="180"/>
                      <a:pt x="48" y="178"/>
                      <a:pt x="49" y="178"/>
                    </a:cubicBezTo>
                    <a:cubicBezTo>
                      <a:pt x="51" y="178"/>
                      <a:pt x="52" y="177"/>
                      <a:pt x="54" y="178"/>
                    </a:cubicBezTo>
                    <a:cubicBezTo>
                      <a:pt x="55" y="178"/>
                      <a:pt x="57" y="179"/>
                      <a:pt x="57" y="180"/>
                    </a:cubicBezTo>
                    <a:cubicBezTo>
                      <a:pt x="57" y="181"/>
                      <a:pt x="58" y="183"/>
                      <a:pt x="59" y="184"/>
                    </a:cubicBezTo>
                    <a:cubicBezTo>
                      <a:pt x="59" y="184"/>
                      <a:pt x="59" y="186"/>
                      <a:pt x="58" y="188"/>
                    </a:cubicBezTo>
                    <a:cubicBezTo>
                      <a:pt x="57" y="190"/>
                      <a:pt x="56" y="191"/>
                      <a:pt x="57" y="193"/>
                    </a:cubicBezTo>
                    <a:cubicBezTo>
                      <a:pt x="57" y="194"/>
                      <a:pt x="58" y="196"/>
                      <a:pt x="58" y="196"/>
                    </a:cubicBezTo>
                    <a:cubicBezTo>
                      <a:pt x="58" y="198"/>
                      <a:pt x="57" y="200"/>
                      <a:pt x="57" y="201"/>
                    </a:cubicBezTo>
                    <a:cubicBezTo>
                      <a:pt x="57" y="202"/>
                      <a:pt x="56" y="204"/>
                      <a:pt x="56" y="206"/>
                    </a:cubicBezTo>
                    <a:cubicBezTo>
                      <a:pt x="56" y="208"/>
                      <a:pt x="56" y="210"/>
                      <a:pt x="55" y="212"/>
                    </a:cubicBezTo>
                    <a:cubicBezTo>
                      <a:pt x="55" y="213"/>
                      <a:pt x="55" y="216"/>
                      <a:pt x="55" y="217"/>
                    </a:cubicBezTo>
                    <a:cubicBezTo>
                      <a:pt x="55" y="218"/>
                      <a:pt x="56" y="219"/>
                      <a:pt x="56" y="219"/>
                    </a:cubicBezTo>
                    <a:cubicBezTo>
                      <a:pt x="57" y="219"/>
                      <a:pt x="60" y="220"/>
                      <a:pt x="61" y="220"/>
                    </a:cubicBezTo>
                    <a:cubicBezTo>
                      <a:pt x="63" y="221"/>
                      <a:pt x="64" y="222"/>
                      <a:pt x="64" y="223"/>
                    </a:cubicBezTo>
                    <a:cubicBezTo>
                      <a:pt x="64" y="223"/>
                      <a:pt x="64" y="225"/>
                      <a:pt x="64" y="228"/>
                    </a:cubicBezTo>
                    <a:cubicBezTo>
                      <a:pt x="63" y="229"/>
                      <a:pt x="61" y="233"/>
                      <a:pt x="60" y="235"/>
                    </a:cubicBezTo>
                    <a:cubicBezTo>
                      <a:pt x="59" y="239"/>
                      <a:pt x="58" y="242"/>
                      <a:pt x="57" y="244"/>
                    </a:cubicBezTo>
                    <a:cubicBezTo>
                      <a:pt x="56" y="245"/>
                      <a:pt x="55" y="247"/>
                      <a:pt x="54" y="248"/>
                    </a:cubicBezTo>
                    <a:cubicBezTo>
                      <a:pt x="53" y="249"/>
                      <a:pt x="53" y="250"/>
                      <a:pt x="53" y="252"/>
                    </a:cubicBezTo>
                    <a:cubicBezTo>
                      <a:pt x="53" y="252"/>
                      <a:pt x="53" y="254"/>
                      <a:pt x="53" y="256"/>
                    </a:cubicBezTo>
                    <a:cubicBezTo>
                      <a:pt x="53" y="257"/>
                      <a:pt x="52" y="258"/>
                      <a:pt x="52" y="259"/>
                    </a:cubicBezTo>
                    <a:cubicBezTo>
                      <a:pt x="51" y="260"/>
                      <a:pt x="52" y="263"/>
                      <a:pt x="52" y="264"/>
                    </a:cubicBezTo>
                    <a:cubicBezTo>
                      <a:pt x="52" y="266"/>
                      <a:pt x="52" y="268"/>
                      <a:pt x="52" y="269"/>
                    </a:cubicBezTo>
                    <a:cubicBezTo>
                      <a:pt x="51" y="269"/>
                      <a:pt x="51" y="271"/>
                      <a:pt x="52" y="272"/>
                    </a:cubicBezTo>
                    <a:cubicBezTo>
                      <a:pt x="52" y="274"/>
                      <a:pt x="53" y="275"/>
                      <a:pt x="54" y="276"/>
                    </a:cubicBezTo>
                    <a:cubicBezTo>
                      <a:pt x="56" y="277"/>
                      <a:pt x="56" y="279"/>
                      <a:pt x="56" y="279"/>
                    </a:cubicBezTo>
                    <a:cubicBezTo>
                      <a:pt x="56" y="280"/>
                      <a:pt x="55" y="281"/>
                      <a:pt x="54" y="281"/>
                    </a:cubicBezTo>
                    <a:cubicBezTo>
                      <a:pt x="53" y="281"/>
                      <a:pt x="53" y="282"/>
                      <a:pt x="53" y="284"/>
                    </a:cubicBezTo>
                    <a:cubicBezTo>
                      <a:pt x="53" y="285"/>
                      <a:pt x="52" y="287"/>
                      <a:pt x="50" y="289"/>
                    </a:cubicBezTo>
                    <a:cubicBezTo>
                      <a:pt x="48" y="291"/>
                      <a:pt x="46" y="293"/>
                      <a:pt x="46" y="294"/>
                    </a:cubicBezTo>
                    <a:cubicBezTo>
                      <a:pt x="45" y="296"/>
                      <a:pt x="44" y="297"/>
                      <a:pt x="44" y="297"/>
                    </a:cubicBezTo>
                    <a:cubicBezTo>
                      <a:pt x="46" y="298"/>
                      <a:pt x="47" y="298"/>
                      <a:pt x="47" y="300"/>
                    </a:cubicBezTo>
                    <a:cubicBezTo>
                      <a:pt x="50" y="302"/>
                      <a:pt x="54" y="304"/>
                      <a:pt x="56" y="305"/>
                    </a:cubicBezTo>
                    <a:cubicBezTo>
                      <a:pt x="58" y="306"/>
                      <a:pt x="63" y="306"/>
                      <a:pt x="65" y="306"/>
                    </a:cubicBezTo>
                    <a:cubicBezTo>
                      <a:pt x="68" y="306"/>
                      <a:pt x="71" y="306"/>
                      <a:pt x="72" y="304"/>
                    </a:cubicBezTo>
                    <a:cubicBezTo>
                      <a:pt x="73" y="304"/>
                      <a:pt x="75" y="303"/>
                      <a:pt x="77" y="303"/>
                    </a:cubicBezTo>
                    <a:cubicBezTo>
                      <a:pt x="79" y="302"/>
                      <a:pt x="81" y="301"/>
                      <a:pt x="83" y="300"/>
                    </a:cubicBezTo>
                    <a:cubicBezTo>
                      <a:pt x="84" y="299"/>
                      <a:pt x="87" y="297"/>
                      <a:pt x="89" y="296"/>
                    </a:cubicBezTo>
                    <a:cubicBezTo>
                      <a:pt x="92" y="294"/>
                      <a:pt x="96" y="292"/>
                      <a:pt x="96" y="291"/>
                    </a:cubicBezTo>
                    <a:cubicBezTo>
                      <a:pt x="98" y="290"/>
                      <a:pt x="101" y="289"/>
                      <a:pt x="103" y="287"/>
                    </a:cubicBezTo>
                    <a:cubicBezTo>
                      <a:pt x="104" y="285"/>
                      <a:pt x="105" y="282"/>
                      <a:pt x="105" y="280"/>
                    </a:cubicBezTo>
                    <a:cubicBezTo>
                      <a:pt x="105" y="278"/>
                      <a:pt x="105" y="276"/>
                      <a:pt x="104" y="275"/>
                    </a:cubicBezTo>
                    <a:cubicBezTo>
                      <a:pt x="103" y="275"/>
                      <a:pt x="104" y="272"/>
                      <a:pt x="106" y="271"/>
                    </a:cubicBezTo>
                    <a:cubicBezTo>
                      <a:pt x="108" y="269"/>
                      <a:pt x="109" y="266"/>
                      <a:pt x="108" y="266"/>
                    </a:cubicBezTo>
                    <a:cubicBezTo>
                      <a:pt x="108" y="265"/>
                      <a:pt x="108" y="263"/>
                      <a:pt x="109" y="261"/>
                    </a:cubicBezTo>
                    <a:cubicBezTo>
                      <a:pt x="110" y="259"/>
                      <a:pt x="112" y="256"/>
                      <a:pt x="114" y="254"/>
                    </a:cubicBezTo>
                    <a:cubicBezTo>
                      <a:pt x="116" y="253"/>
                      <a:pt x="118" y="251"/>
                      <a:pt x="121" y="250"/>
                    </a:cubicBezTo>
                    <a:cubicBezTo>
                      <a:pt x="124" y="249"/>
                      <a:pt x="127" y="248"/>
                      <a:pt x="130" y="248"/>
                    </a:cubicBezTo>
                    <a:cubicBezTo>
                      <a:pt x="132" y="247"/>
                      <a:pt x="134" y="246"/>
                      <a:pt x="136" y="245"/>
                    </a:cubicBezTo>
                    <a:cubicBezTo>
                      <a:pt x="137" y="244"/>
                      <a:pt x="141" y="244"/>
                      <a:pt x="143" y="243"/>
                    </a:cubicBezTo>
                    <a:cubicBezTo>
                      <a:pt x="146" y="242"/>
                      <a:pt x="150" y="241"/>
                      <a:pt x="153" y="240"/>
                    </a:cubicBezTo>
                    <a:cubicBezTo>
                      <a:pt x="156" y="240"/>
                      <a:pt x="159" y="240"/>
                      <a:pt x="162" y="240"/>
                    </a:cubicBezTo>
                    <a:cubicBezTo>
                      <a:pt x="164" y="240"/>
                      <a:pt x="167" y="239"/>
                      <a:pt x="169" y="240"/>
                    </a:cubicBezTo>
                    <a:cubicBezTo>
                      <a:pt x="171" y="240"/>
                      <a:pt x="174" y="241"/>
                      <a:pt x="174" y="242"/>
                    </a:cubicBezTo>
                    <a:cubicBezTo>
                      <a:pt x="176" y="242"/>
                      <a:pt x="178" y="243"/>
                      <a:pt x="180" y="244"/>
                    </a:cubicBezTo>
                    <a:cubicBezTo>
                      <a:pt x="181" y="245"/>
                      <a:pt x="182" y="246"/>
                      <a:pt x="183" y="246"/>
                    </a:cubicBezTo>
                    <a:cubicBezTo>
                      <a:pt x="183" y="246"/>
                      <a:pt x="183" y="245"/>
                      <a:pt x="183" y="244"/>
                    </a:cubicBezTo>
                    <a:cubicBezTo>
                      <a:pt x="183" y="243"/>
                      <a:pt x="182" y="242"/>
                      <a:pt x="182" y="241"/>
                    </a:cubicBezTo>
                    <a:cubicBezTo>
                      <a:pt x="181" y="239"/>
                      <a:pt x="179" y="238"/>
                      <a:pt x="178" y="237"/>
                    </a:cubicBezTo>
                    <a:cubicBezTo>
                      <a:pt x="177" y="236"/>
                      <a:pt x="175" y="236"/>
                      <a:pt x="173" y="236"/>
                    </a:cubicBezTo>
                    <a:cubicBezTo>
                      <a:pt x="172" y="236"/>
                      <a:pt x="169" y="236"/>
                      <a:pt x="167" y="236"/>
                    </a:cubicBezTo>
                    <a:cubicBezTo>
                      <a:pt x="165" y="236"/>
                      <a:pt x="163" y="235"/>
                      <a:pt x="161" y="235"/>
                    </a:cubicBezTo>
                    <a:cubicBezTo>
                      <a:pt x="159" y="234"/>
                      <a:pt x="156" y="232"/>
                      <a:pt x="156" y="232"/>
                    </a:cubicBezTo>
                    <a:cubicBezTo>
                      <a:pt x="154" y="231"/>
                      <a:pt x="153" y="229"/>
                      <a:pt x="153" y="228"/>
                    </a:cubicBezTo>
                    <a:cubicBezTo>
                      <a:pt x="153" y="226"/>
                      <a:pt x="154" y="224"/>
                      <a:pt x="155" y="222"/>
                    </a:cubicBezTo>
                    <a:cubicBezTo>
                      <a:pt x="155" y="220"/>
                      <a:pt x="156" y="218"/>
                      <a:pt x="157" y="217"/>
                    </a:cubicBezTo>
                    <a:cubicBezTo>
                      <a:pt x="157" y="215"/>
                      <a:pt x="159" y="213"/>
                      <a:pt x="161" y="212"/>
                    </a:cubicBezTo>
                    <a:cubicBezTo>
                      <a:pt x="163" y="210"/>
                      <a:pt x="164" y="207"/>
                      <a:pt x="165" y="206"/>
                    </a:cubicBezTo>
                    <a:cubicBezTo>
                      <a:pt x="167" y="204"/>
                      <a:pt x="169" y="202"/>
                      <a:pt x="170" y="200"/>
                    </a:cubicBezTo>
                    <a:cubicBezTo>
                      <a:pt x="170" y="200"/>
                      <a:pt x="171" y="197"/>
                      <a:pt x="172" y="195"/>
                    </a:cubicBezTo>
                    <a:cubicBezTo>
                      <a:pt x="173" y="194"/>
                      <a:pt x="173" y="192"/>
                      <a:pt x="173" y="190"/>
                    </a:cubicBezTo>
                    <a:cubicBezTo>
                      <a:pt x="173" y="189"/>
                      <a:pt x="174" y="188"/>
                      <a:pt x="174" y="187"/>
                    </a:cubicBezTo>
                    <a:cubicBezTo>
                      <a:pt x="175" y="186"/>
                      <a:pt x="176" y="184"/>
                      <a:pt x="177" y="183"/>
                    </a:cubicBezTo>
                    <a:cubicBezTo>
                      <a:pt x="176" y="182"/>
                      <a:pt x="178" y="180"/>
                      <a:pt x="180" y="180"/>
                    </a:cubicBezTo>
                    <a:cubicBezTo>
                      <a:pt x="181" y="179"/>
                      <a:pt x="183" y="179"/>
                      <a:pt x="184" y="179"/>
                    </a:cubicBezTo>
                    <a:cubicBezTo>
                      <a:pt x="185" y="179"/>
                      <a:pt x="186" y="179"/>
                      <a:pt x="187" y="178"/>
                    </a:cubicBezTo>
                    <a:cubicBezTo>
                      <a:pt x="188" y="177"/>
                      <a:pt x="188" y="177"/>
                      <a:pt x="188" y="177"/>
                    </a:cubicBezTo>
                    <a:cubicBezTo>
                      <a:pt x="188" y="177"/>
                      <a:pt x="189" y="178"/>
                      <a:pt x="191" y="179"/>
                    </a:cubicBezTo>
                    <a:cubicBezTo>
                      <a:pt x="192" y="180"/>
                      <a:pt x="193" y="180"/>
                      <a:pt x="194" y="181"/>
                    </a:cubicBezTo>
                    <a:cubicBezTo>
                      <a:pt x="195" y="182"/>
                      <a:pt x="197" y="182"/>
                      <a:pt x="198" y="182"/>
                    </a:cubicBezTo>
                    <a:cubicBezTo>
                      <a:pt x="199" y="182"/>
                      <a:pt x="199" y="181"/>
                      <a:pt x="198" y="180"/>
                    </a:cubicBezTo>
                    <a:cubicBezTo>
                      <a:pt x="197" y="179"/>
                      <a:pt x="197" y="179"/>
                      <a:pt x="198" y="179"/>
                    </a:cubicBezTo>
                    <a:cubicBezTo>
                      <a:pt x="199" y="179"/>
                      <a:pt x="201" y="179"/>
                      <a:pt x="201" y="178"/>
                    </a:cubicBezTo>
                    <a:cubicBezTo>
                      <a:pt x="201" y="179"/>
                      <a:pt x="203" y="179"/>
                      <a:pt x="203" y="180"/>
                    </a:cubicBezTo>
                    <a:cubicBezTo>
                      <a:pt x="204" y="181"/>
                      <a:pt x="205" y="181"/>
                      <a:pt x="205" y="181"/>
                    </a:cubicBezTo>
                    <a:cubicBezTo>
                      <a:pt x="206" y="181"/>
                      <a:pt x="207" y="181"/>
                      <a:pt x="208" y="180"/>
                    </a:cubicBezTo>
                    <a:cubicBezTo>
                      <a:pt x="208" y="179"/>
                      <a:pt x="209" y="177"/>
                      <a:pt x="209" y="175"/>
                    </a:cubicBezTo>
                    <a:cubicBezTo>
                      <a:pt x="209" y="173"/>
                      <a:pt x="209" y="171"/>
                      <a:pt x="209" y="169"/>
                    </a:cubicBezTo>
                    <a:cubicBezTo>
                      <a:pt x="209" y="168"/>
                      <a:pt x="208" y="166"/>
                      <a:pt x="208" y="164"/>
                    </a:cubicBezTo>
                    <a:cubicBezTo>
                      <a:pt x="208" y="163"/>
                      <a:pt x="208" y="161"/>
                      <a:pt x="207" y="159"/>
                    </a:cubicBezTo>
                    <a:cubicBezTo>
                      <a:pt x="207" y="158"/>
                      <a:pt x="207" y="155"/>
                      <a:pt x="208" y="154"/>
                    </a:cubicBezTo>
                    <a:cubicBezTo>
                      <a:pt x="208" y="153"/>
                      <a:pt x="208" y="151"/>
                      <a:pt x="208" y="151"/>
                    </a:cubicBezTo>
                    <a:cubicBezTo>
                      <a:pt x="208" y="145"/>
                      <a:pt x="208" y="145"/>
                      <a:pt x="208" y="145"/>
                    </a:cubicBezTo>
                    <a:cubicBezTo>
                      <a:pt x="208" y="144"/>
                      <a:pt x="208" y="144"/>
                      <a:pt x="208" y="144"/>
                    </a:cubicBezTo>
                    <a:cubicBezTo>
                      <a:pt x="205" y="144"/>
                      <a:pt x="205" y="144"/>
                      <a:pt x="205" y="144"/>
                    </a:cubicBezTo>
                    <a:cubicBezTo>
                      <a:pt x="205" y="140"/>
                      <a:pt x="205" y="140"/>
                      <a:pt x="205" y="140"/>
                    </a:cubicBezTo>
                    <a:cubicBezTo>
                      <a:pt x="206" y="139"/>
                      <a:pt x="206" y="139"/>
                      <a:pt x="206" y="139"/>
                    </a:cubicBezTo>
                    <a:cubicBezTo>
                      <a:pt x="209" y="138"/>
                      <a:pt x="209" y="138"/>
                      <a:pt x="209" y="138"/>
                    </a:cubicBezTo>
                    <a:cubicBezTo>
                      <a:pt x="209" y="137"/>
                      <a:pt x="209" y="135"/>
                      <a:pt x="209" y="134"/>
                    </a:cubicBezTo>
                    <a:cubicBezTo>
                      <a:pt x="209" y="133"/>
                      <a:pt x="209" y="133"/>
                      <a:pt x="209" y="133"/>
                    </a:cubicBezTo>
                    <a:cubicBezTo>
                      <a:pt x="209" y="133"/>
                      <a:pt x="209" y="132"/>
                      <a:pt x="209" y="130"/>
                    </a:cubicBezTo>
                    <a:cubicBezTo>
                      <a:pt x="209" y="128"/>
                      <a:pt x="208" y="127"/>
                      <a:pt x="208" y="126"/>
                    </a:cubicBezTo>
                    <a:cubicBezTo>
                      <a:pt x="208" y="125"/>
                      <a:pt x="207" y="123"/>
                      <a:pt x="207" y="122"/>
                    </a:cubicBezTo>
                    <a:cubicBezTo>
                      <a:pt x="206" y="120"/>
                      <a:pt x="206" y="118"/>
                      <a:pt x="206" y="118"/>
                    </a:cubicBezTo>
                    <a:cubicBezTo>
                      <a:pt x="206" y="118"/>
                      <a:pt x="206" y="117"/>
                      <a:pt x="205" y="116"/>
                    </a:cubicBezTo>
                    <a:cubicBezTo>
                      <a:pt x="205" y="115"/>
                      <a:pt x="204" y="112"/>
                      <a:pt x="203" y="112"/>
                    </a:cubicBezTo>
                    <a:cubicBezTo>
                      <a:pt x="203" y="111"/>
                      <a:pt x="203" y="108"/>
                      <a:pt x="203" y="107"/>
                    </a:cubicBezTo>
                    <a:cubicBezTo>
                      <a:pt x="204" y="105"/>
                      <a:pt x="204" y="102"/>
                      <a:pt x="205" y="101"/>
                    </a:cubicBezTo>
                    <a:cubicBezTo>
                      <a:pt x="206" y="99"/>
                      <a:pt x="207" y="95"/>
                      <a:pt x="207" y="94"/>
                    </a:cubicBezTo>
                    <a:cubicBezTo>
                      <a:pt x="207" y="93"/>
                      <a:pt x="207" y="93"/>
                      <a:pt x="208" y="92"/>
                    </a:cubicBezTo>
                    <a:cubicBezTo>
                      <a:pt x="206" y="89"/>
                      <a:pt x="206" y="89"/>
                      <a:pt x="206" y="89"/>
                    </a:cubicBezTo>
                    <a:cubicBezTo>
                      <a:pt x="204" y="86"/>
                      <a:pt x="204" y="86"/>
                      <a:pt x="204" y="86"/>
                    </a:cubicBezTo>
                    <a:cubicBezTo>
                      <a:pt x="200" y="87"/>
                      <a:pt x="200" y="87"/>
                      <a:pt x="200" y="87"/>
                    </a:cubicBezTo>
                    <a:cubicBezTo>
                      <a:pt x="205" y="90"/>
                      <a:pt x="205" y="90"/>
                      <a:pt x="205" y="90"/>
                    </a:cubicBezTo>
                    <a:cubicBezTo>
                      <a:pt x="204" y="92"/>
                      <a:pt x="204" y="92"/>
                      <a:pt x="204" y="92"/>
                    </a:cubicBezTo>
                    <a:cubicBezTo>
                      <a:pt x="201" y="92"/>
                      <a:pt x="201" y="92"/>
                      <a:pt x="201" y="92"/>
                    </a:cubicBezTo>
                    <a:cubicBezTo>
                      <a:pt x="197" y="89"/>
                      <a:pt x="197" y="89"/>
                      <a:pt x="197" y="89"/>
                    </a:cubicBezTo>
                    <a:cubicBezTo>
                      <a:pt x="197" y="86"/>
                      <a:pt x="197" y="86"/>
                      <a:pt x="197" y="86"/>
                    </a:cubicBezTo>
                    <a:cubicBezTo>
                      <a:pt x="198" y="82"/>
                      <a:pt x="198" y="82"/>
                      <a:pt x="198" y="82"/>
                    </a:cubicBezTo>
                    <a:cubicBezTo>
                      <a:pt x="200" y="81"/>
                      <a:pt x="200" y="81"/>
                      <a:pt x="200" y="81"/>
                    </a:cubicBezTo>
                    <a:cubicBezTo>
                      <a:pt x="207" y="82"/>
                      <a:pt x="207" y="82"/>
                      <a:pt x="207" y="82"/>
                    </a:cubicBezTo>
                    <a:cubicBezTo>
                      <a:pt x="213" y="80"/>
                      <a:pt x="213" y="80"/>
                      <a:pt x="213" y="80"/>
                    </a:cubicBezTo>
                    <a:cubicBezTo>
                      <a:pt x="214" y="78"/>
                      <a:pt x="215" y="76"/>
                      <a:pt x="216" y="75"/>
                    </a:cubicBezTo>
                    <a:cubicBezTo>
                      <a:pt x="216" y="74"/>
                      <a:pt x="218" y="71"/>
                      <a:pt x="219" y="70"/>
                    </a:cubicBezTo>
                    <a:cubicBezTo>
                      <a:pt x="221" y="69"/>
                      <a:pt x="223" y="66"/>
                      <a:pt x="223" y="65"/>
                    </a:cubicBezTo>
                    <a:cubicBezTo>
                      <a:pt x="224" y="63"/>
                      <a:pt x="225" y="60"/>
                      <a:pt x="226" y="59"/>
                    </a:cubicBezTo>
                    <a:cubicBezTo>
                      <a:pt x="227" y="59"/>
                      <a:pt x="228" y="57"/>
                      <a:pt x="229" y="54"/>
                    </a:cubicBezTo>
                    <a:cubicBezTo>
                      <a:pt x="229" y="53"/>
                      <a:pt x="230" y="50"/>
                      <a:pt x="230" y="49"/>
                    </a:cubicBezTo>
                    <a:cubicBezTo>
                      <a:pt x="231" y="47"/>
                      <a:pt x="232" y="46"/>
                      <a:pt x="232" y="44"/>
                    </a:cubicBezTo>
                    <a:cubicBezTo>
                      <a:pt x="232" y="43"/>
                      <a:pt x="233" y="41"/>
                      <a:pt x="233" y="40"/>
                    </a:cubicBezTo>
                    <a:cubicBezTo>
                      <a:pt x="233" y="38"/>
                      <a:pt x="234" y="35"/>
                      <a:pt x="234" y="32"/>
                    </a:cubicBezTo>
                    <a:cubicBezTo>
                      <a:pt x="234" y="30"/>
                      <a:pt x="234" y="26"/>
                      <a:pt x="234" y="25"/>
                    </a:cubicBezTo>
                    <a:cubicBezTo>
                      <a:pt x="235" y="24"/>
                      <a:pt x="235" y="21"/>
                      <a:pt x="236" y="18"/>
                    </a:cubicBezTo>
                    <a:cubicBezTo>
                      <a:pt x="237" y="16"/>
                      <a:pt x="238" y="13"/>
                      <a:pt x="238" y="11"/>
                    </a:cubicBezTo>
                    <a:cubicBezTo>
                      <a:pt x="239" y="9"/>
                      <a:pt x="238" y="6"/>
                      <a:pt x="236" y="4"/>
                    </a:cubicBezTo>
                    <a:cubicBezTo>
                      <a:pt x="235" y="3"/>
                      <a:pt x="233" y="1"/>
                      <a:pt x="232" y="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1" name="Freeform 17">
                <a:extLst>
                  <a:ext uri="{FF2B5EF4-FFF2-40B4-BE49-F238E27FC236}">
                    <a16:creationId xmlns:a16="http://schemas.microsoft.com/office/drawing/2014/main" id="{7628B439-769D-DB5C-498C-1993C9AA16E2}"/>
                  </a:ext>
                </a:extLst>
              </p:cNvPr>
              <p:cNvSpPr>
                <a:spLocks/>
              </p:cNvSpPr>
              <p:nvPr/>
            </p:nvSpPr>
            <p:spPr bwMode="auto">
              <a:xfrm>
                <a:off x="5405147" y="3593138"/>
                <a:ext cx="32139" cy="22191"/>
              </a:xfrm>
              <a:custGeom>
                <a:avLst/>
                <a:gdLst/>
                <a:ahLst/>
                <a:cxnLst>
                  <a:cxn ang="0">
                    <a:pos x="3" y="1"/>
                  </a:cxn>
                  <a:cxn ang="0">
                    <a:pos x="1" y="2"/>
                  </a:cxn>
                  <a:cxn ang="0">
                    <a:pos x="0" y="6"/>
                  </a:cxn>
                  <a:cxn ang="0">
                    <a:pos x="0" y="9"/>
                  </a:cxn>
                  <a:cxn ang="0">
                    <a:pos x="4" y="12"/>
                  </a:cxn>
                  <a:cxn ang="0">
                    <a:pos x="7" y="12"/>
                  </a:cxn>
                  <a:cxn ang="0">
                    <a:pos x="8" y="9"/>
                  </a:cxn>
                  <a:cxn ang="0">
                    <a:pos x="4" y="7"/>
                  </a:cxn>
                  <a:cxn ang="0">
                    <a:pos x="7" y="6"/>
                  </a:cxn>
                  <a:cxn ang="0">
                    <a:pos x="9" y="9"/>
                  </a:cxn>
                  <a:cxn ang="0">
                    <a:pos x="11" y="12"/>
                  </a:cxn>
                  <a:cxn ang="0">
                    <a:pos x="13" y="7"/>
                  </a:cxn>
                  <a:cxn ang="0">
                    <a:pos x="17" y="0"/>
                  </a:cxn>
                  <a:cxn ang="0">
                    <a:pos x="10" y="2"/>
                  </a:cxn>
                  <a:cxn ang="0">
                    <a:pos x="3" y="1"/>
                  </a:cxn>
                  <a:cxn ang="0">
                    <a:pos x="3" y="1"/>
                  </a:cxn>
                </a:cxnLst>
                <a:rect l="0" t="0" r="r" b="b"/>
                <a:pathLst>
                  <a:path w="17" h="12">
                    <a:moveTo>
                      <a:pt x="3" y="1"/>
                    </a:moveTo>
                    <a:cubicBezTo>
                      <a:pt x="1" y="2"/>
                      <a:pt x="1" y="2"/>
                      <a:pt x="1" y="2"/>
                    </a:cubicBezTo>
                    <a:cubicBezTo>
                      <a:pt x="0" y="6"/>
                      <a:pt x="0" y="6"/>
                      <a:pt x="0" y="6"/>
                    </a:cubicBezTo>
                    <a:cubicBezTo>
                      <a:pt x="0" y="9"/>
                      <a:pt x="0" y="9"/>
                      <a:pt x="0" y="9"/>
                    </a:cubicBezTo>
                    <a:cubicBezTo>
                      <a:pt x="4" y="12"/>
                      <a:pt x="4" y="12"/>
                      <a:pt x="4" y="12"/>
                    </a:cubicBezTo>
                    <a:cubicBezTo>
                      <a:pt x="7" y="12"/>
                      <a:pt x="7" y="12"/>
                      <a:pt x="7" y="12"/>
                    </a:cubicBezTo>
                    <a:cubicBezTo>
                      <a:pt x="8" y="9"/>
                      <a:pt x="8" y="9"/>
                      <a:pt x="8" y="9"/>
                    </a:cubicBezTo>
                    <a:cubicBezTo>
                      <a:pt x="4" y="7"/>
                      <a:pt x="4" y="7"/>
                      <a:pt x="4" y="7"/>
                    </a:cubicBezTo>
                    <a:cubicBezTo>
                      <a:pt x="7" y="6"/>
                      <a:pt x="7" y="6"/>
                      <a:pt x="7" y="6"/>
                    </a:cubicBezTo>
                    <a:cubicBezTo>
                      <a:pt x="9" y="9"/>
                      <a:pt x="9" y="9"/>
                      <a:pt x="9" y="9"/>
                    </a:cubicBezTo>
                    <a:cubicBezTo>
                      <a:pt x="11" y="12"/>
                      <a:pt x="11" y="12"/>
                      <a:pt x="11" y="12"/>
                    </a:cubicBezTo>
                    <a:cubicBezTo>
                      <a:pt x="11" y="10"/>
                      <a:pt x="12" y="9"/>
                      <a:pt x="13" y="7"/>
                    </a:cubicBezTo>
                    <a:cubicBezTo>
                      <a:pt x="14" y="6"/>
                      <a:pt x="16" y="3"/>
                      <a:pt x="17" y="0"/>
                    </a:cubicBezTo>
                    <a:cubicBezTo>
                      <a:pt x="10" y="2"/>
                      <a:pt x="10" y="2"/>
                      <a:pt x="10" y="2"/>
                    </a:cubicBezTo>
                    <a:cubicBezTo>
                      <a:pt x="3" y="1"/>
                      <a:pt x="3" y="1"/>
                      <a:pt x="3" y="1"/>
                    </a:cubicBezTo>
                    <a:cubicBezTo>
                      <a:pt x="3" y="1"/>
                      <a:pt x="3" y="1"/>
                      <a:pt x="3" y="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2" name="Freeform 18">
                <a:extLst>
                  <a:ext uri="{FF2B5EF4-FFF2-40B4-BE49-F238E27FC236}">
                    <a16:creationId xmlns:a16="http://schemas.microsoft.com/office/drawing/2014/main" id="{EE35EEFB-C3A1-848A-6E87-5F2436AC1650}"/>
                  </a:ext>
                </a:extLst>
              </p:cNvPr>
              <p:cNvSpPr>
                <a:spLocks/>
              </p:cNvSpPr>
              <p:nvPr/>
            </p:nvSpPr>
            <p:spPr bwMode="auto">
              <a:xfrm>
                <a:off x="5419685" y="3695676"/>
                <a:ext cx="9183" cy="11477"/>
              </a:xfrm>
              <a:custGeom>
                <a:avLst/>
                <a:gdLst/>
                <a:ahLst/>
                <a:cxnLst>
                  <a:cxn ang="0">
                    <a:pos x="0" y="2"/>
                  </a:cxn>
                  <a:cxn ang="0">
                    <a:pos x="0" y="5"/>
                  </a:cxn>
                  <a:cxn ang="0">
                    <a:pos x="4" y="6"/>
                  </a:cxn>
                  <a:cxn ang="0">
                    <a:pos x="5" y="5"/>
                  </a:cxn>
                  <a:cxn ang="0">
                    <a:pos x="4" y="1"/>
                  </a:cxn>
                  <a:cxn ang="0">
                    <a:pos x="4" y="0"/>
                  </a:cxn>
                  <a:cxn ang="0">
                    <a:pos x="2" y="1"/>
                  </a:cxn>
                  <a:cxn ang="0">
                    <a:pos x="0" y="2"/>
                  </a:cxn>
                  <a:cxn ang="0">
                    <a:pos x="0" y="2"/>
                  </a:cxn>
                </a:cxnLst>
                <a:rect l="0" t="0" r="r" b="b"/>
                <a:pathLst>
                  <a:path w="5" h="6">
                    <a:moveTo>
                      <a:pt x="0" y="2"/>
                    </a:moveTo>
                    <a:cubicBezTo>
                      <a:pt x="0" y="5"/>
                      <a:pt x="0" y="5"/>
                      <a:pt x="0" y="5"/>
                    </a:cubicBezTo>
                    <a:cubicBezTo>
                      <a:pt x="4" y="6"/>
                      <a:pt x="4" y="6"/>
                      <a:pt x="4" y="6"/>
                    </a:cubicBezTo>
                    <a:cubicBezTo>
                      <a:pt x="4" y="5"/>
                      <a:pt x="4" y="5"/>
                      <a:pt x="5" y="5"/>
                    </a:cubicBezTo>
                    <a:cubicBezTo>
                      <a:pt x="5" y="4"/>
                      <a:pt x="4" y="1"/>
                      <a:pt x="4" y="1"/>
                    </a:cubicBezTo>
                    <a:cubicBezTo>
                      <a:pt x="4" y="0"/>
                      <a:pt x="4" y="0"/>
                      <a:pt x="4" y="0"/>
                    </a:cubicBezTo>
                    <a:cubicBezTo>
                      <a:pt x="2" y="1"/>
                      <a:pt x="2" y="1"/>
                      <a:pt x="2" y="1"/>
                    </a:cubicBezTo>
                    <a:cubicBezTo>
                      <a:pt x="0" y="2"/>
                      <a:pt x="0" y="2"/>
                      <a:pt x="0" y="2"/>
                    </a:cubicBezTo>
                    <a:cubicBezTo>
                      <a:pt x="0" y="2"/>
                      <a:pt x="0" y="2"/>
                      <a:pt x="0" y="2"/>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3" name="Freeform 19">
                <a:extLst>
                  <a:ext uri="{FF2B5EF4-FFF2-40B4-BE49-F238E27FC236}">
                    <a16:creationId xmlns:a16="http://schemas.microsoft.com/office/drawing/2014/main" id="{FFF52FED-6B1C-1409-5948-2992D5090673}"/>
                  </a:ext>
                </a:extLst>
              </p:cNvPr>
              <p:cNvSpPr>
                <a:spLocks/>
              </p:cNvSpPr>
              <p:nvPr/>
            </p:nvSpPr>
            <p:spPr bwMode="auto">
              <a:xfrm>
                <a:off x="4900113" y="3512027"/>
                <a:ext cx="266290" cy="471364"/>
              </a:xfrm>
              <a:custGeom>
                <a:avLst/>
                <a:gdLst/>
                <a:ahLst/>
                <a:cxnLst>
                  <a:cxn ang="0">
                    <a:pos x="137" y="246"/>
                  </a:cxn>
                  <a:cxn ang="0">
                    <a:pos x="134" y="236"/>
                  </a:cxn>
                  <a:cxn ang="0">
                    <a:pos x="134" y="224"/>
                  </a:cxn>
                  <a:cxn ang="0">
                    <a:pos x="136" y="213"/>
                  </a:cxn>
                  <a:cxn ang="0">
                    <a:pos x="146" y="192"/>
                  </a:cxn>
                  <a:cxn ang="0">
                    <a:pos x="139" y="184"/>
                  </a:cxn>
                  <a:cxn ang="0">
                    <a:pos x="138" y="170"/>
                  </a:cxn>
                  <a:cxn ang="0">
                    <a:pos x="139" y="158"/>
                  </a:cxn>
                  <a:cxn ang="0">
                    <a:pos x="139" y="145"/>
                  </a:cxn>
                  <a:cxn ang="0">
                    <a:pos x="127" y="145"/>
                  </a:cxn>
                  <a:cxn ang="0">
                    <a:pos x="115" y="138"/>
                  </a:cxn>
                  <a:cxn ang="0">
                    <a:pos x="116" y="124"/>
                  </a:cxn>
                  <a:cxn ang="0">
                    <a:pos x="116" y="111"/>
                  </a:cxn>
                  <a:cxn ang="0">
                    <a:pos x="109" y="101"/>
                  </a:cxn>
                  <a:cxn ang="0">
                    <a:pos x="110" y="92"/>
                  </a:cxn>
                  <a:cxn ang="0">
                    <a:pos x="96" y="90"/>
                  </a:cxn>
                  <a:cxn ang="0">
                    <a:pos x="95" y="79"/>
                  </a:cxn>
                  <a:cxn ang="0">
                    <a:pos x="83" y="72"/>
                  </a:cxn>
                  <a:cxn ang="0">
                    <a:pos x="92" y="66"/>
                  </a:cxn>
                  <a:cxn ang="0">
                    <a:pos x="89" y="60"/>
                  </a:cxn>
                  <a:cxn ang="0">
                    <a:pos x="79" y="54"/>
                  </a:cxn>
                  <a:cxn ang="0">
                    <a:pos x="72" y="48"/>
                  </a:cxn>
                  <a:cxn ang="0">
                    <a:pos x="55" y="43"/>
                  </a:cxn>
                  <a:cxn ang="0">
                    <a:pos x="40" y="31"/>
                  </a:cxn>
                  <a:cxn ang="0">
                    <a:pos x="32" y="20"/>
                  </a:cxn>
                  <a:cxn ang="0">
                    <a:pos x="23" y="9"/>
                  </a:cxn>
                  <a:cxn ang="0">
                    <a:pos x="12" y="3"/>
                  </a:cxn>
                  <a:cxn ang="0">
                    <a:pos x="4" y="10"/>
                  </a:cxn>
                  <a:cxn ang="0">
                    <a:pos x="17" y="37"/>
                  </a:cxn>
                  <a:cxn ang="0">
                    <a:pos x="25" y="50"/>
                  </a:cxn>
                  <a:cxn ang="0">
                    <a:pos x="35" y="61"/>
                  </a:cxn>
                  <a:cxn ang="0">
                    <a:pos x="44" y="63"/>
                  </a:cxn>
                  <a:cxn ang="0">
                    <a:pos x="41" y="70"/>
                  </a:cxn>
                  <a:cxn ang="0">
                    <a:pos x="48" y="84"/>
                  </a:cxn>
                  <a:cxn ang="0">
                    <a:pos x="58" y="111"/>
                  </a:cxn>
                  <a:cxn ang="0">
                    <a:pos x="68" y="135"/>
                  </a:cxn>
                  <a:cxn ang="0">
                    <a:pos x="73" y="147"/>
                  </a:cxn>
                  <a:cxn ang="0">
                    <a:pos x="74" y="152"/>
                  </a:cxn>
                  <a:cxn ang="0">
                    <a:pos x="81" y="158"/>
                  </a:cxn>
                  <a:cxn ang="0">
                    <a:pos x="80" y="166"/>
                  </a:cxn>
                  <a:cxn ang="0">
                    <a:pos x="87" y="178"/>
                  </a:cxn>
                  <a:cxn ang="0">
                    <a:pos x="88" y="188"/>
                  </a:cxn>
                  <a:cxn ang="0">
                    <a:pos x="83" y="179"/>
                  </a:cxn>
                  <a:cxn ang="0">
                    <a:pos x="78" y="174"/>
                  </a:cxn>
                  <a:cxn ang="0">
                    <a:pos x="81" y="197"/>
                  </a:cxn>
                  <a:cxn ang="0">
                    <a:pos x="89" y="209"/>
                  </a:cxn>
                  <a:cxn ang="0">
                    <a:pos x="95" y="221"/>
                  </a:cxn>
                  <a:cxn ang="0">
                    <a:pos x="103" y="236"/>
                  </a:cxn>
                  <a:cxn ang="0">
                    <a:pos x="121" y="258"/>
                  </a:cxn>
                  <a:cxn ang="0">
                    <a:pos x="132" y="253"/>
                  </a:cxn>
                </a:cxnLst>
                <a:rect l="0" t="0" r="r" b="b"/>
                <a:pathLst>
                  <a:path w="147" h="261">
                    <a:moveTo>
                      <a:pt x="132" y="253"/>
                    </a:moveTo>
                    <a:cubicBezTo>
                      <a:pt x="134" y="252"/>
                      <a:pt x="135" y="249"/>
                      <a:pt x="135" y="248"/>
                    </a:cubicBezTo>
                    <a:cubicBezTo>
                      <a:pt x="135" y="247"/>
                      <a:pt x="136" y="246"/>
                      <a:pt x="137" y="246"/>
                    </a:cubicBezTo>
                    <a:cubicBezTo>
                      <a:pt x="137" y="246"/>
                      <a:pt x="138" y="245"/>
                      <a:pt x="138" y="244"/>
                    </a:cubicBezTo>
                    <a:cubicBezTo>
                      <a:pt x="138" y="243"/>
                      <a:pt x="138" y="241"/>
                      <a:pt x="136" y="241"/>
                    </a:cubicBezTo>
                    <a:cubicBezTo>
                      <a:pt x="136" y="240"/>
                      <a:pt x="134" y="238"/>
                      <a:pt x="134" y="236"/>
                    </a:cubicBezTo>
                    <a:cubicBezTo>
                      <a:pt x="133" y="236"/>
                      <a:pt x="133" y="234"/>
                      <a:pt x="134" y="233"/>
                    </a:cubicBezTo>
                    <a:cubicBezTo>
                      <a:pt x="135" y="232"/>
                      <a:pt x="135" y="231"/>
                      <a:pt x="135" y="229"/>
                    </a:cubicBezTo>
                    <a:cubicBezTo>
                      <a:pt x="134" y="227"/>
                      <a:pt x="134" y="225"/>
                      <a:pt x="134" y="224"/>
                    </a:cubicBezTo>
                    <a:cubicBezTo>
                      <a:pt x="134" y="223"/>
                      <a:pt x="135" y="221"/>
                      <a:pt x="135" y="220"/>
                    </a:cubicBezTo>
                    <a:cubicBezTo>
                      <a:pt x="135" y="219"/>
                      <a:pt x="135" y="217"/>
                      <a:pt x="135" y="216"/>
                    </a:cubicBezTo>
                    <a:cubicBezTo>
                      <a:pt x="135" y="214"/>
                      <a:pt x="135" y="214"/>
                      <a:pt x="136" y="213"/>
                    </a:cubicBezTo>
                    <a:cubicBezTo>
                      <a:pt x="137" y="212"/>
                      <a:pt x="138" y="209"/>
                      <a:pt x="139" y="208"/>
                    </a:cubicBezTo>
                    <a:cubicBezTo>
                      <a:pt x="140" y="207"/>
                      <a:pt x="141" y="203"/>
                      <a:pt x="142" y="200"/>
                    </a:cubicBezTo>
                    <a:cubicBezTo>
                      <a:pt x="143" y="197"/>
                      <a:pt x="145" y="194"/>
                      <a:pt x="146" y="192"/>
                    </a:cubicBezTo>
                    <a:cubicBezTo>
                      <a:pt x="147" y="190"/>
                      <a:pt x="147" y="188"/>
                      <a:pt x="147" y="187"/>
                    </a:cubicBezTo>
                    <a:cubicBezTo>
                      <a:pt x="146" y="186"/>
                      <a:pt x="145" y="185"/>
                      <a:pt x="143" y="185"/>
                    </a:cubicBezTo>
                    <a:cubicBezTo>
                      <a:pt x="142" y="185"/>
                      <a:pt x="139" y="184"/>
                      <a:pt x="139" y="184"/>
                    </a:cubicBezTo>
                    <a:cubicBezTo>
                      <a:pt x="138" y="183"/>
                      <a:pt x="137" y="182"/>
                      <a:pt x="137" y="181"/>
                    </a:cubicBezTo>
                    <a:cubicBezTo>
                      <a:pt x="137" y="181"/>
                      <a:pt x="137" y="178"/>
                      <a:pt x="138" y="176"/>
                    </a:cubicBezTo>
                    <a:cubicBezTo>
                      <a:pt x="138" y="175"/>
                      <a:pt x="138" y="172"/>
                      <a:pt x="138" y="170"/>
                    </a:cubicBezTo>
                    <a:cubicBezTo>
                      <a:pt x="138" y="169"/>
                      <a:pt x="139" y="166"/>
                      <a:pt x="139" y="165"/>
                    </a:cubicBezTo>
                    <a:cubicBezTo>
                      <a:pt x="139" y="164"/>
                      <a:pt x="140" y="163"/>
                      <a:pt x="140" y="161"/>
                    </a:cubicBezTo>
                    <a:cubicBezTo>
                      <a:pt x="140" y="160"/>
                      <a:pt x="139" y="158"/>
                      <a:pt x="139" y="158"/>
                    </a:cubicBezTo>
                    <a:cubicBezTo>
                      <a:pt x="138" y="156"/>
                      <a:pt x="139" y="154"/>
                      <a:pt x="140" y="153"/>
                    </a:cubicBezTo>
                    <a:cubicBezTo>
                      <a:pt x="141" y="151"/>
                      <a:pt x="141" y="148"/>
                      <a:pt x="141" y="148"/>
                    </a:cubicBezTo>
                    <a:cubicBezTo>
                      <a:pt x="140" y="147"/>
                      <a:pt x="139" y="146"/>
                      <a:pt x="139" y="145"/>
                    </a:cubicBezTo>
                    <a:cubicBezTo>
                      <a:pt x="139" y="143"/>
                      <a:pt x="137" y="142"/>
                      <a:pt x="136" y="142"/>
                    </a:cubicBezTo>
                    <a:cubicBezTo>
                      <a:pt x="135" y="142"/>
                      <a:pt x="133" y="143"/>
                      <a:pt x="131" y="143"/>
                    </a:cubicBezTo>
                    <a:cubicBezTo>
                      <a:pt x="130" y="143"/>
                      <a:pt x="128" y="144"/>
                      <a:pt x="127" y="145"/>
                    </a:cubicBezTo>
                    <a:cubicBezTo>
                      <a:pt x="125" y="146"/>
                      <a:pt x="123" y="146"/>
                      <a:pt x="122" y="146"/>
                    </a:cubicBezTo>
                    <a:cubicBezTo>
                      <a:pt x="121" y="145"/>
                      <a:pt x="119" y="145"/>
                      <a:pt x="118" y="143"/>
                    </a:cubicBezTo>
                    <a:cubicBezTo>
                      <a:pt x="118" y="142"/>
                      <a:pt x="116" y="140"/>
                      <a:pt x="115" y="138"/>
                    </a:cubicBezTo>
                    <a:cubicBezTo>
                      <a:pt x="115" y="135"/>
                      <a:pt x="114" y="133"/>
                      <a:pt x="114" y="132"/>
                    </a:cubicBezTo>
                    <a:cubicBezTo>
                      <a:pt x="114" y="131"/>
                      <a:pt x="114" y="129"/>
                      <a:pt x="115" y="128"/>
                    </a:cubicBezTo>
                    <a:cubicBezTo>
                      <a:pt x="115" y="126"/>
                      <a:pt x="116" y="124"/>
                      <a:pt x="116" y="124"/>
                    </a:cubicBezTo>
                    <a:cubicBezTo>
                      <a:pt x="117" y="122"/>
                      <a:pt x="118" y="120"/>
                      <a:pt x="119" y="119"/>
                    </a:cubicBezTo>
                    <a:cubicBezTo>
                      <a:pt x="120" y="118"/>
                      <a:pt x="121" y="117"/>
                      <a:pt x="121" y="115"/>
                    </a:cubicBezTo>
                    <a:cubicBezTo>
                      <a:pt x="120" y="113"/>
                      <a:pt x="118" y="112"/>
                      <a:pt x="116" y="111"/>
                    </a:cubicBezTo>
                    <a:cubicBezTo>
                      <a:pt x="115" y="110"/>
                      <a:pt x="112" y="109"/>
                      <a:pt x="110" y="108"/>
                    </a:cubicBezTo>
                    <a:cubicBezTo>
                      <a:pt x="109" y="108"/>
                      <a:pt x="108" y="106"/>
                      <a:pt x="108" y="104"/>
                    </a:cubicBezTo>
                    <a:cubicBezTo>
                      <a:pt x="108" y="103"/>
                      <a:pt x="109" y="101"/>
                      <a:pt x="109" y="101"/>
                    </a:cubicBezTo>
                    <a:cubicBezTo>
                      <a:pt x="110" y="101"/>
                      <a:pt x="111" y="100"/>
                      <a:pt x="111" y="99"/>
                    </a:cubicBezTo>
                    <a:cubicBezTo>
                      <a:pt x="111" y="98"/>
                      <a:pt x="110" y="97"/>
                      <a:pt x="110" y="96"/>
                    </a:cubicBezTo>
                    <a:cubicBezTo>
                      <a:pt x="110" y="94"/>
                      <a:pt x="110" y="92"/>
                      <a:pt x="110" y="92"/>
                    </a:cubicBezTo>
                    <a:cubicBezTo>
                      <a:pt x="110" y="91"/>
                      <a:pt x="109" y="90"/>
                      <a:pt x="108" y="90"/>
                    </a:cubicBezTo>
                    <a:cubicBezTo>
                      <a:pt x="107" y="90"/>
                      <a:pt x="104" y="90"/>
                      <a:pt x="103" y="90"/>
                    </a:cubicBezTo>
                    <a:cubicBezTo>
                      <a:pt x="100" y="90"/>
                      <a:pt x="97" y="90"/>
                      <a:pt x="96" y="90"/>
                    </a:cubicBezTo>
                    <a:cubicBezTo>
                      <a:pt x="95" y="89"/>
                      <a:pt x="95" y="89"/>
                      <a:pt x="96" y="88"/>
                    </a:cubicBezTo>
                    <a:cubicBezTo>
                      <a:pt x="97" y="87"/>
                      <a:pt x="98" y="84"/>
                      <a:pt x="98" y="83"/>
                    </a:cubicBezTo>
                    <a:cubicBezTo>
                      <a:pt x="98" y="82"/>
                      <a:pt x="96" y="80"/>
                      <a:pt x="95" y="79"/>
                    </a:cubicBezTo>
                    <a:cubicBezTo>
                      <a:pt x="95" y="79"/>
                      <a:pt x="92" y="78"/>
                      <a:pt x="91" y="78"/>
                    </a:cubicBezTo>
                    <a:cubicBezTo>
                      <a:pt x="89" y="77"/>
                      <a:pt x="87" y="76"/>
                      <a:pt x="86" y="75"/>
                    </a:cubicBezTo>
                    <a:cubicBezTo>
                      <a:pt x="85" y="75"/>
                      <a:pt x="83" y="74"/>
                      <a:pt x="83" y="72"/>
                    </a:cubicBezTo>
                    <a:cubicBezTo>
                      <a:pt x="82" y="70"/>
                      <a:pt x="82" y="69"/>
                      <a:pt x="83" y="69"/>
                    </a:cubicBezTo>
                    <a:cubicBezTo>
                      <a:pt x="84" y="69"/>
                      <a:pt x="85" y="68"/>
                      <a:pt x="87" y="68"/>
                    </a:cubicBezTo>
                    <a:cubicBezTo>
                      <a:pt x="88" y="68"/>
                      <a:pt x="91" y="67"/>
                      <a:pt x="92" y="66"/>
                    </a:cubicBezTo>
                    <a:cubicBezTo>
                      <a:pt x="93" y="65"/>
                      <a:pt x="93" y="64"/>
                      <a:pt x="93" y="64"/>
                    </a:cubicBezTo>
                    <a:cubicBezTo>
                      <a:pt x="93" y="64"/>
                      <a:pt x="93" y="63"/>
                      <a:pt x="93" y="62"/>
                    </a:cubicBezTo>
                    <a:cubicBezTo>
                      <a:pt x="92" y="61"/>
                      <a:pt x="90" y="60"/>
                      <a:pt x="89" y="60"/>
                    </a:cubicBezTo>
                    <a:cubicBezTo>
                      <a:pt x="87" y="59"/>
                      <a:pt x="85" y="58"/>
                      <a:pt x="85" y="57"/>
                    </a:cubicBezTo>
                    <a:cubicBezTo>
                      <a:pt x="84" y="57"/>
                      <a:pt x="83" y="57"/>
                      <a:pt x="82" y="56"/>
                    </a:cubicBezTo>
                    <a:cubicBezTo>
                      <a:pt x="81" y="56"/>
                      <a:pt x="79" y="55"/>
                      <a:pt x="79" y="54"/>
                    </a:cubicBezTo>
                    <a:cubicBezTo>
                      <a:pt x="79" y="53"/>
                      <a:pt x="77" y="53"/>
                      <a:pt x="76" y="52"/>
                    </a:cubicBezTo>
                    <a:cubicBezTo>
                      <a:pt x="75" y="51"/>
                      <a:pt x="75" y="50"/>
                      <a:pt x="75" y="49"/>
                    </a:cubicBezTo>
                    <a:cubicBezTo>
                      <a:pt x="75" y="48"/>
                      <a:pt x="73" y="48"/>
                      <a:pt x="72" y="48"/>
                    </a:cubicBezTo>
                    <a:cubicBezTo>
                      <a:pt x="70" y="49"/>
                      <a:pt x="67" y="49"/>
                      <a:pt x="66" y="49"/>
                    </a:cubicBezTo>
                    <a:cubicBezTo>
                      <a:pt x="64" y="49"/>
                      <a:pt x="61" y="48"/>
                      <a:pt x="59" y="47"/>
                    </a:cubicBezTo>
                    <a:cubicBezTo>
                      <a:pt x="58" y="47"/>
                      <a:pt x="57" y="45"/>
                      <a:pt x="55" y="43"/>
                    </a:cubicBezTo>
                    <a:cubicBezTo>
                      <a:pt x="54" y="41"/>
                      <a:pt x="51" y="39"/>
                      <a:pt x="50" y="39"/>
                    </a:cubicBezTo>
                    <a:cubicBezTo>
                      <a:pt x="49" y="38"/>
                      <a:pt x="46" y="36"/>
                      <a:pt x="44" y="36"/>
                    </a:cubicBezTo>
                    <a:cubicBezTo>
                      <a:pt x="42" y="35"/>
                      <a:pt x="40" y="32"/>
                      <a:pt x="40" y="31"/>
                    </a:cubicBezTo>
                    <a:cubicBezTo>
                      <a:pt x="39" y="31"/>
                      <a:pt x="37" y="28"/>
                      <a:pt x="36" y="27"/>
                    </a:cubicBezTo>
                    <a:cubicBezTo>
                      <a:pt x="35" y="27"/>
                      <a:pt x="33" y="25"/>
                      <a:pt x="33" y="24"/>
                    </a:cubicBezTo>
                    <a:cubicBezTo>
                      <a:pt x="33" y="24"/>
                      <a:pt x="32" y="22"/>
                      <a:pt x="32" y="20"/>
                    </a:cubicBezTo>
                    <a:cubicBezTo>
                      <a:pt x="32" y="18"/>
                      <a:pt x="31" y="16"/>
                      <a:pt x="30" y="16"/>
                    </a:cubicBezTo>
                    <a:cubicBezTo>
                      <a:pt x="30" y="15"/>
                      <a:pt x="28" y="13"/>
                      <a:pt x="28" y="11"/>
                    </a:cubicBezTo>
                    <a:cubicBezTo>
                      <a:pt x="28" y="11"/>
                      <a:pt x="25" y="9"/>
                      <a:pt x="23" y="9"/>
                    </a:cubicBezTo>
                    <a:cubicBezTo>
                      <a:pt x="21" y="9"/>
                      <a:pt x="19" y="8"/>
                      <a:pt x="19" y="8"/>
                    </a:cubicBezTo>
                    <a:cubicBezTo>
                      <a:pt x="19" y="7"/>
                      <a:pt x="17" y="6"/>
                      <a:pt x="15" y="6"/>
                    </a:cubicBezTo>
                    <a:cubicBezTo>
                      <a:pt x="14" y="5"/>
                      <a:pt x="12" y="3"/>
                      <a:pt x="12" y="3"/>
                    </a:cubicBezTo>
                    <a:cubicBezTo>
                      <a:pt x="11" y="3"/>
                      <a:pt x="8" y="1"/>
                      <a:pt x="5" y="1"/>
                    </a:cubicBezTo>
                    <a:cubicBezTo>
                      <a:pt x="3" y="0"/>
                      <a:pt x="0" y="0"/>
                      <a:pt x="0" y="0"/>
                    </a:cubicBezTo>
                    <a:cubicBezTo>
                      <a:pt x="1" y="3"/>
                      <a:pt x="3" y="7"/>
                      <a:pt x="4" y="10"/>
                    </a:cubicBezTo>
                    <a:cubicBezTo>
                      <a:pt x="5" y="12"/>
                      <a:pt x="7" y="16"/>
                      <a:pt x="9" y="20"/>
                    </a:cubicBezTo>
                    <a:cubicBezTo>
                      <a:pt x="10" y="22"/>
                      <a:pt x="13" y="27"/>
                      <a:pt x="14" y="30"/>
                    </a:cubicBezTo>
                    <a:cubicBezTo>
                      <a:pt x="15" y="32"/>
                      <a:pt x="17" y="35"/>
                      <a:pt x="17" y="37"/>
                    </a:cubicBezTo>
                    <a:cubicBezTo>
                      <a:pt x="18" y="40"/>
                      <a:pt x="18" y="41"/>
                      <a:pt x="19" y="42"/>
                    </a:cubicBezTo>
                    <a:cubicBezTo>
                      <a:pt x="19" y="43"/>
                      <a:pt x="20" y="45"/>
                      <a:pt x="21" y="45"/>
                    </a:cubicBezTo>
                    <a:cubicBezTo>
                      <a:pt x="23" y="47"/>
                      <a:pt x="25" y="49"/>
                      <a:pt x="25" y="50"/>
                    </a:cubicBezTo>
                    <a:cubicBezTo>
                      <a:pt x="26" y="50"/>
                      <a:pt x="27" y="51"/>
                      <a:pt x="27" y="52"/>
                    </a:cubicBezTo>
                    <a:cubicBezTo>
                      <a:pt x="27" y="52"/>
                      <a:pt x="29" y="54"/>
                      <a:pt x="31" y="55"/>
                    </a:cubicBezTo>
                    <a:cubicBezTo>
                      <a:pt x="33" y="58"/>
                      <a:pt x="34" y="60"/>
                      <a:pt x="35" y="61"/>
                    </a:cubicBezTo>
                    <a:cubicBezTo>
                      <a:pt x="36" y="62"/>
                      <a:pt x="36" y="63"/>
                      <a:pt x="37" y="63"/>
                    </a:cubicBezTo>
                    <a:cubicBezTo>
                      <a:pt x="41" y="63"/>
                      <a:pt x="41" y="63"/>
                      <a:pt x="41" y="63"/>
                    </a:cubicBezTo>
                    <a:cubicBezTo>
                      <a:pt x="44" y="63"/>
                      <a:pt x="44" y="63"/>
                      <a:pt x="44" y="63"/>
                    </a:cubicBezTo>
                    <a:cubicBezTo>
                      <a:pt x="45" y="66"/>
                      <a:pt x="45" y="66"/>
                      <a:pt x="45" y="66"/>
                    </a:cubicBezTo>
                    <a:cubicBezTo>
                      <a:pt x="44" y="69"/>
                      <a:pt x="44" y="69"/>
                      <a:pt x="44" y="69"/>
                    </a:cubicBezTo>
                    <a:cubicBezTo>
                      <a:pt x="41" y="70"/>
                      <a:pt x="41" y="70"/>
                      <a:pt x="41" y="70"/>
                    </a:cubicBezTo>
                    <a:cubicBezTo>
                      <a:pt x="41" y="70"/>
                      <a:pt x="42" y="72"/>
                      <a:pt x="42" y="73"/>
                    </a:cubicBezTo>
                    <a:cubicBezTo>
                      <a:pt x="43" y="75"/>
                      <a:pt x="44" y="76"/>
                      <a:pt x="44" y="77"/>
                    </a:cubicBezTo>
                    <a:cubicBezTo>
                      <a:pt x="45" y="77"/>
                      <a:pt x="47" y="80"/>
                      <a:pt x="48" y="84"/>
                    </a:cubicBezTo>
                    <a:cubicBezTo>
                      <a:pt x="50" y="87"/>
                      <a:pt x="52" y="91"/>
                      <a:pt x="53" y="94"/>
                    </a:cubicBezTo>
                    <a:cubicBezTo>
                      <a:pt x="54" y="95"/>
                      <a:pt x="55" y="99"/>
                      <a:pt x="55" y="101"/>
                    </a:cubicBezTo>
                    <a:cubicBezTo>
                      <a:pt x="55" y="104"/>
                      <a:pt x="56" y="108"/>
                      <a:pt x="58" y="111"/>
                    </a:cubicBezTo>
                    <a:cubicBezTo>
                      <a:pt x="59" y="115"/>
                      <a:pt x="61" y="120"/>
                      <a:pt x="62" y="122"/>
                    </a:cubicBezTo>
                    <a:cubicBezTo>
                      <a:pt x="64" y="125"/>
                      <a:pt x="66" y="128"/>
                      <a:pt x="66" y="130"/>
                    </a:cubicBezTo>
                    <a:cubicBezTo>
                      <a:pt x="66" y="132"/>
                      <a:pt x="67" y="134"/>
                      <a:pt x="68" y="135"/>
                    </a:cubicBezTo>
                    <a:cubicBezTo>
                      <a:pt x="68" y="137"/>
                      <a:pt x="69" y="139"/>
                      <a:pt x="70" y="141"/>
                    </a:cubicBezTo>
                    <a:cubicBezTo>
                      <a:pt x="70" y="142"/>
                      <a:pt x="70" y="145"/>
                      <a:pt x="71" y="147"/>
                    </a:cubicBezTo>
                    <a:cubicBezTo>
                      <a:pt x="71" y="147"/>
                      <a:pt x="72" y="148"/>
                      <a:pt x="73" y="147"/>
                    </a:cubicBezTo>
                    <a:cubicBezTo>
                      <a:pt x="73" y="147"/>
                      <a:pt x="75" y="147"/>
                      <a:pt x="76" y="147"/>
                    </a:cubicBezTo>
                    <a:cubicBezTo>
                      <a:pt x="76" y="148"/>
                      <a:pt x="77" y="149"/>
                      <a:pt x="76" y="150"/>
                    </a:cubicBezTo>
                    <a:cubicBezTo>
                      <a:pt x="76" y="150"/>
                      <a:pt x="75" y="151"/>
                      <a:pt x="74" y="152"/>
                    </a:cubicBezTo>
                    <a:cubicBezTo>
                      <a:pt x="74" y="153"/>
                      <a:pt x="74" y="155"/>
                      <a:pt x="75" y="156"/>
                    </a:cubicBezTo>
                    <a:cubicBezTo>
                      <a:pt x="75" y="158"/>
                      <a:pt x="76" y="158"/>
                      <a:pt x="77" y="158"/>
                    </a:cubicBezTo>
                    <a:cubicBezTo>
                      <a:pt x="77" y="157"/>
                      <a:pt x="79" y="157"/>
                      <a:pt x="81" y="158"/>
                    </a:cubicBezTo>
                    <a:cubicBezTo>
                      <a:pt x="83" y="159"/>
                      <a:pt x="83" y="161"/>
                      <a:pt x="81" y="162"/>
                    </a:cubicBezTo>
                    <a:cubicBezTo>
                      <a:pt x="80" y="162"/>
                      <a:pt x="78" y="164"/>
                      <a:pt x="78" y="165"/>
                    </a:cubicBezTo>
                    <a:cubicBezTo>
                      <a:pt x="78" y="166"/>
                      <a:pt x="78" y="166"/>
                      <a:pt x="80" y="166"/>
                    </a:cubicBezTo>
                    <a:cubicBezTo>
                      <a:pt x="82" y="166"/>
                      <a:pt x="84" y="166"/>
                      <a:pt x="85" y="167"/>
                    </a:cubicBezTo>
                    <a:cubicBezTo>
                      <a:pt x="86" y="167"/>
                      <a:pt x="86" y="170"/>
                      <a:pt x="87" y="172"/>
                    </a:cubicBezTo>
                    <a:cubicBezTo>
                      <a:pt x="87" y="174"/>
                      <a:pt x="87" y="177"/>
                      <a:pt x="87" y="178"/>
                    </a:cubicBezTo>
                    <a:cubicBezTo>
                      <a:pt x="87" y="179"/>
                      <a:pt x="87" y="181"/>
                      <a:pt x="87" y="182"/>
                    </a:cubicBezTo>
                    <a:cubicBezTo>
                      <a:pt x="87" y="184"/>
                      <a:pt x="87" y="185"/>
                      <a:pt x="88" y="186"/>
                    </a:cubicBezTo>
                    <a:cubicBezTo>
                      <a:pt x="89" y="187"/>
                      <a:pt x="89" y="188"/>
                      <a:pt x="88" y="188"/>
                    </a:cubicBezTo>
                    <a:cubicBezTo>
                      <a:pt x="86" y="189"/>
                      <a:pt x="85" y="188"/>
                      <a:pt x="84" y="187"/>
                    </a:cubicBezTo>
                    <a:cubicBezTo>
                      <a:pt x="83" y="187"/>
                      <a:pt x="83" y="185"/>
                      <a:pt x="83" y="184"/>
                    </a:cubicBezTo>
                    <a:cubicBezTo>
                      <a:pt x="84" y="182"/>
                      <a:pt x="84" y="179"/>
                      <a:pt x="83" y="179"/>
                    </a:cubicBezTo>
                    <a:cubicBezTo>
                      <a:pt x="83" y="177"/>
                      <a:pt x="82" y="175"/>
                      <a:pt x="82" y="173"/>
                    </a:cubicBezTo>
                    <a:cubicBezTo>
                      <a:pt x="82" y="173"/>
                      <a:pt x="81" y="172"/>
                      <a:pt x="80" y="172"/>
                    </a:cubicBezTo>
                    <a:cubicBezTo>
                      <a:pt x="79" y="172"/>
                      <a:pt x="79" y="173"/>
                      <a:pt x="78" y="174"/>
                    </a:cubicBezTo>
                    <a:cubicBezTo>
                      <a:pt x="78" y="176"/>
                      <a:pt x="78" y="179"/>
                      <a:pt x="78" y="181"/>
                    </a:cubicBezTo>
                    <a:cubicBezTo>
                      <a:pt x="78" y="183"/>
                      <a:pt x="78" y="187"/>
                      <a:pt x="79" y="190"/>
                    </a:cubicBezTo>
                    <a:cubicBezTo>
                      <a:pt x="80" y="192"/>
                      <a:pt x="81" y="195"/>
                      <a:pt x="81" y="197"/>
                    </a:cubicBezTo>
                    <a:cubicBezTo>
                      <a:pt x="82" y="199"/>
                      <a:pt x="83" y="201"/>
                      <a:pt x="84" y="203"/>
                    </a:cubicBezTo>
                    <a:cubicBezTo>
                      <a:pt x="84" y="205"/>
                      <a:pt x="86" y="206"/>
                      <a:pt x="88" y="206"/>
                    </a:cubicBezTo>
                    <a:cubicBezTo>
                      <a:pt x="89" y="207"/>
                      <a:pt x="90" y="208"/>
                      <a:pt x="89" y="209"/>
                    </a:cubicBezTo>
                    <a:cubicBezTo>
                      <a:pt x="88" y="211"/>
                      <a:pt x="88" y="213"/>
                      <a:pt x="90" y="215"/>
                    </a:cubicBezTo>
                    <a:cubicBezTo>
                      <a:pt x="91" y="216"/>
                      <a:pt x="92" y="218"/>
                      <a:pt x="95" y="218"/>
                    </a:cubicBezTo>
                    <a:cubicBezTo>
                      <a:pt x="97" y="218"/>
                      <a:pt x="97" y="220"/>
                      <a:pt x="95" y="221"/>
                    </a:cubicBezTo>
                    <a:cubicBezTo>
                      <a:pt x="93" y="221"/>
                      <a:pt x="93" y="224"/>
                      <a:pt x="94" y="226"/>
                    </a:cubicBezTo>
                    <a:cubicBezTo>
                      <a:pt x="95" y="228"/>
                      <a:pt x="97" y="230"/>
                      <a:pt x="98" y="231"/>
                    </a:cubicBezTo>
                    <a:cubicBezTo>
                      <a:pt x="99" y="231"/>
                      <a:pt x="102" y="233"/>
                      <a:pt x="103" y="236"/>
                    </a:cubicBezTo>
                    <a:cubicBezTo>
                      <a:pt x="105" y="238"/>
                      <a:pt x="108" y="241"/>
                      <a:pt x="110" y="244"/>
                    </a:cubicBezTo>
                    <a:cubicBezTo>
                      <a:pt x="111" y="246"/>
                      <a:pt x="114" y="250"/>
                      <a:pt x="115" y="251"/>
                    </a:cubicBezTo>
                    <a:cubicBezTo>
                      <a:pt x="117" y="254"/>
                      <a:pt x="120" y="256"/>
                      <a:pt x="121" y="258"/>
                    </a:cubicBezTo>
                    <a:cubicBezTo>
                      <a:pt x="123" y="259"/>
                      <a:pt x="124" y="260"/>
                      <a:pt x="126" y="261"/>
                    </a:cubicBezTo>
                    <a:cubicBezTo>
                      <a:pt x="126" y="261"/>
                      <a:pt x="127" y="260"/>
                      <a:pt x="128" y="259"/>
                    </a:cubicBezTo>
                    <a:cubicBezTo>
                      <a:pt x="129" y="258"/>
                      <a:pt x="130" y="255"/>
                      <a:pt x="132" y="253"/>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4" name="Freeform 21">
                <a:extLst>
                  <a:ext uri="{FF2B5EF4-FFF2-40B4-BE49-F238E27FC236}">
                    <a16:creationId xmlns:a16="http://schemas.microsoft.com/office/drawing/2014/main" id="{B937A428-A9A9-75F3-1DB7-881F31B9EFF3}"/>
                  </a:ext>
                </a:extLst>
              </p:cNvPr>
              <p:cNvSpPr>
                <a:spLocks/>
              </p:cNvSpPr>
              <p:nvPr/>
            </p:nvSpPr>
            <p:spPr bwMode="auto">
              <a:xfrm>
                <a:off x="4720291" y="2579245"/>
                <a:ext cx="824888" cy="646597"/>
              </a:xfrm>
              <a:custGeom>
                <a:avLst/>
                <a:gdLst/>
                <a:ahLst/>
                <a:cxnLst>
                  <a:cxn ang="0">
                    <a:pos x="432" y="129"/>
                  </a:cxn>
                  <a:cxn ang="0">
                    <a:pos x="429" y="108"/>
                  </a:cxn>
                  <a:cxn ang="0">
                    <a:pos x="435" y="87"/>
                  </a:cxn>
                  <a:cxn ang="0">
                    <a:pos x="430" y="61"/>
                  </a:cxn>
                  <a:cxn ang="0">
                    <a:pos x="430" y="41"/>
                  </a:cxn>
                  <a:cxn ang="0">
                    <a:pos x="397" y="33"/>
                  </a:cxn>
                  <a:cxn ang="0">
                    <a:pos x="360" y="29"/>
                  </a:cxn>
                  <a:cxn ang="0">
                    <a:pos x="319" y="32"/>
                  </a:cxn>
                  <a:cxn ang="0">
                    <a:pos x="272" y="40"/>
                  </a:cxn>
                  <a:cxn ang="0">
                    <a:pos x="256" y="24"/>
                  </a:cxn>
                  <a:cxn ang="0">
                    <a:pos x="225" y="45"/>
                  </a:cxn>
                  <a:cxn ang="0">
                    <a:pos x="195" y="55"/>
                  </a:cxn>
                  <a:cxn ang="0">
                    <a:pos x="159" y="42"/>
                  </a:cxn>
                  <a:cxn ang="0">
                    <a:pos x="122" y="28"/>
                  </a:cxn>
                  <a:cxn ang="0">
                    <a:pos x="96" y="8"/>
                  </a:cxn>
                  <a:cxn ang="0">
                    <a:pos x="71" y="18"/>
                  </a:cxn>
                  <a:cxn ang="0">
                    <a:pos x="90" y="29"/>
                  </a:cxn>
                  <a:cxn ang="0">
                    <a:pos x="72" y="45"/>
                  </a:cxn>
                  <a:cxn ang="0">
                    <a:pos x="74" y="68"/>
                  </a:cxn>
                  <a:cxn ang="0">
                    <a:pos x="49" y="77"/>
                  </a:cxn>
                  <a:cxn ang="0">
                    <a:pos x="39" y="103"/>
                  </a:cxn>
                  <a:cxn ang="0">
                    <a:pos x="9" y="108"/>
                  </a:cxn>
                  <a:cxn ang="0">
                    <a:pos x="0" y="127"/>
                  </a:cxn>
                  <a:cxn ang="0">
                    <a:pos x="7" y="140"/>
                  </a:cxn>
                  <a:cxn ang="0">
                    <a:pos x="14" y="153"/>
                  </a:cxn>
                  <a:cxn ang="0">
                    <a:pos x="4" y="160"/>
                  </a:cxn>
                  <a:cxn ang="0">
                    <a:pos x="16" y="170"/>
                  </a:cxn>
                  <a:cxn ang="0">
                    <a:pos x="12" y="182"/>
                  </a:cxn>
                  <a:cxn ang="0">
                    <a:pos x="11" y="197"/>
                  </a:cxn>
                  <a:cxn ang="0">
                    <a:pos x="16" y="209"/>
                  </a:cxn>
                  <a:cxn ang="0">
                    <a:pos x="12" y="227"/>
                  </a:cxn>
                  <a:cxn ang="0">
                    <a:pos x="20" y="249"/>
                  </a:cxn>
                  <a:cxn ang="0">
                    <a:pos x="23" y="279"/>
                  </a:cxn>
                  <a:cxn ang="0">
                    <a:pos x="26" y="311"/>
                  </a:cxn>
                  <a:cxn ang="0">
                    <a:pos x="35" y="339"/>
                  </a:cxn>
                  <a:cxn ang="0">
                    <a:pos x="56" y="354"/>
                  </a:cxn>
                  <a:cxn ang="0">
                    <a:pos x="77" y="350"/>
                  </a:cxn>
                  <a:cxn ang="0">
                    <a:pos x="92" y="325"/>
                  </a:cxn>
                  <a:cxn ang="0">
                    <a:pos x="97" y="304"/>
                  </a:cxn>
                  <a:cxn ang="0">
                    <a:pos x="124" y="284"/>
                  </a:cxn>
                  <a:cxn ang="0">
                    <a:pos x="154" y="284"/>
                  </a:cxn>
                  <a:cxn ang="0">
                    <a:pos x="158" y="258"/>
                  </a:cxn>
                  <a:cxn ang="0">
                    <a:pos x="193" y="262"/>
                  </a:cxn>
                  <a:cxn ang="0">
                    <a:pos x="210" y="244"/>
                  </a:cxn>
                  <a:cxn ang="0">
                    <a:pos x="230" y="234"/>
                  </a:cxn>
                  <a:cxn ang="0">
                    <a:pos x="250" y="209"/>
                  </a:cxn>
                  <a:cxn ang="0">
                    <a:pos x="267" y="211"/>
                  </a:cxn>
                  <a:cxn ang="0">
                    <a:pos x="283" y="187"/>
                  </a:cxn>
                  <a:cxn ang="0">
                    <a:pos x="289" y="160"/>
                  </a:cxn>
                  <a:cxn ang="0">
                    <a:pos x="311" y="145"/>
                  </a:cxn>
                  <a:cxn ang="0">
                    <a:pos x="337" y="132"/>
                  </a:cxn>
                  <a:cxn ang="0">
                    <a:pos x="366" y="141"/>
                  </a:cxn>
                  <a:cxn ang="0">
                    <a:pos x="396" y="142"/>
                  </a:cxn>
                  <a:cxn ang="0">
                    <a:pos x="399" y="171"/>
                  </a:cxn>
                  <a:cxn ang="0">
                    <a:pos x="423" y="187"/>
                  </a:cxn>
                  <a:cxn ang="0">
                    <a:pos x="433" y="154"/>
                  </a:cxn>
                  <a:cxn ang="0">
                    <a:pos x="454" y="145"/>
                  </a:cxn>
                </a:cxnLst>
                <a:rect l="0" t="0" r="r" b="b"/>
                <a:pathLst>
                  <a:path w="455" h="357">
                    <a:moveTo>
                      <a:pt x="454" y="145"/>
                    </a:moveTo>
                    <a:cubicBezTo>
                      <a:pt x="453" y="144"/>
                      <a:pt x="450" y="142"/>
                      <a:pt x="448" y="141"/>
                    </a:cubicBezTo>
                    <a:cubicBezTo>
                      <a:pt x="446" y="139"/>
                      <a:pt x="443" y="138"/>
                      <a:pt x="442" y="137"/>
                    </a:cubicBezTo>
                    <a:cubicBezTo>
                      <a:pt x="441" y="135"/>
                      <a:pt x="440" y="135"/>
                      <a:pt x="438" y="135"/>
                    </a:cubicBezTo>
                    <a:cubicBezTo>
                      <a:pt x="438" y="134"/>
                      <a:pt x="437" y="133"/>
                      <a:pt x="436" y="131"/>
                    </a:cubicBezTo>
                    <a:cubicBezTo>
                      <a:pt x="435" y="130"/>
                      <a:pt x="434" y="129"/>
                      <a:pt x="432" y="129"/>
                    </a:cubicBezTo>
                    <a:cubicBezTo>
                      <a:pt x="431" y="128"/>
                      <a:pt x="430" y="126"/>
                      <a:pt x="429" y="126"/>
                    </a:cubicBezTo>
                    <a:cubicBezTo>
                      <a:pt x="429" y="124"/>
                      <a:pt x="430" y="122"/>
                      <a:pt x="432" y="122"/>
                    </a:cubicBezTo>
                    <a:cubicBezTo>
                      <a:pt x="434" y="122"/>
                      <a:pt x="435" y="120"/>
                      <a:pt x="435" y="120"/>
                    </a:cubicBezTo>
                    <a:cubicBezTo>
                      <a:pt x="435" y="119"/>
                      <a:pt x="435" y="116"/>
                      <a:pt x="435" y="115"/>
                    </a:cubicBezTo>
                    <a:cubicBezTo>
                      <a:pt x="435" y="114"/>
                      <a:pt x="434" y="112"/>
                      <a:pt x="433" y="111"/>
                    </a:cubicBezTo>
                    <a:cubicBezTo>
                      <a:pt x="431" y="110"/>
                      <a:pt x="430" y="109"/>
                      <a:pt x="429" y="108"/>
                    </a:cubicBezTo>
                    <a:cubicBezTo>
                      <a:pt x="429" y="107"/>
                      <a:pt x="429" y="105"/>
                      <a:pt x="431" y="104"/>
                    </a:cubicBezTo>
                    <a:cubicBezTo>
                      <a:pt x="432" y="104"/>
                      <a:pt x="434" y="103"/>
                      <a:pt x="435" y="103"/>
                    </a:cubicBezTo>
                    <a:cubicBezTo>
                      <a:pt x="435" y="102"/>
                      <a:pt x="437" y="101"/>
                      <a:pt x="438" y="99"/>
                    </a:cubicBezTo>
                    <a:cubicBezTo>
                      <a:pt x="439" y="98"/>
                      <a:pt x="440" y="97"/>
                      <a:pt x="440" y="95"/>
                    </a:cubicBezTo>
                    <a:cubicBezTo>
                      <a:pt x="440" y="93"/>
                      <a:pt x="439" y="92"/>
                      <a:pt x="438" y="90"/>
                    </a:cubicBezTo>
                    <a:cubicBezTo>
                      <a:pt x="438" y="88"/>
                      <a:pt x="436" y="87"/>
                      <a:pt x="435" y="87"/>
                    </a:cubicBezTo>
                    <a:cubicBezTo>
                      <a:pt x="434" y="87"/>
                      <a:pt x="434" y="86"/>
                      <a:pt x="435" y="85"/>
                    </a:cubicBezTo>
                    <a:cubicBezTo>
                      <a:pt x="436" y="84"/>
                      <a:pt x="437" y="81"/>
                      <a:pt x="437" y="80"/>
                    </a:cubicBezTo>
                    <a:cubicBezTo>
                      <a:pt x="437" y="78"/>
                      <a:pt x="437" y="76"/>
                      <a:pt x="436" y="74"/>
                    </a:cubicBezTo>
                    <a:cubicBezTo>
                      <a:pt x="435" y="71"/>
                      <a:pt x="434" y="70"/>
                      <a:pt x="434" y="69"/>
                    </a:cubicBezTo>
                    <a:cubicBezTo>
                      <a:pt x="433" y="68"/>
                      <a:pt x="432" y="66"/>
                      <a:pt x="431" y="65"/>
                    </a:cubicBezTo>
                    <a:cubicBezTo>
                      <a:pt x="431" y="64"/>
                      <a:pt x="430" y="61"/>
                      <a:pt x="430" y="61"/>
                    </a:cubicBezTo>
                    <a:cubicBezTo>
                      <a:pt x="429" y="59"/>
                      <a:pt x="430" y="57"/>
                      <a:pt x="430" y="56"/>
                    </a:cubicBezTo>
                    <a:cubicBezTo>
                      <a:pt x="430" y="55"/>
                      <a:pt x="433" y="54"/>
                      <a:pt x="435" y="52"/>
                    </a:cubicBezTo>
                    <a:cubicBezTo>
                      <a:pt x="438" y="51"/>
                      <a:pt x="440" y="49"/>
                      <a:pt x="440" y="48"/>
                    </a:cubicBezTo>
                    <a:cubicBezTo>
                      <a:pt x="441" y="48"/>
                      <a:pt x="442" y="48"/>
                      <a:pt x="441" y="46"/>
                    </a:cubicBezTo>
                    <a:cubicBezTo>
                      <a:pt x="441" y="45"/>
                      <a:pt x="438" y="43"/>
                      <a:pt x="437" y="43"/>
                    </a:cubicBezTo>
                    <a:cubicBezTo>
                      <a:pt x="435" y="43"/>
                      <a:pt x="432" y="42"/>
                      <a:pt x="430" y="41"/>
                    </a:cubicBezTo>
                    <a:cubicBezTo>
                      <a:pt x="428" y="41"/>
                      <a:pt x="428" y="40"/>
                      <a:pt x="427" y="39"/>
                    </a:cubicBezTo>
                    <a:cubicBezTo>
                      <a:pt x="427" y="37"/>
                      <a:pt x="425" y="35"/>
                      <a:pt x="424" y="35"/>
                    </a:cubicBezTo>
                    <a:cubicBezTo>
                      <a:pt x="422" y="33"/>
                      <a:pt x="420" y="32"/>
                      <a:pt x="419" y="31"/>
                    </a:cubicBezTo>
                    <a:cubicBezTo>
                      <a:pt x="417" y="30"/>
                      <a:pt x="413" y="30"/>
                      <a:pt x="411" y="31"/>
                    </a:cubicBezTo>
                    <a:cubicBezTo>
                      <a:pt x="410" y="31"/>
                      <a:pt x="406" y="32"/>
                      <a:pt x="403" y="32"/>
                    </a:cubicBezTo>
                    <a:cubicBezTo>
                      <a:pt x="402" y="33"/>
                      <a:pt x="398" y="33"/>
                      <a:pt x="397" y="33"/>
                    </a:cubicBezTo>
                    <a:cubicBezTo>
                      <a:pt x="396" y="32"/>
                      <a:pt x="394" y="31"/>
                      <a:pt x="392" y="31"/>
                    </a:cubicBezTo>
                    <a:cubicBezTo>
                      <a:pt x="390" y="31"/>
                      <a:pt x="387" y="32"/>
                      <a:pt x="386" y="33"/>
                    </a:cubicBezTo>
                    <a:cubicBezTo>
                      <a:pt x="384" y="34"/>
                      <a:pt x="381" y="33"/>
                      <a:pt x="379" y="31"/>
                    </a:cubicBezTo>
                    <a:cubicBezTo>
                      <a:pt x="378" y="29"/>
                      <a:pt x="376" y="27"/>
                      <a:pt x="375" y="26"/>
                    </a:cubicBezTo>
                    <a:cubicBezTo>
                      <a:pt x="373" y="27"/>
                      <a:pt x="370" y="27"/>
                      <a:pt x="368" y="27"/>
                    </a:cubicBezTo>
                    <a:cubicBezTo>
                      <a:pt x="367" y="28"/>
                      <a:pt x="363" y="28"/>
                      <a:pt x="360" y="29"/>
                    </a:cubicBezTo>
                    <a:cubicBezTo>
                      <a:pt x="358" y="30"/>
                      <a:pt x="354" y="31"/>
                      <a:pt x="352" y="31"/>
                    </a:cubicBezTo>
                    <a:cubicBezTo>
                      <a:pt x="350" y="31"/>
                      <a:pt x="348" y="32"/>
                      <a:pt x="348" y="33"/>
                    </a:cubicBezTo>
                    <a:cubicBezTo>
                      <a:pt x="348" y="34"/>
                      <a:pt x="346" y="36"/>
                      <a:pt x="345" y="36"/>
                    </a:cubicBezTo>
                    <a:cubicBezTo>
                      <a:pt x="344" y="37"/>
                      <a:pt x="340" y="37"/>
                      <a:pt x="336" y="37"/>
                    </a:cubicBezTo>
                    <a:cubicBezTo>
                      <a:pt x="334" y="38"/>
                      <a:pt x="329" y="37"/>
                      <a:pt x="327" y="36"/>
                    </a:cubicBezTo>
                    <a:cubicBezTo>
                      <a:pt x="325" y="35"/>
                      <a:pt x="321" y="34"/>
                      <a:pt x="319" y="32"/>
                    </a:cubicBezTo>
                    <a:cubicBezTo>
                      <a:pt x="318" y="30"/>
                      <a:pt x="313" y="31"/>
                      <a:pt x="311" y="32"/>
                    </a:cubicBezTo>
                    <a:cubicBezTo>
                      <a:pt x="309" y="33"/>
                      <a:pt x="305" y="36"/>
                      <a:pt x="303" y="38"/>
                    </a:cubicBezTo>
                    <a:cubicBezTo>
                      <a:pt x="302" y="38"/>
                      <a:pt x="298" y="40"/>
                      <a:pt x="295" y="41"/>
                    </a:cubicBezTo>
                    <a:cubicBezTo>
                      <a:pt x="293" y="41"/>
                      <a:pt x="289" y="41"/>
                      <a:pt x="287" y="41"/>
                    </a:cubicBezTo>
                    <a:cubicBezTo>
                      <a:pt x="286" y="41"/>
                      <a:pt x="282" y="41"/>
                      <a:pt x="279" y="42"/>
                    </a:cubicBezTo>
                    <a:cubicBezTo>
                      <a:pt x="277" y="42"/>
                      <a:pt x="274" y="42"/>
                      <a:pt x="272" y="40"/>
                    </a:cubicBezTo>
                    <a:cubicBezTo>
                      <a:pt x="270" y="39"/>
                      <a:pt x="269" y="38"/>
                      <a:pt x="270" y="37"/>
                    </a:cubicBezTo>
                    <a:cubicBezTo>
                      <a:pt x="271" y="36"/>
                      <a:pt x="273" y="33"/>
                      <a:pt x="273" y="32"/>
                    </a:cubicBezTo>
                    <a:cubicBezTo>
                      <a:pt x="273" y="30"/>
                      <a:pt x="272" y="27"/>
                      <a:pt x="272" y="26"/>
                    </a:cubicBezTo>
                    <a:cubicBezTo>
                      <a:pt x="272" y="25"/>
                      <a:pt x="270" y="23"/>
                      <a:pt x="268" y="22"/>
                    </a:cubicBezTo>
                    <a:cubicBezTo>
                      <a:pt x="267" y="22"/>
                      <a:pt x="264" y="22"/>
                      <a:pt x="262" y="23"/>
                    </a:cubicBezTo>
                    <a:cubicBezTo>
                      <a:pt x="260" y="23"/>
                      <a:pt x="258" y="24"/>
                      <a:pt x="256" y="24"/>
                    </a:cubicBezTo>
                    <a:cubicBezTo>
                      <a:pt x="254" y="24"/>
                      <a:pt x="250" y="25"/>
                      <a:pt x="248" y="26"/>
                    </a:cubicBezTo>
                    <a:cubicBezTo>
                      <a:pt x="245" y="27"/>
                      <a:pt x="240" y="29"/>
                      <a:pt x="237" y="30"/>
                    </a:cubicBezTo>
                    <a:cubicBezTo>
                      <a:pt x="234" y="30"/>
                      <a:pt x="232" y="32"/>
                      <a:pt x="232" y="33"/>
                    </a:cubicBezTo>
                    <a:cubicBezTo>
                      <a:pt x="231" y="34"/>
                      <a:pt x="231" y="37"/>
                      <a:pt x="230" y="39"/>
                    </a:cubicBezTo>
                    <a:cubicBezTo>
                      <a:pt x="229" y="40"/>
                      <a:pt x="227" y="42"/>
                      <a:pt x="227" y="42"/>
                    </a:cubicBezTo>
                    <a:cubicBezTo>
                      <a:pt x="226" y="42"/>
                      <a:pt x="225" y="43"/>
                      <a:pt x="225" y="45"/>
                    </a:cubicBezTo>
                    <a:cubicBezTo>
                      <a:pt x="225" y="46"/>
                      <a:pt x="225" y="49"/>
                      <a:pt x="224" y="50"/>
                    </a:cubicBezTo>
                    <a:cubicBezTo>
                      <a:pt x="224" y="52"/>
                      <a:pt x="222" y="53"/>
                      <a:pt x="220" y="52"/>
                    </a:cubicBezTo>
                    <a:cubicBezTo>
                      <a:pt x="219" y="52"/>
                      <a:pt x="215" y="53"/>
                      <a:pt x="211" y="56"/>
                    </a:cubicBezTo>
                    <a:cubicBezTo>
                      <a:pt x="209" y="58"/>
                      <a:pt x="205" y="59"/>
                      <a:pt x="203" y="59"/>
                    </a:cubicBezTo>
                    <a:cubicBezTo>
                      <a:pt x="203" y="59"/>
                      <a:pt x="200" y="58"/>
                      <a:pt x="199" y="58"/>
                    </a:cubicBezTo>
                    <a:cubicBezTo>
                      <a:pt x="197" y="57"/>
                      <a:pt x="195" y="55"/>
                      <a:pt x="195" y="55"/>
                    </a:cubicBezTo>
                    <a:cubicBezTo>
                      <a:pt x="195" y="54"/>
                      <a:pt x="195" y="51"/>
                      <a:pt x="195" y="50"/>
                    </a:cubicBezTo>
                    <a:cubicBezTo>
                      <a:pt x="195" y="49"/>
                      <a:pt x="193" y="45"/>
                      <a:pt x="193" y="44"/>
                    </a:cubicBezTo>
                    <a:cubicBezTo>
                      <a:pt x="192" y="42"/>
                      <a:pt x="189" y="41"/>
                      <a:pt x="187" y="41"/>
                    </a:cubicBezTo>
                    <a:cubicBezTo>
                      <a:pt x="185" y="41"/>
                      <a:pt x="181" y="41"/>
                      <a:pt x="179" y="41"/>
                    </a:cubicBezTo>
                    <a:cubicBezTo>
                      <a:pt x="176" y="42"/>
                      <a:pt x="172" y="42"/>
                      <a:pt x="169" y="42"/>
                    </a:cubicBezTo>
                    <a:cubicBezTo>
                      <a:pt x="167" y="42"/>
                      <a:pt x="161" y="42"/>
                      <a:pt x="159" y="42"/>
                    </a:cubicBezTo>
                    <a:cubicBezTo>
                      <a:pt x="155" y="42"/>
                      <a:pt x="152" y="41"/>
                      <a:pt x="151" y="40"/>
                    </a:cubicBezTo>
                    <a:cubicBezTo>
                      <a:pt x="151" y="41"/>
                      <a:pt x="149" y="40"/>
                      <a:pt x="146" y="40"/>
                    </a:cubicBezTo>
                    <a:cubicBezTo>
                      <a:pt x="144" y="40"/>
                      <a:pt x="142" y="38"/>
                      <a:pt x="140" y="36"/>
                    </a:cubicBezTo>
                    <a:cubicBezTo>
                      <a:pt x="138" y="34"/>
                      <a:pt x="135" y="32"/>
                      <a:pt x="134" y="31"/>
                    </a:cubicBezTo>
                    <a:cubicBezTo>
                      <a:pt x="133" y="29"/>
                      <a:pt x="130" y="28"/>
                      <a:pt x="128" y="28"/>
                    </a:cubicBezTo>
                    <a:cubicBezTo>
                      <a:pt x="127" y="28"/>
                      <a:pt x="124" y="29"/>
                      <a:pt x="122" y="28"/>
                    </a:cubicBezTo>
                    <a:cubicBezTo>
                      <a:pt x="119" y="27"/>
                      <a:pt x="116" y="25"/>
                      <a:pt x="113" y="24"/>
                    </a:cubicBezTo>
                    <a:cubicBezTo>
                      <a:pt x="110" y="22"/>
                      <a:pt x="107" y="20"/>
                      <a:pt x="107" y="19"/>
                    </a:cubicBezTo>
                    <a:cubicBezTo>
                      <a:pt x="107" y="18"/>
                      <a:pt x="107" y="15"/>
                      <a:pt x="107" y="12"/>
                    </a:cubicBezTo>
                    <a:cubicBezTo>
                      <a:pt x="106" y="10"/>
                      <a:pt x="106" y="7"/>
                      <a:pt x="105" y="7"/>
                    </a:cubicBezTo>
                    <a:cubicBezTo>
                      <a:pt x="104" y="6"/>
                      <a:pt x="101" y="7"/>
                      <a:pt x="99" y="8"/>
                    </a:cubicBezTo>
                    <a:cubicBezTo>
                      <a:pt x="98" y="9"/>
                      <a:pt x="96" y="9"/>
                      <a:pt x="96" y="8"/>
                    </a:cubicBezTo>
                    <a:cubicBezTo>
                      <a:pt x="95" y="7"/>
                      <a:pt x="93" y="5"/>
                      <a:pt x="92" y="3"/>
                    </a:cubicBezTo>
                    <a:cubicBezTo>
                      <a:pt x="90" y="1"/>
                      <a:pt x="89" y="0"/>
                      <a:pt x="89" y="0"/>
                    </a:cubicBezTo>
                    <a:cubicBezTo>
                      <a:pt x="89" y="0"/>
                      <a:pt x="87" y="2"/>
                      <a:pt x="85" y="6"/>
                    </a:cubicBezTo>
                    <a:cubicBezTo>
                      <a:pt x="82" y="8"/>
                      <a:pt x="78" y="12"/>
                      <a:pt x="76" y="12"/>
                    </a:cubicBezTo>
                    <a:cubicBezTo>
                      <a:pt x="74" y="13"/>
                      <a:pt x="72" y="13"/>
                      <a:pt x="72" y="14"/>
                    </a:cubicBezTo>
                    <a:cubicBezTo>
                      <a:pt x="71" y="14"/>
                      <a:pt x="70" y="16"/>
                      <a:pt x="71" y="18"/>
                    </a:cubicBezTo>
                    <a:cubicBezTo>
                      <a:pt x="71" y="20"/>
                      <a:pt x="71" y="22"/>
                      <a:pt x="72" y="24"/>
                    </a:cubicBezTo>
                    <a:cubicBezTo>
                      <a:pt x="72" y="25"/>
                      <a:pt x="71" y="26"/>
                      <a:pt x="70" y="26"/>
                    </a:cubicBezTo>
                    <a:cubicBezTo>
                      <a:pt x="69" y="25"/>
                      <a:pt x="68" y="27"/>
                      <a:pt x="69" y="28"/>
                    </a:cubicBezTo>
                    <a:cubicBezTo>
                      <a:pt x="70" y="30"/>
                      <a:pt x="72" y="31"/>
                      <a:pt x="74" y="31"/>
                    </a:cubicBezTo>
                    <a:cubicBezTo>
                      <a:pt x="77" y="31"/>
                      <a:pt x="80" y="30"/>
                      <a:pt x="82" y="30"/>
                    </a:cubicBezTo>
                    <a:cubicBezTo>
                      <a:pt x="83" y="29"/>
                      <a:pt x="87" y="29"/>
                      <a:pt x="90" y="29"/>
                    </a:cubicBezTo>
                    <a:cubicBezTo>
                      <a:pt x="91" y="28"/>
                      <a:pt x="94" y="29"/>
                      <a:pt x="94" y="31"/>
                    </a:cubicBezTo>
                    <a:cubicBezTo>
                      <a:pt x="94" y="33"/>
                      <a:pt x="92" y="34"/>
                      <a:pt x="91" y="34"/>
                    </a:cubicBezTo>
                    <a:cubicBezTo>
                      <a:pt x="88" y="34"/>
                      <a:pt x="85" y="35"/>
                      <a:pt x="84" y="35"/>
                    </a:cubicBezTo>
                    <a:cubicBezTo>
                      <a:pt x="83" y="35"/>
                      <a:pt x="81" y="36"/>
                      <a:pt x="79" y="36"/>
                    </a:cubicBezTo>
                    <a:cubicBezTo>
                      <a:pt x="77" y="38"/>
                      <a:pt x="75" y="40"/>
                      <a:pt x="75" y="42"/>
                    </a:cubicBezTo>
                    <a:cubicBezTo>
                      <a:pt x="74" y="42"/>
                      <a:pt x="73" y="44"/>
                      <a:pt x="72" y="45"/>
                    </a:cubicBezTo>
                    <a:cubicBezTo>
                      <a:pt x="71" y="45"/>
                      <a:pt x="69" y="47"/>
                      <a:pt x="67" y="47"/>
                    </a:cubicBezTo>
                    <a:cubicBezTo>
                      <a:pt x="67" y="48"/>
                      <a:pt x="63" y="49"/>
                      <a:pt x="61" y="49"/>
                    </a:cubicBezTo>
                    <a:cubicBezTo>
                      <a:pt x="59" y="50"/>
                      <a:pt x="58" y="50"/>
                      <a:pt x="59" y="51"/>
                    </a:cubicBezTo>
                    <a:cubicBezTo>
                      <a:pt x="61" y="53"/>
                      <a:pt x="64" y="55"/>
                      <a:pt x="66" y="57"/>
                    </a:cubicBezTo>
                    <a:cubicBezTo>
                      <a:pt x="68" y="59"/>
                      <a:pt x="70" y="61"/>
                      <a:pt x="71" y="63"/>
                    </a:cubicBezTo>
                    <a:cubicBezTo>
                      <a:pt x="73" y="64"/>
                      <a:pt x="74" y="66"/>
                      <a:pt x="74" y="68"/>
                    </a:cubicBezTo>
                    <a:cubicBezTo>
                      <a:pt x="75" y="69"/>
                      <a:pt x="74" y="71"/>
                      <a:pt x="73" y="73"/>
                    </a:cubicBezTo>
                    <a:cubicBezTo>
                      <a:pt x="71" y="74"/>
                      <a:pt x="70" y="75"/>
                      <a:pt x="69" y="77"/>
                    </a:cubicBezTo>
                    <a:cubicBezTo>
                      <a:pt x="68" y="79"/>
                      <a:pt x="65" y="81"/>
                      <a:pt x="63" y="82"/>
                    </a:cubicBezTo>
                    <a:cubicBezTo>
                      <a:pt x="61" y="82"/>
                      <a:pt x="58" y="83"/>
                      <a:pt x="56" y="83"/>
                    </a:cubicBezTo>
                    <a:cubicBezTo>
                      <a:pt x="55" y="82"/>
                      <a:pt x="53" y="80"/>
                      <a:pt x="52" y="79"/>
                    </a:cubicBezTo>
                    <a:cubicBezTo>
                      <a:pt x="52" y="78"/>
                      <a:pt x="50" y="77"/>
                      <a:pt x="49" y="77"/>
                    </a:cubicBezTo>
                    <a:cubicBezTo>
                      <a:pt x="48" y="76"/>
                      <a:pt x="47" y="77"/>
                      <a:pt x="46" y="78"/>
                    </a:cubicBezTo>
                    <a:cubicBezTo>
                      <a:pt x="46" y="79"/>
                      <a:pt x="46" y="81"/>
                      <a:pt x="47" y="83"/>
                    </a:cubicBezTo>
                    <a:cubicBezTo>
                      <a:pt x="47" y="84"/>
                      <a:pt x="46" y="87"/>
                      <a:pt x="45" y="89"/>
                    </a:cubicBezTo>
                    <a:cubicBezTo>
                      <a:pt x="43" y="90"/>
                      <a:pt x="42" y="93"/>
                      <a:pt x="42" y="96"/>
                    </a:cubicBezTo>
                    <a:cubicBezTo>
                      <a:pt x="42" y="98"/>
                      <a:pt x="41" y="101"/>
                      <a:pt x="40" y="102"/>
                    </a:cubicBezTo>
                    <a:cubicBezTo>
                      <a:pt x="39" y="102"/>
                      <a:pt x="39" y="103"/>
                      <a:pt x="39" y="103"/>
                    </a:cubicBezTo>
                    <a:cubicBezTo>
                      <a:pt x="39" y="103"/>
                      <a:pt x="38" y="104"/>
                      <a:pt x="36" y="105"/>
                    </a:cubicBezTo>
                    <a:cubicBezTo>
                      <a:pt x="34" y="106"/>
                      <a:pt x="31" y="108"/>
                      <a:pt x="31" y="109"/>
                    </a:cubicBezTo>
                    <a:cubicBezTo>
                      <a:pt x="30" y="111"/>
                      <a:pt x="28" y="112"/>
                      <a:pt x="27" y="111"/>
                    </a:cubicBezTo>
                    <a:cubicBezTo>
                      <a:pt x="26" y="110"/>
                      <a:pt x="23" y="110"/>
                      <a:pt x="22" y="109"/>
                    </a:cubicBezTo>
                    <a:cubicBezTo>
                      <a:pt x="20" y="109"/>
                      <a:pt x="18" y="104"/>
                      <a:pt x="16" y="104"/>
                    </a:cubicBezTo>
                    <a:cubicBezTo>
                      <a:pt x="14" y="104"/>
                      <a:pt x="11" y="108"/>
                      <a:pt x="9" y="108"/>
                    </a:cubicBezTo>
                    <a:cubicBezTo>
                      <a:pt x="6" y="108"/>
                      <a:pt x="6" y="108"/>
                      <a:pt x="6" y="108"/>
                    </a:cubicBezTo>
                    <a:cubicBezTo>
                      <a:pt x="5" y="110"/>
                      <a:pt x="4" y="113"/>
                      <a:pt x="4" y="113"/>
                    </a:cubicBezTo>
                    <a:cubicBezTo>
                      <a:pt x="3" y="115"/>
                      <a:pt x="2" y="116"/>
                      <a:pt x="1" y="117"/>
                    </a:cubicBezTo>
                    <a:cubicBezTo>
                      <a:pt x="1" y="118"/>
                      <a:pt x="0" y="119"/>
                      <a:pt x="0" y="120"/>
                    </a:cubicBezTo>
                    <a:cubicBezTo>
                      <a:pt x="0" y="122"/>
                      <a:pt x="0" y="124"/>
                      <a:pt x="0" y="124"/>
                    </a:cubicBezTo>
                    <a:cubicBezTo>
                      <a:pt x="0" y="124"/>
                      <a:pt x="0" y="126"/>
                      <a:pt x="0" y="127"/>
                    </a:cubicBezTo>
                    <a:cubicBezTo>
                      <a:pt x="1" y="128"/>
                      <a:pt x="2" y="129"/>
                      <a:pt x="2" y="129"/>
                    </a:cubicBezTo>
                    <a:cubicBezTo>
                      <a:pt x="3" y="129"/>
                      <a:pt x="3" y="129"/>
                      <a:pt x="2" y="130"/>
                    </a:cubicBezTo>
                    <a:cubicBezTo>
                      <a:pt x="2" y="131"/>
                      <a:pt x="1" y="132"/>
                      <a:pt x="2" y="134"/>
                    </a:cubicBezTo>
                    <a:cubicBezTo>
                      <a:pt x="3" y="135"/>
                      <a:pt x="3" y="136"/>
                      <a:pt x="3" y="137"/>
                    </a:cubicBezTo>
                    <a:cubicBezTo>
                      <a:pt x="3" y="139"/>
                      <a:pt x="4" y="140"/>
                      <a:pt x="4" y="140"/>
                    </a:cubicBezTo>
                    <a:cubicBezTo>
                      <a:pt x="5" y="140"/>
                      <a:pt x="6" y="140"/>
                      <a:pt x="7" y="140"/>
                    </a:cubicBezTo>
                    <a:cubicBezTo>
                      <a:pt x="8" y="140"/>
                      <a:pt x="8" y="140"/>
                      <a:pt x="6" y="141"/>
                    </a:cubicBezTo>
                    <a:cubicBezTo>
                      <a:pt x="4" y="142"/>
                      <a:pt x="3" y="143"/>
                      <a:pt x="3" y="144"/>
                    </a:cubicBezTo>
                    <a:cubicBezTo>
                      <a:pt x="3" y="145"/>
                      <a:pt x="3" y="146"/>
                      <a:pt x="3" y="147"/>
                    </a:cubicBezTo>
                    <a:cubicBezTo>
                      <a:pt x="4" y="148"/>
                      <a:pt x="5" y="149"/>
                      <a:pt x="6" y="150"/>
                    </a:cubicBezTo>
                    <a:cubicBezTo>
                      <a:pt x="7" y="150"/>
                      <a:pt x="9" y="150"/>
                      <a:pt x="10" y="150"/>
                    </a:cubicBezTo>
                    <a:cubicBezTo>
                      <a:pt x="11" y="151"/>
                      <a:pt x="13" y="152"/>
                      <a:pt x="14" y="153"/>
                    </a:cubicBezTo>
                    <a:cubicBezTo>
                      <a:pt x="14" y="154"/>
                      <a:pt x="16" y="154"/>
                      <a:pt x="17" y="156"/>
                    </a:cubicBezTo>
                    <a:cubicBezTo>
                      <a:pt x="18" y="157"/>
                      <a:pt x="18" y="157"/>
                      <a:pt x="16" y="155"/>
                    </a:cubicBezTo>
                    <a:cubicBezTo>
                      <a:pt x="14" y="155"/>
                      <a:pt x="11" y="153"/>
                      <a:pt x="11" y="153"/>
                    </a:cubicBezTo>
                    <a:cubicBezTo>
                      <a:pt x="9" y="153"/>
                      <a:pt x="7" y="153"/>
                      <a:pt x="6" y="153"/>
                    </a:cubicBezTo>
                    <a:cubicBezTo>
                      <a:pt x="5" y="153"/>
                      <a:pt x="4" y="154"/>
                      <a:pt x="4" y="156"/>
                    </a:cubicBezTo>
                    <a:cubicBezTo>
                      <a:pt x="4" y="156"/>
                      <a:pt x="4" y="159"/>
                      <a:pt x="4" y="160"/>
                    </a:cubicBezTo>
                    <a:cubicBezTo>
                      <a:pt x="4" y="161"/>
                      <a:pt x="4" y="162"/>
                      <a:pt x="4" y="163"/>
                    </a:cubicBezTo>
                    <a:cubicBezTo>
                      <a:pt x="4" y="164"/>
                      <a:pt x="4" y="166"/>
                      <a:pt x="4" y="167"/>
                    </a:cubicBezTo>
                    <a:cubicBezTo>
                      <a:pt x="4" y="168"/>
                      <a:pt x="4" y="170"/>
                      <a:pt x="4" y="171"/>
                    </a:cubicBezTo>
                    <a:cubicBezTo>
                      <a:pt x="4" y="172"/>
                      <a:pt x="5" y="172"/>
                      <a:pt x="7" y="171"/>
                    </a:cubicBezTo>
                    <a:cubicBezTo>
                      <a:pt x="8" y="170"/>
                      <a:pt x="11" y="169"/>
                      <a:pt x="12" y="169"/>
                    </a:cubicBezTo>
                    <a:cubicBezTo>
                      <a:pt x="14" y="169"/>
                      <a:pt x="16" y="170"/>
                      <a:pt x="16" y="170"/>
                    </a:cubicBezTo>
                    <a:cubicBezTo>
                      <a:pt x="16" y="171"/>
                      <a:pt x="15" y="173"/>
                      <a:pt x="13" y="173"/>
                    </a:cubicBezTo>
                    <a:cubicBezTo>
                      <a:pt x="13" y="173"/>
                      <a:pt x="12" y="174"/>
                      <a:pt x="11" y="175"/>
                    </a:cubicBezTo>
                    <a:cubicBezTo>
                      <a:pt x="11" y="175"/>
                      <a:pt x="11" y="176"/>
                      <a:pt x="12" y="177"/>
                    </a:cubicBezTo>
                    <a:cubicBezTo>
                      <a:pt x="12" y="177"/>
                      <a:pt x="13" y="177"/>
                      <a:pt x="13" y="178"/>
                    </a:cubicBezTo>
                    <a:cubicBezTo>
                      <a:pt x="13" y="179"/>
                      <a:pt x="13" y="181"/>
                      <a:pt x="14" y="182"/>
                    </a:cubicBezTo>
                    <a:cubicBezTo>
                      <a:pt x="14" y="183"/>
                      <a:pt x="13" y="183"/>
                      <a:pt x="12" y="182"/>
                    </a:cubicBezTo>
                    <a:cubicBezTo>
                      <a:pt x="12" y="182"/>
                      <a:pt x="11" y="181"/>
                      <a:pt x="10" y="181"/>
                    </a:cubicBezTo>
                    <a:cubicBezTo>
                      <a:pt x="9" y="181"/>
                      <a:pt x="8" y="181"/>
                      <a:pt x="8" y="182"/>
                    </a:cubicBezTo>
                    <a:cubicBezTo>
                      <a:pt x="7" y="183"/>
                      <a:pt x="7" y="184"/>
                      <a:pt x="6" y="185"/>
                    </a:cubicBezTo>
                    <a:cubicBezTo>
                      <a:pt x="6" y="187"/>
                      <a:pt x="6" y="188"/>
                      <a:pt x="6" y="189"/>
                    </a:cubicBezTo>
                    <a:cubicBezTo>
                      <a:pt x="6" y="191"/>
                      <a:pt x="7" y="193"/>
                      <a:pt x="8" y="193"/>
                    </a:cubicBezTo>
                    <a:cubicBezTo>
                      <a:pt x="9" y="194"/>
                      <a:pt x="10" y="196"/>
                      <a:pt x="11" y="197"/>
                    </a:cubicBezTo>
                    <a:cubicBezTo>
                      <a:pt x="11" y="197"/>
                      <a:pt x="11" y="198"/>
                      <a:pt x="10" y="198"/>
                    </a:cubicBezTo>
                    <a:cubicBezTo>
                      <a:pt x="8" y="198"/>
                      <a:pt x="7" y="199"/>
                      <a:pt x="7" y="200"/>
                    </a:cubicBezTo>
                    <a:cubicBezTo>
                      <a:pt x="7" y="202"/>
                      <a:pt x="7" y="204"/>
                      <a:pt x="7" y="204"/>
                    </a:cubicBezTo>
                    <a:cubicBezTo>
                      <a:pt x="7" y="204"/>
                      <a:pt x="9" y="205"/>
                      <a:pt x="10" y="206"/>
                    </a:cubicBezTo>
                    <a:cubicBezTo>
                      <a:pt x="10" y="207"/>
                      <a:pt x="12" y="208"/>
                      <a:pt x="13" y="208"/>
                    </a:cubicBezTo>
                    <a:cubicBezTo>
                      <a:pt x="13" y="208"/>
                      <a:pt x="15" y="209"/>
                      <a:pt x="16" y="209"/>
                    </a:cubicBezTo>
                    <a:cubicBezTo>
                      <a:pt x="16" y="210"/>
                      <a:pt x="17" y="212"/>
                      <a:pt x="16" y="213"/>
                    </a:cubicBezTo>
                    <a:cubicBezTo>
                      <a:pt x="15" y="214"/>
                      <a:pt x="14" y="214"/>
                      <a:pt x="12" y="213"/>
                    </a:cubicBezTo>
                    <a:cubicBezTo>
                      <a:pt x="11" y="212"/>
                      <a:pt x="10" y="212"/>
                      <a:pt x="10" y="214"/>
                    </a:cubicBezTo>
                    <a:cubicBezTo>
                      <a:pt x="10" y="215"/>
                      <a:pt x="10" y="218"/>
                      <a:pt x="11" y="220"/>
                    </a:cubicBezTo>
                    <a:cubicBezTo>
                      <a:pt x="11" y="221"/>
                      <a:pt x="12" y="223"/>
                      <a:pt x="12" y="224"/>
                    </a:cubicBezTo>
                    <a:cubicBezTo>
                      <a:pt x="12" y="225"/>
                      <a:pt x="12" y="226"/>
                      <a:pt x="12" y="227"/>
                    </a:cubicBezTo>
                    <a:cubicBezTo>
                      <a:pt x="12" y="228"/>
                      <a:pt x="13" y="230"/>
                      <a:pt x="14" y="231"/>
                    </a:cubicBezTo>
                    <a:cubicBezTo>
                      <a:pt x="15" y="233"/>
                      <a:pt x="16" y="235"/>
                      <a:pt x="16" y="237"/>
                    </a:cubicBezTo>
                    <a:cubicBezTo>
                      <a:pt x="17" y="239"/>
                      <a:pt x="17" y="241"/>
                      <a:pt x="17" y="242"/>
                    </a:cubicBezTo>
                    <a:cubicBezTo>
                      <a:pt x="17" y="244"/>
                      <a:pt x="17" y="246"/>
                      <a:pt x="17" y="246"/>
                    </a:cubicBezTo>
                    <a:cubicBezTo>
                      <a:pt x="18" y="246"/>
                      <a:pt x="19" y="247"/>
                      <a:pt x="19" y="247"/>
                    </a:cubicBezTo>
                    <a:cubicBezTo>
                      <a:pt x="20" y="248"/>
                      <a:pt x="20" y="249"/>
                      <a:pt x="20" y="249"/>
                    </a:cubicBezTo>
                    <a:cubicBezTo>
                      <a:pt x="19" y="250"/>
                      <a:pt x="19" y="251"/>
                      <a:pt x="19" y="253"/>
                    </a:cubicBezTo>
                    <a:cubicBezTo>
                      <a:pt x="20" y="254"/>
                      <a:pt x="20" y="257"/>
                      <a:pt x="19" y="257"/>
                    </a:cubicBezTo>
                    <a:cubicBezTo>
                      <a:pt x="19" y="257"/>
                      <a:pt x="20" y="259"/>
                      <a:pt x="21" y="260"/>
                    </a:cubicBezTo>
                    <a:cubicBezTo>
                      <a:pt x="21" y="261"/>
                      <a:pt x="22" y="263"/>
                      <a:pt x="22" y="264"/>
                    </a:cubicBezTo>
                    <a:cubicBezTo>
                      <a:pt x="22" y="266"/>
                      <a:pt x="22" y="269"/>
                      <a:pt x="22" y="272"/>
                    </a:cubicBezTo>
                    <a:cubicBezTo>
                      <a:pt x="23" y="275"/>
                      <a:pt x="23" y="278"/>
                      <a:pt x="23" y="279"/>
                    </a:cubicBezTo>
                    <a:cubicBezTo>
                      <a:pt x="23" y="280"/>
                      <a:pt x="23" y="283"/>
                      <a:pt x="23" y="286"/>
                    </a:cubicBezTo>
                    <a:cubicBezTo>
                      <a:pt x="24" y="288"/>
                      <a:pt x="24" y="292"/>
                      <a:pt x="24" y="294"/>
                    </a:cubicBezTo>
                    <a:cubicBezTo>
                      <a:pt x="25" y="296"/>
                      <a:pt x="25" y="299"/>
                      <a:pt x="25" y="301"/>
                    </a:cubicBezTo>
                    <a:cubicBezTo>
                      <a:pt x="26" y="303"/>
                      <a:pt x="26" y="304"/>
                      <a:pt x="26" y="305"/>
                    </a:cubicBezTo>
                    <a:cubicBezTo>
                      <a:pt x="26" y="306"/>
                      <a:pt x="26" y="307"/>
                      <a:pt x="26" y="307"/>
                    </a:cubicBezTo>
                    <a:cubicBezTo>
                      <a:pt x="25" y="307"/>
                      <a:pt x="25" y="310"/>
                      <a:pt x="26" y="311"/>
                    </a:cubicBezTo>
                    <a:cubicBezTo>
                      <a:pt x="26" y="314"/>
                      <a:pt x="27" y="318"/>
                      <a:pt x="28" y="320"/>
                    </a:cubicBezTo>
                    <a:cubicBezTo>
                      <a:pt x="28" y="322"/>
                      <a:pt x="29" y="325"/>
                      <a:pt x="30" y="326"/>
                    </a:cubicBezTo>
                    <a:cubicBezTo>
                      <a:pt x="30" y="328"/>
                      <a:pt x="31" y="329"/>
                      <a:pt x="32" y="328"/>
                    </a:cubicBezTo>
                    <a:cubicBezTo>
                      <a:pt x="33" y="328"/>
                      <a:pt x="33" y="328"/>
                      <a:pt x="32" y="330"/>
                    </a:cubicBezTo>
                    <a:cubicBezTo>
                      <a:pt x="31" y="331"/>
                      <a:pt x="31" y="332"/>
                      <a:pt x="31" y="334"/>
                    </a:cubicBezTo>
                    <a:cubicBezTo>
                      <a:pt x="32" y="336"/>
                      <a:pt x="33" y="338"/>
                      <a:pt x="35" y="339"/>
                    </a:cubicBezTo>
                    <a:cubicBezTo>
                      <a:pt x="36" y="341"/>
                      <a:pt x="38" y="342"/>
                      <a:pt x="38" y="344"/>
                    </a:cubicBezTo>
                    <a:cubicBezTo>
                      <a:pt x="39" y="345"/>
                      <a:pt x="40" y="346"/>
                      <a:pt x="40" y="348"/>
                    </a:cubicBezTo>
                    <a:cubicBezTo>
                      <a:pt x="40" y="348"/>
                      <a:pt x="40" y="349"/>
                      <a:pt x="40" y="350"/>
                    </a:cubicBezTo>
                    <a:cubicBezTo>
                      <a:pt x="40" y="350"/>
                      <a:pt x="43" y="350"/>
                      <a:pt x="46" y="349"/>
                    </a:cubicBezTo>
                    <a:cubicBezTo>
                      <a:pt x="48" y="349"/>
                      <a:pt x="52" y="349"/>
                      <a:pt x="54" y="349"/>
                    </a:cubicBezTo>
                    <a:cubicBezTo>
                      <a:pt x="55" y="350"/>
                      <a:pt x="56" y="352"/>
                      <a:pt x="56" y="354"/>
                    </a:cubicBezTo>
                    <a:cubicBezTo>
                      <a:pt x="56" y="354"/>
                      <a:pt x="58" y="356"/>
                      <a:pt x="60" y="356"/>
                    </a:cubicBezTo>
                    <a:cubicBezTo>
                      <a:pt x="62" y="357"/>
                      <a:pt x="65" y="357"/>
                      <a:pt x="66" y="356"/>
                    </a:cubicBezTo>
                    <a:cubicBezTo>
                      <a:pt x="67" y="356"/>
                      <a:pt x="69" y="356"/>
                      <a:pt x="69" y="356"/>
                    </a:cubicBezTo>
                    <a:cubicBezTo>
                      <a:pt x="69" y="356"/>
                      <a:pt x="70" y="354"/>
                      <a:pt x="71" y="353"/>
                    </a:cubicBezTo>
                    <a:cubicBezTo>
                      <a:pt x="72" y="352"/>
                      <a:pt x="73" y="351"/>
                      <a:pt x="74" y="350"/>
                    </a:cubicBezTo>
                    <a:cubicBezTo>
                      <a:pt x="74" y="350"/>
                      <a:pt x="76" y="350"/>
                      <a:pt x="77" y="350"/>
                    </a:cubicBezTo>
                    <a:cubicBezTo>
                      <a:pt x="77" y="351"/>
                      <a:pt x="79" y="351"/>
                      <a:pt x="81" y="351"/>
                    </a:cubicBezTo>
                    <a:cubicBezTo>
                      <a:pt x="82" y="350"/>
                      <a:pt x="84" y="349"/>
                      <a:pt x="84" y="349"/>
                    </a:cubicBezTo>
                    <a:cubicBezTo>
                      <a:pt x="85" y="349"/>
                      <a:pt x="86" y="346"/>
                      <a:pt x="86" y="344"/>
                    </a:cubicBezTo>
                    <a:cubicBezTo>
                      <a:pt x="87" y="343"/>
                      <a:pt x="88" y="339"/>
                      <a:pt x="88" y="338"/>
                    </a:cubicBezTo>
                    <a:cubicBezTo>
                      <a:pt x="89" y="336"/>
                      <a:pt x="91" y="332"/>
                      <a:pt x="92" y="331"/>
                    </a:cubicBezTo>
                    <a:cubicBezTo>
                      <a:pt x="93" y="329"/>
                      <a:pt x="93" y="326"/>
                      <a:pt x="92" y="325"/>
                    </a:cubicBezTo>
                    <a:cubicBezTo>
                      <a:pt x="92" y="323"/>
                      <a:pt x="89" y="321"/>
                      <a:pt x="86" y="321"/>
                    </a:cubicBezTo>
                    <a:cubicBezTo>
                      <a:pt x="85" y="320"/>
                      <a:pt x="83" y="318"/>
                      <a:pt x="84" y="317"/>
                    </a:cubicBezTo>
                    <a:cubicBezTo>
                      <a:pt x="86" y="315"/>
                      <a:pt x="85" y="312"/>
                      <a:pt x="82" y="311"/>
                    </a:cubicBezTo>
                    <a:cubicBezTo>
                      <a:pt x="80" y="310"/>
                      <a:pt x="80" y="308"/>
                      <a:pt x="83" y="306"/>
                    </a:cubicBezTo>
                    <a:cubicBezTo>
                      <a:pt x="85" y="306"/>
                      <a:pt x="89" y="304"/>
                      <a:pt x="91" y="304"/>
                    </a:cubicBezTo>
                    <a:cubicBezTo>
                      <a:pt x="93" y="303"/>
                      <a:pt x="96" y="304"/>
                      <a:pt x="97" y="304"/>
                    </a:cubicBezTo>
                    <a:cubicBezTo>
                      <a:pt x="98" y="305"/>
                      <a:pt x="101" y="304"/>
                      <a:pt x="102" y="303"/>
                    </a:cubicBezTo>
                    <a:cubicBezTo>
                      <a:pt x="104" y="301"/>
                      <a:pt x="107" y="299"/>
                      <a:pt x="109" y="298"/>
                    </a:cubicBezTo>
                    <a:cubicBezTo>
                      <a:pt x="110" y="297"/>
                      <a:pt x="112" y="296"/>
                      <a:pt x="113" y="296"/>
                    </a:cubicBezTo>
                    <a:cubicBezTo>
                      <a:pt x="114" y="296"/>
                      <a:pt x="116" y="295"/>
                      <a:pt x="116" y="293"/>
                    </a:cubicBezTo>
                    <a:cubicBezTo>
                      <a:pt x="117" y="292"/>
                      <a:pt x="117" y="290"/>
                      <a:pt x="119" y="288"/>
                    </a:cubicBezTo>
                    <a:cubicBezTo>
                      <a:pt x="120" y="286"/>
                      <a:pt x="122" y="284"/>
                      <a:pt x="124" y="284"/>
                    </a:cubicBezTo>
                    <a:cubicBezTo>
                      <a:pt x="125" y="284"/>
                      <a:pt x="128" y="286"/>
                      <a:pt x="129" y="287"/>
                    </a:cubicBezTo>
                    <a:cubicBezTo>
                      <a:pt x="130" y="288"/>
                      <a:pt x="132" y="289"/>
                      <a:pt x="133" y="289"/>
                    </a:cubicBezTo>
                    <a:cubicBezTo>
                      <a:pt x="134" y="289"/>
                      <a:pt x="136" y="288"/>
                      <a:pt x="137" y="286"/>
                    </a:cubicBezTo>
                    <a:cubicBezTo>
                      <a:pt x="138" y="286"/>
                      <a:pt x="140" y="284"/>
                      <a:pt x="141" y="285"/>
                    </a:cubicBezTo>
                    <a:cubicBezTo>
                      <a:pt x="142" y="285"/>
                      <a:pt x="145" y="285"/>
                      <a:pt x="147" y="285"/>
                    </a:cubicBezTo>
                    <a:cubicBezTo>
                      <a:pt x="149" y="285"/>
                      <a:pt x="152" y="284"/>
                      <a:pt x="154" y="284"/>
                    </a:cubicBezTo>
                    <a:cubicBezTo>
                      <a:pt x="157" y="285"/>
                      <a:pt x="158" y="283"/>
                      <a:pt x="159" y="282"/>
                    </a:cubicBezTo>
                    <a:cubicBezTo>
                      <a:pt x="160" y="280"/>
                      <a:pt x="160" y="278"/>
                      <a:pt x="159" y="277"/>
                    </a:cubicBezTo>
                    <a:cubicBezTo>
                      <a:pt x="158" y="276"/>
                      <a:pt x="158" y="273"/>
                      <a:pt x="158" y="272"/>
                    </a:cubicBezTo>
                    <a:cubicBezTo>
                      <a:pt x="158" y="271"/>
                      <a:pt x="158" y="269"/>
                      <a:pt x="157" y="268"/>
                    </a:cubicBezTo>
                    <a:cubicBezTo>
                      <a:pt x="156" y="267"/>
                      <a:pt x="156" y="264"/>
                      <a:pt x="156" y="263"/>
                    </a:cubicBezTo>
                    <a:cubicBezTo>
                      <a:pt x="156" y="262"/>
                      <a:pt x="156" y="259"/>
                      <a:pt x="158" y="258"/>
                    </a:cubicBezTo>
                    <a:cubicBezTo>
                      <a:pt x="159" y="256"/>
                      <a:pt x="161" y="256"/>
                      <a:pt x="163" y="258"/>
                    </a:cubicBezTo>
                    <a:cubicBezTo>
                      <a:pt x="164" y="260"/>
                      <a:pt x="165" y="261"/>
                      <a:pt x="166" y="262"/>
                    </a:cubicBezTo>
                    <a:cubicBezTo>
                      <a:pt x="167" y="262"/>
                      <a:pt x="169" y="263"/>
                      <a:pt x="171" y="264"/>
                    </a:cubicBezTo>
                    <a:cubicBezTo>
                      <a:pt x="173" y="264"/>
                      <a:pt x="176" y="264"/>
                      <a:pt x="179" y="264"/>
                    </a:cubicBezTo>
                    <a:cubicBezTo>
                      <a:pt x="181" y="264"/>
                      <a:pt x="185" y="263"/>
                      <a:pt x="187" y="263"/>
                    </a:cubicBezTo>
                    <a:cubicBezTo>
                      <a:pt x="188" y="262"/>
                      <a:pt x="191" y="262"/>
                      <a:pt x="193" y="262"/>
                    </a:cubicBezTo>
                    <a:cubicBezTo>
                      <a:pt x="196" y="262"/>
                      <a:pt x="198" y="262"/>
                      <a:pt x="200" y="262"/>
                    </a:cubicBezTo>
                    <a:cubicBezTo>
                      <a:pt x="201" y="262"/>
                      <a:pt x="202" y="261"/>
                      <a:pt x="201" y="260"/>
                    </a:cubicBezTo>
                    <a:cubicBezTo>
                      <a:pt x="199" y="259"/>
                      <a:pt x="199" y="256"/>
                      <a:pt x="199" y="255"/>
                    </a:cubicBezTo>
                    <a:cubicBezTo>
                      <a:pt x="199" y="253"/>
                      <a:pt x="199" y="250"/>
                      <a:pt x="199" y="249"/>
                    </a:cubicBezTo>
                    <a:cubicBezTo>
                      <a:pt x="199" y="248"/>
                      <a:pt x="201" y="246"/>
                      <a:pt x="204" y="245"/>
                    </a:cubicBezTo>
                    <a:cubicBezTo>
                      <a:pt x="205" y="244"/>
                      <a:pt x="208" y="243"/>
                      <a:pt x="210" y="244"/>
                    </a:cubicBezTo>
                    <a:cubicBezTo>
                      <a:pt x="212" y="246"/>
                      <a:pt x="214" y="246"/>
                      <a:pt x="215" y="245"/>
                    </a:cubicBezTo>
                    <a:cubicBezTo>
                      <a:pt x="217" y="244"/>
                      <a:pt x="219" y="242"/>
                      <a:pt x="220" y="241"/>
                    </a:cubicBezTo>
                    <a:cubicBezTo>
                      <a:pt x="221" y="241"/>
                      <a:pt x="221" y="239"/>
                      <a:pt x="222" y="239"/>
                    </a:cubicBezTo>
                    <a:cubicBezTo>
                      <a:pt x="223" y="239"/>
                      <a:pt x="224" y="237"/>
                      <a:pt x="224" y="235"/>
                    </a:cubicBezTo>
                    <a:cubicBezTo>
                      <a:pt x="224" y="235"/>
                      <a:pt x="225" y="234"/>
                      <a:pt x="227" y="234"/>
                    </a:cubicBezTo>
                    <a:cubicBezTo>
                      <a:pt x="228" y="234"/>
                      <a:pt x="229" y="234"/>
                      <a:pt x="230" y="234"/>
                    </a:cubicBezTo>
                    <a:cubicBezTo>
                      <a:pt x="230" y="233"/>
                      <a:pt x="231" y="231"/>
                      <a:pt x="231" y="229"/>
                    </a:cubicBezTo>
                    <a:cubicBezTo>
                      <a:pt x="231" y="228"/>
                      <a:pt x="232" y="226"/>
                      <a:pt x="232" y="224"/>
                    </a:cubicBezTo>
                    <a:cubicBezTo>
                      <a:pt x="232" y="223"/>
                      <a:pt x="234" y="221"/>
                      <a:pt x="236" y="219"/>
                    </a:cubicBezTo>
                    <a:cubicBezTo>
                      <a:pt x="238" y="218"/>
                      <a:pt x="242" y="215"/>
                      <a:pt x="244" y="214"/>
                    </a:cubicBezTo>
                    <a:cubicBezTo>
                      <a:pt x="246" y="213"/>
                      <a:pt x="248" y="211"/>
                      <a:pt x="249" y="212"/>
                    </a:cubicBezTo>
                    <a:cubicBezTo>
                      <a:pt x="250" y="212"/>
                      <a:pt x="250" y="211"/>
                      <a:pt x="250" y="209"/>
                    </a:cubicBezTo>
                    <a:cubicBezTo>
                      <a:pt x="250" y="208"/>
                      <a:pt x="251" y="206"/>
                      <a:pt x="252" y="204"/>
                    </a:cubicBezTo>
                    <a:cubicBezTo>
                      <a:pt x="253" y="203"/>
                      <a:pt x="255" y="203"/>
                      <a:pt x="255" y="204"/>
                    </a:cubicBezTo>
                    <a:cubicBezTo>
                      <a:pt x="256" y="206"/>
                      <a:pt x="257" y="208"/>
                      <a:pt x="258" y="208"/>
                    </a:cubicBezTo>
                    <a:cubicBezTo>
                      <a:pt x="259" y="209"/>
                      <a:pt x="260" y="211"/>
                      <a:pt x="260" y="212"/>
                    </a:cubicBezTo>
                    <a:cubicBezTo>
                      <a:pt x="261" y="212"/>
                      <a:pt x="263" y="213"/>
                      <a:pt x="265" y="212"/>
                    </a:cubicBezTo>
                    <a:cubicBezTo>
                      <a:pt x="266" y="212"/>
                      <a:pt x="267" y="211"/>
                      <a:pt x="267" y="211"/>
                    </a:cubicBezTo>
                    <a:cubicBezTo>
                      <a:pt x="267" y="211"/>
                      <a:pt x="268" y="209"/>
                      <a:pt x="268" y="206"/>
                    </a:cubicBezTo>
                    <a:cubicBezTo>
                      <a:pt x="268" y="204"/>
                      <a:pt x="270" y="200"/>
                      <a:pt x="272" y="200"/>
                    </a:cubicBezTo>
                    <a:cubicBezTo>
                      <a:pt x="273" y="199"/>
                      <a:pt x="276" y="198"/>
                      <a:pt x="276" y="197"/>
                    </a:cubicBezTo>
                    <a:cubicBezTo>
                      <a:pt x="277" y="195"/>
                      <a:pt x="278" y="193"/>
                      <a:pt x="278" y="193"/>
                    </a:cubicBezTo>
                    <a:cubicBezTo>
                      <a:pt x="278" y="191"/>
                      <a:pt x="279" y="190"/>
                      <a:pt x="280" y="190"/>
                    </a:cubicBezTo>
                    <a:cubicBezTo>
                      <a:pt x="281" y="190"/>
                      <a:pt x="283" y="188"/>
                      <a:pt x="283" y="187"/>
                    </a:cubicBezTo>
                    <a:cubicBezTo>
                      <a:pt x="284" y="186"/>
                      <a:pt x="286" y="184"/>
                      <a:pt x="286" y="184"/>
                    </a:cubicBezTo>
                    <a:cubicBezTo>
                      <a:pt x="287" y="183"/>
                      <a:pt x="287" y="181"/>
                      <a:pt x="286" y="178"/>
                    </a:cubicBezTo>
                    <a:cubicBezTo>
                      <a:pt x="284" y="176"/>
                      <a:pt x="283" y="174"/>
                      <a:pt x="283" y="173"/>
                    </a:cubicBezTo>
                    <a:cubicBezTo>
                      <a:pt x="283" y="172"/>
                      <a:pt x="284" y="171"/>
                      <a:pt x="284" y="170"/>
                    </a:cubicBezTo>
                    <a:cubicBezTo>
                      <a:pt x="285" y="168"/>
                      <a:pt x="286" y="167"/>
                      <a:pt x="287" y="165"/>
                    </a:cubicBezTo>
                    <a:cubicBezTo>
                      <a:pt x="289" y="165"/>
                      <a:pt x="289" y="162"/>
                      <a:pt x="289" y="160"/>
                    </a:cubicBezTo>
                    <a:cubicBezTo>
                      <a:pt x="289" y="159"/>
                      <a:pt x="289" y="156"/>
                      <a:pt x="291" y="156"/>
                    </a:cubicBezTo>
                    <a:cubicBezTo>
                      <a:pt x="292" y="155"/>
                      <a:pt x="294" y="156"/>
                      <a:pt x="296" y="158"/>
                    </a:cubicBezTo>
                    <a:cubicBezTo>
                      <a:pt x="297" y="158"/>
                      <a:pt x="299" y="159"/>
                      <a:pt x="301" y="159"/>
                    </a:cubicBezTo>
                    <a:cubicBezTo>
                      <a:pt x="304" y="159"/>
                      <a:pt x="305" y="157"/>
                      <a:pt x="305" y="154"/>
                    </a:cubicBezTo>
                    <a:cubicBezTo>
                      <a:pt x="305" y="152"/>
                      <a:pt x="306" y="150"/>
                      <a:pt x="307" y="150"/>
                    </a:cubicBezTo>
                    <a:cubicBezTo>
                      <a:pt x="308" y="149"/>
                      <a:pt x="310" y="147"/>
                      <a:pt x="311" y="145"/>
                    </a:cubicBezTo>
                    <a:cubicBezTo>
                      <a:pt x="312" y="143"/>
                      <a:pt x="312" y="139"/>
                      <a:pt x="313" y="138"/>
                    </a:cubicBezTo>
                    <a:cubicBezTo>
                      <a:pt x="313" y="136"/>
                      <a:pt x="313" y="132"/>
                      <a:pt x="313" y="129"/>
                    </a:cubicBezTo>
                    <a:cubicBezTo>
                      <a:pt x="313" y="127"/>
                      <a:pt x="315" y="126"/>
                      <a:pt x="318" y="127"/>
                    </a:cubicBezTo>
                    <a:cubicBezTo>
                      <a:pt x="319" y="128"/>
                      <a:pt x="323" y="130"/>
                      <a:pt x="325" y="129"/>
                    </a:cubicBezTo>
                    <a:cubicBezTo>
                      <a:pt x="327" y="129"/>
                      <a:pt x="329" y="129"/>
                      <a:pt x="330" y="130"/>
                    </a:cubicBezTo>
                    <a:cubicBezTo>
                      <a:pt x="331" y="131"/>
                      <a:pt x="335" y="131"/>
                      <a:pt x="337" y="132"/>
                    </a:cubicBezTo>
                    <a:cubicBezTo>
                      <a:pt x="339" y="132"/>
                      <a:pt x="342" y="134"/>
                      <a:pt x="343" y="136"/>
                    </a:cubicBezTo>
                    <a:cubicBezTo>
                      <a:pt x="344" y="138"/>
                      <a:pt x="346" y="139"/>
                      <a:pt x="346" y="139"/>
                    </a:cubicBezTo>
                    <a:cubicBezTo>
                      <a:pt x="347" y="139"/>
                      <a:pt x="350" y="140"/>
                      <a:pt x="352" y="140"/>
                    </a:cubicBezTo>
                    <a:cubicBezTo>
                      <a:pt x="354" y="141"/>
                      <a:pt x="356" y="141"/>
                      <a:pt x="359" y="140"/>
                    </a:cubicBezTo>
                    <a:cubicBezTo>
                      <a:pt x="361" y="139"/>
                      <a:pt x="363" y="140"/>
                      <a:pt x="363" y="141"/>
                    </a:cubicBezTo>
                    <a:cubicBezTo>
                      <a:pt x="364" y="142"/>
                      <a:pt x="365" y="142"/>
                      <a:pt x="366" y="141"/>
                    </a:cubicBezTo>
                    <a:cubicBezTo>
                      <a:pt x="367" y="141"/>
                      <a:pt x="369" y="142"/>
                      <a:pt x="370" y="143"/>
                    </a:cubicBezTo>
                    <a:cubicBezTo>
                      <a:pt x="371" y="143"/>
                      <a:pt x="373" y="144"/>
                      <a:pt x="374" y="145"/>
                    </a:cubicBezTo>
                    <a:cubicBezTo>
                      <a:pt x="376" y="145"/>
                      <a:pt x="378" y="145"/>
                      <a:pt x="379" y="145"/>
                    </a:cubicBezTo>
                    <a:cubicBezTo>
                      <a:pt x="380" y="145"/>
                      <a:pt x="382" y="144"/>
                      <a:pt x="384" y="144"/>
                    </a:cubicBezTo>
                    <a:cubicBezTo>
                      <a:pt x="386" y="143"/>
                      <a:pt x="388" y="142"/>
                      <a:pt x="390" y="142"/>
                    </a:cubicBezTo>
                    <a:cubicBezTo>
                      <a:pt x="392" y="142"/>
                      <a:pt x="395" y="142"/>
                      <a:pt x="396" y="142"/>
                    </a:cubicBezTo>
                    <a:cubicBezTo>
                      <a:pt x="397" y="143"/>
                      <a:pt x="399" y="146"/>
                      <a:pt x="400" y="147"/>
                    </a:cubicBezTo>
                    <a:cubicBezTo>
                      <a:pt x="402" y="148"/>
                      <a:pt x="403" y="151"/>
                      <a:pt x="403" y="152"/>
                    </a:cubicBezTo>
                    <a:cubicBezTo>
                      <a:pt x="404" y="154"/>
                      <a:pt x="403" y="156"/>
                      <a:pt x="402" y="157"/>
                    </a:cubicBezTo>
                    <a:cubicBezTo>
                      <a:pt x="401" y="158"/>
                      <a:pt x="401" y="160"/>
                      <a:pt x="401" y="162"/>
                    </a:cubicBezTo>
                    <a:cubicBezTo>
                      <a:pt x="401" y="163"/>
                      <a:pt x="399" y="166"/>
                      <a:pt x="399" y="167"/>
                    </a:cubicBezTo>
                    <a:cubicBezTo>
                      <a:pt x="398" y="168"/>
                      <a:pt x="398" y="169"/>
                      <a:pt x="399" y="171"/>
                    </a:cubicBezTo>
                    <a:cubicBezTo>
                      <a:pt x="401" y="173"/>
                      <a:pt x="403" y="176"/>
                      <a:pt x="404" y="179"/>
                    </a:cubicBezTo>
                    <a:cubicBezTo>
                      <a:pt x="405" y="181"/>
                      <a:pt x="406" y="184"/>
                      <a:pt x="407" y="185"/>
                    </a:cubicBezTo>
                    <a:cubicBezTo>
                      <a:pt x="407" y="187"/>
                      <a:pt x="409" y="188"/>
                      <a:pt x="411" y="188"/>
                    </a:cubicBezTo>
                    <a:cubicBezTo>
                      <a:pt x="413" y="188"/>
                      <a:pt x="416" y="189"/>
                      <a:pt x="418" y="190"/>
                    </a:cubicBezTo>
                    <a:cubicBezTo>
                      <a:pt x="419" y="190"/>
                      <a:pt x="420" y="190"/>
                      <a:pt x="420" y="190"/>
                    </a:cubicBezTo>
                    <a:cubicBezTo>
                      <a:pt x="420" y="190"/>
                      <a:pt x="422" y="189"/>
                      <a:pt x="423" y="187"/>
                    </a:cubicBezTo>
                    <a:cubicBezTo>
                      <a:pt x="425" y="186"/>
                      <a:pt x="425" y="184"/>
                      <a:pt x="424" y="182"/>
                    </a:cubicBezTo>
                    <a:cubicBezTo>
                      <a:pt x="423" y="181"/>
                      <a:pt x="421" y="178"/>
                      <a:pt x="421" y="176"/>
                    </a:cubicBezTo>
                    <a:cubicBezTo>
                      <a:pt x="420" y="175"/>
                      <a:pt x="421" y="172"/>
                      <a:pt x="422" y="170"/>
                    </a:cubicBezTo>
                    <a:cubicBezTo>
                      <a:pt x="423" y="168"/>
                      <a:pt x="424" y="165"/>
                      <a:pt x="424" y="164"/>
                    </a:cubicBezTo>
                    <a:cubicBezTo>
                      <a:pt x="425" y="163"/>
                      <a:pt x="427" y="161"/>
                      <a:pt x="428" y="159"/>
                    </a:cubicBezTo>
                    <a:cubicBezTo>
                      <a:pt x="429" y="158"/>
                      <a:pt x="431" y="156"/>
                      <a:pt x="433" y="154"/>
                    </a:cubicBezTo>
                    <a:cubicBezTo>
                      <a:pt x="434" y="153"/>
                      <a:pt x="437" y="152"/>
                      <a:pt x="437" y="153"/>
                    </a:cubicBezTo>
                    <a:cubicBezTo>
                      <a:pt x="438" y="154"/>
                      <a:pt x="440" y="155"/>
                      <a:pt x="440" y="155"/>
                    </a:cubicBezTo>
                    <a:cubicBezTo>
                      <a:pt x="441" y="156"/>
                      <a:pt x="443" y="156"/>
                      <a:pt x="446" y="156"/>
                    </a:cubicBezTo>
                    <a:cubicBezTo>
                      <a:pt x="448" y="156"/>
                      <a:pt x="449" y="155"/>
                      <a:pt x="451" y="154"/>
                    </a:cubicBezTo>
                    <a:cubicBezTo>
                      <a:pt x="452" y="153"/>
                      <a:pt x="453" y="150"/>
                      <a:pt x="454" y="149"/>
                    </a:cubicBezTo>
                    <a:cubicBezTo>
                      <a:pt x="455" y="149"/>
                      <a:pt x="454" y="146"/>
                      <a:pt x="454" y="145"/>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5" name="Freeform 23">
                <a:extLst>
                  <a:ext uri="{FF2B5EF4-FFF2-40B4-BE49-F238E27FC236}">
                    <a16:creationId xmlns:a16="http://schemas.microsoft.com/office/drawing/2014/main" id="{2A969DDB-548C-F6F6-E52B-969A9081B07C}"/>
                  </a:ext>
                </a:extLst>
              </p:cNvPr>
              <p:cNvSpPr>
                <a:spLocks/>
              </p:cNvSpPr>
              <p:nvPr/>
            </p:nvSpPr>
            <p:spPr bwMode="auto">
              <a:xfrm>
                <a:off x="4313203" y="2315249"/>
                <a:ext cx="603745" cy="462183"/>
              </a:xfrm>
              <a:custGeom>
                <a:avLst/>
                <a:gdLst/>
                <a:ahLst/>
                <a:cxnLst>
                  <a:cxn ang="0">
                    <a:pos x="319" y="86"/>
                  </a:cxn>
                  <a:cxn ang="0">
                    <a:pos x="290" y="66"/>
                  </a:cxn>
                  <a:cxn ang="0">
                    <a:pos x="277" y="38"/>
                  </a:cxn>
                  <a:cxn ang="0">
                    <a:pos x="266" y="16"/>
                  </a:cxn>
                  <a:cxn ang="0">
                    <a:pos x="238" y="13"/>
                  </a:cxn>
                  <a:cxn ang="0">
                    <a:pos x="229" y="3"/>
                  </a:cxn>
                  <a:cxn ang="0">
                    <a:pos x="188" y="1"/>
                  </a:cxn>
                  <a:cxn ang="0">
                    <a:pos x="156" y="3"/>
                  </a:cxn>
                  <a:cxn ang="0">
                    <a:pos x="143" y="23"/>
                  </a:cxn>
                  <a:cxn ang="0">
                    <a:pos x="109" y="19"/>
                  </a:cxn>
                  <a:cxn ang="0">
                    <a:pos x="78" y="18"/>
                  </a:cxn>
                  <a:cxn ang="0">
                    <a:pos x="43" y="15"/>
                  </a:cxn>
                  <a:cxn ang="0">
                    <a:pos x="21" y="31"/>
                  </a:cxn>
                  <a:cxn ang="0">
                    <a:pos x="6" y="52"/>
                  </a:cxn>
                  <a:cxn ang="0">
                    <a:pos x="27" y="40"/>
                  </a:cxn>
                  <a:cxn ang="0">
                    <a:pos x="13" y="54"/>
                  </a:cxn>
                  <a:cxn ang="0">
                    <a:pos x="21" y="69"/>
                  </a:cxn>
                  <a:cxn ang="0">
                    <a:pos x="46" y="92"/>
                  </a:cxn>
                  <a:cxn ang="0">
                    <a:pos x="82" y="98"/>
                  </a:cxn>
                  <a:cxn ang="0">
                    <a:pos x="112" y="94"/>
                  </a:cxn>
                  <a:cxn ang="0">
                    <a:pos x="117" y="97"/>
                  </a:cxn>
                  <a:cxn ang="0">
                    <a:pos x="97" y="113"/>
                  </a:cxn>
                  <a:cxn ang="0">
                    <a:pos x="74" y="121"/>
                  </a:cxn>
                  <a:cxn ang="0">
                    <a:pos x="56" y="125"/>
                  </a:cxn>
                  <a:cxn ang="0">
                    <a:pos x="41" y="116"/>
                  </a:cxn>
                  <a:cxn ang="0">
                    <a:pos x="42" y="138"/>
                  </a:cxn>
                  <a:cxn ang="0">
                    <a:pos x="78" y="176"/>
                  </a:cxn>
                  <a:cxn ang="0">
                    <a:pos x="118" y="213"/>
                  </a:cxn>
                  <a:cxn ang="0">
                    <a:pos x="159" y="210"/>
                  </a:cxn>
                  <a:cxn ang="0">
                    <a:pos x="191" y="197"/>
                  </a:cxn>
                  <a:cxn ang="0">
                    <a:pos x="212" y="171"/>
                  </a:cxn>
                  <a:cxn ang="0">
                    <a:pos x="200" y="158"/>
                  </a:cxn>
                  <a:cxn ang="0">
                    <a:pos x="206" y="151"/>
                  </a:cxn>
                  <a:cxn ang="0">
                    <a:pos x="213" y="135"/>
                  </a:cxn>
                  <a:cxn ang="0">
                    <a:pos x="231" y="136"/>
                  </a:cxn>
                  <a:cxn ang="0">
                    <a:pos x="240" y="141"/>
                  </a:cxn>
                  <a:cxn ang="0">
                    <a:pos x="226" y="154"/>
                  </a:cxn>
                  <a:cxn ang="0">
                    <a:pos x="227" y="169"/>
                  </a:cxn>
                  <a:cxn ang="0">
                    <a:pos x="242" y="172"/>
                  </a:cxn>
                  <a:cxn ang="0">
                    <a:pos x="228" y="185"/>
                  </a:cxn>
                  <a:cxn ang="0">
                    <a:pos x="229" y="199"/>
                  </a:cxn>
                  <a:cxn ang="0">
                    <a:pos x="240" y="212"/>
                  </a:cxn>
                  <a:cxn ang="0">
                    <a:pos x="238" y="235"/>
                  </a:cxn>
                  <a:cxn ang="0">
                    <a:pos x="231" y="249"/>
                  </a:cxn>
                  <a:cxn ang="0">
                    <a:pos x="246" y="240"/>
                  </a:cxn>
                  <a:cxn ang="0">
                    <a:pos x="266" y="247"/>
                  </a:cxn>
                  <a:cxn ang="0">
                    <a:pos x="277" y="225"/>
                  </a:cxn>
                  <a:cxn ang="0">
                    <a:pos x="297" y="209"/>
                  </a:cxn>
                  <a:cxn ang="0">
                    <a:pos x="300" y="187"/>
                  </a:cxn>
                  <a:cxn ang="0">
                    <a:pos x="307" y="175"/>
                  </a:cxn>
                  <a:cxn ang="0">
                    <a:pos x="297" y="160"/>
                  </a:cxn>
                  <a:cxn ang="0">
                    <a:pos x="312" y="135"/>
                  </a:cxn>
                  <a:cxn ang="0">
                    <a:pos x="313" y="123"/>
                  </a:cxn>
                </a:cxnLst>
                <a:rect l="0" t="0" r="r" b="b"/>
                <a:pathLst>
                  <a:path w="333" h="254">
                    <a:moveTo>
                      <a:pt x="333" y="106"/>
                    </a:moveTo>
                    <a:cubicBezTo>
                      <a:pt x="332" y="106"/>
                      <a:pt x="331" y="105"/>
                      <a:pt x="330" y="104"/>
                    </a:cubicBezTo>
                    <a:cubicBezTo>
                      <a:pt x="329" y="104"/>
                      <a:pt x="329" y="102"/>
                      <a:pt x="329" y="101"/>
                    </a:cubicBezTo>
                    <a:cubicBezTo>
                      <a:pt x="328" y="99"/>
                      <a:pt x="328" y="98"/>
                      <a:pt x="328" y="98"/>
                    </a:cubicBezTo>
                    <a:cubicBezTo>
                      <a:pt x="326" y="93"/>
                      <a:pt x="326" y="93"/>
                      <a:pt x="326" y="93"/>
                    </a:cubicBezTo>
                    <a:cubicBezTo>
                      <a:pt x="326" y="93"/>
                      <a:pt x="322" y="87"/>
                      <a:pt x="319" y="86"/>
                    </a:cubicBezTo>
                    <a:cubicBezTo>
                      <a:pt x="318" y="84"/>
                      <a:pt x="314" y="81"/>
                      <a:pt x="312" y="81"/>
                    </a:cubicBezTo>
                    <a:cubicBezTo>
                      <a:pt x="310" y="79"/>
                      <a:pt x="308" y="78"/>
                      <a:pt x="306" y="78"/>
                    </a:cubicBezTo>
                    <a:cubicBezTo>
                      <a:pt x="305" y="78"/>
                      <a:pt x="302" y="77"/>
                      <a:pt x="301" y="76"/>
                    </a:cubicBezTo>
                    <a:cubicBezTo>
                      <a:pt x="301" y="74"/>
                      <a:pt x="299" y="73"/>
                      <a:pt x="297" y="73"/>
                    </a:cubicBezTo>
                    <a:cubicBezTo>
                      <a:pt x="295" y="73"/>
                      <a:pt x="293" y="72"/>
                      <a:pt x="292" y="71"/>
                    </a:cubicBezTo>
                    <a:cubicBezTo>
                      <a:pt x="292" y="70"/>
                      <a:pt x="291" y="68"/>
                      <a:pt x="290" y="66"/>
                    </a:cubicBezTo>
                    <a:cubicBezTo>
                      <a:pt x="289" y="64"/>
                      <a:pt x="287" y="61"/>
                      <a:pt x="286" y="59"/>
                    </a:cubicBezTo>
                    <a:cubicBezTo>
                      <a:pt x="284" y="57"/>
                      <a:pt x="283" y="55"/>
                      <a:pt x="281" y="54"/>
                    </a:cubicBezTo>
                    <a:cubicBezTo>
                      <a:pt x="280" y="54"/>
                      <a:pt x="279" y="53"/>
                      <a:pt x="280" y="51"/>
                    </a:cubicBezTo>
                    <a:cubicBezTo>
                      <a:pt x="280" y="50"/>
                      <a:pt x="281" y="48"/>
                      <a:pt x="282" y="46"/>
                    </a:cubicBezTo>
                    <a:cubicBezTo>
                      <a:pt x="282" y="44"/>
                      <a:pt x="282" y="42"/>
                      <a:pt x="281" y="40"/>
                    </a:cubicBezTo>
                    <a:cubicBezTo>
                      <a:pt x="279" y="38"/>
                      <a:pt x="278" y="38"/>
                      <a:pt x="277" y="38"/>
                    </a:cubicBezTo>
                    <a:cubicBezTo>
                      <a:pt x="277" y="39"/>
                      <a:pt x="275" y="40"/>
                      <a:pt x="273" y="39"/>
                    </a:cubicBezTo>
                    <a:cubicBezTo>
                      <a:pt x="272" y="39"/>
                      <a:pt x="269" y="38"/>
                      <a:pt x="268" y="37"/>
                    </a:cubicBezTo>
                    <a:cubicBezTo>
                      <a:pt x="266" y="35"/>
                      <a:pt x="265" y="32"/>
                      <a:pt x="265" y="30"/>
                    </a:cubicBezTo>
                    <a:cubicBezTo>
                      <a:pt x="265" y="29"/>
                      <a:pt x="267" y="26"/>
                      <a:pt x="268" y="25"/>
                    </a:cubicBezTo>
                    <a:cubicBezTo>
                      <a:pt x="270" y="23"/>
                      <a:pt x="270" y="22"/>
                      <a:pt x="269" y="20"/>
                    </a:cubicBezTo>
                    <a:cubicBezTo>
                      <a:pt x="267" y="19"/>
                      <a:pt x="266" y="17"/>
                      <a:pt x="266" y="16"/>
                    </a:cubicBezTo>
                    <a:cubicBezTo>
                      <a:pt x="266" y="14"/>
                      <a:pt x="264" y="14"/>
                      <a:pt x="263" y="15"/>
                    </a:cubicBezTo>
                    <a:cubicBezTo>
                      <a:pt x="262" y="15"/>
                      <a:pt x="260" y="17"/>
                      <a:pt x="259" y="19"/>
                    </a:cubicBezTo>
                    <a:cubicBezTo>
                      <a:pt x="258" y="20"/>
                      <a:pt x="256" y="21"/>
                      <a:pt x="255" y="21"/>
                    </a:cubicBezTo>
                    <a:cubicBezTo>
                      <a:pt x="254" y="21"/>
                      <a:pt x="251" y="21"/>
                      <a:pt x="250" y="20"/>
                    </a:cubicBezTo>
                    <a:cubicBezTo>
                      <a:pt x="248" y="18"/>
                      <a:pt x="246" y="16"/>
                      <a:pt x="244" y="16"/>
                    </a:cubicBezTo>
                    <a:cubicBezTo>
                      <a:pt x="242" y="15"/>
                      <a:pt x="240" y="14"/>
                      <a:pt x="238" y="13"/>
                    </a:cubicBezTo>
                    <a:cubicBezTo>
                      <a:pt x="237" y="13"/>
                      <a:pt x="235" y="13"/>
                      <a:pt x="234" y="15"/>
                    </a:cubicBezTo>
                    <a:cubicBezTo>
                      <a:pt x="233" y="16"/>
                      <a:pt x="231" y="16"/>
                      <a:pt x="230" y="15"/>
                    </a:cubicBezTo>
                    <a:cubicBezTo>
                      <a:pt x="230" y="13"/>
                      <a:pt x="228" y="12"/>
                      <a:pt x="227" y="10"/>
                    </a:cubicBezTo>
                    <a:cubicBezTo>
                      <a:pt x="226" y="9"/>
                      <a:pt x="226" y="8"/>
                      <a:pt x="228" y="8"/>
                    </a:cubicBezTo>
                    <a:cubicBezTo>
                      <a:pt x="229" y="8"/>
                      <a:pt x="230" y="6"/>
                      <a:pt x="231" y="4"/>
                    </a:cubicBezTo>
                    <a:cubicBezTo>
                      <a:pt x="232" y="3"/>
                      <a:pt x="231" y="2"/>
                      <a:pt x="229" y="3"/>
                    </a:cubicBezTo>
                    <a:cubicBezTo>
                      <a:pt x="227" y="4"/>
                      <a:pt x="223" y="4"/>
                      <a:pt x="221" y="4"/>
                    </a:cubicBezTo>
                    <a:cubicBezTo>
                      <a:pt x="219" y="4"/>
                      <a:pt x="215" y="4"/>
                      <a:pt x="212" y="3"/>
                    </a:cubicBezTo>
                    <a:cubicBezTo>
                      <a:pt x="211" y="2"/>
                      <a:pt x="206" y="2"/>
                      <a:pt x="204" y="2"/>
                    </a:cubicBezTo>
                    <a:cubicBezTo>
                      <a:pt x="201" y="3"/>
                      <a:pt x="198" y="3"/>
                      <a:pt x="197" y="2"/>
                    </a:cubicBezTo>
                    <a:cubicBezTo>
                      <a:pt x="196" y="2"/>
                      <a:pt x="195" y="2"/>
                      <a:pt x="194" y="2"/>
                    </a:cubicBezTo>
                    <a:cubicBezTo>
                      <a:pt x="193" y="2"/>
                      <a:pt x="190" y="2"/>
                      <a:pt x="188" y="1"/>
                    </a:cubicBezTo>
                    <a:cubicBezTo>
                      <a:pt x="186" y="1"/>
                      <a:pt x="182" y="1"/>
                      <a:pt x="180" y="1"/>
                    </a:cubicBezTo>
                    <a:cubicBezTo>
                      <a:pt x="179" y="2"/>
                      <a:pt x="176" y="2"/>
                      <a:pt x="174" y="1"/>
                    </a:cubicBezTo>
                    <a:cubicBezTo>
                      <a:pt x="173" y="1"/>
                      <a:pt x="171" y="1"/>
                      <a:pt x="169" y="1"/>
                    </a:cubicBezTo>
                    <a:cubicBezTo>
                      <a:pt x="167" y="1"/>
                      <a:pt x="163" y="1"/>
                      <a:pt x="162" y="1"/>
                    </a:cubicBezTo>
                    <a:cubicBezTo>
                      <a:pt x="160" y="0"/>
                      <a:pt x="158" y="0"/>
                      <a:pt x="158" y="0"/>
                    </a:cubicBezTo>
                    <a:cubicBezTo>
                      <a:pt x="158" y="1"/>
                      <a:pt x="157" y="3"/>
                      <a:pt x="156" y="3"/>
                    </a:cubicBezTo>
                    <a:cubicBezTo>
                      <a:pt x="155" y="4"/>
                      <a:pt x="155" y="6"/>
                      <a:pt x="155" y="7"/>
                    </a:cubicBezTo>
                    <a:cubicBezTo>
                      <a:pt x="155" y="9"/>
                      <a:pt x="155" y="11"/>
                      <a:pt x="157" y="12"/>
                    </a:cubicBezTo>
                    <a:cubicBezTo>
                      <a:pt x="158" y="13"/>
                      <a:pt x="158" y="14"/>
                      <a:pt x="157" y="16"/>
                    </a:cubicBezTo>
                    <a:cubicBezTo>
                      <a:pt x="157" y="17"/>
                      <a:pt x="156" y="18"/>
                      <a:pt x="154" y="18"/>
                    </a:cubicBezTo>
                    <a:cubicBezTo>
                      <a:pt x="152" y="18"/>
                      <a:pt x="150" y="19"/>
                      <a:pt x="148" y="21"/>
                    </a:cubicBezTo>
                    <a:cubicBezTo>
                      <a:pt x="148" y="21"/>
                      <a:pt x="145" y="23"/>
                      <a:pt x="143" y="23"/>
                    </a:cubicBezTo>
                    <a:cubicBezTo>
                      <a:pt x="141" y="23"/>
                      <a:pt x="138" y="22"/>
                      <a:pt x="136" y="23"/>
                    </a:cubicBezTo>
                    <a:cubicBezTo>
                      <a:pt x="133" y="22"/>
                      <a:pt x="132" y="20"/>
                      <a:pt x="131" y="18"/>
                    </a:cubicBezTo>
                    <a:cubicBezTo>
                      <a:pt x="132" y="17"/>
                      <a:pt x="131" y="15"/>
                      <a:pt x="130" y="14"/>
                    </a:cubicBezTo>
                    <a:cubicBezTo>
                      <a:pt x="128" y="14"/>
                      <a:pt x="125" y="14"/>
                      <a:pt x="123" y="14"/>
                    </a:cubicBezTo>
                    <a:cubicBezTo>
                      <a:pt x="121" y="14"/>
                      <a:pt x="118" y="15"/>
                      <a:pt x="116" y="16"/>
                    </a:cubicBezTo>
                    <a:cubicBezTo>
                      <a:pt x="115" y="17"/>
                      <a:pt x="111" y="18"/>
                      <a:pt x="109" y="19"/>
                    </a:cubicBezTo>
                    <a:cubicBezTo>
                      <a:pt x="107" y="19"/>
                      <a:pt x="106" y="21"/>
                      <a:pt x="106" y="22"/>
                    </a:cubicBezTo>
                    <a:cubicBezTo>
                      <a:pt x="105" y="23"/>
                      <a:pt x="104" y="24"/>
                      <a:pt x="102" y="24"/>
                    </a:cubicBezTo>
                    <a:cubicBezTo>
                      <a:pt x="101" y="24"/>
                      <a:pt x="99" y="24"/>
                      <a:pt x="96" y="24"/>
                    </a:cubicBezTo>
                    <a:cubicBezTo>
                      <a:pt x="93" y="24"/>
                      <a:pt x="90" y="25"/>
                      <a:pt x="88" y="24"/>
                    </a:cubicBezTo>
                    <a:cubicBezTo>
                      <a:pt x="86" y="24"/>
                      <a:pt x="83" y="22"/>
                      <a:pt x="82" y="21"/>
                    </a:cubicBezTo>
                    <a:cubicBezTo>
                      <a:pt x="82" y="20"/>
                      <a:pt x="80" y="18"/>
                      <a:pt x="78" y="18"/>
                    </a:cubicBezTo>
                    <a:cubicBezTo>
                      <a:pt x="75" y="17"/>
                      <a:pt x="72" y="17"/>
                      <a:pt x="69" y="17"/>
                    </a:cubicBezTo>
                    <a:cubicBezTo>
                      <a:pt x="66" y="16"/>
                      <a:pt x="63" y="16"/>
                      <a:pt x="62" y="17"/>
                    </a:cubicBezTo>
                    <a:cubicBezTo>
                      <a:pt x="60" y="18"/>
                      <a:pt x="57" y="18"/>
                      <a:pt x="56" y="17"/>
                    </a:cubicBezTo>
                    <a:cubicBezTo>
                      <a:pt x="55" y="15"/>
                      <a:pt x="52" y="15"/>
                      <a:pt x="51" y="15"/>
                    </a:cubicBezTo>
                    <a:cubicBezTo>
                      <a:pt x="50" y="16"/>
                      <a:pt x="49" y="15"/>
                      <a:pt x="48" y="15"/>
                    </a:cubicBezTo>
                    <a:cubicBezTo>
                      <a:pt x="47" y="14"/>
                      <a:pt x="44" y="14"/>
                      <a:pt x="43" y="15"/>
                    </a:cubicBezTo>
                    <a:cubicBezTo>
                      <a:pt x="42" y="16"/>
                      <a:pt x="41" y="16"/>
                      <a:pt x="40" y="14"/>
                    </a:cubicBezTo>
                    <a:cubicBezTo>
                      <a:pt x="39" y="12"/>
                      <a:pt x="37" y="13"/>
                      <a:pt x="36" y="15"/>
                    </a:cubicBezTo>
                    <a:cubicBezTo>
                      <a:pt x="35" y="17"/>
                      <a:pt x="34" y="21"/>
                      <a:pt x="34" y="23"/>
                    </a:cubicBezTo>
                    <a:cubicBezTo>
                      <a:pt x="34" y="25"/>
                      <a:pt x="34" y="28"/>
                      <a:pt x="34" y="29"/>
                    </a:cubicBezTo>
                    <a:cubicBezTo>
                      <a:pt x="34" y="31"/>
                      <a:pt x="32" y="32"/>
                      <a:pt x="29" y="31"/>
                    </a:cubicBezTo>
                    <a:cubicBezTo>
                      <a:pt x="27" y="31"/>
                      <a:pt x="23" y="31"/>
                      <a:pt x="21" y="31"/>
                    </a:cubicBezTo>
                    <a:cubicBezTo>
                      <a:pt x="18" y="31"/>
                      <a:pt x="15" y="31"/>
                      <a:pt x="13" y="32"/>
                    </a:cubicBezTo>
                    <a:cubicBezTo>
                      <a:pt x="11" y="32"/>
                      <a:pt x="8" y="34"/>
                      <a:pt x="7" y="35"/>
                    </a:cubicBezTo>
                    <a:cubicBezTo>
                      <a:pt x="5" y="36"/>
                      <a:pt x="3" y="39"/>
                      <a:pt x="2" y="42"/>
                    </a:cubicBezTo>
                    <a:cubicBezTo>
                      <a:pt x="1" y="45"/>
                      <a:pt x="0" y="47"/>
                      <a:pt x="0" y="47"/>
                    </a:cubicBezTo>
                    <a:cubicBezTo>
                      <a:pt x="0" y="47"/>
                      <a:pt x="1" y="48"/>
                      <a:pt x="2" y="50"/>
                    </a:cubicBezTo>
                    <a:cubicBezTo>
                      <a:pt x="3" y="50"/>
                      <a:pt x="4" y="52"/>
                      <a:pt x="6" y="52"/>
                    </a:cubicBezTo>
                    <a:cubicBezTo>
                      <a:pt x="7" y="53"/>
                      <a:pt x="9" y="52"/>
                      <a:pt x="9" y="51"/>
                    </a:cubicBezTo>
                    <a:cubicBezTo>
                      <a:pt x="10" y="50"/>
                      <a:pt x="11" y="48"/>
                      <a:pt x="12" y="48"/>
                    </a:cubicBezTo>
                    <a:cubicBezTo>
                      <a:pt x="14" y="46"/>
                      <a:pt x="17" y="45"/>
                      <a:pt x="18" y="44"/>
                    </a:cubicBezTo>
                    <a:cubicBezTo>
                      <a:pt x="19" y="44"/>
                      <a:pt x="20" y="43"/>
                      <a:pt x="21" y="43"/>
                    </a:cubicBezTo>
                    <a:cubicBezTo>
                      <a:pt x="22" y="43"/>
                      <a:pt x="23" y="42"/>
                      <a:pt x="24" y="41"/>
                    </a:cubicBezTo>
                    <a:cubicBezTo>
                      <a:pt x="25" y="41"/>
                      <a:pt x="26" y="40"/>
                      <a:pt x="27" y="40"/>
                    </a:cubicBezTo>
                    <a:cubicBezTo>
                      <a:pt x="28" y="40"/>
                      <a:pt x="31" y="40"/>
                      <a:pt x="32" y="39"/>
                    </a:cubicBezTo>
                    <a:cubicBezTo>
                      <a:pt x="34" y="39"/>
                      <a:pt x="34" y="39"/>
                      <a:pt x="32" y="40"/>
                    </a:cubicBezTo>
                    <a:cubicBezTo>
                      <a:pt x="29" y="41"/>
                      <a:pt x="27" y="43"/>
                      <a:pt x="26" y="44"/>
                    </a:cubicBezTo>
                    <a:cubicBezTo>
                      <a:pt x="25" y="45"/>
                      <a:pt x="22" y="47"/>
                      <a:pt x="19" y="47"/>
                    </a:cubicBezTo>
                    <a:cubicBezTo>
                      <a:pt x="18" y="48"/>
                      <a:pt x="15" y="50"/>
                      <a:pt x="14" y="51"/>
                    </a:cubicBezTo>
                    <a:cubicBezTo>
                      <a:pt x="13" y="52"/>
                      <a:pt x="13" y="53"/>
                      <a:pt x="13" y="54"/>
                    </a:cubicBezTo>
                    <a:cubicBezTo>
                      <a:pt x="14" y="54"/>
                      <a:pt x="14" y="56"/>
                      <a:pt x="14" y="57"/>
                    </a:cubicBezTo>
                    <a:cubicBezTo>
                      <a:pt x="13" y="58"/>
                      <a:pt x="13" y="59"/>
                      <a:pt x="14" y="59"/>
                    </a:cubicBezTo>
                    <a:cubicBezTo>
                      <a:pt x="14" y="60"/>
                      <a:pt x="15" y="61"/>
                      <a:pt x="15" y="62"/>
                    </a:cubicBezTo>
                    <a:cubicBezTo>
                      <a:pt x="16" y="62"/>
                      <a:pt x="17" y="63"/>
                      <a:pt x="17" y="64"/>
                    </a:cubicBezTo>
                    <a:cubicBezTo>
                      <a:pt x="18" y="64"/>
                      <a:pt x="19" y="65"/>
                      <a:pt x="20" y="66"/>
                    </a:cubicBezTo>
                    <a:cubicBezTo>
                      <a:pt x="21" y="67"/>
                      <a:pt x="21" y="69"/>
                      <a:pt x="21" y="69"/>
                    </a:cubicBezTo>
                    <a:cubicBezTo>
                      <a:pt x="20" y="69"/>
                      <a:pt x="20" y="70"/>
                      <a:pt x="21" y="72"/>
                    </a:cubicBezTo>
                    <a:cubicBezTo>
                      <a:pt x="22" y="74"/>
                      <a:pt x="23" y="75"/>
                      <a:pt x="24" y="76"/>
                    </a:cubicBezTo>
                    <a:cubicBezTo>
                      <a:pt x="25" y="78"/>
                      <a:pt x="27" y="79"/>
                      <a:pt x="29" y="81"/>
                    </a:cubicBezTo>
                    <a:cubicBezTo>
                      <a:pt x="31" y="82"/>
                      <a:pt x="35" y="84"/>
                      <a:pt x="37" y="86"/>
                    </a:cubicBezTo>
                    <a:cubicBezTo>
                      <a:pt x="39" y="88"/>
                      <a:pt x="42" y="89"/>
                      <a:pt x="42" y="90"/>
                    </a:cubicBezTo>
                    <a:cubicBezTo>
                      <a:pt x="43" y="90"/>
                      <a:pt x="45" y="91"/>
                      <a:pt x="46" y="92"/>
                    </a:cubicBezTo>
                    <a:cubicBezTo>
                      <a:pt x="47" y="93"/>
                      <a:pt x="49" y="94"/>
                      <a:pt x="51" y="95"/>
                    </a:cubicBezTo>
                    <a:cubicBezTo>
                      <a:pt x="53" y="96"/>
                      <a:pt x="56" y="96"/>
                      <a:pt x="57" y="96"/>
                    </a:cubicBezTo>
                    <a:cubicBezTo>
                      <a:pt x="58" y="97"/>
                      <a:pt x="61" y="98"/>
                      <a:pt x="64" y="99"/>
                    </a:cubicBezTo>
                    <a:cubicBezTo>
                      <a:pt x="65" y="100"/>
                      <a:pt x="69" y="101"/>
                      <a:pt x="72" y="102"/>
                    </a:cubicBezTo>
                    <a:cubicBezTo>
                      <a:pt x="74" y="102"/>
                      <a:pt x="77" y="102"/>
                      <a:pt x="78" y="101"/>
                    </a:cubicBezTo>
                    <a:cubicBezTo>
                      <a:pt x="80" y="100"/>
                      <a:pt x="82" y="99"/>
                      <a:pt x="82" y="98"/>
                    </a:cubicBezTo>
                    <a:cubicBezTo>
                      <a:pt x="84" y="98"/>
                      <a:pt x="87" y="96"/>
                      <a:pt x="89" y="96"/>
                    </a:cubicBezTo>
                    <a:cubicBezTo>
                      <a:pt x="90" y="96"/>
                      <a:pt x="94" y="95"/>
                      <a:pt x="95" y="95"/>
                    </a:cubicBezTo>
                    <a:cubicBezTo>
                      <a:pt x="97" y="95"/>
                      <a:pt x="98" y="94"/>
                      <a:pt x="99" y="94"/>
                    </a:cubicBezTo>
                    <a:cubicBezTo>
                      <a:pt x="100" y="94"/>
                      <a:pt x="102" y="93"/>
                      <a:pt x="103" y="93"/>
                    </a:cubicBezTo>
                    <a:cubicBezTo>
                      <a:pt x="105" y="93"/>
                      <a:pt x="106" y="93"/>
                      <a:pt x="107" y="93"/>
                    </a:cubicBezTo>
                    <a:cubicBezTo>
                      <a:pt x="108" y="93"/>
                      <a:pt x="110" y="93"/>
                      <a:pt x="112" y="94"/>
                    </a:cubicBezTo>
                    <a:cubicBezTo>
                      <a:pt x="113" y="94"/>
                      <a:pt x="114" y="93"/>
                      <a:pt x="114" y="92"/>
                    </a:cubicBezTo>
                    <a:cubicBezTo>
                      <a:pt x="114" y="91"/>
                      <a:pt x="115" y="89"/>
                      <a:pt x="116" y="88"/>
                    </a:cubicBezTo>
                    <a:cubicBezTo>
                      <a:pt x="116" y="86"/>
                      <a:pt x="118" y="86"/>
                      <a:pt x="119" y="86"/>
                    </a:cubicBezTo>
                    <a:cubicBezTo>
                      <a:pt x="120" y="86"/>
                      <a:pt x="121" y="87"/>
                      <a:pt x="122" y="89"/>
                    </a:cubicBezTo>
                    <a:cubicBezTo>
                      <a:pt x="122" y="90"/>
                      <a:pt x="122" y="92"/>
                      <a:pt x="121" y="93"/>
                    </a:cubicBezTo>
                    <a:cubicBezTo>
                      <a:pt x="120" y="95"/>
                      <a:pt x="118" y="97"/>
                      <a:pt x="117" y="97"/>
                    </a:cubicBezTo>
                    <a:cubicBezTo>
                      <a:pt x="115" y="97"/>
                      <a:pt x="114" y="98"/>
                      <a:pt x="113" y="100"/>
                    </a:cubicBezTo>
                    <a:cubicBezTo>
                      <a:pt x="112" y="101"/>
                      <a:pt x="110" y="103"/>
                      <a:pt x="109" y="104"/>
                    </a:cubicBezTo>
                    <a:cubicBezTo>
                      <a:pt x="108" y="106"/>
                      <a:pt x="107" y="107"/>
                      <a:pt x="107" y="108"/>
                    </a:cubicBezTo>
                    <a:cubicBezTo>
                      <a:pt x="107" y="109"/>
                      <a:pt x="105" y="110"/>
                      <a:pt x="104" y="111"/>
                    </a:cubicBezTo>
                    <a:cubicBezTo>
                      <a:pt x="102" y="112"/>
                      <a:pt x="101" y="113"/>
                      <a:pt x="100" y="114"/>
                    </a:cubicBezTo>
                    <a:cubicBezTo>
                      <a:pt x="100" y="114"/>
                      <a:pt x="98" y="114"/>
                      <a:pt x="97" y="113"/>
                    </a:cubicBezTo>
                    <a:cubicBezTo>
                      <a:pt x="95" y="113"/>
                      <a:pt x="92" y="114"/>
                      <a:pt x="91" y="115"/>
                    </a:cubicBezTo>
                    <a:cubicBezTo>
                      <a:pt x="90" y="116"/>
                      <a:pt x="88" y="117"/>
                      <a:pt x="86" y="118"/>
                    </a:cubicBezTo>
                    <a:cubicBezTo>
                      <a:pt x="85" y="118"/>
                      <a:pt x="84" y="119"/>
                      <a:pt x="83" y="119"/>
                    </a:cubicBezTo>
                    <a:cubicBezTo>
                      <a:pt x="82" y="119"/>
                      <a:pt x="80" y="119"/>
                      <a:pt x="79" y="119"/>
                    </a:cubicBezTo>
                    <a:cubicBezTo>
                      <a:pt x="78" y="118"/>
                      <a:pt x="77" y="119"/>
                      <a:pt x="76" y="120"/>
                    </a:cubicBezTo>
                    <a:cubicBezTo>
                      <a:pt x="76" y="120"/>
                      <a:pt x="75" y="121"/>
                      <a:pt x="74" y="121"/>
                    </a:cubicBezTo>
                    <a:cubicBezTo>
                      <a:pt x="74" y="122"/>
                      <a:pt x="72" y="123"/>
                      <a:pt x="71" y="123"/>
                    </a:cubicBezTo>
                    <a:cubicBezTo>
                      <a:pt x="70" y="123"/>
                      <a:pt x="68" y="123"/>
                      <a:pt x="68" y="122"/>
                    </a:cubicBezTo>
                    <a:cubicBezTo>
                      <a:pt x="67" y="121"/>
                      <a:pt x="66" y="121"/>
                      <a:pt x="65" y="122"/>
                    </a:cubicBezTo>
                    <a:cubicBezTo>
                      <a:pt x="65" y="122"/>
                      <a:pt x="63" y="123"/>
                      <a:pt x="62" y="123"/>
                    </a:cubicBezTo>
                    <a:cubicBezTo>
                      <a:pt x="61" y="124"/>
                      <a:pt x="59" y="124"/>
                      <a:pt x="59" y="123"/>
                    </a:cubicBezTo>
                    <a:cubicBezTo>
                      <a:pt x="59" y="123"/>
                      <a:pt x="57" y="124"/>
                      <a:pt x="56" y="125"/>
                    </a:cubicBezTo>
                    <a:cubicBezTo>
                      <a:pt x="55" y="126"/>
                      <a:pt x="53" y="126"/>
                      <a:pt x="52" y="126"/>
                    </a:cubicBezTo>
                    <a:cubicBezTo>
                      <a:pt x="51" y="125"/>
                      <a:pt x="50" y="125"/>
                      <a:pt x="49" y="125"/>
                    </a:cubicBezTo>
                    <a:cubicBezTo>
                      <a:pt x="48" y="125"/>
                      <a:pt x="48" y="124"/>
                      <a:pt x="48" y="123"/>
                    </a:cubicBezTo>
                    <a:cubicBezTo>
                      <a:pt x="48" y="122"/>
                      <a:pt x="47" y="120"/>
                      <a:pt x="47" y="120"/>
                    </a:cubicBezTo>
                    <a:cubicBezTo>
                      <a:pt x="46" y="119"/>
                      <a:pt x="45" y="119"/>
                      <a:pt x="43" y="119"/>
                    </a:cubicBezTo>
                    <a:cubicBezTo>
                      <a:pt x="43" y="119"/>
                      <a:pt x="41" y="117"/>
                      <a:pt x="41" y="116"/>
                    </a:cubicBezTo>
                    <a:cubicBezTo>
                      <a:pt x="41" y="115"/>
                      <a:pt x="40" y="115"/>
                      <a:pt x="39" y="115"/>
                    </a:cubicBezTo>
                    <a:cubicBezTo>
                      <a:pt x="37" y="115"/>
                      <a:pt x="36" y="115"/>
                      <a:pt x="35" y="116"/>
                    </a:cubicBezTo>
                    <a:cubicBezTo>
                      <a:pt x="34" y="118"/>
                      <a:pt x="34" y="120"/>
                      <a:pt x="34" y="121"/>
                    </a:cubicBezTo>
                    <a:cubicBezTo>
                      <a:pt x="34" y="122"/>
                      <a:pt x="34" y="124"/>
                      <a:pt x="35" y="125"/>
                    </a:cubicBezTo>
                    <a:cubicBezTo>
                      <a:pt x="35" y="127"/>
                      <a:pt x="35" y="129"/>
                      <a:pt x="36" y="131"/>
                    </a:cubicBezTo>
                    <a:cubicBezTo>
                      <a:pt x="38" y="132"/>
                      <a:pt x="40" y="136"/>
                      <a:pt x="42" y="138"/>
                    </a:cubicBezTo>
                    <a:cubicBezTo>
                      <a:pt x="44" y="141"/>
                      <a:pt x="46" y="144"/>
                      <a:pt x="48" y="146"/>
                    </a:cubicBezTo>
                    <a:cubicBezTo>
                      <a:pt x="50" y="147"/>
                      <a:pt x="53" y="151"/>
                      <a:pt x="54" y="152"/>
                    </a:cubicBezTo>
                    <a:cubicBezTo>
                      <a:pt x="56" y="153"/>
                      <a:pt x="60" y="156"/>
                      <a:pt x="63" y="159"/>
                    </a:cubicBezTo>
                    <a:cubicBezTo>
                      <a:pt x="65" y="160"/>
                      <a:pt x="68" y="164"/>
                      <a:pt x="69" y="165"/>
                    </a:cubicBezTo>
                    <a:cubicBezTo>
                      <a:pt x="71" y="167"/>
                      <a:pt x="72" y="170"/>
                      <a:pt x="73" y="170"/>
                    </a:cubicBezTo>
                    <a:cubicBezTo>
                      <a:pt x="75" y="171"/>
                      <a:pt x="77" y="174"/>
                      <a:pt x="78" y="176"/>
                    </a:cubicBezTo>
                    <a:cubicBezTo>
                      <a:pt x="79" y="179"/>
                      <a:pt x="81" y="181"/>
                      <a:pt x="82" y="183"/>
                    </a:cubicBezTo>
                    <a:cubicBezTo>
                      <a:pt x="84" y="184"/>
                      <a:pt x="86" y="186"/>
                      <a:pt x="87" y="188"/>
                    </a:cubicBezTo>
                    <a:cubicBezTo>
                      <a:pt x="89" y="189"/>
                      <a:pt x="91" y="192"/>
                      <a:pt x="92" y="194"/>
                    </a:cubicBezTo>
                    <a:cubicBezTo>
                      <a:pt x="94" y="195"/>
                      <a:pt x="97" y="198"/>
                      <a:pt x="99" y="199"/>
                    </a:cubicBezTo>
                    <a:cubicBezTo>
                      <a:pt x="100" y="201"/>
                      <a:pt x="104" y="204"/>
                      <a:pt x="107" y="207"/>
                    </a:cubicBezTo>
                    <a:cubicBezTo>
                      <a:pt x="110" y="209"/>
                      <a:pt x="116" y="212"/>
                      <a:pt x="118" y="213"/>
                    </a:cubicBezTo>
                    <a:cubicBezTo>
                      <a:pt x="121" y="214"/>
                      <a:pt x="125" y="216"/>
                      <a:pt x="126" y="216"/>
                    </a:cubicBezTo>
                    <a:cubicBezTo>
                      <a:pt x="131" y="211"/>
                      <a:pt x="131" y="211"/>
                      <a:pt x="131" y="211"/>
                    </a:cubicBezTo>
                    <a:cubicBezTo>
                      <a:pt x="137" y="211"/>
                      <a:pt x="137" y="211"/>
                      <a:pt x="137" y="211"/>
                    </a:cubicBezTo>
                    <a:cubicBezTo>
                      <a:pt x="143" y="216"/>
                      <a:pt x="143" y="216"/>
                      <a:pt x="143" y="216"/>
                    </a:cubicBezTo>
                    <a:cubicBezTo>
                      <a:pt x="146" y="215"/>
                      <a:pt x="150" y="214"/>
                      <a:pt x="152" y="213"/>
                    </a:cubicBezTo>
                    <a:cubicBezTo>
                      <a:pt x="155" y="212"/>
                      <a:pt x="158" y="211"/>
                      <a:pt x="159" y="210"/>
                    </a:cubicBezTo>
                    <a:cubicBezTo>
                      <a:pt x="161" y="210"/>
                      <a:pt x="164" y="209"/>
                      <a:pt x="165" y="208"/>
                    </a:cubicBezTo>
                    <a:cubicBezTo>
                      <a:pt x="166" y="207"/>
                      <a:pt x="168" y="206"/>
                      <a:pt x="170" y="206"/>
                    </a:cubicBezTo>
                    <a:cubicBezTo>
                      <a:pt x="173" y="206"/>
                      <a:pt x="175" y="205"/>
                      <a:pt x="176" y="204"/>
                    </a:cubicBezTo>
                    <a:cubicBezTo>
                      <a:pt x="177" y="203"/>
                      <a:pt x="179" y="202"/>
                      <a:pt x="181" y="201"/>
                    </a:cubicBezTo>
                    <a:cubicBezTo>
                      <a:pt x="182" y="201"/>
                      <a:pt x="184" y="200"/>
                      <a:pt x="185" y="199"/>
                    </a:cubicBezTo>
                    <a:cubicBezTo>
                      <a:pt x="187" y="198"/>
                      <a:pt x="190" y="197"/>
                      <a:pt x="191" y="197"/>
                    </a:cubicBezTo>
                    <a:cubicBezTo>
                      <a:pt x="193" y="197"/>
                      <a:pt x="195" y="196"/>
                      <a:pt x="197" y="195"/>
                    </a:cubicBezTo>
                    <a:cubicBezTo>
                      <a:pt x="198" y="194"/>
                      <a:pt x="199" y="193"/>
                      <a:pt x="199" y="191"/>
                    </a:cubicBezTo>
                    <a:cubicBezTo>
                      <a:pt x="200" y="190"/>
                      <a:pt x="201" y="187"/>
                      <a:pt x="202" y="186"/>
                    </a:cubicBezTo>
                    <a:cubicBezTo>
                      <a:pt x="203" y="185"/>
                      <a:pt x="205" y="182"/>
                      <a:pt x="206" y="181"/>
                    </a:cubicBezTo>
                    <a:cubicBezTo>
                      <a:pt x="208" y="180"/>
                      <a:pt x="210" y="178"/>
                      <a:pt x="210" y="176"/>
                    </a:cubicBezTo>
                    <a:cubicBezTo>
                      <a:pt x="211" y="174"/>
                      <a:pt x="212" y="172"/>
                      <a:pt x="212" y="171"/>
                    </a:cubicBezTo>
                    <a:cubicBezTo>
                      <a:pt x="212" y="169"/>
                      <a:pt x="211" y="169"/>
                      <a:pt x="210" y="168"/>
                    </a:cubicBezTo>
                    <a:cubicBezTo>
                      <a:pt x="209" y="167"/>
                      <a:pt x="208" y="165"/>
                      <a:pt x="207" y="164"/>
                    </a:cubicBezTo>
                    <a:cubicBezTo>
                      <a:pt x="206" y="164"/>
                      <a:pt x="204" y="163"/>
                      <a:pt x="203" y="162"/>
                    </a:cubicBezTo>
                    <a:cubicBezTo>
                      <a:pt x="201" y="162"/>
                      <a:pt x="199" y="161"/>
                      <a:pt x="198" y="160"/>
                    </a:cubicBezTo>
                    <a:cubicBezTo>
                      <a:pt x="198" y="160"/>
                      <a:pt x="198" y="160"/>
                      <a:pt x="198" y="160"/>
                    </a:cubicBezTo>
                    <a:cubicBezTo>
                      <a:pt x="199" y="159"/>
                      <a:pt x="200" y="159"/>
                      <a:pt x="200" y="158"/>
                    </a:cubicBezTo>
                    <a:cubicBezTo>
                      <a:pt x="200" y="158"/>
                      <a:pt x="202" y="158"/>
                      <a:pt x="203" y="158"/>
                    </a:cubicBezTo>
                    <a:cubicBezTo>
                      <a:pt x="204" y="159"/>
                      <a:pt x="205" y="158"/>
                      <a:pt x="205" y="157"/>
                    </a:cubicBezTo>
                    <a:cubicBezTo>
                      <a:pt x="205" y="155"/>
                      <a:pt x="204" y="154"/>
                      <a:pt x="203" y="154"/>
                    </a:cubicBezTo>
                    <a:cubicBezTo>
                      <a:pt x="202" y="154"/>
                      <a:pt x="201" y="154"/>
                      <a:pt x="202" y="153"/>
                    </a:cubicBezTo>
                    <a:cubicBezTo>
                      <a:pt x="202" y="152"/>
                      <a:pt x="202" y="151"/>
                      <a:pt x="203" y="151"/>
                    </a:cubicBezTo>
                    <a:cubicBezTo>
                      <a:pt x="203" y="151"/>
                      <a:pt x="205" y="151"/>
                      <a:pt x="206" y="151"/>
                    </a:cubicBezTo>
                    <a:cubicBezTo>
                      <a:pt x="207" y="150"/>
                      <a:pt x="209" y="149"/>
                      <a:pt x="210" y="149"/>
                    </a:cubicBezTo>
                    <a:cubicBezTo>
                      <a:pt x="212" y="148"/>
                      <a:pt x="214" y="146"/>
                      <a:pt x="214" y="144"/>
                    </a:cubicBezTo>
                    <a:cubicBezTo>
                      <a:pt x="215" y="141"/>
                      <a:pt x="215" y="140"/>
                      <a:pt x="214" y="139"/>
                    </a:cubicBezTo>
                    <a:cubicBezTo>
                      <a:pt x="213" y="139"/>
                      <a:pt x="211" y="137"/>
                      <a:pt x="210" y="136"/>
                    </a:cubicBezTo>
                    <a:cubicBezTo>
                      <a:pt x="209" y="136"/>
                      <a:pt x="209" y="135"/>
                      <a:pt x="209" y="135"/>
                    </a:cubicBezTo>
                    <a:cubicBezTo>
                      <a:pt x="210" y="135"/>
                      <a:pt x="212" y="135"/>
                      <a:pt x="213" y="135"/>
                    </a:cubicBezTo>
                    <a:cubicBezTo>
                      <a:pt x="214" y="136"/>
                      <a:pt x="215" y="135"/>
                      <a:pt x="215" y="135"/>
                    </a:cubicBezTo>
                    <a:cubicBezTo>
                      <a:pt x="216" y="135"/>
                      <a:pt x="217" y="134"/>
                      <a:pt x="217" y="132"/>
                    </a:cubicBezTo>
                    <a:cubicBezTo>
                      <a:pt x="218" y="131"/>
                      <a:pt x="219" y="132"/>
                      <a:pt x="219" y="133"/>
                    </a:cubicBezTo>
                    <a:cubicBezTo>
                      <a:pt x="219" y="135"/>
                      <a:pt x="220" y="136"/>
                      <a:pt x="221" y="137"/>
                    </a:cubicBezTo>
                    <a:cubicBezTo>
                      <a:pt x="221" y="138"/>
                      <a:pt x="224" y="138"/>
                      <a:pt x="225" y="137"/>
                    </a:cubicBezTo>
                    <a:cubicBezTo>
                      <a:pt x="227" y="137"/>
                      <a:pt x="230" y="136"/>
                      <a:pt x="231" y="136"/>
                    </a:cubicBezTo>
                    <a:cubicBezTo>
                      <a:pt x="233" y="136"/>
                      <a:pt x="234" y="136"/>
                      <a:pt x="235" y="137"/>
                    </a:cubicBezTo>
                    <a:cubicBezTo>
                      <a:pt x="236" y="137"/>
                      <a:pt x="238" y="137"/>
                      <a:pt x="240" y="137"/>
                    </a:cubicBezTo>
                    <a:cubicBezTo>
                      <a:pt x="242" y="137"/>
                      <a:pt x="244" y="137"/>
                      <a:pt x="245" y="137"/>
                    </a:cubicBezTo>
                    <a:cubicBezTo>
                      <a:pt x="247" y="138"/>
                      <a:pt x="247" y="138"/>
                      <a:pt x="246" y="139"/>
                    </a:cubicBezTo>
                    <a:cubicBezTo>
                      <a:pt x="246" y="140"/>
                      <a:pt x="244" y="140"/>
                      <a:pt x="243" y="140"/>
                    </a:cubicBezTo>
                    <a:cubicBezTo>
                      <a:pt x="242" y="140"/>
                      <a:pt x="241" y="141"/>
                      <a:pt x="240" y="141"/>
                    </a:cubicBezTo>
                    <a:cubicBezTo>
                      <a:pt x="238" y="142"/>
                      <a:pt x="236" y="142"/>
                      <a:pt x="235" y="142"/>
                    </a:cubicBezTo>
                    <a:cubicBezTo>
                      <a:pt x="234" y="142"/>
                      <a:pt x="233" y="142"/>
                      <a:pt x="232" y="141"/>
                    </a:cubicBezTo>
                    <a:cubicBezTo>
                      <a:pt x="231" y="141"/>
                      <a:pt x="229" y="141"/>
                      <a:pt x="227" y="142"/>
                    </a:cubicBezTo>
                    <a:cubicBezTo>
                      <a:pt x="226" y="143"/>
                      <a:pt x="226" y="145"/>
                      <a:pt x="226" y="146"/>
                    </a:cubicBezTo>
                    <a:cubicBezTo>
                      <a:pt x="226" y="148"/>
                      <a:pt x="225" y="150"/>
                      <a:pt x="225" y="151"/>
                    </a:cubicBezTo>
                    <a:cubicBezTo>
                      <a:pt x="224" y="153"/>
                      <a:pt x="225" y="154"/>
                      <a:pt x="226" y="154"/>
                    </a:cubicBezTo>
                    <a:cubicBezTo>
                      <a:pt x="227" y="154"/>
                      <a:pt x="229" y="154"/>
                      <a:pt x="231" y="154"/>
                    </a:cubicBezTo>
                    <a:cubicBezTo>
                      <a:pt x="233" y="153"/>
                      <a:pt x="233" y="154"/>
                      <a:pt x="232" y="155"/>
                    </a:cubicBezTo>
                    <a:cubicBezTo>
                      <a:pt x="230" y="155"/>
                      <a:pt x="228" y="157"/>
                      <a:pt x="228" y="158"/>
                    </a:cubicBezTo>
                    <a:cubicBezTo>
                      <a:pt x="227" y="159"/>
                      <a:pt x="227" y="161"/>
                      <a:pt x="227" y="162"/>
                    </a:cubicBezTo>
                    <a:cubicBezTo>
                      <a:pt x="227" y="163"/>
                      <a:pt x="227" y="165"/>
                      <a:pt x="226" y="167"/>
                    </a:cubicBezTo>
                    <a:cubicBezTo>
                      <a:pt x="225" y="167"/>
                      <a:pt x="225" y="168"/>
                      <a:pt x="227" y="169"/>
                    </a:cubicBezTo>
                    <a:cubicBezTo>
                      <a:pt x="228" y="169"/>
                      <a:pt x="231" y="169"/>
                      <a:pt x="235" y="169"/>
                    </a:cubicBezTo>
                    <a:cubicBezTo>
                      <a:pt x="237" y="169"/>
                      <a:pt x="242" y="169"/>
                      <a:pt x="243" y="169"/>
                    </a:cubicBezTo>
                    <a:cubicBezTo>
                      <a:pt x="245" y="169"/>
                      <a:pt x="247" y="169"/>
                      <a:pt x="250" y="168"/>
                    </a:cubicBezTo>
                    <a:cubicBezTo>
                      <a:pt x="252" y="167"/>
                      <a:pt x="253" y="167"/>
                      <a:pt x="253" y="167"/>
                    </a:cubicBezTo>
                    <a:cubicBezTo>
                      <a:pt x="253" y="167"/>
                      <a:pt x="252" y="168"/>
                      <a:pt x="249" y="169"/>
                    </a:cubicBezTo>
                    <a:cubicBezTo>
                      <a:pt x="246" y="170"/>
                      <a:pt x="243" y="171"/>
                      <a:pt x="242" y="172"/>
                    </a:cubicBezTo>
                    <a:cubicBezTo>
                      <a:pt x="240" y="172"/>
                      <a:pt x="238" y="173"/>
                      <a:pt x="237" y="174"/>
                    </a:cubicBezTo>
                    <a:cubicBezTo>
                      <a:pt x="235" y="176"/>
                      <a:pt x="232" y="176"/>
                      <a:pt x="231" y="177"/>
                    </a:cubicBezTo>
                    <a:cubicBezTo>
                      <a:pt x="229" y="178"/>
                      <a:pt x="229" y="179"/>
                      <a:pt x="229" y="180"/>
                    </a:cubicBezTo>
                    <a:cubicBezTo>
                      <a:pt x="229" y="181"/>
                      <a:pt x="230" y="181"/>
                      <a:pt x="231" y="181"/>
                    </a:cubicBezTo>
                    <a:cubicBezTo>
                      <a:pt x="232" y="181"/>
                      <a:pt x="231" y="181"/>
                      <a:pt x="230" y="182"/>
                    </a:cubicBezTo>
                    <a:cubicBezTo>
                      <a:pt x="229" y="183"/>
                      <a:pt x="228" y="184"/>
                      <a:pt x="228" y="185"/>
                    </a:cubicBezTo>
                    <a:cubicBezTo>
                      <a:pt x="229" y="185"/>
                      <a:pt x="228" y="187"/>
                      <a:pt x="227" y="188"/>
                    </a:cubicBezTo>
                    <a:cubicBezTo>
                      <a:pt x="227" y="188"/>
                      <a:pt x="226" y="189"/>
                      <a:pt x="227" y="190"/>
                    </a:cubicBezTo>
                    <a:cubicBezTo>
                      <a:pt x="227" y="191"/>
                      <a:pt x="228" y="192"/>
                      <a:pt x="229" y="193"/>
                    </a:cubicBezTo>
                    <a:cubicBezTo>
                      <a:pt x="231" y="193"/>
                      <a:pt x="231" y="193"/>
                      <a:pt x="231" y="194"/>
                    </a:cubicBezTo>
                    <a:cubicBezTo>
                      <a:pt x="232" y="195"/>
                      <a:pt x="232" y="196"/>
                      <a:pt x="231" y="197"/>
                    </a:cubicBezTo>
                    <a:cubicBezTo>
                      <a:pt x="231" y="198"/>
                      <a:pt x="230" y="199"/>
                      <a:pt x="229" y="199"/>
                    </a:cubicBezTo>
                    <a:cubicBezTo>
                      <a:pt x="229" y="200"/>
                      <a:pt x="230" y="201"/>
                      <a:pt x="231" y="201"/>
                    </a:cubicBezTo>
                    <a:cubicBezTo>
                      <a:pt x="232" y="202"/>
                      <a:pt x="233" y="202"/>
                      <a:pt x="235" y="201"/>
                    </a:cubicBezTo>
                    <a:cubicBezTo>
                      <a:pt x="236" y="201"/>
                      <a:pt x="237" y="201"/>
                      <a:pt x="238" y="201"/>
                    </a:cubicBezTo>
                    <a:cubicBezTo>
                      <a:pt x="238" y="202"/>
                      <a:pt x="238" y="203"/>
                      <a:pt x="238" y="203"/>
                    </a:cubicBezTo>
                    <a:cubicBezTo>
                      <a:pt x="237" y="204"/>
                      <a:pt x="238" y="206"/>
                      <a:pt x="239" y="207"/>
                    </a:cubicBezTo>
                    <a:cubicBezTo>
                      <a:pt x="240" y="208"/>
                      <a:pt x="240" y="210"/>
                      <a:pt x="240" y="212"/>
                    </a:cubicBezTo>
                    <a:cubicBezTo>
                      <a:pt x="240" y="213"/>
                      <a:pt x="240" y="214"/>
                      <a:pt x="241" y="215"/>
                    </a:cubicBezTo>
                    <a:cubicBezTo>
                      <a:pt x="241" y="215"/>
                      <a:pt x="242" y="216"/>
                      <a:pt x="242" y="218"/>
                    </a:cubicBezTo>
                    <a:cubicBezTo>
                      <a:pt x="242" y="219"/>
                      <a:pt x="242" y="221"/>
                      <a:pt x="242" y="223"/>
                    </a:cubicBezTo>
                    <a:cubicBezTo>
                      <a:pt x="241" y="224"/>
                      <a:pt x="241" y="227"/>
                      <a:pt x="240" y="229"/>
                    </a:cubicBezTo>
                    <a:cubicBezTo>
                      <a:pt x="240" y="230"/>
                      <a:pt x="240" y="231"/>
                      <a:pt x="239" y="233"/>
                    </a:cubicBezTo>
                    <a:cubicBezTo>
                      <a:pt x="239" y="233"/>
                      <a:pt x="238" y="234"/>
                      <a:pt x="238" y="235"/>
                    </a:cubicBezTo>
                    <a:cubicBezTo>
                      <a:pt x="242" y="236"/>
                      <a:pt x="242" y="236"/>
                      <a:pt x="242" y="236"/>
                    </a:cubicBezTo>
                    <a:cubicBezTo>
                      <a:pt x="243" y="239"/>
                      <a:pt x="243" y="239"/>
                      <a:pt x="243" y="239"/>
                    </a:cubicBezTo>
                    <a:cubicBezTo>
                      <a:pt x="237" y="244"/>
                      <a:pt x="237" y="244"/>
                      <a:pt x="237" y="244"/>
                    </a:cubicBezTo>
                    <a:cubicBezTo>
                      <a:pt x="236" y="244"/>
                      <a:pt x="236" y="244"/>
                      <a:pt x="236" y="244"/>
                    </a:cubicBezTo>
                    <a:cubicBezTo>
                      <a:pt x="232" y="243"/>
                      <a:pt x="232" y="243"/>
                      <a:pt x="232" y="243"/>
                    </a:cubicBezTo>
                    <a:cubicBezTo>
                      <a:pt x="231" y="245"/>
                      <a:pt x="231" y="248"/>
                      <a:pt x="231" y="249"/>
                    </a:cubicBezTo>
                    <a:cubicBezTo>
                      <a:pt x="231" y="250"/>
                      <a:pt x="231" y="253"/>
                      <a:pt x="231" y="254"/>
                    </a:cubicBezTo>
                    <a:cubicBezTo>
                      <a:pt x="231" y="254"/>
                      <a:pt x="232" y="254"/>
                      <a:pt x="235" y="254"/>
                    </a:cubicBezTo>
                    <a:cubicBezTo>
                      <a:pt x="237" y="254"/>
                      <a:pt x="240" y="250"/>
                      <a:pt x="242" y="250"/>
                    </a:cubicBezTo>
                    <a:cubicBezTo>
                      <a:pt x="242" y="250"/>
                      <a:pt x="242" y="246"/>
                      <a:pt x="242" y="245"/>
                    </a:cubicBezTo>
                    <a:cubicBezTo>
                      <a:pt x="242" y="244"/>
                      <a:pt x="241" y="242"/>
                      <a:pt x="243" y="242"/>
                    </a:cubicBezTo>
                    <a:cubicBezTo>
                      <a:pt x="244" y="243"/>
                      <a:pt x="245" y="240"/>
                      <a:pt x="246" y="240"/>
                    </a:cubicBezTo>
                    <a:cubicBezTo>
                      <a:pt x="248" y="239"/>
                      <a:pt x="252" y="239"/>
                      <a:pt x="253" y="239"/>
                    </a:cubicBezTo>
                    <a:cubicBezTo>
                      <a:pt x="254" y="241"/>
                      <a:pt x="249" y="245"/>
                      <a:pt x="250" y="245"/>
                    </a:cubicBezTo>
                    <a:cubicBezTo>
                      <a:pt x="251" y="246"/>
                      <a:pt x="252" y="249"/>
                      <a:pt x="254" y="248"/>
                    </a:cubicBezTo>
                    <a:cubicBezTo>
                      <a:pt x="256" y="247"/>
                      <a:pt x="260" y="243"/>
                      <a:pt x="262" y="246"/>
                    </a:cubicBezTo>
                    <a:cubicBezTo>
                      <a:pt x="263" y="248"/>
                      <a:pt x="264" y="249"/>
                      <a:pt x="264" y="249"/>
                    </a:cubicBezTo>
                    <a:cubicBezTo>
                      <a:pt x="264" y="249"/>
                      <a:pt x="265" y="248"/>
                      <a:pt x="266" y="247"/>
                    </a:cubicBezTo>
                    <a:cubicBezTo>
                      <a:pt x="267" y="247"/>
                      <a:pt x="268" y="244"/>
                      <a:pt x="268" y="242"/>
                    </a:cubicBezTo>
                    <a:cubicBezTo>
                      <a:pt x="268" y="239"/>
                      <a:pt x="268" y="236"/>
                      <a:pt x="270" y="235"/>
                    </a:cubicBezTo>
                    <a:cubicBezTo>
                      <a:pt x="272" y="233"/>
                      <a:pt x="273" y="230"/>
                      <a:pt x="273" y="229"/>
                    </a:cubicBezTo>
                    <a:cubicBezTo>
                      <a:pt x="272" y="227"/>
                      <a:pt x="272" y="225"/>
                      <a:pt x="272" y="224"/>
                    </a:cubicBezTo>
                    <a:cubicBezTo>
                      <a:pt x="273" y="223"/>
                      <a:pt x="274" y="222"/>
                      <a:pt x="275" y="223"/>
                    </a:cubicBezTo>
                    <a:cubicBezTo>
                      <a:pt x="275" y="223"/>
                      <a:pt x="277" y="224"/>
                      <a:pt x="277" y="225"/>
                    </a:cubicBezTo>
                    <a:cubicBezTo>
                      <a:pt x="278" y="226"/>
                      <a:pt x="281" y="228"/>
                      <a:pt x="282" y="229"/>
                    </a:cubicBezTo>
                    <a:cubicBezTo>
                      <a:pt x="283" y="228"/>
                      <a:pt x="286" y="228"/>
                      <a:pt x="289" y="227"/>
                    </a:cubicBezTo>
                    <a:cubicBezTo>
                      <a:pt x="291" y="227"/>
                      <a:pt x="293" y="225"/>
                      <a:pt x="294" y="223"/>
                    </a:cubicBezTo>
                    <a:cubicBezTo>
                      <a:pt x="295" y="221"/>
                      <a:pt x="297" y="220"/>
                      <a:pt x="299" y="219"/>
                    </a:cubicBezTo>
                    <a:cubicBezTo>
                      <a:pt x="299" y="217"/>
                      <a:pt x="300" y="215"/>
                      <a:pt x="299" y="214"/>
                    </a:cubicBezTo>
                    <a:cubicBezTo>
                      <a:pt x="299" y="212"/>
                      <a:pt x="298" y="209"/>
                      <a:pt x="297" y="209"/>
                    </a:cubicBezTo>
                    <a:cubicBezTo>
                      <a:pt x="296" y="207"/>
                      <a:pt x="293" y="205"/>
                      <a:pt x="291" y="203"/>
                    </a:cubicBezTo>
                    <a:cubicBezTo>
                      <a:pt x="289" y="201"/>
                      <a:pt x="287" y="199"/>
                      <a:pt x="285" y="197"/>
                    </a:cubicBezTo>
                    <a:cubicBezTo>
                      <a:pt x="283" y="196"/>
                      <a:pt x="284" y="195"/>
                      <a:pt x="287" y="195"/>
                    </a:cubicBezTo>
                    <a:cubicBezTo>
                      <a:pt x="288" y="195"/>
                      <a:pt x="292" y="194"/>
                      <a:pt x="293" y="193"/>
                    </a:cubicBezTo>
                    <a:cubicBezTo>
                      <a:pt x="295" y="193"/>
                      <a:pt x="296" y="191"/>
                      <a:pt x="297" y="191"/>
                    </a:cubicBezTo>
                    <a:cubicBezTo>
                      <a:pt x="298" y="190"/>
                      <a:pt x="299" y="188"/>
                      <a:pt x="300" y="187"/>
                    </a:cubicBezTo>
                    <a:cubicBezTo>
                      <a:pt x="301" y="186"/>
                      <a:pt x="303" y="184"/>
                      <a:pt x="304" y="182"/>
                    </a:cubicBezTo>
                    <a:cubicBezTo>
                      <a:pt x="306" y="181"/>
                      <a:pt x="308" y="181"/>
                      <a:pt x="310" y="180"/>
                    </a:cubicBezTo>
                    <a:cubicBezTo>
                      <a:pt x="311" y="180"/>
                      <a:pt x="313" y="180"/>
                      <a:pt x="316" y="180"/>
                    </a:cubicBezTo>
                    <a:cubicBezTo>
                      <a:pt x="318" y="180"/>
                      <a:pt x="320" y="179"/>
                      <a:pt x="320" y="177"/>
                    </a:cubicBezTo>
                    <a:cubicBezTo>
                      <a:pt x="319" y="175"/>
                      <a:pt x="317" y="174"/>
                      <a:pt x="315" y="174"/>
                    </a:cubicBezTo>
                    <a:cubicBezTo>
                      <a:pt x="312" y="174"/>
                      <a:pt x="309" y="175"/>
                      <a:pt x="307" y="175"/>
                    </a:cubicBezTo>
                    <a:cubicBezTo>
                      <a:pt x="305" y="176"/>
                      <a:pt x="303" y="176"/>
                      <a:pt x="300" y="176"/>
                    </a:cubicBezTo>
                    <a:cubicBezTo>
                      <a:pt x="297" y="177"/>
                      <a:pt x="295" y="176"/>
                      <a:pt x="295" y="174"/>
                    </a:cubicBezTo>
                    <a:cubicBezTo>
                      <a:pt x="294" y="172"/>
                      <a:pt x="294" y="171"/>
                      <a:pt x="295" y="172"/>
                    </a:cubicBezTo>
                    <a:cubicBezTo>
                      <a:pt x="296" y="172"/>
                      <a:pt x="297" y="171"/>
                      <a:pt x="297" y="170"/>
                    </a:cubicBezTo>
                    <a:cubicBezTo>
                      <a:pt x="296" y="168"/>
                      <a:pt x="296" y="166"/>
                      <a:pt x="296" y="164"/>
                    </a:cubicBezTo>
                    <a:cubicBezTo>
                      <a:pt x="295" y="162"/>
                      <a:pt x="296" y="160"/>
                      <a:pt x="297" y="160"/>
                    </a:cubicBezTo>
                    <a:cubicBezTo>
                      <a:pt x="297" y="159"/>
                      <a:pt x="300" y="159"/>
                      <a:pt x="301" y="158"/>
                    </a:cubicBezTo>
                    <a:cubicBezTo>
                      <a:pt x="303" y="158"/>
                      <a:pt x="308" y="154"/>
                      <a:pt x="310" y="152"/>
                    </a:cubicBezTo>
                    <a:cubicBezTo>
                      <a:pt x="312" y="148"/>
                      <a:pt x="315" y="146"/>
                      <a:pt x="315" y="146"/>
                    </a:cubicBezTo>
                    <a:cubicBezTo>
                      <a:pt x="315" y="146"/>
                      <a:pt x="314" y="144"/>
                      <a:pt x="313" y="143"/>
                    </a:cubicBezTo>
                    <a:cubicBezTo>
                      <a:pt x="312" y="142"/>
                      <a:pt x="311" y="139"/>
                      <a:pt x="311" y="138"/>
                    </a:cubicBezTo>
                    <a:cubicBezTo>
                      <a:pt x="310" y="137"/>
                      <a:pt x="311" y="136"/>
                      <a:pt x="312" y="135"/>
                    </a:cubicBezTo>
                    <a:cubicBezTo>
                      <a:pt x="312" y="134"/>
                      <a:pt x="314" y="133"/>
                      <a:pt x="315" y="133"/>
                    </a:cubicBezTo>
                    <a:cubicBezTo>
                      <a:pt x="315" y="134"/>
                      <a:pt x="317" y="134"/>
                      <a:pt x="318" y="133"/>
                    </a:cubicBezTo>
                    <a:cubicBezTo>
                      <a:pt x="320" y="133"/>
                      <a:pt x="320" y="131"/>
                      <a:pt x="320" y="130"/>
                    </a:cubicBezTo>
                    <a:cubicBezTo>
                      <a:pt x="320" y="130"/>
                      <a:pt x="318" y="129"/>
                      <a:pt x="316" y="129"/>
                    </a:cubicBezTo>
                    <a:cubicBezTo>
                      <a:pt x="315" y="129"/>
                      <a:pt x="313" y="127"/>
                      <a:pt x="312" y="126"/>
                    </a:cubicBezTo>
                    <a:cubicBezTo>
                      <a:pt x="311" y="125"/>
                      <a:pt x="312" y="124"/>
                      <a:pt x="313" y="123"/>
                    </a:cubicBezTo>
                    <a:cubicBezTo>
                      <a:pt x="314" y="123"/>
                      <a:pt x="317" y="122"/>
                      <a:pt x="319" y="120"/>
                    </a:cubicBezTo>
                    <a:cubicBezTo>
                      <a:pt x="321" y="119"/>
                      <a:pt x="324" y="118"/>
                      <a:pt x="326" y="117"/>
                    </a:cubicBezTo>
                    <a:cubicBezTo>
                      <a:pt x="328" y="116"/>
                      <a:pt x="330" y="114"/>
                      <a:pt x="331" y="111"/>
                    </a:cubicBezTo>
                    <a:cubicBezTo>
                      <a:pt x="333" y="110"/>
                      <a:pt x="333" y="107"/>
                      <a:pt x="333" y="10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6" name="Freeform 25">
                <a:extLst>
                  <a:ext uri="{FF2B5EF4-FFF2-40B4-BE49-F238E27FC236}">
                    <a16:creationId xmlns:a16="http://schemas.microsoft.com/office/drawing/2014/main" id="{C5027B78-CA2C-0A11-DA7B-8DECD6FBEDDF}"/>
                  </a:ext>
                </a:extLst>
              </p:cNvPr>
              <p:cNvSpPr>
                <a:spLocks/>
              </p:cNvSpPr>
              <p:nvPr/>
            </p:nvSpPr>
            <p:spPr bwMode="auto">
              <a:xfrm>
                <a:off x="6021132" y="2048960"/>
                <a:ext cx="364236" cy="565485"/>
              </a:xfrm>
              <a:custGeom>
                <a:avLst/>
                <a:gdLst/>
                <a:ahLst/>
                <a:cxnLst>
                  <a:cxn ang="0">
                    <a:pos x="180" y="21"/>
                  </a:cxn>
                  <a:cxn ang="0">
                    <a:pos x="155" y="17"/>
                  </a:cxn>
                  <a:cxn ang="0">
                    <a:pos x="138" y="2"/>
                  </a:cxn>
                  <a:cxn ang="0">
                    <a:pos x="110" y="5"/>
                  </a:cxn>
                  <a:cxn ang="0">
                    <a:pos x="106" y="14"/>
                  </a:cxn>
                  <a:cxn ang="0">
                    <a:pos x="109" y="39"/>
                  </a:cxn>
                  <a:cxn ang="0">
                    <a:pos x="110" y="58"/>
                  </a:cxn>
                  <a:cxn ang="0">
                    <a:pos x="102" y="80"/>
                  </a:cxn>
                  <a:cxn ang="0">
                    <a:pos x="96" y="102"/>
                  </a:cxn>
                  <a:cxn ang="0">
                    <a:pos x="100" y="123"/>
                  </a:cxn>
                  <a:cxn ang="0">
                    <a:pos x="100" y="153"/>
                  </a:cxn>
                  <a:cxn ang="0">
                    <a:pos x="82" y="178"/>
                  </a:cxn>
                  <a:cxn ang="0">
                    <a:pos x="61" y="188"/>
                  </a:cxn>
                  <a:cxn ang="0">
                    <a:pos x="42" y="198"/>
                  </a:cxn>
                  <a:cxn ang="0">
                    <a:pos x="18" y="212"/>
                  </a:cxn>
                  <a:cxn ang="0">
                    <a:pos x="4" y="210"/>
                  </a:cxn>
                  <a:cxn ang="0">
                    <a:pos x="11" y="232"/>
                  </a:cxn>
                  <a:cxn ang="0">
                    <a:pos x="31" y="246"/>
                  </a:cxn>
                  <a:cxn ang="0">
                    <a:pos x="48" y="259"/>
                  </a:cxn>
                  <a:cxn ang="0">
                    <a:pos x="49" y="281"/>
                  </a:cxn>
                  <a:cxn ang="0">
                    <a:pos x="69" y="294"/>
                  </a:cxn>
                  <a:cxn ang="0">
                    <a:pos x="92" y="302"/>
                  </a:cxn>
                  <a:cxn ang="0">
                    <a:pos x="113" y="299"/>
                  </a:cxn>
                  <a:cxn ang="0">
                    <a:pos x="123" y="281"/>
                  </a:cxn>
                  <a:cxn ang="0">
                    <a:pos x="114" y="273"/>
                  </a:cxn>
                  <a:cxn ang="0">
                    <a:pos x="126" y="283"/>
                  </a:cxn>
                  <a:cxn ang="0">
                    <a:pos x="127" y="305"/>
                  </a:cxn>
                  <a:cxn ang="0">
                    <a:pos x="133" y="304"/>
                  </a:cxn>
                  <a:cxn ang="0">
                    <a:pos x="141" y="303"/>
                  </a:cxn>
                  <a:cxn ang="0">
                    <a:pos x="147" y="291"/>
                  </a:cxn>
                  <a:cxn ang="0">
                    <a:pos x="151" y="288"/>
                  </a:cxn>
                  <a:cxn ang="0">
                    <a:pos x="154" y="292"/>
                  </a:cxn>
                  <a:cxn ang="0">
                    <a:pos x="156" y="309"/>
                  </a:cxn>
                  <a:cxn ang="0">
                    <a:pos x="169" y="306"/>
                  </a:cxn>
                  <a:cxn ang="0">
                    <a:pos x="166" y="291"/>
                  </a:cxn>
                  <a:cxn ang="0">
                    <a:pos x="174" y="289"/>
                  </a:cxn>
                  <a:cxn ang="0">
                    <a:pos x="170" y="268"/>
                  </a:cxn>
                  <a:cxn ang="0">
                    <a:pos x="165" y="239"/>
                  </a:cxn>
                  <a:cxn ang="0">
                    <a:pos x="154" y="218"/>
                  </a:cxn>
                  <a:cxn ang="0">
                    <a:pos x="146" y="202"/>
                  </a:cxn>
                  <a:cxn ang="0">
                    <a:pos x="146" y="183"/>
                  </a:cxn>
                  <a:cxn ang="0">
                    <a:pos x="148" y="166"/>
                  </a:cxn>
                  <a:cxn ang="0">
                    <a:pos x="131" y="157"/>
                  </a:cxn>
                  <a:cxn ang="0">
                    <a:pos x="112" y="147"/>
                  </a:cxn>
                  <a:cxn ang="0">
                    <a:pos x="123" y="130"/>
                  </a:cxn>
                  <a:cxn ang="0">
                    <a:pos x="144" y="113"/>
                  </a:cxn>
                  <a:cxn ang="0">
                    <a:pos x="150" y="99"/>
                  </a:cxn>
                  <a:cxn ang="0">
                    <a:pos x="125" y="85"/>
                  </a:cxn>
                  <a:cxn ang="0">
                    <a:pos x="111" y="72"/>
                  </a:cxn>
                  <a:cxn ang="0">
                    <a:pos x="127" y="51"/>
                  </a:cxn>
                  <a:cxn ang="0">
                    <a:pos x="122" y="37"/>
                  </a:cxn>
                  <a:cxn ang="0">
                    <a:pos x="137" y="44"/>
                  </a:cxn>
                  <a:cxn ang="0">
                    <a:pos x="155" y="53"/>
                  </a:cxn>
                  <a:cxn ang="0">
                    <a:pos x="160" y="48"/>
                  </a:cxn>
                  <a:cxn ang="0">
                    <a:pos x="170" y="63"/>
                  </a:cxn>
                  <a:cxn ang="0">
                    <a:pos x="187" y="60"/>
                  </a:cxn>
                  <a:cxn ang="0">
                    <a:pos x="200" y="35"/>
                  </a:cxn>
                </a:cxnLst>
                <a:rect l="0" t="0" r="r" b="b"/>
                <a:pathLst>
                  <a:path w="201" h="312">
                    <a:moveTo>
                      <a:pt x="200" y="28"/>
                    </a:moveTo>
                    <a:cubicBezTo>
                      <a:pt x="200" y="25"/>
                      <a:pt x="199" y="24"/>
                      <a:pt x="199" y="24"/>
                    </a:cubicBezTo>
                    <a:cubicBezTo>
                      <a:pt x="199" y="24"/>
                      <a:pt x="198" y="24"/>
                      <a:pt x="195" y="24"/>
                    </a:cubicBezTo>
                    <a:cubicBezTo>
                      <a:pt x="192" y="24"/>
                      <a:pt x="189" y="23"/>
                      <a:pt x="187" y="22"/>
                    </a:cubicBezTo>
                    <a:cubicBezTo>
                      <a:pt x="185" y="22"/>
                      <a:pt x="182" y="21"/>
                      <a:pt x="180" y="21"/>
                    </a:cubicBezTo>
                    <a:cubicBezTo>
                      <a:pt x="178" y="21"/>
                      <a:pt x="176" y="20"/>
                      <a:pt x="174" y="19"/>
                    </a:cubicBezTo>
                    <a:cubicBezTo>
                      <a:pt x="173" y="18"/>
                      <a:pt x="170" y="19"/>
                      <a:pt x="169" y="19"/>
                    </a:cubicBezTo>
                    <a:cubicBezTo>
                      <a:pt x="167" y="20"/>
                      <a:pt x="165" y="21"/>
                      <a:pt x="164" y="21"/>
                    </a:cubicBezTo>
                    <a:cubicBezTo>
                      <a:pt x="163" y="21"/>
                      <a:pt x="161" y="20"/>
                      <a:pt x="160" y="20"/>
                    </a:cubicBezTo>
                    <a:cubicBezTo>
                      <a:pt x="158" y="19"/>
                      <a:pt x="156" y="17"/>
                      <a:pt x="155" y="17"/>
                    </a:cubicBezTo>
                    <a:cubicBezTo>
                      <a:pt x="154" y="16"/>
                      <a:pt x="151" y="15"/>
                      <a:pt x="150" y="15"/>
                    </a:cubicBezTo>
                    <a:cubicBezTo>
                      <a:pt x="148" y="14"/>
                      <a:pt x="147" y="12"/>
                      <a:pt x="147" y="11"/>
                    </a:cubicBezTo>
                    <a:cubicBezTo>
                      <a:pt x="147" y="10"/>
                      <a:pt x="145" y="7"/>
                      <a:pt x="143" y="7"/>
                    </a:cubicBezTo>
                    <a:cubicBezTo>
                      <a:pt x="142" y="6"/>
                      <a:pt x="141" y="3"/>
                      <a:pt x="141" y="2"/>
                    </a:cubicBezTo>
                    <a:cubicBezTo>
                      <a:pt x="141" y="2"/>
                      <a:pt x="140" y="2"/>
                      <a:pt x="138" y="2"/>
                    </a:cubicBezTo>
                    <a:cubicBezTo>
                      <a:pt x="138" y="2"/>
                      <a:pt x="134" y="3"/>
                      <a:pt x="132" y="3"/>
                    </a:cubicBezTo>
                    <a:cubicBezTo>
                      <a:pt x="130" y="3"/>
                      <a:pt x="126" y="4"/>
                      <a:pt x="124" y="5"/>
                    </a:cubicBezTo>
                    <a:cubicBezTo>
                      <a:pt x="123" y="7"/>
                      <a:pt x="121" y="7"/>
                      <a:pt x="120" y="7"/>
                    </a:cubicBezTo>
                    <a:cubicBezTo>
                      <a:pt x="119" y="6"/>
                      <a:pt x="116" y="6"/>
                      <a:pt x="115" y="6"/>
                    </a:cubicBezTo>
                    <a:cubicBezTo>
                      <a:pt x="113" y="5"/>
                      <a:pt x="111" y="5"/>
                      <a:pt x="110" y="5"/>
                    </a:cubicBezTo>
                    <a:cubicBezTo>
                      <a:pt x="109" y="5"/>
                      <a:pt x="106" y="3"/>
                      <a:pt x="105" y="2"/>
                    </a:cubicBezTo>
                    <a:cubicBezTo>
                      <a:pt x="104" y="1"/>
                      <a:pt x="103" y="0"/>
                      <a:pt x="103" y="0"/>
                    </a:cubicBezTo>
                    <a:cubicBezTo>
                      <a:pt x="103" y="0"/>
                      <a:pt x="103" y="2"/>
                      <a:pt x="102" y="4"/>
                    </a:cubicBezTo>
                    <a:cubicBezTo>
                      <a:pt x="102" y="7"/>
                      <a:pt x="102" y="9"/>
                      <a:pt x="103" y="11"/>
                    </a:cubicBezTo>
                    <a:cubicBezTo>
                      <a:pt x="104" y="12"/>
                      <a:pt x="105" y="13"/>
                      <a:pt x="106" y="14"/>
                    </a:cubicBezTo>
                    <a:cubicBezTo>
                      <a:pt x="106" y="16"/>
                      <a:pt x="107" y="18"/>
                      <a:pt x="108" y="18"/>
                    </a:cubicBezTo>
                    <a:cubicBezTo>
                      <a:pt x="108" y="19"/>
                      <a:pt x="109" y="21"/>
                      <a:pt x="110" y="23"/>
                    </a:cubicBezTo>
                    <a:cubicBezTo>
                      <a:pt x="111" y="24"/>
                      <a:pt x="112" y="27"/>
                      <a:pt x="112" y="28"/>
                    </a:cubicBezTo>
                    <a:cubicBezTo>
                      <a:pt x="112" y="30"/>
                      <a:pt x="112" y="34"/>
                      <a:pt x="111" y="35"/>
                    </a:cubicBezTo>
                    <a:cubicBezTo>
                      <a:pt x="110" y="37"/>
                      <a:pt x="109" y="39"/>
                      <a:pt x="109" y="39"/>
                    </a:cubicBezTo>
                    <a:cubicBezTo>
                      <a:pt x="117" y="45"/>
                      <a:pt x="117" y="45"/>
                      <a:pt x="117" y="45"/>
                    </a:cubicBezTo>
                    <a:cubicBezTo>
                      <a:pt x="117" y="45"/>
                      <a:pt x="116" y="46"/>
                      <a:pt x="115" y="47"/>
                    </a:cubicBezTo>
                    <a:cubicBezTo>
                      <a:pt x="114" y="48"/>
                      <a:pt x="117" y="49"/>
                      <a:pt x="116" y="50"/>
                    </a:cubicBezTo>
                    <a:cubicBezTo>
                      <a:pt x="115" y="51"/>
                      <a:pt x="114" y="54"/>
                      <a:pt x="113" y="55"/>
                    </a:cubicBezTo>
                    <a:cubicBezTo>
                      <a:pt x="112" y="56"/>
                      <a:pt x="110" y="57"/>
                      <a:pt x="110" y="58"/>
                    </a:cubicBezTo>
                    <a:cubicBezTo>
                      <a:pt x="108" y="60"/>
                      <a:pt x="106" y="61"/>
                      <a:pt x="104" y="62"/>
                    </a:cubicBezTo>
                    <a:cubicBezTo>
                      <a:pt x="102" y="63"/>
                      <a:pt x="101" y="64"/>
                      <a:pt x="99" y="66"/>
                    </a:cubicBezTo>
                    <a:cubicBezTo>
                      <a:pt x="98" y="68"/>
                      <a:pt x="96" y="70"/>
                      <a:pt x="96" y="71"/>
                    </a:cubicBezTo>
                    <a:cubicBezTo>
                      <a:pt x="96" y="73"/>
                      <a:pt x="97" y="74"/>
                      <a:pt x="98" y="76"/>
                    </a:cubicBezTo>
                    <a:cubicBezTo>
                      <a:pt x="100" y="77"/>
                      <a:pt x="101" y="79"/>
                      <a:pt x="102" y="80"/>
                    </a:cubicBezTo>
                    <a:cubicBezTo>
                      <a:pt x="103" y="81"/>
                      <a:pt x="104" y="84"/>
                      <a:pt x="106" y="86"/>
                    </a:cubicBezTo>
                    <a:cubicBezTo>
                      <a:pt x="107" y="88"/>
                      <a:pt x="109" y="89"/>
                      <a:pt x="109" y="91"/>
                    </a:cubicBezTo>
                    <a:cubicBezTo>
                      <a:pt x="110" y="92"/>
                      <a:pt x="108" y="93"/>
                      <a:pt x="107" y="94"/>
                    </a:cubicBezTo>
                    <a:cubicBezTo>
                      <a:pt x="105" y="95"/>
                      <a:pt x="103" y="96"/>
                      <a:pt x="100" y="97"/>
                    </a:cubicBezTo>
                    <a:cubicBezTo>
                      <a:pt x="98" y="99"/>
                      <a:pt x="96" y="101"/>
                      <a:pt x="96" y="102"/>
                    </a:cubicBezTo>
                    <a:cubicBezTo>
                      <a:pt x="96" y="102"/>
                      <a:pt x="96" y="105"/>
                      <a:pt x="98" y="106"/>
                    </a:cubicBezTo>
                    <a:cubicBezTo>
                      <a:pt x="98" y="107"/>
                      <a:pt x="98" y="109"/>
                      <a:pt x="99" y="111"/>
                    </a:cubicBezTo>
                    <a:cubicBezTo>
                      <a:pt x="99" y="112"/>
                      <a:pt x="98" y="113"/>
                      <a:pt x="98" y="114"/>
                    </a:cubicBezTo>
                    <a:cubicBezTo>
                      <a:pt x="97" y="115"/>
                      <a:pt x="97" y="117"/>
                      <a:pt x="97" y="118"/>
                    </a:cubicBezTo>
                    <a:cubicBezTo>
                      <a:pt x="97" y="121"/>
                      <a:pt x="99" y="123"/>
                      <a:pt x="100" y="123"/>
                    </a:cubicBezTo>
                    <a:cubicBezTo>
                      <a:pt x="102" y="125"/>
                      <a:pt x="103" y="128"/>
                      <a:pt x="102" y="130"/>
                    </a:cubicBezTo>
                    <a:cubicBezTo>
                      <a:pt x="101" y="133"/>
                      <a:pt x="101" y="137"/>
                      <a:pt x="102" y="139"/>
                    </a:cubicBezTo>
                    <a:cubicBezTo>
                      <a:pt x="104" y="141"/>
                      <a:pt x="103" y="143"/>
                      <a:pt x="102" y="144"/>
                    </a:cubicBezTo>
                    <a:cubicBezTo>
                      <a:pt x="99" y="145"/>
                      <a:pt x="98" y="146"/>
                      <a:pt x="99" y="148"/>
                    </a:cubicBezTo>
                    <a:cubicBezTo>
                      <a:pt x="99" y="149"/>
                      <a:pt x="100" y="151"/>
                      <a:pt x="100" y="153"/>
                    </a:cubicBezTo>
                    <a:cubicBezTo>
                      <a:pt x="100" y="155"/>
                      <a:pt x="98" y="157"/>
                      <a:pt x="96" y="159"/>
                    </a:cubicBezTo>
                    <a:cubicBezTo>
                      <a:pt x="95" y="162"/>
                      <a:pt x="93" y="165"/>
                      <a:pt x="92" y="167"/>
                    </a:cubicBezTo>
                    <a:cubicBezTo>
                      <a:pt x="91" y="168"/>
                      <a:pt x="89" y="171"/>
                      <a:pt x="88" y="171"/>
                    </a:cubicBezTo>
                    <a:cubicBezTo>
                      <a:pt x="88" y="172"/>
                      <a:pt x="87" y="174"/>
                      <a:pt x="86" y="175"/>
                    </a:cubicBezTo>
                    <a:cubicBezTo>
                      <a:pt x="85" y="177"/>
                      <a:pt x="83" y="178"/>
                      <a:pt x="82" y="178"/>
                    </a:cubicBezTo>
                    <a:cubicBezTo>
                      <a:pt x="80" y="178"/>
                      <a:pt x="78" y="178"/>
                      <a:pt x="76" y="178"/>
                    </a:cubicBezTo>
                    <a:cubicBezTo>
                      <a:pt x="74" y="178"/>
                      <a:pt x="72" y="179"/>
                      <a:pt x="72" y="180"/>
                    </a:cubicBezTo>
                    <a:cubicBezTo>
                      <a:pt x="72" y="182"/>
                      <a:pt x="71" y="184"/>
                      <a:pt x="70" y="185"/>
                    </a:cubicBezTo>
                    <a:cubicBezTo>
                      <a:pt x="69" y="187"/>
                      <a:pt x="67" y="188"/>
                      <a:pt x="66" y="188"/>
                    </a:cubicBezTo>
                    <a:cubicBezTo>
                      <a:pt x="65" y="188"/>
                      <a:pt x="63" y="188"/>
                      <a:pt x="61" y="188"/>
                    </a:cubicBezTo>
                    <a:cubicBezTo>
                      <a:pt x="60" y="188"/>
                      <a:pt x="57" y="188"/>
                      <a:pt x="56" y="187"/>
                    </a:cubicBezTo>
                    <a:cubicBezTo>
                      <a:pt x="55" y="187"/>
                      <a:pt x="52" y="188"/>
                      <a:pt x="51" y="190"/>
                    </a:cubicBezTo>
                    <a:cubicBezTo>
                      <a:pt x="50" y="191"/>
                      <a:pt x="49" y="193"/>
                      <a:pt x="50" y="195"/>
                    </a:cubicBezTo>
                    <a:cubicBezTo>
                      <a:pt x="50" y="197"/>
                      <a:pt x="49" y="197"/>
                      <a:pt x="48" y="197"/>
                    </a:cubicBezTo>
                    <a:cubicBezTo>
                      <a:pt x="46" y="198"/>
                      <a:pt x="43" y="198"/>
                      <a:pt x="42" y="198"/>
                    </a:cubicBezTo>
                    <a:cubicBezTo>
                      <a:pt x="41" y="199"/>
                      <a:pt x="39" y="200"/>
                      <a:pt x="37" y="200"/>
                    </a:cubicBezTo>
                    <a:cubicBezTo>
                      <a:pt x="35" y="201"/>
                      <a:pt x="32" y="202"/>
                      <a:pt x="30" y="203"/>
                    </a:cubicBezTo>
                    <a:cubicBezTo>
                      <a:pt x="28" y="204"/>
                      <a:pt x="25" y="206"/>
                      <a:pt x="25" y="209"/>
                    </a:cubicBezTo>
                    <a:cubicBezTo>
                      <a:pt x="24" y="211"/>
                      <a:pt x="22" y="213"/>
                      <a:pt x="22" y="213"/>
                    </a:cubicBezTo>
                    <a:cubicBezTo>
                      <a:pt x="21" y="213"/>
                      <a:pt x="19" y="213"/>
                      <a:pt x="18" y="212"/>
                    </a:cubicBezTo>
                    <a:cubicBezTo>
                      <a:pt x="17" y="211"/>
                      <a:pt x="17" y="210"/>
                      <a:pt x="15" y="211"/>
                    </a:cubicBezTo>
                    <a:cubicBezTo>
                      <a:pt x="14" y="211"/>
                      <a:pt x="13" y="209"/>
                      <a:pt x="13" y="208"/>
                    </a:cubicBezTo>
                    <a:cubicBezTo>
                      <a:pt x="13" y="207"/>
                      <a:pt x="12" y="205"/>
                      <a:pt x="11" y="205"/>
                    </a:cubicBezTo>
                    <a:cubicBezTo>
                      <a:pt x="10" y="205"/>
                      <a:pt x="9" y="206"/>
                      <a:pt x="8" y="208"/>
                    </a:cubicBezTo>
                    <a:cubicBezTo>
                      <a:pt x="8" y="209"/>
                      <a:pt x="6" y="210"/>
                      <a:pt x="4" y="210"/>
                    </a:cubicBezTo>
                    <a:cubicBezTo>
                      <a:pt x="2" y="211"/>
                      <a:pt x="1" y="213"/>
                      <a:pt x="0" y="216"/>
                    </a:cubicBezTo>
                    <a:cubicBezTo>
                      <a:pt x="1" y="217"/>
                      <a:pt x="1" y="221"/>
                      <a:pt x="1" y="223"/>
                    </a:cubicBezTo>
                    <a:cubicBezTo>
                      <a:pt x="1" y="225"/>
                      <a:pt x="2" y="227"/>
                      <a:pt x="2" y="228"/>
                    </a:cubicBezTo>
                    <a:cubicBezTo>
                      <a:pt x="2" y="229"/>
                      <a:pt x="4" y="230"/>
                      <a:pt x="6" y="230"/>
                    </a:cubicBezTo>
                    <a:cubicBezTo>
                      <a:pt x="8" y="230"/>
                      <a:pt x="10" y="231"/>
                      <a:pt x="11" y="232"/>
                    </a:cubicBezTo>
                    <a:cubicBezTo>
                      <a:pt x="12" y="233"/>
                      <a:pt x="14" y="235"/>
                      <a:pt x="15" y="236"/>
                    </a:cubicBezTo>
                    <a:cubicBezTo>
                      <a:pt x="17" y="237"/>
                      <a:pt x="19" y="238"/>
                      <a:pt x="20" y="238"/>
                    </a:cubicBezTo>
                    <a:cubicBezTo>
                      <a:pt x="21" y="237"/>
                      <a:pt x="24" y="237"/>
                      <a:pt x="27" y="237"/>
                    </a:cubicBezTo>
                    <a:cubicBezTo>
                      <a:pt x="28" y="237"/>
                      <a:pt x="30" y="238"/>
                      <a:pt x="31" y="239"/>
                    </a:cubicBezTo>
                    <a:cubicBezTo>
                      <a:pt x="31" y="241"/>
                      <a:pt x="32" y="244"/>
                      <a:pt x="31" y="246"/>
                    </a:cubicBezTo>
                    <a:cubicBezTo>
                      <a:pt x="31" y="248"/>
                      <a:pt x="33" y="250"/>
                      <a:pt x="35" y="250"/>
                    </a:cubicBezTo>
                    <a:cubicBezTo>
                      <a:pt x="37" y="251"/>
                      <a:pt x="39" y="252"/>
                      <a:pt x="40" y="253"/>
                    </a:cubicBezTo>
                    <a:cubicBezTo>
                      <a:pt x="40" y="253"/>
                      <a:pt x="41" y="254"/>
                      <a:pt x="42" y="256"/>
                    </a:cubicBezTo>
                    <a:cubicBezTo>
                      <a:pt x="42" y="257"/>
                      <a:pt x="43" y="258"/>
                      <a:pt x="45" y="258"/>
                    </a:cubicBezTo>
                    <a:cubicBezTo>
                      <a:pt x="46" y="258"/>
                      <a:pt x="47" y="259"/>
                      <a:pt x="48" y="259"/>
                    </a:cubicBezTo>
                    <a:cubicBezTo>
                      <a:pt x="50" y="260"/>
                      <a:pt x="50" y="261"/>
                      <a:pt x="49" y="262"/>
                    </a:cubicBezTo>
                    <a:cubicBezTo>
                      <a:pt x="48" y="263"/>
                      <a:pt x="48" y="264"/>
                      <a:pt x="50" y="265"/>
                    </a:cubicBezTo>
                    <a:cubicBezTo>
                      <a:pt x="52" y="267"/>
                      <a:pt x="53" y="269"/>
                      <a:pt x="53" y="271"/>
                    </a:cubicBezTo>
                    <a:cubicBezTo>
                      <a:pt x="53" y="273"/>
                      <a:pt x="52" y="275"/>
                      <a:pt x="51" y="278"/>
                    </a:cubicBezTo>
                    <a:cubicBezTo>
                      <a:pt x="50" y="279"/>
                      <a:pt x="49" y="281"/>
                      <a:pt x="49" y="281"/>
                    </a:cubicBezTo>
                    <a:cubicBezTo>
                      <a:pt x="49" y="281"/>
                      <a:pt x="52" y="281"/>
                      <a:pt x="56" y="283"/>
                    </a:cubicBezTo>
                    <a:cubicBezTo>
                      <a:pt x="58" y="283"/>
                      <a:pt x="62" y="284"/>
                      <a:pt x="63" y="285"/>
                    </a:cubicBezTo>
                    <a:cubicBezTo>
                      <a:pt x="64" y="286"/>
                      <a:pt x="65" y="288"/>
                      <a:pt x="65" y="290"/>
                    </a:cubicBezTo>
                    <a:cubicBezTo>
                      <a:pt x="65" y="292"/>
                      <a:pt x="66" y="293"/>
                      <a:pt x="67" y="294"/>
                    </a:cubicBezTo>
                    <a:cubicBezTo>
                      <a:pt x="67" y="295"/>
                      <a:pt x="68" y="295"/>
                      <a:pt x="69" y="294"/>
                    </a:cubicBezTo>
                    <a:cubicBezTo>
                      <a:pt x="70" y="293"/>
                      <a:pt x="72" y="292"/>
                      <a:pt x="73" y="292"/>
                    </a:cubicBezTo>
                    <a:cubicBezTo>
                      <a:pt x="74" y="292"/>
                      <a:pt x="75" y="291"/>
                      <a:pt x="75" y="293"/>
                    </a:cubicBezTo>
                    <a:cubicBezTo>
                      <a:pt x="75" y="294"/>
                      <a:pt x="77" y="296"/>
                      <a:pt x="78" y="298"/>
                    </a:cubicBezTo>
                    <a:cubicBezTo>
                      <a:pt x="79" y="299"/>
                      <a:pt x="82" y="301"/>
                      <a:pt x="84" y="301"/>
                    </a:cubicBezTo>
                    <a:cubicBezTo>
                      <a:pt x="86" y="301"/>
                      <a:pt x="90" y="301"/>
                      <a:pt x="92" y="302"/>
                    </a:cubicBezTo>
                    <a:cubicBezTo>
                      <a:pt x="93" y="303"/>
                      <a:pt x="97" y="304"/>
                      <a:pt x="99" y="305"/>
                    </a:cubicBezTo>
                    <a:cubicBezTo>
                      <a:pt x="101" y="306"/>
                      <a:pt x="102" y="307"/>
                      <a:pt x="102" y="307"/>
                    </a:cubicBezTo>
                    <a:cubicBezTo>
                      <a:pt x="103" y="306"/>
                      <a:pt x="106" y="305"/>
                      <a:pt x="107" y="305"/>
                    </a:cubicBezTo>
                    <a:cubicBezTo>
                      <a:pt x="109" y="305"/>
                      <a:pt x="110" y="303"/>
                      <a:pt x="110" y="302"/>
                    </a:cubicBezTo>
                    <a:cubicBezTo>
                      <a:pt x="111" y="302"/>
                      <a:pt x="112" y="300"/>
                      <a:pt x="113" y="299"/>
                    </a:cubicBezTo>
                    <a:cubicBezTo>
                      <a:pt x="114" y="298"/>
                      <a:pt x="115" y="297"/>
                      <a:pt x="116" y="296"/>
                    </a:cubicBezTo>
                    <a:cubicBezTo>
                      <a:pt x="117" y="295"/>
                      <a:pt x="117" y="293"/>
                      <a:pt x="117" y="292"/>
                    </a:cubicBezTo>
                    <a:cubicBezTo>
                      <a:pt x="117" y="290"/>
                      <a:pt x="119" y="289"/>
                      <a:pt x="120" y="288"/>
                    </a:cubicBezTo>
                    <a:cubicBezTo>
                      <a:pt x="121" y="286"/>
                      <a:pt x="122" y="284"/>
                      <a:pt x="123" y="284"/>
                    </a:cubicBezTo>
                    <a:cubicBezTo>
                      <a:pt x="124" y="283"/>
                      <a:pt x="124" y="282"/>
                      <a:pt x="123" y="281"/>
                    </a:cubicBezTo>
                    <a:cubicBezTo>
                      <a:pt x="123" y="280"/>
                      <a:pt x="121" y="279"/>
                      <a:pt x="120" y="279"/>
                    </a:cubicBezTo>
                    <a:cubicBezTo>
                      <a:pt x="119" y="279"/>
                      <a:pt x="116" y="279"/>
                      <a:pt x="115" y="278"/>
                    </a:cubicBezTo>
                    <a:cubicBezTo>
                      <a:pt x="114" y="276"/>
                      <a:pt x="113" y="275"/>
                      <a:pt x="113" y="274"/>
                    </a:cubicBezTo>
                    <a:cubicBezTo>
                      <a:pt x="112" y="274"/>
                      <a:pt x="112" y="272"/>
                      <a:pt x="111" y="271"/>
                    </a:cubicBezTo>
                    <a:cubicBezTo>
                      <a:pt x="111" y="270"/>
                      <a:pt x="112" y="270"/>
                      <a:pt x="114" y="273"/>
                    </a:cubicBezTo>
                    <a:cubicBezTo>
                      <a:pt x="115" y="274"/>
                      <a:pt x="117" y="276"/>
                      <a:pt x="118" y="276"/>
                    </a:cubicBezTo>
                    <a:cubicBezTo>
                      <a:pt x="119" y="276"/>
                      <a:pt x="119" y="276"/>
                      <a:pt x="120" y="276"/>
                    </a:cubicBezTo>
                    <a:cubicBezTo>
                      <a:pt x="121" y="277"/>
                      <a:pt x="121" y="277"/>
                      <a:pt x="122" y="277"/>
                    </a:cubicBezTo>
                    <a:cubicBezTo>
                      <a:pt x="123" y="277"/>
                      <a:pt x="124" y="278"/>
                      <a:pt x="125" y="279"/>
                    </a:cubicBezTo>
                    <a:cubicBezTo>
                      <a:pt x="126" y="280"/>
                      <a:pt x="126" y="282"/>
                      <a:pt x="126" y="283"/>
                    </a:cubicBezTo>
                    <a:cubicBezTo>
                      <a:pt x="126" y="283"/>
                      <a:pt x="126" y="286"/>
                      <a:pt x="125" y="287"/>
                    </a:cubicBezTo>
                    <a:cubicBezTo>
                      <a:pt x="124" y="289"/>
                      <a:pt x="124" y="290"/>
                      <a:pt x="124" y="292"/>
                    </a:cubicBezTo>
                    <a:cubicBezTo>
                      <a:pt x="124" y="293"/>
                      <a:pt x="124" y="295"/>
                      <a:pt x="125" y="296"/>
                    </a:cubicBezTo>
                    <a:cubicBezTo>
                      <a:pt x="125" y="297"/>
                      <a:pt x="126" y="299"/>
                      <a:pt x="126" y="300"/>
                    </a:cubicBezTo>
                    <a:cubicBezTo>
                      <a:pt x="127" y="301"/>
                      <a:pt x="127" y="304"/>
                      <a:pt x="127" y="305"/>
                    </a:cubicBezTo>
                    <a:cubicBezTo>
                      <a:pt x="127" y="305"/>
                      <a:pt x="127" y="307"/>
                      <a:pt x="128" y="308"/>
                    </a:cubicBezTo>
                    <a:cubicBezTo>
                      <a:pt x="128" y="309"/>
                      <a:pt x="129" y="310"/>
                      <a:pt x="130" y="311"/>
                    </a:cubicBezTo>
                    <a:cubicBezTo>
                      <a:pt x="130" y="312"/>
                      <a:pt x="131" y="312"/>
                      <a:pt x="132" y="312"/>
                    </a:cubicBezTo>
                    <a:cubicBezTo>
                      <a:pt x="132" y="311"/>
                      <a:pt x="132" y="310"/>
                      <a:pt x="132" y="309"/>
                    </a:cubicBezTo>
                    <a:cubicBezTo>
                      <a:pt x="132" y="308"/>
                      <a:pt x="133" y="305"/>
                      <a:pt x="133" y="304"/>
                    </a:cubicBezTo>
                    <a:cubicBezTo>
                      <a:pt x="133" y="303"/>
                      <a:pt x="134" y="302"/>
                      <a:pt x="134" y="303"/>
                    </a:cubicBezTo>
                    <a:cubicBezTo>
                      <a:pt x="135" y="303"/>
                      <a:pt x="136" y="304"/>
                      <a:pt x="136" y="306"/>
                    </a:cubicBezTo>
                    <a:cubicBezTo>
                      <a:pt x="137" y="308"/>
                      <a:pt x="137" y="309"/>
                      <a:pt x="138" y="308"/>
                    </a:cubicBezTo>
                    <a:cubicBezTo>
                      <a:pt x="139" y="308"/>
                      <a:pt x="140" y="308"/>
                      <a:pt x="140" y="307"/>
                    </a:cubicBezTo>
                    <a:cubicBezTo>
                      <a:pt x="140" y="306"/>
                      <a:pt x="141" y="304"/>
                      <a:pt x="141" y="303"/>
                    </a:cubicBezTo>
                    <a:cubicBezTo>
                      <a:pt x="141" y="303"/>
                      <a:pt x="141" y="301"/>
                      <a:pt x="141" y="300"/>
                    </a:cubicBezTo>
                    <a:cubicBezTo>
                      <a:pt x="142" y="299"/>
                      <a:pt x="142" y="297"/>
                      <a:pt x="142" y="295"/>
                    </a:cubicBezTo>
                    <a:cubicBezTo>
                      <a:pt x="142" y="293"/>
                      <a:pt x="142" y="292"/>
                      <a:pt x="143" y="293"/>
                    </a:cubicBezTo>
                    <a:cubicBezTo>
                      <a:pt x="143" y="295"/>
                      <a:pt x="144" y="295"/>
                      <a:pt x="145" y="295"/>
                    </a:cubicBezTo>
                    <a:cubicBezTo>
                      <a:pt x="146" y="294"/>
                      <a:pt x="147" y="292"/>
                      <a:pt x="147" y="291"/>
                    </a:cubicBezTo>
                    <a:cubicBezTo>
                      <a:pt x="147" y="289"/>
                      <a:pt x="148" y="287"/>
                      <a:pt x="148" y="286"/>
                    </a:cubicBezTo>
                    <a:cubicBezTo>
                      <a:pt x="149" y="285"/>
                      <a:pt x="149" y="282"/>
                      <a:pt x="149" y="280"/>
                    </a:cubicBezTo>
                    <a:cubicBezTo>
                      <a:pt x="150" y="279"/>
                      <a:pt x="150" y="279"/>
                      <a:pt x="151" y="280"/>
                    </a:cubicBezTo>
                    <a:cubicBezTo>
                      <a:pt x="151" y="282"/>
                      <a:pt x="151" y="284"/>
                      <a:pt x="150" y="285"/>
                    </a:cubicBezTo>
                    <a:cubicBezTo>
                      <a:pt x="150" y="286"/>
                      <a:pt x="150" y="287"/>
                      <a:pt x="151" y="288"/>
                    </a:cubicBezTo>
                    <a:cubicBezTo>
                      <a:pt x="152" y="288"/>
                      <a:pt x="153" y="288"/>
                      <a:pt x="153" y="287"/>
                    </a:cubicBezTo>
                    <a:cubicBezTo>
                      <a:pt x="153" y="285"/>
                      <a:pt x="154" y="284"/>
                      <a:pt x="154" y="283"/>
                    </a:cubicBezTo>
                    <a:cubicBezTo>
                      <a:pt x="155" y="281"/>
                      <a:pt x="155" y="282"/>
                      <a:pt x="156" y="283"/>
                    </a:cubicBezTo>
                    <a:cubicBezTo>
                      <a:pt x="156" y="284"/>
                      <a:pt x="156" y="286"/>
                      <a:pt x="155" y="288"/>
                    </a:cubicBezTo>
                    <a:cubicBezTo>
                      <a:pt x="155" y="289"/>
                      <a:pt x="154" y="291"/>
                      <a:pt x="154" y="292"/>
                    </a:cubicBezTo>
                    <a:cubicBezTo>
                      <a:pt x="154" y="294"/>
                      <a:pt x="154" y="295"/>
                      <a:pt x="154" y="296"/>
                    </a:cubicBezTo>
                    <a:cubicBezTo>
                      <a:pt x="154" y="298"/>
                      <a:pt x="154" y="300"/>
                      <a:pt x="154" y="300"/>
                    </a:cubicBezTo>
                    <a:cubicBezTo>
                      <a:pt x="154" y="301"/>
                      <a:pt x="154" y="303"/>
                      <a:pt x="154" y="304"/>
                    </a:cubicBezTo>
                    <a:cubicBezTo>
                      <a:pt x="154" y="304"/>
                      <a:pt x="154" y="306"/>
                      <a:pt x="154" y="306"/>
                    </a:cubicBezTo>
                    <a:cubicBezTo>
                      <a:pt x="155" y="307"/>
                      <a:pt x="156" y="308"/>
                      <a:pt x="156" y="309"/>
                    </a:cubicBezTo>
                    <a:cubicBezTo>
                      <a:pt x="157" y="309"/>
                      <a:pt x="158" y="309"/>
                      <a:pt x="158" y="307"/>
                    </a:cubicBezTo>
                    <a:cubicBezTo>
                      <a:pt x="159" y="306"/>
                      <a:pt x="160" y="305"/>
                      <a:pt x="159" y="305"/>
                    </a:cubicBezTo>
                    <a:cubicBezTo>
                      <a:pt x="160" y="305"/>
                      <a:pt x="160" y="304"/>
                      <a:pt x="161" y="303"/>
                    </a:cubicBezTo>
                    <a:cubicBezTo>
                      <a:pt x="161" y="301"/>
                      <a:pt x="163" y="302"/>
                      <a:pt x="164" y="303"/>
                    </a:cubicBezTo>
                    <a:cubicBezTo>
                      <a:pt x="166" y="304"/>
                      <a:pt x="168" y="306"/>
                      <a:pt x="169" y="306"/>
                    </a:cubicBezTo>
                    <a:cubicBezTo>
                      <a:pt x="171" y="306"/>
                      <a:pt x="173" y="306"/>
                      <a:pt x="174" y="305"/>
                    </a:cubicBezTo>
                    <a:cubicBezTo>
                      <a:pt x="176" y="304"/>
                      <a:pt x="176" y="302"/>
                      <a:pt x="175" y="301"/>
                    </a:cubicBezTo>
                    <a:cubicBezTo>
                      <a:pt x="174" y="299"/>
                      <a:pt x="172" y="297"/>
                      <a:pt x="172" y="297"/>
                    </a:cubicBezTo>
                    <a:cubicBezTo>
                      <a:pt x="171" y="296"/>
                      <a:pt x="170" y="294"/>
                      <a:pt x="169" y="293"/>
                    </a:cubicBezTo>
                    <a:cubicBezTo>
                      <a:pt x="168" y="293"/>
                      <a:pt x="167" y="291"/>
                      <a:pt x="166" y="291"/>
                    </a:cubicBezTo>
                    <a:cubicBezTo>
                      <a:pt x="166" y="290"/>
                      <a:pt x="166" y="289"/>
                      <a:pt x="166" y="288"/>
                    </a:cubicBezTo>
                    <a:cubicBezTo>
                      <a:pt x="166" y="288"/>
                      <a:pt x="166" y="287"/>
                      <a:pt x="167" y="288"/>
                    </a:cubicBezTo>
                    <a:cubicBezTo>
                      <a:pt x="168" y="288"/>
                      <a:pt x="170" y="290"/>
                      <a:pt x="171" y="291"/>
                    </a:cubicBezTo>
                    <a:cubicBezTo>
                      <a:pt x="172" y="292"/>
                      <a:pt x="173" y="292"/>
                      <a:pt x="173" y="292"/>
                    </a:cubicBezTo>
                    <a:cubicBezTo>
                      <a:pt x="173" y="292"/>
                      <a:pt x="173" y="291"/>
                      <a:pt x="174" y="289"/>
                    </a:cubicBezTo>
                    <a:cubicBezTo>
                      <a:pt x="174" y="286"/>
                      <a:pt x="174" y="284"/>
                      <a:pt x="174" y="283"/>
                    </a:cubicBezTo>
                    <a:cubicBezTo>
                      <a:pt x="173" y="282"/>
                      <a:pt x="173" y="280"/>
                      <a:pt x="173" y="278"/>
                    </a:cubicBezTo>
                    <a:cubicBezTo>
                      <a:pt x="173" y="276"/>
                      <a:pt x="174" y="275"/>
                      <a:pt x="174" y="275"/>
                    </a:cubicBezTo>
                    <a:cubicBezTo>
                      <a:pt x="174" y="275"/>
                      <a:pt x="173" y="275"/>
                      <a:pt x="173" y="273"/>
                    </a:cubicBezTo>
                    <a:cubicBezTo>
                      <a:pt x="173" y="272"/>
                      <a:pt x="171" y="270"/>
                      <a:pt x="170" y="268"/>
                    </a:cubicBezTo>
                    <a:cubicBezTo>
                      <a:pt x="168" y="266"/>
                      <a:pt x="168" y="263"/>
                      <a:pt x="168" y="261"/>
                    </a:cubicBezTo>
                    <a:cubicBezTo>
                      <a:pt x="168" y="260"/>
                      <a:pt x="168" y="257"/>
                      <a:pt x="167" y="255"/>
                    </a:cubicBezTo>
                    <a:cubicBezTo>
                      <a:pt x="166" y="254"/>
                      <a:pt x="165" y="252"/>
                      <a:pt x="165" y="250"/>
                    </a:cubicBezTo>
                    <a:cubicBezTo>
                      <a:pt x="164" y="249"/>
                      <a:pt x="164" y="246"/>
                      <a:pt x="165" y="244"/>
                    </a:cubicBezTo>
                    <a:cubicBezTo>
                      <a:pt x="166" y="243"/>
                      <a:pt x="166" y="241"/>
                      <a:pt x="165" y="239"/>
                    </a:cubicBezTo>
                    <a:cubicBezTo>
                      <a:pt x="164" y="239"/>
                      <a:pt x="163" y="236"/>
                      <a:pt x="162" y="234"/>
                    </a:cubicBezTo>
                    <a:cubicBezTo>
                      <a:pt x="161" y="233"/>
                      <a:pt x="160" y="230"/>
                      <a:pt x="160" y="228"/>
                    </a:cubicBezTo>
                    <a:cubicBezTo>
                      <a:pt x="160" y="227"/>
                      <a:pt x="161" y="224"/>
                      <a:pt x="162" y="223"/>
                    </a:cubicBezTo>
                    <a:cubicBezTo>
                      <a:pt x="163" y="221"/>
                      <a:pt x="162" y="219"/>
                      <a:pt x="160" y="218"/>
                    </a:cubicBezTo>
                    <a:cubicBezTo>
                      <a:pt x="159" y="218"/>
                      <a:pt x="156" y="218"/>
                      <a:pt x="154" y="218"/>
                    </a:cubicBezTo>
                    <a:cubicBezTo>
                      <a:pt x="152" y="218"/>
                      <a:pt x="151" y="216"/>
                      <a:pt x="151" y="214"/>
                    </a:cubicBezTo>
                    <a:cubicBezTo>
                      <a:pt x="152" y="213"/>
                      <a:pt x="152" y="211"/>
                      <a:pt x="153" y="209"/>
                    </a:cubicBezTo>
                    <a:cubicBezTo>
                      <a:pt x="153" y="208"/>
                      <a:pt x="153" y="207"/>
                      <a:pt x="153" y="207"/>
                    </a:cubicBezTo>
                    <a:cubicBezTo>
                      <a:pt x="153" y="207"/>
                      <a:pt x="152" y="206"/>
                      <a:pt x="150" y="205"/>
                    </a:cubicBezTo>
                    <a:cubicBezTo>
                      <a:pt x="149" y="203"/>
                      <a:pt x="147" y="203"/>
                      <a:pt x="146" y="202"/>
                    </a:cubicBezTo>
                    <a:cubicBezTo>
                      <a:pt x="145" y="201"/>
                      <a:pt x="144" y="199"/>
                      <a:pt x="143" y="198"/>
                    </a:cubicBezTo>
                    <a:cubicBezTo>
                      <a:pt x="142" y="197"/>
                      <a:pt x="141" y="194"/>
                      <a:pt x="141" y="193"/>
                    </a:cubicBezTo>
                    <a:cubicBezTo>
                      <a:pt x="141" y="191"/>
                      <a:pt x="142" y="188"/>
                      <a:pt x="142" y="187"/>
                    </a:cubicBezTo>
                    <a:cubicBezTo>
                      <a:pt x="143" y="185"/>
                      <a:pt x="144" y="184"/>
                      <a:pt x="144" y="184"/>
                    </a:cubicBezTo>
                    <a:cubicBezTo>
                      <a:pt x="144" y="184"/>
                      <a:pt x="144" y="183"/>
                      <a:pt x="146" y="183"/>
                    </a:cubicBezTo>
                    <a:cubicBezTo>
                      <a:pt x="147" y="183"/>
                      <a:pt x="148" y="181"/>
                      <a:pt x="149" y="181"/>
                    </a:cubicBezTo>
                    <a:cubicBezTo>
                      <a:pt x="150" y="180"/>
                      <a:pt x="150" y="178"/>
                      <a:pt x="150" y="177"/>
                    </a:cubicBezTo>
                    <a:cubicBezTo>
                      <a:pt x="149" y="176"/>
                      <a:pt x="148" y="174"/>
                      <a:pt x="148" y="172"/>
                    </a:cubicBezTo>
                    <a:cubicBezTo>
                      <a:pt x="148" y="171"/>
                      <a:pt x="148" y="170"/>
                      <a:pt x="148" y="170"/>
                    </a:cubicBezTo>
                    <a:cubicBezTo>
                      <a:pt x="148" y="170"/>
                      <a:pt x="148" y="168"/>
                      <a:pt x="148" y="166"/>
                    </a:cubicBezTo>
                    <a:cubicBezTo>
                      <a:pt x="148" y="165"/>
                      <a:pt x="147" y="162"/>
                      <a:pt x="146" y="161"/>
                    </a:cubicBezTo>
                    <a:cubicBezTo>
                      <a:pt x="145" y="160"/>
                      <a:pt x="143" y="160"/>
                      <a:pt x="142" y="160"/>
                    </a:cubicBezTo>
                    <a:cubicBezTo>
                      <a:pt x="141" y="160"/>
                      <a:pt x="138" y="161"/>
                      <a:pt x="137" y="160"/>
                    </a:cubicBezTo>
                    <a:cubicBezTo>
                      <a:pt x="135" y="159"/>
                      <a:pt x="134" y="159"/>
                      <a:pt x="134" y="159"/>
                    </a:cubicBezTo>
                    <a:cubicBezTo>
                      <a:pt x="134" y="159"/>
                      <a:pt x="133" y="158"/>
                      <a:pt x="131" y="157"/>
                    </a:cubicBezTo>
                    <a:cubicBezTo>
                      <a:pt x="130" y="157"/>
                      <a:pt x="128" y="156"/>
                      <a:pt x="126" y="155"/>
                    </a:cubicBezTo>
                    <a:cubicBezTo>
                      <a:pt x="125" y="154"/>
                      <a:pt x="122" y="153"/>
                      <a:pt x="120" y="153"/>
                    </a:cubicBezTo>
                    <a:cubicBezTo>
                      <a:pt x="119" y="153"/>
                      <a:pt x="117" y="153"/>
                      <a:pt x="116" y="152"/>
                    </a:cubicBezTo>
                    <a:cubicBezTo>
                      <a:pt x="115" y="150"/>
                      <a:pt x="114" y="149"/>
                      <a:pt x="114" y="149"/>
                    </a:cubicBezTo>
                    <a:cubicBezTo>
                      <a:pt x="114" y="149"/>
                      <a:pt x="113" y="148"/>
                      <a:pt x="112" y="147"/>
                    </a:cubicBezTo>
                    <a:cubicBezTo>
                      <a:pt x="111" y="145"/>
                      <a:pt x="111" y="143"/>
                      <a:pt x="112" y="142"/>
                    </a:cubicBezTo>
                    <a:cubicBezTo>
                      <a:pt x="112" y="140"/>
                      <a:pt x="114" y="137"/>
                      <a:pt x="115" y="136"/>
                    </a:cubicBezTo>
                    <a:cubicBezTo>
                      <a:pt x="116" y="134"/>
                      <a:pt x="117" y="132"/>
                      <a:pt x="117" y="131"/>
                    </a:cubicBezTo>
                    <a:cubicBezTo>
                      <a:pt x="117" y="130"/>
                      <a:pt x="117" y="129"/>
                      <a:pt x="118" y="129"/>
                    </a:cubicBezTo>
                    <a:cubicBezTo>
                      <a:pt x="119" y="129"/>
                      <a:pt x="121" y="130"/>
                      <a:pt x="123" y="130"/>
                    </a:cubicBezTo>
                    <a:cubicBezTo>
                      <a:pt x="124" y="130"/>
                      <a:pt x="125" y="130"/>
                      <a:pt x="127" y="128"/>
                    </a:cubicBezTo>
                    <a:cubicBezTo>
                      <a:pt x="128" y="126"/>
                      <a:pt x="130" y="124"/>
                      <a:pt x="131" y="122"/>
                    </a:cubicBezTo>
                    <a:cubicBezTo>
                      <a:pt x="131" y="120"/>
                      <a:pt x="132" y="118"/>
                      <a:pt x="132" y="115"/>
                    </a:cubicBezTo>
                    <a:cubicBezTo>
                      <a:pt x="132" y="113"/>
                      <a:pt x="133" y="112"/>
                      <a:pt x="136" y="112"/>
                    </a:cubicBezTo>
                    <a:cubicBezTo>
                      <a:pt x="139" y="112"/>
                      <a:pt x="142" y="112"/>
                      <a:pt x="144" y="113"/>
                    </a:cubicBezTo>
                    <a:cubicBezTo>
                      <a:pt x="146" y="114"/>
                      <a:pt x="149" y="114"/>
                      <a:pt x="149" y="113"/>
                    </a:cubicBezTo>
                    <a:cubicBezTo>
                      <a:pt x="150" y="112"/>
                      <a:pt x="152" y="111"/>
                      <a:pt x="154" y="111"/>
                    </a:cubicBezTo>
                    <a:cubicBezTo>
                      <a:pt x="156" y="110"/>
                      <a:pt x="157" y="109"/>
                      <a:pt x="157" y="108"/>
                    </a:cubicBezTo>
                    <a:cubicBezTo>
                      <a:pt x="157" y="107"/>
                      <a:pt x="156" y="104"/>
                      <a:pt x="154" y="104"/>
                    </a:cubicBezTo>
                    <a:cubicBezTo>
                      <a:pt x="152" y="103"/>
                      <a:pt x="150" y="100"/>
                      <a:pt x="150" y="99"/>
                    </a:cubicBezTo>
                    <a:cubicBezTo>
                      <a:pt x="150" y="97"/>
                      <a:pt x="148" y="95"/>
                      <a:pt x="147" y="95"/>
                    </a:cubicBezTo>
                    <a:cubicBezTo>
                      <a:pt x="144" y="94"/>
                      <a:pt x="141" y="95"/>
                      <a:pt x="140" y="95"/>
                    </a:cubicBezTo>
                    <a:cubicBezTo>
                      <a:pt x="139" y="96"/>
                      <a:pt x="137" y="96"/>
                      <a:pt x="135" y="96"/>
                    </a:cubicBezTo>
                    <a:cubicBezTo>
                      <a:pt x="132" y="95"/>
                      <a:pt x="130" y="92"/>
                      <a:pt x="130" y="91"/>
                    </a:cubicBezTo>
                    <a:cubicBezTo>
                      <a:pt x="129" y="89"/>
                      <a:pt x="127" y="86"/>
                      <a:pt x="125" y="85"/>
                    </a:cubicBezTo>
                    <a:cubicBezTo>
                      <a:pt x="123" y="83"/>
                      <a:pt x="121" y="82"/>
                      <a:pt x="120" y="82"/>
                    </a:cubicBezTo>
                    <a:cubicBezTo>
                      <a:pt x="119" y="81"/>
                      <a:pt x="117" y="81"/>
                      <a:pt x="115" y="81"/>
                    </a:cubicBezTo>
                    <a:cubicBezTo>
                      <a:pt x="113" y="81"/>
                      <a:pt x="112" y="80"/>
                      <a:pt x="112" y="79"/>
                    </a:cubicBezTo>
                    <a:cubicBezTo>
                      <a:pt x="112" y="78"/>
                      <a:pt x="112" y="77"/>
                      <a:pt x="111" y="76"/>
                    </a:cubicBezTo>
                    <a:cubicBezTo>
                      <a:pt x="111" y="75"/>
                      <a:pt x="111" y="72"/>
                      <a:pt x="111" y="72"/>
                    </a:cubicBezTo>
                    <a:cubicBezTo>
                      <a:pt x="112" y="71"/>
                      <a:pt x="113" y="68"/>
                      <a:pt x="113" y="66"/>
                    </a:cubicBezTo>
                    <a:cubicBezTo>
                      <a:pt x="113" y="64"/>
                      <a:pt x="115" y="61"/>
                      <a:pt x="116" y="60"/>
                    </a:cubicBezTo>
                    <a:cubicBezTo>
                      <a:pt x="117" y="60"/>
                      <a:pt x="119" y="60"/>
                      <a:pt x="119" y="59"/>
                    </a:cubicBezTo>
                    <a:cubicBezTo>
                      <a:pt x="120" y="58"/>
                      <a:pt x="122" y="56"/>
                      <a:pt x="122" y="55"/>
                    </a:cubicBezTo>
                    <a:cubicBezTo>
                      <a:pt x="123" y="54"/>
                      <a:pt x="125" y="52"/>
                      <a:pt x="127" y="51"/>
                    </a:cubicBezTo>
                    <a:cubicBezTo>
                      <a:pt x="129" y="49"/>
                      <a:pt x="130" y="47"/>
                      <a:pt x="129" y="46"/>
                    </a:cubicBezTo>
                    <a:cubicBezTo>
                      <a:pt x="128" y="44"/>
                      <a:pt x="126" y="43"/>
                      <a:pt x="125" y="43"/>
                    </a:cubicBezTo>
                    <a:cubicBezTo>
                      <a:pt x="123" y="43"/>
                      <a:pt x="121" y="43"/>
                      <a:pt x="121" y="43"/>
                    </a:cubicBezTo>
                    <a:cubicBezTo>
                      <a:pt x="121" y="43"/>
                      <a:pt x="121" y="43"/>
                      <a:pt x="121" y="41"/>
                    </a:cubicBezTo>
                    <a:cubicBezTo>
                      <a:pt x="121" y="39"/>
                      <a:pt x="122" y="38"/>
                      <a:pt x="122" y="37"/>
                    </a:cubicBezTo>
                    <a:cubicBezTo>
                      <a:pt x="122" y="36"/>
                      <a:pt x="123" y="35"/>
                      <a:pt x="124" y="35"/>
                    </a:cubicBezTo>
                    <a:cubicBezTo>
                      <a:pt x="124" y="34"/>
                      <a:pt x="125" y="35"/>
                      <a:pt x="126" y="36"/>
                    </a:cubicBezTo>
                    <a:cubicBezTo>
                      <a:pt x="127" y="37"/>
                      <a:pt x="128" y="38"/>
                      <a:pt x="129" y="39"/>
                    </a:cubicBezTo>
                    <a:cubicBezTo>
                      <a:pt x="129" y="40"/>
                      <a:pt x="131" y="41"/>
                      <a:pt x="133" y="41"/>
                    </a:cubicBezTo>
                    <a:cubicBezTo>
                      <a:pt x="134" y="42"/>
                      <a:pt x="136" y="44"/>
                      <a:pt x="137" y="44"/>
                    </a:cubicBezTo>
                    <a:cubicBezTo>
                      <a:pt x="139" y="45"/>
                      <a:pt x="140" y="46"/>
                      <a:pt x="140" y="47"/>
                    </a:cubicBezTo>
                    <a:cubicBezTo>
                      <a:pt x="140" y="49"/>
                      <a:pt x="141" y="51"/>
                      <a:pt x="143" y="51"/>
                    </a:cubicBezTo>
                    <a:cubicBezTo>
                      <a:pt x="144" y="53"/>
                      <a:pt x="147" y="54"/>
                      <a:pt x="148" y="54"/>
                    </a:cubicBezTo>
                    <a:cubicBezTo>
                      <a:pt x="150" y="54"/>
                      <a:pt x="152" y="55"/>
                      <a:pt x="153" y="54"/>
                    </a:cubicBezTo>
                    <a:cubicBezTo>
                      <a:pt x="154" y="54"/>
                      <a:pt x="155" y="54"/>
                      <a:pt x="155" y="53"/>
                    </a:cubicBezTo>
                    <a:cubicBezTo>
                      <a:pt x="155" y="52"/>
                      <a:pt x="155" y="50"/>
                      <a:pt x="154" y="49"/>
                    </a:cubicBezTo>
                    <a:cubicBezTo>
                      <a:pt x="153" y="49"/>
                      <a:pt x="152" y="47"/>
                      <a:pt x="152" y="46"/>
                    </a:cubicBezTo>
                    <a:cubicBezTo>
                      <a:pt x="152" y="45"/>
                      <a:pt x="152" y="44"/>
                      <a:pt x="153" y="44"/>
                    </a:cubicBezTo>
                    <a:cubicBezTo>
                      <a:pt x="154" y="44"/>
                      <a:pt x="156" y="44"/>
                      <a:pt x="157" y="45"/>
                    </a:cubicBezTo>
                    <a:cubicBezTo>
                      <a:pt x="158" y="46"/>
                      <a:pt x="159" y="47"/>
                      <a:pt x="160" y="48"/>
                    </a:cubicBezTo>
                    <a:cubicBezTo>
                      <a:pt x="161" y="48"/>
                      <a:pt x="161" y="49"/>
                      <a:pt x="161" y="50"/>
                    </a:cubicBezTo>
                    <a:cubicBezTo>
                      <a:pt x="160" y="51"/>
                      <a:pt x="160" y="52"/>
                      <a:pt x="161" y="53"/>
                    </a:cubicBezTo>
                    <a:cubicBezTo>
                      <a:pt x="161" y="53"/>
                      <a:pt x="161" y="54"/>
                      <a:pt x="162" y="56"/>
                    </a:cubicBezTo>
                    <a:cubicBezTo>
                      <a:pt x="162" y="57"/>
                      <a:pt x="164" y="58"/>
                      <a:pt x="166" y="58"/>
                    </a:cubicBezTo>
                    <a:cubicBezTo>
                      <a:pt x="168" y="59"/>
                      <a:pt x="169" y="61"/>
                      <a:pt x="170" y="63"/>
                    </a:cubicBezTo>
                    <a:cubicBezTo>
                      <a:pt x="172" y="63"/>
                      <a:pt x="174" y="65"/>
                      <a:pt x="175" y="64"/>
                    </a:cubicBezTo>
                    <a:cubicBezTo>
                      <a:pt x="176" y="64"/>
                      <a:pt x="178" y="64"/>
                      <a:pt x="180" y="64"/>
                    </a:cubicBezTo>
                    <a:cubicBezTo>
                      <a:pt x="182" y="65"/>
                      <a:pt x="184" y="65"/>
                      <a:pt x="185" y="66"/>
                    </a:cubicBezTo>
                    <a:cubicBezTo>
                      <a:pt x="186" y="66"/>
                      <a:pt x="187" y="65"/>
                      <a:pt x="187" y="64"/>
                    </a:cubicBezTo>
                    <a:cubicBezTo>
                      <a:pt x="188" y="63"/>
                      <a:pt x="188" y="60"/>
                      <a:pt x="187" y="60"/>
                    </a:cubicBezTo>
                    <a:cubicBezTo>
                      <a:pt x="187" y="59"/>
                      <a:pt x="187" y="56"/>
                      <a:pt x="187" y="54"/>
                    </a:cubicBezTo>
                    <a:cubicBezTo>
                      <a:pt x="187" y="54"/>
                      <a:pt x="189" y="54"/>
                      <a:pt x="190" y="51"/>
                    </a:cubicBezTo>
                    <a:cubicBezTo>
                      <a:pt x="192" y="49"/>
                      <a:pt x="193" y="47"/>
                      <a:pt x="195" y="46"/>
                    </a:cubicBezTo>
                    <a:cubicBezTo>
                      <a:pt x="197" y="44"/>
                      <a:pt x="199" y="42"/>
                      <a:pt x="199" y="41"/>
                    </a:cubicBezTo>
                    <a:cubicBezTo>
                      <a:pt x="199" y="39"/>
                      <a:pt x="200" y="36"/>
                      <a:pt x="200" y="35"/>
                    </a:cubicBezTo>
                    <a:cubicBezTo>
                      <a:pt x="201" y="33"/>
                      <a:pt x="201" y="30"/>
                      <a:pt x="200" y="2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7" name="Freeform 26">
                <a:extLst>
                  <a:ext uri="{FF2B5EF4-FFF2-40B4-BE49-F238E27FC236}">
                    <a16:creationId xmlns:a16="http://schemas.microsoft.com/office/drawing/2014/main" id="{2B9F086F-08AE-35E0-3E0D-011FC8ECCE3C}"/>
                  </a:ext>
                </a:extLst>
              </p:cNvPr>
              <p:cNvSpPr>
                <a:spLocks/>
              </p:cNvSpPr>
              <p:nvPr/>
            </p:nvSpPr>
            <p:spPr bwMode="auto">
              <a:xfrm>
                <a:off x="5671435" y="3109531"/>
                <a:ext cx="13010" cy="11477"/>
              </a:xfrm>
              <a:custGeom>
                <a:avLst/>
                <a:gdLst/>
                <a:ahLst/>
                <a:cxnLst>
                  <a:cxn ang="0">
                    <a:pos x="7" y="6"/>
                  </a:cxn>
                  <a:cxn ang="0">
                    <a:pos x="7" y="3"/>
                  </a:cxn>
                  <a:cxn ang="0">
                    <a:pos x="5" y="0"/>
                  </a:cxn>
                  <a:cxn ang="0">
                    <a:pos x="0" y="5"/>
                  </a:cxn>
                  <a:cxn ang="0">
                    <a:pos x="7" y="6"/>
                  </a:cxn>
                  <a:cxn ang="0">
                    <a:pos x="7" y="6"/>
                  </a:cxn>
                </a:cxnLst>
                <a:rect l="0" t="0" r="r" b="b"/>
                <a:pathLst>
                  <a:path w="7" h="6">
                    <a:moveTo>
                      <a:pt x="7" y="6"/>
                    </a:moveTo>
                    <a:cubicBezTo>
                      <a:pt x="7" y="5"/>
                      <a:pt x="7" y="4"/>
                      <a:pt x="7" y="3"/>
                    </a:cubicBezTo>
                    <a:cubicBezTo>
                      <a:pt x="6" y="1"/>
                      <a:pt x="6" y="1"/>
                      <a:pt x="5" y="0"/>
                    </a:cubicBezTo>
                    <a:cubicBezTo>
                      <a:pt x="0" y="5"/>
                      <a:pt x="0" y="5"/>
                      <a:pt x="0" y="5"/>
                    </a:cubicBezTo>
                    <a:cubicBezTo>
                      <a:pt x="7" y="6"/>
                      <a:pt x="7" y="6"/>
                      <a:pt x="7" y="6"/>
                    </a:cubicBezTo>
                    <a:cubicBezTo>
                      <a:pt x="7" y="6"/>
                      <a:pt x="7" y="6"/>
                      <a:pt x="7" y="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8" name="Freeform 27">
                <a:extLst>
                  <a:ext uri="{FF2B5EF4-FFF2-40B4-BE49-F238E27FC236}">
                    <a16:creationId xmlns:a16="http://schemas.microsoft.com/office/drawing/2014/main" id="{02271185-7C55-9920-12E9-F877E18F9BC0}"/>
                  </a:ext>
                </a:extLst>
              </p:cNvPr>
              <p:cNvSpPr>
                <a:spLocks/>
              </p:cNvSpPr>
              <p:nvPr/>
            </p:nvSpPr>
            <p:spPr bwMode="auto">
              <a:xfrm>
                <a:off x="5110544" y="2805746"/>
                <a:ext cx="824123" cy="726177"/>
              </a:xfrm>
              <a:custGeom>
                <a:avLst/>
                <a:gdLst/>
                <a:ahLst/>
                <a:cxnLst>
                  <a:cxn ang="0">
                    <a:pos x="427" y="51"/>
                  </a:cxn>
                  <a:cxn ang="0">
                    <a:pos x="397" y="42"/>
                  </a:cxn>
                  <a:cxn ang="0">
                    <a:pos x="373" y="46"/>
                  </a:cxn>
                  <a:cxn ang="0">
                    <a:pos x="358" y="69"/>
                  </a:cxn>
                  <a:cxn ang="0">
                    <a:pos x="347" y="77"/>
                  </a:cxn>
                  <a:cxn ang="0">
                    <a:pos x="324" y="74"/>
                  </a:cxn>
                  <a:cxn ang="0">
                    <a:pos x="308" y="99"/>
                  </a:cxn>
                  <a:cxn ang="0">
                    <a:pos x="271" y="110"/>
                  </a:cxn>
                  <a:cxn ang="0">
                    <a:pos x="244" y="109"/>
                  </a:cxn>
                  <a:cxn ang="0">
                    <a:pos x="228" y="83"/>
                  </a:cxn>
                  <a:cxn ang="0">
                    <a:pos x="205" y="65"/>
                  </a:cxn>
                  <a:cxn ang="0">
                    <a:pos x="183" y="41"/>
                  </a:cxn>
                  <a:cxn ang="0">
                    <a:pos x="175" y="16"/>
                  </a:cxn>
                  <a:cxn ang="0">
                    <a:pos x="148" y="15"/>
                  </a:cxn>
                  <a:cxn ang="0">
                    <a:pos x="115" y="4"/>
                  </a:cxn>
                  <a:cxn ang="0">
                    <a:pos x="92" y="24"/>
                  </a:cxn>
                  <a:cxn ang="0">
                    <a:pos x="71" y="40"/>
                  </a:cxn>
                  <a:cxn ang="0">
                    <a:pos x="64" y="65"/>
                  </a:cxn>
                  <a:cxn ang="0">
                    <a:pos x="53" y="89"/>
                  </a:cxn>
                  <a:cxn ang="0">
                    <a:pos x="50" y="113"/>
                  </a:cxn>
                  <a:cxn ang="0">
                    <a:pos x="53" y="134"/>
                  </a:cxn>
                  <a:cxn ang="0">
                    <a:pos x="43" y="170"/>
                  </a:cxn>
                  <a:cxn ang="0">
                    <a:pos x="46" y="202"/>
                  </a:cxn>
                  <a:cxn ang="0">
                    <a:pos x="28" y="218"/>
                  </a:cxn>
                  <a:cxn ang="0">
                    <a:pos x="19" y="237"/>
                  </a:cxn>
                  <a:cxn ang="0">
                    <a:pos x="18" y="270"/>
                  </a:cxn>
                  <a:cxn ang="0">
                    <a:pos x="4" y="280"/>
                  </a:cxn>
                  <a:cxn ang="0">
                    <a:pos x="10" y="307"/>
                  </a:cxn>
                  <a:cxn ang="0">
                    <a:pos x="38" y="309"/>
                  </a:cxn>
                  <a:cxn ang="0">
                    <a:pos x="34" y="328"/>
                  </a:cxn>
                  <a:cxn ang="0">
                    <a:pos x="10" y="316"/>
                  </a:cxn>
                  <a:cxn ang="0">
                    <a:pos x="14" y="337"/>
                  </a:cxn>
                  <a:cxn ang="0">
                    <a:pos x="39" y="337"/>
                  </a:cxn>
                  <a:cxn ang="0">
                    <a:pos x="60" y="332"/>
                  </a:cxn>
                  <a:cxn ang="0">
                    <a:pos x="77" y="341"/>
                  </a:cxn>
                  <a:cxn ang="0">
                    <a:pos x="95" y="361"/>
                  </a:cxn>
                  <a:cxn ang="0">
                    <a:pos x="99" y="380"/>
                  </a:cxn>
                  <a:cxn ang="0">
                    <a:pos x="88" y="393"/>
                  </a:cxn>
                  <a:cxn ang="0">
                    <a:pos x="108" y="385"/>
                  </a:cxn>
                  <a:cxn ang="0">
                    <a:pos x="135" y="379"/>
                  </a:cxn>
                  <a:cxn ang="0">
                    <a:pos x="156" y="365"/>
                  </a:cxn>
                  <a:cxn ang="0">
                    <a:pos x="183" y="362"/>
                  </a:cxn>
                  <a:cxn ang="0">
                    <a:pos x="191" y="352"/>
                  </a:cxn>
                  <a:cxn ang="0">
                    <a:pos x="199" y="351"/>
                  </a:cxn>
                  <a:cxn ang="0">
                    <a:pos x="194" y="327"/>
                  </a:cxn>
                  <a:cxn ang="0">
                    <a:pos x="196" y="301"/>
                  </a:cxn>
                  <a:cxn ang="0">
                    <a:pos x="190" y="282"/>
                  </a:cxn>
                  <a:cxn ang="0">
                    <a:pos x="198" y="243"/>
                  </a:cxn>
                  <a:cxn ang="0">
                    <a:pos x="230" y="224"/>
                  </a:cxn>
                  <a:cxn ang="0">
                    <a:pos x="241" y="229"/>
                  </a:cxn>
                  <a:cxn ang="0">
                    <a:pos x="255" y="204"/>
                  </a:cxn>
                  <a:cxn ang="0">
                    <a:pos x="279" y="198"/>
                  </a:cxn>
                  <a:cxn ang="0">
                    <a:pos x="312" y="185"/>
                  </a:cxn>
                  <a:cxn ang="0">
                    <a:pos x="315" y="168"/>
                  </a:cxn>
                  <a:cxn ang="0">
                    <a:pos x="335" y="142"/>
                  </a:cxn>
                  <a:cxn ang="0">
                    <a:pos x="371" y="121"/>
                  </a:cxn>
                  <a:cxn ang="0">
                    <a:pos x="404" y="90"/>
                  </a:cxn>
                  <a:cxn ang="0">
                    <a:pos x="431" y="65"/>
                  </a:cxn>
                  <a:cxn ang="0">
                    <a:pos x="452" y="36"/>
                  </a:cxn>
                </a:cxnLst>
                <a:rect l="0" t="0" r="r" b="b"/>
                <a:pathLst>
                  <a:path w="455" h="401">
                    <a:moveTo>
                      <a:pt x="449" y="35"/>
                    </a:moveTo>
                    <a:cubicBezTo>
                      <a:pt x="446" y="36"/>
                      <a:pt x="442" y="38"/>
                      <a:pt x="441" y="38"/>
                    </a:cubicBezTo>
                    <a:cubicBezTo>
                      <a:pt x="440" y="39"/>
                      <a:pt x="439" y="42"/>
                      <a:pt x="439" y="44"/>
                    </a:cubicBezTo>
                    <a:cubicBezTo>
                      <a:pt x="438" y="45"/>
                      <a:pt x="436" y="46"/>
                      <a:pt x="435" y="46"/>
                    </a:cubicBezTo>
                    <a:cubicBezTo>
                      <a:pt x="433" y="46"/>
                      <a:pt x="432" y="47"/>
                      <a:pt x="432" y="49"/>
                    </a:cubicBezTo>
                    <a:cubicBezTo>
                      <a:pt x="431" y="50"/>
                      <a:pt x="429" y="51"/>
                      <a:pt x="427" y="51"/>
                    </a:cubicBezTo>
                    <a:cubicBezTo>
                      <a:pt x="425" y="52"/>
                      <a:pt x="423" y="52"/>
                      <a:pt x="421" y="53"/>
                    </a:cubicBezTo>
                    <a:cubicBezTo>
                      <a:pt x="419" y="53"/>
                      <a:pt x="417" y="54"/>
                      <a:pt x="415" y="54"/>
                    </a:cubicBezTo>
                    <a:cubicBezTo>
                      <a:pt x="415" y="54"/>
                      <a:pt x="412" y="53"/>
                      <a:pt x="409" y="54"/>
                    </a:cubicBezTo>
                    <a:cubicBezTo>
                      <a:pt x="407" y="54"/>
                      <a:pt x="405" y="53"/>
                      <a:pt x="404" y="52"/>
                    </a:cubicBezTo>
                    <a:cubicBezTo>
                      <a:pt x="403" y="51"/>
                      <a:pt x="401" y="49"/>
                      <a:pt x="401" y="46"/>
                    </a:cubicBezTo>
                    <a:cubicBezTo>
                      <a:pt x="400" y="44"/>
                      <a:pt x="397" y="43"/>
                      <a:pt x="397" y="42"/>
                    </a:cubicBezTo>
                    <a:cubicBezTo>
                      <a:pt x="395" y="41"/>
                      <a:pt x="392" y="40"/>
                      <a:pt x="391" y="40"/>
                    </a:cubicBezTo>
                    <a:cubicBezTo>
                      <a:pt x="389" y="41"/>
                      <a:pt x="388" y="41"/>
                      <a:pt x="387" y="41"/>
                    </a:cubicBezTo>
                    <a:cubicBezTo>
                      <a:pt x="386" y="41"/>
                      <a:pt x="384" y="41"/>
                      <a:pt x="382" y="41"/>
                    </a:cubicBezTo>
                    <a:cubicBezTo>
                      <a:pt x="381" y="41"/>
                      <a:pt x="380" y="42"/>
                      <a:pt x="381" y="43"/>
                    </a:cubicBezTo>
                    <a:cubicBezTo>
                      <a:pt x="381" y="45"/>
                      <a:pt x="379" y="46"/>
                      <a:pt x="377" y="45"/>
                    </a:cubicBezTo>
                    <a:cubicBezTo>
                      <a:pt x="374" y="45"/>
                      <a:pt x="373" y="45"/>
                      <a:pt x="373" y="46"/>
                    </a:cubicBezTo>
                    <a:cubicBezTo>
                      <a:pt x="373" y="47"/>
                      <a:pt x="373" y="49"/>
                      <a:pt x="374" y="49"/>
                    </a:cubicBezTo>
                    <a:cubicBezTo>
                      <a:pt x="374" y="51"/>
                      <a:pt x="374" y="53"/>
                      <a:pt x="373" y="54"/>
                    </a:cubicBezTo>
                    <a:cubicBezTo>
                      <a:pt x="373" y="54"/>
                      <a:pt x="370" y="56"/>
                      <a:pt x="367" y="57"/>
                    </a:cubicBezTo>
                    <a:cubicBezTo>
                      <a:pt x="365" y="59"/>
                      <a:pt x="362" y="60"/>
                      <a:pt x="361" y="61"/>
                    </a:cubicBezTo>
                    <a:cubicBezTo>
                      <a:pt x="359" y="62"/>
                      <a:pt x="357" y="63"/>
                      <a:pt x="358" y="65"/>
                    </a:cubicBezTo>
                    <a:cubicBezTo>
                      <a:pt x="357" y="67"/>
                      <a:pt x="358" y="68"/>
                      <a:pt x="358" y="69"/>
                    </a:cubicBezTo>
                    <a:cubicBezTo>
                      <a:pt x="359" y="70"/>
                      <a:pt x="360" y="72"/>
                      <a:pt x="359" y="73"/>
                    </a:cubicBezTo>
                    <a:cubicBezTo>
                      <a:pt x="358" y="73"/>
                      <a:pt x="358" y="75"/>
                      <a:pt x="359" y="77"/>
                    </a:cubicBezTo>
                    <a:cubicBezTo>
                      <a:pt x="359" y="78"/>
                      <a:pt x="358" y="79"/>
                      <a:pt x="357" y="79"/>
                    </a:cubicBezTo>
                    <a:cubicBezTo>
                      <a:pt x="356" y="79"/>
                      <a:pt x="354" y="80"/>
                      <a:pt x="352" y="80"/>
                    </a:cubicBezTo>
                    <a:cubicBezTo>
                      <a:pt x="351" y="81"/>
                      <a:pt x="350" y="80"/>
                      <a:pt x="350" y="80"/>
                    </a:cubicBezTo>
                    <a:cubicBezTo>
                      <a:pt x="350" y="78"/>
                      <a:pt x="348" y="77"/>
                      <a:pt x="347" y="77"/>
                    </a:cubicBezTo>
                    <a:cubicBezTo>
                      <a:pt x="345" y="77"/>
                      <a:pt x="343" y="78"/>
                      <a:pt x="342" y="80"/>
                    </a:cubicBezTo>
                    <a:cubicBezTo>
                      <a:pt x="341" y="82"/>
                      <a:pt x="338" y="83"/>
                      <a:pt x="336" y="84"/>
                    </a:cubicBezTo>
                    <a:cubicBezTo>
                      <a:pt x="334" y="85"/>
                      <a:pt x="334" y="85"/>
                      <a:pt x="333" y="83"/>
                    </a:cubicBezTo>
                    <a:cubicBezTo>
                      <a:pt x="333" y="83"/>
                      <a:pt x="332" y="80"/>
                      <a:pt x="331" y="79"/>
                    </a:cubicBezTo>
                    <a:cubicBezTo>
                      <a:pt x="329" y="78"/>
                      <a:pt x="328" y="76"/>
                      <a:pt x="327" y="74"/>
                    </a:cubicBezTo>
                    <a:cubicBezTo>
                      <a:pt x="326" y="73"/>
                      <a:pt x="325" y="73"/>
                      <a:pt x="324" y="74"/>
                    </a:cubicBezTo>
                    <a:cubicBezTo>
                      <a:pt x="323" y="75"/>
                      <a:pt x="322" y="78"/>
                      <a:pt x="321" y="79"/>
                    </a:cubicBezTo>
                    <a:cubicBezTo>
                      <a:pt x="320" y="81"/>
                      <a:pt x="319" y="84"/>
                      <a:pt x="319" y="85"/>
                    </a:cubicBezTo>
                    <a:cubicBezTo>
                      <a:pt x="320" y="87"/>
                      <a:pt x="320" y="90"/>
                      <a:pt x="320" y="91"/>
                    </a:cubicBezTo>
                    <a:cubicBezTo>
                      <a:pt x="320" y="93"/>
                      <a:pt x="319" y="95"/>
                      <a:pt x="318" y="96"/>
                    </a:cubicBezTo>
                    <a:cubicBezTo>
                      <a:pt x="318" y="97"/>
                      <a:pt x="315" y="99"/>
                      <a:pt x="314" y="99"/>
                    </a:cubicBezTo>
                    <a:cubicBezTo>
                      <a:pt x="312" y="100"/>
                      <a:pt x="310" y="100"/>
                      <a:pt x="308" y="99"/>
                    </a:cubicBezTo>
                    <a:cubicBezTo>
                      <a:pt x="306" y="99"/>
                      <a:pt x="302" y="99"/>
                      <a:pt x="301" y="100"/>
                    </a:cubicBezTo>
                    <a:cubicBezTo>
                      <a:pt x="298" y="101"/>
                      <a:pt x="294" y="102"/>
                      <a:pt x="293" y="103"/>
                    </a:cubicBezTo>
                    <a:cubicBezTo>
                      <a:pt x="291" y="104"/>
                      <a:pt x="288" y="106"/>
                      <a:pt x="286" y="107"/>
                    </a:cubicBezTo>
                    <a:cubicBezTo>
                      <a:pt x="285" y="108"/>
                      <a:pt x="283" y="110"/>
                      <a:pt x="281" y="110"/>
                    </a:cubicBezTo>
                    <a:cubicBezTo>
                      <a:pt x="280" y="110"/>
                      <a:pt x="278" y="111"/>
                      <a:pt x="276" y="111"/>
                    </a:cubicBezTo>
                    <a:cubicBezTo>
                      <a:pt x="274" y="112"/>
                      <a:pt x="271" y="111"/>
                      <a:pt x="271" y="110"/>
                    </a:cubicBezTo>
                    <a:cubicBezTo>
                      <a:pt x="270" y="108"/>
                      <a:pt x="269" y="106"/>
                      <a:pt x="269" y="106"/>
                    </a:cubicBezTo>
                    <a:cubicBezTo>
                      <a:pt x="269" y="106"/>
                      <a:pt x="268" y="108"/>
                      <a:pt x="265" y="110"/>
                    </a:cubicBezTo>
                    <a:cubicBezTo>
                      <a:pt x="261" y="111"/>
                      <a:pt x="258" y="112"/>
                      <a:pt x="256" y="112"/>
                    </a:cubicBezTo>
                    <a:cubicBezTo>
                      <a:pt x="253" y="113"/>
                      <a:pt x="251" y="113"/>
                      <a:pt x="249" y="113"/>
                    </a:cubicBezTo>
                    <a:cubicBezTo>
                      <a:pt x="246" y="114"/>
                      <a:pt x="244" y="114"/>
                      <a:pt x="244" y="114"/>
                    </a:cubicBezTo>
                    <a:cubicBezTo>
                      <a:pt x="244" y="113"/>
                      <a:pt x="244" y="110"/>
                      <a:pt x="244" y="109"/>
                    </a:cubicBezTo>
                    <a:cubicBezTo>
                      <a:pt x="244" y="107"/>
                      <a:pt x="243" y="104"/>
                      <a:pt x="243" y="103"/>
                    </a:cubicBezTo>
                    <a:cubicBezTo>
                      <a:pt x="243" y="101"/>
                      <a:pt x="243" y="98"/>
                      <a:pt x="243" y="97"/>
                    </a:cubicBezTo>
                    <a:cubicBezTo>
                      <a:pt x="243" y="96"/>
                      <a:pt x="242" y="94"/>
                      <a:pt x="240" y="94"/>
                    </a:cubicBezTo>
                    <a:cubicBezTo>
                      <a:pt x="238" y="94"/>
                      <a:pt x="234" y="93"/>
                      <a:pt x="234" y="93"/>
                    </a:cubicBezTo>
                    <a:cubicBezTo>
                      <a:pt x="232" y="92"/>
                      <a:pt x="230" y="90"/>
                      <a:pt x="230" y="89"/>
                    </a:cubicBezTo>
                    <a:cubicBezTo>
                      <a:pt x="230" y="88"/>
                      <a:pt x="229" y="85"/>
                      <a:pt x="228" y="83"/>
                    </a:cubicBezTo>
                    <a:cubicBezTo>
                      <a:pt x="226" y="81"/>
                      <a:pt x="225" y="78"/>
                      <a:pt x="224" y="77"/>
                    </a:cubicBezTo>
                    <a:cubicBezTo>
                      <a:pt x="224" y="75"/>
                      <a:pt x="222" y="73"/>
                      <a:pt x="220" y="72"/>
                    </a:cubicBezTo>
                    <a:cubicBezTo>
                      <a:pt x="218" y="70"/>
                      <a:pt x="215" y="69"/>
                      <a:pt x="215" y="70"/>
                    </a:cubicBezTo>
                    <a:cubicBezTo>
                      <a:pt x="213" y="70"/>
                      <a:pt x="210" y="70"/>
                      <a:pt x="209" y="70"/>
                    </a:cubicBezTo>
                    <a:cubicBezTo>
                      <a:pt x="208" y="70"/>
                      <a:pt x="206" y="68"/>
                      <a:pt x="206" y="67"/>
                    </a:cubicBezTo>
                    <a:cubicBezTo>
                      <a:pt x="206" y="65"/>
                      <a:pt x="205" y="65"/>
                      <a:pt x="205" y="65"/>
                    </a:cubicBezTo>
                    <a:cubicBezTo>
                      <a:pt x="205" y="65"/>
                      <a:pt x="204" y="65"/>
                      <a:pt x="202" y="65"/>
                    </a:cubicBezTo>
                    <a:cubicBezTo>
                      <a:pt x="200" y="64"/>
                      <a:pt x="197" y="63"/>
                      <a:pt x="196" y="63"/>
                    </a:cubicBezTo>
                    <a:cubicBezTo>
                      <a:pt x="194" y="62"/>
                      <a:pt x="191" y="62"/>
                      <a:pt x="191" y="60"/>
                    </a:cubicBezTo>
                    <a:cubicBezTo>
                      <a:pt x="190" y="59"/>
                      <a:pt x="189" y="56"/>
                      <a:pt x="188" y="53"/>
                    </a:cubicBezTo>
                    <a:cubicBezTo>
                      <a:pt x="188" y="51"/>
                      <a:pt x="186" y="47"/>
                      <a:pt x="184" y="46"/>
                    </a:cubicBezTo>
                    <a:cubicBezTo>
                      <a:pt x="182" y="44"/>
                      <a:pt x="182" y="42"/>
                      <a:pt x="183" y="41"/>
                    </a:cubicBezTo>
                    <a:cubicBezTo>
                      <a:pt x="184" y="41"/>
                      <a:pt x="186" y="38"/>
                      <a:pt x="186" y="36"/>
                    </a:cubicBezTo>
                    <a:cubicBezTo>
                      <a:pt x="186" y="35"/>
                      <a:pt x="186" y="33"/>
                      <a:pt x="186" y="31"/>
                    </a:cubicBezTo>
                    <a:cubicBezTo>
                      <a:pt x="187" y="30"/>
                      <a:pt x="188" y="29"/>
                      <a:pt x="187" y="27"/>
                    </a:cubicBezTo>
                    <a:cubicBezTo>
                      <a:pt x="187" y="25"/>
                      <a:pt x="186" y="23"/>
                      <a:pt x="185" y="21"/>
                    </a:cubicBezTo>
                    <a:cubicBezTo>
                      <a:pt x="184" y="20"/>
                      <a:pt x="182" y="18"/>
                      <a:pt x="180" y="17"/>
                    </a:cubicBezTo>
                    <a:cubicBezTo>
                      <a:pt x="179" y="16"/>
                      <a:pt x="176" y="16"/>
                      <a:pt x="175" y="16"/>
                    </a:cubicBezTo>
                    <a:cubicBezTo>
                      <a:pt x="173" y="16"/>
                      <a:pt x="170" y="17"/>
                      <a:pt x="168" y="18"/>
                    </a:cubicBezTo>
                    <a:cubicBezTo>
                      <a:pt x="167" y="19"/>
                      <a:pt x="164" y="20"/>
                      <a:pt x="163" y="20"/>
                    </a:cubicBezTo>
                    <a:cubicBezTo>
                      <a:pt x="162" y="19"/>
                      <a:pt x="160" y="19"/>
                      <a:pt x="159" y="19"/>
                    </a:cubicBezTo>
                    <a:cubicBezTo>
                      <a:pt x="158" y="18"/>
                      <a:pt x="156" y="18"/>
                      <a:pt x="154" y="18"/>
                    </a:cubicBezTo>
                    <a:cubicBezTo>
                      <a:pt x="153" y="17"/>
                      <a:pt x="151" y="16"/>
                      <a:pt x="150" y="16"/>
                    </a:cubicBezTo>
                    <a:cubicBezTo>
                      <a:pt x="150" y="16"/>
                      <a:pt x="149" y="16"/>
                      <a:pt x="148" y="15"/>
                    </a:cubicBezTo>
                    <a:cubicBezTo>
                      <a:pt x="147" y="14"/>
                      <a:pt x="145" y="14"/>
                      <a:pt x="143" y="14"/>
                    </a:cubicBezTo>
                    <a:cubicBezTo>
                      <a:pt x="141" y="15"/>
                      <a:pt x="138" y="15"/>
                      <a:pt x="136" y="15"/>
                    </a:cubicBezTo>
                    <a:cubicBezTo>
                      <a:pt x="134" y="15"/>
                      <a:pt x="132" y="14"/>
                      <a:pt x="131" y="14"/>
                    </a:cubicBezTo>
                    <a:cubicBezTo>
                      <a:pt x="130" y="14"/>
                      <a:pt x="128" y="12"/>
                      <a:pt x="127" y="11"/>
                    </a:cubicBezTo>
                    <a:cubicBezTo>
                      <a:pt x="126" y="9"/>
                      <a:pt x="124" y="7"/>
                      <a:pt x="122" y="7"/>
                    </a:cubicBezTo>
                    <a:cubicBezTo>
                      <a:pt x="119" y="6"/>
                      <a:pt x="116" y="5"/>
                      <a:pt x="115" y="4"/>
                    </a:cubicBezTo>
                    <a:cubicBezTo>
                      <a:pt x="114" y="3"/>
                      <a:pt x="111" y="3"/>
                      <a:pt x="109" y="3"/>
                    </a:cubicBezTo>
                    <a:cubicBezTo>
                      <a:pt x="107" y="4"/>
                      <a:pt x="104" y="3"/>
                      <a:pt x="102" y="2"/>
                    </a:cubicBezTo>
                    <a:cubicBezTo>
                      <a:pt x="99" y="0"/>
                      <a:pt x="98" y="1"/>
                      <a:pt x="98" y="4"/>
                    </a:cubicBezTo>
                    <a:cubicBezTo>
                      <a:pt x="98" y="6"/>
                      <a:pt x="98" y="11"/>
                      <a:pt x="98" y="12"/>
                    </a:cubicBezTo>
                    <a:cubicBezTo>
                      <a:pt x="97" y="14"/>
                      <a:pt x="96" y="17"/>
                      <a:pt x="95" y="20"/>
                    </a:cubicBezTo>
                    <a:cubicBezTo>
                      <a:pt x="94" y="22"/>
                      <a:pt x="92" y="23"/>
                      <a:pt x="92" y="24"/>
                    </a:cubicBezTo>
                    <a:cubicBezTo>
                      <a:pt x="91" y="24"/>
                      <a:pt x="90" y="27"/>
                      <a:pt x="90" y="29"/>
                    </a:cubicBezTo>
                    <a:cubicBezTo>
                      <a:pt x="89" y="31"/>
                      <a:pt x="88" y="34"/>
                      <a:pt x="85" y="34"/>
                    </a:cubicBezTo>
                    <a:cubicBezTo>
                      <a:pt x="84" y="34"/>
                      <a:pt x="81" y="33"/>
                      <a:pt x="80" y="32"/>
                    </a:cubicBezTo>
                    <a:cubicBezTo>
                      <a:pt x="78" y="31"/>
                      <a:pt x="76" y="30"/>
                      <a:pt x="76" y="31"/>
                    </a:cubicBezTo>
                    <a:cubicBezTo>
                      <a:pt x="74" y="31"/>
                      <a:pt x="74" y="33"/>
                      <a:pt x="74" y="35"/>
                    </a:cubicBezTo>
                    <a:cubicBezTo>
                      <a:pt x="74" y="37"/>
                      <a:pt x="73" y="39"/>
                      <a:pt x="71" y="40"/>
                    </a:cubicBezTo>
                    <a:cubicBezTo>
                      <a:pt x="70" y="42"/>
                      <a:pt x="69" y="43"/>
                      <a:pt x="69" y="44"/>
                    </a:cubicBezTo>
                    <a:cubicBezTo>
                      <a:pt x="69" y="45"/>
                      <a:pt x="68" y="47"/>
                      <a:pt x="68" y="48"/>
                    </a:cubicBezTo>
                    <a:cubicBezTo>
                      <a:pt x="68" y="49"/>
                      <a:pt x="69" y="51"/>
                      <a:pt x="70" y="53"/>
                    </a:cubicBezTo>
                    <a:cubicBezTo>
                      <a:pt x="71" y="55"/>
                      <a:pt x="71" y="58"/>
                      <a:pt x="70" y="59"/>
                    </a:cubicBezTo>
                    <a:cubicBezTo>
                      <a:pt x="70" y="59"/>
                      <a:pt x="69" y="60"/>
                      <a:pt x="68" y="62"/>
                    </a:cubicBezTo>
                    <a:cubicBezTo>
                      <a:pt x="67" y="63"/>
                      <a:pt x="65" y="65"/>
                      <a:pt x="64" y="65"/>
                    </a:cubicBezTo>
                    <a:cubicBezTo>
                      <a:pt x="63" y="65"/>
                      <a:pt x="63" y="66"/>
                      <a:pt x="63" y="67"/>
                    </a:cubicBezTo>
                    <a:cubicBezTo>
                      <a:pt x="63" y="68"/>
                      <a:pt x="62" y="70"/>
                      <a:pt x="61" y="72"/>
                    </a:cubicBezTo>
                    <a:cubicBezTo>
                      <a:pt x="60" y="72"/>
                      <a:pt x="57" y="73"/>
                      <a:pt x="56" y="74"/>
                    </a:cubicBezTo>
                    <a:cubicBezTo>
                      <a:pt x="55" y="75"/>
                      <a:pt x="53" y="79"/>
                      <a:pt x="53" y="81"/>
                    </a:cubicBezTo>
                    <a:cubicBezTo>
                      <a:pt x="52" y="84"/>
                      <a:pt x="51" y="86"/>
                      <a:pt x="51" y="86"/>
                    </a:cubicBezTo>
                    <a:cubicBezTo>
                      <a:pt x="51" y="86"/>
                      <a:pt x="52" y="87"/>
                      <a:pt x="53" y="89"/>
                    </a:cubicBezTo>
                    <a:cubicBezTo>
                      <a:pt x="54" y="90"/>
                      <a:pt x="55" y="92"/>
                      <a:pt x="55" y="94"/>
                    </a:cubicBezTo>
                    <a:cubicBezTo>
                      <a:pt x="55" y="95"/>
                      <a:pt x="55" y="97"/>
                      <a:pt x="54" y="98"/>
                    </a:cubicBezTo>
                    <a:cubicBezTo>
                      <a:pt x="54" y="100"/>
                      <a:pt x="55" y="101"/>
                      <a:pt x="55" y="102"/>
                    </a:cubicBezTo>
                    <a:cubicBezTo>
                      <a:pt x="56" y="103"/>
                      <a:pt x="57" y="105"/>
                      <a:pt x="57" y="106"/>
                    </a:cubicBezTo>
                    <a:cubicBezTo>
                      <a:pt x="57" y="107"/>
                      <a:pt x="56" y="109"/>
                      <a:pt x="54" y="110"/>
                    </a:cubicBezTo>
                    <a:cubicBezTo>
                      <a:pt x="53" y="111"/>
                      <a:pt x="50" y="112"/>
                      <a:pt x="50" y="113"/>
                    </a:cubicBezTo>
                    <a:cubicBezTo>
                      <a:pt x="49" y="115"/>
                      <a:pt x="48" y="118"/>
                      <a:pt x="47" y="119"/>
                    </a:cubicBezTo>
                    <a:cubicBezTo>
                      <a:pt x="46" y="121"/>
                      <a:pt x="46" y="124"/>
                      <a:pt x="47" y="124"/>
                    </a:cubicBezTo>
                    <a:cubicBezTo>
                      <a:pt x="48" y="125"/>
                      <a:pt x="50" y="126"/>
                      <a:pt x="52" y="127"/>
                    </a:cubicBezTo>
                    <a:cubicBezTo>
                      <a:pt x="52" y="128"/>
                      <a:pt x="54" y="128"/>
                      <a:pt x="55" y="128"/>
                    </a:cubicBezTo>
                    <a:cubicBezTo>
                      <a:pt x="57" y="128"/>
                      <a:pt x="57" y="128"/>
                      <a:pt x="57" y="129"/>
                    </a:cubicBezTo>
                    <a:cubicBezTo>
                      <a:pt x="57" y="130"/>
                      <a:pt x="55" y="132"/>
                      <a:pt x="53" y="134"/>
                    </a:cubicBezTo>
                    <a:cubicBezTo>
                      <a:pt x="53" y="135"/>
                      <a:pt x="49" y="137"/>
                      <a:pt x="48" y="139"/>
                    </a:cubicBezTo>
                    <a:cubicBezTo>
                      <a:pt x="46" y="141"/>
                      <a:pt x="45" y="143"/>
                      <a:pt x="44" y="145"/>
                    </a:cubicBezTo>
                    <a:cubicBezTo>
                      <a:pt x="43" y="147"/>
                      <a:pt x="43" y="149"/>
                      <a:pt x="44" y="151"/>
                    </a:cubicBezTo>
                    <a:cubicBezTo>
                      <a:pt x="44" y="152"/>
                      <a:pt x="45" y="155"/>
                      <a:pt x="45" y="157"/>
                    </a:cubicBezTo>
                    <a:cubicBezTo>
                      <a:pt x="45" y="159"/>
                      <a:pt x="44" y="162"/>
                      <a:pt x="44" y="163"/>
                    </a:cubicBezTo>
                    <a:cubicBezTo>
                      <a:pt x="44" y="165"/>
                      <a:pt x="44" y="168"/>
                      <a:pt x="43" y="170"/>
                    </a:cubicBezTo>
                    <a:cubicBezTo>
                      <a:pt x="43" y="172"/>
                      <a:pt x="43" y="175"/>
                      <a:pt x="43" y="177"/>
                    </a:cubicBezTo>
                    <a:cubicBezTo>
                      <a:pt x="43" y="180"/>
                      <a:pt x="42" y="182"/>
                      <a:pt x="41" y="183"/>
                    </a:cubicBezTo>
                    <a:cubicBezTo>
                      <a:pt x="41" y="185"/>
                      <a:pt x="39" y="186"/>
                      <a:pt x="37" y="187"/>
                    </a:cubicBezTo>
                    <a:cubicBezTo>
                      <a:pt x="35" y="188"/>
                      <a:pt x="36" y="190"/>
                      <a:pt x="38" y="192"/>
                    </a:cubicBezTo>
                    <a:cubicBezTo>
                      <a:pt x="41" y="192"/>
                      <a:pt x="44" y="195"/>
                      <a:pt x="45" y="196"/>
                    </a:cubicBezTo>
                    <a:cubicBezTo>
                      <a:pt x="47" y="198"/>
                      <a:pt x="47" y="201"/>
                      <a:pt x="46" y="202"/>
                    </a:cubicBezTo>
                    <a:cubicBezTo>
                      <a:pt x="45" y="202"/>
                      <a:pt x="45" y="205"/>
                      <a:pt x="45" y="207"/>
                    </a:cubicBezTo>
                    <a:cubicBezTo>
                      <a:pt x="46" y="208"/>
                      <a:pt x="45" y="211"/>
                      <a:pt x="45" y="213"/>
                    </a:cubicBezTo>
                    <a:cubicBezTo>
                      <a:pt x="44" y="216"/>
                      <a:pt x="44" y="218"/>
                      <a:pt x="42" y="218"/>
                    </a:cubicBezTo>
                    <a:cubicBezTo>
                      <a:pt x="41" y="218"/>
                      <a:pt x="39" y="218"/>
                      <a:pt x="38" y="218"/>
                    </a:cubicBezTo>
                    <a:cubicBezTo>
                      <a:pt x="36" y="218"/>
                      <a:pt x="35" y="218"/>
                      <a:pt x="34" y="218"/>
                    </a:cubicBezTo>
                    <a:cubicBezTo>
                      <a:pt x="32" y="218"/>
                      <a:pt x="30" y="218"/>
                      <a:pt x="28" y="218"/>
                    </a:cubicBezTo>
                    <a:cubicBezTo>
                      <a:pt x="27" y="218"/>
                      <a:pt x="25" y="218"/>
                      <a:pt x="24" y="219"/>
                    </a:cubicBezTo>
                    <a:cubicBezTo>
                      <a:pt x="23" y="220"/>
                      <a:pt x="22" y="222"/>
                      <a:pt x="22" y="222"/>
                    </a:cubicBezTo>
                    <a:cubicBezTo>
                      <a:pt x="22" y="224"/>
                      <a:pt x="22" y="227"/>
                      <a:pt x="22" y="228"/>
                    </a:cubicBezTo>
                    <a:cubicBezTo>
                      <a:pt x="22" y="229"/>
                      <a:pt x="22" y="231"/>
                      <a:pt x="22" y="232"/>
                    </a:cubicBezTo>
                    <a:cubicBezTo>
                      <a:pt x="22" y="233"/>
                      <a:pt x="21" y="233"/>
                      <a:pt x="20" y="233"/>
                    </a:cubicBezTo>
                    <a:cubicBezTo>
                      <a:pt x="20" y="234"/>
                      <a:pt x="19" y="235"/>
                      <a:pt x="19" y="237"/>
                    </a:cubicBezTo>
                    <a:cubicBezTo>
                      <a:pt x="19" y="239"/>
                      <a:pt x="19" y="243"/>
                      <a:pt x="19" y="245"/>
                    </a:cubicBezTo>
                    <a:cubicBezTo>
                      <a:pt x="19" y="247"/>
                      <a:pt x="20" y="250"/>
                      <a:pt x="21" y="250"/>
                    </a:cubicBezTo>
                    <a:cubicBezTo>
                      <a:pt x="21" y="250"/>
                      <a:pt x="22" y="253"/>
                      <a:pt x="23" y="255"/>
                    </a:cubicBezTo>
                    <a:cubicBezTo>
                      <a:pt x="24" y="258"/>
                      <a:pt x="24" y="260"/>
                      <a:pt x="23" y="261"/>
                    </a:cubicBezTo>
                    <a:cubicBezTo>
                      <a:pt x="23" y="262"/>
                      <a:pt x="22" y="265"/>
                      <a:pt x="22" y="266"/>
                    </a:cubicBezTo>
                    <a:cubicBezTo>
                      <a:pt x="21" y="268"/>
                      <a:pt x="20" y="270"/>
                      <a:pt x="18" y="270"/>
                    </a:cubicBezTo>
                    <a:cubicBezTo>
                      <a:pt x="16" y="269"/>
                      <a:pt x="13" y="268"/>
                      <a:pt x="11" y="268"/>
                    </a:cubicBezTo>
                    <a:cubicBezTo>
                      <a:pt x="10" y="268"/>
                      <a:pt x="7" y="268"/>
                      <a:pt x="6" y="267"/>
                    </a:cubicBezTo>
                    <a:cubicBezTo>
                      <a:pt x="5" y="267"/>
                      <a:pt x="3" y="268"/>
                      <a:pt x="3" y="269"/>
                    </a:cubicBezTo>
                    <a:cubicBezTo>
                      <a:pt x="3" y="270"/>
                      <a:pt x="3" y="271"/>
                      <a:pt x="5" y="272"/>
                    </a:cubicBezTo>
                    <a:cubicBezTo>
                      <a:pt x="6" y="272"/>
                      <a:pt x="7" y="274"/>
                      <a:pt x="6" y="275"/>
                    </a:cubicBezTo>
                    <a:cubicBezTo>
                      <a:pt x="5" y="276"/>
                      <a:pt x="5" y="278"/>
                      <a:pt x="4" y="280"/>
                    </a:cubicBezTo>
                    <a:cubicBezTo>
                      <a:pt x="4" y="282"/>
                      <a:pt x="3" y="285"/>
                      <a:pt x="2" y="286"/>
                    </a:cubicBezTo>
                    <a:cubicBezTo>
                      <a:pt x="0" y="288"/>
                      <a:pt x="1" y="291"/>
                      <a:pt x="2" y="293"/>
                    </a:cubicBezTo>
                    <a:cubicBezTo>
                      <a:pt x="4" y="295"/>
                      <a:pt x="7" y="297"/>
                      <a:pt x="8" y="298"/>
                    </a:cubicBezTo>
                    <a:cubicBezTo>
                      <a:pt x="10" y="299"/>
                      <a:pt x="10" y="300"/>
                      <a:pt x="10" y="301"/>
                    </a:cubicBezTo>
                    <a:cubicBezTo>
                      <a:pt x="10" y="302"/>
                      <a:pt x="10" y="303"/>
                      <a:pt x="10" y="304"/>
                    </a:cubicBezTo>
                    <a:cubicBezTo>
                      <a:pt x="10" y="305"/>
                      <a:pt x="10" y="307"/>
                      <a:pt x="10" y="307"/>
                    </a:cubicBezTo>
                    <a:cubicBezTo>
                      <a:pt x="10" y="308"/>
                      <a:pt x="11" y="310"/>
                      <a:pt x="12" y="311"/>
                    </a:cubicBezTo>
                    <a:cubicBezTo>
                      <a:pt x="13" y="312"/>
                      <a:pt x="15" y="312"/>
                      <a:pt x="17" y="311"/>
                    </a:cubicBezTo>
                    <a:cubicBezTo>
                      <a:pt x="18" y="311"/>
                      <a:pt x="19" y="311"/>
                      <a:pt x="21" y="309"/>
                    </a:cubicBezTo>
                    <a:cubicBezTo>
                      <a:pt x="23" y="307"/>
                      <a:pt x="26" y="307"/>
                      <a:pt x="27" y="307"/>
                    </a:cubicBezTo>
                    <a:cubicBezTo>
                      <a:pt x="28" y="308"/>
                      <a:pt x="31" y="309"/>
                      <a:pt x="33" y="309"/>
                    </a:cubicBezTo>
                    <a:cubicBezTo>
                      <a:pt x="34" y="310"/>
                      <a:pt x="36" y="310"/>
                      <a:pt x="38" y="309"/>
                    </a:cubicBezTo>
                    <a:cubicBezTo>
                      <a:pt x="40" y="308"/>
                      <a:pt x="41" y="308"/>
                      <a:pt x="42" y="309"/>
                    </a:cubicBezTo>
                    <a:cubicBezTo>
                      <a:pt x="42" y="311"/>
                      <a:pt x="42" y="313"/>
                      <a:pt x="41" y="314"/>
                    </a:cubicBezTo>
                    <a:cubicBezTo>
                      <a:pt x="40" y="316"/>
                      <a:pt x="39" y="318"/>
                      <a:pt x="37" y="318"/>
                    </a:cubicBezTo>
                    <a:cubicBezTo>
                      <a:pt x="37" y="318"/>
                      <a:pt x="36" y="319"/>
                      <a:pt x="36" y="320"/>
                    </a:cubicBezTo>
                    <a:cubicBezTo>
                      <a:pt x="36" y="321"/>
                      <a:pt x="36" y="324"/>
                      <a:pt x="36" y="325"/>
                    </a:cubicBezTo>
                    <a:cubicBezTo>
                      <a:pt x="37" y="327"/>
                      <a:pt x="36" y="328"/>
                      <a:pt x="34" y="328"/>
                    </a:cubicBezTo>
                    <a:cubicBezTo>
                      <a:pt x="33" y="328"/>
                      <a:pt x="31" y="327"/>
                      <a:pt x="31" y="326"/>
                    </a:cubicBezTo>
                    <a:cubicBezTo>
                      <a:pt x="30" y="325"/>
                      <a:pt x="29" y="324"/>
                      <a:pt x="28" y="324"/>
                    </a:cubicBezTo>
                    <a:cubicBezTo>
                      <a:pt x="27" y="324"/>
                      <a:pt x="24" y="324"/>
                      <a:pt x="22" y="324"/>
                    </a:cubicBezTo>
                    <a:cubicBezTo>
                      <a:pt x="21" y="323"/>
                      <a:pt x="18" y="322"/>
                      <a:pt x="17" y="322"/>
                    </a:cubicBezTo>
                    <a:cubicBezTo>
                      <a:pt x="15" y="322"/>
                      <a:pt x="14" y="320"/>
                      <a:pt x="13" y="319"/>
                    </a:cubicBezTo>
                    <a:cubicBezTo>
                      <a:pt x="13" y="318"/>
                      <a:pt x="12" y="317"/>
                      <a:pt x="10" y="316"/>
                    </a:cubicBezTo>
                    <a:cubicBezTo>
                      <a:pt x="9" y="316"/>
                      <a:pt x="8" y="317"/>
                      <a:pt x="9" y="318"/>
                    </a:cubicBezTo>
                    <a:cubicBezTo>
                      <a:pt x="10" y="320"/>
                      <a:pt x="11" y="322"/>
                      <a:pt x="11" y="323"/>
                    </a:cubicBezTo>
                    <a:cubicBezTo>
                      <a:pt x="12" y="323"/>
                      <a:pt x="12" y="324"/>
                      <a:pt x="13" y="325"/>
                    </a:cubicBezTo>
                    <a:cubicBezTo>
                      <a:pt x="13" y="326"/>
                      <a:pt x="13" y="328"/>
                      <a:pt x="14" y="328"/>
                    </a:cubicBezTo>
                    <a:cubicBezTo>
                      <a:pt x="15" y="328"/>
                      <a:pt x="15" y="330"/>
                      <a:pt x="15" y="332"/>
                    </a:cubicBezTo>
                    <a:cubicBezTo>
                      <a:pt x="14" y="334"/>
                      <a:pt x="14" y="335"/>
                      <a:pt x="14" y="337"/>
                    </a:cubicBezTo>
                    <a:cubicBezTo>
                      <a:pt x="14" y="338"/>
                      <a:pt x="14" y="339"/>
                      <a:pt x="17" y="338"/>
                    </a:cubicBezTo>
                    <a:cubicBezTo>
                      <a:pt x="20" y="338"/>
                      <a:pt x="22" y="336"/>
                      <a:pt x="22" y="334"/>
                    </a:cubicBezTo>
                    <a:cubicBezTo>
                      <a:pt x="22" y="333"/>
                      <a:pt x="24" y="332"/>
                      <a:pt x="26" y="332"/>
                    </a:cubicBezTo>
                    <a:cubicBezTo>
                      <a:pt x="28" y="333"/>
                      <a:pt x="30" y="333"/>
                      <a:pt x="32" y="334"/>
                    </a:cubicBezTo>
                    <a:cubicBezTo>
                      <a:pt x="33" y="334"/>
                      <a:pt x="36" y="334"/>
                      <a:pt x="37" y="335"/>
                    </a:cubicBezTo>
                    <a:cubicBezTo>
                      <a:pt x="38" y="335"/>
                      <a:pt x="39" y="336"/>
                      <a:pt x="39" y="337"/>
                    </a:cubicBezTo>
                    <a:cubicBezTo>
                      <a:pt x="39" y="338"/>
                      <a:pt x="39" y="341"/>
                      <a:pt x="39" y="341"/>
                    </a:cubicBezTo>
                    <a:cubicBezTo>
                      <a:pt x="39" y="342"/>
                      <a:pt x="40" y="343"/>
                      <a:pt x="41" y="343"/>
                    </a:cubicBezTo>
                    <a:cubicBezTo>
                      <a:pt x="42" y="343"/>
                      <a:pt x="44" y="342"/>
                      <a:pt x="46" y="342"/>
                    </a:cubicBezTo>
                    <a:cubicBezTo>
                      <a:pt x="47" y="341"/>
                      <a:pt x="48" y="340"/>
                      <a:pt x="50" y="339"/>
                    </a:cubicBezTo>
                    <a:cubicBezTo>
                      <a:pt x="51" y="339"/>
                      <a:pt x="53" y="338"/>
                      <a:pt x="56" y="337"/>
                    </a:cubicBezTo>
                    <a:cubicBezTo>
                      <a:pt x="57" y="336"/>
                      <a:pt x="60" y="334"/>
                      <a:pt x="60" y="332"/>
                    </a:cubicBezTo>
                    <a:cubicBezTo>
                      <a:pt x="61" y="331"/>
                      <a:pt x="63" y="330"/>
                      <a:pt x="64" y="330"/>
                    </a:cubicBezTo>
                    <a:cubicBezTo>
                      <a:pt x="65" y="329"/>
                      <a:pt x="67" y="330"/>
                      <a:pt x="67" y="331"/>
                    </a:cubicBezTo>
                    <a:cubicBezTo>
                      <a:pt x="67" y="332"/>
                      <a:pt x="68" y="333"/>
                      <a:pt x="69" y="333"/>
                    </a:cubicBezTo>
                    <a:cubicBezTo>
                      <a:pt x="70" y="332"/>
                      <a:pt x="72" y="332"/>
                      <a:pt x="72" y="333"/>
                    </a:cubicBezTo>
                    <a:cubicBezTo>
                      <a:pt x="74" y="333"/>
                      <a:pt x="76" y="335"/>
                      <a:pt x="77" y="336"/>
                    </a:cubicBezTo>
                    <a:cubicBezTo>
                      <a:pt x="77" y="337"/>
                      <a:pt x="78" y="340"/>
                      <a:pt x="77" y="341"/>
                    </a:cubicBezTo>
                    <a:cubicBezTo>
                      <a:pt x="77" y="342"/>
                      <a:pt x="77" y="344"/>
                      <a:pt x="79" y="345"/>
                    </a:cubicBezTo>
                    <a:cubicBezTo>
                      <a:pt x="80" y="345"/>
                      <a:pt x="82" y="347"/>
                      <a:pt x="83" y="347"/>
                    </a:cubicBezTo>
                    <a:cubicBezTo>
                      <a:pt x="84" y="348"/>
                      <a:pt x="88" y="349"/>
                      <a:pt x="90" y="348"/>
                    </a:cubicBezTo>
                    <a:cubicBezTo>
                      <a:pt x="91" y="348"/>
                      <a:pt x="93" y="349"/>
                      <a:pt x="93" y="351"/>
                    </a:cubicBezTo>
                    <a:cubicBezTo>
                      <a:pt x="92" y="353"/>
                      <a:pt x="92" y="355"/>
                      <a:pt x="93" y="357"/>
                    </a:cubicBezTo>
                    <a:cubicBezTo>
                      <a:pt x="93" y="359"/>
                      <a:pt x="94" y="360"/>
                      <a:pt x="95" y="361"/>
                    </a:cubicBezTo>
                    <a:cubicBezTo>
                      <a:pt x="95" y="362"/>
                      <a:pt x="96" y="363"/>
                      <a:pt x="97" y="363"/>
                    </a:cubicBezTo>
                    <a:cubicBezTo>
                      <a:pt x="98" y="363"/>
                      <a:pt x="101" y="364"/>
                      <a:pt x="101" y="364"/>
                    </a:cubicBezTo>
                    <a:cubicBezTo>
                      <a:pt x="103" y="364"/>
                      <a:pt x="104" y="365"/>
                      <a:pt x="103" y="366"/>
                    </a:cubicBezTo>
                    <a:cubicBezTo>
                      <a:pt x="103" y="367"/>
                      <a:pt x="102" y="369"/>
                      <a:pt x="101" y="370"/>
                    </a:cubicBezTo>
                    <a:cubicBezTo>
                      <a:pt x="101" y="372"/>
                      <a:pt x="101" y="375"/>
                      <a:pt x="101" y="375"/>
                    </a:cubicBezTo>
                    <a:cubicBezTo>
                      <a:pt x="101" y="377"/>
                      <a:pt x="100" y="379"/>
                      <a:pt x="99" y="380"/>
                    </a:cubicBezTo>
                    <a:cubicBezTo>
                      <a:pt x="98" y="381"/>
                      <a:pt x="98" y="383"/>
                      <a:pt x="98" y="384"/>
                    </a:cubicBezTo>
                    <a:cubicBezTo>
                      <a:pt x="99" y="385"/>
                      <a:pt x="99" y="386"/>
                      <a:pt x="99" y="388"/>
                    </a:cubicBezTo>
                    <a:cubicBezTo>
                      <a:pt x="100" y="389"/>
                      <a:pt x="99" y="389"/>
                      <a:pt x="98" y="389"/>
                    </a:cubicBezTo>
                    <a:cubicBezTo>
                      <a:pt x="96" y="389"/>
                      <a:pt x="95" y="388"/>
                      <a:pt x="94" y="387"/>
                    </a:cubicBezTo>
                    <a:cubicBezTo>
                      <a:pt x="93" y="387"/>
                      <a:pt x="91" y="387"/>
                      <a:pt x="91" y="388"/>
                    </a:cubicBezTo>
                    <a:cubicBezTo>
                      <a:pt x="90" y="388"/>
                      <a:pt x="89" y="390"/>
                      <a:pt x="88" y="393"/>
                    </a:cubicBezTo>
                    <a:cubicBezTo>
                      <a:pt x="88" y="394"/>
                      <a:pt x="87" y="397"/>
                      <a:pt x="87" y="397"/>
                    </a:cubicBezTo>
                    <a:cubicBezTo>
                      <a:pt x="87" y="397"/>
                      <a:pt x="88" y="398"/>
                      <a:pt x="90" y="399"/>
                    </a:cubicBezTo>
                    <a:cubicBezTo>
                      <a:pt x="92" y="400"/>
                      <a:pt x="95" y="401"/>
                      <a:pt x="96" y="400"/>
                    </a:cubicBezTo>
                    <a:cubicBezTo>
                      <a:pt x="97" y="400"/>
                      <a:pt x="100" y="398"/>
                      <a:pt x="102" y="397"/>
                    </a:cubicBezTo>
                    <a:cubicBezTo>
                      <a:pt x="104" y="395"/>
                      <a:pt x="105" y="392"/>
                      <a:pt x="106" y="391"/>
                    </a:cubicBezTo>
                    <a:cubicBezTo>
                      <a:pt x="107" y="390"/>
                      <a:pt x="108" y="387"/>
                      <a:pt x="108" y="385"/>
                    </a:cubicBezTo>
                    <a:cubicBezTo>
                      <a:pt x="109" y="385"/>
                      <a:pt x="109" y="382"/>
                      <a:pt x="110" y="381"/>
                    </a:cubicBezTo>
                    <a:cubicBezTo>
                      <a:pt x="110" y="380"/>
                      <a:pt x="112" y="379"/>
                      <a:pt x="114" y="378"/>
                    </a:cubicBezTo>
                    <a:cubicBezTo>
                      <a:pt x="117" y="378"/>
                      <a:pt x="119" y="378"/>
                      <a:pt x="120" y="377"/>
                    </a:cubicBezTo>
                    <a:cubicBezTo>
                      <a:pt x="121" y="377"/>
                      <a:pt x="124" y="378"/>
                      <a:pt x="125" y="378"/>
                    </a:cubicBezTo>
                    <a:cubicBezTo>
                      <a:pt x="127" y="379"/>
                      <a:pt x="128" y="379"/>
                      <a:pt x="130" y="379"/>
                    </a:cubicBezTo>
                    <a:cubicBezTo>
                      <a:pt x="132" y="380"/>
                      <a:pt x="134" y="380"/>
                      <a:pt x="135" y="379"/>
                    </a:cubicBezTo>
                    <a:cubicBezTo>
                      <a:pt x="136" y="379"/>
                      <a:pt x="137" y="377"/>
                      <a:pt x="138" y="376"/>
                    </a:cubicBezTo>
                    <a:cubicBezTo>
                      <a:pt x="139" y="375"/>
                      <a:pt x="141" y="374"/>
                      <a:pt x="143" y="374"/>
                    </a:cubicBezTo>
                    <a:cubicBezTo>
                      <a:pt x="144" y="374"/>
                      <a:pt x="146" y="373"/>
                      <a:pt x="147" y="373"/>
                    </a:cubicBezTo>
                    <a:cubicBezTo>
                      <a:pt x="148" y="373"/>
                      <a:pt x="150" y="373"/>
                      <a:pt x="150" y="372"/>
                    </a:cubicBezTo>
                    <a:cubicBezTo>
                      <a:pt x="151" y="371"/>
                      <a:pt x="152" y="370"/>
                      <a:pt x="152" y="369"/>
                    </a:cubicBezTo>
                    <a:cubicBezTo>
                      <a:pt x="154" y="368"/>
                      <a:pt x="155" y="366"/>
                      <a:pt x="156" y="365"/>
                    </a:cubicBezTo>
                    <a:cubicBezTo>
                      <a:pt x="156" y="363"/>
                      <a:pt x="158" y="362"/>
                      <a:pt x="159" y="362"/>
                    </a:cubicBezTo>
                    <a:cubicBezTo>
                      <a:pt x="160" y="363"/>
                      <a:pt x="161" y="364"/>
                      <a:pt x="162" y="364"/>
                    </a:cubicBezTo>
                    <a:cubicBezTo>
                      <a:pt x="163" y="365"/>
                      <a:pt x="165" y="365"/>
                      <a:pt x="167" y="365"/>
                    </a:cubicBezTo>
                    <a:cubicBezTo>
                      <a:pt x="168" y="365"/>
                      <a:pt x="170" y="365"/>
                      <a:pt x="171" y="366"/>
                    </a:cubicBezTo>
                    <a:cubicBezTo>
                      <a:pt x="173" y="366"/>
                      <a:pt x="175" y="366"/>
                      <a:pt x="177" y="365"/>
                    </a:cubicBezTo>
                    <a:cubicBezTo>
                      <a:pt x="178" y="364"/>
                      <a:pt x="181" y="362"/>
                      <a:pt x="183" y="362"/>
                    </a:cubicBezTo>
                    <a:cubicBezTo>
                      <a:pt x="184" y="361"/>
                      <a:pt x="184" y="360"/>
                      <a:pt x="184" y="359"/>
                    </a:cubicBezTo>
                    <a:cubicBezTo>
                      <a:pt x="184" y="358"/>
                      <a:pt x="185" y="357"/>
                      <a:pt x="186" y="356"/>
                    </a:cubicBezTo>
                    <a:cubicBezTo>
                      <a:pt x="187" y="355"/>
                      <a:pt x="190" y="355"/>
                      <a:pt x="193" y="355"/>
                    </a:cubicBezTo>
                    <a:cubicBezTo>
                      <a:pt x="196" y="355"/>
                      <a:pt x="198" y="355"/>
                      <a:pt x="198" y="355"/>
                    </a:cubicBezTo>
                    <a:cubicBezTo>
                      <a:pt x="197" y="354"/>
                      <a:pt x="196" y="354"/>
                      <a:pt x="195" y="354"/>
                    </a:cubicBezTo>
                    <a:cubicBezTo>
                      <a:pt x="194" y="354"/>
                      <a:pt x="192" y="353"/>
                      <a:pt x="191" y="352"/>
                    </a:cubicBezTo>
                    <a:cubicBezTo>
                      <a:pt x="190" y="351"/>
                      <a:pt x="189" y="350"/>
                      <a:pt x="189" y="349"/>
                    </a:cubicBezTo>
                    <a:cubicBezTo>
                      <a:pt x="189" y="348"/>
                      <a:pt x="190" y="348"/>
                      <a:pt x="191" y="348"/>
                    </a:cubicBezTo>
                    <a:cubicBezTo>
                      <a:pt x="192" y="349"/>
                      <a:pt x="192" y="348"/>
                      <a:pt x="192" y="347"/>
                    </a:cubicBezTo>
                    <a:cubicBezTo>
                      <a:pt x="192" y="345"/>
                      <a:pt x="193" y="345"/>
                      <a:pt x="194" y="347"/>
                    </a:cubicBezTo>
                    <a:cubicBezTo>
                      <a:pt x="195" y="348"/>
                      <a:pt x="196" y="348"/>
                      <a:pt x="197" y="349"/>
                    </a:cubicBezTo>
                    <a:cubicBezTo>
                      <a:pt x="197" y="350"/>
                      <a:pt x="198" y="350"/>
                      <a:pt x="199" y="351"/>
                    </a:cubicBezTo>
                    <a:cubicBezTo>
                      <a:pt x="200" y="352"/>
                      <a:pt x="200" y="351"/>
                      <a:pt x="199" y="349"/>
                    </a:cubicBezTo>
                    <a:cubicBezTo>
                      <a:pt x="199" y="348"/>
                      <a:pt x="198" y="346"/>
                      <a:pt x="198" y="345"/>
                    </a:cubicBezTo>
                    <a:cubicBezTo>
                      <a:pt x="198" y="344"/>
                      <a:pt x="199" y="343"/>
                      <a:pt x="199" y="341"/>
                    </a:cubicBezTo>
                    <a:cubicBezTo>
                      <a:pt x="199" y="340"/>
                      <a:pt x="199" y="337"/>
                      <a:pt x="199" y="337"/>
                    </a:cubicBezTo>
                    <a:cubicBezTo>
                      <a:pt x="198" y="335"/>
                      <a:pt x="197" y="333"/>
                      <a:pt x="197" y="332"/>
                    </a:cubicBezTo>
                    <a:cubicBezTo>
                      <a:pt x="196" y="331"/>
                      <a:pt x="195" y="328"/>
                      <a:pt x="194" y="327"/>
                    </a:cubicBezTo>
                    <a:cubicBezTo>
                      <a:pt x="194" y="326"/>
                      <a:pt x="193" y="322"/>
                      <a:pt x="193" y="321"/>
                    </a:cubicBezTo>
                    <a:cubicBezTo>
                      <a:pt x="193" y="318"/>
                      <a:pt x="192" y="316"/>
                      <a:pt x="192" y="316"/>
                    </a:cubicBezTo>
                    <a:cubicBezTo>
                      <a:pt x="191" y="316"/>
                      <a:pt x="190" y="316"/>
                      <a:pt x="191" y="315"/>
                    </a:cubicBezTo>
                    <a:cubicBezTo>
                      <a:pt x="191" y="314"/>
                      <a:pt x="192" y="312"/>
                      <a:pt x="193" y="310"/>
                    </a:cubicBezTo>
                    <a:cubicBezTo>
                      <a:pt x="195" y="310"/>
                      <a:pt x="196" y="308"/>
                      <a:pt x="196" y="306"/>
                    </a:cubicBezTo>
                    <a:cubicBezTo>
                      <a:pt x="196" y="305"/>
                      <a:pt x="196" y="303"/>
                      <a:pt x="196" y="301"/>
                    </a:cubicBezTo>
                    <a:cubicBezTo>
                      <a:pt x="196" y="299"/>
                      <a:pt x="195" y="298"/>
                      <a:pt x="195" y="297"/>
                    </a:cubicBezTo>
                    <a:cubicBezTo>
                      <a:pt x="194" y="297"/>
                      <a:pt x="194" y="296"/>
                      <a:pt x="194" y="295"/>
                    </a:cubicBezTo>
                    <a:cubicBezTo>
                      <a:pt x="195" y="293"/>
                      <a:pt x="195" y="293"/>
                      <a:pt x="194" y="292"/>
                    </a:cubicBezTo>
                    <a:cubicBezTo>
                      <a:pt x="193" y="291"/>
                      <a:pt x="193" y="290"/>
                      <a:pt x="192" y="289"/>
                    </a:cubicBezTo>
                    <a:cubicBezTo>
                      <a:pt x="191" y="289"/>
                      <a:pt x="191" y="288"/>
                      <a:pt x="191" y="287"/>
                    </a:cubicBezTo>
                    <a:cubicBezTo>
                      <a:pt x="191" y="285"/>
                      <a:pt x="191" y="283"/>
                      <a:pt x="190" y="282"/>
                    </a:cubicBezTo>
                    <a:cubicBezTo>
                      <a:pt x="190" y="280"/>
                      <a:pt x="189" y="277"/>
                      <a:pt x="189" y="274"/>
                    </a:cubicBezTo>
                    <a:cubicBezTo>
                      <a:pt x="189" y="272"/>
                      <a:pt x="189" y="269"/>
                      <a:pt x="189" y="267"/>
                    </a:cubicBezTo>
                    <a:cubicBezTo>
                      <a:pt x="189" y="265"/>
                      <a:pt x="190" y="262"/>
                      <a:pt x="191" y="261"/>
                    </a:cubicBezTo>
                    <a:cubicBezTo>
                      <a:pt x="191" y="260"/>
                      <a:pt x="191" y="257"/>
                      <a:pt x="191" y="255"/>
                    </a:cubicBezTo>
                    <a:cubicBezTo>
                      <a:pt x="192" y="253"/>
                      <a:pt x="193" y="250"/>
                      <a:pt x="194" y="249"/>
                    </a:cubicBezTo>
                    <a:cubicBezTo>
                      <a:pt x="196" y="248"/>
                      <a:pt x="197" y="245"/>
                      <a:pt x="198" y="243"/>
                    </a:cubicBezTo>
                    <a:cubicBezTo>
                      <a:pt x="198" y="241"/>
                      <a:pt x="199" y="237"/>
                      <a:pt x="201" y="235"/>
                    </a:cubicBezTo>
                    <a:cubicBezTo>
                      <a:pt x="203" y="233"/>
                      <a:pt x="205" y="231"/>
                      <a:pt x="207" y="230"/>
                    </a:cubicBezTo>
                    <a:cubicBezTo>
                      <a:pt x="209" y="228"/>
                      <a:pt x="212" y="227"/>
                      <a:pt x="213" y="226"/>
                    </a:cubicBezTo>
                    <a:cubicBezTo>
                      <a:pt x="215" y="225"/>
                      <a:pt x="218" y="224"/>
                      <a:pt x="221" y="223"/>
                    </a:cubicBezTo>
                    <a:cubicBezTo>
                      <a:pt x="223" y="222"/>
                      <a:pt x="226" y="222"/>
                      <a:pt x="228" y="222"/>
                    </a:cubicBezTo>
                    <a:cubicBezTo>
                      <a:pt x="229" y="222"/>
                      <a:pt x="230" y="223"/>
                      <a:pt x="230" y="224"/>
                    </a:cubicBezTo>
                    <a:cubicBezTo>
                      <a:pt x="230" y="225"/>
                      <a:pt x="231" y="227"/>
                      <a:pt x="231" y="228"/>
                    </a:cubicBezTo>
                    <a:cubicBezTo>
                      <a:pt x="231" y="229"/>
                      <a:pt x="231" y="230"/>
                      <a:pt x="231" y="230"/>
                    </a:cubicBezTo>
                    <a:cubicBezTo>
                      <a:pt x="231" y="230"/>
                      <a:pt x="231" y="230"/>
                      <a:pt x="233" y="229"/>
                    </a:cubicBezTo>
                    <a:cubicBezTo>
                      <a:pt x="234" y="229"/>
                      <a:pt x="235" y="229"/>
                      <a:pt x="236" y="230"/>
                    </a:cubicBezTo>
                    <a:cubicBezTo>
                      <a:pt x="237" y="230"/>
                      <a:pt x="238" y="231"/>
                      <a:pt x="239" y="231"/>
                    </a:cubicBezTo>
                    <a:cubicBezTo>
                      <a:pt x="239" y="231"/>
                      <a:pt x="240" y="230"/>
                      <a:pt x="241" y="229"/>
                    </a:cubicBezTo>
                    <a:cubicBezTo>
                      <a:pt x="242" y="228"/>
                      <a:pt x="242" y="228"/>
                      <a:pt x="242" y="228"/>
                    </a:cubicBezTo>
                    <a:cubicBezTo>
                      <a:pt x="242" y="228"/>
                      <a:pt x="242" y="227"/>
                      <a:pt x="243" y="225"/>
                    </a:cubicBezTo>
                    <a:cubicBezTo>
                      <a:pt x="243" y="225"/>
                      <a:pt x="245" y="222"/>
                      <a:pt x="247" y="221"/>
                    </a:cubicBezTo>
                    <a:cubicBezTo>
                      <a:pt x="248" y="220"/>
                      <a:pt x="250" y="218"/>
                      <a:pt x="251" y="216"/>
                    </a:cubicBezTo>
                    <a:cubicBezTo>
                      <a:pt x="251" y="214"/>
                      <a:pt x="252" y="211"/>
                      <a:pt x="253" y="209"/>
                    </a:cubicBezTo>
                    <a:cubicBezTo>
                      <a:pt x="254" y="207"/>
                      <a:pt x="254" y="205"/>
                      <a:pt x="255" y="204"/>
                    </a:cubicBezTo>
                    <a:cubicBezTo>
                      <a:pt x="256" y="202"/>
                      <a:pt x="257" y="200"/>
                      <a:pt x="257" y="200"/>
                    </a:cubicBezTo>
                    <a:cubicBezTo>
                      <a:pt x="258" y="199"/>
                      <a:pt x="259" y="197"/>
                      <a:pt x="260" y="197"/>
                    </a:cubicBezTo>
                    <a:cubicBezTo>
                      <a:pt x="261" y="196"/>
                      <a:pt x="262" y="196"/>
                      <a:pt x="264" y="196"/>
                    </a:cubicBezTo>
                    <a:cubicBezTo>
                      <a:pt x="265" y="196"/>
                      <a:pt x="268" y="197"/>
                      <a:pt x="269" y="197"/>
                    </a:cubicBezTo>
                    <a:cubicBezTo>
                      <a:pt x="269" y="197"/>
                      <a:pt x="272" y="197"/>
                      <a:pt x="274" y="197"/>
                    </a:cubicBezTo>
                    <a:cubicBezTo>
                      <a:pt x="276" y="197"/>
                      <a:pt x="278" y="197"/>
                      <a:pt x="279" y="198"/>
                    </a:cubicBezTo>
                    <a:cubicBezTo>
                      <a:pt x="281" y="198"/>
                      <a:pt x="282" y="198"/>
                      <a:pt x="282" y="198"/>
                    </a:cubicBezTo>
                    <a:cubicBezTo>
                      <a:pt x="282" y="198"/>
                      <a:pt x="284" y="198"/>
                      <a:pt x="286" y="197"/>
                    </a:cubicBezTo>
                    <a:cubicBezTo>
                      <a:pt x="287" y="196"/>
                      <a:pt x="290" y="195"/>
                      <a:pt x="293" y="195"/>
                    </a:cubicBezTo>
                    <a:cubicBezTo>
                      <a:pt x="295" y="193"/>
                      <a:pt x="299" y="192"/>
                      <a:pt x="302" y="191"/>
                    </a:cubicBezTo>
                    <a:cubicBezTo>
                      <a:pt x="303" y="190"/>
                      <a:pt x="306" y="188"/>
                      <a:pt x="308" y="187"/>
                    </a:cubicBezTo>
                    <a:cubicBezTo>
                      <a:pt x="309" y="186"/>
                      <a:pt x="311" y="186"/>
                      <a:pt x="312" y="185"/>
                    </a:cubicBezTo>
                    <a:cubicBezTo>
                      <a:pt x="314" y="184"/>
                      <a:pt x="315" y="182"/>
                      <a:pt x="315" y="181"/>
                    </a:cubicBezTo>
                    <a:cubicBezTo>
                      <a:pt x="316" y="180"/>
                      <a:pt x="316" y="179"/>
                      <a:pt x="316" y="179"/>
                    </a:cubicBezTo>
                    <a:cubicBezTo>
                      <a:pt x="316" y="179"/>
                      <a:pt x="316" y="178"/>
                      <a:pt x="317" y="176"/>
                    </a:cubicBezTo>
                    <a:cubicBezTo>
                      <a:pt x="317" y="175"/>
                      <a:pt x="317" y="174"/>
                      <a:pt x="317" y="174"/>
                    </a:cubicBezTo>
                    <a:cubicBezTo>
                      <a:pt x="310" y="173"/>
                      <a:pt x="310" y="173"/>
                      <a:pt x="310" y="173"/>
                    </a:cubicBezTo>
                    <a:cubicBezTo>
                      <a:pt x="315" y="168"/>
                      <a:pt x="315" y="168"/>
                      <a:pt x="315" y="168"/>
                    </a:cubicBezTo>
                    <a:cubicBezTo>
                      <a:pt x="315" y="168"/>
                      <a:pt x="314" y="168"/>
                      <a:pt x="314" y="167"/>
                    </a:cubicBezTo>
                    <a:cubicBezTo>
                      <a:pt x="314" y="167"/>
                      <a:pt x="313" y="165"/>
                      <a:pt x="313" y="164"/>
                    </a:cubicBezTo>
                    <a:cubicBezTo>
                      <a:pt x="313" y="162"/>
                      <a:pt x="315" y="159"/>
                      <a:pt x="316" y="157"/>
                    </a:cubicBezTo>
                    <a:cubicBezTo>
                      <a:pt x="317" y="154"/>
                      <a:pt x="321" y="151"/>
                      <a:pt x="323" y="150"/>
                    </a:cubicBezTo>
                    <a:cubicBezTo>
                      <a:pt x="324" y="149"/>
                      <a:pt x="327" y="146"/>
                      <a:pt x="329" y="145"/>
                    </a:cubicBezTo>
                    <a:cubicBezTo>
                      <a:pt x="330" y="144"/>
                      <a:pt x="332" y="143"/>
                      <a:pt x="335" y="142"/>
                    </a:cubicBezTo>
                    <a:cubicBezTo>
                      <a:pt x="337" y="141"/>
                      <a:pt x="340" y="139"/>
                      <a:pt x="343" y="138"/>
                    </a:cubicBezTo>
                    <a:cubicBezTo>
                      <a:pt x="346" y="137"/>
                      <a:pt x="348" y="136"/>
                      <a:pt x="350" y="135"/>
                    </a:cubicBezTo>
                    <a:cubicBezTo>
                      <a:pt x="351" y="134"/>
                      <a:pt x="354" y="132"/>
                      <a:pt x="356" y="131"/>
                    </a:cubicBezTo>
                    <a:cubicBezTo>
                      <a:pt x="358" y="130"/>
                      <a:pt x="361" y="128"/>
                      <a:pt x="363" y="128"/>
                    </a:cubicBezTo>
                    <a:cubicBezTo>
                      <a:pt x="364" y="127"/>
                      <a:pt x="366" y="126"/>
                      <a:pt x="367" y="124"/>
                    </a:cubicBezTo>
                    <a:cubicBezTo>
                      <a:pt x="368" y="123"/>
                      <a:pt x="370" y="121"/>
                      <a:pt x="371" y="121"/>
                    </a:cubicBezTo>
                    <a:cubicBezTo>
                      <a:pt x="371" y="119"/>
                      <a:pt x="373" y="117"/>
                      <a:pt x="374" y="116"/>
                    </a:cubicBezTo>
                    <a:cubicBezTo>
                      <a:pt x="375" y="115"/>
                      <a:pt x="377" y="112"/>
                      <a:pt x="378" y="110"/>
                    </a:cubicBezTo>
                    <a:cubicBezTo>
                      <a:pt x="379" y="109"/>
                      <a:pt x="381" y="106"/>
                      <a:pt x="382" y="104"/>
                    </a:cubicBezTo>
                    <a:cubicBezTo>
                      <a:pt x="384" y="102"/>
                      <a:pt x="386" y="101"/>
                      <a:pt x="387" y="100"/>
                    </a:cubicBezTo>
                    <a:cubicBezTo>
                      <a:pt x="389" y="98"/>
                      <a:pt x="392" y="96"/>
                      <a:pt x="394" y="95"/>
                    </a:cubicBezTo>
                    <a:cubicBezTo>
                      <a:pt x="397" y="93"/>
                      <a:pt x="402" y="91"/>
                      <a:pt x="404" y="90"/>
                    </a:cubicBezTo>
                    <a:cubicBezTo>
                      <a:pt x="406" y="89"/>
                      <a:pt x="410" y="88"/>
                      <a:pt x="410" y="87"/>
                    </a:cubicBezTo>
                    <a:cubicBezTo>
                      <a:pt x="412" y="87"/>
                      <a:pt x="414" y="86"/>
                      <a:pt x="415" y="85"/>
                    </a:cubicBezTo>
                    <a:cubicBezTo>
                      <a:pt x="416" y="84"/>
                      <a:pt x="417" y="82"/>
                      <a:pt x="418" y="80"/>
                    </a:cubicBezTo>
                    <a:cubicBezTo>
                      <a:pt x="418" y="79"/>
                      <a:pt x="420" y="76"/>
                      <a:pt x="421" y="75"/>
                    </a:cubicBezTo>
                    <a:cubicBezTo>
                      <a:pt x="422" y="74"/>
                      <a:pt x="425" y="72"/>
                      <a:pt x="425" y="71"/>
                    </a:cubicBezTo>
                    <a:cubicBezTo>
                      <a:pt x="427" y="70"/>
                      <a:pt x="429" y="67"/>
                      <a:pt x="431" y="65"/>
                    </a:cubicBezTo>
                    <a:cubicBezTo>
                      <a:pt x="432" y="63"/>
                      <a:pt x="434" y="61"/>
                      <a:pt x="436" y="59"/>
                    </a:cubicBezTo>
                    <a:cubicBezTo>
                      <a:pt x="437" y="57"/>
                      <a:pt x="439" y="55"/>
                      <a:pt x="441" y="54"/>
                    </a:cubicBezTo>
                    <a:cubicBezTo>
                      <a:pt x="441" y="52"/>
                      <a:pt x="443" y="49"/>
                      <a:pt x="445" y="48"/>
                    </a:cubicBezTo>
                    <a:cubicBezTo>
                      <a:pt x="447" y="46"/>
                      <a:pt x="448" y="44"/>
                      <a:pt x="448" y="43"/>
                    </a:cubicBezTo>
                    <a:cubicBezTo>
                      <a:pt x="449" y="42"/>
                      <a:pt x="449" y="42"/>
                      <a:pt x="449" y="40"/>
                    </a:cubicBezTo>
                    <a:cubicBezTo>
                      <a:pt x="449" y="39"/>
                      <a:pt x="450" y="36"/>
                      <a:pt x="452" y="36"/>
                    </a:cubicBezTo>
                    <a:cubicBezTo>
                      <a:pt x="453" y="35"/>
                      <a:pt x="454" y="34"/>
                      <a:pt x="455" y="32"/>
                    </a:cubicBezTo>
                    <a:cubicBezTo>
                      <a:pt x="455" y="32"/>
                      <a:pt x="452" y="33"/>
                      <a:pt x="449" y="35"/>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69" name="Freeform 46">
                <a:extLst>
                  <a:ext uri="{FF2B5EF4-FFF2-40B4-BE49-F238E27FC236}">
                    <a16:creationId xmlns:a16="http://schemas.microsoft.com/office/drawing/2014/main" id="{3196A5F6-8BB5-3A93-3E92-9AF27EE01E0A}"/>
                  </a:ext>
                </a:extLst>
              </p:cNvPr>
              <p:cNvSpPr>
                <a:spLocks/>
              </p:cNvSpPr>
              <p:nvPr/>
            </p:nvSpPr>
            <p:spPr bwMode="auto">
              <a:xfrm>
                <a:off x="5479369" y="2378761"/>
                <a:ext cx="398670" cy="635118"/>
              </a:xfrm>
              <a:custGeom>
                <a:avLst/>
                <a:gdLst/>
                <a:ahLst/>
                <a:cxnLst>
                  <a:cxn ang="0">
                    <a:pos x="10" y="171"/>
                  </a:cxn>
                  <a:cxn ang="0">
                    <a:pos x="17" y="191"/>
                  </a:cxn>
                  <a:cxn ang="0">
                    <a:pos x="20" y="206"/>
                  </a:cxn>
                  <a:cxn ang="0">
                    <a:pos x="10" y="219"/>
                  </a:cxn>
                  <a:cxn ang="0">
                    <a:pos x="12" y="233"/>
                  </a:cxn>
                  <a:cxn ang="0">
                    <a:pos x="19" y="245"/>
                  </a:cxn>
                  <a:cxn ang="0">
                    <a:pos x="34" y="260"/>
                  </a:cxn>
                  <a:cxn ang="0">
                    <a:pos x="17" y="264"/>
                  </a:cxn>
                  <a:cxn ang="0">
                    <a:pos x="2" y="281"/>
                  </a:cxn>
                  <a:cxn ang="0">
                    <a:pos x="2" y="303"/>
                  </a:cxn>
                  <a:cxn ang="0">
                    <a:pos x="20" y="313"/>
                  </a:cxn>
                  <a:cxn ang="0">
                    <a:pos x="36" y="330"/>
                  </a:cxn>
                  <a:cxn ang="0">
                    <a:pos x="40" y="350"/>
                  </a:cxn>
                  <a:cxn ang="0">
                    <a:pos x="67" y="338"/>
                  </a:cxn>
                  <a:cxn ang="0">
                    <a:pos x="79" y="319"/>
                  </a:cxn>
                  <a:cxn ang="0">
                    <a:pos x="95" y="299"/>
                  </a:cxn>
                  <a:cxn ang="0">
                    <a:pos x="108" y="286"/>
                  </a:cxn>
                  <a:cxn ang="0">
                    <a:pos x="104" y="261"/>
                  </a:cxn>
                  <a:cxn ang="0">
                    <a:pos x="95" y="238"/>
                  </a:cxn>
                  <a:cxn ang="0">
                    <a:pos x="87" y="225"/>
                  </a:cxn>
                  <a:cxn ang="0">
                    <a:pos x="110" y="234"/>
                  </a:cxn>
                  <a:cxn ang="0">
                    <a:pos x="131" y="236"/>
                  </a:cxn>
                  <a:cxn ang="0">
                    <a:pos x="120" y="223"/>
                  </a:cxn>
                  <a:cxn ang="0">
                    <a:pos x="115" y="199"/>
                  </a:cxn>
                  <a:cxn ang="0">
                    <a:pos x="124" y="175"/>
                  </a:cxn>
                  <a:cxn ang="0">
                    <a:pos x="145" y="163"/>
                  </a:cxn>
                  <a:cxn ang="0">
                    <a:pos x="164" y="152"/>
                  </a:cxn>
                  <a:cxn ang="0">
                    <a:pos x="169" y="139"/>
                  </a:cxn>
                  <a:cxn ang="0">
                    <a:pos x="178" y="119"/>
                  </a:cxn>
                  <a:cxn ang="0">
                    <a:pos x="184" y="102"/>
                  </a:cxn>
                  <a:cxn ang="0">
                    <a:pos x="204" y="83"/>
                  </a:cxn>
                  <a:cxn ang="0">
                    <a:pos x="218" y="63"/>
                  </a:cxn>
                  <a:cxn ang="0">
                    <a:pos x="200" y="41"/>
                  </a:cxn>
                  <a:cxn ang="0">
                    <a:pos x="197" y="27"/>
                  </a:cxn>
                  <a:cxn ang="0">
                    <a:pos x="183" y="16"/>
                  </a:cxn>
                  <a:cxn ang="0">
                    <a:pos x="169" y="0"/>
                  </a:cxn>
                  <a:cxn ang="0">
                    <a:pos x="152" y="11"/>
                  </a:cxn>
                  <a:cxn ang="0">
                    <a:pos x="132" y="14"/>
                  </a:cxn>
                  <a:cxn ang="0">
                    <a:pos x="119" y="22"/>
                  </a:cxn>
                  <a:cxn ang="0">
                    <a:pos x="95" y="22"/>
                  </a:cxn>
                  <a:cxn ang="0">
                    <a:pos x="79" y="22"/>
                  </a:cxn>
                  <a:cxn ang="0">
                    <a:pos x="72" y="23"/>
                  </a:cxn>
                  <a:cxn ang="0">
                    <a:pos x="73" y="39"/>
                  </a:cxn>
                  <a:cxn ang="0">
                    <a:pos x="86" y="39"/>
                  </a:cxn>
                  <a:cxn ang="0">
                    <a:pos x="99" y="47"/>
                  </a:cxn>
                  <a:cxn ang="0">
                    <a:pos x="97" y="61"/>
                  </a:cxn>
                  <a:cxn ang="0">
                    <a:pos x="84" y="74"/>
                  </a:cxn>
                  <a:cxn ang="0">
                    <a:pos x="75" y="89"/>
                  </a:cxn>
                  <a:cxn ang="0">
                    <a:pos x="62" y="97"/>
                  </a:cxn>
                  <a:cxn ang="0">
                    <a:pos x="47" y="99"/>
                  </a:cxn>
                  <a:cxn ang="0">
                    <a:pos x="42" y="110"/>
                  </a:cxn>
                  <a:cxn ang="0">
                    <a:pos x="32" y="124"/>
                  </a:cxn>
                  <a:cxn ang="0">
                    <a:pos x="26" y="137"/>
                  </a:cxn>
                  <a:cxn ang="0">
                    <a:pos x="24" y="151"/>
                  </a:cxn>
                  <a:cxn ang="0">
                    <a:pos x="21" y="157"/>
                  </a:cxn>
                </a:cxnLst>
                <a:rect l="0" t="0" r="r" b="b"/>
                <a:pathLst>
                  <a:path w="220" h="351">
                    <a:moveTo>
                      <a:pt x="21" y="159"/>
                    </a:moveTo>
                    <a:cubicBezTo>
                      <a:pt x="21" y="160"/>
                      <a:pt x="18" y="162"/>
                      <a:pt x="15" y="163"/>
                    </a:cubicBezTo>
                    <a:cubicBezTo>
                      <a:pt x="13" y="164"/>
                      <a:pt x="11" y="166"/>
                      <a:pt x="11" y="167"/>
                    </a:cubicBezTo>
                    <a:cubicBezTo>
                      <a:pt x="10" y="168"/>
                      <a:pt x="9" y="170"/>
                      <a:pt x="10" y="171"/>
                    </a:cubicBezTo>
                    <a:cubicBezTo>
                      <a:pt x="10" y="172"/>
                      <a:pt x="11" y="175"/>
                      <a:pt x="12" y="176"/>
                    </a:cubicBezTo>
                    <a:cubicBezTo>
                      <a:pt x="13" y="177"/>
                      <a:pt x="14" y="179"/>
                      <a:pt x="14" y="180"/>
                    </a:cubicBezTo>
                    <a:cubicBezTo>
                      <a:pt x="14" y="181"/>
                      <a:pt x="15" y="182"/>
                      <a:pt x="16" y="185"/>
                    </a:cubicBezTo>
                    <a:cubicBezTo>
                      <a:pt x="17" y="186"/>
                      <a:pt x="17" y="189"/>
                      <a:pt x="17" y="191"/>
                    </a:cubicBezTo>
                    <a:cubicBezTo>
                      <a:pt x="17" y="192"/>
                      <a:pt x="16" y="195"/>
                      <a:pt x="16" y="196"/>
                    </a:cubicBezTo>
                    <a:cubicBezTo>
                      <a:pt x="15" y="197"/>
                      <a:pt x="15" y="197"/>
                      <a:pt x="16" y="197"/>
                    </a:cubicBezTo>
                    <a:cubicBezTo>
                      <a:pt x="16" y="198"/>
                      <a:pt x="18" y="199"/>
                      <a:pt x="18" y="201"/>
                    </a:cubicBezTo>
                    <a:cubicBezTo>
                      <a:pt x="19" y="202"/>
                      <a:pt x="20" y="204"/>
                      <a:pt x="20" y="206"/>
                    </a:cubicBezTo>
                    <a:cubicBezTo>
                      <a:pt x="20" y="207"/>
                      <a:pt x="19" y="209"/>
                      <a:pt x="18" y="210"/>
                    </a:cubicBezTo>
                    <a:cubicBezTo>
                      <a:pt x="17" y="212"/>
                      <a:pt x="16" y="213"/>
                      <a:pt x="15" y="213"/>
                    </a:cubicBezTo>
                    <a:cubicBezTo>
                      <a:pt x="14" y="213"/>
                      <a:pt x="12" y="215"/>
                      <a:pt x="11" y="215"/>
                    </a:cubicBezTo>
                    <a:cubicBezTo>
                      <a:pt x="10" y="216"/>
                      <a:pt x="10" y="218"/>
                      <a:pt x="10" y="219"/>
                    </a:cubicBezTo>
                    <a:cubicBezTo>
                      <a:pt x="10" y="219"/>
                      <a:pt x="11" y="221"/>
                      <a:pt x="13" y="222"/>
                    </a:cubicBezTo>
                    <a:cubicBezTo>
                      <a:pt x="14" y="223"/>
                      <a:pt x="15" y="224"/>
                      <a:pt x="15" y="226"/>
                    </a:cubicBezTo>
                    <a:cubicBezTo>
                      <a:pt x="15" y="227"/>
                      <a:pt x="15" y="230"/>
                      <a:pt x="15" y="230"/>
                    </a:cubicBezTo>
                    <a:cubicBezTo>
                      <a:pt x="15" y="231"/>
                      <a:pt x="14" y="233"/>
                      <a:pt x="12" y="233"/>
                    </a:cubicBezTo>
                    <a:cubicBezTo>
                      <a:pt x="11" y="233"/>
                      <a:pt x="10" y="235"/>
                      <a:pt x="10" y="236"/>
                    </a:cubicBezTo>
                    <a:cubicBezTo>
                      <a:pt x="11" y="237"/>
                      <a:pt x="12" y="239"/>
                      <a:pt x="12" y="240"/>
                    </a:cubicBezTo>
                    <a:cubicBezTo>
                      <a:pt x="14" y="240"/>
                      <a:pt x="15" y="241"/>
                      <a:pt x="16" y="242"/>
                    </a:cubicBezTo>
                    <a:cubicBezTo>
                      <a:pt x="17" y="244"/>
                      <a:pt x="18" y="245"/>
                      <a:pt x="19" y="245"/>
                    </a:cubicBezTo>
                    <a:cubicBezTo>
                      <a:pt x="21" y="245"/>
                      <a:pt x="21" y="246"/>
                      <a:pt x="22" y="248"/>
                    </a:cubicBezTo>
                    <a:cubicBezTo>
                      <a:pt x="23" y="249"/>
                      <a:pt x="26" y="250"/>
                      <a:pt x="29" y="252"/>
                    </a:cubicBezTo>
                    <a:cubicBezTo>
                      <a:pt x="30" y="253"/>
                      <a:pt x="33" y="255"/>
                      <a:pt x="34" y="256"/>
                    </a:cubicBezTo>
                    <a:cubicBezTo>
                      <a:pt x="34" y="257"/>
                      <a:pt x="35" y="259"/>
                      <a:pt x="34" y="260"/>
                    </a:cubicBezTo>
                    <a:cubicBezTo>
                      <a:pt x="33" y="261"/>
                      <a:pt x="32" y="264"/>
                      <a:pt x="31" y="265"/>
                    </a:cubicBezTo>
                    <a:cubicBezTo>
                      <a:pt x="30" y="266"/>
                      <a:pt x="28" y="267"/>
                      <a:pt x="26" y="267"/>
                    </a:cubicBezTo>
                    <a:cubicBezTo>
                      <a:pt x="23" y="266"/>
                      <a:pt x="22" y="267"/>
                      <a:pt x="21" y="266"/>
                    </a:cubicBezTo>
                    <a:cubicBezTo>
                      <a:pt x="20" y="266"/>
                      <a:pt x="18" y="265"/>
                      <a:pt x="17" y="264"/>
                    </a:cubicBezTo>
                    <a:cubicBezTo>
                      <a:pt x="17" y="263"/>
                      <a:pt x="14" y="264"/>
                      <a:pt x="14" y="265"/>
                    </a:cubicBezTo>
                    <a:cubicBezTo>
                      <a:pt x="12" y="267"/>
                      <a:pt x="9" y="269"/>
                      <a:pt x="8" y="270"/>
                    </a:cubicBezTo>
                    <a:cubicBezTo>
                      <a:pt x="7" y="272"/>
                      <a:pt x="6" y="274"/>
                      <a:pt x="5" y="275"/>
                    </a:cubicBezTo>
                    <a:cubicBezTo>
                      <a:pt x="4" y="276"/>
                      <a:pt x="3" y="279"/>
                      <a:pt x="2" y="281"/>
                    </a:cubicBezTo>
                    <a:cubicBezTo>
                      <a:pt x="1" y="283"/>
                      <a:pt x="0" y="286"/>
                      <a:pt x="1" y="287"/>
                    </a:cubicBezTo>
                    <a:cubicBezTo>
                      <a:pt x="1" y="289"/>
                      <a:pt x="3" y="292"/>
                      <a:pt x="4" y="293"/>
                    </a:cubicBezTo>
                    <a:cubicBezTo>
                      <a:pt x="5" y="295"/>
                      <a:pt x="5" y="297"/>
                      <a:pt x="3" y="298"/>
                    </a:cubicBezTo>
                    <a:cubicBezTo>
                      <a:pt x="2" y="300"/>
                      <a:pt x="1" y="302"/>
                      <a:pt x="2" y="303"/>
                    </a:cubicBezTo>
                    <a:cubicBezTo>
                      <a:pt x="2" y="304"/>
                      <a:pt x="4" y="306"/>
                      <a:pt x="5" y="306"/>
                    </a:cubicBezTo>
                    <a:cubicBezTo>
                      <a:pt x="6" y="307"/>
                      <a:pt x="9" y="307"/>
                      <a:pt x="10" y="307"/>
                    </a:cubicBezTo>
                    <a:cubicBezTo>
                      <a:pt x="11" y="306"/>
                      <a:pt x="14" y="306"/>
                      <a:pt x="16" y="308"/>
                    </a:cubicBezTo>
                    <a:cubicBezTo>
                      <a:pt x="18" y="309"/>
                      <a:pt x="19" y="311"/>
                      <a:pt x="20" y="313"/>
                    </a:cubicBezTo>
                    <a:cubicBezTo>
                      <a:pt x="21" y="315"/>
                      <a:pt x="22" y="317"/>
                      <a:pt x="24" y="319"/>
                    </a:cubicBezTo>
                    <a:cubicBezTo>
                      <a:pt x="25" y="321"/>
                      <a:pt x="26" y="324"/>
                      <a:pt x="26" y="325"/>
                    </a:cubicBezTo>
                    <a:cubicBezTo>
                      <a:pt x="26" y="326"/>
                      <a:pt x="28" y="328"/>
                      <a:pt x="29" y="329"/>
                    </a:cubicBezTo>
                    <a:cubicBezTo>
                      <a:pt x="30" y="330"/>
                      <a:pt x="34" y="330"/>
                      <a:pt x="36" y="330"/>
                    </a:cubicBezTo>
                    <a:cubicBezTo>
                      <a:pt x="37" y="330"/>
                      <a:pt x="38" y="332"/>
                      <a:pt x="38" y="333"/>
                    </a:cubicBezTo>
                    <a:cubicBezTo>
                      <a:pt x="38" y="335"/>
                      <a:pt x="39" y="337"/>
                      <a:pt x="39" y="339"/>
                    </a:cubicBezTo>
                    <a:cubicBezTo>
                      <a:pt x="39" y="340"/>
                      <a:pt x="39" y="343"/>
                      <a:pt x="39" y="345"/>
                    </a:cubicBezTo>
                    <a:cubicBezTo>
                      <a:pt x="39" y="346"/>
                      <a:pt x="39" y="349"/>
                      <a:pt x="40" y="350"/>
                    </a:cubicBezTo>
                    <a:cubicBezTo>
                      <a:pt x="40" y="351"/>
                      <a:pt x="42" y="351"/>
                      <a:pt x="45" y="350"/>
                    </a:cubicBezTo>
                    <a:cubicBezTo>
                      <a:pt x="47" y="350"/>
                      <a:pt x="49" y="349"/>
                      <a:pt x="52" y="349"/>
                    </a:cubicBezTo>
                    <a:cubicBezTo>
                      <a:pt x="54" y="349"/>
                      <a:pt x="57" y="348"/>
                      <a:pt x="61" y="346"/>
                    </a:cubicBezTo>
                    <a:cubicBezTo>
                      <a:pt x="64" y="344"/>
                      <a:pt x="66" y="341"/>
                      <a:pt x="67" y="338"/>
                    </a:cubicBezTo>
                    <a:cubicBezTo>
                      <a:pt x="68" y="336"/>
                      <a:pt x="69" y="333"/>
                      <a:pt x="69" y="332"/>
                    </a:cubicBezTo>
                    <a:cubicBezTo>
                      <a:pt x="69" y="330"/>
                      <a:pt x="70" y="328"/>
                      <a:pt x="70" y="327"/>
                    </a:cubicBezTo>
                    <a:cubicBezTo>
                      <a:pt x="70" y="325"/>
                      <a:pt x="71" y="324"/>
                      <a:pt x="73" y="323"/>
                    </a:cubicBezTo>
                    <a:cubicBezTo>
                      <a:pt x="75" y="323"/>
                      <a:pt x="78" y="321"/>
                      <a:pt x="79" y="319"/>
                    </a:cubicBezTo>
                    <a:cubicBezTo>
                      <a:pt x="81" y="317"/>
                      <a:pt x="84" y="316"/>
                      <a:pt x="85" y="314"/>
                    </a:cubicBezTo>
                    <a:cubicBezTo>
                      <a:pt x="86" y="312"/>
                      <a:pt x="87" y="311"/>
                      <a:pt x="88" y="310"/>
                    </a:cubicBezTo>
                    <a:cubicBezTo>
                      <a:pt x="89" y="308"/>
                      <a:pt x="90" y="306"/>
                      <a:pt x="90" y="305"/>
                    </a:cubicBezTo>
                    <a:cubicBezTo>
                      <a:pt x="91" y="304"/>
                      <a:pt x="93" y="301"/>
                      <a:pt x="95" y="299"/>
                    </a:cubicBezTo>
                    <a:cubicBezTo>
                      <a:pt x="98" y="298"/>
                      <a:pt x="101" y="297"/>
                      <a:pt x="101" y="297"/>
                    </a:cubicBezTo>
                    <a:cubicBezTo>
                      <a:pt x="102" y="298"/>
                      <a:pt x="103" y="297"/>
                      <a:pt x="103" y="295"/>
                    </a:cubicBezTo>
                    <a:cubicBezTo>
                      <a:pt x="103" y="293"/>
                      <a:pt x="104" y="291"/>
                      <a:pt x="105" y="291"/>
                    </a:cubicBezTo>
                    <a:cubicBezTo>
                      <a:pt x="106" y="290"/>
                      <a:pt x="108" y="288"/>
                      <a:pt x="108" y="286"/>
                    </a:cubicBezTo>
                    <a:cubicBezTo>
                      <a:pt x="108" y="285"/>
                      <a:pt x="108" y="283"/>
                      <a:pt x="108" y="281"/>
                    </a:cubicBezTo>
                    <a:cubicBezTo>
                      <a:pt x="108" y="280"/>
                      <a:pt x="107" y="277"/>
                      <a:pt x="106" y="275"/>
                    </a:cubicBezTo>
                    <a:cubicBezTo>
                      <a:pt x="104" y="275"/>
                      <a:pt x="104" y="271"/>
                      <a:pt x="105" y="269"/>
                    </a:cubicBezTo>
                    <a:cubicBezTo>
                      <a:pt x="106" y="266"/>
                      <a:pt x="105" y="263"/>
                      <a:pt x="104" y="261"/>
                    </a:cubicBezTo>
                    <a:cubicBezTo>
                      <a:pt x="102" y="259"/>
                      <a:pt x="100" y="256"/>
                      <a:pt x="98" y="254"/>
                    </a:cubicBezTo>
                    <a:cubicBezTo>
                      <a:pt x="97" y="253"/>
                      <a:pt x="96" y="250"/>
                      <a:pt x="96" y="249"/>
                    </a:cubicBezTo>
                    <a:cubicBezTo>
                      <a:pt x="96" y="247"/>
                      <a:pt x="96" y="244"/>
                      <a:pt x="96" y="243"/>
                    </a:cubicBezTo>
                    <a:cubicBezTo>
                      <a:pt x="96" y="241"/>
                      <a:pt x="95" y="239"/>
                      <a:pt x="95" y="238"/>
                    </a:cubicBezTo>
                    <a:cubicBezTo>
                      <a:pt x="95" y="239"/>
                      <a:pt x="94" y="238"/>
                      <a:pt x="93" y="237"/>
                    </a:cubicBezTo>
                    <a:cubicBezTo>
                      <a:pt x="92" y="236"/>
                      <a:pt x="90" y="234"/>
                      <a:pt x="88" y="234"/>
                    </a:cubicBezTo>
                    <a:cubicBezTo>
                      <a:pt x="87" y="234"/>
                      <a:pt x="86" y="232"/>
                      <a:pt x="86" y="230"/>
                    </a:cubicBezTo>
                    <a:cubicBezTo>
                      <a:pt x="86" y="229"/>
                      <a:pt x="86" y="227"/>
                      <a:pt x="87" y="225"/>
                    </a:cubicBezTo>
                    <a:cubicBezTo>
                      <a:pt x="88" y="223"/>
                      <a:pt x="90" y="223"/>
                      <a:pt x="92" y="222"/>
                    </a:cubicBezTo>
                    <a:cubicBezTo>
                      <a:pt x="93" y="222"/>
                      <a:pt x="97" y="222"/>
                      <a:pt x="99" y="224"/>
                    </a:cubicBezTo>
                    <a:cubicBezTo>
                      <a:pt x="101" y="225"/>
                      <a:pt x="103" y="227"/>
                      <a:pt x="105" y="229"/>
                    </a:cubicBezTo>
                    <a:cubicBezTo>
                      <a:pt x="106" y="230"/>
                      <a:pt x="109" y="232"/>
                      <a:pt x="110" y="234"/>
                    </a:cubicBezTo>
                    <a:cubicBezTo>
                      <a:pt x="111" y="236"/>
                      <a:pt x="113" y="235"/>
                      <a:pt x="115" y="235"/>
                    </a:cubicBezTo>
                    <a:cubicBezTo>
                      <a:pt x="116" y="234"/>
                      <a:pt x="119" y="234"/>
                      <a:pt x="120" y="234"/>
                    </a:cubicBezTo>
                    <a:cubicBezTo>
                      <a:pt x="121" y="234"/>
                      <a:pt x="124" y="235"/>
                      <a:pt x="125" y="236"/>
                    </a:cubicBezTo>
                    <a:cubicBezTo>
                      <a:pt x="127" y="236"/>
                      <a:pt x="129" y="236"/>
                      <a:pt x="131" y="236"/>
                    </a:cubicBezTo>
                    <a:cubicBezTo>
                      <a:pt x="133" y="235"/>
                      <a:pt x="134" y="234"/>
                      <a:pt x="134" y="232"/>
                    </a:cubicBezTo>
                    <a:cubicBezTo>
                      <a:pt x="133" y="231"/>
                      <a:pt x="132" y="229"/>
                      <a:pt x="131" y="228"/>
                    </a:cubicBezTo>
                    <a:cubicBezTo>
                      <a:pt x="130" y="227"/>
                      <a:pt x="127" y="227"/>
                      <a:pt x="126" y="226"/>
                    </a:cubicBezTo>
                    <a:cubicBezTo>
                      <a:pt x="124" y="224"/>
                      <a:pt x="121" y="223"/>
                      <a:pt x="120" y="223"/>
                    </a:cubicBezTo>
                    <a:cubicBezTo>
                      <a:pt x="119" y="223"/>
                      <a:pt x="118" y="221"/>
                      <a:pt x="118" y="219"/>
                    </a:cubicBezTo>
                    <a:cubicBezTo>
                      <a:pt x="118" y="218"/>
                      <a:pt x="118" y="215"/>
                      <a:pt x="118" y="213"/>
                    </a:cubicBezTo>
                    <a:cubicBezTo>
                      <a:pt x="117" y="210"/>
                      <a:pt x="117" y="207"/>
                      <a:pt x="117" y="205"/>
                    </a:cubicBezTo>
                    <a:cubicBezTo>
                      <a:pt x="116" y="203"/>
                      <a:pt x="115" y="201"/>
                      <a:pt x="115" y="199"/>
                    </a:cubicBezTo>
                    <a:cubicBezTo>
                      <a:pt x="115" y="198"/>
                      <a:pt x="115" y="196"/>
                      <a:pt x="114" y="194"/>
                    </a:cubicBezTo>
                    <a:cubicBezTo>
                      <a:pt x="114" y="192"/>
                      <a:pt x="114" y="189"/>
                      <a:pt x="114" y="187"/>
                    </a:cubicBezTo>
                    <a:cubicBezTo>
                      <a:pt x="114" y="186"/>
                      <a:pt x="115" y="183"/>
                      <a:pt x="118" y="181"/>
                    </a:cubicBezTo>
                    <a:cubicBezTo>
                      <a:pt x="120" y="180"/>
                      <a:pt x="123" y="177"/>
                      <a:pt x="124" y="175"/>
                    </a:cubicBezTo>
                    <a:cubicBezTo>
                      <a:pt x="125" y="174"/>
                      <a:pt x="127" y="170"/>
                      <a:pt x="128" y="168"/>
                    </a:cubicBezTo>
                    <a:cubicBezTo>
                      <a:pt x="129" y="166"/>
                      <a:pt x="131" y="164"/>
                      <a:pt x="133" y="164"/>
                    </a:cubicBezTo>
                    <a:cubicBezTo>
                      <a:pt x="134" y="165"/>
                      <a:pt x="137" y="164"/>
                      <a:pt x="138" y="164"/>
                    </a:cubicBezTo>
                    <a:cubicBezTo>
                      <a:pt x="140" y="163"/>
                      <a:pt x="143" y="163"/>
                      <a:pt x="145" y="163"/>
                    </a:cubicBezTo>
                    <a:cubicBezTo>
                      <a:pt x="146" y="163"/>
                      <a:pt x="149" y="164"/>
                      <a:pt x="151" y="164"/>
                    </a:cubicBezTo>
                    <a:cubicBezTo>
                      <a:pt x="153" y="164"/>
                      <a:pt x="155" y="163"/>
                      <a:pt x="156" y="163"/>
                    </a:cubicBezTo>
                    <a:cubicBezTo>
                      <a:pt x="158" y="162"/>
                      <a:pt x="160" y="160"/>
                      <a:pt x="161" y="158"/>
                    </a:cubicBezTo>
                    <a:cubicBezTo>
                      <a:pt x="162" y="157"/>
                      <a:pt x="162" y="154"/>
                      <a:pt x="164" y="152"/>
                    </a:cubicBezTo>
                    <a:cubicBezTo>
                      <a:pt x="165" y="151"/>
                      <a:pt x="167" y="150"/>
                      <a:pt x="168" y="150"/>
                    </a:cubicBezTo>
                    <a:cubicBezTo>
                      <a:pt x="170" y="150"/>
                      <a:pt x="169" y="149"/>
                      <a:pt x="169" y="148"/>
                    </a:cubicBezTo>
                    <a:cubicBezTo>
                      <a:pt x="167" y="146"/>
                      <a:pt x="167" y="144"/>
                      <a:pt x="167" y="143"/>
                    </a:cubicBezTo>
                    <a:cubicBezTo>
                      <a:pt x="168" y="141"/>
                      <a:pt x="169" y="139"/>
                      <a:pt x="169" y="139"/>
                    </a:cubicBezTo>
                    <a:cubicBezTo>
                      <a:pt x="169" y="138"/>
                      <a:pt x="171" y="135"/>
                      <a:pt x="171" y="134"/>
                    </a:cubicBezTo>
                    <a:cubicBezTo>
                      <a:pt x="172" y="133"/>
                      <a:pt x="173" y="130"/>
                      <a:pt x="174" y="129"/>
                    </a:cubicBezTo>
                    <a:cubicBezTo>
                      <a:pt x="175" y="127"/>
                      <a:pt x="175" y="125"/>
                      <a:pt x="176" y="124"/>
                    </a:cubicBezTo>
                    <a:cubicBezTo>
                      <a:pt x="178" y="123"/>
                      <a:pt x="178" y="121"/>
                      <a:pt x="178" y="119"/>
                    </a:cubicBezTo>
                    <a:cubicBezTo>
                      <a:pt x="178" y="118"/>
                      <a:pt x="178" y="116"/>
                      <a:pt x="178" y="114"/>
                    </a:cubicBezTo>
                    <a:cubicBezTo>
                      <a:pt x="178" y="112"/>
                      <a:pt x="178" y="110"/>
                      <a:pt x="178" y="109"/>
                    </a:cubicBezTo>
                    <a:cubicBezTo>
                      <a:pt x="178" y="108"/>
                      <a:pt x="179" y="107"/>
                      <a:pt x="180" y="106"/>
                    </a:cubicBezTo>
                    <a:cubicBezTo>
                      <a:pt x="180" y="105"/>
                      <a:pt x="182" y="104"/>
                      <a:pt x="184" y="102"/>
                    </a:cubicBezTo>
                    <a:cubicBezTo>
                      <a:pt x="187" y="101"/>
                      <a:pt x="189" y="99"/>
                      <a:pt x="189" y="98"/>
                    </a:cubicBezTo>
                    <a:cubicBezTo>
                      <a:pt x="191" y="97"/>
                      <a:pt x="194" y="95"/>
                      <a:pt x="196" y="94"/>
                    </a:cubicBezTo>
                    <a:cubicBezTo>
                      <a:pt x="198" y="93"/>
                      <a:pt x="200" y="91"/>
                      <a:pt x="201" y="90"/>
                    </a:cubicBezTo>
                    <a:cubicBezTo>
                      <a:pt x="201" y="88"/>
                      <a:pt x="202" y="85"/>
                      <a:pt x="204" y="83"/>
                    </a:cubicBezTo>
                    <a:cubicBezTo>
                      <a:pt x="204" y="81"/>
                      <a:pt x="206" y="79"/>
                      <a:pt x="208" y="78"/>
                    </a:cubicBezTo>
                    <a:cubicBezTo>
                      <a:pt x="209" y="78"/>
                      <a:pt x="212" y="75"/>
                      <a:pt x="212" y="73"/>
                    </a:cubicBezTo>
                    <a:cubicBezTo>
                      <a:pt x="214" y="71"/>
                      <a:pt x="216" y="68"/>
                      <a:pt x="218" y="67"/>
                    </a:cubicBezTo>
                    <a:cubicBezTo>
                      <a:pt x="220" y="66"/>
                      <a:pt x="219" y="65"/>
                      <a:pt x="218" y="63"/>
                    </a:cubicBezTo>
                    <a:cubicBezTo>
                      <a:pt x="216" y="61"/>
                      <a:pt x="213" y="60"/>
                      <a:pt x="211" y="59"/>
                    </a:cubicBezTo>
                    <a:cubicBezTo>
                      <a:pt x="208" y="58"/>
                      <a:pt x="205" y="57"/>
                      <a:pt x="205" y="55"/>
                    </a:cubicBezTo>
                    <a:cubicBezTo>
                      <a:pt x="204" y="53"/>
                      <a:pt x="203" y="50"/>
                      <a:pt x="203" y="48"/>
                    </a:cubicBezTo>
                    <a:cubicBezTo>
                      <a:pt x="203" y="46"/>
                      <a:pt x="201" y="43"/>
                      <a:pt x="200" y="41"/>
                    </a:cubicBezTo>
                    <a:cubicBezTo>
                      <a:pt x="199" y="40"/>
                      <a:pt x="198" y="37"/>
                      <a:pt x="199" y="36"/>
                    </a:cubicBezTo>
                    <a:cubicBezTo>
                      <a:pt x="200" y="34"/>
                      <a:pt x="200" y="31"/>
                      <a:pt x="200" y="30"/>
                    </a:cubicBezTo>
                    <a:cubicBezTo>
                      <a:pt x="200" y="30"/>
                      <a:pt x="199" y="28"/>
                      <a:pt x="199" y="27"/>
                    </a:cubicBezTo>
                    <a:cubicBezTo>
                      <a:pt x="199" y="26"/>
                      <a:pt x="198" y="26"/>
                      <a:pt x="197" y="27"/>
                    </a:cubicBezTo>
                    <a:cubicBezTo>
                      <a:pt x="195" y="28"/>
                      <a:pt x="193" y="29"/>
                      <a:pt x="191" y="29"/>
                    </a:cubicBezTo>
                    <a:cubicBezTo>
                      <a:pt x="191" y="29"/>
                      <a:pt x="188" y="27"/>
                      <a:pt x="187" y="27"/>
                    </a:cubicBezTo>
                    <a:cubicBezTo>
                      <a:pt x="185" y="26"/>
                      <a:pt x="184" y="23"/>
                      <a:pt x="184" y="21"/>
                    </a:cubicBezTo>
                    <a:cubicBezTo>
                      <a:pt x="184" y="19"/>
                      <a:pt x="183" y="17"/>
                      <a:pt x="183" y="16"/>
                    </a:cubicBezTo>
                    <a:cubicBezTo>
                      <a:pt x="182" y="16"/>
                      <a:pt x="181" y="14"/>
                      <a:pt x="179" y="12"/>
                    </a:cubicBezTo>
                    <a:cubicBezTo>
                      <a:pt x="178" y="12"/>
                      <a:pt x="176" y="10"/>
                      <a:pt x="175" y="8"/>
                    </a:cubicBezTo>
                    <a:cubicBezTo>
                      <a:pt x="175" y="7"/>
                      <a:pt x="173" y="5"/>
                      <a:pt x="172" y="3"/>
                    </a:cubicBezTo>
                    <a:cubicBezTo>
                      <a:pt x="172" y="2"/>
                      <a:pt x="170" y="1"/>
                      <a:pt x="169" y="0"/>
                    </a:cubicBezTo>
                    <a:cubicBezTo>
                      <a:pt x="167" y="0"/>
                      <a:pt x="165" y="0"/>
                      <a:pt x="164" y="1"/>
                    </a:cubicBezTo>
                    <a:cubicBezTo>
                      <a:pt x="163" y="2"/>
                      <a:pt x="161" y="4"/>
                      <a:pt x="160" y="5"/>
                    </a:cubicBezTo>
                    <a:cubicBezTo>
                      <a:pt x="159" y="7"/>
                      <a:pt x="158" y="9"/>
                      <a:pt x="156" y="10"/>
                    </a:cubicBezTo>
                    <a:cubicBezTo>
                      <a:pt x="156" y="10"/>
                      <a:pt x="154" y="11"/>
                      <a:pt x="152" y="11"/>
                    </a:cubicBezTo>
                    <a:cubicBezTo>
                      <a:pt x="150" y="11"/>
                      <a:pt x="147" y="12"/>
                      <a:pt x="144" y="12"/>
                    </a:cubicBezTo>
                    <a:cubicBezTo>
                      <a:pt x="142" y="12"/>
                      <a:pt x="139" y="10"/>
                      <a:pt x="138" y="9"/>
                    </a:cubicBezTo>
                    <a:cubicBezTo>
                      <a:pt x="138" y="9"/>
                      <a:pt x="137" y="10"/>
                      <a:pt x="136" y="11"/>
                    </a:cubicBezTo>
                    <a:cubicBezTo>
                      <a:pt x="135" y="12"/>
                      <a:pt x="133" y="14"/>
                      <a:pt x="132" y="14"/>
                    </a:cubicBezTo>
                    <a:cubicBezTo>
                      <a:pt x="131" y="15"/>
                      <a:pt x="131" y="16"/>
                      <a:pt x="130" y="17"/>
                    </a:cubicBezTo>
                    <a:cubicBezTo>
                      <a:pt x="129" y="18"/>
                      <a:pt x="128" y="19"/>
                      <a:pt x="127" y="20"/>
                    </a:cubicBezTo>
                    <a:cubicBezTo>
                      <a:pt x="126" y="21"/>
                      <a:pt x="125" y="21"/>
                      <a:pt x="124" y="21"/>
                    </a:cubicBezTo>
                    <a:cubicBezTo>
                      <a:pt x="124" y="21"/>
                      <a:pt x="121" y="22"/>
                      <a:pt x="119" y="22"/>
                    </a:cubicBezTo>
                    <a:cubicBezTo>
                      <a:pt x="116" y="22"/>
                      <a:pt x="114" y="23"/>
                      <a:pt x="113" y="23"/>
                    </a:cubicBezTo>
                    <a:cubicBezTo>
                      <a:pt x="112" y="23"/>
                      <a:pt x="110" y="23"/>
                      <a:pt x="107" y="23"/>
                    </a:cubicBezTo>
                    <a:cubicBezTo>
                      <a:pt x="106" y="23"/>
                      <a:pt x="103" y="23"/>
                      <a:pt x="100" y="23"/>
                    </a:cubicBezTo>
                    <a:cubicBezTo>
                      <a:pt x="99" y="22"/>
                      <a:pt x="96" y="22"/>
                      <a:pt x="95" y="22"/>
                    </a:cubicBezTo>
                    <a:cubicBezTo>
                      <a:pt x="94" y="21"/>
                      <a:pt x="91" y="21"/>
                      <a:pt x="90" y="21"/>
                    </a:cubicBezTo>
                    <a:cubicBezTo>
                      <a:pt x="89" y="20"/>
                      <a:pt x="87" y="21"/>
                      <a:pt x="86" y="22"/>
                    </a:cubicBezTo>
                    <a:cubicBezTo>
                      <a:pt x="85" y="22"/>
                      <a:pt x="83" y="23"/>
                      <a:pt x="82" y="23"/>
                    </a:cubicBezTo>
                    <a:cubicBezTo>
                      <a:pt x="82" y="23"/>
                      <a:pt x="80" y="23"/>
                      <a:pt x="79" y="22"/>
                    </a:cubicBezTo>
                    <a:cubicBezTo>
                      <a:pt x="78" y="22"/>
                      <a:pt x="77" y="20"/>
                      <a:pt x="75" y="19"/>
                    </a:cubicBezTo>
                    <a:cubicBezTo>
                      <a:pt x="74" y="18"/>
                      <a:pt x="73" y="19"/>
                      <a:pt x="72" y="20"/>
                    </a:cubicBezTo>
                    <a:cubicBezTo>
                      <a:pt x="72" y="20"/>
                      <a:pt x="72" y="20"/>
                      <a:pt x="72" y="21"/>
                    </a:cubicBezTo>
                    <a:cubicBezTo>
                      <a:pt x="72" y="23"/>
                      <a:pt x="72" y="23"/>
                      <a:pt x="72" y="23"/>
                    </a:cubicBezTo>
                    <a:cubicBezTo>
                      <a:pt x="73" y="24"/>
                      <a:pt x="74" y="26"/>
                      <a:pt x="74" y="28"/>
                    </a:cubicBezTo>
                    <a:cubicBezTo>
                      <a:pt x="74" y="29"/>
                      <a:pt x="75" y="30"/>
                      <a:pt x="74" y="32"/>
                    </a:cubicBezTo>
                    <a:cubicBezTo>
                      <a:pt x="74" y="33"/>
                      <a:pt x="74" y="35"/>
                      <a:pt x="73" y="35"/>
                    </a:cubicBezTo>
                    <a:cubicBezTo>
                      <a:pt x="73" y="37"/>
                      <a:pt x="73" y="38"/>
                      <a:pt x="73" y="39"/>
                    </a:cubicBezTo>
                    <a:cubicBezTo>
                      <a:pt x="74" y="40"/>
                      <a:pt x="75" y="40"/>
                      <a:pt x="75" y="40"/>
                    </a:cubicBezTo>
                    <a:cubicBezTo>
                      <a:pt x="76" y="39"/>
                      <a:pt x="78" y="38"/>
                      <a:pt x="79" y="38"/>
                    </a:cubicBezTo>
                    <a:cubicBezTo>
                      <a:pt x="80" y="38"/>
                      <a:pt x="82" y="38"/>
                      <a:pt x="83" y="39"/>
                    </a:cubicBezTo>
                    <a:cubicBezTo>
                      <a:pt x="84" y="38"/>
                      <a:pt x="85" y="39"/>
                      <a:pt x="86" y="39"/>
                    </a:cubicBezTo>
                    <a:cubicBezTo>
                      <a:pt x="87" y="39"/>
                      <a:pt x="89" y="40"/>
                      <a:pt x="89" y="41"/>
                    </a:cubicBezTo>
                    <a:cubicBezTo>
                      <a:pt x="90" y="42"/>
                      <a:pt x="92" y="43"/>
                      <a:pt x="93" y="44"/>
                    </a:cubicBezTo>
                    <a:cubicBezTo>
                      <a:pt x="93" y="45"/>
                      <a:pt x="95" y="46"/>
                      <a:pt x="96" y="47"/>
                    </a:cubicBezTo>
                    <a:cubicBezTo>
                      <a:pt x="97" y="47"/>
                      <a:pt x="98" y="47"/>
                      <a:pt x="99" y="47"/>
                    </a:cubicBezTo>
                    <a:cubicBezTo>
                      <a:pt x="100" y="48"/>
                      <a:pt x="101" y="50"/>
                      <a:pt x="102" y="51"/>
                    </a:cubicBezTo>
                    <a:cubicBezTo>
                      <a:pt x="102" y="52"/>
                      <a:pt x="102" y="54"/>
                      <a:pt x="102" y="55"/>
                    </a:cubicBezTo>
                    <a:cubicBezTo>
                      <a:pt x="101" y="57"/>
                      <a:pt x="100" y="58"/>
                      <a:pt x="100" y="58"/>
                    </a:cubicBezTo>
                    <a:cubicBezTo>
                      <a:pt x="100" y="59"/>
                      <a:pt x="99" y="61"/>
                      <a:pt x="97" y="61"/>
                    </a:cubicBezTo>
                    <a:cubicBezTo>
                      <a:pt x="96" y="62"/>
                      <a:pt x="94" y="63"/>
                      <a:pt x="94" y="64"/>
                    </a:cubicBezTo>
                    <a:cubicBezTo>
                      <a:pt x="93" y="64"/>
                      <a:pt x="92" y="65"/>
                      <a:pt x="91" y="66"/>
                    </a:cubicBezTo>
                    <a:cubicBezTo>
                      <a:pt x="90" y="66"/>
                      <a:pt x="88" y="68"/>
                      <a:pt x="87" y="70"/>
                    </a:cubicBezTo>
                    <a:cubicBezTo>
                      <a:pt x="87" y="71"/>
                      <a:pt x="85" y="73"/>
                      <a:pt x="84" y="74"/>
                    </a:cubicBezTo>
                    <a:cubicBezTo>
                      <a:pt x="83" y="75"/>
                      <a:pt x="82" y="77"/>
                      <a:pt x="82" y="77"/>
                    </a:cubicBezTo>
                    <a:cubicBezTo>
                      <a:pt x="82" y="78"/>
                      <a:pt x="82" y="80"/>
                      <a:pt x="81" y="82"/>
                    </a:cubicBezTo>
                    <a:cubicBezTo>
                      <a:pt x="80" y="83"/>
                      <a:pt x="80" y="85"/>
                      <a:pt x="79" y="86"/>
                    </a:cubicBezTo>
                    <a:cubicBezTo>
                      <a:pt x="77" y="87"/>
                      <a:pt x="76" y="89"/>
                      <a:pt x="75" y="89"/>
                    </a:cubicBezTo>
                    <a:cubicBezTo>
                      <a:pt x="74" y="90"/>
                      <a:pt x="72" y="91"/>
                      <a:pt x="72" y="92"/>
                    </a:cubicBezTo>
                    <a:cubicBezTo>
                      <a:pt x="71" y="92"/>
                      <a:pt x="69" y="94"/>
                      <a:pt x="68" y="95"/>
                    </a:cubicBezTo>
                    <a:cubicBezTo>
                      <a:pt x="67" y="96"/>
                      <a:pt x="65" y="96"/>
                      <a:pt x="64" y="96"/>
                    </a:cubicBezTo>
                    <a:cubicBezTo>
                      <a:pt x="64" y="97"/>
                      <a:pt x="63" y="97"/>
                      <a:pt x="62" y="97"/>
                    </a:cubicBezTo>
                    <a:cubicBezTo>
                      <a:pt x="61" y="97"/>
                      <a:pt x="59" y="97"/>
                      <a:pt x="57" y="97"/>
                    </a:cubicBezTo>
                    <a:cubicBezTo>
                      <a:pt x="56" y="97"/>
                      <a:pt x="54" y="98"/>
                      <a:pt x="53" y="98"/>
                    </a:cubicBezTo>
                    <a:cubicBezTo>
                      <a:pt x="53" y="98"/>
                      <a:pt x="51" y="98"/>
                      <a:pt x="50" y="98"/>
                    </a:cubicBezTo>
                    <a:cubicBezTo>
                      <a:pt x="48" y="98"/>
                      <a:pt x="48" y="98"/>
                      <a:pt x="47" y="99"/>
                    </a:cubicBezTo>
                    <a:cubicBezTo>
                      <a:pt x="47" y="99"/>
                      <a:pt x="46" y="101"/>
                      <a:pt x="46" y="102"/>
                    </a:cubicBezTo>
                    <a:cubicBezTo>
                      <a:pt x="46" y="104"/>
                      <a:pt x="46" y="105"/>
                      <a:pt x="46" y="105"/>
                    </a:cubicBezTo>
                    <a:cubicBezTo>
                      <a:pt x="46" y="106"/>
                      <a:pt x="45" y="108"/>
                      <a:pt x="45" y="108"/>
                    </a:cubicBezTo>
                    <a:cubicBezTo>
                      <a:pt x="44" y="109"/>
                      <a:pt x="43" y="110"/>
                      <a:pt x="42" y="110"/>
                    </a:cubicBezTo>
                    <a:cubicBezTo>
                      <a:pt x="41" y="110"/>
                      <a:pt x="41" y="111"/>
                      <a:pt x="41" y="111"/>
                    </a:cubicBezTo>
                    <a:cubicBezTo>
                      <a:pt x="41" y="112"/>
                      <a:pt x="40" y="114"/>
                      <a:pt x="39" y="116"/>
                    </a:cubicBezTo>
                    <a:cubicBezTo>
                      <a:pt x="38" y="117"/>
                      <a:pt x="36" y="119"/>
                      <a:pt x="35" y="120"/>
                    </a:cubicBezTo>
                    <a:cubicBezTo>
                      <a:pt x="34" y="121"/>
                      <a:pt x="33" y="123"/>
                      <a:pt x="32" y="124"/>
                    </a:cubicBezTo>
                    <a:cubicBezTo>
                      <a:pt x="32" y="125"/>
                      <a:pt x="31" y="127"/>
                      <a:pt x="31" y="128"/>
                    </a:cubicBezTo>
                    <a:cubicBezTo>
                      <a:pt x="31" y="129"/>
                      <a:pt x="31" y="130"/>
                      <a:pt x="30" y="131"/>
                    </a:cubicBezTo>
                    <a:cubicBezTo>
                      <a:pt x="30" y="132"/>
                      <a:pt x="29" y="134"/>
                      <a:pt x="28" y="135"/>
                    </a:cubicBezTo>
                    <a:cubicBezTo>
                      <a:pt x="28" y="135"/>
                      <a:pt x="27" y="136"/>
                      <a:pt x="26" y="137"/>
                    </a:cubicBezTo>
                    <a:cubicBezTo>
                      <a:pt x="26" y="137"/>
                      <a:pt x="25" y="139"/>
                      <a:pt x="24" y="139"/>
                    </a:cubicBezTo>
                    <a:cubicBezTo>
                      <a:pt x="24" y="140"/>
                      <a:pt x="24" y="141"/>
                      <a:pt x="24" y="142"/>
                    </a:cubicBezTo>
                    <a:cubicBezTo>
                      <a:pt x="24" y="143"/>
                      <a:pt x="24" y="145"/>
                      <a:pt x="24" y="146"/>
                    </a:cubicBezTo>
                    <a:cubicBezTo>
                      <a:pt x="25" y="147"/>
                      <a:pt x="24" y="150"/>
                      <a:pt x="24" y="151"/>
                    </a:cubicBezTo>
                    <a:cubicBezTo>
                      <a:pt x="24" y="152"/>
                      <a:pt x="23" y="154"/>
                      <a:pt x="22" y="155"/>
                    </a:cubicBezTo>
                    <a:cubicBezTo>
                      <a:pt x="22" y="156"/>
                      <a:pt x="21" y="157"/>
                      <a:pt x="21" y="157"/>
                    </a:cubicBezTo>
                    <a:cubicBezTo>
                      <a:pt x="21" y="157"/>
                      <a:pt x="21" y="157"/>
                      <a:pt x="21" y="157"/>
                    </a:cubicBezTo>
                    <a:cubicBezTo>
                      <a:pt x="21" y="157"/>
                      <a:pt x="21" y="157"/>
                      <a:pt x="21" y="157"/>
                    </a:cubicBezTo>
                    <a:cubicBezTo>
                      <a:pt x="22" y="158"/>
                      <a:pt x="21" y="159"/>
                      <a:pt x="21" y="159"/>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0" name="Freeform 47">
                <a:extLst>
                  <a:ext uri="{FF2B5EF4-FFF2-40B4-BE49-F238E27FC236}">
                    <a16:creationId xmlns:a16="http://schemas.microsoft.com/office/drawing/2014/main" id="{97487DAC-F14B-D80C-E5D5-4DAEC14389C0}"/>
                  </a:ext>
                </a:extLst>
              </p:cNvPr>
              <p:cNvSpPr>
                <a:spLocks/>
              </p:cNvSpPr>
              <p:nvPr/>
            </p:nvSpPr>
            <p:spPr bwMode="auto">
              <a:xfrm>
                <a:off x="5773208" y="2048959"/>
                <a:ext cx="456061" cy="311438"/>
              </a:xfrm>
              <a:custGeom>
                <a:avLst/>
                <a:gdLst/>
                <a:ahLst/>
                <a:cxnLst>
                  <a:cxn ang="0">
                    <a:pos x="16" y="164"/>
                  </a:cxn>
                  <a:cxn ang="0">
                    <a:pos x="34" y="161"/>
                  </a:cxn>
                  <a:cxn ang="0">
                    <a:pos x="41" y="162"/>
                  </a:cxn>
                  <a:cxn ang="0">
                    <a:pos x="52" y="165"/>
                  </a:cxn>
                  <a:cxn ang="0">
                    <a:pos x="61" y="172"/>
                  </a:cxn>
                  <a:cxn ang="0">
                    <a:pos x="73" y="167"/>
                  </a:cxn>
                  <a:cxn ang="0">
                    <a:pos x="82" y="163"/>
                  </a:cxn>
                  <a:cxn ang="0">
                    <a:pos x="86" y="170"/>
                  </a:cxn>
                  <a:cxn ang="0">
                    <a:pos x="106" y="161"/>
                  </a:cxn>
                  <a:cxn ang="0">
                    <a:pos x="119" y="158"/>
                  </a:cxn>
                  <a:cxn ang="0">
                    <a:pos x="128" y="146"/>
                  </a:cxn>
                  <a:cxn ang="0">
                    <a:pos x="140" y="148"/>
                  </a:cxn>
                  <a:cxn ang="0">
                    <a:pos x="148" y="152"/>
                  </a:cxn>
                  <a:cxn ang="0">
                    <a:pos x="157" y="159"/>
                  </a:cxn>
                  <a:cxn ang="0">
                    <a:pos x="165" y="166"/>
                  </a:cxn>
                  <a:cxn ang="0">
                    <a:pos x="172" y="155"/>
                  </a:cxn>
                  <a:cxn ang="0">
                    <a:pos x="188" y="154"/>
                  </a:cxn>
                  <a:cxn ang="0">
                    <a:pos x="199" y="144"/>
                  </a:cxn>
                  <a:cxn ang="0">
                    <a:pos x="200" y="133"/>
                  </a:cxn>
                  <a:cxn ang="0">
                    <a:pos x="211" y="118"/>
                  </a:cxn>
                  <a:cxn ang="0">
                    <a:pos x="221" y="110"/>
                  </a:cxn>
                  <a:cxn ang="0">
                    <a:pos x="235" y="114"/>
                  </a:cxn>
                  <a:cxn ang="0">
                    <a:pos x="233" y="102"/>
                  </a:cxn>
                  <a:cxn ang="0">
                    <a:pos x="246" y="91"/>
                  </a:cxn>
                  <a:cxn ang="0">
                    <a:pos x="235" y="77"/>
                  </a:cxn>
                  <a:cxn ang="0">
                    <a:pos x="241" y="62"/>
                  </a:cxn>
                  <a:cxn ang="0">
                    <a:pos x="253" y="50"/>
                  </a:cxn>
                  <a:cxn ang="0">
                    <a:pos x="246" y="39"/>
                  </a:cxn>
                  <a:cxn ang="0">
                    <a:pos x="238" y="48"/>
                  </a:cxn>
                  <a:cxn ang="0">
                    <a:pos x="225" y="48"/>
                  </a:cxn>
                  <a:cxn ang="0">
                    <a:pos x="213" y="49"/>
                  </a:cxn>
                  <a:cxn ang="0">
                    <a:pos x="200" y="51"/>
                  </a:cxn>
                  <a:cxn ang="0">
                    <a:pos x="189" y="45"/>
                  </a:cxn>
                  <a:cxn ang="0">
                    <a:pos x="173" y="50"/>
                  </a:cxn>
                  <a:cxn ang="0">
                    <a:pos x="147" y="43"/>
                  </a:cxn>
                  <a:cxn ang="0">
                    <a:pos x="131" y="44"/>
                  </a:cxn>
                  <a:cxn ang="0">
                    <a:pos x="120" y="37"/>
                  </a:cxn>
                  <a:cxn ang="0">
                    <a:pos x="106" y="36"/>
                  </a:cxn>
                  <a:cxn ang="0">
                    <a:pos x="89" y="31"/>
                  </a:cxn>
                  <a:cxn ang="0">
                    <a:pos x="70" y="24"/>
                  </a:cxn>
                  <a:cxn ang="0">
                    <a:pos x="65" y="11"/>
                  </a:cxn>
                  <a:cxn ang="0">
                    <a:pos x="48" y="4"/>
                  </a:cxn>
                  <a:cxn ang="0">
                    <a:pos x="31" y="2"/>
                  </a:cxn>
                  <a:cxn ang="0">
                    <a:pos x="26" y="8"/>
                  </a:cxn>
                  <a:cxn ang="0">
                    <a:pos x="33" y="23"/>
                  </a:cxn>
                  <a:cxn ang="0">
                    <a:pos x="47" y="37"/>
                  </a:cxn>
                  <a:cxn ang="0">
                    <a:pos x="47" y="43"/>
                  </a:cxn>
                  <a:cxn ang="0">
                    <a:pos x="33" y="50"/>
                  </a:cxn>
                  <a:cxn ang="0">
                    <a:pos x="40" y="58"/>
                  </a:cxn>
                  <a:cxn ang="0">
                    <a:pos x="36" y="70"/>
                  </a:cxn>
                  <a:cxn ang="0">
                    <a:pos x="50" y="81"/>
                  </a:cxn>
                  <a:cxn ang="0">
                    <a:pos x="66" y="90"/>
                  </a:cxn>
                  <a:cxn ang="0">
                    <a:pos x="53" y="94"/>
                  </a:cxn>
                  <a:cxn ang="0">
                    <a:pos x="43" y="97"/>
                  </a:cxn>
                  <a:cxn ang="0">
                    <a:pos x="25" y="110"/>
                  </a:cxn>
                  <a:cxn ang="0">
                    <a:pos x="5" y="121"/>
                  </a:cxn>
                  <a:cxn ang="0">
                    <a:pos x="1" y="141"/>
                  </a:cxn>
                  <a:cxn ang="0">
                    <a:pos x="11" y="153"/>
                  </a:cxn>
                  <a:cxn ang="0">
                    <a:pos x="9" y="161"/>
                  </a:cxn>
                </a:cxnLst>
                <a:rect l="0" t="0" r="r" b="b"/>
                <a:pathLst>
                  <a:path w="253" h="172">
                    <a:moveTo>
                      <a:pt x="9" y="162"/>
                    </a:moveTo>
                    <a:cubicBezTo>
                      <a:pt x="9" y="163"/>
                      <a:pt x="10" y="163"/>
                      <a:pt x="11" y="163"/>
                    </a:cubicBezTo>
                    <a:cubicBezTo>
                      <a:pt x="12" y="163"/>
                      <a:pt x="15" y="163"/>
                      <a:pt x="16" y="164"/>
                    </a:cubicBezTo>
                    <a:cubicBezTo>
                      <a:pt x="17" y="164"/>
                      <a:pt x="19" y="164"/>
                      <a:pt x="22" y="163"/>
                    </a:cubicBezTo>
                    <a:cubicBezTo>
                      <a:pt x="24" y="163"/>
                      <a:pt x="27" y="163"/>
                      <a:pt x="29" y="162"/>
                    </a:cubicBezTo>
                    <a:cubicBezTo>
                      <a:pt x="31" y="162"/>
                      <a:pt x="33" y="161"/>
                      <a:pt x="34" y="161"/>
                    </a:cubicBezTo>
                    <a:cubicBezTo>
                      <a:pt x="34" y="161"/>
                      <a:pt x="34" y="161"/>
                      <a:pt x="35" y="161"/>
                    </a:cubicBezTo>
                    <a:cubicBezTo>
                      <a:pt x="36" y="161"/>
                      <a:pt x="37" y="161"/>
                      <a:pt x="38" y="161"/>
                    </a:cubicBezTo>
                    <a:cubicBezTo>
                      <a:pt x="39" y="161"/>
                      <a:pt x="41" y="161"/>
                      <a:pt x="41" y="162"/>
                    </a:cubicBezTo>
                    <a:cubicBezTo>
                      <a:pt x="42" y="162"/>
                      <a:pt x="43" y="163"/>
                      <a:pt x="45" y="163"/>
                    </a:cubicBezTo>
                    <a:cubicBezTo>
                      <a:pt x="47" y="163"/>
                      <a:pt x="49" y="163"/>
                      <a:pt x="50" y="163"/>
                    </a:cubicBezTo>
                    <a:cubicBezTo>
                      <a:pt x="50" y="163"/>
                      <a:pt x="51" y="164"/>
                      <a:pt x="52" y="165"/>
                    </a:cubicBezTo>
                    <a:cubicBezTo>
                      <a:pt x="53" y="166"/>
                      <a:pt x="54" y="168"/>
                      <a:pt x="55" y="169"/>
                    </a:cubicBezTo>
                    <a:cubicBezTo>
                      <a:pt x="56" y="170"/>
                      <a:pt x="57" y="170"/>
                      <a:pt x="58" y="171"/>
                    </a:cubicBezTo>
                    <a:cubicBezTo>
                      <a:pt x="59" y="172"/>
                      <a:pt x="60" y="172"/>
                      <a:pt x="61" y="172"/>
                    </a:cubicBezTo>
                    <a:cubicBezTo>
                      <a:pt x="61" y="172"/>
                      <a:pt x="63" y="172"/>
                      <a:pt x="64" y="172"/>
                    </a:cubicBezTo>
                    <a:cubicBezTo>
                      <a:pt x="65" y="172"/>
                      <a:pt x="67" y="171"/>
                      <a:pt x="67" y="170"/>
                    </a:cubicBezTo>
                    <a:cubicBezTo>
                      <a:pt x="69" y="169"/>
                      <a:pt x="72" y="167"/>
                      <a:pt x="73" y="167"/>
                    </a:cubicBezTo>
                    <a:cubicBezTo>
                      <a:pt x="75" y="165"/>
                      <a:pt x="76" y="164"/>
                      <a:pt x="77" y="163"/>
                    </a:cubicBezTo>
                    <a:cubicBezTo>
                      <a:pt x="77" y="163"/>
                      <a:pt x="80" y="162"/>
                      <a:pt x="82" y="162"/>
                    </a:cubicBezTo>
                    <a:cubicBezTo>
                      <a:pt x="82" y="162"/>
                      <a:pt x="82" y="162"/>
                      <a:pt x="82" y="163"/>
                    </a:cubicBezTo>
                    <a:cubicBezTo>
                      <a:pt x="82" y="164"/>
                      <a:pt x="82" y="164"/>
                      <a:pt x="82" y="164"/>
                    </a:cubicBezTo>
                    <a:cubicBezTo>
                      <a:pt x="82" y="165"/>
                      <a:pt x="83" y="167"/>
                      <a:pt x="83" y="168"/>
                    </a:cubicBezTo>
                    <a:cubicBezTo>
                      <a:pt x="84" y="169"/>
                      <a:pt x="85" y="170"/>
                      <a:pt x="86" y="170"/>
                    </a:cubicBezTo>
                    <a:cubicBezTo>
                      <a:pt x="87" y="170"/>
                      <a:pt x="89" y="170"/>
                      <a:pt x="91" y="170"/>
                    </a:cubicBezTo>
                    <a:cubicBezTo>
                      <a:pt x="92" y="169"/>
                      <a:pt x="95" y="169"/>
                      <a:pt x="98" y="167"/>
                    </a:cubicBezTo>
                    <a:cubicBezTo>
                      <a:pt x="100" y="165"/>
                      <a:pt x="103" y="162"/>
                      <a:pt x="106" y="161"/>
                    </a:cubicBezTo>
                    <a:cubicBezTo>
                      <a:pt x="106" y="161"/>
                      <a:pt x="106" y="161"/>
                      <a:pt x="107" y="161"/>
                    </a:cubicBezTo>
                    <a:cubicBezTo>
                      <a:pt x="108" y="161"/>
                      <a:pt x="108" y="161"/>
                      <a:pt x="108" y="161"/>
                    </a:cubicBezTo>
                    <a:cubicBezTo>
                      <a:pt x="113" y="160"/>
                      <a:pt x="118" y="158"/>
                      <a:pt x="119" y="158"/>
                    </a:cubicBezTo>
                    <a:cubicBezTo>
                      <a:pt x="121" y="157"/>
                      <a:pt x="122" y="155"/>
                      <a:pt x="123" y="154"/>
                    </a:cubicBezTo>
                    <a:cubicBezTo>
                      <a:pt x="123" y="153"/>
                      <a:pt x="125" y="149"/>
                      <a:pt x="127" y="146"/>
                    </a:cubicBezTo>
                    <a:cubicBezTo>
                      <a:pt x="127" y="146"/>
                      <a:pt x="127" y="146"/>
                      <a:pt x="128" y="146"/>
                    </a:cubicBezTo>
                    <a:cubicBezTo>
                      <a:pt x="130" y="146"/>
                      <a:pt x="130" y="146"/>
                      <a:pt x="130" y="146"/>
                    </a:cubicBezTo>
                    <a:cubicBezTo>
                      <a:pt x="132" y="147"/>
                      <a:pt x="135" y="147"/>
                      <a:pt x="136" y="147"/>
                    </a:cubicBezTo>
                    <a:cubicBezTo>
                      <a:pt x="137" y="148"/>
                      <a:pt x="139" y="148"/>
                      <a:pt x="140" y="148"/>
                    </a:cubicBezTo>
                    <a:cubicBezTo>
                      <a:pt x="141" y="148"/>
                      <a:pt x="146" y="149"/>
                      <a:pt x="148" y="149"/>
                    </a:cubicBezTo>
                    <a:cubicBezTo>
                      <a:pt x="148" y="149"/>
                      <a:pt x="148" y="149"/>
                      <a:pt x="148" y="150"/>
                    </a:cubicBezTo>
                    <a:cubicBezTo>
                      <a:pt x="148" y="152"/>
                      <a:pt x="148" y="152"/>
                      <a:pt x="148" y="152"/>
                    </a:cubicBezTo>
                    <a:cubicBezTo>
                      <a:pt x="148" y="154"/>
                      <a:pt x="150" y="155"/>
                      <a:pt x="152" y="155"/>
                    </a:cubicBezTo>
                    <a:cubicBezTo>
                      <a:pt x="154" y="155"/>
                      <a:pt x="156" y="156"/>
                      <a:pt x="156" y="156"/>
                    </a:cubicBezTo>
                    <a:cubicBezTo>
                      <a:pt x="157" y="157"/>
                      <a:pt x="157" y="158"/>
                      <a:pt x="157" y="159"/>
                    </a:cubicBezTo>
                    <a:cubicBezTo>
                      <a:pt x="157" y="160"/>
                      <a:pt x="157" y="162"/>
                      <a:pt x="158" y="163"/>
                    </a:cubicBezTo>
                    <a:cubicBezTo>
                      <a:pt x="158" y="164"/>
                      <a:pt x="160" y="164"/>
                      <a:pt x="161" y="164"/>
                    </a:cubicBezTo>
                    <a:cubicBezTo>
                      <a:pt x="162" y="164"/>
                      <a:pt x="164" y="165"/>
                      <a:pt x="165" y="166"/>
                    </a:cubicBezTo>
                    <a:cubicBezTo>
                      <a:pt x="166" y="166"/>
                      <a:pt x="166" y="166"/>
                      <a:pt x="167" y="164"/>
                    </a:cubicBezTo>
                    <a:cubicBezTo>
                      <a:pt x="168" y="163"/>
                      <a:pt x="169" y="161"/>
                      <a:pt x="169" y="159"/>
                    </a:cubicBezTo>
                    <a:cubicBezTo>
                      <a:pt x="170" y="157"/>
                      <a:pt x="171" y="156"/>
                      <a:pt x="172" y="155"/>
                    </a:cubicBezTo>
                    <a:cubicBezTo>
                      <a:pt x="173" y="154"/>
                      <a:pt x="174" y="153"/>
                      <a:pt x="176" y="153"/>
                    </a:cubicBezTo>
                    <a:cubicBezTo>
                      <a:pt x="178" y="153"/>
                      <a:pt x="181" y="153"/>
                      <a:pt x="182" y="154"/>
                    </a:cubicBezTo>
                    <a:cubicBezTo>
                      <a:pt x="183" y="154"/>
                      <a:pt x="186" y="154"/>
                      <a:pt x="188" y="154"/>
                    </a:cubicBezTo>
                    <a:cubicBezTo>
                      <a:pt x="189" y="154"/>
                      <a:pt x="191" y="153"/>
                      <a:pt x="191" y="153"/>
                    </a:cubicBezTo>
                    <a:cubicBezTo>
                      <a:pt x="191" y="152"/>
                      <a:pt x="192" y="152"/>
                      <a:pt x="194" y="152"/>
                    </a:cubicBezTo>
                    <a:cubicBezTo>
                      <a:pt x="195" y="152"/>
                      <a:pt x="197" y="148"/>
                      <a:pt x="199" y="144"/>
                    </a:cubicBezTo>
                    <a:cubicBezTo>
                      <a:pt x="199" y="144"/>
                      <a:pt x="199" y="144"/>
                      <a:pt x="198" y="144"/>
                    </a:cubicBezTo>
                    <a:cubicBezTo>
                      <a:pt x="196" y="144"/>
                      <a:pt x="196" y="144"/>
                      <a:pt x="196" y="144"/>
                    </a:cubicBezTo>
                    <a:cubicBezTo>
                      <a:pt x="198" y="140"/>
                      <a:pt x="200" y="135"/>
                      <a:pt x="200" y="133"/>
                    </a:cubicBezTo>
                    <a:cubicBezTo>
                      <a:pt x="200" y="131"/>
                      <a:pt x="201" y="130"/>
                      <a:pt x="202" y="129"/>
                    </a:cubicBezTo>
                    <a:cubicBezTo>
                      <a:pt x="203" y="127"/>
                      <a:pt x="205" y="125"/>
                      <a:pt x="207" y="124"/>
                    </a:cubicBezTo>
                    <a:cubicBezTo>
                      <a:pt x="209" y="122"/>
                      <a:pt x="210" y="119"/>
                      <a:pt x="211" y="118"/>
                    </a:cubicBezTo>
                    <a:cubicBezTo>
                      <a:pt x="213" y="118"/>
                      <a:pt x="215" y="116"/>
                      <a:pt x="217" y="115"/>
                    </a:cubicBezTo>
                    <a:cubicBezTo>
                      <a:pt x="218" y="114"/>
                      <a:pt x="219" y="113"/>
                      <a:pt x="219" y="113"/>
                    </a:cubicBezTo>
                    <a:cubicBezTo>
                      <a:pt x="221" y="110"/>
                      <a:pt x="221" y="110"/>
                      <a:pt x="221" y="110"/>
                    </a:cubicBezTo>
                    <a:cubicBezTo>
                      <a:pt x="223" y="111"/>
                      <a:pt x="224" y="111"/>
                      <a:pt x="225" y="112"/>
                    </a:cubicBezTo>
                    <a:cubicBezTo>
                      <a:pt x="226" y="112"/>
                      <a:pt x="229" y="113"/>
                      <a:pt x="231" y="114"/>
                    </a:cubicBezTo>
                    <a:cubicBezTo>
                      <a:pt x="233" y="114"/>
                      <a:pt x="235" y="114"/>
                      <a:pt x="235" y="114"/>
                    </a:cubicBezTo>
                    <a:cubicBezTo>
                      <a:pt x="235" y="114"/>
                      <a:pt x="235" y="112"/>
                      <a:pt x="235" y="111"/>
                    </a:cubicBezTo>
                    <a:cubicBezTo>
                      <a:pt x="235" y="109"/>
                      <a:pt x="235" y="108"/>
                      <a:pt x="234" y="106"/>
                    </a:cubicBezTo>
                    <a:cubicBezTo>
                      <a:pt x="233" y="105"/>
                      <a:pt x="233" y="103"/>
                      <a:pt x="233" y="102"/>
                    </a:cubicBezTo>
                    <a:cubicBezTo>
                      <a:pt x="233" y="101"/>
                      <a:pt x="234" y="99"/>
                      <a:pt x="237" y="98"/>
                    </a:cubicBezTo>
                    <a:cubicBezTo>
                      <a:pt x="240" y="97"/>
                      <a:pt x="242" y="95"/>
                      <a:pt x="244" y="94"/>
                    </a:cubicBezTo>
                    <a:cubicBezTo>
                      <a:pt x="245" y="93"/>
                      <a:pt x="247" y="92"/>
                      <a:pt x="246" y="91"/>
                    </a:cubicBezTo>
                    <a:cubicBezTo>
                      <a:pt x="246" y="90"/>
                      <a:pt x="244" y="88"/>
                      <a:pt x="243" y="86"/>
                    </a:cubicBezTo>
                    <a:cubicBezTo>
                      <a:pt x="241" y="84"/>
                      <a:pt x="240" y="81"/>
                      <a:pt x="239" y="81"/>
                    </a:cubicBezTo>
                    <a:cubicBezTo>
                      <a:pt x="238" y="79"/>
                      <a:pt x="237" y="77"/>
                      <a:pt x="235" y="77"/>
                    </a:cubicBezTo>
                    <a:cubicBezTo>
                      <a:pt x="234" y="75"/>
                      <a:pt x="233" y="73"/>
                      <a:pt x="233" y="72"/>
                    </a:cubicBezTo>
                    <a:cubicBezTo>
                      <a:pt x="233" y="71"/>
                      <a:pt x="235" y="68"/>
                      <a:pt x="236" y="66"/>
                    </a:cubicBezTo>
                    <a:cubicBezTo>
                      <a:pt x="238" y="65"/>
                      <a:pt x="239" y="63"/>
                      <a:pt x="241" y="62"/>
                    </a:cubicBezTo>
                    <a:cubicBezTo>
                      <a:pt x="243" y="61"/>
                      <a:pt x="245" y="60"/>
                      <a:pt x="246" y="59"/>
                    </a:cubicBezTo>
                    <a:cubicBezTo>
                      <a:pt x="247" y="58"/>
                      <a:pt x="249" y="56"/>
                      <a:pt x="250" y="55"/>
                    </a:cubicBezTo>
                    <a:cubicBezTo>
                      <a:pt x="251" y="54"/>
                      <a:pt x="252" y="52"/>
                      <a:pt x="253" y="50"/>
                    </a:cubicBezTo>
                    <a:cubicBezTo>
                      <a:pt x="253" y="49"/>
                      <a:pt x="251" y="48"/>
                      <a:pt x="252" y="47"/>
                    </a:cubicBezTo>
                    <a:cubicBezTo>
                      <a:pt x="253" y="47"/>
                      <a:pt x="253" y="46"/>
                      <a:pt x="253" y="46"/>
                    </a:cubicBezTo>
                    <a:cubicBezTo>
                      <a:pt x="246" y="39"/>
                      <a:pt x="246" y="39"/>
                      <a:pt x="246" y="39"/>
                    </a:cubicBezTo>
                    <a:cubicBezTo>
                      <a:pt x="246" y="39"/>
                      <a:pt x="246" y="41"/>
                      <a:pt x="245" y="43"/>
                    </a:cubicBezTo>
                    <a:cubicBezTo>
                      <a:pt x="244" y="46"/>
                      <a:pt x="243" y="49"/>
                      <a:pt x="242" y="49"/>
                    </a:cubicBezTo>
                    <a:cubicBezTo>
                      <a:pt x="240" y="49"/>
                      <a:pt x="239" y="49"/>
                      <a:pt x="238" y="48"/>
                    </a:cubicBezTo>
                    <a:cubicBezTo>
                      <a:pt x="237" y="47"/>
                      <a:pt x="236" y="45"/>
                      <a:pt x="234" y="45"/>
                    </a:cubicBezTo>
                    <a:cubicBezTo>
                      <a:pt x="232" y="45"/>
                      <a:pt x="230" y="45"/>
                      <a:pt x="228" y="46"/>
                    </a:cubicBezTo>
                    <a:cubicBezTo>
                      <a:pt x="228" y="47"/>
                      <a:pt x="226" y="48"/>
                      <a:pt x="225" y="48"/>
                    </a:cubicBezTo>
                    <a:cubicBezTo>
                      <a:pt x="224" y="48"/>
                      <a:pt x="223" y="48"/>
                      <a:pt x="222" y="49"/>
                    </a:cubicBezTo>
                    <a:cubicBezTo>
                      <a:pt x="221" y="50"/>
                      <a:pt x="220" y="51"/>
                      <a:pt x="219" y="50"/>
                    </a:cubicBezTo>
                    <a:cubicBezTo>
                      <a:pt x="217" y="49"/>
                      <a:pt x="215" y="48"/>
                      <a:pt x="213" y="49"/>
                    </a:cubicBezTo>
                    <a:cubicBezTo>
                      <a:pt x="212" y="49"/>
                      <a:pt x="209" y="50"/>
                      <a:pt x="208" y="51"/>
                    </a:cubicBezTo>
                    <a:cubicBezTo>
                      <a:pt x="207" y="52"/>
                      <a:pt x="205" y="52"/>
                      <a:pt x="204" y="52"/>
                    </a:cubicBezTo>
                    <a:cubicBezTo>
                      <a:pt x="204" y="52"/>
                      <a:pt x="202" y="51"/>
                      <a:pt x="200" y="51"/>
                    </a:cubicBezTo>
                    <a:cubicBezTo>
                      <a:pt x="198" y="51"/>
                      <a:pt x="196" y="51"/>
                      <a:pt x="195" y="50"/>
                    </a:cubicBezTo>
                    <a:cubicBezTo>
                      <a:pt x="195" y="49"/>
                      <a:pt x="194" y="47"/>
                      <a:pt x="193" y="46"/>
                    </a:cubicBezTo>
                    <a:cubicBezTo>
                      <a:pt x="192" y="45"/>
                      <a:pt x="190" y="44"/>
                      <a:pt x="189" y="45"/>
                    </a:cubicBezTo>
                    <a:cubicBezTo>
                      <a:pt x="187" y="45"/>
                      <a:pt x="186" y="46"/>
                      <a:pt x="185" y="47"/>
                    </a:cubicBezTo>
                    <a:cubicBezTo>
                      <a:pt x="184" y="47"/>
                      <a:pt x="182" y="49"/>
                      <a:pt x="180" y="49"/>
                    </a:cubicBezTo>
                    <a:cubicBezTo>
                      <a:pt x="179" y="50"/>
                      <a:pt x="175" y="50"/>
                      <a:pt x="173" y="50"/>
                    </a:cubicBezTo>
                    <a:cubicBezTo>
                      <a:pt x="171" y="49"/>
                      <a:pt x="167" y="49"/>
                      <a:pt x="164" y="48"/>
                    </a:cubicBezTo>
                    <a:cubicBezTo>
                      <a:pt x="162" y="46"/>
                      <a:pt x="157" y="45"/>
                      <a:pt x="155" y="44"/>
                    </a:cubicBezTo>
                    <a:cubicBezTo>
                      <a:pt x="153" y="43"/>
                      <a:pt x="149" y="43"/>
                      <a:pt x="147" y="43"/>
                    </a:cubicBezTo>
                    <a:cubicBezTo>
                      <a:pt x="146" y="43"/>
                      <a:pt x="143" y="43"/>
                      <a:pt x="142" y="43"/>
                    </a:cubicBezTo>
                    <a:cubicBezTo>
                      <a:pt x="140" y="42"/>
                      <a:pt x="138" y="41"/>
                      <a:pt x="137" y="41"/>
                    </a:cubicBezTo>
                    <a:cubicBezTo>
                      <a:pt x="135" y="41"/>
                      <a:pt x="132" y="42"/>
                      <a:pt x="131" y="44"/>
                    </a:cubicBezTo>
                    <a:cubicBezTo>
                      <a:pt x="130" y="45"/>
                      <a:pt x="129" y="45"/>
                      <a:pt x="128" y="45"/>
                    </a:cubicBezTo>
                    <a:cubicBezTo>
                      <a:pt x="126" y="45"/>
                      <a:pt x="124" y="43"/>
                      <a:pt x="123" y="42"/>
                    </a:cubicBezTo>
                    <a:cubicBezTo>
                      <a:pt x="122" y="41"/>
                      <a:pt x="121" y="39"/>
                      <a:pt x="120" y="37"/>
                    </a:cubicBezTo>
                    <a:cubicBezTo>
                      <a:pt x="120" y="36"/>
                      <a:pt x="120" y="33"/>
                      <a:pt x="119" y="33"/>
                    </a:cubicBezTo>
                    <a:cubicBezTo>
                      <a:pt x="117" y="32"/>
                      <a:pt x="115" y="32"/>
                      <a:pt x="112" y="33"/>
                    </a:cubicBezTo>
                    <a:cubicBezTo>
                      <a:pt x="111" y="33"/>
                      <a:pt x="108" y="35"/>
                      <a:pt x="106" y="36"/>
                    </a:cubicBezTo>
                    <a:cubicBezTo>
                      <a:pt x="104" y="38"/>
                      <a:pt x="101" y="38"/>
                      <a:pt x="99" y="37"/>
                    </a:cubicBezTo>
                    <a:cubicBezTo>
                      <a:pt x="97" y="37"/>
                      <a:pt x="95" y="35"/>
                      <a:pt x="94" y="34"/>
                    </a:cubicBezTo>
                    <a:cubicBezTo>
                      <a:pt x="93" y="32"/>
                      <a:pt x="91" y="31"/>
                      <a:pt x="89" y="31"/>
                    </a:cubicBezTo>
                    <a:cubicBezTo>
                      <a:pt x="87" y="31"/>
                      <a:pt x="86" y="31"/>
                      <a:pt x="84" y="30"/>
                    </a:cubicBezTo>
                    <a:cubicBezTo>
                      <a:pt x="83" y="28"/>
                      <a:pt x="80" y="26"/>
                      <a:pt x="78" y="26"/>
                    </a:cubicBezTo>
                    <a:cubicBezTo>
                      <a:pt x="76" y="25"/>
                      <a:pt x="72" y="25"/>
                      <a:pt x="70" y="24"/>
                    </a:cubicBezTo>
                    <a:cubicBezTo>
                      <a:pt x="68" y="24"/>
                      <a:pt x="66" y="23"/>
                      <a:pt x="66" y="22"/>
                    </a:cubicBezTo>
                    <a:cubicBezTo>
                      <a:pt x="66" y="20"/>
                      <a:pt x="67" y="18"/>
                      <a:pt x="67" y="16"/>
                    </a:cubicBezTo>
                    <a:cubicBezTo>
                      <a:pt x="67" y="14"/>
                      <a:pt x="66" y="12"/>
                      <a:pt x="65" y="11"/>
                    </a:cubicBezTo>
                    <a:cubicBezTo>
                      <a:pt x="63" y="9"/>
                      <a:pt x="61" y="8"/>
                      <a:pt x="60" y="7"/>
                    </a:cubicBezTo>
                    <a:cubicBezTo>
                      <a:pt x="58" y="6"/>
                      <a:pt x="55" y="5"/>
                      <a:pt x="53" y="5"/>
                    </a:cubicBezTo>
                    <a:cubicBezTo>
                      <a:pt x="51" y="5"/>
                      <a:pt x="50" y="5"/>
                      <a:pt x="48" y="4"/>
                    </a:cubicBezTo>
                    <a:cubicBezTo>
                      <a:pt x="46" y="3"/>
                      <a:pt x="43" y="2"/>
                      <a:pt x="41" y="0"/>
                    </a:cubicBezTo>
                    <a:cubicBezTo>
                      <a:pt x="39" y="0"/>
                      <a:pt x="36" y="0"/>
                      <a:pt x="35" y="1"/>
                    </a:cubicBezTo>
                    <a:cubicBezTo>
                      <a:pt x="33" y="2"/>
                      <a:pt x="31" y="2"/>
                      <a:pt x="31" y="2"/>
                    </a:cubicBezTo>
                    <a:cubicBezTo>
                      <a:pt x="30" y="2"/>
                      <a:pt x="28" y="2"/>
                      <a:pt x="27" y="3"/>
                    </a:cubicBezTo>
                    <a:cubicBezTo>
                      <a:pt x="25" y="4"/>
                      <a:pt x="24" y="4"/>
                      <a:pt x="24" y="4"/>
                    </a:cubicBezTo>
                    <a:cubicBezTo>
                      <a:pt x="24" y="4"/>
                      <a:pt x="25" y="6"/>
                      <a:pt x="26" y="8"/>
                    </a:cubicBezTo>
                    <a:cubicBezTo>
                      <a:pt x="27" y="9"/>
                      <a:pt x="28" y="12"/>
                      <a:pt x="28" y="13"/>
                    </a:cubicBezTo>
                    <a:cubicBezTo>
                      <a:pt x="29" y="13"/>
                      <a:pt x="29" y="16"/>
                      <a:pt x="29" y="17"/>
                    </a:cubicBezTo>
                    <a:cubicBezTo>
                      <a:pt x="29" y="18"/>
                      <a:pt x="31" y="21"/>
                      <a:pt x="33" y="23"/>
                    </a:cubicBezTo>
                    <a:cubicBezTo>
                      <a:pt x="34" y="24"/>
                      <a:pt x="37" y="26"/>
                      <a:pt x="38" y="27"/>
                    </a:cubicBezTo>
                    <a:cubicBezTo>
                      <a:pt x="40" y="28"/>
                      <a:pt x="42" y="31"/>
                      <a:pt x="44" y="32"/>
                    </a:cubicBezTo>
                    <a:cubicBezTo>
                      <a:pt x="46" y="34"/>
                      <a:pt x="47" y="36"/>
                      <a:pt x="47" y="37"/>
                    </a:cubicBezTo>
                    <a:cubicBezTo>
                      <a:pt x="48" y="37"/>
                      <a:pt x="50" y="38"/>
                      <a:pt x="52" y="40"/>
                    </a:cubicBezTo>
                    <a:cubicBezTo>
                      <a:pt x="54" y="41"/>
                      <a:pt x="54" y="43"/>
                      <a:pt x="52" y="43"/>
                    </a:cubicBezTo>
                    <a:cubicBezTo>
                      <a:pt x="50" y="44"/>
                      <a:pt x="48" y="44"/>
                      <a:pt x="47" y="43"/>
                    </a:cubicBezTo>
                    <a:cubicBezTo>
                      <a:pt x="45" y="43"/>
                      <a:pt x="43" y="43"/>
                      <a:pt x="41" y="44"/>
                    </a:cubicBezTo>
                    <a:cubicBezTo>
                      <a:pt x="40" y="44"/>
                      <a:pt x="38" y="46"/>
                      <a:pt x="37" y="48"/>
                    </a:cubicBezTo>
                    <a:cubicBezTo>
                      <a:pt x="36" y="49"/>
                      <a:pt x="34" y="50"/>
                      <a:pt x="33" y="50"/>
                    </a:cubicBezTo>
                    <a:cubicBezTo>
                      <a:pt x="32" y="50"/>
                      <a:pt x="32" y="51"/>
                      <a:pt x="32" y="53"/>
                    </a:cubicBezTo>
                    <a:cubicBezTo>
                      <a:pt x="32" y="54"/>
                      <a:pt x="34" y="55"/>
                      <a:pt x="36" y="55"/>
                    </a:cubicBezTo>
                    <a:cubicBezTo>
                      <a:pt x="38" y="55"/>
                      <a:pt x="40" y="56"/>
                      <a:pt x="40" y="58"/>
                    </a:cubicBezTo>
                    <a:cubicBezTo>
                      <a:pt x="42" y="59"/>
                      <a:pt x="42" y="60"/>
                      <a:pt x="41" y="62"/>
                    </a:cubicBezTo>
                    <a:cubicBezTo>
                      <a:pt x="41" y="63"/>
                      <a:pt x="40" y="65"/>
                      <a:pt x="38" y="65"/>
                    </a:cubicBezTo>
                    <a:cubicBezTo>
                      <a:pt x="36" y="65"/>
                      <a:pt x="35" y="68"/>
                      <a:pt x="36" y="70"/>
                    </a:cubicBezTo>
                    <a:cubicBezTo>
                      <a:pt x="37" y="72"/>
                      <a:pt x="39" y="74"/>
                      <a:pt x="40" y="74"/>
                    </a:cubicBezTo>
                    <a:cubicBezTo>
                      <a:pt x="41" y="74"/>
                      <a:pt x="42" y="75"/>
                      <a:pt x="43" y="77"/>
                    </a:cubicBezTo>
                    <a:cubicBezTo>
                      <a:pt x="44" y="79"/>
                      <a:pt x="47" y="80"/>
                      <a:pt x="50" y="81"/>
                    </a:cubicBezTo>
                    <a:cubicBezTo>
                      <a:pt x="51" y="82"/>
                      <a:pt x="55" y="84"/>
                      <a:pt x="57" y="84"/>
                    </a:cubicBezTo>
                    <a:cubicBezTo>
                      <a:pt x="59" y="84"/>
                      <a:pt x="61" y="86"/>
                      <a:pt x="63" y="87"/>
                    </a:cubicBezTo>
                    <a:cubicBezTo>
                      <a:pt x="64" y="87"/>
                      <a:pt x="66" y="88"/>
                      <a:pt x="66" y="90"/>
                    </a:cubicBezTo>
                    <a:cubicBezTo>
                      <a:pt x="66" y="91"/>
                      <a:pt x="64" y="93"/>
                      <a:pt x="63" y="93"/>
                    </a:cubicBezTo>
                    <a:cubicBezTo>
                      <a:pt x="61" y="94"/>
                      <a:pt x="59" y="94"/>
                      <a:pt x="58" y="94"/>
                    </a:cubicBezTo>
                    <a:cubicBezTo>
                      <a:pt x="57" y="94"/>
                      <a:pt x="55" y="94"/>
                      <a:pt x="53" y="94"/>
                    </a:cubicBezTo>
                    <a:cubicBezTo>
                      <a:pt x="52" y="94"/>
                      <a:pt x="52" y="95"/>
                      <a:pt x="51" y="96"/>
                    </a:cubicBezTo>
                    <a:cubicBezTo>
                      <a:pt x="50" y="98"/>
                      <a:pt x="49" y="98"/>
                      <a:pt x="48" y="98"/>
                    </a:cubicBezTo>
                    <a:cubicBezTo>
                      <a:pt x="47" y="97"/>
                      <a:pt x="44" y="96"/>
                      <a:pt x="43" y="97"/>
                    </a:cubicBezTo>
                    <a:cubicBezTo>
                      <a:pt x="41" y="97"/>
                      <a:pt x="37" y="98"/>
                      <a:pt x="36" y="100"/>
                    </a:cubicBezTo>
                    <a:cubicBezTo>
                      <a:pt x="35" y="101"/>
                      <a:pt x="33" y="103"/>
                      <a:pt x="31" y="105"/>
                    </a:cubicBezTo>
                    <a:cubicBezTo>
                      <a:pt x="28" y="106"/>
                      <a:pt x="27" y="108"/>
                      <a:pt x="25" y="110"/>
                    </a:cubicBezTo>
                    <a:cubicBezTo>
                      <a:pt x="24" y="110"/>
                      <a:pt x="21" y="112"/>
                      <a:pt x="19" y="114"/>
                    </a:cubicBezTo>
                    <a:cubicBezTo>
                      <a:pt x="16" y="115"/>
                      <a:pt x="13" y="117"/>
                      <a:pt x="11" y="118"/>
                    </a:cubicBezTo>
                    <a:cubicBezTo>
                      <a:pt x="9" y="118"/>
                      <a:pt x="6" y="120"/>
                      <a:pt x="5" y="121"/>
                    </a:cubicBezTo>
                    <a:cubicBezTo>
                      <a:pt x="5" y="122"/>
                      <a:pt x="3" y="124"/>
                      <a:pt x="2" y="127"/>
                    </a:cubicBezTo>
                    <a:cubicBezTo>
                      <a:pt x="1" y="130"/>
                      <a:pt x="1" y="133"/>
                      <a:pt x="0" y="135"/>
                    </a:cubicBezTo>
                    <a:cubicBezTo>
                      <a:pt x="0" y="137"/>
                      <a:pt x="0" y="140"/>
                      <a:pt x="1" y="141"/>
                    </a:cubicBezTo>
                    <a:cubicBezTo>
                      <a:pt x="1" y="142"/>
                      <a:pt x="3" y="144"/>
                      <a:pt x="4" y="145"/>
                    </a:cubicBezTo>
                    <a:cubicBezTo>
                      <a:pt x="5" y="145"/>
                      <a:pt x="8" y="146"/>
                      <a:pt x="8" y="148"/>
                    </a:cubicBezTo>
                    <a:cubicBezTo>
                      <a:pt x="10" y="149"/>
                      <a:pt x="11" y="151"/>
                      <a:pt x="11" y="153"/>
                    </a:cubicBezTo>
                    <a:cubicBezTo>
                      <a:pt x="11" y="155"/>
                      <a:pt x="11" y="157"/>
                      <a:pt x="11" y="159"/>
                    </a:cubicBezTo>
                    <a:cubicBezTo>
                      <a:pt x="11" y="160"/>
                      <a:pt x="9" y="161"/>
                      <a:pt x="9" y="162"/>
                    </a:cubicBezTo>
                    <a:cubicBezTo>
                      <a:pt x="9" y="161"/>
                      <a:pt x="9" y="161"/>
                      <a:pt x="9" y="161"/>
                    </a:cubicBezTo>
                    <a:cubicBezTo>
                      <a:pt x="9" y="162"/>
                      <a:pt x="9" y="162"/>
                      <a:pt x="9" y="162"/>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1" name="Freeform 48">
                <a:extLst>
                  <a:ext uri="{FF2B5EF4-FFF2-40B4-BE49-F238E27FC236}">
                    <a16:creationId xmlns:a16="http://schemas.microsoft.com/office/drawing/2014/main" id="{5278AD47-4FA7-526E-F90D-CF7AA0F4DEFD}"/>
                  </a:ext>
                </a:extLst>
              </p:cNvPr>
              <p:cNvSpPr>
                <a:spLocks/>
              </p:cNvSpPr>
              <p:nvPr/>
            </p:nvSpPr>
            <p:spPr bwMode="auto">
              <a:xfrm>
                <a:off x="5780093" y="2246382"/>
                <a:ext cx="430044" cy="330568"/>
              </a:xfrm>
              <a:custGeom>
                <a:avLst/>
                <a:gdLst/>
                <a:ahLst/>
                <a:cxnLst>
                  <a:cxn ang="0">
                    <a:pos x="1" y="69"/>
                  </a:cxn>
                  <a:cxn ang="0">
                    <a:pos x="7" y="77"/>
                  </a:cxn>
                  <a:cxn ang="0">
                    <a:pos x="18" y="89"/>
                  </a:cxn>
                  <a:cxn ang="0">
                    <a:pos x="26" y="102"/>
                  </a:cxn>
                  <a:cxn ang="0">
                    <a:pos x="35" y="104"/>
                  </a:cxn>
                  <a:cxn ang="0">
                    <a:pos x="38" y="121"/>
                  </a:cxn>
                  <a:cxn ang="0">
                    <a:pos x="52" y="136"/>
                  </a:cxn>
                  <a:cxn ang="0">
                    <a:pos x="42" y="152"/>
                  </a:cxn>
                  <a:cxn ang="0">
                    <a:pos x="39" y="162"/>
                  </a:cxn>
                  <a:cxn ang="0">
                    <a:pos x="55" y="170"/>
                  </a:cxn>
                  <a:cxn ang="0">
                    <a:pos x="72" y="164"/>
                  </a:cxn>
                  <a:cxn ang="0">
                    <a:pos x="87" y="162"/>
                  </a:cxn>
                  <a:cxn ang="0">
                    <a:pos x="93" y="171"/>
                  </a:cxn>
                  <a:cxn ang="0">
                    <a:pos x="99" y="181"/>
                  </a:cxn>
                  <a:cxn ang="0">
                    <a:pos x="115" y="177"/>
                  </a:cxn>
                  <a:cxn ang="0">
                    <a:pos x="133" y="182"/>
                  </a:cxn>
                  <a:cxn ang="0">
                    <a:pos x="143" y="175"/>
                  </a:cxn>
                  <a:cxn ang="0">
                    <a:pos x="143" y="164"/>
                  </a:cxn>
                  <a:cxn ang="0">
                    <a:pos x="151" y="157"/>
                  </a:cxn>
                  <a:cxn ang="0">
                    <a:pos x="166" y="164"/>
                  </a:cxn>
                  <a:cxn ang="0">
                    <a:pos x="183" y="172"/>
                  </a:cxn>
                  <a:cxn ang="0">
                    <a:pos x="183" y="156"/>
                  </a:cxn>
                  <a:cxn ang="0">
                    <a:pos x="178" y="149"/>
                  </a:cxn>
                  <a:cxn ang="0">
                    <a:pos x="168" y="141"/>
                  </a:cxn>
                  <a:cxn ang="0">
                    <a:pos x="160" y="128"/>
                  </a:cxn>
                  <a:cxn ang="0">
                    <a:pos x="145" y="123"/>
                  </a:cxn>
                  <a:cxn ang="0">
                    <a:pos x="134" y="114"/>
                  </a:cxn>
                  <a:cxn ang="0">
                    <a:pos x="142" y="99"/>
                  </a:cxn>
                  <a:cxn ang="0">
                    <a:pos x="148" y="102"/>
                  </a:cxn>
                  <a:cxn ang="0">
                    <a:pos x="158" y="100"/>
                  </a:cxn>
                  <a:cxn ang="0">
                    <a:pos x="176" y="89"/>
                  </a:cxn>
                  <a:cxn ang="0">
                    <a:pos x="184" y="81"/>
                  </a:cxn>
                  <a:cxn ang="0">
                    <a:pos x="199" y="78"/>
                  </a:cxn>
                  <a:cxn ang="0">
                    <a:pos x="209" y="69"/>
                  </a:cxn>
                  <a:cxn ang="0">
                    <a:pos x="222" y="62"/>
                  </a:cxn>
                  <a:cxn ang="0">
                    <a:pos x="233" y="44"/>
                  </a:cxn>
                  <a:cxn ang="0">
                    <a:pos x="236" y="29"/>
                  </a:cxn>
                  <a:cxn ang="0">
                    <a:pos x="230" y="9"/>
                  </a:cxn>
                  <a:cxn ang="0">
                    <a:pos x="221" y="3"/>
                  </a:cxn>
                  <a:cxn ang="0">
                    <a:pos x="213" y="5"/>
                  </a:cxn>
                  <a:cxn ang="0">
                    <a:pos x="198" y="19"/>
                  </a:cxn>
                  <a:cxn ang="0">
                    <a:pos x="195" y="35"/>
                  </a:cxn>
                  <a:cxn ang="0">
                    <a:pos x="188" y="43"/>
                  </a:cxn>
                  <a:cxn ang="0">
                    <a:pos x="172" y="44"/>
                  </a:cxn>
                  <a:cxn ang="0">
                    <a:pos x="164" y="55"/>
                  </a:cxn>
                  <a:cxn ang="0">
                    <a:pos x="155" y="53"/>
                  </a:cxn>
                  <a:cxn ang="0">
                    <a:pos x="148" y="46"/>
                  </a:cxn>
                  <a:cxn ang="0">
                    <a:pos x="145" y="40"/>
                  </a:cxn>
                  <a:cxn ang="0">
                    <a:pos x="126" y="36"/>
                  </a:cxn>
                  <a:cxn ang="0">
                    <a:pos x="119" y="45"/>
                  </a:cxn>
                  <a:cxn ang="0">
                    <a:pos x="103" y="51"/>
                  </a:cxn>
                  <a:cxn ang="0">
                    <a:pos x="87" y="61"/>
                  </a:cxn>
                  <a:cxn ang="0">
                    <a:pos x="78" y="54"/>
                  </a:cxn>
                  <a:cxn ang="0">
                    <a:pos x="73" y="54"/>
                  </a:cxn>
                  <a:cxn ang="0">
                    <a:pos x="60" y="63"/>
                  </a:cxn>
                  <a:cxn ang="0">
                    <a:pos x="51" y="59"/>
                  </a:cxn>
                  <a:cxn ang="0">
                    <a:pos x="41" y="54"/>
                  </a:cxn>
                  <a:cxn ang="0">
                    <a:pos x="31" y="51"/>
                  </a:cxn>
                  <a:cxn ang="0">
                    <a:pos x="18" y="53"/>
                  </a:cxn>
                  <a:cxn ang="0">
                    <a:pos x="5" y="53"/>
                  </a:cxn>
                  <a:cxn ang="0">
                    <a:pos x="4" y="53"/>
                  </a:cxn>
                </a:cxnLst>
                <a:rect l="0" t="0" r="r" b="b"/>
                <a:pathLst>
                  <a:path w="237" h="184">
                    <a:moveTo>
                      <a:pt x="0" y="58"/>
                    </a:moveTo>
                    <a:cubicBezTo>
                      <a:pt x="0" y="59"/>
                      <a:pt x="1" y="61"/>
                      <a:pt x="1" y="63"/>
                    </a:cubicBezTo>
                    <a:cubicBezTo>
                      <a:pt x="1" y="65"/>
                      <a:pt x="1" y="67"/>
                      <a:pt x="1" y="69"/>
                    </a:cubicBezTo>
                    <a:cubicBezTo>
                      <a:pt x="1" y="72"/>
                      <a:pt x="1" y="73"/>
                      <a:pt x="1" y="73"/>
                    </a:cubicBezTo>
                    <a:cubicBezTo>
                      <a:pt x="1" y="73"/>
                      <a:pt x="1" y="73"/>
                      <a:pt x="3" y="73"/>
                    </a:cubicBezTo>
                    <a:cubicBezTo>
                      <a:pt x="4" y="74"/>
                      <a:pt x="6" y="75"/>
                      <a:pt x="7" y="77"/>
                    </a:cubicBezTo>
                    <a:cubicBezTo>
                      <a:pt x="8" y="78"/>
                      <a:pt x="9" y="80"/>
                      <a:pt x="10" y="82"/>
                    </a:cubicBezTo>
                    <a:cubicBezTo>
                      <a:pt x="10" y="83"/>
                      <a:pt x="12" y="85"/>
                      <a:pt x="13" y="86"/>
                    </a:cubicBezTo>
                    <a:cubicBezTo>
                      <a:pt x="15" y="87"/>
                      <a:pt x="17" y="89"/>
                      <a:pt x="18" y="89"/>
                    </a:cubicBezTo>
                    <a:cubicBezTo>
                      <a:pt x="18" y="90"/>
                      <a:pt x="19" y="92"/>
                      <a:pt x="19" y="94"/>
                    </a:cubicBezTo>
                    <a:cubicBezTo>
                      <a:pt x="19" y="97"/>
                      <a:pt x="20" y="99"/>
                      <a:pt x="21" y="100"/>
                    </a:cubicBezTo>
                    <a:cubicBezTo>
                      <a:pt x="22" y="101"/>
                      <a:pt x="25" y="102"/>
                      <a:pt x="26" y="102"/>
                    </a:cubicBezTo>
                    <a:cubicBezTo>
                      <a:pt x="28" y="102"/>
                      <a:pt x="29" y="101"/>
                      <a:pt x="31" y="100"/>
                    </a:cubicBezTo>
                    <a:cubicBezTo>
                      <a:pt x="32" y="100"/>
                      <a:pt x="33" y="100"/>
                      <a:pt x="34" y="100"/>
                    </a:cubicBezTo>
                    <a:cubicBezTo>
                      <a:pt x="34" y="101"/>
                      <a:pt x="35" y="103"/>
                      <a:pt x="35" y="104"/>
                    </a:cubicBezTo>
                    <a:cubicBezTo>
                      <a:pt x="35" y="105"/>
                      <a:pt x="34" y="107"/>
                      <a:pt x="33" y="109"/>
                    </a:cubicBezTo>
                    <a:cubicBezTo>
                      <a:pt x="32" y="111"/>
                      <a:pt x="33" y="113"/>
                      <a:pt x="34" y="115"/>
                    </a:cubicBezTo>
                    <a:cubicBezTo>
                      <a:pt x="36" y="116"/>
                      <a:pt x="38" y="119"/>
                      <a:pt x="38" y="121"/>
                    </a:cubicBezTo>
                    <a:cubicBezTo>
                      <a:pt x="38" y="123"/>
                      <a:pt x="39" y="126"/>
                      <a:pt x="39" y="128"/>
                    </a:cubicBezTo>
                    <a:cubicBezTo>
                      <a:pt x="39" y="130"/>
                      <a:pt x="42" y="131"/>
                      <a:pt x="45" y="132"/>
                    </a:cubicBezTo>
                    <a:cubicBezTo>
                      <a:pt x="48" y="133"/>
                      <a:pt x="50" y="135"/>
                      <a:pt x="52" y="136"/>
                    </a:cubicBezTo>
                    <a:cubicBezTo>
                      <a:pt x="54" y="138"/>
                      <a:pt x="54" y="140"/>
                      <a:pt x="52" y="140"/>
                    </a:cubicBezTo>
                    <a:cubicBezTo>
                      <a:pt x="50" y="141"/>
                      <a:pt x="49" y="144"/>
                      <a:pt x="47" y="147"/>
                    </a:cubicBezTo>
                    <a:cubicBezTo>
                      <a:pt x="46" y="148"/>
                      <a:pt x="43" y="151"/>
                      <a:pt x="42" y="152"/>
                    </a:cubicBezTo>
                    <a:cubicBezTo>
                      <a:pt x="41" y="153"/>
                      <a:pt x="39" y="154"/>
                      <a:pt x="38" y="156"/>
                    </a:cubicBezTo>
                    <a:cubicBezTo>
                      <a:pt x="36" y="159"/>
                      <a:pt x="35" y="159"/>
                      <a:pt x="35" y="159"/>
                    </a:cubicBezTo>
                    <a:cubicBezTo>
                      <a:pt x="35" y="159"/>
                      <a:pt x="37" y="161"/>
                      <a:pt x="39" y="162"/>
                    </a:cubicBezTo>
                    <a:cubicBezTo>
                      <a:pt x="41" y="163"/>
                      <a:pt x="42" y="164"/>
                      <a:pt x="44" y="165"/>
                    </a:cubicBezTo>
                    <a:cubicBezTo>
                      <a:pt x="45" y="166"/>
                      <a:pt x="48" y="168"/>
                      <a:pt x="50" y="168"/>
                    </a:cubicBezTo>
                    <a:cubicBezTo>
                      <a:pt x="51" y="169"/>
                      <a:pt x="54" y="170"/>
                      <a:pt x="55" y="170"/>
                    </a:cubicBezTo>
                    <a:cubicBezTo>
                      <a:pt x="57" y="170"/>
                      <a:pt x="59" y="169"/>
                      <a:pt x="61" y="167"/>
                    </a:cubicBezTo>
                    <a:cubicBezTo>
                      <a:pt x="62" y="165"/>
                      <a:pt x="65" y="164"/>
                      <a:pt x="66" y="165"/>
                    </a:cubicBezTo>
                    <a:cubicBezTo>
                      <a:pt x="67" y="165"/>
                      <a:pt x="69" y="165"/>
                      <a:pt x="72" y="164"/>
                    </a:cubicBezTo>
                    <a:cubicBezTo>
                      <a:pt x="75" y="163"/>
                      <a:pt x="77" y="162"/>
                      <a:pt x="78" y="162"/>
                    </a:cubicBezTo>
                    <a:cubicBezTo>
                      <a:pt x="79" y="162"/>
                      <a:pt x="80" y="163"/>
                      <a:pt x="82" y="163"/>
                    </a:cubicBezTo>
                    <a:cubicBezTo>
                      <a:pt x="83" y="163"/>
                      <a:pt x="85" y="162"/>
                      <a:pt x="87" y="162"/>
                    </a:cubicBezTo>
                    <a:cubicBezTo>
                      <a:pt x="89" y="161"/>
                      <a:pt x="92" y="161"/>
                      <a:pt x="92" y="161"/>
                    </a:cubicBezTo>
                    <a:cubicBezTo>
                      <a:pt x="94" y="162"/>
                      <a:pt x="95" y="164"/>
                      <a:pt x="95" y="166"/>
                    </a:cubicBezTo>
                    <a:cubicBezTo>
                      <a:pt x="95" y="167"/>
                      <a:pt x="94" y="169"/>
                      <a:pt x="93" y="171"/>
                    </a:cubicBezTo>
                    <a:cubicBezTo>
                      <a:pt x="92" y="172"/>
                      <a:pt x="91" y="175"/>
                      <a:pt x="92" y="177"/>
                    </a:cubicBezTo>
                    <a:cubicBezTo>
                      <a:pt x="92" y="178"/>
                      <a:pt x="93" y="179"/>
                      <a:pt x="93" y="179"/>
                    </a:cubicBezTo>
                    <a:cubicBezTo>
                      <a:pt x="94" y="179"/>
                      <a:pt x="97" y="180"/>
                      <a:pt x="99" y="181"/>
                    </a:cubicBezTo>
                    <a:cubicBezTo>
                      <a:pt x="101" y="182"/>
                      <a:pt x="104" y="181"/>
                      <a:pt x="105" y="181"/>
                    </a:cubicBezTo>
                    <a:cubicBezTo>
                      <a:pt x="107" y="179"/>
                      <a:pt x="110" y="177"/>
                      <a:pt x="110" y="177"/>
                    </a:cubicBezTo>
                    <a:cubicBezTo>
                      <a:pt x="111" y="177"/>
                      <a:pt x="113" y="177"/>
                      <a:pt x="115" y="177"/>
                    </a:cubicBezTo>
                    <a:cubicBezTo>
                      <a:pt x="117" y="177"/>
                      <a:pt x="119" y="178"/>
                      <a:pt x="121" y="179"/>
                    </a:cubicBezTo>
                    <a:cubicBezTo>
                      <a:pt x="123" y="180"/>
                      <a:pt x="126" y="181"/>
                      <a:pt x="127" y="180"/>
                    </a:cubicBezTo>
                    <a:cubicBezTo>
                      <a:pt x="129" y="178"/>
                      <a:pt x="132" y="179"/>
                      <a:pt x="133" y="182"/>
                    </a:cubicBezTo>
                    <a:cubicBezTo>
                      <a:pt x="134" y="183"/>
                      <a:pt x="135" y="184"/>
                      <a:pt x="137" y="182"/>
                    </a:cubicBezTo>
                    <a:cubicBezTo>
                      <a:pt x="139" y="181"/>
                      <a:pt x="141" y="180"/>
                      <a:pt x="142" y="179"/>
                    </a:cubicBezTo>
                    <a:cubicBezTo>
                      <a:pt x="142" y="177"/>
                      <a:pt x="143" y="175"/>
                      <a:pt x="143" y="175"/>
                    </a:cubicBezTo>
                    <a:cubicBezTo>
                      <a:pt x="142" y="174"/>
                      <a:pt x="142" y="172"/>
                      <a:pt x="142" y="171"/>
                    </a:cubicBezTo>
                    <a:cubicBezTo>
                      <a:pt x="142" y="169"/>
                      <a:pt x="142" y="169"/>
                      <a:pt x="143" y="168"/>
                    </a:cubicBezTo>
                    <a:cubicBezTo>
                      <a:pt x="143" y="167"/>
                      <a:pt x="143" y="166"/>
                      <a:pt x="143" y="164"/>
                    </a:cubicBezTo>
                    <a:cubicBezTo>
                      <a:pt x="143" y="163"/>
                      <a:pt x="142" y="160"/>
                      <a:pt x="142" y="158"/>
                    </a:cubicBezTo>
                    <a:cubicBezTo>
                      <a:pt x="141" y="157"/>
                      <a:pt x="142" y="156"/>
                      <a:pt x="144" y="156"/>
                    </a:cubicBezTo>
                    <a:cubicBezTo>
                      <a:pt x="146" y="157"/>
                      <a:pt x="149" y="157"/>
                      <a:pt x="151" y="157"/>
                    </a:cubicBezTo>
                    <a:cubicBezTo>
                      <a:pt x="154" y="158"/>
                      <a:pt x="157" y="159"/>
                      <a:pt x="158" y="160"/>
                    </a:cubicBezTo>
                    <a:cubicBezTo>
                      <a:pt x="159" y="161"/>
                      <a:pt x="160" y="162"/>
                      <a:pt x="161" y="163"/>
                    </a:cubicBezTo>
                    <a:cubicBezTo>
                      <a:pt x="162" y="163"/>
                      <a:pt x="164" y="164"/>
                      <a:pt x="166" y="164"/>
                    </a:cubicBezTo>
                    <a:cubicBezTo>
                      <a:pt x="167" y="164"/>
                      <a:pt x="170" y="165"/>
                      <a:pt x="172" y="165"/>
                    </a:cubicBezTo>
                    <a:cubicBezTo>
                      <a:pt x="173" y="165"/>
                      <a:pt x="176" y="167"/>
                      <a:pt x="178" y="169"/>
                    </a:cubicBezTo>
                    <a:cubicBezTo>
                      <a:pt x="181" y="170"/>
                      <a:pt x="183" y="172"/>
                      <a:pt x="183" y="172"/>
                    </a:cubicBezTo>
                    <a:cubicBezTo>
                      <a:pt x="183" y="172"/>
                      <a:pt x="183" y="170"/>
                      <a:pt x="184" y="168"/>
                    </a:cubicBezTo>
                    <a:cubicBezTo>
                      <a:pt x="185" y="166"/>
                      <a:pt x="186" y="163"/>
                      <a:pt x="186" y="162"/>
                    </a:cubicBezTo>
                    <a:cubicBezTo>
                      <a:pt x="186" y="160"/>
                      <a:pt x="185" y="157"/>
                      <a:pt x="183" y="156"/>
                    </a:cubicBezTo>
                    <a:cubicBezTo>
                      <a:pt x="182" y="155"/>
                      <a:pt x="182" y="153"/>
                      <a:pt x="182" y="152"/>
                    </a:cubicBezTo>
                    <a:cubicBezTo>
                      <a:pt x="183" y="152"/>
                      <a:pt x="183" y="151"/>
                      <a:pt x="181" y="150"/>
                    </a:cubicBezTo>
                    <a:cubicBezTo>
                      <a:pt x="181" y="150"/>
                      <a:pt x="179" y="149"/>
                      <a:pt x="178" y="149"/>
                    </a:cubicBezTo>
                    <a:cubicBezTo>
                      <a:pt x="176" y="148"/>
                      <a:pt x="175" y="148"/>
                      <a:pt x="175" y="147"/>
                    </a:cubicBezTo>
                    <a:cubicBezTo>
                      <a:pt x="174" y="145"/>
                      <a:pt x="173" y="144"/>
                      <a:pt x="173" y="143"/>
                    </a:cubicBezTo>
                    <a:cubicBezTo>
                      <a:pt x="172" y="143"/>
                      <a:pt x="170" y="142"/>
                      <a:pt x="168" y="141"/>
                    </a:cubicBezTo>
                    <a:cubicBezTo>
                      <a:pt x="166" y="141"/>
                      <a:pt x="164" y="138"/>
                      <a:pt x="164" y="137"/>
                    </a:cubicBezTo>
                    <a:cubicBezTo>
                      <a:pt x="165" y="134"/>
                      <a:pt x="164" y="132"/>
                      <a:pt x="164" y="130"/>
                    </a:cubicBezTo>
                    <a:cubicBezTo>
                      <a:pt x="163" y="129"/>
                      <a:pt x="162" y="128"/>
                      <a:pt x="160" y="128"/>
                    </a:cubicBezTo>
                    <a:cubicBezTo>
                      <a:pt x="157" y="128"/>
                      <a:pt x="155" y="128"/>
                      <a:pt x="154" y="129"/>
                    </a:cubicBezTo>
                    <a:cubicBezTo>
                      <a:pt x="152" y="129"/>
                      <a:pt x="150" y="128"/>
                      <a:pt x="148" y="127"/>
                    </a:cubicBezTo>
                    <a:cubicBezTo>
                      <a:pt x="147" y="125"/>
                      <a:pt x="146" y="124"/>
                      <a:pt x="145" y="123"/>
                    </a:cubicBezTo>
                    <a:cubicBezTo>
                      <a:pt x="144" y="121"/>
                      <a:pt x="141" y="120"/>
                      <a:pt x="139" y="121"/>
                    </a:cubicBezTo>
                    <a:cubicBezTo>
                      <a:pt x="137" y="121"/>
                      <a:pt x="136" y="120"/>
                      <a:pt x="135" y="119"/>
                    </a:cubicBezTo>
                    <a:cubicBezTo>
                      <a:pt x="135" y="118"/>
                      <a:pt x="134" y="116"/>
                      <a:pt x="134" y="114"/>
                    </a:cubicBezTo>
                    <a:cubicBezTo>
                      <a:pt x="134" y="111"/>
                      <a:pt x="134" y="108"/>
                      <a:pt x="134" y="106"/>
                    </a:cubicBezTo>
                    <a:cubicBezTo>
                      <a:pt x="135" y="104"/>
                      <a:pt x="135" y="102"/>
                      <a:pt x="137" y="101"/>
                    </a:cubicBezTo>
                    <a:cubicBezTo>
                      <a:pt x="139" y="101"/>
                      <a:pt x="141" y="99"/>
                      <a:pt x="142" y="99"/>
                    </a:cubicBezTo>
                    <a:cubicBezTo>
                      <a:pt x="143" y="97"/>
                      <a:pt x="143" y="96"/>
                      <a:pt x="144" y="96"/>
                    </a:cubicBezTo>
                    <a:cubicBezTo>
                      <a:pt x="145" y="96"/>
                      <a:pt x="146" y="98"/>
                      <a:pt x="146" y="99"/>
                    </a:cubicBezTo>
                    <a:cubicBezTo>
                      <a:pt x="146" y="100"/>
                      <a:pt x="147" y="102"/>
                      <a:pt x="148" y="102"/>
                    </a:cubicBezTo>
                    <a:cubicBezTo>
                      <a:pt x="150" y="101"/>
                      <a:pt x="151" y="102"/>
                      <a:pt x="152" y="102"/>
                    </a:cubicBezTo>
                    <a:cubicBezTo>
                      <a:pt x="152" y="103"/>
                      <a:pt x="154" y="104"/>
                      <a:pt x="155" y="104"/>
                    </a:cubicBezTo>
                    <a:cubicBezTo>
                      <a:pt x="155" y="104"/>
                      <a:pt x="157" y="102"/>
                      <a:pt x="158" y="100"/>
                    </a:cubicBezTo>
                    <a:cubicBezTo>
                      <a:pt x="159" y="97"/>
                      <a:pt x="161" y="95"/>
                      <a:pt x="163" y="94"/>
                    </a:cubicBezTo>
                    <a:cubicBezTo>
                      <a:pt x="166" y="93"/>
                      <a:pt x="168" y="92"/>
                      <a:pt x="170" y="91"/>
                    </a:cubicBezTo>
                    <a:cubicBezTo>
                      <a:pt x="172" y="91"/>
                      <a:pt x="174" y="90"/>
                      <a:pt x="176" y="89"/>
                    </a:cubicBezTo>
                    <a:cubicBezTo>
                      <a:pt x="176" y="89"/>
                      <a:pt x="179" y="88"/>
                      <a:pt x="181" y="88"/>
                    </a:cubicBezTo>
                    <a:cubicBezTo>
                      <a:pt x="183" y="88"/>
                      <a:pt x="184" y="87"/>
                      <a:pt x="183" y="86"/>
                    </a:cubicBezTo>
                    <a:cubicBezTo>
                      <a:pt x="183" y="84"/>
                      <a:pt x="183" y="82"/>
                      <a:pt x="184" y="81"/>
                    </a:cubicBezTo>
                    <a:cubicBezTo>
                      <a:pt x="185" y="79"/>
                      <a:pt x="188" y="78"/>
                      <a:pt x="189" y="78"/>
                    </a:cubicBezTo>
                    <a:cubicBezTo>
                      <a:pt x="191" y="79"/>
                      <a:pt x="193" y="79"/>
                      <a:pt x="194" y="79"/>
                    </a:cubicBezTo>
                    <a:cubicBezTo>
                      <a:pt x="196" y="79"/>
                      <a:pt x="199" y="78"/>
                      <a:pt x="199" y="78"/>
                    </a:cubicBezTo>
                    <a:cubicBezTo>
                      <a:pt x="200" y="78"/>
                      <a:pt x="202" y="78"/>
                      <a:pt x="203" y="76"/>
                    </a:cubicBezTo>
                    <a:cubicBezTo>
                      <a:pt x="204" y="75"/>
                      <a:pt x="205" y="72"/>
                      <a:pt x="206" y="71"/>
                    </a:cubicBezTo>
                    <a:cubicBezTo>
                      <a:pt x="206" y="70"/>
                      <a:pt x="207" y="69"/>
                      <a:pt x="209" y="69"/>
                    </a:cubicBezTo>
                    <a:cubicBezTo>
                      <a:pt x="211" y="69"/>
                      <a:pt x="214" y="69"/>
                      <a:pt x="215" y="69"/>
                    </a:cubicBezTo>
                    <a:cubicBezTo>
                      <a:pt x="216" y="69"/>
                      <a:pt x="218" y="68"/>
                      <a:pt x="219" y="66"/>
                    </a:cubicBezTo>
                    <a:cubicBezTo>
                      <a:pt x="220" y="64"/>
                      <a:pt x="222" y="63"/>
                      <a:pt x="222" y="62"/>
                    </a:cubicBezTo>
                    <a:cubicBezTo>
                      <a:pt x="222" y="62"/>
                      <a:pt x="224" y="59"/>
                      <a:pt x="225" y="58"/>
                    </a:cubicBezTo>
                    <a:cubicBezTo>
                      <a:pt x="226" y="56"/>
                      <a:pt x="228" y="52"/>
                      <a:pt x="230" y="50"/>
                    </a:cubicBezTo>
                    <a:cubicBezTo>
                      <a:pt x="231" y="48"/>
                      <a:pt x="233" y="46"/>
                      <a:pt x="233" y="44"/>
                    </a:cubicBezTo>
                    <a:cubicBezTo>
                      <a:pt x="233" y="42"/>
                      <a:pt x="232" y="40"/>
                      <a:pt x="232" y="39"/>
                    </a:cubicBezTo>
                    <a:cubicBezTo>
                      <a:pt x="231" y="37"/>
                      <a:pt x="232" y="35"/>
                      <a:pt x="235" y="34"/>
                    </a:cubicBezTo>
                    <a:cubicBezTo>
                      <a:pt x="236" y="34"/>
                      <a:pt x="237" y="32"/>
                      <a:pt x="236" y="29"/>
                    </a:cubicBezTo>
                    <a:cubicBezTo>
                      <a:pt x="235" y="28"/>
                      <a:pt x="235" y="24"/>
                      <a:pt x="235" y="21"/>
                    </a:cubicBezTo>
                    <a:cubicBezTo>
                      <a:pt x="236" y="18"/>
                      <a:pt x="235" y="16"/>
                      <a:pt x="234" y="14"/>
                    </a:cubicBezTo>
                    <a:cubicBezTo>
                      <a:pt x="232" y="13"/>
                      <a:pt x="230" y="12"/>
                      <a:pt x="230" y="9"/>
                    </a:cubicBezTo>
                    <a:cubicBezTo>
                      <a:pt x="230" y="8"/>
                      <a:pt x="230" y="6"/>
                      <a:pt x="231" y="5"/>
                    </a:cubicBezTo>
                    <a:cubicBezTo>
                      <a:pt x="231" y="5"/>
                      <a:pt x="229" y="4"/>
                      <a:pt x="227" y="4"/>
                    </a:cubicBezTo>
                    <a:cubicBezTo>
                      <a:pt x="225" y="3"/>
                      <a:pt x="223" y="3"/>
                      <a:pt x="221" y="3"/>
                    </a:cubicBezTo>
                    <a:cubicBezTo>
                      <a:pt x="220" y="2"/>
                      <a:pt x="219" y="1"/>
                      <a:pt x="217" y="0"/>
                    </a:cubicBezTo>
                    <a:cubicBezTo>
                      <a:pt x="216" y="4"/>
                      <a:pt x="216" y="4"/>
                      <a:pt x="216" y="4"/>
                    </a:cubicBezTo>
                    <a:cubicBezTo>
                      <a:pt x="216" y="4"/>
                      <a:pt x="214" y="5"/>
                      <a:pt x="213" y="5"/>
                    </a:cubicBezTo>
                    <a:cubicBezTo>
                      <a:pt x="211" y="6"/>
                      <a:pt x="209" y="8"/>
                      <a:pt x="208" y="9"/>
                    </a:cubicBezTo>
                    <a:cubicBezTo>
                      <a:pt x="207" y="10"/>
                      <a:pt x="205" y="12"/>
                      <a:pt x="203" y="14"/>
                    </a:cubicBezTo>
                    <a:cubicBezTo>
                      <a:pt x="201" y="16"/>
                      <a:pt x="199" y="18"/>
                      <a:pt x="198" y="19"/>
                    </a:cubicBezTo>
                    <a:cubicBezTo>
                      <a:pt x="197" y="20"/>
                      <a:pt x="196" y="22"/>
                      <a:pt x="196" y="24"/>
                    </a:cubicBezTo>
                    <a:cubicBezTo>
                      <a:pt x="196" y="25"/>
                      <a:pt x="195" y="30"/>
                      <a:pt x="193" y="35"/>
                    </a:cubicBezTo>
                    <a:cubicBezTo>
                      <a:pt x="193" y="35"/>
                      <a:pt x="193" y="35"/>
                      <a:pt x="195" y="35"/>
                    </a:cubicBezTo>
                    <a:cubicBezTo>
                      <a:pt x="195" y="35"/>
                      <a:pt x="195" y="35"/>
                      <a:pt x="195" y="35"/>
                    </a:cubicBezTo>
                    <a:cubicBezTo>
                      <a:pt x="194" y="39"/>
                      <a:pt x="191" y="42"/>
                      <a:pt x="190" y="42"/>
                    </a:cubicBezTo>
                    <a:cubicBezTo>
                      <a:pt x="188" y="42"/>
                      <a:pt x="187" y="42"/>
                      <a:pt x="188" y="43"/>
                    </a:cubicBezTo>
                    <a:cubicBezTo>
                      <a:pt x="188" y="44"/>
                      <a:pt x="186" y="44"/>
                      <a:pt x="184" y="44"/>
                    </a:cubicBezTo>
                    <a:cubicBezTo>
                      <a:pt x="182" y="44"/>
                      <a:pt x="179" y="44"/>
                      <a:pt x="179" y="44"/>
                    </a:cubicBezTo>
                    <a:cubicBezTo>
                      <a:pt x="177" y="44"/>
                      <a:pt x="174" y="44"/>
                      <a:pt x="172" y="44"/>
                    </a:cubicBezTo>
                    <a:cubicBezTo>
                      <a:pt x="171" y="44"/>
                      <a:pt x="169" y="45"/>
                      <a:pt x="168" y="45"/>
                    </a:cubicBezTo>
                    <a:cubicBezTo>
                      <a:pt x="167" y="46"/>
                      <a:pt x="166" y="48"/>
                      <a:pt x="165" y="50"/>
                    </a:cubicBezTo>
                    <a:cubicBezTo>
                      <a:pt x="165" y="51"/>
                      <a:pt x="164" y="54"/>
                      <a:pt x="164" y="55"/>
                    </a:cubicBezTo>
                    <a:cubicBezTo>
                      <a:pt x="163" y="57"/>
                      <a:pt x="162" y="57"/>
                      <a:pt x="161" y="57"/>
                    </a:cubicBezTo>
                    <a:cubicBezTo>
                      <a:pt x="160" y="56"/>
                      <a:pt x="158" y="55"/>
                      <a:pt x="157" y="55"/>
                    </a:cubicBezTo>
                    <a:cubicBezTo>
                      <a:pt x="156" y="55"/>
                      <a:pt x="155" y="54"/>
                      <a:pt x="155" y="53"/>
                    </a:cubicBezTo>
                    <a:cubicBezTo>
                      <a:pt x="154" y="53"/>
                      <a:pt x="154" y="51"/>
                      <a:pt x="154" y="50"/>
                    </a:cubicBezTo>
                    <a:cubicBezTo>
                      <a:pt x="154" y="48"/>
                      <a:pt x="153" y="48"/>
                      <a:pt x="152" y="47"/>
                    </a:cubicBezTo>
                    <a:cubicBezTo>
                      <a:pt x="152" y="47"/>
                      <a:pt x="150" y="46"/>
                      <a:pt x="148" y="46"/>
                    </a:cubicBezTo>
                    <a:cubicBezTo>
                      <a:pt x="147" y="46"/>
                      <a:pt x="145" y="44"/>
                      <a:pt x="145" y="43"/>
                    </a:cubicBezTo>
                    <a:cubicBezTo>
                      <a:pt x="145" y="43"/>
                      <a:pt x="145" y="43"/>
                      <a:pt x="145" y="41"/>
                    </a:cubicBezTo>
                    <a:cubicBezTo>
                      <a:pt x="145" y="40"/>
                      <a:pt x="145" y="40"/>
                      <a:pt x="145" y="40"/>
                    </a:cubicBezTo>
                    <a:cubicBezTo>
                      <a:pt x="142" y="39"/>
                      <a:pt x="137" y="39"/>
                      <a:pt x="137" y="39"/>
                    </a:cubicBezTo>
                    <a:cubicBezTo>
                      <a:pt x="135" y="39"/>
                      <a:pt x="133" y="39"/>
                      <a:pt x="132" y="38"/>
                    </a:cubicBezTo>
                    <a:cubicBezTo>
                      <a:pt x="131" y="38"/>
                      <a:pt x="129" y="37"/>
                      <a:pt x="126" y="36"/>
                    </a:cubicBezTo>
                    <a:cubicBezTo>
                      <a:pt x="126" y="36"/>
                      <a:pt x="126" y="36"/>
                      <a:pt x="124" y="36"/>
                    </a:cubicBezTo>
                    <a:cubicBezTo>
                      <a:pt x="123" y="36"/>
                      <a:pt x="123" y="36"/>
                      <a:pt x="123" y="36"/>
                    </a:cubicBezTo>
                    <a:cubicBezTo>
                      <a:pt x="121" y="40"/>
                      <a:pt x="120" y="43"/>
                      <a:pt x="119" y="45"/>
                    </a:cubicBezTo>
                    <a:cubicBezTo>
                      <a:pt x="118" y="46"/>
                      <a:pt x="117" y="48"/>
                      <a:pt x="115" y="48"/>
                    </a:cubicBezTo>
                    <a:cubicBezTo>
                      <a:pt x="114" y="48"/>
                      <a:pt x="109" y="50"/>
                      <a:pt x="105" y="51"/>
                    </a:cubicBezTo>
                    <a:cubicBezTo>
                      <a:pt x="105" y="51"/>
                      <a:pt x="105" y="51"/>
                      <a:pt x="103" y="51"/>
                    </a:cubicBezTo>
                    <a:cubicBezTo>
                      <a:pt x="102" y="51"/>
                      <a:pt x="102" y="51"/>
                      <a:pt x="102" y="51"/>
                    </a:cubicBezTo>
                    <a:cubicBezTo>
                      <a:pt x="99" y="53"/>
                      <a:pt x="96" y="56"/>
                      <a:pt x="94" y="57"/>
                    </a:cubicBezTo>
                    <a:cubicBezTo>
                      <a:pt x="91" y="59"/>
                      <a:pt x="89" y="60"/>
                      <a:pt x="87" y="61"/>
                    </a:cubicBezTo>
                    <a:cubicBezTo>
                      <a:pt x="85" y="61"/>
                      <a:pt x="83" y="61"/>
                      <a:pt x="82" y="61"/>
                    </a:cubicBezTo>
                    <a:cubicBezTo>
                      <a:pt x="82" y="60"/>
                      <a:pt x="80" y="59"/>
                      <a:pt x="79" y="59"/>
                    </a:cubicBezTo>
                    <a:cubicBezTo>
                      <a:pt x="79" y="58"/>
                      <a:pt x="78" y="56"/>
                      <a:pt x="78" y="54"/>
                    </a:cubicBezTo>
                    <a:cubicBezTo>
                      <a:pt x="78" y="54"/>
                      <a:pt x="78" y="54"/>
                      <a:pt x="78" y="54"/>
                    </a:cubicBezTo>
                    <a:cubicBezTo>
                      <a:pt x="78" y="53"/>
                      <a:pt x="78" y="53"/>
                      <a:pt x="78" y="53"/>
                    </a:cubicBezTo>
                    <a:cubicBezTo>
                      <a:pt x="76" y="53"/>
                      <a:pt x="73" y="54"/>
                      <a:pt x="73" y="54"/>
                    </a:cubicBezTo>
                    <a:cubicBezTo>
                      <a:pt x="73" y="55"/>
                      <a:pt x="71" y="55"/>
                      <a:pt x="69" y="57"/>
                    </a:cubicBezTo>
                    <a:cubicBezTo>
                      <a:pt x="68" y="58"/>
                      <a:pt x="65" y="60"/>
                      <a:pt x="64" y="61"/>
                    </a:cubicBezTo>
                    <a:cubicBezTo>
                      <a:pt x="63" y="62"/>
                      <a:pt x="61" y="63"/>
                      <a:pt x="60" y="63"/>
                    </a:cubicBezTo>
                    <a:cubicBezTo>
                      <a:pt x="59" y="63"/>
                      <a:pt x="57" y="63"/>
                      <a:pt x="57" y="63"/>
                    </a:cubicBezTo>
                    <a:cubicBezTo>
                      <a:pt x="57" y="63"/>
                      <a:pt x="56" y="63"/>
                      <a:pt x="54" y="62"/>
                    </a:cubicBezTo>
                    <a:cubicBezTo>
                      <a:pt x="53" y="61"/>
                      <a:pt x="52" y="60"/>
                      <a:pt x="51" y="59"/>
                    </a:cubicBezTo>
                    <a:cubicBezTo>
                      <a:pt x="50" y="59"/>
                      <a:pt x="49" y="57"/>
                      <a:pt x="48" y="55"/>
                    </a:cubicBezTo>
                    <a:cubicBezTo>
                      <a:pt x="48" y="54"/>
                      <a:pt x="47" y="54"/>
                      <a:pt x="46" y="54"/>
                    </a:cubicBezTo>
                    <a:cubicBezTo>
                      <a:pt x="45" y="54"/>
                      <a:pt x="43" y="54"/>
                      <a:pt x="41" y="54"/>
                    </a:cubicBezTo>
                    <a:cubicBezTo>
                      <a:pt x="40" y="54"/>
                      <a:pt x="38" y="53"/>
                      <a:pt x="37" y="53"/>
                    </a:cubicBezTo>
                    <a:cubicBezTo>
                      <a:pt x="37" y="52"/>
                      <a:pt x="35" y="51"/>
                      <a:pt x="34" y="51"/>
                    </a:cubicBezTo>
                    <a:cubicBezTo>
                      <a:pt x="33" y="51"/>
                      <a:pt x="32" y="51"/>
                      <a:pt x="31" y="51"/>
                    </a:cubicBezTo>
                    <a:cubicBezTo>
                      <a:pt x="31" y="51"/>
                      <a:pt x="30" y="51"/>
                      <a:pt x="30" y="51"/>
                    </a:cubicBezTo>
                    <a:cubicBezTo>
                      <a:pt x="29" y="51"/>
                      <a:pt x="27" y="52"/>
                      <a:pt x="25" y="52"/>
                    </a:cubicBezTo>
                    <a:cubicBezTo>
                      <a:pt x="23" y="53"/>
                      <a:pt x="20" y="53"/>
                      <a:pt x="18" y="53"/>
                    </a:cubicBezTo>
                    <a:cubicBezTo>
                      <a:pt x="15" y="54"/>
                      <a:pt x="13" y="54"/>
                      <a:pt x="12" y="54"/>
                    </a:cubicBezTo>
                    <a:cubicBezTo>
                      <a:pt x="11" y="54"/>
                      <a:pt x="8" y="54"/>
                      <a:pt x="7" y="54"/>
                    </a:cubicBezTo>
                    <a:cubicBezTo>
                      <a:pt x="7" y="54"/>
                      <a:pt x="6" y="54"/>
                      <a:pt x="5" y="53"/>
                    </a:cubicBezTo>
                    <a:cubicBezTo>
                      <a:pt x="5" y="52"/>
                      <a:pt x="5" y="52"/>
                      <a:pt x="5" y="52"/>
                    </a:cubicBezTo>
                    <a:cubicBezTo>
                      <a:pt x="5" y="53"/>
                      <a:pt x="5" y="53"/>
                      <a:pt x="5" y="53"/>
                    </a:cubicBezTo>
                    <a:cubicBezTo>
                      <a:pt x="4" y="53"/>
                      <a:pt x="4" y="53"/>
                      <a:pt x="4" y="53"/>
                    </a:cubicBezTo>
                    <a:cubicBezTo>
                      <a:pt x="2" y="54"/>
                      <a:pt x="0" y="56"/>
                      <a:pt x="0" y="5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2" name="Freeform 49">
                <a:extLst>
                  <a:ext uri="{FF2B5EF4-FFF2-40B4-BE49-F238E27FC236}">
                    <a16:creationId xmlns:a16="http://schemas.microsoft.com/office/drawing/2014/main" id="{F07EE779-A8E9-F7D1-A695-7623F064E375}"/>
                  </a:ext>
                </a:extLst>
              </p:cNvPr>
              <p:cNvSpPr>
                <a:spLocks/>
              </p:cNvSpPr>
              <p:nvPr/>
            </p:nvSpPr>
            <p:spPr bwMode="auto">
              <a:xfrm>
                <a:off x="4783034" y="1074856"/>
                <a:ext cx="681795" cy="495852"/>
              </a:xfrm>
              <a:custGeom>
                <a:avLst/>
                <a:gdLst/>
                <a:ahLst/>
                <a:cxnLst>
                  <a:cxn ang="0">
                    <a:pos x="327" y="173"/>
                  </a:cxn>
                  <a:cxn ang="0">
                    <a:pos x="318" y="179"/>
                  </a:cxn>
                  <a:cxn ang="0">
                    <a:pos x="317" y="189"/>
                  </a:cxn>
                  <a:cxn ang="0">
                    <a:pos x="318" y="202"/>
                  </a:cxn>
                  <a:cxn ang="0">
                    <a:pos x="322" y="208"/>
                  </a:cxn>
                  <a:cxn ang="0">
                    <a:pos x="325" y="211"/>
                  </a:cxn>
                  <a:cxn ang="0">
                    <a:pos x="327" y="222"/>
                  </a:cxn>
                  <a:cxn ang="0">
                    <a:pos x="339" y="229"/>
                  </a:cxn>
                  <a:cxn ang="0">
                    <a:pos x="345" y="235"/>
                  </a:cxn>
                  <a:cxn ang="0">
                    <a:pos x="347" y="245"/>
                  </a:cxn>
                  <a:cxn ang="0">
                    <a:pos x="351" y="252"/>
                  </a:cxn>
                  <a:cxn ang="0">
                    <a:pos x="349" y="261"/>
                  </a:cxn>
                  <a:cxn ang="0">
                    <a:pos x="341" y="266"/>
                  </a:cxn>
                  <a:cxn ang="0">
                    <a:pos x="333" y="271"/>
                  </a:cxn>
                  <a:cxn ang="0">
                    <a:pos x="321" y="273"/>
                  </a:cxn>
                  <a:cxn ang="0">
                    <a:pos x="315" y="264"/>
                  </a:cxn>
                  <a:cxn ang="0">
                    <a:pos x="306" y="263"/>
                  </a:cxn>
                  <a:cxn ang="0">
                    <a:pos x="300" y="264"/>
                  </a:cxn>
                  <a:cxn ang="0">
                    <a:pos x="291" y="264"/>
                  </a:cxn>
                  <a:cxn ang="0">
                    <a:pos x="297" y="255"/>
                  </a:cxn>
                  <a:cxn ang="0">
                    <a:pos x="291" y="252"/>
                  </a:cxn>
                  <a:cxn ang="0">
                    <a:pos x="283" y="259"/>
                  </a:cxn>
                  <a:cxn ang="0">
                    <a:pos x="275" y="256"/>
                  </a:cxn>
                  <a:cxn ang="0">
                    <a:pos x="273" y="247"/>
                  </a:cxn>
                  <a:cxn ang="0">
                    <a:pos x="264" y="238"/>
                  </a:cxn>
                  <a:cxn ang="0">
                    <a:pos x="251" y="243"/>
                  </a:cxn>
                  <a:cxn ang="0">
                    <a:pos x="237" y="241"/>
                  </a:cxn>
                  <a:cxn ang="0">
                    <a:pos x="223" y="232"/>
                  </a:cxn>
                  <a:cxn ang="0">
                    <a:pos x="211" y="226"/>
                  </a:cxn>
                  <a:cxn ang="0">
                    <a:pos x="197" y="228"/>
                  </a:cxn>
                  <a:cxn ang="0">
                    <a:pos x="187" y="235"/>
                  </a:cxn>
                  <a:cxn ang="0">
                    <a:pos x="176" y="240"/>
                  </a:cxn>
                  <a:cxn ang="0">
                    <a:pos x="170" y="241"/>
                  </a:cxn>
                  <a:cxn ang="0">
                    <a:pos x="175" y="254"/>
                  </a:cxn>
                  <a:cxn ang="0">
                    <a:pos x="173" y="265"/>
                  </a:cxn>
                  <a:cxn ang="0">
                    <a:pos x="165" y="266"/>
                  </a:cxn>
                  <a:cxn ang="0">
                    <a:pos x="154" y="272"/>
                  </a:cxn>
                  <a:cxn ang="0">
                    <a:pos x="146" y="272"/>
                  </a:cxn>
                  <a:cxn ang="0">
                    <a:pos x="138" y="271"/>
                  </a:cxn>
                  <a:cxn ang="0">
                    <a:pos x="129" y="268"/>
                  </a:cxn>
                  <a:cxn ang="0">
                    <a:pos x="121" y="268"/>
                  </a:cxn>
                  <a:cxn ang="0">
                    <a:pos x="112" y="262"/>
                  </a:cxn>
                  <a:cxn ang="0">
                    <a:pos x="112" y="251"/>
                  </a:cxn>
                  <a:cxn ang="0">
                    <a:pos x="108" y="247"/>
                  </a:cxn>
                  <a:cxn ang="0">
                    <a:pos x="96" y="246"/>
                  </a:cxn>
                  <a:cxn ang="0">
                    <a:pos x="94" y="236"/>
                  </a:cxn>
                  <a:cxn ang="0">
                    <a:pos x="47" y="208"/>
                  </a:cxn>
                  <a:cxn ang="0">
                    <a:pos x="43" y="147"/>
                  </a:cxn>
                  <a:cxn ang="0">
                    <a:pos x="61" y="103"/>
                  </a:cxn>
                  <a:cxn ang="0">
                    <a:pos x="21" y="72"/>
                  </a:cxn>
                  <a:cxn ang="0">
                    <a:pos x="17" y="38"/>
                  </a:cxn>
                  <a:cxn ang="0">
                    <a:pos x="76" y="17"/>
                  </a:cxn>
                  <a:cxn ang="0">
                    <a:pos x="138" y="18"/>
                  </a:cxn>
                  <a:cxn ang="0">
                    <a:pos x="173" y="44"/>
                  </a:cxn>
                  <a:cxn ang="0">
                    <a:pos x="221" y="82"/>
                  </a:cxn>
                  <a:cxn ang="0">
                    <a:pos x="278" y="76"/>
                  </a:cxn>
                  <a:cxn ang="0">
                    <a:pos x="338" y="69"/>
                  </a:cxn>
                  <a:cxn ang="0">
                    <a:pos x="368" y="116"/>
                  </a:cxn>
                  <a:cxn ang="0">
                    <a:pos x="342" y="153"/>
                  </a:cxn>
                  <a:cxn ang="0">
                    <a:pos x="328" y="170"/>
                  </a:cxn>
                </a:cxnLst>
                <a:rect l="0" t="0" r="r" b="b"/>
                <a:pathLst>
                  <a:path w="378" h="274">
                    <a:moveTo>
                      <a:pt x="328" y="170"/>
                    </a:moveTo>
                    <a:cubicBezTo>
                      <a:pt x="328" y="171"/>
                      <a:pt x="327" y="173"/>
                      <a:pt x="327" y="173"/>
                    </a:cubicBezTo>
                    <a:cubicBezTo>
                      <a:pt x="326" y="174"/>
                      <a:pt x="325" y="175"/>
                      <a:pt x="323" y="176"/>
                    </a:cubicBezTo>
                    <a:cubicBezTo>
                      <a:pt x="322" y="177"/>
                      <a:pt x="320" y="178"/>
                      <a:pt x="318" y="179"/>
                    </a:cubicBezTo>
                    <a:cubicBezTo>
                      <a:pt x="318" y="180"/>
                      <a:pt x="317" y="181"/>
                      <a:pt x="317" y="183"/>
                    </a:cubicBezTo>
                    <a:cubicBezTo>
                      <a:pt x="316" y="185"/>
                      <a:pt x="317" y="187"/>
                      <a:pt x="317" y="189"/>
                    </a:cubicBezTo>
                    <a:cubicBezTo>
                      <a:pt x="318" y="191"/>
                      <a:pt x="318" y="194"/>
                      <a:pt x="318" y="196"/>
                    </a:cubicBezTo>
                    <a:cubicBezTo>
                      <a:pt x="318" y="198"/>
                      <a:pt x="318" y="201"/>
                      <a:pt x="318" y="202"/>
                    </a:cubicBezTo>
                    <a:cubicBezTo>
                      <a:pt x="318" y="204"/>
                      <a:pt x="319" y="206"/>
                      <a:pt x="319" y="207"/>
                    </a:cubicBezTo>
                    <a:cubicBezTo>
                      <a:pt x="319" y="208"/>
                      <a:pt x="321" y="208"/>
                      <a:pt x="322" y="208"/>
                    </a:cubicBezTo>
                    <a:cubicBezTo>
                      <a:pt x="324" y="207"/>
                      <a:pt x="326" y="206"/>
                      <a:pt x="326" y="206"/>
                    </a:cubicBezTo>
                    <a:cubicBezTo>
                      <a:pt x="326" y="206"/>
                      <a:pt x="325" y="208"/>
                      <a:pt x="325" y="211"/>
                    </a:cubicBezTo>
                    <a:cubicBezTo>
                      <a:pt x="324" y="213"/>
                      <a:pt x="324" y="216"/>
                      <a:pt x="325" y="217"/>
                    </a:cubicBezTo>
                    <a:cubicBezTo>
                      <a:pt x="325" y="219"/>
                      <a:pt x="326" y="221"/>
                      <a:pt x="327" y="222"/>
                    </a:cubicBezTo>
                    <a:cubicBezTo>
                      <a:pt x="328" y="223"/>
                      <a:pt x="330" y="225"/>
                      <a:pt x="332" y="226"/>
                    </a:cubicBezTo>
                    <a:cubicBezTo>
                      <a:pt x="335" y="227"/>
                      <a:pt x="338" y="228"/>
                      <a:pt x="339" y="229"/>
                    </a:cubicBezTo>
                    <a:cubicBezTo>
                      <a:pt x="340" y="229"/>
                      <a:pt x="342" y="230"/>
                      <a:pt x="344" y="230"/>
                    </a:cubicBezTo>
                    <a:cubicBezTo>
                      <a:pt x="345" y="231"/>
                      <a:pt x="346" y="233"/>
                      <a:pt x="345" y="235"/>
                    </a:cubicBezTo>
                    <a:cubicBezTo>
                      <a:pt x="345" y="235"/>
                      <a:pt x="344" y="238"/>
                      <a:pt x="345" y="240"/>
                    </a:cubicBezTo>
                    <a:cubicBezTo>
                      <a:pt x="345" y="241"/>
                      <a:pt x="347" y="244"/>
                      <a:pt x="347" y="245"/>
                    </a:cubicBezTo>
                    <a:cubicBezTo>
                      <a:pt x="348" y="245"/>
                      <a:pt x="349" y="247"/>
                      <a:pt x="350" y="249"/>
                    </a:cubicBezTo>
                    <a:cubicBezTo>
                      <a:pt x="350" y="250"/>
                      <a:pt x="351" y="252"/>
                      <a:pt x="351" y="252"/>
                    </a:cubicBezTo>
                    <a:cubicBezTo>
                      <a:pt x="352" y="253"/>
                      <a:pt x="352" y="255"/>
                      <a:pt x="352" y="256"/>
                    </a:cubicBezTo>
                    <a:cubicBezTo>
                      <a:pt x="351" y="257"/>
                      <a:pt x="350" y="260"/>
                      <a:pt x="349" y="261"/>
                    </a:cubicBezTo>
                    <a:cubicBezTo>
                      <a:pt x="348" y="262"/>
                      <a:pt x="346" y="264"/>
                      <a:pt x="345" y="264"/>
                    </a:cubicBezTo>
                    <a:cubicBezTo>
                      <a:pt x="344" y="265"/>
                      <a:pt x="342" y="266"/>
                      <a:pt x="341" y="266"/>
                    </a:cubicBezTo>
                    <a:cubicBezTo>
                      <a:pt x="340" y="266"/>
                      <a:pt x="337" y="267"/>
                      <a:pt x="335" y="268"/>
                    </a:cubicBezTo>
                    <a:cubicBezTo>
                      <a:pt x="335" y="269"/>
                      <a:pt x="333" y="270"/>
                      <a:pt x="333" y="271"/>
                    </a:cubicBezTo>
                    <a:cubicBezTo>
                      <a:pt x="332" y="272"/>
                      <a:pt x="330" y="274"/>
                      <a:pt x="328" y="274"/>
                    </a:cubicBezTo>
                    <a:cubicBezTo>
                      <a:pt x="325" y="274"/>
                      <a:pt x="322" y="274"/>
                      <a:pt x="321" y="273"/>
                    </a:cubicBezTo>
                    <a:cubicBezTo>
                      <a:pt x="320" y="272"/>
                      <a:pt x="319" y="271"/>
                      <a:pt x="318" y="270"/>
                    </a:cubicBezTo>
                    <a:cubicBezTo>
                      <a:pt x="316" y="268"/>
                      <a:pt x="315" y="266"/>
                      <a:pt x="315" y="264"/>
                    </a:cubicBezTo>
                    <a:cubicBezTo>
                      <a:pt x="315" y="262"/>
                      <a:pt x="314" y="261"/>
                      <a:pt x="312" y="262"/>
                    </a:cubicBezTo>
                    <a:cubicBezTo>
                      <a:pt x="309" y="262"/>
                      <a:pt x="307" y="262"/>
                      <a:pt x="306" y="263"/>
                    </a:cubicBezTo>
                    <a:cubicBezTo>
                      <a:pt x="304" y="263"/>
                      <a:pt x="302" y="263"/>
                      <a:pt x="301" y="263"/>
                    </a:cubicBezTo>
                    <a:cubicBezTo>
                      <a:pt x="301" y="263"/>
                      <a:pt x="300" y="264"/>
                      <a:pt x="300" y="264"/>
                    </a:cubicBezTo>
                    <a:cubicBezTo>
                      <a:pt x="300" y="264"/>
                      <a:pt x="298" y="264"/>
                      <a:pt x="295" y="264"/>
                    </a:cubicBezTo>
                    <a:cubicBezTo>
                      <a:pt x="293" y="265"/>
                      <a:pt x="291" y="265"/>
                      <a:pt x="291" y="264"/>
                    </a:cubicBezTo>
                    <a:cubicBezTo>
                      <a:pt x="292" y="262"/>
                      <a:pt x="293" y="260"/>
                      <a:pt x="294" y="259"/>
                    </a:cubicBezTo>
                    <a:cubicBezTo>
                      <a:pt x="296" y="259"/>
                      <a:pt x="297" y="256"/>
                      <a:pt x="297" y="255"/>
                    </a:cubicBezTo>
                    <a:cubicBezTo>
                      <a:pt x="297" y="253"/>
                      <a:pt x="296" y="252"/>
                      <a:pt x="296" y="251"/>
                    </a:cubicBezTo>
                    <a:cubicBezTo>
                      <a:pt x="295" y="251"/>
                      <a:pt x="293" y="251"/>
                      <a:pt x="291" y="252"/>
                    </a:cubicBezTo>
                    <a:cubicBezTo>
                      <a:pt x="290" y="253"/>
                      <a:pt x="288" y="255"/>
                      <a:pt x="287" y="255"/>
                    </a:cubicBezTo>
                    <a:cubicBezTo>
                      <a:pt x="285" y="256"/>
                      <a:pt x="283" y="258"/>
                      <a:pt x="283" y="259"/>
                    </a:cubicBezTo>
                    <a:cubicBezTo>
                      <a:pt x="281" y="260"/>
                      <a:pt x="279" y="260"/>
                      <a:pt x="278" y="259"/>
                    </a:cubicBezTo>
                    <a:cubicBezTo>
                      <a:pt x="278" y="258"/>
                      <a:pt x="276" y="257"/>
                      <a:pt x="275" y="256"/>
                    </a:cubicBezTo>
                    <a:cubicBezTo>
                      <a:pt x="275" y="255"/>
                      <a:pt x="274" y="253"/>
                      <a:pt x="274" y="252"/>
                    </a:cubicBezTo>
                    <a:cubicBezTo>
                      <a:pt x="274" y="251"/>
                      <a:pt x="274" y="249"/>
                      <a:pt x="273" y="247"/>
                    </a:cubicBezTo>
                    <a:cubicBezTo>
                      <a:pt x="272" y="245"/>
                      <a:pt x="269" y="242"/>
                      <a:pt x="268" y="242"/>
                    </a:cubicBezTo>
                    <a:cubicBezTo>
                      <a:pt x="266" y="240"/>
                      <a:pt x="265" y="238"/>
                      <a:pt x="264" y="238"/>
                    </a:cubicBezTo>
                    <a:cubicBezTo>
                      <a:pt x="264" y="237"/>
                      <a:pt x="261" y="237"/>
                      <a:pt x="258" y="239"/>
                    </a:cubicBezTo>
                    <a:cubicBezTo>
                      <a:pt x="256" y="240"/>
                      <a:pt x="253" y="242"/>
                      <a:pt x="251" y="243"/>
                    </a:cubicBezTo>
                    <a:cubicBezTo>
                      <a:pt x="249" y="243"/>
                      <a:pt x="246" y="244"/>
                      <a:pt x="243" y="243"/>
                    </a:cubicBezTo>
                    <a:cubicBezTo>
                      <a:pt x="241" y="243"/>
                      <a:pt x="238" y="242"/>
                      <a:pt x="237" y="241"/>
                    </a:cubicBezTo>
                    <a:cubicBezTo>
                      <a:pt x="235" y="240"/>
                      <a:pt x="231" y="238"/>
                      <a:pt x="230" y="237"/>
                    </a:cubicBezTo>
                    <a:cubicBezTo>
                      <a:pt x="228" y="236"/>
                      <a:pt x="225" y="233"/>
                      <a:pt x="223" y="232"/>
                    </a:cubicBezTo>
                    <a:cubicBezTo>
                      <a:pt x="221" y="231"/>
                      <a:pt x="220" y="229"/>
                      <a:pt x="218" y="228"/>
                    </a:cubicBezTo>
                    <a:cubicBezTo>
                      <a:pt x="216" y="227"/>
                      <a:pt x="213" y="226"/>
                      <a:pt x="211" y="226"/>
                    </a:cubicBezTo>
                    <a:cubicBezTo>
                      <a:pt x="208" y="225"/>
                      <a:pt x="205" y="225"/>
                      <a:pt x="204" y="225"/>
                    </a:cubicBezTo>
                    <a:cubicBezTo>
                      <a:pt x="202" y="225"/>
                      <a:pt x="199" y="226"/>
                      <a:pt x="197" y="228"/>
                    </a:cubicBezTo>
                    <a:cubicBezTo>
                      <a:pt x="196" y="231"/>
                      <a:pt x="193" y="232"/>
                      <a:pt x="191" y="232"/>
                    </a:cubicBezTo>
                    <a:cubicBezTo>
                      <a:pt x="189" y="233"/>
                      <a:pt x="188" y="234"/>
                      <a:pt x="187" y="235"/>
                    </a:cubicBezTo>
                    <a:cubicBezTo>
                      <a:pt x="185" y="236"/>
                      <a:pt x="183" y="238"/>
                      <a:pt x="181" y="239"/>
                    </a:cubicBezTo>
                    <a:cubicBezTo>
                      <a:pt x="180" y="240"/>
                      <a:pt x="177" y="241"/>
                      <a:pt x="176" y="240"/>
                    </a:cubicBezTo>
                    <a:cubicBezTo>
                      <a:pt x="175" y="240"/>
                      <a:pt x="173" y="240"/>
                      <a:pt x="171" y="240"/>
                    </a:cubicBezTo>
                    <a:cubicBezTo>
                      <a:pt x="170" y="239"/>
                      <a:pt x="169" y="240"/>
                      <a:pt x="170" y="241"/>
                    </a:cubicBezTo>
                    <a:cubicBezTo>
                      <a:pt x="171" y="243"/>
                      <a:pt x="172" y="246"/>
                      <a:pt x="173" y="247"/>
                    </a:cubicBezTo>
                    <a:cubicBezTo>
                      <a:pt x="174" y="249"/>
                      <a:pt x="174" y="252"/>
                      <a:pt x="175" y="254"/>
                    </a:cubicBezTo>
                    <a:cubicBezTo>
                      <a:pt x="175" y="256"/>
                      <a:pt x="174" y="259"/>
                      <a:pt x="174" y="261"/>
                    </a:cubicBezTo>
                    <a:cubicBezTo>
                      <a:pt x="174" y="263"/>
                      <a:pt x="173" y="265"/>
                      <a:pt x="173" y="265"/>
                    </a:cubicBezTo>
                    <a:cubicBezTo>
                      <a:pt x="173" y="265"/>
                      <a:pt x="172" y="265"/>
                      <a:pt x="170" y="265"/>
                    </a:cubicBezTo>
                    <a:cubicBezTo>
                      <a:pt x="168" y="265"/>
                      <a:pt x="165" y="265"/>
                      <a:pt x="165" y="266"/>
                    </a:cubicBezTo>
                    <a:cubicBezTo>
                      <a:pt x="164" y="267"/>
                      <a:pt x="162" y="269"/>
                      <a:pt x="160" y="270"/>
                    </a:cubicBezTo>
                    <a:cubicBezTo>
                      <a:pt x="159" y="270"/>
                      <a:pt x="157" y="271"/>
                      <a:pt x="154" y="272"/>
                    </a:cubicBezTo>
                    <a:cubicBezTo>
                      <a:pt x="154" y="272"/>
                      <a:pt x="154" y="272"/>
                      <a:pt x="154" y="272"/>
                    </a:cubicBezTo>
                    <a:cubicBezTo>
                      <a:pt x="152" y="272"/>
                      <a:pt x="148" y="272"/>
                      <a:pt x="146" y="272"/>
                    </a:cubicBezTo>
                    <a:cubicBezTo>
                      <a:pt x="143" y="272"/>
                      <a:pt x="141" y="273"/>
                      <a:pt x="141" y="273"/>
                    </a:cubicBezTo>
                    <a:cubicBezTo>
                      <a:pt x="141" y="273"/>
                      <a:pt x="140" y="272"/>
                      <a:pt x="138" y="271"/>
                    </a:cubicBezTo>
                    <a:cubicBezTo>
                      <a:pt x="136" y="271"/>
                      <a:pt x="133" y="269"/>
                      <a:pt x="132" y="269"/>
                    </a:cubicBezTo>
                    <a:cubicBezTo>
                      <a:pt x="131" y="268"/>
                      <a:pt x="130" y="268"/>
                      <a:pt x="129" y="268"/>
                    </a:cubicBezTo>
                    <a:cubicBezTo>
                      <a:pt x="127" y="268"/>
                      <a:pt x="125" y="268"/>
                      <a:pt x="124" y="268"/>
                    </a:cubicBezTo>
                    <a:cubicBezTo>
                      <a:pt x="123" y="269"/>
                      <a:pt x="122" y="269"/>
                      <a:pt x="121" y="268"/>
                    </a:cubicBezTo>
                    <a:cubicBezTo>
                      <a:pt x="119" y="268"/>
                      <a:pt x="117" y="267"/>
                      <a:pt x="115" y="266"/>
                    </a:cubicBezTo>
                    <a:cubicBezTo>
                      <a:pt x="114" y="266"/>
                      <a:pt x="113" y="264"/>
                      <a:pt x="112" y="262"/>
                    </a:cubicBezTo>
                    <a:cubicBezTo>
                      <a:pt x="112" y="261"/>
                      <a:pt x="112" y="259"/>
                      <a:pt x="112" y="257"/>
                    </a:cubicBezTo>
                    <a:cubicBezTo>
                      <a:pt x="112" y="256"/>
                      <a:pt x="112" y="252"/>
                      <a:pt x="112" y="251"/>
                    </a:cubicBezTo>
                    <a:cubicBezTo>
                      <a:pt x="112" y="248"/>
                      <a:pt x="112" y="246"/>
                      <a:pt x="112" y="246"/>
                    </a:cubicBezTo>
                    <a:cubicBezTo>
                      <a:pt x="112" y="246"/>
                      <a:pt x="110" y="247"/>
                      <a:pt x="108" y="247"/>
                    </a:cubicBezTo>
                    <a:cubicBezTo>
                      <a:pt x="106" y="248"/>
                      <a:pt x="103" y="248"/>
                      <a:pt x="100" y="249"/>
                    </a:cubicBezTo>
                    <a:cubicBezTo>
                      <a:pt x="97" y="249"/>
                      <a:pt x="95" y="248"/>
                      <a:pt x="96" y="246"/>
                    </a:cubicBezTo>
                    <a:cubicBezTo>
                      <a:pt x="96" y="244"/>
                      <a:pt x="96" y="242"/>
                      <a:pt x="96" y="240"/>
                    </a:cubicBezTo>
                    <a:cubicBezTo>
                      <a:pt x="96" y="238"/>
                      <a:pt x="94" y="237"/>
                      <a:pt x="94" y="236"/>
                    </a:cubicBezTo>
                    <a:cubicBezTo>
                      <a:pt x="94" y="236"/>
                      <a:pt x="75" y="235"/>
                      <a:pt x="66" y="233"/>
                    </a:cubicBezTo>
                    <a:cubicBezTo>
                      <a:pt x="57" y="230"/>
                      <a:pt x="47" y="222"/>
                      <a:pt x="47" y="208"/>
                    </a:cubicBezTo>
                    <a:cubicBezTo>
                      <a:pt x="47" y="194"/>
                      <a:pt x="43" y="186"/>
                      <a:pt x="43" y="174"/>
                    </a:cubicBezTo>
                    <a:cubicBezTo>
                      <a:pt x="43" y="162"/>
                      <a:pt x="22" y="157"/>
                      <a:pt x="43" y="147"/>
                    </a:cubicBezTo>
                    <a:cubicBezTo>
                      <a:pt x="64" y="138"/>
                      <a:pt x="74" y="139"/>
                      <a:pt x="78" y="123"/>
                    </a:cubicBezTo>
                    <a:cubicBezTo>
                      <a:pt x="81" y="106"/>
                      <a:pt x="69" y="110"/>
                      <a:pt x="61" y="103"/>
                    </a:cubicBezTo>
                    <a:cubicBezTo>
                      <a:pt x="53" y="95"/>
                      <a:pt x="70" y="91"/>
                      <a:pt x="51" y="88"/>
                    </a:cubicBezTo>
                    <a:cubicBezTo>
                      <a:pt x="32" y="84"/>
                      <a:pt x="24" y="75"/>
                      <a:pt x="21" y="72"/>
                    </a:cubicBezTo>
                    <a:cubicBezTo>
                      <a:pt x="18" y="69"/>
                      <a:pt x="2" y="62"/>
                      <a:pt x="2" y="58"/>
                    </a:cubicBezTo>
                    <a:cubicBezTo>
                      <a:pt x="2" y="53"/>
                      <a:pt x="0" y="43"/>
                      <a:pt x="17" y="38"/>
                    </a:cubicBezTo>
                    <a:cubicBezTo>
                      <a:pt x="34" y="33"/>
                      <a:pt x="38" y="33"/>
                      <a:pt x="55" y="28"/>
                    </a:cubicBezTo>
                    <a:cubicBezTo>
                      <a:pt x="72" y="24"/>
                      <a:pt x="53" y="21"/>
                      <a:pt x="76" y="17"/>
                    </a:cubicBezTo>
                    <a:cubicBezTo>
                      <a:pt x="98" y="12"/>
                      <a:pt x="107" y="0"/>
                      <a:pt x="113" y="6"/>
                    </a:cubicBezTo>
                    <a:cubicBezTo>
                      <a:pt x="119" y="12"/>
                      <a:pt x="145" y="4"/>
                      <a:pt x="138" y="18"/>
                    </a:cubicBezTo>
                    <a:cubicBezTo>
                      <a:pt x="132" y="33"/>
                      <a:pt x="139" y="29"/>
                      <a:pt x="148" y="32"/>
                    </a:cubicBezTo>
                    <a:cubicBezTo>
                      <a:pt x="158" y="36"/>
                      <a:pt x="157" y="28"/>
                      <a:pt x="173" y="44"/>
                    </a:cubicBezTo>
                    <a:cubicBezTo>
                      <a:pt x="189" y="60"/>
                      <a:pt x="177" y="62"/>
                      <a:pt x="194" y="70"/>
                    </a:cubicBezTo>
                    <a:cubicBezTo>
                      <a:pt x="210" y="79"/>
                      <a:pt x="210" y="71"/>
                      <a:pt x="221" y="82"/>
                    </a:cubicBezTo>
                    <a:cubicBezTo>
                      <a:pt x="232" y="93"/>
                      <a:pt x="223" y="89"/>
                      <a:pt x="241" y="88"/>
                    </a:cubicBezTo>
                    <a:cubicBezTo>
                      <a:pt x="259" y="88"/>
                      <a:pt x="263" y="82"/>
                      <a:pt x="278" y="76"/>
                    </a:cubicBezTo>
                    <a:cubicBezTo>
                      <a:pt x="292" y="70"/>
                      <a:pt x="304" y="66"/>
                      <a:pt x="312" y="66"/>
                    </a:cubicBezTo>
                    <a:cubicBezTo>
                      <a:pt x="320" y="66"/>
                      <a:pt x="327" y="58"/>
                      <a:pt x="338" y="69"/>
                    </a:cubicBezTo>
                    <a:cubicBezTo>
                      <a:pt x="349" y="80"/>
                      <a:pt x="368" y="73"/>
                      <a:pt x="368" y="83"/>
                    </a:cubicBezTo>
                    <a:cubicBezTo>
                      <a:pt x="368" y="93"/>
                      <a:pt x="378" y="107"/>
                      <a:pt x="368" y="116"/>
                    </a:cubicBezTo>
                    <a:cubicBezTo>
                      <a:pt x="359" y="126"/>
                      <a:pt x="347" y="131"/>
                      <a:pt x="347" y="137"/>
                    </a:cubicBezTo>
                    <a:cubicBezTo>
                      <a:pt x="347" y="143"/>
                      <a:pt x="352" y="143"/>
                      <a:pt x="342" y="153"/>
                    </a:cubicBezTo>
                    <a:cubicBezTo>
                      <a:pt x="333" y="162"/>
                      <a:pt x="296" y="161"/>
                      <a:pt x="310" y="164"/>
                    </a:cubicBezTo>
                    <a:cubicBezTo>
                      <a:pt x="325" y="167"/>
                      <a:pt x="329" y="167"/>
                      <a:pt x="328" y="17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3" name="Freeform 50">
                <a:extLst>
                  <a:ext uri="{FF2B5EF4-FFF2-40B4-BE49-F238E27FC236}">
                    <a16:creationId xmlns:a16="http://schemas.microsoft.com/office/drawing/2014/main" id="{9F586A23-846D-2157-8EB1-10AE5691B6FA}"/>
                  </a:ext>
                </a:extLst>
              </p:cNvPr>
              <p:cNvSpPr>
                <a:spLocks/>
              </p:cNvSpPr>
              <p:nvPr/>
            </p:nvSpPr>
            <p:spPr bwMode="auto">
              <a:xfrm>
                <a:off x="5064630" y="1483474"/>
                <a:ext cx="290012" cy="279299"/>
              </a:xfrm>
              <a:custGeom>
                <a:avLst/>
                <a:gdLst/>
                <a:ahLst/>
                <a:cxnLst>
                  <a:cxn ang="0">
                    <a:pos x="137" y="35"/>
                  </a:cxn>
                  <a:cxn ang="0">
                    <a:pos x="138" y="26"/>
                  </a:cxn>
                  <a:cxn ang="0">
                    <a:pos x="129" y="31"/>
                  </a:cxn>
                  <a:cxn ang="0">
                    <a:pos x="121" y="34"/>
                  </a:cxn>
                  <a:cxn ang="0">
                    <a:pos x="117" y="28"/>
                  </a:cxn>
                  <a:cxn ang="0">
                    <a:pos x="111" y="17"/>
                  </a:cxn>
                  <a:cxn ang="0">
                    <a:pos x="101" y="14"/>
                  </a:cxn>
                  <a:cxn ang="0">
                    <a:pos x="86" y="18"/>
                  </a:cxn>
                  <a:cxn ang="0">
                    <a:pos x="72" y="13"/>
                  </a:cxn>
                  <a:cxn ang="0">
                    <a:pos x="60" y="3"/>
                  </a:cxn>
                  <a:cxn ang="0">
                    <a:pos x="46" y="0"/>
                  </a:cxn>
                  <a:cxn ang="0">
                    <a:pos x="34" y="8"/>
                  </a:cxn>
                  <a:cxn ang="0">
                    <a:pos x="24" y="15"/>
                  </a:cxn>
                  <a:cxn ang="0">
                    <a:pos x="14" y="15"/>
                  </a:cxn>
                  <a:cxn ang="0">
                    <a:pos x="16" y="22"/>
                  </a:cxn>
                  <a:cxn ang="0">
                    <a:pos x="17" y="36"/>
                  </a:cxn>
                  <a:cxn ang="0">
                    <a:pos x="13" y="45"/>
                  </a:cxn>
                  <a:cxn ang="0">
                    <a:pos x="4" y="53"/>
                  </a:cxn>
                  <a:cxn ang="0">
                    <a:pos x="4" y="63"/>
                  </a:cxn>
                  <a:cxn ang="0">
                    <a:pos x="17" y="74"/>
                  </a:cxn>
                  <a:cxn ang="0">
                    <a:pos x="21" y="88"/>
                  </a:cxn>
                  <a:cxn ang="0">
                    <a:pos x="27" y="100"/>
                  </a:cxn>
                  <a:cxn ang="0">
                    <a:pos x="38" y="104"/>
                  </a:cxn>
                  <a:cxn ang="0">
                    <a:pos x="45" y="107"/>
                  </a:cxn>
                  <a:cxn ang="0">
                    <a:pos x="49" y="118"/>
                  </a:cxn>
                  <a:cxn ang="0">
                    <a:pos x="56" y="125"/>
                  </a:cxn>
                  <a:cxn ang="0">
                    <a:pos x="67" y="131"/>
                  </a:cxn>
                  <a:cxn ang="0">
                    <a:pos x="74" y="142"/>
                  </a:cxn>
                  <a:cxn ang="0">
                    <a:pos x="80" y="151"/>
                  </a:cxn>
                  <a:cxn ang="0">
                    <a:pos x="90" y="155"/>
                  </a:cxn>
                  <a:cxn ang="0">
                    <a:pos x="99" y="151"/>
                  </a:cxn>
                  <a:cxn ang="0">
                    <a:pos x="106" y="141"/>
                  </a:cxn>
                  <a:cxn ang="0">
                    <a:pos x="105" y="131"/>
                  </a:cxn>
                  <a:cxn ang="0">
                    <a:pos x="107" y="125"/>
                  </a:cxn>
                  <a:cxn ang="0">
                    <a:pos x="113" y="116"/>
                  </a:cxn>
                  <a:cxn ang="0">
                    <a:pos x="127" y="110"/>
                  </a:cxn>
                  <a:cxn ang="0">
                    <a:pos x="139" y="108"/>
                  </a:cxn>
                  <a:cxn ang="0">
                    <a:pos x="151" y="111"/>
                  </a:cxn>
                  <a:cxn ang="0">
                    <a:pos x="160" y="110"/>
                  </a:cxn>
                  <a:cxn ang="0">
                    <a:pos x="156" y="104"/>
                  </a:cxn>
                  <a:cxn ang="0">
                    <a:pos x="154" y="97"/>
                  </a:cxn>
                  <a:cxn ang="0">
                    <a:pos x="158" y="89"/>
                  </a:cxn>
                  <a:cxn ang="0">
                    <a:pos x="155" y="80"/>
                  </a:cxn>
                  <a:cxn ang="0">
                    <a:pos x="154" y="69"/>
                  </a:cxn>
                  <a:cxn ang="0">
                    <a:pos x="146" y="58"/>
                  </a:cxn>
                  <a:cxn ang="0">
                    <a:pos x="141" y="46"/>
                  </a:cxn>
                  <a:cxn ang="0">
                    <a:pos x="142" y="39"/>
                  </a:cxn>
                  <a:cxn ang="0">
                    <a:pos x="133" y="39"/>
                  </a:cxn>
                </a:cxnLst>
                <a:rect l="0" t="0" r="r" b="b"/>
                <a:pathLst>
                  <a:path w="160" h="155">
                    <a:moveTo>
                      <a:pt x="133" y="39"/>
                    </a:moveTo>
                    <a:cubicBezTo>
                      <a:pt x="134" y="37"/>
                      <a:pt x="136" y="36"/>
                      <a:pt x="137" y="35"/>
                    </a:cubicBezTo>
                    <a:cubicBezTo>
                      <a:pt x="138" y="34"/>
                      <a:pt x="139" y="31"/>
                      <a:pt x="139" y="30"/>
                    </a:cubicBezTo>
                    <a:cubicBezTo>
                      <a:pt x="139" y="29"/>
                      <a:pt x="138" y="27"/>
                      <a:pt x="138" y="26"/>
                    </a:cubicBezTo>
                    <a:cubicBezTo>
                      <a:pt x="137" y="26"/>
                      <a:pt x="136" y="26"/>
                      <a:pt x="134" y="27"/>
                    </a:cubicBezTo>
                    <a:cubicBezTo>
                      <a:pt x="132" y="28"/>
                      <a:pt x="130" y="30"/>
                      <a:pt x="129" y="31"/>
                    </a:cubicBezTo>
                    <a:cubicBezTo>
                      <a:pt x="128" y="32"/>
                      <a:pt x="126" y="33"/>
                      <a:pt x="125" y="34"/>
                    </a:cubicBezTo>
                    <a:cubicBezTo>
                      <a:pt x="123" y="35"/>
                      <a:pt x="122" y="35"/>
                      <a:pt x="121" y="34"/>
                    </a:cubicBezTo>
                    <a:cubicBezTo>
                      <a:pt x="121" y="33"/>
                      <a:pt x="119" y="32"/>
                      <a:pt x="118" y="31"/>
                    </a:cubicBezTo>
                    <a:cubicBezTo>
                      <a:pt x="118" y="30"/>
                      <a:pt x="117" y="28"/>
                      <a:pt x="117" y="28"/>
                    </a:cubicBezTo>
                    <a:cubicBezTo>
                      <a:pt x="117" y="26"/>
                      <a:pt x="116" y="24"/>
                      <a:pt x="115" y="22"/>
                    </a:cubicBezTo>
                    <a:cubicBezTo>
                      <a:pt x="114" y="20"/>
                      <a:pt x="112" y="18"/>
                      <a:pt x="111" y="17"/>
                    </a:cubicBezTo>
                    <a:cubicBezTo>
                      <a:pt x="109" y="15"/>
                      <a:pt x="108" y="13"/>
                      <a:pt x="107" y="13"/>
                    </a:cubicBezTo>
                    <a:cubicBezTo>
                      <a:pt x="106" y="13"/>
                      <a:pt x="103" y="13"/>
                      <a:pt x="101" y="14"/>
                    </a:cubicBezTo>
                    <a:cubicBezTo>
                      <a:pt x="99" y="15"/>
                      <a:pt x="95" y="17"/>
                      <a:pt x="94" y="18"/>
                    </a:cubicBezTo>
                    <a:cubicBezTo>
                      <a:pt x="92" y="18"/>
                      <a:pt x="88" y="19"/>
                      <a:pt x="86" y="18"/>
                    </a:cubicBezTo>
                    <a:cubicBezTo>
                      <a:pt x="84" y="18"/>
                      <a:pt x="80" y="17"/>
                      <a:pt x="79" y="17"/>
                    </a:cubicBezTo>
                    <a:cubicBezTo>
                      <a:pt x="78" y="15"/>
                      <a:pt x="74" y="13"/>
                      <a:pt x="72" y="13"/>
                    </a:cubicBezTo>
                    <a:cubicBezTo>
                      <a:pt x="70" y="11"/>
                      <a:pt x="68" y="8"/>
                      <a:pt x="66" y="7"/>
                    </a:cubicBezTo>
                    <a:cubicBezTo>
                      <a:pt x="64" y="6"/>
                      <a:pt x="62" y="4"/>
                      <a:pt x="60" y="3"/>
                    </a:cubicBezTo>
                    <a:cubicBezTo>
                      <a:pt x="59" y="2"/>
                      <a:pt x="56" y="1"/>
                      <a:pt x="53" y="1"/>
                    </a:cubicBezTo>
                    <a:cubicBezTo>
                      <a:pt x="51" y="0"/>
                      <a:pt x="48" y="0"/>
                      <a:pt x="46" y="0"/>
                    </a:cubicBezTo>
                    <a:cubicBezTo>
                      <a:pt x="44" y="1"/>
                      <a:pt x="42" y="1"/>
                      <a:pt x="40" y="3"/>
                    </a:cubicBezTo>
                    <a:cubicBezTo>
                      <a:pt x="38" y="6"/>
                      <a:pt x="36" y="8"/>
                      <a:pt x="34" y="8"/>
                    </a:cubicBezTo>
                    <a:cubicBezTo>
                      <a:pt x="32" y="8"/>
                      <a:pt x="30" y="9"/>
                      <a:pt x="29" y="10"/>
                    </a:cubicBezTo>
                    <a:cubicBezTo>
                      <a:pt x="28" y="11"/>
                      <a:pt x="26" y="13"/>
                      <a:pt x="24" y="15"/>
                    </a:cubicBezTo>
                    <a:cubicBezTo>
                      <a:pt x="22" y="15"/>
                      <a:pt x="20" y="16"/>
                      <a:pt x="19" y="16"/>
                    </a:cubicBezTo>
                    <a:cubicBezTo>
                      <a:pt x="18" y="16"/>
                      <a:pt x="16" y="15"/>
                      <a:pt x="14" y="15"/>
                    </a:cubicBezTo>
                    <a:cubicBezTo>
                      <a:pt x="12" y="14"/>
                      <a:pt x="12" y="15"/>
                      <a:pt x="12" y="17"/>
                    </a:cubicBezTo>
                    <a:cubicBezTo>
                      <a:pt x="13" y="18"/>
                      <a:pt x="15" y="21"/>
                      <a:pt x="16" y="22"/>
                    </a:cubicBezTo>
                    <a:cubicBezTo>
                      <a:pt x="17" y="24"/>
                      <a:pt x="17" y="27"/>
                      <a:pt x="18" y="29"/>
                    </a:cubicBezTo>
                    <a:cubicBezTo>
                      <a:pt x="18" y="31"/>
                      <a:pt x="17" y="34"/>
                      <a:pt x="17" y="36"/>
                    </a:cubicBezTo>
                    <a:cubicBezTo>
                      <a:pt x="16" y="39"/>
                      <a:pt x="15" y="40"/>
                      <a:pt x="15" y="40"/>
                    </a:cubicBezTo>
                    <a:cubicBezTo>
                      <a:pt x="15" y="40"/>
                      <a:pt x="15" y="42"/>
                      <a:pt x="13" y="45"/>
                    </a:cubicBezTo>
                    <a:cubicBezTo>
                      <a:pt x="11" y="46"/>
                      <a:pt x="9" y="50"/>
                      <a:pt x="8" y="51"/>
                    </a:cubicBezTo>
                    <a:cubicBezTo>
                      <a:pt x="7" y="51"/>
                      <a:pt x="6" y="53"/>
                      <a:pt x="4" y="53"/>
                    </a:cubicBezTo>
                    <a:cubicBezTo>
                      <a:pt x="3" y="53"/>
                      <a:pt x="1" y="55"/>
                      <a:pt x="1" y="57"/>
                    </a:cubicBezTo>
                    <a:cubicBezTo>
                      <a:pt x="0" y="58"/>
                      <a:pt x="2" y="61"/>
                      <a:pt x="4" y="63"/>
                    </a:cubicBezTo>
                    <a:cubicBezTo>
                      <a:pt x="7" y="64"/>
                      <a:pt x="10" y="66"/>
                      <a:pt x="12" y="67"/>
                    </a:cubicBezTo>
                    <a:cubicBezTo>
                      <a:pt x="15" y="69"/>
                      <a:pt x="17" y="72"/>
                      <a:pt x="17" y="74"/>
                    </a:cubicBezTo>
                    <a:cubicBezTo>
                      <a:pt x="17" y="76"/>
                      <a:pt x="18" y="79"/>
                      <a:pt x="19" y="82"/>
                    </a:cubicBezTo>
                    <a:cubicBezTo>
                      <a:pt x="19" y="83"/>
                      <a:pt x="20" y="86"/>
                      <a:pt x="21" y="88"/>
                    </a:cubicBezTo>
                    <a:cubicBezTo>
                      <a:pt x="22" y="90"/>
                      <a:pt x="23" y="93"/>
                      <a:pt x="23" y="94"/>
                    </a:cubicBezTo>
                    <a:cubicBezTo>
                      <a:pt x="24" y="95"/>
                      <a:pt x="26" y="98"/>
                      <a:pt x="27" y="100"/>
                    </a:cubicBezTo>
                    <a:cubicBezTo>
                      <a:pt x="29" y="103"/>
                      <a:pt x="31" y="104"/>
                      <a:pt x="33" y="104"/>
                    </a:cubicBezTo>
                    <a:cubicBezTo>
                      <a:pt x="35" y="104"/>
                      <a:pt x="37" y="104"/>
                      <a:pt x="38" y="104"/>
                    </a:cubicBezTo>
                    <a:cubicBezTo>
                      <a:pt x="39" y="103"/>
                      <a:pt x="40" y="103"/>
                      <a:pt x="40" y="104"/>
                    </a:cubicBezTo>
                    <a:cubicBezTo>
                      <a:pt x="41" y="105"/>
                      <a:pt x="43" y="107"/>
                      <a:pt x="45" y="107"/>
                    </a:cubicBezTo>
                    <a:cubicBezTo>
                      <a:pt x="46" y="109"/>
                      <a:pt x="48" y="111"/>
                      <a:pt x="48" y="112"/>
                    </a:cubicBezTo>
                    <a:cubicBezTo>
                      <a:pt x="48" y="114"/>
                      <a:pt x="49" y="117"/>
                      <a:pt x="49" y="118"/>
                    </a:cubicBezTo>
                    <a:cubicBezTo>
                      <a:pt x="49" y="120"/>
                      <a:pt x="51" y="122"/>
                      <a:pt x="53" y="123"/>
                    </a:cubicBezTo>
                    <a:cubicBezTo>
                      <a:pt x="55" y="124"/>
                      <a:pt x="56" y="125"/>
                      <a:pt x="56" y="125"/>
                    </a:cubicBezTo>
                    <a:cubicBezTo>
                      <a:pt x="56" y="125"/>
                      <a:pt x="58" y="126"/>
                      <a:pt x="60" y="126"/>
                    </a:cubicBezTo>
                    <a:cubicBezTo>
                      <a:pt x="63" y="127"/>
                      <a:pt x="65" y="130"/>
                      <a:pt x="67" y="131"/>
                    </a:cubicBezTo>
                    <a:cubicBezTo>
                      <a:pt x="68" y="134"/>
                      <a:pt x="71" y="136"/>
                      <a:pt x="72" y="137"/>
                    </a:cubicBezTo>
                    <a:cubicBezTo>
                      <a:pt x="74" y="138"/>
                      <a:pt x="74" y="140"/>
                      <a:pt x="74" y="142"/>
                    </a:cubicBezTo>
                    <a:cubicBezTo>
                      <a:pt x="75" y="143"/>
                      <a:pt x="75" y="146"/>
                      <a:pt x="75" y="147"/>
                    </a:cubicBezTo>
                    <a:cubicBezTo>
                      <a:pt x="76" y="149"/>
                      <a:pt x="78" y="150"/>
                      <a:pt x="80" y="151"/>
                    </a:cubicBezTo>
                    <a:cubicBezTo>
                      <a:pt x="82" y="151"/>
                      <a:pt x="84" y="152"/>
                      <a:pt x="86" y="154"/>
                    </a:cubicBezTo>
                    <a:cubicBezTo>
                      <a:pt x="89" y="155"/>
                      <a:pt x="90" y="155"/>
                      <a:pt x="90" y="155"/>
                    </a:cubicBezTo>
                    <a:cubicBezTo>
                      <a:pt x="90" y="155"/>
                      <a:pt x="92" y="154"/>
                      <a:pt x="92" y="153"/>
                    </a:cubicBezTo>
                    <a:cubicBezTo>
                      <a:pt x="94" y="151"/>
                      <a:pt x="97" y="150"/>
                      <a:pt x="99" y="151"/>
                    </a:cubicBezTo>
                    <a:cubicBezTo>
                      <a:pt x="100" y="151"/>
                      <a:pt x="103" y="149"/>
                      <a:pt x="104" y="147"/>
                    </a:cubicBezTo>
                    <a:cubicBezTo>
                      <a:pt x="106" y="146"/>
                      <a:pt x="107" y="142"/>
                      <a:pt x="106" y="141"/>
                    </a:cubicBezTo>
                    <a:cubicBezTo>
                      <a:pt x="105" y="139"/>
                      <a:pt x="104" y="136"/>
                      <a:pt x="104" y="135"/>
                    </a:cubicBezTo>
                    <a:cubicBezTo>
                      <a:pt x="103" y="134"/>
                      <a:pt x="104" y="132"/>
                      <a:pt x="105" y="131"/>
                    </a:cubicBezTo>
                    <a:cubicBezTo>
                      <a:pt x="106" y="130"/>
                      <a:pt x="106" y="130"/>
                      <a:pt x="107" y="129"/>
                    </a:cubicBezTo>
                    <a:cubicBezTo>
                      <a:pt x="107" y="129"/>
                      <a:pt x="107" y="127"/>
                      <a:pt x="107" y="125"/>
                    </a:cubicBezTo>
                    <a:cubicBezTo>
                      <a:pt x="106" y="124"/>
                      <a:pt x="107" y="122"/>
                      <a:pt x="108" y="120"/>
                    </a:cubicBezTo>
                    <a:cubicBezTo>
                      <a:pt x="110" y="118"/>
                      <a:pt x="112" y="117"/>
                      <a:pt x="113" y="116"/>
                    </a:cubicBezTo>
                    <a:cubicBezTo>
                      <a:pt x="115" y="114"/>
                      <a:pt x="118" y="113"/>
                      <a:pt x="121" y="112"/>
                    </a:cubicBezTo>
                    <a:cubicBezTo>
                      <a:pt x="122" y="112"/>
                      <a:pt x="126" y="111"/>
                      <a:pt x="127" y="110"/>
                    </a:cubicBezTo>
                    <a:cubicBezTo>
                      <a:pt x="129" y="109"/>
                      <a:pt x="131" y="109"/>
                      <a:pt x="133" y="108"/>
                    </a:cubicBezTo>
                    <a:cubicBezTo>
                      <a:pt x="135" y="107"/>
                      <a:pt x="137" y="108"/>
                      <a:pt x="139" y="108"/>
                    </a:cubicBezTo>
                    <a:cubicBezTo>
                      <a:pt x="141" y="110"/>
                      <a:pt x="144" y="111"/>
                      <a:pt x="146" y="111"/>
                    </a:cubicBezTo>
                    <a:cubicBezTo>
                      <a:pt x="146" y="111"/>
                      <a:pt x="149" y="111"/>
                      <a:pt x="151" y="111"/>
                    </a:cubicBezTo>
                    <a:cubicBezTo>
                      <a:pt x="152" y="111"/>
                      <a:pt x="154" y="111"/>
                      <a:pt x="156" y="110"/>
                    </a:cubicBezTo>
                    <a:cubicBezTo>
                      <a:pt x="158" y="110"/>
                      <a:pt x="160" y="110"/>
                      <a:pt x="160" y="110"/>
                    </a:cubicBezTo>
                    <a:cubicBezTo>
                      <a:pt x="160" y="110"/>
                      <a:pt x="159" y="109"/>
                      <a:pt x="157" y="108"/>
                    </a:cubicBezTo>
                    <a:cubicBezTo>
                      <a:pt x="156" y="107"/>
                      <a:pt x="155" y="105"/>
                      <a:pt x="156" y="104"/>
                    </a:cubicBezTo>
                    <a:cubicBezTo>
                      <a:pt x="156" y="102"/>
                      <a:pt x="156" y="100"/>
                      <a:pt x="155" y="99"/>
                    </a:cubicBezTo>
                    <a:cubicBezTo>
                      <a:pt x="154" y="99"/>
                      <a:pt x="154" y="98"/>
                      <a:pt x="154" y="97"/>
                    </a:cubicBezTo>
                    <a:cubicBezTo>
                      <a:pt x="155" y="96"/>
                      <a:pt x="156" y="94"/>
                      <a:pt x="157" y="93"/>
                    </a:cubicBezTo>
                    <a:cubicBezTo>
                      <a:pt x="159" y="93"/>
                      <a:pt x="159" y="91"/>
                      <a:pt x="158" y="89"/>
                    </a:cubicBezTo>
                    <a:cubicBezTo>
                      <a:pt x="156" y="88"/>
                      <a:pt x="155" y="86"/>
                      <a:pt x="155" y="85"/>
                    </a:cubicBezTo>
                    <a:cubicBezTo>
                      <a:pt x="154" y="83"/>
                      <a:pt x="154" y="82"/>
                      <a:pt x="155" y="80"/>
                    </a:cubicBezTo>
                    <a:cubicBezTo>
                      <a:pt x="156" y="78"/>
                      <a:pt x="156" y="76"/>
                      <a:pt x="156" y="75"/>
                    </a:cubicBezTo>
                    <a:cubicBezTo>
                      <a:pt x="156" y="73"/>
                      <a:pt x="155" y="71"/>
                      <a:pt x="154" y="69"/>
                    </a:cubicBezTo>
                    <a:cubicBezTo>
                      <a:pt x="153" y="68"/>
                      <a:pt x="151" y="66"/>
                      <a:pt x="150" y="64"/>
                    </a:cubicBezTo>
                    <a:cubicBezTo>
                      <a:pt x="149" y="62"/>
                      <a:pt x="147" y="60"/>
                      <a:pt x="146" y="58"/>
                    </a:cubicBezTo>
                    <a:cubicBezTo>
                      <a:pt x="144" y="57"/>
                      <a:pt x="143" y="53"/>
                      <a:pt x="142" y="51"/>
                    </a:cubicBezTo>
                    <a:cubicBezTo>
                      <a:pt x="142" y="49"/>
                      <a:pt x="141" y="46"/>
                      <a:pt x="141" y="46"/>
                    </a:cubicBezTo>
                    <a:cubicBezTo>
                      <a:pt x="140" y="44"/>
                      <a:pt x="140" y="42"/>
                      <a:pt x="141" y="40"/>
                    </a:cubicBezTo>
                    <a:cubicBezTo>
                      <a:pt x="142" y="40"/>
                      <a:pt x="142" y="39"/>
                      <a:pt x="142" y="39"/>
                    </a:cubicBezTo>
                    <a:cubicBezTo>
                      <a:pt x="142" y="39"/>
                      <a:pt x="140" y="39"/>
                      <a:pt x="138" y="40"/>
                    </a:cubicBezTo>
                    <a:cubicBezTo>
                      <a:pt x="135" y="41"/>
                      <a:pt x="133" y="40"/>
                      <a:pt x="133" y="39"/>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4" name="Freeform 51">
                <a:extLst>
                  <a:ext uri="{FF2B5EF4-FFF2-40B4-BE49-F238E27FC236}">
                    <a16:creationId xmlns:a16="http://schemas.microsoft.com/office/drawing/2014/main" id="{AF99F1BF-AA84-9230-CB55-54A8A73F082F}"/>
                  </a:ext>
                </a:extLst>
              </p:cNvPr>
              <p:cNvSpPr>
                <a:spLocks/>
              </p:cNvSpPr>
              <p:nvPr/>
            </p:nvSpPr>
            <p:spPr bwMode="auto">
              <a:xfrm>
                <a:off x="5227618" y="1664827"/>
                <a:ext cx="319089" cy="267821"/>
              </a:xfrm>
              <a:custGeom>
                <a:avLst/>
                <a:gdLst/>
                <a:ahLst/>
                <a:cxnLst>
                  <a:cxn ang="0">
                    <a:pos x="50" y="8"/>
                  </a:cxn>
                  <a:cxn ang="0">
                    <a:pos x="31" y="11"/>
                  </a:cxn>
                  <a:cxn ang="0">
                    <a:pos x="18" y="24"/>
                  </a:cxn>
                  <a:cxn ang="0">
                    <a:pos x="14" y="34"/>
                  </a:cxn>
                  <a:cxn ang="0">
                    <a:pos x="9" y="50"/>
                  </a:cxn>
                  <a:cxn ang="0">
                    <a:pos x="4" y="56"/>
                  </a:cxn>
                  <a:cxn ang="0">
                    <a:pos x="8" y="57"/>
                  </a:cxn>
                  <a:cxn ang="0">
                    <a:pos x="15" y="61"/>
                  </a:cxn>
                  <a:cxn ang="0">
                    <a:pos x="22" y="65"/>
                  </a:cxn>
                  <a:cxn ang="0">
                    <a:pos x="17" y="73"/>
                  </a:cxn>
                  <a:cxn ang="0">
                    <a:pos x="13" y="82"/>
                  </a:cxn>
                  <a:cxn ang="0">
                    <a:pos x="15" y="93"/>
                  </a:cxn>
                  <a:cxn ang="0">
                    <a:pos x="20" y="95"/>
                  </a:cxn>
                  <a:cxn ang="0">
                    <a:pos x="28" y="96"/>
                  </a:cxn>
                  <a:cxn ang="0">
                    <a:pos x="36" y="94"/>
                  </a:cxn>
                  <a:cxn ang="0">
                    <a:pos x="34" y="83"/>
                  </a:cxn>
                  <a:cxn ang="0">
                    <a:pos x="42" y="89"/>
                  </a:cxn>
                  <a:cxn ang="0">
                    <a:pos x="50" y="94"/>
                  </a:cxn>
                  <a:cxn ang="0">
                    <a:pos x="56" y="102"/>
                  </a:cxn>
                  <a:cxn ang="0">
                    <a:pos x="64" y="107"/>
                  </a:cxn>
                  <a:cxn ang="0">
                    <a:pos x="70" y="112"/>
                  </a:cxn>
                  <a:cxn ang="0">
                    <a:pos x="65" y="117"/>
                  </a:cxn>
                  <a:cxn ang="0">
                    <a:pos x="70" y="122"/>
                  </a:cxn>
                  <a:cxn ang="0">
                    <a:pos x="76" y="125"/>
                  </a:cxn>
                  <a:cxn ang="0">
                    <a:pos x="85" y="130"/>
                  </a:cxn>
                  <a:cxn ang="0">
                    <a:pos x="93" y="135"/>
                  </a:cxn>
                  <a:cxn ang="0">
                    <a:pos x="101" y="140"/>
                  </a:cxn>
                  <a:cxn ang="0">
                    <a:pos x="114" y="141"/>
                  </a:cxn>
                  <a:cxn ang="0">
                    <a:pos x="123" y="146"/>
                  </a:cxn>
                  <a:cxn ang="0">
                    <a:pos x="133" y="143"/>
                  </a:cxn>
                  <a:cxn ang="0">
                    <a:pos x="134" y="132"/>
                  </a:cxn>
                  <a:cxn ang="0">
                    <a:pos x="140" y="121"/>
                  </a:cxn>
                  <a:cxn ang="0">
                    <a:pos x="141" y="107"/>
                  </a:cxn>
                  <a:cxn ang="0">
                    <a:pos x="147" y="91"/>
                  </a:cxn>
                  <a:cxn ang="0">
                    <a:pos x="156" y="81"/>
                  </a:cxn>
                  <a:cxn ang="0">
                    <a:pos x="171" y="69"/>
                  </a:cxn>
                  <a:cxn ang="0">
                    <a:pos x="168" y="58"/>
                  </a:cxn>
                  <a:cxn ang="0">
                    <a:pos x="148" y="50"/>
                  </a:cxn>
                  <a:cxn ang="0">
                    <a:pos x="138" y="39"/>
                  </a:cxn>
                  <a:cxn ang="0">
                    <a:pos x="129" y="33"/>
                  </a:cxn>
                  <a:cxn ang="0">
                    <a:pos x="115" y="25"/>
                  </a:cxn>
                  <a:cxn ang="0">
                    <a:pos x="102" y="22"/>
                  </a:cxn>
                  <a:cxn ang="0">
                    <a:pos x="92" y="14"/>
                  </a:cxn>
                  <a:cxn ang="0">
                    <a:pos x="82" y="0"/>
                  </a:cxn>
                  <a:cxn ang="0">
                    <a:pos x="72" y="8"/>
                  </a:cxn>
                  <a:cxn ang="0">
                    <a:pos x="61" y="10"/>
                  </a:cxn>
                </a:cxnLst>
                <a:rect l="0" t="0" r="r" b="b"/>
                <a:pathLst>
                  <a:path w="176" h="148">
                    <a:moveTo>
                      <a:pt x="61" y="10"/>
                    </a:moveTo>
                    <a:cubicBezTo>
                      <a:pt x="59" y="10"/>
                      <a:pt x="57" y="10"/>
                      <a:pt x="56" y="10"/>
                    </a:cubicBezTo>
                    <a:cubicBezTo>
                      <a:pt x="54" y="10"/>
                      <a:pt x="51" y="9"/>
                      <a:pt x="50" y="8"/>
                    </a:cubicBezTo>
                    <a:cubicBezTo>
                      <a:pt x="48" y="7"/>
                      <a:pt x="45" y="6"/>
                      <a:pt x="43" y="7"/>
                    </a:cubicBezTo>
                    <a:cubicBezTo>
                      <a:pt x="42" y="8"/>
                      <a:pt x="39" y="9"/>
                      <a:pt x="37" y="10"/>
                    </a:cubicBezTo>
                    <a:cubicBezTo>
                      <a:pt x="36" y="10"/>
                      <a:pt x="33" y="11"/>
                      <a:pt x="31" y="11"/>
                    </a:cubicBezTo>
                    <a:cubicBezTo>
                      <a:pt x="28" y="12"/>
                      <a:pt x="26" y="13"/>
                      <a:pt x="24" y="15"/>
                    </a:cubicBezTo>
                    <a:cubicBezTo>
                      <a:pt x="22" y="16"/>
                      <a:pt x="20" y="18"/>
                      <a:pt x="19" y="19"/>
                    </a:cubicBezTo>
                    <a:cubicBezTo>
                      <a:pt x="18" y="21"/>
                      <a:pt x="17" y="23"/>
                      <a:pt x="18" y="24"/>
                    </a:cubicBezTo>
                    <a:cubicBezTo>
                      <a:pt x="18" y="26"/>
                      <a:pt x="18" y="28"/>
                      <a:pt x="18" y="28"/>
                    </a:cubicBezTo>
                    <a:cubicBezTo>
                      <a:pt x="17" y="29"/>
                      <a:pt x="16" y="29"/>
                      <a:pt x="15" y="30"/>
                    </a:cubicBezTo>
                    <a:cubicBezTo>
                      <a:pt x="14" y="31"/>
                      <a:pt x="13" y="33"/>
                      <a:pt x="14" y="34"/>
                    </a:cubicBezTo>
                    <a:cubicBezTo>
                      <a:pt x="14" y="35"/>
                      <a:pt x="15" y="38"/>
                      <a:pt x="16" y="40"/>
                    </a:cubicBezTo>
                    <a:cubicBezTo>
                      <a:pt x="17" y="41"/>
                      <a:pt x="16" y="45"/>
                      <a:pt x="14" y="46"/>
                    </a:cubicBezTo>
                    <a:cubicBezTo>
                      <a:pt x="13" y="48"/>
                      <a:pt x="11" y="50"/>
                      <a:pt x="9" y="50"/>
                    </a:cubicBezTo>
                    <a:cubicBezTo>
                      <a:pt x="7" y="49"/>
                      <a:pt x="5" y="50"/>
                      <a:pt x="3" y="52"/>
                    </a:cubicBezTo>
                    <a:cubicBezTo>
                      <a:pt x="2" y="52"/>
                      <a:pt x="0" y="54"/>
                      <a:pt x="0" y="54"/>
                    </a:cubicBezTo>
                    <a:cubicBezTo>
                      <a:pt x="0" y="54"/>
                      <a:pt x="2" y="55"/>
                      <a:pt x="4" y="56"/>
                    </a:cubicBezTo>
                    <a:cubicBezTo>
                      <a:pt x="5" y="57"/>
                      <a:pt x="5" y="57"/>
                      <a:pt x="5" y="57"/>
                    </a:cubicBezTo>
                    <a:cubicBezTo>
                      <a:pt x="5" y="57"/>
                      <a:pt x="6" y="57"/>
                      <a:pt x="6" y="57"/>
                    </a:cubicBezTo>
                    <a:cubicBezTo>
                      <a:pt x="7" y="57"/>
                      <a:pt x="8" y="57"/>
                      <a:pt x="8" y="57"/>
                    </a:cubicBezTo>
                    <a:cubicBezTo>
                      <a:pt x="9" y="57"/>
                      <a:pt x="10" y="57"/>
                      <a:pt x="11" y="57"/>
                    </a:cubicBezTo>
                    <a:cubicBezTo>
                      <a:pt x="11" y="58"/>
                      <a:pt x="12" y="59"/>
                      <a:pt x="13" y="59"/>
                    </a:cubicBezTo>
                    <a:cubicBezTo>
                      <a:pt x="13" y="60"/>
                      <a:pt x="14" y="61"/>
                      <a:pt x="15" y="61"/>
                    </a:cubicBezTo>
                    <a:cubicBezTo>
                      <a:pt x="15" y="61"/>
                      <a:pt x="17" y="62"/>
                      <a:pt x="18" y="62"/>
                    </a:cubicBezTo>
                    <a:cubicBezTo>
                      <a:pt x="18" y="62"/>
                      <a:pt x="20" y="63"/>
                      <a:pt x="21" y="64"/>
                    </a:cubicBezTo>
                    <a:cubicBezTo>
                      <a:pt x="22" y="64"/>
                      <a:pt x="22" y="65"/>
                      <a:pt x="22" y="65"/>
                    </a:cubicBezTo>
                    <a:cubicBezTo>
                      <a:pt x="22" y="66"/>
                      <a:pt x="22" y="67"/>
                      <a:pt x="21" y="68"/>
                    </a:cubicBezTo>
                    <a:cubicBezTo>
                      <a:pt x="21" y="69"/>
                      <a:pt x="20" y="70"/>
                      <a:pt x="19" y="71"/>
                    </a:cubicBezTo>
                    <a:cubicBezTo>
                      <a:pt x="18" y="71"/>
                      <a:pt x="17" y="72"/>
                      <a:pt x="17" y="73"/>
                    </a:cubicBezTo>
                    <a:cubicBezTo>
                      <a:pt x="16" y="74"/>
                      <a:pt x="16" y="75"/>
                      <a:pt x="16" y="76"/>
                    </a:cubicBezTo>
                    <a:cubicBezTo>
                      <a:pt x="15" y="77"/>
                      <a:pt x="14" y="78"/>
                      <a:pt x="13" y="79"/>
                    </a:cubicBezTo>
                    <a:cubicBezTo>
                      <a:pt x="13" y="80"/>
                      <a:pt x="13" y="82"/>
                      <a:pt x="13" y="82"/>
                    </a:cubicBezTo>
                    <a:cubicBezTo>
                      <a:pt x="13" y="83"/>
                      <a:pt x="13" y="85"/>
                      <a:pt x="13" y="86"/>
                    </a:cubicBezTo>
                    <a:cubicBezTo>
                      <a:pt x="13" y="87"/>
                      <a:pt x="14" y="88"/>
                      <a:pt x="14" y="89"/>
                    </a:cubicBezTo>
                    <a:cubicBezTo>
                      <a:pt x="15" y="90"/>
                      <a:pt x="15" y="92"/>
                      <a:pt x="15" y="93"/>
                    </a:cubicBezTo>
                    <a:cubicBezTo>
                      <a:pt x="16" y="93"/>
                      <a:pt x="16" y="94"/>
                      <a:pt x="16" y="95"/>
                    </a:cubicBezTo>
                    <a:cubicBezTo>
                      <a:pt x="17" y="96"/>
                      <a:pt x="17" y="96"/>
                      <a:pt x="18" y="96"/>
                    </a:cubicBezTo>
                    <a:cubicBezTo>
                      <a:pt x="18" y="96"/>
                      <a:pt x="19" y="96"/>
                      <a:pt x="20" y="95"/>
                    </a:cubicBezTo>
                    <a:cubicBezTo>
                      <a:pt x="21" y="94"/>
                      <a:pt x="23" y="94"/>
                      <a:pt x="24" y="93"/>
                    </a:cubicBezTo>
                    <a:cubicBezTo>
                      <a:pt x="24" y="93"/>
                      <a:pt x="25" y="93"/>
                      <a:pt x="26" y="94"/>
                    </a:cubicBezTo>
                    <a:cubicBezTo>
                      <a:pt x="26" y="95"/>
                      <a:pt x="27" y="96"/>
                      <a:pt x="28" y="96"/>
                    </a:cubicBezTo>
                    <a:cubicBezTo>
                      <a:pt x="28" y="96"/>
                      <a:pt x="30" y="97"/>
                      <a:pt x="31" y="97"/>
                    </a:cubicBezTo>
                    <a:cubicBezTo>
                      <a:pt x="32" y="97"/>
                      <a:pt x="34" y="97"/>
                      <a:pt x="35" y="96"/>
                    </a:cubicBezTo>
                    <a:cubicBezTo>
                      <a:pt x="35" y="96"/>
                      <a:pt x="36" y="95"/>
                      <a:pt x="36" y="94"/>
                    </a:cubicBezTo>
                    <a:cubicBezTo>
                      <a:pt x="36" y="93"/>
                      <a:pt x="36" y="91"/>
                      <a:pt x="35" y="89"/>
                    </a:cubicBezTo>
                    <a:cubicBezTo>
                      <a:pt x="34" y="89"/>
                      <a:pt x="34" y="87"/>
                      <a:pt x="34" y="85"/>
                    </a:cubicBezTo>
                    <a:cubicBezTo>
                      <a:pt x="34" y="84"/>
                      <a:pt x="34" y="84"/>
                      <a:pt x="34" y="83"/>
                    </a:cubicBezTo>
                    <a:cubicBezTo>
                      <a:pt x="35" y="83"/>
                      <a:pt x="36" y="83"/>
                      <a:pt x="37" y="83"/>
                    </a:cubicBezTo>
                    <a:cubicBezTo>
                      <a:pt x="39" y="84"/>
                      <a:pt x="40" y="84"/>
                      <a:pt x="41" y="86"/>
                    </a:cubicBezTo>
                    <a:cubicBezTo>
                      <a:pt x="41" y="87"/>
                      <a:pt x="42" y="89"/>
                      <a:pt x="42" y="89"/>
                    </a:cubicBezTo>
                    <a:cubicBezTo>
                      <a:pt x="42" y="90"/>
                      <a:pt x="44" y="91"/>
                      <a:pt x="44" y="92"/>
                    </a:cubicBezTo>
                    <a:cubicBezTo>
                      <a:pt x="45" y="92"/>
                      <a:pt x="46" y="93"/>
                      <a:pt x="47" y="93"/>
                    </a:cubicBezTo>
                    <a:cubicBezTo>
                      <a:pt x="48" y="93"/>
                      <a:pt x="49" y="93"/>
                      <a:pt x="50" y="94"/>
                    </a:cubicBezTo>
                    <a:cubicBezTo>
                      <a:pt x="51" y="95"/>
                      <a:pt x="51" y="96"/>
                      <a:pt x="51" y="97"/>
                    </a:cubicBezTo>
                    <a:cubicBezTo>
                      <a:pt x="52" y="97"/>
                      <a:pt x="53" y="99"/>
                      <a:pt x="54" y="100"/>
                    </a:cubicBezTo>
                    <a:cubicBezTo>
                      <a:pt x="54" y="101"/>
                      <a:pt x="55" y="102"/>
                      <a:pt x="56" y="102"/>
                    </a:cubicBezTo>
                    <a:cubicBezTo>
                      <a:pt x="56" y="102"/>
                      <a:pt x="57" y="103"/>
                      <a:pt x="58" y="103"/>
                    </a:cubicBezTo>
                    <a:cubicBezTo>
                      <a:pt x="59" y="103"/>
                      <a:pt x="60" y="104"/>
                      <a:pt x="61" y="105"/>
                    </a:cubicBezTo>
                    <a:cubicBezTo>
                      <a:pt x="61" y="106"/>
                      <a:pt x="63" y="106"/>
                      <a:pt x="64" y="107"/>
                    </a:cubicBezTo>
                    <a:cubicBezTo>
                      <a:pt x="65" y="108"/>
                      <a:pt x="66" y="108"/>
                      <a:pt x="67" y="108"/>
                    </a:cubicBezTo>
                    <a:cubicBezTo>
                      <a:pt x="69" y="109"/>
                      <a:pt x="69" y="110"/>
                      <a:pt x="70" y="110"/>
                    </a:cubicBezTo>
                    <a:cubicBezTo>
                      <a:pt x="70" y="110"/>
                      <a:pt x="70" y="111"/>
                      <a:pt x="70" y="112"/>
                    </a:cubicBezTo>
                    <a:cubicBezTo>
                      <a:pt x="70" y="113"/>
                      <a:pt x="69" y="114"/>
                      <a:pt x="69" y="114"/>
                    </a:cubicBezTo>
                    <a:cubicBezTo>
                      <a:pt x="69" y="114"/>
                      <a:pt x="67" y="115"/>
                      <a:pt x="66" y="115"/>
                    </a:cubicBezTo>
                    <a:cubicBezTo>
                      <a:pt x="65" y="115"/>
                      <a:pt x="65" y="116"/>
                      <a:pt x="65" y="117"/>
                    </a:cubicBezTo>
                    <a:cubicBezTo>
                      <a:pt x="65" y="117"/>
                      <a:pt x="65" y="117"/>
                      <a:pt x="65" y="118"/>
                    </a:cubicBezTo>
                    <a:cubicBezTo>
                      <a:pt x="65" y="119"/>
                      <a:pt x="66" y="120"/>
                      <a:pt x="67" y="121"/>
                    </a:cubicBezTo>
                    <a:cubicBezTo>
                      <a:pt x="68" y="121"/>
                      <a:pt x="69" y="121"/>
                      <a:pt x="70" y="122"/>
                    </a:cubicBezTo>
                    <a:cubicBezTo>
                      <a:pt x="70" y="123"/>
                      <a:pt x="70" y="124"/>
                      <a:pt x="70" y="125"/>
                    </a:cubicBezTo>
                    <a:cubicBezTo>
                      <a:pt x="71" y="126"/>
                      <a:pt x="72" y="126"/>
                      <a:pt x="72" y="126"/>
                    </a:cubicBezTo>
                    <a:cubicBezTo>
                      <a:pt x="73" y="126"/>
                      <a:pt x="75" y="126"/>
                      <a:pt x="76" y="125"/>
                    </a:cubicBezTo>
                    <a:cubicBezTo>
                      <a:pt x="77" y="125"/>
                      <a:pt x="79" y="126"/>
                      <a:pt x="79" y="126"/>
                    </a:cubicBezTo>
                    <a:cubicBezTo>
                      <a:pt x="81" y="126"/>
                      <a:pt x="82" y="127"/>
                      <a:pt x="83" y="128"/>
                    </a:cubicBezTo>
                    <a:cubicBezTo>
                      <a:pt x="83" y="129"/>
                      <a:pt x="84" y="129"/>
                      <a:pt x="85" y="130"/>
                    </a:cubicBezTo>
                    <a:cubicBezTo>
                      <a:pt x="85" y="130"/>
                      <a:pt x="86" y="131"/>
                      <a:pt x="87" y="132"/>
                    </a:cubicBezTo>
                    <a:cubicBezTo>
                      <a:pt x="87" y="133"/>
                      <a:pt x="89" y="134"/>
                      <a:pt x="90" y="134"/>
                    </a:cubicBezTo>
                    <a:cubicBezTo>
                      <a:pt x="90" y="134"/>
                      <a:pt x="92" y="134"/>
                      <a:pt x="93" y="135"/>
                    </a:cubicBezTo>
                    <a:cubicBezTo>
                      <a:pt x="94" y="135"/>
                      <a:pt x="96" y="136"/>
                      <a:pt x="96" y="137"/>
                    </a:cubicBezTo>
                    <a:cubicBezTo>
                      <a:pt x="96" y="138"/>
                      <a:pt x="97" y="138"/>
                      <a:pt x="98" y="139"/>
                    </a:cubicBezTo>
                    <a:cubicBezTo>
                      <a:pt x="98" y="140"/>
                      <a:pt x="100" y="140"/>
                      <a:pt x="101" y="140"/>
                    </a:cubicBezTo>
                    <a:cubicBezTo>
                      <a:pt x="102" y="140"/>
                      <a:pt x="104" y="140"/>
                      <a:pt x="104" y="140"/>
                    </a:cubicBezTo>
                    <a:cubicBezTo>
                      <a:pt x="105" y="140"/>
                      <a:pt x="108" y="140"/>
                      <a:pt x="109" y="140"/>
                    </a:cubicBezTo>
                    <a:cubicBezTo>
                      <a:pt x="111" y="140"/>
                      <a:pt x="113" y="141"/>
                      <a:pt x="114" y="141"/>
                    </a:cubicBezTo>
                    <a:cubicBezTo>
                      <a:pt x="115" y="140"/>
                      <a:pt x="117" y="141"/>
                      <a:pt x="118" y="142"/>
                    </a:cubicBezTo>
                    <a:cubicBezTo>
                      <a:pt x="119" y="143"/>
                      <a:pt x="121" y="144"/>
                      <a:pt x="121" y="145"/>
                    </a:cubicBezTo>
                    <a:cubicBezTo>
                      <a:pt x="121" y="145"/>
                      <a:pt x="122" y="146"/>
                      <a:pt x="123" y="146"/>
                    </a:cubicBezTo>
                    <a:cubicBezTo>
                      <a:pt x="125" y="147"/>
                      <a:pt x="127" y="148"/>
                      <a:pt x="128" y="147"/>
                    </a:cubicBezTo>
                    <a:cubicBezTo>
                      <a:pt x="129" y="147"/>
                      <a:pt x="130" y="145"/>
                      <a:pt x="131" y="144"/>
                    </a:cubicBezTo>
                    <a:cubicBezTo>
                      <a:pt x="132" y="143"/>
                      <a:pt x="133" y="143"/>
                      <a:pt x="133" y="143"/>
                    </a:cubicBezTo>
                    <a:cubicBezTo>
                      <a:pt x="132" y="142"/>
                      <a:pt x="131" y="141"/>
                      <a:pt x="130" y="140"/>
                    </a:cubicBezTo>
                    <a:cubicBezTo>
                      <a:pt x="129" y="139"/>
                      <a:pt x="130" y="137"/>
                      <a:pt x="131" y="136"/>
                    </a:cubicBezTo>
                    <a:cubicBezTo>
                      <a:pt x="133" y="134"/>
                      <a:pt x="134" y="132"/>
                      <a:pt x="134" y="132"/>
                    </a:cubicBezTo>
                    <a:cubicBezTo>
                      <a:pt x="134" y="131"/>
                      <a:pt x="134" y="130"/>
                      <a:pt x="134" y="129"/>
                    </a:cubicBezTo>
                    <a:cubicBezTo>
                      <a:pt x="135" y="129"/>
                      <a:pt x="136" y="127"/>
                      <a:pt x="136" y="126"/>
                    </a:cubicBezTo>
                    <a:cubicBezTo>
                      <a:pt x="138" y="124"/>
                      <a:pt x="139" y="122"/>
                      <a:pt x="140" y="121"/>
                    </a:cubicBezTo>
                    <a:cubicBezTo>
                      <a:pt x="140" y="120"/>
                      <a:pt x="141" y="118"/>
                      <a:pt x="141" y="117"/>
                    </a:cubicBezTo>
                    <a:cubicBezTo>
                      <a:pt x="141" y="116"/>
                      <a:pt x="140" y="114"/>
                      <a:pt x="140" y="112"/>
                    </a:cubicBezTo>
                    <a:cubicBezTo>
                      <a:pt x="139" y="110"/>
                      <a:pt x="140" y="108"/>
                      <a:pt x="141" y="107"/>
                    </a:cubicBezTo>
                    <a:cubicBezTo>
                      <a:pt x="142" y="105"/>
                      <a:pt x="144" y="103"/>
                      <a:pt x="145" y="101"/>
                    </a:cubicBezTo>
                    <a:cubicBezTo>
                      <a:pt x="146" y="99"/>
                      <a:pt x="147" y="97"/>
                      <a:pt x="147" y="95"/>
                    </a:cubicBezTo>
                    <a:cubicBezTo>
                      <a:pt x="146" y="94"/>
                      <a:pt x="146" y="92"/>
                      <a:pt x="147" y="91"/>
                    </a:cubicBezTo>
                    <a:cubicBezTo>
                      <a:pt x="147" y="90"/>
                      <a:pt x="149" y="89"/>
                      <a:pt x="150" y="89"/>
                    </a:cubicBezTo>
                    <a:cubicBezTo>
                      <a:pt x="152" y="89"/>
                      <a:pt x="154" y="88"/>
                      <a:pt x="155" y="87"/>
                    </a:cubicBezTo>
                    <a:cubicBezTo>
                      <a:pt x="156" y="86"/>
                      <a:pt x="156" y="83"/>
                      <a:pt x="156" y="81"/>
                    </a:cubicBezTo>
                    <a:cubicBezTo>
                      <a:pt x="157" y="81"/>
                      <a:pt x="158" y="79"/>
                      <a:pt x="160" y="79"/>
                    </a:cubicBezTo>
                    <a:cubicBezTo>
                      <a:pt x="161" y="79"/>
                      <a:pt x="163" y="78"/>
                      <a:pt x="164" y="76"/>
                    </a:cubicBezTo>
                    <a:cubicBezTo>
                      <a:pt x="165" y="74"/>
                      <a:pt x="168" y="72"/>
                      <a:pt x="171" y="69"/>
                    </a:cubicBezTo>
                    <a:cubicBezTo>
                      <a:pt x="173" y="67"/>
                      <a:pt x="176" y="65"/>
                      <a:pt x="176" y="65"/>
                    </a:cubicBezTo>
                    <a:cubicBezTo>
                      <a:pt x="176" y="65"/>
                      <a:pt x="175" y="64"/>
                      <a:pt x="173" y="62"/>
                    </a:cubicBezTo>
                    <a:cubicBezTo>
                      <a:pt x="171" y="62"/>
                      <a:pt x="170" y="59"/>
                      <a:pt x="168" y="58"/>
                    </a:cubicBezTo>
                    <a:cubicBezTo>
                      <a:pt x="167" y="57"/>
                      <a:pt x="164" y="55"/>
                      <a:pt x="162" y="54"/>
                    </a:cubicBezTo>
                    <a:cubicBezTo>
                      <a:pt x="161" y="53"/>
                      <a:pt x="157" y="52"/>
                      <a:pt x="154" y="52"/>
                    </a:cubicBezTo>
                    <a:cubicBezTo>
                      <a:pt x="153" y="51"/>
                      <a:pt x="150" y="50"/>
                      <a:pt x="148" y="50"/>
                    </a:cubicBezTo>
                    <a:cubicBezTo>
                      <a:pt x="147" y="49"/>
                      <a:pt x="145" y="47"/>
                      <a:pt x="143" y="47"/>
                    </a:cubicBezTo>
                    <a:cubicBezTo>
                      <a:pt x="140" y="47"/>
                      <a:pt x="138" y="45"/>
                      <a:pt x="138" y="43"/>
                    </a:cubicBezTo>
                    <a:cubicBezTo>
                      <a:pt x="137" y="42"/>
                      <a:pt x="138" y="40"/>
                      <a:pt x="138" y="39"/>
                    </a:cubicBezTo>
                    <a:cubicBezTo>
                      <a:pt x="139" y="38"/>
                      <a:pt x="139" y="36"/>
                      <a:pt x="138" y="36"/>
                    </a:cubicBezTo>
                    <a:cubicBezTo>
                      <a:pt x="137" y="36"/>
                      <a:pt x="135" y="35"/>
                      <a:pt x="135" y="35"/>
                    </a:cubicBezTo>
                    <a:cubicBezTo>
                      <a:pt x="134" y="35"/>
                      <a:pt x="131" y="34"/>
                      <a:pt x="129" y="33"/>
                    </a:cubicBezTo>
                    <a:cubicBezTo>
                      <a:pt x="127" y="33"/>
                      <a:pt x="126" y="31"/>
                      <a:pt x="124" y="29"/>
                    </a:cubicBezTo>
                    <a:cubicBezTo>
                      <a:pt x="123" y="28"/>
                      <a:pt x="121" y="27"/>
                      <a:pt x="119" y="26"/>
                    </a:cubicBezTo>
                    <a:cubicBezTo>
                      <a:pt x="118" y="26"/>
                      <a:pt x="116" y="25"/>
                      <a:pt x="115" y="25"/>
                    </a:cubicBezTo>
                    <a:cubicBezTo>
                      <a:pt x="113" y="25"/>
                      <a:pt x="110" y="25"/>
                      <a:pt x="110" y="25"/>
                    </a:cubicBezTo>
                    <a:cubicBezTo>
                      <a:pt x="109" y="26"/>
                      <a:pt x="107" y="25"/>
                      <a:pt x="106" y="25"/>
                    </a:cubicBezTo>
                    <a:cubicBezTo>
                      <a:pt x="105" y="25"/>
                      <a:pt x="103" y="23"/>
                      <a:pt x="102" y="22"/>
                    </a:cubicBezTo>
                    <a:cubicBezTo>
                      <a:pt x="101" y="21"/>
                      <a:pt x="99" y="21"/>
                      <a:pt x="99" y="19"/>
                    </a:cubicBezTo>
                    <a:cubicBezTo>
                      <a:pt x="98" y="18"/>
                      <a:pt x="96" y="17"/>
                      <a:pt x="95" y="17"/>
                    </a:cubicBezTo>
                    <a:cubicBezTo>
                      <a:pt x="94" y="16"/>
                      <a:pt x="92" y="15"/>
                      <a:pt x="92" y="14"/>
                    </a:cubicBezTo>
                    <a:cubicBezTo>
                      <a:pt x="92" y="13"/>
                      <a:pt x="92" y="12"/>
                      <a:pt x="91" y="10"/>
                    </a:cubicBezTo>
                    <a:cubicBezTo>
                      <a:pt x="89" y="8"/>
                      <a:pt x="87" y="5"/>
                      <a:pt x="86" y="3"/>
                    </a:cubicBezTo>
                    <a:cubicBezTo>
                      <a:pt x="84" y="2"/>
                      <a:pt x="83" y="0"/>
                      <a:pt x="82" y="0"/>
                    </a:cubicBezTo>
                    <a:cubicBezTo>
                      <a:pt x="81" y="0"/>
                      <a:pt x="80" y="1"/>
                      <a:pt x="79" y="3"/>
                    </a:cubicBezTo>
                    <a:cubicBezTo>
                      <a:pt x="79" y="3"/>
                      <a:pt x="77" y="5"/>
                      <a:pt x="76" y="6"/>
                    </a:cubicBezTo>
                    <a:cubicBezTo>
                      <a:pt x="75" y="6"/>
                      <a:pt x="74" y="7"/>
                      <a:pt x="72" y="8"/>
                    </a:cubicBezTo>
                    <a:cubicBezTo>
                      <a:pt x="71" y="8"/>
                      <a:pt x="70" y="9"/>
                      <a:pt x="70" y="9"/>
                    </a:cubicBezTo>
                    <a:cubicBezTo>
                      <a:pt x="70" y="9"/>
                      <a:pt x="68" y="9"/>
                      <a:pt x="67" y="10"/>
                    </a:cubicBezTo>
                    <a:cubicBezTo>
                      <a:pt x="65" y="10"/>
                      <a:pt x="62" y="10"/>
                      <a:pt x="61" y="10"/>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5" name="Freeform 52">
                <a:extLst>
                  <a:ext uri="{FF2B5EF4-FFF2-40B4-BE49-F238E27FC236}">
                    <a16:creationId xmlns:a16="http://schemas.microsoft.com/office/drawing/2014/main" id="{1A0069CA-E3D1-8C02-1BB3-76E5DD8EF481}"/>
                  </a:ext>
                </a:extLst>
              </p:cNvPr>
              <p:cNvSpPr>
                <a:spLocks/>
              </p:cNvSpPr>
              <p:nvPr/>
            </p:nvSpPr>
            <p:spPr bwMode="auto">
              <a:xfrm>
                <a:off x="4950615" y="1709210"/>
                <a:ext cx="286186" cy="323681"/>
              </a:xfrm>
              <a:custGeom>
                <a:avLst/>
                <a:gdLst/>
                <a:ahLst/>
                <a:cxnLst>
                  <a:cxn ang="0">
                    <a:pos x="143" y="26"/>
                  </a:cxn>
                  <a:cxn ang="0">
                    <a:pos x="135" y="13"/>
                  </a:cxn>
                  <a:cxn ang="0">
                    <a:pos x="119" y="0"/>
                  </a:cxn>
                  <a:cxn ang="0">
                    <a:pos x="122" y="18"/>
                  </a:cxn>
                  <a:cxn ang="0">
                    <a:pos x="126" y="30"/>
                  </a:cxn>
                  <a:cxn ang="0">
                    <a:pos x="117" y="32"/>
                  </a:cxn>
                  <a:cxn ang="0">
                    <a:pos x="109" y="40"/>
                  </a:cxn>
                  <a:cxn ang="0">
                    <a:pos x="101" y="45"/>
                  </a:cxn>
                  <a:cxn ang="0">
                    <a:pos x="89" y="56"/>
                  </a:cxn>
                  <a:cxn ang="0">
                    <a:pos x="73" y="67"/>
                  </a:cxn>
                  <a:cxn ang="0">
                    <a:pos x="57" y="65"/>
                  </a:cxn>
                  <a:cxn ang="0">
                    <a:pos x="45" y="69"/>
                  </a:cxn>
                  <a:cxn ang="0">
                    <a:pos x="39" y="68"/>
                  </a:cxn>
                  <a:cxn ang="0">
                    <a:pos x="31" y="57"/>
                  </a:cxn>
                  <a:cxn ang="0">
                    <a:pos x="15" y="53"/>
                  </a:cxn>
                  <a:cxn ang="0">
                    <a:pos x="5" y="56"/>
                  </a:cxn>
                  <a:cxn ang="0">
                    <a:pos x="6" y="65"/>
                  </a:cxn>
                  <a:cxn ang="0">
                    <a:pos x="8" y="79"/>
                  </a:cxn>
                  <a:cxn ang="0">
                    <a:pos x="17" y="83"/>
                  </a:cxn>
                  <a:cxn ang="0">
                    <a:pos x="28" y="91"/>
                  </a:cxn>
                  <a:cxn ang="0">
                    <a:pos x="45" y="93"/>
                  </a:cxn>
                  <a:cxn ang="0">
                    <a:pos x="51" y="106"/>
                  </a:cxn>
                  <a:cxn ang="0">
                    <a:pos x="53" y="119"/>
                  </a:cxn>
                  <a:cxn ang="0">
                    <a:pos x="58" y="132"/>
                  </a:cxn>
                  <a:cxn ang="0">
                    <a:pos x="74" y="143"/>
                  </a:cxn>
                  <a:cxn ang="0">
                    <a:pos x="73" y="159"/>
                  </a:cxn>
                  <a:cxn ang="0">
                    <a:pos x="80" y="171"/>
                  </a:cxn>
                  <a:cxn ang="0">
                    <a:pos x="84" y="162"/>
                  </a:cxn>
                  <a:cxn ang="0">
                    <a:pos x="93" y="156"/>
                  </a:cxn>
                  <a:cxn ang="0">
                    <a:pos x="102" y="163"/>
                  </a:cxn>
                  <a:cxn ang="0">
                    <a:pos x="110" y="160"/>
                  </a:cxn>
                  <a:cxn ang="0">
                    <a:pos x="119" y="152"/>
                  </a:cxn>
                  <a:cxn ang="0">
                    <a:pos x="121" y="169"/>
                  </a:cxn>
                  <a:cxn ang="0">
                    <a:pos x="123" y="178"/>
                  </a:cxn>
                  <a:cxn ang="0">
                    <a:pos x="132" y="174"/>
                  </a:cxn>
                  <a:cxn ang="0">
                    <a:pos x="143" y="174"/>
                  </a:cxn>
                  <a:cxn ang="0">
                    <a:pos x="150" y="164"/>
                  </a:cxn>
                  <a:cxn ang="0">
                    <a:pos x="152" y="149"/>
                  </a:cxn>
                  <a:cxn ang="0">
                    <a:pos x="146" y="135"/>
                  </a:cxn>
                  <a:cxn ang="0">
                    <a:pos x="133" y="136"/>
                  </a:cxn>
                  <a:cxn ang="0">
                    <a:pos x="120" y="128"/>
                  </a:cxn>
                  <a:cxn ang="0">
                    <a:pos x="127" y="115"/>
                  </a:cxn>
                  <a:cxn ang="0">
                    <a:pos x="137" y="113"/>
                  </a:cxn>
                  <a:cxn ang="0">
                    <a:pos x="135" y="90"/>
                  </a:cxn>
                  <a:cxn ang="0">
                    <a:pos x="135" y="65"/>
                  </a:cxn>
                  <a:cxn ang="0">
                    <a:pos x="150" y="46"/>
                  </a:cxn>
                  <a:cxn ang="0">
                    <a:pos x="157" y="33"/>
                  </a:cxn>
                </a:cxnLst>
                <a:rect l="0" t="0" r="r" b="b"/>
                <a:pathLst>
                  <a:path w="158" h="179">
                    <a:moveTo>
                      <a:pt x="153" y="31"/>
                    </a:moveTo>
                    <a:cubicBezTo>
                      <a:pt x="153" y="31"/>
                      <a:pt x="152" y="30"/>
                      <a:pt x="149" y="29"/>
                    </a:cubicBezTo>
                    <a:cubicBezTo>
                      <a:pt x="147" y="28"/>
                      <a:pt x="145" y="27"/>
                      <a:pt x="143" y="26"/>
                    </a:cubicBezTo>
                    <a:cubicBezTo>
                      <a:pt x="141" y="25"/>
                      <a:pt x="139" y="24"/>
                      <a:pt x="138" y="23"/>
                    </a:cubicBezTo>
                    <a:cubicBezTo>
                      <a:pt x="138" y="21"/>
                      <a:pt x="138" y="18"/>
                      <a:pt x="137" y="18"/>
                    </a:cubicBezTo>
                    <a:cubicBezTo>
                      <a:pt x="137" y="16"/>
                      <a:pt x="136" y="13"/>
                      <a:pt x="135" y="13"/>
                    </a:cubicBezTo>
                    <a:cubicBezTo>
                      <a:pt x="134" y="12"/>
                      <a:pt x="131" y="9"/>
                      <a:pt x="130" y="7"/>
                    </a:cubicBezTo>
                    <a:cubicBezTo>
                      <a:pt x="128" y="5"/>
                      <a:pt x="126" y="3"/>
                      <a:pt x="123" y="2"/>
                    </a:cubicBezTo>
                    <a:cubicBezTo>
                      <a:pt x="121" y="1"/>
                      <a:pt x="119" y="0"/>
                      <a:pt x="119" y="0"/>
                    </a:cubicBezTo>
                    <a:cubicBezTo>
                      <a:pt x="119" y="0"/>
                      <a:pt x="119" y="3"/>
                      <a:pt x="120" y="5"/>
                    </a:cubicBezTo>
                    <a:cubicBezTo>
                      <a:pt x="122" y="8"/>
                      <a:pt x="122" y="10"/>
                      <a:pt x="122" y="12"/>
                    </a:cubicBezTo>
                    <a:cubicBezTo>
                      <a:pt x="122" y="13"/>
                      <a:pt x="122" y="15"/>
                      <a:pt x="122" y="18"/>
                    </a:cubicBezTo>
                    <a:cubicBezTo>
                      <a:pt x="122" y="20"/>
                      <a:pt x="124" y="21"/>
                      <a:pt x="125" y="23"/>
                    </a:cubicBezTo>
                    <a:cubicBezTo>
                      <a:pt x="126" y="24"/>
                      <a:pt x="127" y="26"/>
                      <a:pt x="127" y="26"/>
                    </a:cubicBezTo>
                    <a:cubicBezTo>
                      <a:pt x="127" y="28"/>
                      <a:pt x="126" y="29"/>
                      <a:pt x="126" y="30"/>
                    </a:cubicBezTo>
                    <a:cubicBezTo>
                      <a:pt x="125" y="31"/>
                      <a:pt x="123" y="31"/>
                      <a:pt x="123" y="31"/>
                    </a:cubicBezTo>
                    <a:cubicBezTo>
                      <a:pt x="122" y="31"/>
                      <a:pt x="121" y="30"/>
                      <a:pt x="120" y="30"/>
                    </a:cubicBezTo>
                    <a:cubicBezTo>
                      <a:pt x="119" y="30"/>
                      <a:pt x="117" y="31"/>
                      <a:pt x="117" y="32"/>
                    </a:cubicBezTo>
                    <a:cubicBezTo>
                      <a:pt x="116" y="33"/>
                      <a:pt x="115" y="34"/>
                      <a:pt x="114" y="34"/>
                    </a:cubicBezTo>
                    <a:cubicBezTo>
                      <a:pt x="113" y="35"/>
                      <a:pt x="111" y="36"/>
                      <a:pt x="110" y="37"/>
                    </a:cubicBezTo>
                    <a:cubicBezTo>
                      <a:pt x="109" y="38"/>
                      <a:pt x="108" y="40"/>
                      <a:pt x="109" y="40"/>
                    </a:cubicBezTo>
                    <a:cubicBezTo>
                      <a:pt x="110" y="42"/>
                      <a:pt x="109" y="44"/>
                      <a:pt x="108" y="45"/>
                    </a:cubicBezTo>
                    <a:cubicBezTo>
                      <a:pt x="107" y="46"/>
                      <a:pt x="106" y="46"/>
                      <a:pt x="104" y="46"/>
                    </a:cubicBezTo>
                    <a:cubicBezTo>
                      <a:pt x="103" y="46"/>
                      <a:pt x="102" y="45"/>
                      <a:pt x="101" y="45"/>
                    </a:cubicBezTo>
                    <a:cubicBezTo>
                      <a:pt x="100" y="45"/>
                      <a:pt x="98" y="45"/>
                      <a:pt x="96" y="46"/>
                    </a:cubicBezTo>
                    <a:cubicBezTo>
                      <a:pt x="94" y="47"/>
                      <a:pt x="92" y="48"/>
                      <a:pt x="91" y="50"/>
                    </a:cubicBezTo>
                    <a:cubicBezTo>
                      <a:pt x="90" y="52"/>
                      <a:pt x="89" y="54"/>
                      <a:pt x="89" y="56"/>
                    </a:cubicBezTo>
                    <a:cubicBezTo>
                      <a:pt x="89" y="59"/>
                      <a:pt x="87" y="60"/>
                      <a:pt x="86" y="61"/>
                    </a:cubicBezTo>
                    <a:cubicBezTo>
                      <a:pt x="85" y="62"/>
                      <a:pt x="82" y="64"/>
                      <a:pt x="80" y="65"/>
                    </a:cubicBezTo>
                    <a:cubicBezTo>
                      <a:pt x="78" y="66"/>
                      <a:pt x="76" y="67"/>
                      <a:pt x="73" y="67"/>
                    </a:cubicBezTo>
                    <a:cubicBezTo>
                      <a:pt x="71" y="67"/>
                      <a:pt x="69" y="65"/>
                      <a:pt x="69" y="64"/>
                    </a:cubicBezTo>
                    <a:cubicBezTo>
                      <a:pt x="68" y="63"/>
                      <a:pt x="65" y="62"/>
                      <a:pt x="62" y="63"/>
                    </a:cubicBezTo>
                    <a:cubicBezTo>
                      <a:pt x="60" y="64"/>
                      <a:pt x="57" y="65"/>
                      <a:pt x="57" y="65"/>
                    </a:cubicBezTo>
                    <a:cubicBezTo>
                      <a:pt x="56" y="65"/>
                      <a:pt x="54" y="64"/>
                      <a:pt x="54" y="63"/>
                    </a:cubicBezTo>
                    <a:cubicBezTo>
                      <a:pt x="52" y="63"/>
                      <a:pt x="50" y="64"/>
                      <a:pt x="49" y="65"/>
                    </a:cubicBezTo>
                    <a:cubicBezTo>
                      <a:pt x="48" y="67"/>
                      <a:pt x="46" y="68"/>
                      <a:pt x="45" y="69"/>
                    </a:cubicBezTo>
                    <a:cubicBezTo>
                      <a:pt x="44" y="69"/>
                      <a:pt x="42" y="71"/>
                      <a:pt x="42" y="73"/>
                    </a:cubicBezTo>
                    <a:cubicBezTo>
                      <a:pt x="41" y="74"/>
                      <a:pt x="40" y="74"/>
                      <a:pt x="39" y="74"/>
                    </a:cubicBezTo>
                    <a:cubicBezTo>
                      <a:pt x="39" y="73"/>
                      <a:pt x="39" y="70"/>
                      <a:pt x="39" y="68"/>
                    </a:cubicBezTo>
                    <a:cubicBezTo>
                      <a:pt x="38" y="66"/>
                      <a:pt x="38" y="63"/>
                      <a:pt x="38" y="62"/>
                    </a:cubicBezTo>
                    <a:cubicBezTo>
                      <a:pt x="38" y="60"/>
                      <a:pt x="38" y="58"/>
                      <a:pt x="36" y="57"/>
                    </a:cubicBezTo>
                    <a:cubicBezTo>
                      <a:pt x="35" y="56"/>
                      <a:pt x="33" y="56"/>
                      <a:pt x="31" y="57"/>
                    </a:cubicBezTo>
                    <a:cubicBezTo>
                      <a:pt x="30" y="58"/>
                      <a:pt x="28" y="57"/>
                      <a:pt x="26" y="56"/>
                    </a:cubicBezTo>
                    <a:cubicBezTo>
                      <a:pt x="25" y="55"/>
                      <a:pt x="22" y="54"/>
                      <a:pt x="21" y="53"/>
                    </a:cubicBezTo>
                    <a:cubicBezTo>
                      <a:pt x="20" y="52"/>
                      <a:pt x="17" y="52"/>
                      <a:pt x="15" y="53"/>
                    </a:cubicBezTo>
                    <a:cubicBezTo>
                      <a:pt x="14" y="54"/>
                      <a:pt x="10" y="54"/>
                      <a:pt x="8" y="54"/>
                    </a:cubicBezTo>
                    <a:cubicBezTo>
                      <a:pt x="6" y="54"/>
                      <a:pt x="6" y="53"/>
                      <a:pt x="6" y="53"/>
                    </a:cubicBezTo>
                    <a:cubicBezTo>
                      <a:pt x="6" y="53"/>
                      <a:pt x="6" y="55"/>
                      <a:pt x="5" y="56"/>
                    </a:cubicBezTo>
                    <a:cubicBezTo>
                      <a:pt x="5" y="57"/>
                      <a:pt x="3" y="59"/>
                      <a:pt x="2" y="61"/>
                    </a:cubicBezTo>
                    <a:cubicBezTo>
                      <a:pt x="0" y="62"/>
                      <a:pt x="0" y="64"/>
                      <a:pt x="2" y="63"/>
                    </a:cubicBezTo>
                    <a:cubicBezTo>
                      <a:pt x="3" y="64"/>
                      <a:pt x="5" y="65"/>
                      <a:pt x="6" y="65"/>
                    </a:cubicBezTo>
                    <a:cubicBezTo>
                      <a:pt x="7" y="65"/>
                      <a:pt x="7" y="68"/>
                      <a:pt x="7" y="69"/>
                    </a:cubicBezTo>
                    <a:cubicBezTo>
                      <a:pt x="8" y="72"/>
                      <a:pt x="8" y="74"/>
                      <a:pt x="8" y="75"/>
                    </a:cubicBezTo>
                    <a:cubicBezTo>
                      <a:pt x="8" y="76"/>
                      <a:pt x="8" y="79"/>
                      <a:pt x="8" y="79"/>
                    </a:cubicBezTo>
                    <a:cubicBezTo>
                      <a:pt x="8" y="81"/>
                      <a:pt x="9" y="83"/>
                      <a:pt x="9" y="84"/>
                    </a:cubicBezTo>
                    <a:cubicBezTo>
                      <a:pt x="9" y="84"/>
                      <a:pt x="10" y="85"/>
                      <a:pt x="11" y="85"/>
                    </a:cubicBezTo>
                    <a:cubicBezTo>
                      <a:pt x="13" y="85"/>
                      <a:pt x="15" y="84"/>
                      <a:pt x="17" y="83"/>
                    </a:cubicBezTo>
                    <a:cubicBezTo>
                      <a:pt x="17" y="83"/>
                      <a:pt x="19" y="83"/>
                      <a:pt x="21" y="84"/>
                    </a:cubicBezTo>
                    <a:cubicBezTo>
                      <a:pt x="22" y="85"/>
                      <a:pt x="24" y="87"/>
                      <a:pt x="25" y="87"/>
                    </a:cubicBezTo>
                    <a:cubicBezTo>
                      <a:pt x="25" y="88"/>
                      <a:pt x="26" y="90"/>
                      <a:pt x="28" y="91"/>
                    </a:cubicBezTo>
                    <a:cubicBezTo>
                      <a:pt x="30" y="91"/>
                      <a:pt x="33" y="92"/>
                      <a:pt x="34" y="91"/>
                    </a:cubicBezTo>
                    <a:cubicBezTo>
                      <a:pt x="36" y="91"/>
                      <a:pt x="40" y="91"/>
                      <a:pt x="41" y="90"/>
                    </a:cubicBezTo>
                    <a:cubicBezTo>
                      <a:pt x="42" y="90"/>
                      <a:pt x="44" y="91"/>
                      <a:pt x="45" y="93"/>
                    </a:cubicBezTo>
                    <a:cubicBezTo>
                      <a:pt x="46" y="95"/>
                      <a:pt x="47" y="98"/>
                      <a:pt x="47" y="100"/>
                    </a:cubicBezTo>
                    <a:cubicBezTo>
                      <a:pt x="47" y="101"/>
                      <a:pt x="48" y="104"/>
                      <a:pt x="49" y="105"/>
                    </a:cubicBezTo>
                    <a:cubicBezTo>
                      <a:pt x="49" y="106"/>
                      <a:pt x="50" y="106"/>
                      <a:pt x="51" y="106"/>
                    </a:cubicBezTo>
                    <a:cubicBezTo>
                      <a:pt x="52" y="107"/>
                      <a:pt x="52" y="108"/>
                      <a:pt x="52" y="110"/>
                    </a:cubicBezTo>
                    <a:cubicBezTo>
                      <a:pt x="52" y="111"/>
                      <a:pt x="52" y="112"/>
                      <a:pt x="52" y="114"/>
                    </a:cubicBezTo>
                    <a:cubicBezTo>
                      <a:pt x="52" y="116"/>
                      <a:pt x="52" y="117"/>
                      <a:pt x="53" y="119"/>
                    </a:cubicBezTo>
                    <a:cubicBezTo>
                      <a:pt x="53" y="120"/>
                      <a:pt x="54" y="122"/>
                      <a:pt x="54" y="124"/>
                    </a:cubicBezTo>
                    <a:cubicBezTo>
                      <a:pt x="54" y="126"/>
                      <a:pt x="54" y="128"/>
                      <a:pt x="55" y="129"/>
                    </a:cubicBezTo>
                    <a:cubicBezTo>
                      <a:pt x="55" y="130"/>
                      <a:pt x="57" y="132"/>
                      <a:pt x="58" y="132"/>
                    </a:cubicBezTo>
                    <a:cubicBezTo>
                      <a:pt x="60" y="132"/>
                      <a:pt x="61" y="134"/>
                      <a:pt x="63" y="135"/>
                    </a:cubicBezTo>
                    <a:cubicBezTo>
                      <a:pt x="65" y="136"/>
                      <a:pt x="68" y="137"/>
                      <a:pt x="69" y="139"/>
                    </a:cubicBezTo>
                    <a:cubicBezTo>
                      <a:pt x="71" y="140"/>
                      <a:pt x="73" y="142"/>
                      <a:pt x="74" y="143"/>
                    </a:cubicBezTo>
                    <a:cubicBezTo>
                      <a:pt x="76" y="145"/>
                      <a:pt x="77" y="147"/>
                      <a:pt x="77" y="149"/>
                    </a:cubicBezTo>
                    <a:cubicBezTo>
                      <a:pt x="77" y="150"/>
                      <a:pt x="76" y="152"/>
                      <a:pt x="75" y="154"/>
                    </a:cubicBezTo>
                    <a:cubicBezTo>
                      <a:pt x="75" y="155"/>
                      <a:pt x="73" y="158"/>
                      <a:pt x="73" y="159"/>
                    </a:cubicBezTo>
                    <a:cubicBezTo>
                      <a:pt x="72" y="160"/>
                      <a:pt x="72" y="163"/>
                      <a:pt x="72" y="164"/>
                    </a:cubicBezTo>
                    <a:cubicBezTo>
                      <a:pt x="72" y="166"/>
                      <a:pt x="73" y="168"/>
                      <a:pt x="75" y="169"/>
                    </a:cubicBezTo>
                    <a:cubicBezTo>
                      <a:pt x="76" y="169"/>
                      <a:pt x="79" y="170"/>
                      <a:pt x="80" y="171"/>
                    </a:cubicBezTo>
                    <a:cubicBezTo>
                      <a:pt x="82" y="172"/>
                      <a:pt x="84" y="172"/>
                      <a:pt x="84" y="171"/>
                    </a:cubicBezTo>
                    <a:cubicBezTo>
                      <a:pt x="84" y="170"/>
                      <a:pt x="84" y="168"/>
                      <a:pt x="84" y="167"/>
                    </a:cubicBezTo>
                    <a:cubicBezTo>
                      <a:pt x="84" y="166"/>
                      <a:pt x="84" y="164"/>
                      <a:pt x="84" y="162"/>
                    </a:cubicBezTo>
                    <a:cubicBezTo>
                      <a:pt x="84" y="161"/>
                      <a:pt x="85" y="159"/>
                      <a:pt x="86" y="159"/>
                    </a:cubicBezTo>
                    <a:cubicBezTo>
                      <a:pt x="87" y="158"/>
                      <a:pt x="89" y="158"/>
                      <a:pt x="90" y="159"/>
                    </a:cubicBezTo>
                    <a:cubicBezTo>
                      <a:pt x="91" y="159"/>
                      <a:pt x="93" y="158"/>
                      <a:pt x="93" y="156"/>
                    </a:cubicBezTo>
                    <a:cubicBezTo>
                      <a:pt x="94" y="154"/>
                      <a:pt x="95" y="154"/>
                      <a:pt x="96" y="155"/>
                    </a:cubicBezTo>
                    <a:cubicBezTo>
                      <a:pt x="97" y="155"/>
                      <a:pt x="98" y="157"/>
                      <a:pt x="99" y="159"/>
                    </a:cubicBezTo>
                    <a:cubicBezTo>
                      <a:pt x="100" y="159"/>
                      <a:pt x="102" y="161"/>
                      <a:pt x="102" y="163"/>
                    </a:cubicBezTo>
                    <a:cubicBezTo>
                      <a:pt x="102" y="164"/>
                      <a:pt x="104" y="164"/>
                      <a:pt x="105" y="164"/>
                    </a:cubicBezTo>
                    <a:cubicBezTo>
                      <a:pt x="106" y="163"/>
                      <a:pt x="108" y="163"/>
                      <a:pt x="109" y="163"/>
                    </a:cubicBezTo>
                    <a:cubicBezTo>
                      <a:pt x="110" y="163"/>
                      <a:pt x="110" y="161"/>
                      <a:pt x="110" y="160"/>
                    </a:cubicBezTo>
                    <a:cubicBezTo>
                      <a:pt x="110" y="158"/>
                      <a:pt x="110" y="157"/>
                      <a:pt x="111" y="156"/>
                    </a:cubicBezTo>
                    <a:cubicBezTo>
                      <a:pt x="112" y="155"/>
                      <a:pt x="114" y="153"/>
                      <a:pt x="116" y="152"/>
                    </a:cubicBezTo>
                    <a:cubicBezTo>
                      <a:pt x="117" y="151"/>
                      <a:pt x="118" y="151"/>
                      <a:pt x="119" y="152"/>
                    </a:cubicBezTo>
                    <a:cubicBezTo>
                      <a:pt x="120" y="152"/>
                      <a:pt x="121" y="155"/>
                      <a:pt x="121" y="156"/>
                    </a:cubicBezTo>
                    <a:cubicBezTo>
                      <a:pt x="121" y="158"/>
                      <a:pt x="122" y="161"/>
                      <a:pt x="121" y="163"/>
                    </a:cubicBezTo>
                    <a:cubicBezTo>
                      <a:pt x="121" y="165"/>
                      <a:pt x="121" y="167"/>
                      <a:pt x="121" y="169"/>
                    </a:cubicBezTo>
                    <a:cubicBezTo>
                      <a:pt x="121" y="171"/>
                      <a:pt x="120" y="172"/>
                      <a:pt x="120" y="173"/>
                    </a:cubicBezTo>
                    <a:cubicBezTo>
                      <a:pt x="120" y="175"/>
                      <a:pt x="120" y="177"/>
                      <a:pt x="120" y="178"/>
                    </a:cubicBezTo>
                    <a:cubicBezTo>
                      <a:pt x="120" y="178"/>
                      <a:pt x="122" y="179"/>
                      <a:pt x="123" y="178"/>
                    </a:cubicBezTo>
                    <a:cubicBezTo>
                      <a:pt x="125" y="177"/>
                      <a:pt x="126" y="177"/>
                      <a:pt x="127" y="177"/>
                    </a:cubicBezTo>
                    <a:cubicBezTo>
                      <a:pt x="127" y="177"/>
                      <a:pt x="128" y="177"/>
                      <a:pt x="128" y="176"/>
                    </a:cubicBezTo>
                    <a:cubicBezTo>
                      <a:pt x="128" y="175"/>
                      <a:pt x="130" y="174"/>
                      <a:pt x="132" y="174"/>
                    </a:cubicBezTo>
                    <a:cubicBezTo>
                      <a:pt x="134" y="174"/>
                      <a:pt x="135" y="174"/>
                      <a:pt x="137" y="174"/>
                    </a:cubicBezTo>
                    <a:cubicBezTo>
                      <a:pt x="138" y="174"/>
                      <a:pt x="139" y="174"/>
                      <a:pt x="139" y="174"/>
                    </a:cubicBezTo>
                    <a:cubicBezTo>
                      <a:pt x="139" y="174"/>
                      <a:pt x="141" y="174"/>
                      <a:pt x="143" y="174"/>
                    </a:cubicBezTo>
                    <a:cubicBezTo>
                      <a:pt x="144" y="174"/>
                      <a:pt x="146" y="173"/>
                      <a:pt x="147" y="173"/>
                    </a:cubicBezTo>
                    <a:cubicBezTo>
                      <a:pt x="148" y="172"/>
                      <a:pt x="150" y="171"/>
                      <a:pt x="150" y="169"/>
                    </a:cubicBezTo>
                    <a:cubicBezTo>
                      <a:pt x="150" y="168"/>
                      <a:pt x="150" y="166"/>
                      <a:pt x="150" y="164"/>
                    </a:cubicBezTo>
                    <a:cubicBezTo>
                      <a:pt x="150" y="162"/>
                      <a:pt x="150" y="159"/>
                      <a:pt x="150" y="157"/>
                    </a:cubicBezTo>
                    <a:cubicBezTo>
                      <a:pt x="151" y="156"/>
                      <a:pt x="152" y="154"/>
                      <a:pt x="152" y="152"/>
                    </a:cubicBezTo>
                    <a:cubicBezTo>
                      <a:pt x="153" y="151"/>
                      <a:pt x="153" y="150"/>
                      <a:pt x="152" y="149"/>
                    </a:cubicBezTo>
                    <a:cubicBezTo>
                      <a:pt x="152" y="148"/>
                      <a:pt x="151" y="146"/>
                      <a:pt x="151" y="145"/>
                    </a:cubicBezTo>
                    <a:cubicBezTo>
                      <a:pt x="151" y="145"/>
                      <a:pt x="150" y="142"/>
                      <a:pt x="150" y="140"/>
                    </a:cubicBezTo>
                    <a:cubicBezTo>
                      <a:pt x="149" y="140"/>
                      <a:pt x="147" y="136"/>
                      <a:pt x="146" y="135"/>
                    </a:cubicBezTo>
                    <a:cubicBezTo>
                      <a:pt x="144" y="133"/>
                      <a:pt x="142" y="132"/>
                      <a:pt x="142" y="132"/>
                    </a:cubicBezTo>
                    <a:cubicBezTo>
                      <a:pt x="142" y="132"/>
                      <a:pt x="141" y="133"/>
                      <a:pt x="139" y="134"/>
                    </a:cubicBezTo>
                    <a:cubicBezTo>
                      <a:pt x="139" y="136"/>
                      <a:pt x="136" y="136"/>
                      <a:pt x="133" y="136"/>
                    </a:cubicBezTo>
                    <a:cubicBezTo>
                      <a:pt x="131" y="136"/>
                      <a:pt x="128" y="135"/>
                      <a:pt x="126" y="134"/>
                    </a:cubicBezTo>
                    <a:cubicBezTo>
                      <a:pt x="123" y="134"/>
                      <a:pt x="122" y="133"/>
                      <a:pt x="120" y="133"/>
                    </a:cubicBezTo>
                    <a:cubicBezTo>
                      <a:pt x="119" y="132"/>
                      <a:pt x="119" y="130"/>
                      <a:pt x="120" y="128"/>
                    </a:cubicBezTo>
                    <a:cubicBezTo>
                      <a:pt x="120" y="128"/>
                      <a:pt x="122" y="126"/>
                      <a:pt x="122" y="124"/>
                    </a:cubicBezTo>
                    <a:cubicBezTo>
                      <a:pt x="122" y="123"/>
                      <a:pt x="123" y="121"/>
                      <a:pt x="123" y="120"/>
                    </a:cubicBezTo>
                    <a:cubicBezTo>
                      <a:pt x="124" y="118"/>
                      <a:pt x="126" y="116"/>
                      <a:pt x="127" y="115"/>
                    </a:cubicBezTo>
                    <a:cubicBezTo>
                      <a:pt x="129" y="115"/>
                      <a:pt x="131" y="115"/>
                      <a:pt x="134" y="115"/>
                    </a:cubicBezTo>
                    <a:cubicBezTo>
                      <a:pt x="137" y="115"/>
                      <a:pt x="139" y="116"/>
                      <a:pt x="139" y="116"/>
                    </a:cubicBezTo>
                    <a:cubicBezTo>
                      <a:pt x="139" y="116"/>
                      <a:pt x="138" y="114"/>
                      <a:pt x="137" y="113"/>
                    </a:cubicBezTo>
                    <a:cubicBezTo>
                      <a:pt x="137" y="111"/>
                      <a:pt x="136" y="108"/>
                      <a:pt x="135" y="106"/>
                    </a:cubicBezTo>
                    <a:cubicBezTo>
                      <a:pt x="135" y="103"/>
                      <a:pt x="134" y="100"/>
                      <a:pt x="135" y="98"/>
                    </a:cubicBezTo>
                    <a:cubicBezTo>
                      <a:pt x="135" y="96"/>
                      <a:pt x="135" y="92"/>
                      <a:pt x="135" y="90"/>
                    </a:cubicBezTo>
                    <a:cubicBezTo>
                      <a:pt x="135" y="87"/>
                      <a:pt x="135" y="84"/>
                      <a:pt x="134" y="83"/>
                    </a:cubicBezTo>
                    <a:cubicBezTo>
                      <a:pt x="134" y="81"/>
                      <a:pt x="134" y="78"/>
                      <a:pt x="133" y="75"/>
                    </a:cubicBezTo>
                    <a:cubicBezTo>
                      <a:pt x="133" y="72"/>
                      <a:pt x="134" y="68"/>
                      <a:pt x="135" y="65"/>
                    </a:cubicBezTo>
                    <a:cubicBezTo>
                      <a:pt x="137" y="62"/>
                      <a:pt x="139" y="58"/>
                      <a:pt x="140" y="57"/>
                    </a:cubicBezTo>
                    <a:cubicBezTo>
                      <a:pt x="142" y="54"/>
                      <a:pt x="145" y="51"/>
                      <a:pt x="146" y="51"/>
                    </a:cubicBezTo>
                    <a:cubicBezTo>
                      <a:pt x="147" y="49"/>
                      <a:pt x="149" y="47"/>
                      <a:pt x="150" y="46"/>
                    </a:cubicBezTo>
                    <a:cubicBezTo>
                      <a:pt x="152" y="45"/>
                      <a:pt x="154" y="43"/>
                      <a:pt x="154" y="42"/>
                    </a:cubicBezTo>
                    <a:cubicBezTo>
                      <a:pt x="155" y="40"/>
                      <a:pt x="157" y="38"/>
                      <a:pt x="158" y="37"/>
                    </a:cubicBezTo>
                    <a:cubicBezTo>
                      <a:pt x="158" y="36"/>
                      <a:pt x="158" y="34"/>
                      <a:pt x="157" y="33"/>
                    </a:cubicBezTo>
                    <a:cubicBezTo>
                      <a:pt x="156" y="32"/>
                      <a:pt x="156" y="32"/>
                      <a:pt x="156" y="32"/>
                    </a:cubicBezTo>
                    <a:cubicBezTo>
                      <a:pt x="154" y="32"/>
                      <a:pt x="153" y="31"/>
                      <a:pt x="153" y="31"/>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6" name="Freeform 53">
                <a:extLst>
                  <a:ext uri="{FF2B5EF4-FFF2-40B4-BE49-F238E27FC236}">
                    <a16:creationId xmlns:a16="http://schemas.microsoft.com/office/drawing/2014/main" id="{355C8E53-1229-C5F2-9C0D-FC7F2B65EF7C}"/>
                  </a:ext>
                </a:extLst>
              </p:cNvPr>
              <p:cNvSpPr>
                <a:spLocks/>
              </p:cNvSpPr>
              <p:nvPr/>
            </p:nvSpPr>
            <p:spPr bwMode="auto">
              <a:xfrm>
                <a:off x="4900111" y="1554639"/>
                <a:ext cx="280829" cy="287716"/>
              </a:xfrm>
              <a:custGeom>
                <a:avLst/>
                <a:gdLst/>
                <a:ahLst/>
                <a:cxnLst>
                  <a:cxn ang="0">
                    <a:pos x="15" y="136"/>
                  </a:cxn>
                  <a:cxn ang="0">
                    <a:pos x="30" y="138"/>
                  </a:cxn>
                  <a:cxn ang="0">
                    <a:pos x="36" y="139"/>
                  </a:cxn>
                  <a:cxn ang="0">
                    <a:pos x="49" y="137"/>
                  </a:cxn>
                  <a:cxn ang="0">
                    <a:pos x="59" y="141"/>
                  </a:cxn>
                  <a:cxn ang="0">
                    <a:pos x="66" y="146"/>
                  </a:cxn>
                  <a:cxn ang="0">
                    <a:pos x="67" y="158"/>
                  </a:cxn>
                  <a:cxn ang="0">
                    <a:pos x="73" y="154"/>
                  </a:cxn>
                  <a:cxn ang="0">
                    <a:pos x="81" y="148"/>
                  </a:cxn>
                  <a:cxn ang="0">
                    <a:pos x="90" y="147"/>
                  </a:cxn>
                  <a:cxn ang="0">
                    <a:pos x="101" y="151"/>
                  </a:cxn>
                  <a:cxn ang="0">
                    <a:pos x="114" y="146"/>
                  </a:cxn>
                  <a:cxn ang="0">
                    <a:pos x="119" y="135"/>
                  </a:cxn>
                  <a:cxn ang="0">
                    <a:pos x="129" y="129"/>
                  </a:cxn>
                  <a:cxn ang="0">
                    <a:pos x="136" y="129"/>
                  </a:cxn>
                  <a:cxn ang="0">
                    <a:pos x="138" y="122"/>
                  </a:cxn>
                  <a:cxn ang="0">
                    <a:pos x="145" y="116"/>
                  </a:cxn>
                  <a:cxn ang="0">
                    <a:pos x="151" y="115"/>
                  </a:cxn>
                  <a:cxn ang="0">
                    <a:pos x="155" y="111"/>
                  </a:cxn>
                  <a:cxn ang="0">
                    <a:pos x="150" y="103"/>
                  </a:cxn>
                  <a:cxn ang="0">
                    <a:pos x="149" y="90"/>
                  </a:cxn>
                  <a:cxn ang="0">
                    <a:pos x="144" y="83"/>
                  </a:cxn>
                  <a:cxn ang="0">
                    <a:pos x="139" y="72"/>
                  </a:cxn>
                  <a:cxn ang="0">
                    <a:pos x="131" y="64"/>
                  </a:cxn>
                  <a:cxn ang="0">
                    <a:pos x="124" y="64"/>
                  </a:cxn>
                  <a:cxn ang="0">
                    <a:pos x="114" y="54"/>
                  </a:cxn>
                  <a:cxn ang="0">
                    <a:pos x="110" y="42"/>
                  </a:cxn>
                  <a:cxn ang="0">
                    <a:pos x="103" y="27"/>
                  </a:cxn>
                  <a:cxn ang="0">
                    <a:pos x="92" y="17"/>
                  </a:cxn>
                  <a:cxn ang="0">
                    <a:pos x="100" y="11"/>
                  </a:cxn>
                  <a:cxn ang="0">
                    <a:pos x="107" y="0"/>
                  </a:cxn>
                  <a:cxn ang="0">
                    <a:pos x="99" y="1"/>
                  </a:cxn>
                  <a:cxn ang="0">
                    <a:pos x="88" y="7"/>
                  </a:cxn>
                  <a:cxn ang="0">
                    <a:pos x="75" y="8"/>
                  </a:cxn>
                  <a:cxn ang="0">
                    <a:pos x="78" y="15"/>
                  </a:cxn>
                  <a:cxn ang="0">
                    <a:pos x="76" y="19"/>
                  </a:cxn>
                  <a:cxn ang="0">
                    <a:pos x="66" y="23"/>
                  </a:cxn>
                  <a:cxn ang="0">
                    <a:pos x="55" y="27"/>
                  </a:cxn>
                  <a:cxn ang="0">
                    <a:pos x="48" y="30"/>
                  </a:cxn>
                  <a:cxn ang="0">
                    <a:pos x="43" y="34"/>
                  </a:cxn>
                  <a:cxn ang="0">
                    <a:pos x="37" y="41"/>
                  </a:cxn>
                  <a:cxn ang="0">
                    <a:pos x="38" y="48"/>
                  </a:cxn>
                  <a:cxn ang="0">
                    <a:pos x="40" y="60"/>
                  </a:cxn>
                  <a:cxn ang="0">
                    <a:pos x="37" y="68"/>
                  </a:cxn>
                  <a:cxn ang="0">
                    <a:pos x="41" y="77"/>
                  </a:cxn>
                  <a:cxn ang="0">
                    <a:pos x="39" y="80"/>
                  </a:cxn>
                  <a:cxn ang="0">
                    <a:pos x="29" y="87"/>
                  </a:cxn>
                  <a:cxn ang="0">
                    <a:pos x="17" y="98"/>
                  </a:cxn>
                  <a:cxn ang="0">
                    <a:pos x="11" y="104"/>
                  </a:cxn>
                  <a:cxn ang="0">
                    <a:pos x="3" y="113"/>
                  </a:cxn>
                  <a:cxn ang="0">
                    <a:pos x="1" y="117"/>
                  </a:cxn>
                  <a:cxn ang="0">
                    <a:pos x="5" y="124"/>
                  </a:cxn>
                  <a:cxn ang="0">
                    <a:pos x="3" y="131"/>
                  </a:cxn>
                </a:cxnLst>
                <a:rect l="0" t="0" r="r" b="b"/>
                <a:pathLst>
                  <a:path w="155" h="159">
                    <a:moveTo>
                      <a:pt x="6" y="136"/>
                    </a:moveTo>
                    <a:cubicBezTo>
                      <a:pt x="8" y="136"/>
                      <a:pt x="13" y="136"/>
                      <a:pt x="15" y="136"/>
                    </a:cubicBezTo>
                    <a:cubicBezTo>
                      <a:pt x="19" y="136"/>
                      <a:pt x="22" y="136"/>
                      <a:pt x="23" y="136"/>
                    </a:cubicBezTo>
                    <a:cubicBezTo>
                      <a:pt x="25" y="137"/>
                      <a:pt x="28" y="137"/>
                      <a:pt x="30" y="138"/>
                    </a:cubicBezTo>
                    <a:cubicBezTo>
                      <a:pt x="31" y="138"/>
                      <a:pt x="33" y="138"/>
                      <a:pt x="33" y="138"/>
                    </a:cubicBezTo>
                    <a:cubicBezTo>
                      <a:pt x="33" y="138"/>
                      <a:pt x="34" y="139"/>
                      <a:pt x="36" y="139"/>
                    </a:cubicBezTo>
                    <a:cubicBezTo>
                      <a:pt x="38" y="138"/>
                      <a:pt x="41" y="138"/>
                      <a:pt x="43" y="138"/>
                    </a:cubicBezTo>
                    <a:cubicBezTo>
                      <a:pt x="45" y="137"/>
                      <a:pt x="47" y="137"/>
                      <a:pt x="49" y="137"/>
                    </a:cubicBezTo>
                    <a:cubicBezTo>
                      <a:pt x="50" y="138"/>
                      <a:pt x="53" y="140"/>
                      <a:pt x="54" y="141"/>
                    </a:cubicBezTo>
                    <a:cubicBezTo>
                      <a:pt x="55" y="141"/>
                      <a:pt x="58" y="142"/>
                      <a:pt x="59" y="141"/>
                    </a:cubicBezTo>
                    <a:cubicBezTo>
                      <a:pt x="61" y="140"/>
                      <a:pt x="63" y="140"/>
                      <a:pt x="64" y="141"/>
                    </a:cubicBezTo>
                    <a:cubicBezTo>
                      <a:pt x="65" y="143"/>
                      <a:pt x="66" y="145"/>
                      <a:pt x="66" y="146"/>
                    </a:cubicBezTo>
                    <a:cubicBezTo>
                      <a:pt x="66" y="148"/>
                      <a:pt x="66" y="151"/>
                      <a:pt x="66" y="153"/>
                    </a:cubicBezTo>
                    <a:cubicBezTo>
                      <a:pt x="66" y="155"/>
                      <a:pt x="66" y="157"/>
                      <a:pt x="67" y="158"/>
                    </a:cubicBezTo>
                    <a:cubicBezTo>
                      <a:pt x="68" y="159"/>
                      <a:pt x="69" y="159"/>
                      <a:pt x="70" y="157"/>
                    </a:cubicBezTo>
                    <a:cubicBezTo>
                      <a:pt x="70" y="155"/>
                      <a:pt x="72" y="154"/>
                      <a:pt x="73" y="154"/>
                    </a:cubicBezTo>
                    <a:cubicBezTo>
                      <a:pt x="74" y="153"/>
                      <a:pt x="76" y="151"/>
                      <a:pt x="77" y="149"/>
                    </a:cubicBezTo>
                    <a:cubicBezTo>
                      <a:pt x="78" y="149"/>
                      <a:pt x="80" y="148"/>
                      <a:pt x="81" y="148"/>
                    </a:cubicBezTo>
                    <a:cubicBezTo>
                      <a:pt x="82" y="148"/>
                      <a:pt x="84" y="149"/>
                      <a:pt x="85" y="149"/>
                    </a:cubicBezTo>
                    <a:cubicBezTo>
                      <a:pt x="85" y="149"/>
                      <a:pt x="88" y="148"/>
                      <a:pt x="90" y="147"/>
                    </a:cubicBezTo>
                    <a:cubicBezTo>
                      <a:pt x="93" y="146"/>
                      <a:pt x="96" y="147"/>
                      <a:pt x="97" y="149"/>
                    </a:cubicBezTo>
                    <a:cubicBezTo>
                      <a:pt x="97" y="150"/>
                      <a:pt x="99" y="151"/>
                      <a:pt x="101" y="151"/>
                    </a:cubicBezTo>
                    <a:cubicBezTo>
                      <a:pt x="104" y="151"/>
                      <a:pt x="106" y="150"/>
                      <a:pt x="108" y="149"/>
                    </a:cubicBezTo>
                    <a:cubicBezTo>
                      <a:pt x="110" y="149"/>
                      <a:pt x="113" y="147"/>
                      <a:pt x="114" y="146"/>
                    </a:cubicBezTo>
                    <a:cubicBezTo>
                      <a:pt x="115" y="145"/>
                      <a:pt x="117" y="143"/>
                      <a:pt x="117" y="141"/>
                    </a:cubicBezTo>
                    <a:cubicBezTo>
                      <a:pt x="117" y="139"/>
                      <a:pt x="118" y="136"/>
                      <a:pt x="119" y="135"/>
                    </a:cubicBezTo>
                    <a:cubicBezTo>
                      <a:pt x="120" y="133"/>
                      <a:pt x="122" y="131"/>
                      <a:pt x="124" y="130"/>
                    </a:cubicBezTo>
                    <a:cubicBezTo>
                      <a:pt x="126" y="130"/>
                      <a:pt x="128" y="129"/>
                      <a:pt x="129" y="129"/>
                    </a:cubicBezTo>
                    <a:cubicBezTo>
                      <a:pt x="130" y="129"/>
                      <a:pt x="131" y="130"/>
                      <a:pt x="132" y="130"/>
                    </a:cubicBezTo>
                    <a:cubicBezTo>
                      <a:pt x="134" y="131"/>
                      <a:pt x="136" y="131"/>
                      <a:pt x="136" y="129"/>
                    </a:cubicBezTo>
                    <a:cubicBezTo>
                      <a:pt x="137" y="128"/>
                      <a:pt x="138" y="127"/>
                      <a:pt x="137" y="125"/>
                    </a:cubicBezTo>
                    <a:cubicBezTo>
                      <a:pt x="136" y="124"/>
                      <a:pt x="137" y="122"/>
                      <a:pt x="138" y="122"/>
                    </a:cubicBezTo>
                    <a:cubicBezTo>
                      <a:pt x="139" y="121"/>
                      <a:pt x="141" y="120"/>
                      <a:pt x="143" y="119"/>
                    </a:cubicBezTo>
                    <a:cubicBezTo>
                      <a:pt x="143" y="119"/>
                      <a:pt x="144" y="117"/>
                      <a:pt x="145" y="116"/>
                    </a:cubicBezTo>
                    <a:cubicBezTo>
                      <a:pt x="145" y="115"/>
                      <a:pt x="147" y="115"/>
                      <a:pt x="148" y="115"/>
                    </a:cubicBezTo>
                    <a:cubicBezTo>
                      <a:pt x="150" y="114"/>
                      <a:pt x="151" y="115"/>
                      <a:pt x="151" y="115"/>
                    </a:cubicBezTo>
                    <a:cubicBezTo>
                      <a:pt x="151" y="115"/>
                      <a:pt x="153" y="115"/>
                      <a:pt x="154" y="114"/>
                    </a:cubicBezTo>
                    <a:cubicBezTo>
                      <a:pt x="154" y="114"/>
                      <a:pt x="155" y="113"/>
                      <a:pt x="155" y="111"/>
                    </a:cubicBezTo>
                    <a:cubicBezTo>
                      <a:pt x="155" y="110"/>
                      <a:pt x="154" y="108"/>
                      <a:pt x="153" y="108"/>
                    </a:cubicBezTo>
                    <a:cubicBezTo>
                      <a:pt x="152" y="106"/>
                      <a:pt x="150" y="104"/>
                      <a:pt x="150" y="103"/>
                    </a:cubicBezTo>
                    <a:cubicBezTo>
                      <a:pt x="150" y="100"/>
                      <a:pt x="150" y="98"/>
                      <a:pt x="150" y="97"/>
                    </a:cubicBezTo>
                    <a:cubicBezTo>
                      <a:pt x="150" y="95"/>
                      <a:pt x="150" y="92"/>
                      <a:pt x="149" y="90"/>
                    </a:cubicBezTo>
                    <a:cubicBezTo>
                      <a:pt x="148" y="87"/>
                      <a:pt x="147" y="85"/>
                      <a:pt x="147" y="85"/>
                    </a:cubicBezTo>
                    <a:cubicBezTo>
                      <a:pt x="147" y="85"/>
                      <a:pt x="146" y="84"/>
                      <a:pt x="144" y="83"/>
                    </a:cubicBezTo>
                    <a:cubicBezTo>
                      <a:pt x="142" y="82"/>
                      <a:pt x="140" y="80"/>
                      <a:pt x="140" y="78"/>
                    </a:cubicBezTo>
                    <a:cubicBezTo>
                      <a:pt x="140" y="77"/>
                      <a:pt x="139" y="74"/>
                      <a:pt x="139" y="72"/>
                    </a:cubicBezTo>
                    <a:cubicBezTo>
                      <a:pt x="139" y="72"/>
                      <a:pt x="138" y="69"/>
                      <a:pt x="136" y="67"/>
                    </a:cubicBezTo>
                    <a:cubicBezTo>
                      <a:pt x="134" y="67"/>
                      <a:pt x="132" y="65"/>
                      <a:pt x="131" y="64"/>
                    </a:cubicBezTo>
                    <a:cubicBezTo>
                      <a:pt x="131" y="63"/>
                      <a:pt x="130" y="63"/>
                      <a:pt x="130" y="64"/>
                    </a:cubicBezTo>
                    <a:cubicBezTo>
                      <a:pt x="129" y="64"/>
                      <a:pt x="126" y="64"/>
                      <a:pt x="124" y="64"/>
                    </a:cubicBezTo>
                    <a:cubicBezTo>
                      <a:pt x="122" y="64"/>
                      <a:pt x="120" y="63"/>
                      <a:pt x="118" y="60"/>
                    </a:cubicBezTo>
                    <a:cubicBezTo>
                      <a:pt x="117" y="58"/>
                      <a:pt x="115" y="55"/>
                      <a:pt x="114" y="54"/>
                    </a:cubicBezTo>
                    <a:cubicBezTo>
                      <a:pt x="114" y="53"/>
                      <a:pt x="113" y="50"/>
                      <a:pt x="112" y="48"/>
                    </a:cubicBezTo>
                    <a:cubicBezTo>
                      <a:pt x="112" y="46"/>
                      <a:pt x="111" y="43"/>
                      <a:pt x="110" y="42"/>
                    </a:cubicBezTo>
                    <a:cubicBezTo>
                      <a:pt x="109" y="39"/>
                      <a:pt x="108" y="36"/>
                      <a:pt x="108" y="34"/>
                    </a:cubicBezTo>
                    <a:cubicBezTo>
                      <a:pt x="108" y="32"/>
                      <a:pt x="106" y="29"/>
                      <a:pt x="103" y="27"/>
                    </a:cubicBezTo>
                    <a:cubicBezTo>
                      <a:pt x="102" y="26"/>
                      <a:pt x="98" y="24"/>
                      <a:pt x="95" y="23"/>
                    </a:cubicBezTo>
                    <a:cubicBezTo>
                      <a:pt x="93" y="21"/>
                      <a:pt x="92" y="18"/>
                      <a:pt x="92" y="17"/>
                    </a:cubicBezTo>
                    <a:cubicBezTo>
                      <a:pt x="92" y="15"/>
                      <a:pt x="94" y="13"/>
                      <a:pt x="95" y="13"/>
                    </a:cubicBezTo>
                    <a:cubicBezTo>
                      <a:pt x="97" y="13"/>
                      <a:pt x="99" y="11"/>
                      <a:pt x="100" y="11"/>
                    </a:cubicBezTo>
                    <a:cubicBezTo>
                      <a:pt x="100" y="10"/>
                      <a:pt x="102" y="6"/>
                      <a:pt x="104" y="5"/>
                    </a:cubicBezTo>
                    <a:cubicBezTo>
                      <a:pt x="106" y="2"/>
                      <a:pt x="107" y="0"/>
                      <a:pt x="107" y="0"/>
                    </a:cubicBezTo>
                    <a:cubicBezTo>
                      <a:pt x="107" y="0"/>
                      <a:pt x="106" y="0"/>
                      <a:pt x="104" y="0"/>
                    </a:cubicBezTo>
                    <a:cubicBezTo>
                      <a:pt x="102" y="0"/>
                      <a:pt x="99" y="0"/>
                      <a:pt x="99" y="1"/>
                    </a:cubicBezTo>
                    <a:cubicBezTo>
                      <a:pt x="98" y="2"/>
                      <a:pt x="96" y="4"/>
                      <a:pt x="94" y="5"/>
                    </a:cubicBezTo>
                    <a:cubicBezTo>
                      <a:pt x="93" y="6"/>
                      <a:pt x="91" y="7"/>
                      <a:pt x="88" y="7"/>
                    </a:cubicBezTo>
                    <a:cubicBezTo>
                      <a:pt x="86" y="8"/>
                      <a:pt x="82" y="8"/>
                      <a:pt x="80" y="8"/>
                    </a:cubicBezTo>
                    <a:cubicBezTo>
                      <a:pt x="77" y="8"/>
                      <a:pt x="75" y="8"/>
                      <a:pt x="75" y="8"/>
                    </a:cubicBezTo>
                    <a:cubicBezTo>
                      <a:pt x="75" y="8"/>
                      <a:pt x="76" y="9"/>
                      <a:pt x="77" y="9"/>
                    </a:cubicBezTo>
                    <a:cubicBezTo>
                      <a:pt x="78" y="11"/>
                      <a:pt x="78" y="14"/>
                      <a:pt x="78" y="15"/>
                    </a:cubicBezTo>
                    <a:cubicBezTo>
                      <a:pt x="77" y="16"/>
                      <a:pt x="77" y="18"/>
                      <a:pt x="77" y="18"/>
                    </a:cubicBezTo>
                    <a:cubicBezTo>
                      <a:pt x="77" y="18"/>
                      <a:pt x="76" y="18"/>
                      <a:pt x="76" y="19"/>
                    </a:cubicBezTo>
                    <a:cubicBezTo>
                      <a:pt x="74" y="20"/>
                      <a:pt x="72" y="21"/>
                      <a:pt x="71" y="21"/>
                    </a:cubicBezTo>
                    <a:cubicBezTo>
                      <a:pt x="70" y="23"/>
                      <a:pt x="68" y="23"/>
                      <a:pt x="66" y="23"/>
                    </a:cubicBezTo>
                    <a:cubicBezTo>
                      <a:pt x="64" y="23"/>
                      <a:pt x="61" y="23"/>
                      <a:pt x="60" y="24"/>
                    </a:cubicBezTo>
                    <a:cubicBezTo>
                      <a:pt x="60" y="25"/>
                      <a:pt x="58" y="26"/>
                      <a:pt x="55" y="27"/>
                    </a:cubicBezTo>
                    <a:cubicBezTo>
                      <a:pt x="53" y="27"/>
                      <a:pt x="52" y="28"/>
                      <a:pt x="51" y="29"/>
                    </a:cubicBezTo>
                    <a:cubicBezTo>
                      <a:pt x="50" y="30"/>
                      <a:pt x="49" y="30"/>
                      <a:pt x="48" y="30"/>
                    </a:cubicBezTo>
                    <a:cubicBezTo>
                      <a:pt x="48" y="30"/>
                      <a:pt x="46" y="31"/>
                      <a:pt x="46" y="31"/>
                    </a:cubicBezTo>
                    <a:cubicBezTo>
                      <a:pt x="45" y="32"/>
                      <a:pt x="45" y="33"/>
                      <a:pt x="43" y="34"/>
                    </a:cubicBezTo>
                    <a:cubicBezTo>
                      <a:pt x="42" y="35"/>
                      <a:pt x="39" y="37"/>
                      <a:pt x="38" y="38"/>
                    </a:cubicBezTo>
                    <a:cubicBezTo>
                      <a:pt x="37" y="39"/>
                      <a:pt x="37" y="41"/>
                      <a:pt x="37" y="41"/>
                    </a:cubicBezTo>
                    <a:cubicBezTo>
                      <a:pt x="37" y="41"/>
                      <a:pt x="37" y="42"/>
                      <a:pt x="37" y="43"/>
                    </a:cubicBezTo>
                    <a:cubicBezTo>
                      <a:pt x="38" y="44"/>
                      <a:pt x="38" y="46"/>
                      <a:pt x="38" y="48"/>
                    </a:cubicBezTo>
                    <a:cubicBezTo>
                      <a:pt x="39" y="49"/>
                      <a:pt x="40" y="52"/>
                      <a:pt x="41" y="53"/>
                    </a:cubicBezTo>
                    <a:cubicBezTo>
                      <a:pt x="42" y="54"/>
                      <a:pt x="41" y="57"/>
                      <a:pt x="40" y="60"/>
                    </a:cubicBezTo>
                    <a:cubicBezTo>
                      <a:pt x="39" y="61"/>
                      <a:pt x="39" y="64"/>
                      <a:pt x="39" y="64"/>
                    </a:cubicBezTo>
                    <a:cubicBezTo>
                      <a:pt x="39" y="65"/>
                      <a:pt x="38" y="66"/>
                      <a:pt x="37" y="68"/>
                    </a:cubicBezTo>
                    <a:cubicBezTo>
                      <a:pt x="36" y="69"/>
                      <a:pt x="36" y="72"/>
                      <a:pt x="37" y="72"/>
                    </a:cubicBezTo>
                    <a:cubicBezTo>
                      <a:pt x="39" y="74"/>
                      <a:pt x="40" y="76"/>
                      <a:pt x="41" y="77"/>
                    </a:cubicBezTo>
                    <a:cubicBezTo>
                      <a:pt x="41" y="77"/>
                      <a:pt x="41" y="78"/>
                      <a:pt x="41" y="78"/>
                    </a:cubicBezTo>
                    <a:cubicBezTo>
                      <a:pt x="41" y="78"/>
                      <a:pt x="41" y="79"/>
                      <a:pt x="39" y="80"/>
                    </a:cubicBezTo>
                    <a:cubicBezTo>
                      <a:pt x="37" y="82"/>
                      <a:pt x="35" y="83"/>
                      <a:pt x="34" y="84"/>
                    </a:cubicBezTo>
                    <a:cubicBezTo>
                      <a:pt x="34" y="85"/>
                      <a:pt x="31" y="86"/>
                      <a:pt x="29" y="87"/>
                    </a:cubicBezTo>
                    <a:cubicBezTo>
                      <a:pt x="27" y="88"/>
                      <a:pt x="25" y="90"/>
                      <a:pt x="23" y="92"/>
                    </a:cubicBezTo>
                    <a:cubicBezTo>
                      <a:pt x="21" y="95"/>
                      <a:pt x="18" y="97"/>
                      <a:pt x="17" y="98"/>
                    </a:cubicBezTo>
                    <a:cubicBezTo>
                      <a:pt x="16" y="100"/>
                      <a:pt x="14" y="101"/>
                      <a:pt x="13" y="101"/>
                    </a:cubicBezTo>
                    <a:cubicBezTo>
                      <a:pt x="12" y="101"/>
                      <a:pt x="11" y="103"/>
                      <a:pt x="11" y="104"/>
                    </a:cubicBezTo>
                    <a:cubicBezTo>
                      <a:pt x="10" y="105"/>
                      <a:pt x="8" y="108"/>
                      <a:pt x="7" y="109"/>
                    </a:cubicBezTo>
                    <a:cubicBezTo>
                      <a:pt x="5" y="110"/>
                      <a:pt x="3" y="111"/>
                      <a:pt x="3" y="113"/>
                    </a:cubicBezTo>
                    <a:cubicBezTo>
                      <a:pt x="1" y="114"/>
                      <a:pt x="0" y="115"/>
                      <a:pt x="0" y="115"/>
                    </a:cubicBezTo>
                    <a:cubicBezTo>
                      <a:pt x="0" y="115"/>
                      <a:pt x="1" y="116"/>
                      <a:pt x="1" y="117"/>
                    </a:cubicBezTo>
                    <a:cubicBezTo>
                      <a:pt x="2" y="117"/>
                      <a:pt x="3" y="118"/>
                      <a:pt x="4" y="120"/>
                    </a:cubicBezTo>
                    <a:cubicBezTo>
                      <a:pt x="4" y="121"/>
                      <a:pt x="4" y="122"/>
                      <a:pt x="5" y="124"/>
                    </a:cubicBezTo>
                    <a:cubicBezTo>
                      <a:pt x="5" y="125"/>
                      <a:pt x="5" y="127"/>
                      <a:pt x="5" y="127"/>
                    </a:cubicBezTo>
                    <a:cubicBezTo>
                      <a:pt x="5" y="127"/>
                      <a:pt x="4" y="128"/>
                      <a:pt x="3" y="131"/>
                    </a:cubicBezTo>
                    <a:cubicBezTo>
                      <a:pt x="2" y="133"/>
                      <a:pt x="3" y="136"/>
                      <a:pt x="6" y="136"/>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7" name="Freeform 54">
                <a:extLst>
                  <a:ext uri="{FF2B5EF4-FFF2-40B4-BE49-F238E27FC236}">
                    <a16:creationId xmlns:a16="http://schemas.microsoft.com/office/drawing/2014/main" id="{B882B476-14A7-CC20-9372-24D9F9FA2953}"/>
                  </a:ext>
                </a:extLst>
              </p:cNvPr>
              <p:cNvSpPr>
                <a:spLocks/>
              </p:cNvSpPr>
              <p:nvPr/>
            </p:nvSpPr>
            <p:spPr bwMode="auto">
              <a:xfrm>
                <a:off x="4470832" y="1784964"/>
                <a:ext cx="818765" cy="707814"/>
              </a:xfrm>
              <a:custGeom>
                <a:avLst/>
                <a:gdLst/>
                <a:ahLst/>
                <a:cxnLst>
                  <a:cxn ang="0">
                    <a:pos x="425" y="181"/>
                  </a:cxn>
                  <a:cxn ang="0">
                    <a:pos x="420" y="177"/>
                  </a:cxn>
                  <a:cxn ang="0">
                    <a:pos x="420" y="158"/>
                  </a:cxn>
                  <a:cxn ang="0">
                    <a:pos x="406" y="134"/>
                  </a:cxn>
                  <a:cxn ang="0">
                    <a:pos x="392" y="135"/>
                  </a:cxn>
                  <a:cxn ang="0">
                    <a:pos x="386" y="121"/>
                  </a:cxn>
                  <a:cxn ang="0">
                    <a:pos x="374" y="118"/>
                  </a:cxn>
                  <a:cxn ang="0">
                    <a:pos x="361" y="113"/>
                  </a:cxn>
                  <a:cxn ang="0">
                    <a:pos x="349" y="125"/>
                  </a:cxn>
                  <a:cxn ang="0">
                    <a:pos x="338" y="117"/>
                  </a:cxn>
                  <a:cxn ang="0">
                    <a:pos x="328" y="93"/>
                  </a:cxn>
                  <a:cxn ang="0">
                    <a:pos x="317" y="72"/>
                  </a:cxn>
                  <a:cxn ang="0">
                    <a:pos x="309" y="51"/>
                  </a:cxn>
                  <a:cxn ang="0">
                    <a:pos x="285" y="42"/>
                  </a:cxn>
                  <a:cxn ang="0">
                    <a:pos x="272" y="33"/>
                  </a:cxn>
                  <a:cxn ang="0">
                    <a:pos x="269" y="14"/>
                  </a:cxn>
                  <a:cxn ang="0">
                    <a:pos x="242" y="9"/>
                  </a:cxn>
                  <a:cxn ang="0">
                    <a:pos x="223" y="7"/>
                  </a:cxn>
                  <a:cxn ang="0">
                    <a:pos x="197" y="45"/>
                  </a:cxn>
                  <a:cxn ang="0">
                    <a:pos x="165" y="70"/>
                  </a:cxn>
                  <a:cxn ang="0">
                    <a:pos x="139" y="100"/>
                  </a:cxn>
                  <a:cxn ang="0">
                    <a:pos x="108" y="121"/>
                  </a:cxn>
                  <a:cxn ang="0">
                    <a:pos x="66" y="124"/>
                  </a:cxn>
                  <a:cxn ang="0">
                    <a:pos x="42" y="116"/>
                  </a:cxn>
                  <a:cxn ang="0">
                    <a:pos x="21" y="141"/>
                  </a:cxn>
                  <a:cxn ang="0">
                    <a:pos x="0" y="173"/>
                  </a:cxn>
                  <a:cxn ang="0">
                    <a:pos x="29" y="187"/>
                  </a:cxn>
                  <a:cxn ang="0">
                    <a:pos x="30" y="227"/>
                  </a:cxn>
                  <a:cxn ang="0">
                    <a:pos x="54" y="248"/>
                  </a:cxn>
                  <a:cxn ang="0">
                    <a:pos x="66" y="281"/>
                  </a:cxn>
                  <a:cxn ang="0">
                    <a:pos x="86" y="295"/>
                  </a:cxn>
                  <a:cxn ang="0">
                    <a:pos x="115" y="296"/>
                  </a:cxn>
                  <a:cxn ang="0">
                    <a:pos x="140" y="301"/>
                  </a:cxn>
                  <a:cxn ang="0">
                    <a:pos x="156" y="309"/>
                  </a:cxn>
                  <a:cxn ang="0">
                    <a:pos x="178" y="309"/>
                  </a:cxn>
                  <a:cxn ang="0">
                    <a:pos x="186" y="333"/>
                  </a:cxn>
                  <a:cxn ang="0">
                    <a:pos x="193" y="348"/>
                  </a:cxn>
                  <a:cxn ang="0">
                    <a:pos x="214" y="369"/>
                  </a:cxn>
                  <a:cxn ang="0">
                    <a:pos x="240" y="392"/>
                  </a:cxn>
                  <a:cxn ang="0">
                    <a:pos x="258" y="381"/>
                  </a:cxn>
                  <a:cxn ang="0">
                    <a:pos x="270" y="363"/>
                  </a:cxn>
                  <a:cxn ang="0">
                    <a:pos x="274" y="332"/>
                  </a:cxn>
                  <a:cxn ang="0">
                    <a:pos x="268" y="311"/>
                  </a:cxn>
                  <a:cxn ang="0">
                    <a:pos x="278" y="299"/>
                  </a:cxn>
                  <a:cxn ang="0">
                    <a:pos x="285" y="286"/>
                  </a:cxn>
                  <a:cxn ang="0">
                    <a:pos x="302" y="289"/>
                  </a:cxn>
                  <a:cxn ang="0">
                    <a:pos x="291" y="295"/>
                  </a:cxn>
                  <a:cxn ang="0">
                    <a:pos x="322" y="298"/>
                  </a:cxn>
                  <a:cxn ang="0">
                    <a:pos x="320" y="325"/>
                  </a:cxn>
                  <a:cxn ang="0">
                    <a:pos x="305" y="342"/>
                  </a:cxn>
                  <a:cxn ang="0">
                    <a:pos x="322" y="345"/>
                  </a:cxn>
                  <a:cxn ang="0">
                    <a:pos x="338" y="326"/>
                  </a:cxn>
                  <a:cxn ang="0">
                    <a:pos x="362" y="326"/>
                  </a:cxn>
                  <a:cxn ang="0">
                    <a:pos x="378" y="322"/>
                  </a:cxn>
                  <a:cxn ang="0">
                    <a:pos x="388" y="308"/>
                  </a:cxn>
                  <a:cxn ang="0">
                    <a:pos x="382" y="282"/>
                  </a:cxn>
                  <a:cxn ang="0">
                    <a:pos x="405" y="265"/>
                  </a:cxn>
                  <a:cxn ang="0">
                    <a:pos x="372" y="264"/>
                  </a:cxn>
                  <a:cxn ang="0">
                    <a:pos x="371" y="235"/>
                  </a:cxn>
                  <a:cxn ang="0">
                    <a:pos x="397" y="219"/>
                  </a:cxn>
                  <a:cxn ang="0">
                    <a:pos x="430" y="201"/>
                  </a:cxn>
                  <a:cxn ang="0">
                    <a:pos x="450" y="188"/>
                  </a:cxn>
                </a:cxnLst>
                <a:rect l="0" t="0" r="r" b="b"/>
                <a:pathLst>
                  <a:path w="452" h="392">
                    <a:moveTo>
                      <a:pt x="448" y="179"/>
                    </a:moveTo>
                    <a:cubicBezTo>
                      <a:pt x="447" y="179"/>
                      <a:pt x="446" y="179"/>
                      <a:pt x="444" y="180"/>
                    </a:cubicBezTo>
                    <a:cubicBezTo>
                      <a:pt x="443" y="181"/>
                      <a:pt x="440" y="181"/>
                      <a:pt x="439" y="180"/>
                    </a:cubicBezTo>
                    <a:cubicBezTo>
                      <a:pt x="438" y="179"/>
                      <a:pt x="434" y="180"/>
                      <a:pt x="431" y="180"/>
                    </a:cubicBezTo>
                    <a:cubicBezTo>
                      <a:pt x="430" y="180"/>
                      <a:pt x="427" y="180"/>
                      <a:pt x="425" y="181"/>
                    </a:cubicBezTo>
                    <a:cubicBezTo>
                      <a:pt x="424" y="181"/>
                      <a:pt x="422" y="182"/>
                      <a:pt x="421" y="183"/>
                    </a:cubicBezTo>
                    <a:cubicBezTo>
                      <a:pt x="420" y="184"/>
                      <a:pt x="416" y="186"/>
                      <a:pt x="414" y="187"/>
                    </a:cubicBezTo>
                    <a:cubicBezTo>
                      <a:pt x="412" y="188"/>
                      <a:pt x="410" y="187"/>
                      <a:pt x="411" y="185"/>
                    </a:cubicBezTo>
                    <a:cubicBezTo>
                      <a:pt x="412" y="184"/>
                      <a:pt x="414" y="182"/>
                      <a:pt x="415" y="181"/>
                    </a:cubicBezTo>
                    <a:cubicBezTo>
                      <a:pt x="416" y="180"/>
                      <a:pt x="418" y="177"/>
                      <a:pt x="420" y="177"/>
                    </a:cubicBezTo>
                    <a:cubicBezTo>
                      <a:pt x="421" y="175"/>
                      <a:pt x="421" y="173"/>
                      <a:pt x="419" y="172"/>
                    </a:cubicBezTo>
                    <a:cubicBezTo>
                      <a:pt x="418" y="172"/>
                      <a:pt x="417" y="171"/>
                      <a:pt x="418" y="170"/>
                    </a:cubicBezTo>
                    <a:cubicBezTo>
                      <a:pt x="419" y="169"/>
                      <a:pt x="421" y="167"/>
                      <a:pt x="421" y="166"/>
                    </a:cubicBezTo>
                    <a:cubicBezTo>
                      <a:pt x="421" y="166"/>
                      <a:pt x="422" y="164"/>
                      <a:pt x="422" y="162"/>
                    </a:cubicBezTo>
                    <a:cubicBezTo>
                      <a:pt x="422" y="160"/>
                      <a:pt x="421" y="159"/>
                      <a:pt x="420" y="158"/>
                    </a:cubicBezTo>
                    <a:cubicBezTo>
                      <a:pt x="419" y="157"/>
                      <a:pt x="417" y="155"/>
                      <a:pt x="414" y="154"/>
                    </a:cubicBezTo>
                    <a:cubicBezTo>
                      <a:pt x="412" y="153"/>
                      <a:pt x="411" y="151"/>
                      <a:pt x="410" y="149"/>
                    </a:cubicBezTo>
                    <a:cubicBezTo>
                      <a:pt x="409" y="147"/>
                      <a:pt x="408" y="146"/>
                      <a:pt x="408" y="144"/>
                    </a:cubicBezTo>
                    <a:cubicBezTo>
                      <a:pt x="407" y="143"/>
                      <a:pt x="407" y="141"/>
                      <a:pt x="407" y="140"/>
                    </a:cubicBezTo>
                    <a:cubicBezTo>
                      <a:pt x="407" y="138"/>
                      <a:pt x="406" y="135"/>
                      <a:pt x="406" y="134"/>
                    </a:cubicBezTo>
                    <a:cubicBezTo>
                      <a:pt x="405" y="132"/>
                      <a:pt x="404" y="131"/>
                      <a:pt x="404" y="131"/>
                    </a:cubicBezTo>
                    <a:cubicBezTo>
                      <a:pt x="404" y="131"/>
                      <a:pt x="403" y="131"/>
                      <a:pt x="402" y="131"/>
                    </a:cubicBezTo>
                    <a:cubicBezTo>
                      <a:pt x="401" y="131"/>
                      <a:pt x="399" y="131"/>
                      <a:pt x="397" y="131"/>
                    </a:cubicBezTo>
                    <a:cubicBezTo>
                      <a:pt x="395" y="131"/>
                      <a:pt x="393" y="132"/>
                      <a:pt x="393" y="133"/>
                    </a:cubicBezTo>
                    <a:cubicBezTo>
                      <a:pt x="393" y="134"/>
                      <a:pt x="393" y="135"/>
                      <a:pt x="392" y="135"/>
                    </a:cubicBezTo>
                    <a:cubicBezTo>
                      <a:pt x="391" y="135"/>
                      <a:pt x="390" y="135"/>
                      <a:pt x="388" y="136"/>
                    </a:cubicBezTo>
                    <a:cubicBezTo>
                      <a:pt x="387" y="137"/>
                      <a:pt x="385" y="136"/>
                      <a:pt x="385" y="135"/>
                    </a:cubicBezTo>
                    <a:cubicBezTo>
                      <a:pt x="385" y="134"/>
                      <a:pt x="385" y="133"/>
                      <a:pt x="385" y="131"/>
                    </a:cubicBezTo>
                    <a:cubicBezTo>
                      <a:pt x="385" y="130"/>
                      <a:pt x="386" y="128"/>
                      <a:pt x="386" y="127"/>
                    </a:cubicBezTo>
                    <a:cubicBezTo>
                      <a:pt x="386" y="125"/>
                      <a:pt x="386" y="122"/>
                      <a:pt x="386" y="121"/>
                    </a:cubicBezTo>
                    <a:cubicBezTo>
                      <a:pt x="387" y="118"/>
                      <a:pt x="386" y="116"/>
                      <a:pt x="386" y="114"/>
                    </a:cubicBezTo>
                    <a:cubicBezTo>
                      <a:pt x="386" y="112"/>
                      <a:pt x="385" y="110"/>
                      <a:pt x="384" y="110"/>
                    </a:cubicBezTo>
                    <a:cubicBezTo>
                      <a:pt x="383" y="109"/>
                      <a:pt x="382" y="109"/>
                      <a:pt x="381" y="110"/>
                    </a:cubicBezTo>
                    <a:cubicBezTo>
                      <a:pt x="379" y="111"/>
                      <a:pt x="377" y="112"/>
                      <a:pt x="376" y="113"/>
                    </a:cubicBezTo>
                    <a:cubicBezTo>
                      <a:pt x="375" y="114"/>
                      <a:pt x="374" y="116"/>
                      <a:pt x="374" y="118"/>
                    </a:cubicBezTo>
                    <a:cubicBezTo>
                      <a:pt x="374" y="118"/>
                      <a:pt x="374" y="120"/>
                      <a:pt x="374" y="120"/>
                    </a:cubicBezTo>
                    <a:cubicBezTo>
                      <a:pt x="373" y="120"/>
                      <a:pt x="371" y="120"/>
                      <a:pt x="370" y="121"/>
                    </a:cubicBezTo>
                    <a:cubicBezTo>
                      <a:pt x="369" y="122"/>
                      <a:pt x="367" y="121"/>
                      <a:pt x="366" y="120"/>
                    </a:cubicBezTo>
                    <a:cubicBezTo>
                      <a:pt x="366" y="119"/>
                      <a:pt x="365" y="117"/>
                      <a:pt x="364" y="116"/>
                    </a:cubicBezTo>
                    <a:cubicBezTo>
                      <a:pt x="363" y="115"/>
                      <a:pt x="362" y="113"/>
                      <a:pt x="361" y="113"/>
                    </a:cubicBezTo>
                    <a:cubicBezTo>
                      <a:pt x="360" y="112"/>
                      <a:pt x="358" y="112"/>
                      <a:pt x="357" y="114"/>
                    </a:cubicBezTo>
                    <a:cubicBezTo>
                      <a:pt x="357" y="115"/>
                      <a:pt x="356" y="116"/>
                      <a:pt x="355" y="116"/>
                    </a:cubicBezTo>
                    <a:cubicBezTo>
                      <a:pt x="354" y="116"/>
                      <a:pt x="352" y="116"/>
                      <a:pt x="351" y="117"/>
                    </a:cubicBezTo>
                    <a:cubicBezTo>
                      <a:pt x="349" y="117"/>
                      <a:pt x="349" y="118"/>
                      <a:pt x="349" y="120"/>
                    </a:cubicBezTo>
                    <a:cubicBezTo>
                      <a:pt x="349" y="122"/>
                      <a:pt x="349" y="123"/>
                      <a:pt x="349" y="125"/>
                    </a:cubicBezTo>
                    <a:cubicBezTo>
                      <a:pt x="349" y="126"/>
                      <a:pt x="349" y="128"/>
                      <a:pt x="349" y="128"/>
                    </a:cubicBezTo>
                    <a:cubicBezTo>
                      <a:pt x="349" y="129"/>
                      <a:pt x="347" y="129"/>
                      <a:pt x="345" y="128"/>
                    </a:cubicBezTo>
                    <a:cubicBezTo>
                      <a:pt x="343" y="128"/>
                      <a:pt x="341" y="127"/>
                      <a:pt x="340" y="126"/>
                    </a:cubicBezTo>
                    <a:cubicBezTo>
                      <a:pt x="338" y="125"/>
                      <a:pt x="337" y="124"/>
                      <a:pt x="337" y="122"/>
                    </a:cubicBezTo>
                    <a:cubicBezTo>
                      <a:pt x="337" y="120"/>
                      <a:pt x="337" y="118"/>
                      <a:pt x="338" y="117"/>
                    </a:cubicBezTo>
                    <a:cubicBezTo>
                      <a:pt x="338" y="115"/>
                      <a:pt x="340" y="113"/>
                      <a:pt x="340" y="112"/>
                    </a:cubicBezTo>
                    <a:cubicBezTo>
                      <a:pt x="340" y="110"/>
                      <a:pt x="341" y="107"/>
                      <a:pt x="341" y="107"/>
                    </a:cubicBezTo>
                    <a:cubicBezTo>
                      <a:pt x="341" y="105"/>
                      <a:pt x="340" y="102"/>
                      <a:pt x="339" y="101"/>
                    </a:cubicBezTo>
                    <a:cubicBezTo>
                      <a:pt x="338" y="100"/>
                      <a:pt x="336" y="97"/>
                      <a:pt x="334" y="97"/>
                    </a:cubicBezTo>
                    <a:cubicBezTo>
                      <a:pt x="332" y="95"/>
                      <a:pt x="330" y="93"/>
                      <a:pt x="328" y="93"/>
                    </a:cubicBezTo>
                    <a:cubicBezTo>
                      <a:pt x="326" y="92"/>
                      <a:pt x="324" y="90"/>
                      <a:pt x="322" y="90"/>
                    </a:cubicBezTo>
                    <a:cubicBezTo>
                      <a:pt x="321" y="89"/>
                      <a:pt x="320" y="88"/>
                      <a:pt x="320" y="87"/>
                    </a:cubicBezTo>
                    <a:cubicBezTo>
                      <a:pt x="319" y="86"/>
                      <a:pt x="319" y="83"/>
                      <a:pt x="319" y="82"/>
                    </a:cubicBezTo>
                    <a:cubicBezTo>
                      <a:pt x="319" y="80"/>
                      <a:pt x="318" y="78"/>
                      <a:pt x="318" y="77"/>
                    </a:cubicBezTo>
                    <a:cubicBezTo>
                      <a:pt x="317" y="75"/>
                      <a:pt x="317" y="73"/>
                      <a:pt x="317" y="72"/>
                    </a:cubicBezTo>
                    <a:cubicBezTo>
                      <a:pt x="317" y="70"/>
                      <a:pt x="317" y="68"/>
                      <a:pt x="317" y="67"/>
                    </a:cubicBezTo>
                    <a:cubicBezTo>
                      <a:pt x="317" y="66"/>
                      <a:pt x="317" y="65"/>
                      <a:pt x="316" y="64"/>
                    </a:cubicBezTo>
                    <a:cubicBezTo>
                      <a:pt x="315" y="64"/>
                      <a:pt x="313" y="63"/>
                      <a:pt x="313" y="62"/>
                    </a:cubicBezTo>
                    <a:cubicBezTo>
                      <a:pt x="312" y="62"/>
                      <a:pt x="311" y="59"/>
                      <a:pt x="311" y="57"/>
                    </a:cubicBezTo>
                    <a:cubicBezTo>
                      <a:pt x="311" y="56"/>
                      <a:pt x="310" y="52"/>
                      <a:pt x="309" y="51"/>
                    </a:cubicBezTo>
                    <a:cubicBezTo>
                      <a:pt x="309" y="49"/>
                      <a:pt x="307" y="47"/>
                      <a:pt x="305" y="48"/>
                    </a:cubicBezTo>
                    <a:cubicBezTo>
                      <a:pt x="304" y="48"/>
                      <a:pt x="300" y="48"/>
                      <a:pt x="299" y="49"/>
                    </a:cubicBezTo>
                    <a:cubicBezTo>
                      <a:pt x="297" y="49"/>
                      <a:pt x="294" y="49"/>
                      <a:pt x="292" y="49"/>
                    </a:cubicBezTo>
                    <a:cubicBezTo>
                      <a:pt x="291" y="48"/>
                      <a:pt x="289" y="46"/>
                      <a:pt x="289" y="45"/>
                    </a:cubicBezTo>
                    <a:cubicBezTo>
                      <a:pt x="288" y="44"/>
                      <a:pt x="286" y="43"/>
                      <a:pt x="285" y="42"/>
                    </a:cubicBezTo>
                    <a:cubicBezTo>
                      <a:pt x="283" y="41"/>
                      <a:pt x="282" y="41"/>
                      <a:pt x="281" y="41"/>
                    </a:cubicBezTo>
                    <a:cubicBezTo>
                      <a:pt x="279" y="42"/>
                      <a:pt x="277" y="43"/>
                      <a:pt x="275" y="43"/>
                    </a:cubicBezTo>
                    <a:cubicBezTo>
                      <a:pt x="274" y="43"/>
                      <a:pt x="274" y="42"/>
                      <a:pt x="274" y="41"/>
                    </a:cubicBezTo>
                    <a:cubicBezTo>
                      <a:pt x="274" y="41"/>
                      <a:pt x="273" y="39"/>
                      <a:pt x="273" y="37"/>
                    </a:cubicBezTo>
                    <a:cubicBezTo>
                      <a:pt x="272" y="36"/>
                      <a:pt x="272" y="34"/>
                      <a:pt x="272" y="33"/>
                    </a:cubicBezTo>
                    <a:cubicBezTo>
                      <a:pt x="272" y="32"/>
                      <a:pt x="272" y="30"/>
                      <a:pt x="272" y="27"/>
                    </a:cubicBezTo>
                    <a:cubicBezTo>
                      <a:pt x="272" y="25"/>
                      <a:pt x="271" y="23"/>
                      <a:pt x="270" y="23"/>
                    </a:cubicBezTo>
                    <a:cubicBezTo>
                      <a:pt x="269" y="23"/>
                      <a:pt x="267" y="22"/>
                      <a:pt x="266" y="21"/>
                    </a:cubicBezTo>
                    <a:cubicBezTo>
                      <a:pt x="264" y="21"/>
                      <a:pt x="264" y="20"/>
                      <a:pt x="266" y="19"/>
                    </a:cubicBezTo>
                    <a:cubicBezTo>
                      <a:pt x="267" y="17"/>
                      <a:pt x="269" y="15"/>
                      <a:pt x="269" y="14"/>
                    </a:cubicBezTo>
                    <a:cubicBezTo>
                      <a:pt x="270" y="13"/>
                      <a:pt x="270" y="11"/>
                      <a:pt x="270" y="11"/>
                    </a:cubicBezTo>
                    <a:cubicBezTo>
                      <a:pt x="270" y="11"/>
                      <a:pt x="268" y="11"/>
                      <a:pt x="266" y="11"/>
                    </a:cubicBezTo>
                    <a:cubicBezTo>
                      <a:pt x="264" y="10"/>
                      <a:pt x="262" y="10"/>
                      <a:pt x="260" y="10"/>
                    </a:cubicBezTo>
                    <a:cubicBezTo>
                      <a:pt x="259" y="10"/>
                      <a:pt x="255" y="10"/>
                      <a:pt x="252" y="9"/>
                    </a:cubicBezTo>
                    <a:cubicBezTo>
                      <a:pt x="249" y="9"/>
                      <a:pt x="245" y="9"/>
                      <a:pt x="242" y="9"/>
                    </a:cubicBezTo>
                    <a:cubicBezTo>
                      <a:pt x="239" y="9"/>
                      <a:pt x="238" y="7"/>
                      <a:pt x="239" y="4"/>
                    </a:cubicBezTo>
                    <a:cubicBezTo>
                      <a:pt x="240" y="2"/>
                      <a:pt x="241" y="0"/>
                      <a:pt x="241" y="0"/>
                    </a:cubicBezTo>
                    <a:cubicBezTo>
                      <a:pt x="241" y="0"/>
                      <a:pt x="239" y="1"/>
                      <a:pt x="237" y="2"/>
                    </a:cubicBezTo>
                    <a:cubicBezTo>
                      <a:pt x="235" y="3"/>
                      <a:pt x="231" y="4"/>
                      <a:pt x="229" y="5"/>
                    </a:cubicBezTo>
                    <a:cubicBezTo>
                      <a:pt x="228" y="6"/>
                      <a:pt x="225" y="7"/>
                      <a:pt x="223" y="7"/>
                    </a:cubicBezTo>
                    <a:cubicBezTo>
                      <a:pt x="221" y="8"/>
                      <a:pt x="218" y="9"/>
                      <a:pt x="215" y="10"/>
                    </a:cubicBezTo>
                    <a:cubicBezTo>
                      <a:pt x="213" y="11"/>
                      <a:pt x="210" y="13"/>
                      <a:pt x="209" y="17"/>
                    </a:cubicBezTo>
                    <a:cubicBezTo>
                      <a:pt x="207" y="19"/>
                      <a:pt x="205" y="25"/>
                      <a:pt x="205" y="27"/>
                    </a:cubicBezTo>
                    <a:cubicBezTo>
                      <a:pt x="204" y="30"/>
                      <a:pt x="202" y="34"/>
                      <a:pt x="201" y="36"/>
                    </a:cubicBezTo>
                    <a:cubicBezTo>
                      <a:pt x="200" y="38"/>
                      <a:pt x="199" y="42"/>
                      <a:pt x="197" y="45"/>
                    </a:cubicBezTo>
                    <a:cubicBezTo>
                      <a:pt x="195" y="48"/>
                      <a:pt x="192" y="50"/>
                      <a:pt x="191" y="52"/>
                    </a:cubicBezTo>
                    <a:cubicBezTo>
                      <a:pt x="190" y="53"/>
                      <a:pt x="188" y="55"/>
                      <a:pt x="187" y="57"/>
                    </a:cubicBezTo>
                    <a:cubicBezTo>
                      <a:pt x="186" y="59"/>
                      <a:pt x="184" y="61"/>
                      <a:pt x="182" y="62"/>
                    </a:cubicBezTo>
                    <a:cubicBezTo>
                      <a:pt x="180" y="62"/>
                      <a:pt x="176" y="63"/>
                      <a:pt x="175" y="65"/>
                    </a:cubicBezTo>
                    <a:cubicBezTo>
                      <a:pt x="172" y="66"/>
                      <a:pt x="168" y="69"/>
                      <a:pt x="165" y="70"/>
                    </a:cubicBezTo>
                    <a:cubicBezTo>
                      <a:pt x="162" y="71"/>
                      <a:pt x="158" y="73"/>
                      <a:pt x="156" y="75"/>
                    </a:cubicBezTo>
                    <a:cubicBezTo>
                      <a:pt x="153" y="76"/>
                      <a:pt x="152" y="78"/>
                      <a:pt x="151" y="80"/>
                    </a:cubicBezTo>
                    <a:cubicBezTo>
                      <a:pt x="150" y="82"/>
                      <a:pt x="149" y="85"/>
                      <a:pt x="148" y="87"/>
                    </a:cubicBezTo>
                    <a:cubicBezTo>
                      <a:pt x="148" y="89"/>
                      <a:pt x="146" y="92"/>
                      <a:pt x="145" y="94"/>
                    </a:cubicBezTo>
                    <a:cubicBezTo>
                      <a:pt x="145" y="95"/>
                      <a:pt x="142" y="98"/>
                      <a:pt x="139" y="100"/>
                    </a:cubicBezTo>
                    <a:cubicBezTo>
                      <a:pt x="137" y="102"/>
                      <a:pt x="133" y="104"/>
                      <a:pt x="132" y="106"/>
                    </a:cubicBezTo>
                    <a:cubicBezTo>
                      <a:pt x="130" y="108"/>
                      <a:pt x="129" y="110"/>
                      <a:pt x="129" y="112"/>
                    </a:cubicBezTo>
                    <a:cubicBezTo>
                      <a:pt x="129" y="114"/>
                      <a:pt x="128" y="116"/>
                      <a:pt x="126" y="117"/>
                    </a:cubicBezTo>
                    <a:cubicBezTo>
                      <a:pt x="124" y="117"/>
                      <a:pt x="122" y="119"/>
                      <a:pt x="119" y="119"/>
                    </a:cubicBezTo>
                    <a:cubicBezTo>
                      <a:pt x="116" y="119"/>
                      <a:pt x="112" y="120"/>
                      <a:pt x="108" y="121"/>
                    </a:cubicBezTo>
                    <a:cubicBezTo>
                      <a:pt x="106" y="121"/>
                      <a:pt x="101" y="122"/>
                      <a:pt x="98" y="122"/>
                    </a:cubicBezTo>
                    <a:cubicBezTo>
                      <a:pt x="96" y="122"/>
                      <a:pt x="91" y="122"/>
                      <a:pt x="89" y="123"/>
                    </a:cubicBezTo>
                    <a:cubicBezTo>
                      <a:pt x="87" y="124"/>
                      <a:pt x="83" y="125"/>
                      <a:pt x="81" y="126"/>
                    </a:cubicBezTo>
                    <a:cubicBezTo>
                      <a:pt x="79" y="127"/>
                      <a:pt x="74" y="127"/>
                      <a:pt x="73" y="127"/>
                    </a:cubicBezTo>
                    <a:cubicBezTo>
                      <a:pt x="71" y="127"/>
                      <a:pt x="68" y="125"/>
                      <a:pt x="66" y="124"/>
                    </a:cubicBezTo>
                    <a:cubicBezTo>
                      <a:pt x="65" y="123"/>
                      <a:pt x="64" y="120"/>
                      <a:pt x="64" y="119"/>
                    </a:cubicBezTo>
                    <a:cubicBezTo>
                      <a:pt x="63" y="117"/>
                      <a:pt x="63" y="114"/>
                      <a:pt x="62" y="113"/>
                    </a:cubicBezTo>
                    <a:cubicBezTo>
                      <a:pt x="62" y="111"/>
                      <a:pt x="61" y="110"/>
                      <a:pt x="59" y="109"/>
                    </a:cubicBezTo>
                    <a:cubicBezTo>
                      <a:pt x="57" y="109"/>
                      <a:pt x="54" y="110"/>
                      <a:pt x="52" y="110"/>
                    </a:cubicBezTo>
                    <a:cubicBezTo>
                      <a:pt x="49" y="112"/>
                      <a:pt x="45" y="114"/>
                      <a:pt x="42" y="116"/>
                    </a:cubicBezTo>
                    <a:cubicBezTo>
                      <a:pt x="40" y="117"/>
                      <a:pt x="38" y="119"/>
                      <a:pt x="36" y="121"/>
                    </a:cubicBezTo>
                    <a:cubicBezTo>
                      <a:pt x="35" y="123"/>
                      <a:pt x="33" y="125"/>
                      <a:pt x="33" y="127"/>
                    </a:cubicBezTo>
                    <a:cubicBezTo>
                      <a:pt x="32" y="128"/>
                      <a:pt x="31" y="130"/>
                      <a:pt x="30" y="130"/>
                    </a:cubicBezTo>
                    <a:cubicBezTo>
                      <a:pt x="29" y="131"/>
                      <a:pt x="27" y="133"/>
                      <a:pt x="26" y="135"/>
                    </a:cubicBezTo>
                    <a:cubicBezTo>
                      <a:pt x="25" y="136"/>
                      <a:pt x="24" y="139"/>
                      <a:pt x="21" y="141"/>
                    </a:cubicBezTo>
                    <a:cubicBezTo>
                      <a:pt x="18" y="143"/>
                      <a:pt x="15" y="145"/>
                      <a:pt x="13" y="146"/>
                    </a:cubicBezTo>
                    <a:cubicBezTo>
                      <a:pt x="11" y="148"/>
                      <a:pt x="8" y="150"/>
                      <a:pt x="8" y="151"/>
                    </a:cubicBezTo>
                    <a:cubicBezTo>
                      <a:pt x="7" y="152"/>
                      <a:pt x="5" y="155"/>
                      <a:pt x="4" y="156"/>
                    </a:cubicBezTo>
                    <a:cubicBezTo>
                      <a:pt x="2" y="159"/>
                      <a:pt x="1" y="162"/>
                      <a:pt x="1" y="165"/>
                    </a:cubicBezTo>
                    <a:cubicBezTo>
                      <a:pt x="1" y="168"/>
                      <a:pt x="0" y="171"/>
                      <a:pt x="0" y="173"/>
                    </a:cubicBezTo>
                    <a:cubicBezTo>
                      <a:pt x="1" y="174"/>
                      <a:pt x="2" y="176"/>
                      <a:pt x="3" y="177"/>
                    </a:cubicBezTo>
                    <a:cubicBezTo>
                      <a:pt x="5" y="178"/>
                      <a:pt x="8" y="180"/>
                      <a:pt x="10" y="182"/>
                    </a:cubicBezTo>
                    <a:cubicBezTo>
                      <a:pt x="11" y="183"/>
                      <a:pt x="13" y="184"/>
                      <a:pt x="14" y="185"/>
                    </a:cubicBezTo>
                    <a:cubicBezTo>
                      <a:pt x="16" y="185"/>
                      <a:pt x="20" y="186"/>
                      <a:pt x="22" y="186"/>
                    </a:cubicBezTo>
                    <a:cubicBezTo>
                      <a:pt x="25" y="186"/>
                      <a:pt x="28" y="185"/>
                      <a:pt x="29" y="187"/>
                    </a:cubicBezTo>
                    <a:cubicBezTo>
                      <a:pt x="31" y="188"/>
                      <a:pt x="33" y="190"/>
                      <a:pt x="32" y="193"/>
                    </a:cubicBezTo>
                    <a:cubicBezTo>
                      <a:pt x="32" y="196"/>
                      <a:pt x="31" y="201"/>
                      <a:pt x="31" y="203"/>
                    </a:cubicBezTo>
                    <a:cubicBezTo>
                      <a:pt x="31" y="206"/>
                      <a:pt x="31" y="210"/>
                      <a:pt x="30" y="212"/>
                    </a:cubicBezTo>
                    <a:cubicBezTo>
                      <a:pt x="28" y="214"/>
                      <a:pt x="27" y="218"/>
                      <a:pt x="27" y="219"/>
                    </a:cubicBezTo>
                    <a:cubicBezTo>
                      <a:pt x="27" y="221"/>
                      <a:pt x="28" y="224"/>
                      <a:pt x="30" y="227"/>
                    </a:cubicBezTo>
                    <a:cubicBezTo>
                      <a:pt x="32" y="230"/>
                      <a:pt x="34" y="234"/>
                      <a:pt x="36" y="235"/>
                    </a:cubicBezTo>
                    <a:cubicBezTo>
                      <a:pt x="38" y="237"/>
                      <a:pt x="41" y="238"/>
                      <a:pt x="42" y="238"/>
                    </a:cubicBezTo>
                    <a:cubicBezTo>
                      <a:pt x="44" y="238"/>
                      <a:pt x="48" y="238"/>
                      <a:pt x="50" y="237"/>
                    </a:cubicBezTo>
                    <a:cubicBezTo>
                      <a:pt x="53" y="237"/>
                      <a:pt x="55" y="238"/>
                      <a:pt x="55" y="240"/>
                    </a:cubicBezTo>
                    <a:cubicBezTo>
                      <a:pt x="54" y="242"/>
                      <a:pt x="54" y="246"/>
                      <a:pt x="54" y="248"/>
                    </a:cubicBezTo>
                    <a:cubicBezTo>
                      <a:pt x="54" y="251"/>
                      <a:pt x="55" y="254"/>
                      <a:pt x="56" y="256"/>
                    </a:cubicBezTo>
                    <a:cubicBezTo>
                      <a:pt x="57" y="258"/>
                      <a:pt x="58" y="260"/>
                      <a:pt x="59" y="262"/>
                    </a:cubicBezTo>
                    <a:cubicBezTo>
                      <a:pt x="59" y="263"/>
                      <a:pt x="61" y="266"/>
                      <a:pt x="62" y="268"/>
                    </a:cubicBezTo>
                    <a:cubicBezTo>
                      <a:pt x="63" y="268"/>
                      <a:pt x="65" y="272"/>
                      <a:pt x="65" y="273"/>
                    </a:cubicBezTo>
                    <a:cubicBezTo>
                      <a:pt x="65" y="276"/>
                      <a:pt x="65" y="279"/>
                      <a:pt x="66" y="281"/>
                    </a:cubicBezTo>
                    <a:cubicBezTo>
                      <a:pt x="67" y="283"/>
                      <a:pt x="68" y="286"/>
                      <a:pt x="69" y="288"/>
                    </a:cubicBezTo>
                    <a:cubicBezTo>
                      <a:pt x="69" y="290"/>
                      <a:pt x="70" y="293"/>
                      <a:pt x="70" y="294"/>
                    </a:cubicBezTo>
                    <a:cubicBezTo>
                      <a:pt x="70" y="294"/>
                      <a:pt x="72" y="294"/>
                      <a:pt x="73" y="294"/>
                    </a:cubicBezTo>
                    <a:cubicBezTo>
                      <a:pt x="75" y="294"/>
                      <a:pt x="79" y="295"/>
                      <a:pt x="81" y="294"/>
                    </a:cubicBezTo>
                    <a:cubicBezTo>
                      <a:pt x="82" y="294"/>
                      <a:pt x="85" y="295"/>
                      <a:pt x="86" y="295"/>
                    </a:cubicBezTo>
                    <a:cubicBezTo>
                      <a:pt x="88" y="296"/>
                      <a:pt x="90" y="296"/>
                      <a:pt x="92" y="295"/>
                    </a:cubicBezTo>
                    <a:cubicBezTo>
                      <a:pt x="94" y="295"/>
                      <a:pt x="98" y="295"/>
                      <a:pt x="100" y="295"/>
                    </a:cubicBezTo>
                    <a:cubicBezTo>
                      <a:pt x="102" y="295"/>
                      <a:pt x="105" y="295"/>
                      <a:pt x="106" y="295"/>
                    </a:cubicBezTo>
                    <a:cubicBezTo>
                      <a:pt x="106" y="295"/>
                      <a:pt x="108" y="296"/>
                      <a:pt x="109" y="296"/>
                    </a:cubicBezTo>
                    <a:cubicBezTo>
                      <a:pt x="110" y="297"/>
                      <a:pt x="113" y="297"/>
                      <a:pt x="115" y="296"/>
                    </a:cubicBezTo>
                    <a:cubicBezTo>
                      <a:pt x="118" y="296"/>
                      <a:pt x="123" y="296"/>
                      <a:pt x="124" y="296"/>
                    </a:cubicBezTo>
                    <a:cubicBezTo>
                      <a:pt x="127" y="297"/>
                      <a:pt x="131" y="298"/>
                      <a:pt x="133" y="298"/>
                    </a:cubicBezTo>
                    <a:cubicBezTo>
                      <a:pt x="135" y="298"/>
                      <a:pt x="139" y="298"/>
                      <a:pt x="140" y="297"/>
                    </a:cubicBezTo>
                    <a:cubicBezTo>
                      <a:pt x="143" y="296"/>
                      <a:pt x="144" y="297"/>
                      <a:pt x="143" y="298"/>
                    </a:cubicBezTo>
                    <a:cubicBezTo>
                      <a:pt x="142" y="299"/>
                      <a:pt x="140" y="301"/>
                      <a:pt x="140" y="301"/>
                    </a:cubicBezTo>
                    <a:cubicBezTo>
                      <a:pt x="138" y="302"/>
                      <a:pt x="138" y="303"/>
                      <a:pt x="139" y="304"/>
                    </a:cubicBezTo>
                    <a:cubicBezTo>
                      <a:pt x="140" y="305"/>
                      <a:pt x="141" y="307"/>
                      <a:pt x="142" y="309"/>
                    </a:cubicBezTo>
                    <a:cubicBezTo>
                      <a:pt x="143" y="310"/>
                      <a:pt x="145" y="309"/>
                      <a:pt x="146" y="309"/>
                    </a:cubicBezTo>
                    <a:cubicBezTo>
                      <a:pt x="147" y="307"/>
                      <a:pt x="149" y="307"/>
                      <a:pt x="150" y="307"/>
                    </a:cubicBezTo>
                    <a:cubicBezTo>
                      <a:pt x="152" y="308"/>
                      <a:pt x="154" y="308"/>
                      <a:pt x="156" y="309"/>
                    </a:cubicBezTo>
                    <a:cubicBezTo>
                      <a:pt x="158" y="310"/>
                      <a:pt x="160" y="312"/>
                      <a:pt x="162" y="313"/>
                    </a:cubicBezTo>
                    <a:cubicBezTo>
                      <a:pt x="163" y="314"/>
                      <a:pt x="166" y="315"/>
                      <a:pt x="167" y="315"/>
                    </a:cubicBezTo>
                    <a:cubicBezTo>
                      <a:pt x="168" y="315"/>
                      <a:pt x="170" y="314"/>
                      <a:pt x="171" y="312"/>
                    </a:cubicBezTo>
                    <a:cubicBezTo>
                      <a:pt x="172" y="310"/>
                      <a:pt x="174" y="309"/>
                      <a:pt x="175" y="309"/>
                    </a:cubicBezTo>
                    <a:cubicBezTo>
                      <a:pt x="176" y="308"/>
                      <a:pt x="178" y="308"/>
                      <a:pt x="178" y="309"/>
                    </a:cubicBezTo>
                    <a:cubicBezTo>
                      <a:pt x="178" y="310"/>
                      <a:pt x="179" y="313"/>
                      <a:pt x="181" y="314"/>
                    </a:cubicBezTo>
                    <a:cubicBezTo>
                      <a:pt x="182" y="315"/>
                      <a:pt x="182" y="317"/>
                      <a:pt x="180" y="319"/>
                    </a:cubicBezTo>
                    <a:cubicBezTo>
                      <a:pt x="179" y="320"/>
                      <a:pt x="177" y="322"/>
                      <a:pt x="177" y="324"/>
                    </a:cubicBezTo>
                    <a:cubicBezTo>
                      <a:pt x="177" y="326"/>
                      <a:pt x="178" y="329"/>
                      <a:pt x="180" y="331"/>
                    </a:cubicBezTo>
                    <a:cubicBezTo>
                      <a:pt x="181" y="331"/>
                      <a:pt x="184" y="333"/>
                      <a:pt x="186" y="333"/>
                    </a:cubicBezTo>
                    <a:cubicBezTo>
                      <a:pt x="187" y="334"/>
                      <a:pt x="189" y="333"/>
                      <a:pt x="189" y="332"/>
                    </a:cubicBezTo>
                    <a:cubicBezTo>
                      <a:pt x="190" y="331"/>
                      <a:pt x="191" y="331"/>
                      <a:pt x="193" y="334"/>
                    </a:cubicBezTo>
                    <a:cubicBezTo>
                      <a:pt x="194" y="335"/>
                      <a:pt x="194" y="338"/>
                      <a:pt x="194" y="340"/>
                    </a:cubicBezTo>
                    <a:cubicBezTo>
                      <a:pt x="193" y="341"/>
                      <a:pt x="192" y="344"/>
                      <a:pt x="192" y="345"/>
                    </a:cubicBezTo>
                    <a:cubicBezTo>
                      <a:pt x="191" y="346"/>
                      <a:pt x="192" y="347"/>
                      <a:pt x="193" y="348"/>
                    </a:cubicBezTo>
                    <a:cubicBezTo>
                      <a:pt x="195" y="349"/>
                      <a:pt x="196" y="350"/>
                      <a:pt x="198" y="352"/>
                    </a:cubicBezTo>
                    <a:cubicBezTo>
                      <a:pt x="199" y="355"/>
                      <a:pt x="201" y="357"/>
                      <a:pt x="202" y="360"/>
                    </a:cubicBezTo>
                    <a:cubicBezTo>
                      <a:pt x="203" y="361"/>
                      <a:pt x="204" y="364"/>
                      <a:pt x="204" y="365"/>
                    </a:cubicBezTo>
                    <a:cubicBezTo>
                      <a:pt x="205" y="365"/>
                      <a:pt x="207" y="366"/>
                      <a:pt x="209" y="366"/>
                    </a:cubicBezTo>
                    <a:cubicBezTo>
                      <a:pt x="211" y="367"/>
                      <a:pt x="213" y="368"/>
                      <a:pt x="214" y="369"/>
                    </a:cubicBezTo>
                    <a:cubicBezTo>
                      <a:pt x="214" y="370"/>
                      <a:pt x="217" y="372"/>
                      <a:pt x="218" y="372"/>
                    </a:cubicBezTo>
                    <a:cubicBezTo>
                      <a:pt x="220" y="372"/>
                      <a:pt x="223" y="373"/>
                      <a:pt x="224" y="374"/>
                    </a:cubicBezTo>
                    <a:cubicBezTo>
                      <a:pt x="226" y="375"/>
                      <a:pt x="230" y="378"/>
                      <a:pt x="232" y="379"/>
                    </a:cubicBezTo>
                    <a:cubicBezTo>
                      <a:pt x="233" y="381"/>
                      <a:pt x="236" y="384"/>
                      <a:pt x="238" y="387"/>
                    </a:cubicBezTo>
                    <a:cubicBezTo>
                      <a:pt x="239" y="389"/>
                      <a:pt x="240" y="392"/>
                      <a:pt x="240" y="392"/>
                    </a:cubicBezTo>
                    <a:cubicBezTo>
                      <a:pt x="240" y="392"/>
                      <a:pt x="242" y="391"/>
                      <a:pt x="243" y="391"/>
                    </a:cubicBezTo>
                    <a:cubicBezTo>
                      <a:pt x="245" y="390"/>
                      <a:pt x="248" y="389"/>
                      <a:pt x="250" y="388"/>
                    </a:cubicBezTo>
                    <a:cubicBezTo>
                      <a:pt x="250" y="387"/>
                      <a:pt x="253" y="386"/>
                      <a:pt x="256" y="386"/>
                    </a:cubicBezTo>
                    <a:cubicBezTo>
                      <a:pt x="258" y="386"/>
                      <a:pt x="259" y="384"/>
                      <a:pt x="259" y="384"/>
                    </a:cubicBezTo>
                    <a:cubicBezTo>
                      <a:pt x="260" y="383"/>
                      <a:pt x="259" y="382"/>
                      <a:pt x="258" y="381"/>
                    </a:cubicBezTo>
                    <a:cubicBezTo>
                      <a:pt x="257" y="381"/>
                      <a:pt x="256" y="379"/>
                      <a:pt x="255" y="379"/>
                    </a:cubicBezTo>
                    <a:cubicBezTo>
                      <a:pt x="253" y="378"/>
                      <a:pt x="252" y="375"/>
                      <a:pt x="253" y="374"/>
                    </a:cubicBezTo>
                    <a:cubicBezTo>
                      <a:pt x="254" y="372"/>
                      <a:pt x="256" y="369"/>
                      <a:pt x="257" y="369"/>
                    </a:cubicBezTo>
                    <a:cubicBezTo>
                      <a:pt x="258" y="368"/>
                      <a:pt x="261" y="367"/>
                      <a:pt x="263" y="367"/>
                    </a:cubicBezTo>
                    <a:cubicBezTo>
                      <a:pt x="264" y="366"/>
                      <a:pt x="267" y="365"/>
                      <a:pt x="270" y="363"/>
                    </a:cubicBezTo>
                    <a:cubicBezTo>
                      <a:pt x="272" y="362"/>
                      <a:pt x="273" y="360"/>
                      <a:pt x="273" y="358"/>
                    </a:cubicBezTo>
                    <a:cubicBezTo>
                      <a:pt x="273" y="357"/>
                      <a:pt x="273" y="354"/>
                      <a:pt x="273" y="351"/>
                    </a:cubicBezTo>
                    <a:cubicBezTo>
                      <a:pt x="273" y="349"/>
                      <a:pt x="273" y="345"/>
                      <a:pt x="274" y="343"/>
                    </a:cubicBezTo>
                    <a:cubicBezTo>
                      <a:pt x="275" y="342"/>
                      <a:pt x="275" y="338"/>
                      <a:pt x="275" y="338"/>
                    </a:cubicBezTo>
                    <a:cubicBezTo>
                      <a:pt x="276" y="336"/>
                      <a:pt x="275" y="333"/>
                      <a:pt x="274" y="332"/>
                    </a:cubicBezTo>
                    <a:cubicBezTo>
                      <a:pt x="274" y="331"/>
                      <a:pt x="273" y="328"/>
                      <a:pt x="273" y="327"/>
                    </a:cubicBezTo>
                    <a:cubicBezTo>
                      <a:pt x="273" y="325"/>
                      <a:pt x="271" y="324"/>
                      <a:pt x="269" y="323"/>
                    </a:cubicBezTo>
                    <a:cubicBezTo>
                      <a:pt x="268" y="323"/>
                      <a:pt x="267" y="322"/>
                      <a:pt x="267" y="321"/>
                    </a:cubicBezTo>
                    <a:cubicBezTo>
                      <a:pt x="267" y="320"/>
                      <a:pt x="268" y="317"/>
                      <a:pt x="269" y="316"/>
                    </a:cubicBezTo>
                    <a:cubicBezTo>
                      <a:pt x="270" y="314"/>
                      <a:pt x="270" y="312"/>
                      <a:pt x="268" y="311"/>
                    </a:cubicBezTo>
                    <a:cubicBezTo>
                      <a:pt x="267" y="311"/>
                      <a:pt x="266" y="308"/>
                      <a:pt x="267" y="306"/>
                    </a:cubicBezTo>
                    <a:cubicBezTo>
                      <a:pt x="267" y="305"/>
                      <a:pt x="269" y="301"/>
                      <a:pt x="269" y="300"/>
                    </a:cubicBezTo>
                    <a:cubicBezTo>
                      <a:pt x="270" y="298"/>
                      <a:pt x="271" y="297"/>
                      <a:pt x="273" y="299"/>
                    </a:cubicBezTo>
                    <a:cubicBezTo>
                      <a:pt x="274" y="300"/>
                      <a:pt x="275" y="301"/>
                      <a:pt x="276" y="301"/>
                    </a:cubicBezTo>
                    <a:cubicBezTo>
                      <a:pt x="277" y="302"/>
                      <a:pt x="278" y="300"/>
                      <a:pt x="278" y="299"/>
                    </a:cubicBezTo>
                    <a:cubicBezTo>
                      <a:pt x="278" y="298"/>
                      <a:pt x="278" y="295"/>
                      <a:pt x="278" y="294"/>
                    </a:cubicBezTo>
                    <a:cubicBezTo>
                      <a:pt x="277" y="294"/>
                      <a:pt x="275" y="292"/>
                      <a:pt x="274" y="291"/>
                    </a:cubicBezTo>
                    <a:cubicBezTo>
                      <a:pt x="273" y="289"/>
                      <a:pt x="273" y="288"/>
                      <a:pt x="276" y="289"/>
                    </a:cubicBezTo>
                    <a:cubicBezTo>
                      <a:pt x="278" y="289"/>
                      <a:pt x="281" y="289"/>
                      <a:pt x="282" y="289"/>
                    </a:cubicBezTo>
                    <a:cubicBezTo>
                      <a:pt x="283" y="288"/>
                      <a:pt x="285" y="287"/>
                      <a:pt x="285" y="286"/>
                    </a:cubicBezTo>
                    <a:cubicBezTo>
                      <a:pt x="286" y="286"/>
                      <a:pt x="287" y="283"/>
                      <a:pt x="289" y="282"/>
                    </a:cubicBezTo>
                    <a:cubicBezTo>
                      <a:pt x="290" y="280"/>
                      <a:pt x="293" y="280"/>
                      <a:pt x="295" y="279"/>
                    </a:cubicBezTo>
                    <a:cubicBezTo>
                      <a:pt x="297" y="279"/>
                      <a:pt x="299" y="280"/>
                      <a:pt x="301" y="282"/>
                    </a:cubicBezTo>
                    <a:cubicBezTo>
                      <a:pt x="303" y="283"/>
                      <a:pt x="305" y="285"/>
                      <a:pt x="305" y="286"/>
                    </a:cubicBezTo>
                    <a:cubicBezTo>
                      <a:pt x="305" y="288"/>
                      <a:pt x="304" y="289"/>
                      <a:pt x="302" y="289"/>
                    </a:cubicBezTo>
                    <a:cubicBezTo>
                      <a:pt x="301" y="289"/>
                      <a:pt x="299" y="289"/>
                      <a:pt x="299" y="287"/>
                    </a:cubicBezTo>
                    <a:cubicBezTo>
                      <a:pt x="298" y="285"/>
                      <a:pt x="297" y="285"/>
                      <a:pt x="296" y="286"/>
                    </a:cubicBezTo>
                    <a:cubicBezTo>
                      <a:pt x="295" y="287"/>
                      <a:pt x="293" y="288"/>
                      <a:pt x="292" y="288"/>
                    </a:cubicBezTo>
                    <a:cubicBezTo>
                      <a:pt x="291" y="288"/>
                      <a:pt x="290" y="289"/>
                      <a:pt x="291" y="290"/>
                    </a:cubicBezTo>
                    <a:cubicBezTo>
                      <a:pt x="291" y="291"/>
                      <a:pt x="291" y="293"/>
                      <a:pt x="291" y="295"/>
                    </a:cubicBezTo>
                    <a:cubicBezTo>
                      <a:pt x="291" y="297"/>
                      <a:pt x="291" y="298"/>
                      <a:pt x="293" y="298"/>
                    </a:cubicBezTo>
                    <a:cubicBezTo>
                      <a:pt x="295" y="299"/>
                      <a:pt x="298" y="300"/>
                      <a:pt x="300" y="300"/>
                    </a:cubicBezTo>
                    <a:cubicBezTo>
                      <a:pt x="301" y="300"/>
                      <a:pt x="304" y="300"/>
                      <a:pt x="306" y="300"/>
                    </a:cubicBezTo>
                    <a:cubicBezTo>
                      <a:pt x="308" y="299"/>
                      <a:pt x="312" y="299"/>
                      <a:pt x="315" y="298"/>
                    </a:cubicBezTo>
                    <a:cubicBezTo>
                      <a:pt x="316" y="298"/>
                      <a:pt x="320" y="298"/>
                      <a:pt x="322" y="298"/>
                    </a:cubicBezTo>
                    <a:cubicBezTo>
                      <a:pt x="323" y="298"/>
                      <a:pt x="325" y="300"/>
                      <a:pt x="325" y="302"/>
                    </a:cubicBezTo>
                    <a:cubicBezTo>
                      <a:pt x="325" y="303"/>
                      <a:pt x="326" y="307"/>
                      <a:pt x="326" y="308"/>
                    </a:cubicBezTo>
                    <a:cubicBezTo>
                      <a:pt x="326" y="309"/>
                      <a:pt x="325" y="312"/>
                      <a:pt x="323" y="313"/>
                    </a:cubicBezTo>
                    <a:cubicBezTo>
                      <a:pt x="321" y="315"/>
                      <a:pt x="319" y="318"/>
                      <a:pt x="319" y="319"/>
                    </a:cubicBezTo>
                    <a:cubicBezTo>
                      <a:pt x="319" y="320"/>
                      <a:pt x="319" y="323"/>
                      <a:pt x="320" y="325"/>
                    </a:cubicBezTo>
                    <a:cubicBezTo>
                      <a:pt x="320" y="326"/>
                      <a:pt x="320" y="329"/>
                      <a:pt x="320" y="330"/>
                    </a:cubicBezTo>
                    <a:cubicBezTo>
                      <a:pt x="320" y="331"/>
                      <a:pt x="319" y="333"/>
                      <a:pt x="318" y="335"/>
                    </a:cubicBezTo>
                    <a:cubicBezTo>
                      <a:pt x="317" y="336"/>
                      <a:pt x="314" y="337"/>
                      <a:pt x="312" y="337"/>
                    </a:cubicBezTo>
                    <a:cubicBezTo>
                      <a:pt x="310" y="337"/>
                      <a:pt x="307" y="338"/>
                      <a:pt x="306" y="338"/>
                    </a:cubicBezTo>
                    <a:cubicBezTo>
                      <a:pt x="305" y="338"/>
                      <a:pt x="304" y="340"/>
                      <a:pt x="305" y="342"/>
                    </a:cubicBezTo>
                    <a:cubicBezTo>
                      <a:pt x="305" y="344"/>
                      <a:pt x="307" y="345"/>
                      <a:pt x="308" y="346"/>
                    </a:cubicBezTo>
                    <a:cubicBezTo>
                      <a:pt x="309" y="346"/>
                      <a:pt x="311" y="346"/>
                      <a:pt x="312" y="344"/>
                    </a:cubicBezTo>
                    <a:cubicBezTo>
                      <a:pt x="312" y="343"/>
                      <a:pt x="313" y="342"/>
                      <a:pt x="315" y="342"/>
                    </a:cubicBezTo>
                    <a:cubicBezTo>
                      <a:pt x="316" y="341"/>
                      <a:pt x="317" y="342"/>
                      <a:pt x="318" y="343"/>
                    </a:cubicBezTo>
                    <a:cubicBezTo>
                      <a:pt x="318" y="345"/>
                      <a:pt x="321" y="346"/>
                      <a:pt x="322" y="345"/>
                    </a:cubicBezTo>
                    <a:cubicBezTo>
                      <a:pt x="325" y="344"/>
                      <a:pt x="328" y="343"/>
                      <a:pt x="329" y="342"/>
                    </a:cubicBezTo>
                    <a:cubicBezTo>
                      <a:pt x="329" y="342"/>
                      <a:pt x="330" y="340"/>
                      <a:pt x="331" y="339"/>
                    </a:cubicBezTo>
                    <a:cubicBezTo>
                      <a:pt x="331" y="337"/>
                      <a:pt x="332" y="335"/>
                      <a:pt x="334" y="334"/>
                    </a:cubicBezTo>
                    <a:cubicBezTo>
                      <a:pt x="335" y="333"/>
                      <a:pt x="337" y="333"/>
                      <a:pt x="337" y="332"/>
                    </a:cubicBezTo>
                    <a:cubicBezTo>
                      <a:pt x="337" y="331"/>
                      <a:pt x="338" y="328"/>
                      <a:pt x="338" y="326"/>
                    </a:cubicBezTo>
                    <a:cubicBezTo>
                      <a:pt x="339" y="323"/>
                      <a:pt x="342" y="321"/>
                      <a:pt x="345" y="322"/>
                    </a:cubicBezTo>
                    <a:cubicBezTo>
                      <a:pt x="348" y="323"/>
                      <a:pt x="352" y="324"/>
                      <a:pt x="352" y="325"/>
                    </a:cubicBezTo>
                    <a:cubicBezTo>
                      <a:pt x="353" y="325"/>
                      <a:pt x="354" y="325"/>
                      <a:pt x="355" y="325"/>
                    </a:cubicBezTo>
                    <a:cubicBezTo>
                      <a:pt x="357" y="325"/>
                      <a:pt x="359" y="326"/>
                      <a:pt x="360" y="326"/>
                    </a:cubicBezTo>
                    <a:cubicBezTo>
                      <a:pt x="361" y="327"/>
                      <a:pt x="362" y="327"/>
                      <a:pt x="362" y="326"/>
                    </a:cubicBezTo>
                    <a:cubicBezTo>
                      <a:pt x="363" y="325"/>
                      <a:pt x="364" y="324"/>
                      <a:pt x="366" y="324"/>
                    </a:cubicBezTo>
                    <a:cubicBezTo>
                      <a:pt x="367" y="323"/>
                      <a:pt x="368" y="324"/>
                      <a:pt x="368" y="325"/>
                    </a:cubicBezTo>
                    <a:cubicBezTo>
                      <a:pt x="368" y="327"/>
                      <a:pt x="369" y="328"/>
                      <a:pt x="370" y="328"/>
                    </a:cubicBezTo>
                    <a:cubicBezTo>
                      <a:pt x="371" y="329"/>
                      <a:pt x="374" y="328"/>
                      <a:pt x="377" y="327"/>
                    </a:cubicBezTo>
                    <a:cubicBezTo>
                      <a:pt x="378" y="326"/>
                      <a:pt x="379" y="324"/>
                      <a:pt x="378" y="322"/>
                    </a:cubicBezTo>
                    <a:cubicBezTo>
                      <a:pt x="377" y="321"/>
                      <a:pt x="376" y="319"/>
                      <a:pt x="376" y="317"/>
                    </a:cubicBezTo>
                    <a:cubicBezTo>
                      <a:pt x="376" y="316"/>
                      <a:pt x="376" y="313"/>
                      <a:pt x="376" y="312"/>
                    </a:cubicBezTo>
                    <a:cubicBezTo>
                      <a:pt x="376" y="310"/>
                      <a:pt x="377" y="310"/>
                      <a:pt x="378" y="311"/>
                    </a:cubicBezTo>
                    <a:cubicBezTo>
                      <a:pt x="380" y="312"/>
                      <a:pt x="383" y="313"/>
                      <a:pt x="385" y="312"/>
                    </a:cubicBezTo>
                    <a:cubicBezTo>
                      <a:pt x="386" y="312"/>
                      <a:pt x="388" y="309"/>
                      <a:pt x="388" y="308"/>
                    </a:cubicBezTo>
                    <a:cubicBezTo>
                      <a:pt x="388" y="305"/>
                      <a:pt x="386" y="303"/>
                      <a:pt x="384" y="301"/>
                    </a:cubicBezTo>
                    <a:cubicBezTo>
                      <a:pt x="381" y="300"/>
                      <a:pt x="379" y="298"/>
                      <a:pt x="378" y="296"/>
                    </a:cubicBezTo>
                    <a:cubicBezTo>
                      <a:pt x="378" y="295"/>
                      <a:pt x="378" y="293"/>
                      <a:pt x="379" y="292"/>
                    </a:cubicBezTo>
                    <a:cubicBezTo>
                      <a:pt x="380" y="290"/>
                      <a:pt x="380" y="288"/>
                      <a:pt x="379" y="287"/>
                    </a:cubicBezTo>
                    <a:cubicBezTo>
                      <a:pt x="379" y="285"/>
                      <a:pt x="381" y="283"/>
                      <a:pt x="382" y="282"/>
                    </a:cubicBezTo>
                    <a:cubicBezTo>
                      <a:pt x="385" y="281"/>
                      <a:pt x="389" y="281"/>
                      <a:pt x="391" y="280"/>
                    </a:cubicBezTo>
                    <a:cubicBezTo>
                      <a:pt x="393" y="280"/>
                      <a:pt x="397" y="279"/>
                      <a:pt x="398" y="279"/>
                    </a:cubicBezTo>
                    <a:cubicBezTo>
                      <a:pt x="401" y="279"/>
                      <a:pt x="404" y="278"/>
                      <a:pt x="405" y="277"/>
                    </a:cubicBezTo>
                    <a:cubicBezTo>
                      <a:pt x="406" y="275"/>
                      <a:pt x="407" y="273"/>
                      <a:pt x="407" y="272"/>
                    </a:cubicBezTo>
                    <a:cubicBezTo>
                      <a:pt x="406" y="270"/>
                      <a:pt x="406" y="267"/>
                      <a:pt x="405" y="265"/>
                    </a:cubicBezTo>
                    <a:cubicBezTo>
                      <a:pt x="404" y="263"/>
                      <a:pt x="402" y="262"/>
                      <a:pt x="400" y="264"/>
                    </a:cubicBezTo>
                    <a:cubicBezTo>
                      <a:pt x="398" y="266"/>
                      <a:pt x="396" y="268"/>
                      <a:pt x="394" y="267"/>
                    </a:cubicBezTo>
                    <a:cubicBezTo>
                      <a:pt x="392" y="266"/>
                      <a:pt x="389" y="266"/>
                      <a:pt x="387" y="267"/>
                    </a:cubicBezTo>
                    <a:cubicBezTo>
                      <a:pt x="385" y="267"/>
                      <a:pt x="381" y="267"/>
                      <a:pt x="380" y="266"/>
                    </a:cubicBezTo>
                    <a:cubicBezTo>
                      <a:pt x="377" y="266"/>
                      <a:pt x="374" y="265"/>
                      <a:pt x="372" y="264"/>
                    </a:cubicBezTo>
                    <a:cubicBezTo>
                      <a:pt x="371" y="263"/>
                      <a:pt x="368" y="262"/>
                      <a:pt x="366" y="260"/>
                    </a:cubicBezTo>
                    <a:cubicBezTo>
                      <a:pt x="364" y="259"/>
                      <a:pt x="363" y="256"/>
                      <a:pt x="362" y="254"/>
                    </a:cubicBezTo>
                    <a:cubicBezTo>
                      <a:pt x="362" y="252"/>
                      <a:pt x="362" y="248"/>
                      <a:pt x="362" y="246"/>
                    </a:cubicBezTo>
                    <a:cubicBezTo>
                      <a:pt x="362" y="243"/>
                      <a:pt x="364" y="240"/>
                      <a:pt x="366" y="239"/>
                    </a:cubicBezTo>
                    <a:cubicBezTo>
                      <a:pt x="367" y="237"/>
                      <a:pt x="369" y="235"/>
                      <a:pt x="371" y="235"/>
                    </a:cubicBezTo>
                    <a:cubicBezTo>
                      <a:pt x="372" y="235"/>
                      <a:pt x="374" y="234"/>
                      <a:pt x="375" y="233"/>
                    </a:cubicBezTo>
                    <a:cubicBezTo>
                      <a:pt x="377" y="233"/>
                      <a:pt x="378" y="230"/>
                      <a:pt x="381" y="228"/>
                    </a:cubicBezTo>
                    <a:cubicBezTo>
                      <a:pt x="383" y="227"/>
                      <a:pt x="385" y="225"/>
                      <a:pt x="387" y="224"/>
                    </a:cubicBezTo>
                    <a:cubicBezTo>
                      <a:pt x="388" y="223"/>
                      <a:pt x="391" y="222"/>
                      <a:pt x="393" y="221"/>
                    </a:cubicBezTo>
                    <a:cubicBezTo>
                      <a:pt x="394" y="220"/>
                      <a:pt x="396" y="219"/>
                      <a:pt x="397" y="219"/>
                    </a:cubicBezTo>
                    <a:cubicBezTo>
                      <a:pt x="398" y="218"/>
                      <a:pt x="401" y="216"/>
                      <a:pt x="402" y="214"/>
                    </a:cubicBezTo>
                    <a:cubicBezTo>
                      <a:pt x="404" y="213"/>
                      <a:pt x="408" y="212"/>
                      <a:pt x="410" y="211"/>
                    </a:cubicBezTo>
                    <a:cubicBezTo>
                      <a:pt x="413" y="210"/>
                      <a:pt x="416" y="208"/>
                      <a:pt x="416" y="207"/>
                    </a:cubicBezTo>
                    <a:cubicBezTo>
                      <a:pt x="418" y="206"/>
                      <a:pt x="421" y="205"/>
                      <a:pt x="424" y="204"/>
                    </a:cubicBezTo>
                    <a:cubicBezTo>
                      <a:pt x="425" y="203"/>
                      <a:pt x="429" y="202"/>
                      <a:pt x="430" y="201"/>
                    </a:cubicBezTo>
                    <a:cubicBezTo>
                      <a:pt x="432" y="200"/>
                      <a:pt x="433" y="198"/>
                      <a:pt x="435" y="197"/>
                    </a:cubicBezTo>
                    <a:cubicBezTo>
                      <a:pt x="436" y="196"/>
                      <a:pt x="439" y="196"/>
                      <a:pt x="440" y="195"/>
                    </a:cubicBezTo>
                    <a:cubicBezTo>
                      <a:pt x="441" y="196"/>
                      <a:pt x="442" y="195"/>
                      <a:pt x="443" y="194"/>
                    </a:cubicBezTo>
                    <a:cubicBezTo>
                      <a:pt x="444" y="193"/>
                      <a:pt x="445" y="191"/>
                      <a:pt x="446" y="190"/>
                    </a:cubicBezTo>
                    <a:cubicBezTo>
                      <a:pt x="448" y="190"/>
                      <a:pt x="449" y="188"/>
                      <a:pt x="450" y="188"/>
                    </a:cubicBezTo>
                    <a:cubicBezTo>
                      <a:pt x="451" y="187"/>
                      <a:pt x="452" y="187"/>
                      <a:pt x="452" y="187"/>
                    </a:cubicBezTo>
                    <a:cubicBezTo>
                      <a:pt x="452" y="187"/>
                      <a:pt x="452" y="185"/>
                      <a:pt x="451" y="183"/>
                    </a:cubicBezTo>
                    <a:cubicBezTo>
                      <a:pt x="451" y="181"/>
                      <a:pt x="450" y="179"/>
                      <a:pt x="448" y="179"/>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8" name="Freeform 55">
                <a:extLst>
                  <a:ext uri="{FF2B5EF4-FFF2-40B4-BE49-F238E27FC236}">
                    <a16:creationId xmlns:a16="http://schemas.microsoft.com/office/drawing/2014/main" id="{AE05493A-D8E8-053C-0DB0-A94CBF78C818}"/>
                  </a:ext>
                </a:extLst>
              </p:cNvPr>
              <p:cNvSpPr>
                <a:spLocks/>
              </p:cNvSpPr>
              <p:nvPr/>
            </p:nvSpPr>
            <p:spPr bwMode="auto">
              <a:xfrm>
                <a:off x="5193184" y="1768130"/>
                <a:ext cx="697100" cy="630526"/>
              </a:xfrm>
              <a:custGeom>
                <a:avLst/>
                <a:gdLst/>
                <a:ahLst/>
                <a:cxnLst>
                  <a:cxn ang="0">
                    <a:pos x="315" y="162"/>
                  </a:cxn>
                  <a:cxn ang="0">
                    <a:pos x="285" y="148"/>
                  </a:cxn>
                  <a:cxn ang="0">
                    <a:pos x="246" y="135"/>
                  </a:cxn>
                  <a:cxn ang="0">
                    <a:pos x="211" y="120"/>
                  </a:cxn>
                  <a:cxn ang="0">
                    <a:pos x="174" y="97"/>
                  </a:cxn>
                  <a:cxn ang="0">
                    <a:pos x="147" y="90"/>
                  </a:cxn>
                  <a:cxn ang="0">
                    <a:pos x="124" y="83"/>
                  </a:cxn>
                  <a:cxn ang="0">
                    <a:pos x="106" y="75"/>
                  </a:cxn>
                  <a:cxn ang="0">
                    <a:pos x="90" y="68"/>
                  </a:cxn>
                  <a:cxn ang="0">
                    <a:pos x="88" y="57"/>
                  </a:cxn>
                  <a:cxn ang="0">
                    <a:pos x="77" y="47"/>
                  </a:cxn>
                  <a:cxn ang="0">
                    <a:pos x="63" y="35"/>
                  </a:cxn>
                  <a:cxn ang="0">
                    <a:pos x="54" y="33"/>
                  </a:cxn>
                  <a:cxn ang="0">
                    <a:pos x="43" y="37"/>
                  </a:cxn>
                  <a:cxn ang="0">
                    <a:pos x="32" y="29"/>
                  </a:cxn>
                  <a:cxn ang="0">
                    <a:pos x="40" y="11"/>
                  </a:cxn>
                  <a:cxn ang="0">
                    <a:pos x="30" y="1"/>
                  </a:cxn>
                  <a:cxn ang="0">
                    <a:pos x="17" y="13"/>
                  </a:cxn>
                  <a:cxn ang="0">
                    <a:pos x="2" y="56"/>
                  </a:cxn>
                  <a:cxn ang="0">
                    <a:pos x="9" y="93"/>
                  </a:cxn>
                  <a:cxn ang="0">
                    <a:pos x="19" y="118"/>
                  </a:cxn>
                  <a:cxn ang="0">
                    <a:pos x="6" y="140"/>
                  </a:cxn>
                  <a:cxn ang="0">
                    <a:pos x="21" y="166"/>
                  </a:cxn>
                  <a:cxn ang="0">
                    <a:pos x="17" y="189"/>
                  </a:cxn>
                  <a:cxn ang="0">
                    <a:pos x="40" y="189"/>
                  </a:cxn>
                  <a:cxn ang="0">
                    <a:pos x="65" y="199"/>
                  </a:cxn>
                  <a:cxn ang="0">
                    <a:pos x="95" y="212"/>
                  </a:cxn>
                  <a:cxn ang="0">
                    <a:pos x="86" y="243"/>
                  </a:cxn>
                  <a:cxn ang="0">
                    <a:pos x="60" y="265"/>
                  </a:cxn>
                  <a:cxn ang="0">
                    <a:pos x="51" y="305"/>
                  </a:cxn>
                  <a:cxn ang="0">
                    <a:pos x="72" y="329"/>
                  </a:cxn>
                  <a:cxn ang="0">
                    <a:pos x="86" y="316"/>
                  </a:cxn>
                  <a:cxn ang="0">
                    <a:pos x="69" y="278"/>
                  </a:cxn>
                  <a:cxn ang="0">
                    <a:pos x="90" y="273"/>
                  </a:cxn>
                  <a:cxn ang="0">
                    <a:pos x="101" y="286"/>
                  </a:cxn>
                  <a:cxn ang="0">
                    <a:pos x="116" y="279"/>
                  </a:cxn>
                  <a:cxn ang="0">
                    <a:pos x="136" y="285"/>
                  </a:cxn>
                  <a:cxn ang="0">
                    <a:pos x="160" y="272"/>
                  </a:cxn>
                  <a:cxn ang="0">
                    <a:pos x="162" y="292"/>
                  </a:cxn>
                  <a:cxn ang="0">
                    <a:pos x="186" y="284"/>
                  </a:cxn>
                  <a:cxn ang="0">
                    <a:pos x="196" y="294"/>
                  </a:cxn>
                  <a:cxn ang="0">
                    <a:pos x="222" y="284"/>
                  </a:cxn>
                  <a:cxn ang="0">
                    <a:pos x="255" y="300"/>
                  </a:cxn>
                  <a:cxn ang="0">
                    <a:pos x="286" y="306"/>
                  </a:cxn>
                  <a:cxn ang="0">
                    <a:pos x="292" y="328"/>
                  </a:cxn>
                  <a:cxn ang="0">
                    <a:pos x="315" y="346"/>
                  </a:cxn>
                  <a:cxn ang="0">
                    <a:pos x="324" y="322"/>
                  </a:cxn>
                  <a:cxn ang="0">
                    <a:pos x="324" y="299"/>
                  </a:cxn>
                  <a:cxn ang="0">
                    <a:pos x="339" y="268"/>
                  </a:cxn>
                  <a:cxn ang="0">
                    <a:pos x="371" y="250"/>
                  </a:cxn>
                  <a:cxn ang="0">
                    <a:pos x="377" y="238"/>
                  </a:cxn>
                  <a:cxn ang="0">
                    <a:pos x="362" y="216"/>
                  </a:cxn>
                  <a:cxn ang="0">
                    <a:pos x="362" y="198"/>
                  </a:cxn>
                  <a:cxn ang="0">
                    <a:pos x="359" y="181"/>
                  </a:cxn>
                  <a:cxn ang="0">
                    <a:pos x="341" y="159"/>
                  </a:cxn>
                </a:cxnLst>
                <a:rect l="0" t="0" r="r" b="b"/>
                <a:pathLst>
                  <a:path w="386" h="348">
                    <a:moveTo>
                      <a:pt x="336" y="158"/>
                    </a:moveTo>
                    <a:cubicBezTo>
                      <a:pt x="333" y="157"/>
                      <a:pt x="331" y="156"/>
                      <a:pt x="329" y="156"/>
                    </a:cubicBezTo>
                    <a:cubicBezTo>
                      <a:pt x="327" y="156"/>
                      <a:pt x="324" y="156"/>
                      <a:pt x="324" y="157"/>
                    </a:cubicBezTo>
                    <a:cubicBezTo>
                      <a:pt x="322" y="157"/>
                      <a:pt x="320" y="158"/>
                      <a:pt x="320" y="159"/>
                    </a:cubicBezTo>
                    <a:cubicBezTo>
                      <a:pt x="320" y="160"/>
                      <a:pt x="319" y="161"/>
                      <a:pt x="318" y="162"/>
                    </a:cubicBezTo>
                    <a:cubicBezTo>
                      <a:pt x="317" y="163"/>
                      <a:pt x="316" y="163"/>
                      <a:pt x="315" y="162"/>
                    </a:cubicBezTo>
                    <a:cubicBezTo>
                      <a:pt x="315" y="161"/>
                      <a:pt x="313" y="160"/>
                      <a:pt x="311" y="159"/>
                    </a:cubicBezTo>
                    <a:cubicBezTo>
                      <a:pt x="310" y="158"/>
                      <a:pt x="308" y="157"/>
                      <a:pt x="306" y="157"/>
                    </a:cubicBezTo>
                    <a:cubicBezTo>
                      <a:pt x="304" y="157"/>
                      <a:pt x="301" y="158"/>
                      <a:pt x="299" y="157"/>
                    </a:cubicBezTo>
                    <a:cubicBezTo>
                      <a:pt x="298" y="157"/>
                      <a:pt x="294" y="156"/>
                      <a:pt x="293" y="156"/>
                    </a:cubicBezTo>
                    <a:cubicBezTo>
                      <a:pt x="291" y="156"/>
                      <a:pt x="290" y="155"/>
                      <a:pt x="289" y="154"/>
                    </a:cubicBezTo>
                    <a:cubicBezTo>
                      <a:pt x="287" y="152"/>
                      <a:pt x="286" y="149"/>
                      <a:pt x="285" y="148"/>
                    </a:cubicBezTo>
                    <a:cubicBezTo>
                      <a:pt x="285" y="146"/>
                      <a:pt x="284" y="144"/>
                      <a:pt x="283" y="144"/>
                    </a:cubicBezTo>
                    <a:cubicBezTo>
                      <a:pt x="282" y="145"/>
                      <a:pt x="280" y="145"/>
                      <a:pt x="277" y="145"/>
                    </a:cubicBezTo>
                    <a:cubicBezTo>
                      <a:pt x="274" y="146"/>
                      <a:pt x="271" y="146"/>
                      <a:pt x="269" y="144"/>
                    </a:cubicBezTo>
                    <a:cubicBezTo>
                      <a:pt x="267" y="143"/>
                      <a:pt x="264" y="141"/>
                      <a:pt x="261" y="139"/>
                    </a:cubicBezTo>
                    <a:cubicBezTo>
                      <a:pt x="258" y="138"/>
                      <a:pt x="255" y="136"/>
                      <a:pt x="253" y="135"/>
                    </a:cubicBezTo>
                    <a:cubicBezTo>
                      <a:pt x="251" y="134"/>
                      <a:pt x="247" y="134"/>
                      <a:pt x="246" y="135"/>
                    </a:cubicBezTo>
                    <a:cubicBezTo>
                      <a:pt x="244" y="136"/>
                      <a:pt x="241" y="136"/>
                      <a:pt x="240" y="135"/>
                    </a:cubicBezTo>
                    <a:cubicBezTo>
                      <a:pt x="239" y="135"/>
                      <a:pt x="237" y="134"/>
                      <a:pt x="235" y="132"/>
                    </a:cubicBezTo>
                    <a:cubicBezTo>
                      <a:pt x="233" y="131"/>
                      <a:pt x="230" y="130"/>
                      <a:pt x="228" y="128"/>
                    </a:cubicBezTo>
                    <a:cubicBezTo>
                      <a:pt x="225" y="127"/>
                      <a:pt x="222" y="126"/>
                      <a:pt x="221" y="124"/>
                    </a:cubicBezTo>
                    <a:cubicBezTo>
                      <a:pt x="219" y="122"/>
                      <a:pt x="216" y="122"/>
                      <a:pt x="215" y="122"/>
                    </a:cubicBezTo>
                    <a:cubicBezTo>
                      <a:pt x="213" y="122"/>
                      <a:pt x="212" y="121"/>
                      <a:pt x="211" y="120"/>
                    </a:cubicBezTo>
                    <a:cubicBezTo>
                      <a:pt x="210" y="119"/>
                      <a:pt x="208" y="117"/>
                      <a:pt x="207" y="114"/>
                    </a:cubicBezTo>
                    <a:cubicBezTo>
                      <a:pt x="206" y="113"/>
                      <a:pt x="204" y="110"/>
                      <a:pt x="203" y="110"/>
                    </a:cubicBezTo>
                    <a:cubicBezTo>
                      <a:pt x="203" y="109"/>
                      <a:pt x="200" y="109"/>
                      <a:pt x="197" y="107"/>
                    </a:cubicBezTo>
                    <a:cubicBezTo>
                      <a:pt x="194" y="106"/>
                      <a:pt x="190" y="105"/>
                      <a:pt x="188" y="103"/>
                    </a:cubicBezTo>
                    <a:cubicBezTo>
                      <a:pt x="186" y="102"/>
                      <a:pt x="184" y="100"/>
                      <a:pt x="181" y="98"/>
                    </a:cubicBezTo>
                    <a:cubicBezTo>
                      <a:pt x="178" y="96"/>
                      <a:pt x="176" y="96"/>
                      <a:pt x="174" y="97"/>
                    </a:cubicBezTo>
                    <a:cubicBezTo>
                      <a:pt x="172" y="97"/>
                      <a:pt x="169" y="98"/>
                      <a:pt x="168" y="96"/>
                    </a:cubicBezTo>
                    <a:cubicBezTo>
                      <a:pt x="165" y="95"/>
                      <a:pt x="162" y="93"/>
                      <a:pt x="161" y="93"/>
                    </a:cubicBezTo>
                    <a:cubicBezTo>
                      <a:pt x="160" y="92"/>
                      <a:pt x="157" y="89"/>
                      <a:pt x="155" y="89"/>
                    </a:cubicBezTo>
                    <a:cubicBezTo>
                      <a:pt x="154" y="88"/>
                      <a:pt x="153" y="87"/>
                      <a:pt x="152" y="86"/>
                    </a:cubicBezTo>
                    <a:cubicBezTo>
                      <a:pt x="152" y="86"/>
                      <a:pt x="151" y="87"/>
                      <a:pt x="151" y="88"/>
                    </a:cubicBezTo>
                    <a:cubicBezTo>
                      <a:pt x="150" y="89"/>
                      <a:pt x="148" y="90"/>
                      <a:pt x="147" y="90"/>
                    </a:cubicBezTo>
                    <a:cubicBezTo>
                      <a:pt x="146" y="91"/>
                      <a:pt x="144" y="91"/>
                      <a:pt x="143" y="90"/>
                    </a:cubicBezTo>
                    <a:cubicBezTo>
                      <a:pt x="142" y="90"/>
                      <a:pt x="141" y="88"/>
                      <a:pt x="140" y="88"/>
                    </a:cubicBezTo>
                    <a:cubicBezTo>
                      <a:pt x="140" y="87"/>
                      <a:pt x="138" y="86"/>
                      <a:pt x="137" y="86"/>
                    </a:cubicBezTo>
                    <a:cubicBezTo>
                      <a:pt x="136" y="85"/>
                      <a:pt x="134" y="84"/>
                      <a:pt x="134" y="84"/>
                    </a:cubicBezTo>
                    <a:cubicBezTo>
                      <a:pt x="133" y="84"/>
                      <a:pt x="130" y="83"/>
                      <a:pt x="128" y="83"/>
                    </a:cubicBezTo>
                    <a:cubicBezTo>
                      <a:pt x="127" y="83"/>
                      <a:pt x="125" y="83"/>
                      <a:pt x="124" y="83"/>
                    </a:cubicBezTo>
                    <a:cubicBezTo>
                      <a:pt x="123" y="84"/>
                      <a:pt x="121" y="84"/>
                      <a:pt x="120" y="84"/>
                    </a:cubicBezTo>
                    <a:cubicBezTo>
                      <a:pt x="119" y="84"/>
                      <a:pt x="117" y="84"/>
                      <a:pt x="117" y="83"/>
                    </a:cubicBezTo>
                    <a:cubicBezTo>
                      <a:pt x="117" y="82"/>
                      <a:pt x="116" y="81"/>
                      <a:pt x="115" y="80"/>
                    </a:cubicBezTo>
                    <a:cubicBezTo>
                      <a:pt x="115" y="79"/>
                      <a:pt x="113" y="79"/>
                      <a:pt x="112" y="79"/>
                    </a:cubicBezTo>
                    <a:cubicBezTo>
                      <a:pt x="111" y="78"/>
                      <a:pt x="109" y="78"/>
                      <a:pt x="109" y="77"/>
                    </a:cubicBezTo>
                    <a:cubicBezTo>
                      <a:pt x="108" y="77"/>
                      <a:pt x="107" y="76"/>
                      <a:pt x="106" y="75"/>
                    </a:cubicBezTo>
                    <a:cubicBezTo>
                      <a:pt x="105" y="75"/>
                      <a:pt x="104" y="74"/>
                      <a:pt x="104" y="74"/>
                    </a:cubicBezTo>
                    <a:cubicBezTo>
                      <a:pt x="103" y="73"/>
                      <a:pt x="102" y="72"/>
                      <a:pt x="102" y="71"/>
                    </a:cubicBezTo>
                    <a:cubicBezTo>
                      <a:pt x="101" y="71"/>
                      <a:pt x="100" y="70"/>
                      <a:pt x="99" y="70"/>
                    </a:cubicBezTo>
                    <a:cubicBezTo>
                      <a:pt x="98" y="70"/>
                      <a:pt x="96" y="69"/>
                      <a:pt x="95" y="69"/>
                    </a:cubicBezTo>
                    <a:cubicBezTo>
                      <a:pt x="94" y="69"/>
                      <a:pt x="92" y="69"/>
                      <a:pt x="91" y="69"/>
                    </a:cubicBezTo>
                    <a:cubicBezTo>
                      <a:pt x="91" y="69"/>
                      <a:pt x="91" y="69"/>
                      <a:pt x="90" y="68"/>
                    </a:cubicBezTo>
                    <a:cubicBezTo>
                      <a:pt x="90" y="67"/>
                      <a:pt x="89" y="67"/>
                      <a:pt x="89" y="66"/>
                    </a:cubicBezTo>
                    <a:cubicBezTo>
                      <a:pt x="88" y="65"/>
                      <a:pt x="87" y="65"/>
                      <a:pt x="86" y="64"/>
                    </a:cubicBezTo>
                    <a:cubicBezTo>
                      <a:pt x="85" y="63"/>
                      <a:pt x="84" y="63"/>
                      <a:pt x="84" y="62"/>
                    </a:cubicBezTo>
                    <a:cubicBezTo>
                      <a:pt x="84" y="61"/>
                      <a:pt x="84" y="60"/>
                      <a:pt x="84" y="60"/>
                    </a:cubicBezTo>
                    <a:cubicBezTo>
                      <a:pt x="84" y="59"/>
                      <a:pt x="84" y="58"/>
                      <a:pt x="85" y="58"/>
                    </a:cubicBezTo>
                    <a:cubicBezTo>
                      <a:pt x="86" y="58"/>
                      <a:pt x="88" y="57"/>
                      <a:pt x="88" y="57"/>
                    </a:cubicBezTo>
                    <a:cubicBezTo>
                      <a:pt x="89" y="57"/>
                      <a:pt x="89" y="56"/>
                      <a:pt x="89" y="56"/>
                    </a:cubicBezTo>
                    <a:cubicBezTo>
                      <a:pt x="89" y="55"/>
                      <a:pt x="89" y="54"/>
                      <a:pt x="89" y="53"/>
                    </a:cubicBezTo>
                    <a:cubicBezTo>
                      <a:pt x="89" y="53"/>
                      <a:pt x="88" y="52"/>
                      <a:pt x="86" y="52"/>
                    </a:cubicBezTo>
                    <a:cubicBezTo>
                      <a:pt x="85" y="52"/>
                      <a:pt x="84" y="52"/>
                      <a:pt x="83" y="51"/>
                    </a:cubicBezTo>
                    <a:cubicBezTo>
                      <a:pt x="82" y="50"/>
                      <a:pt x="80" y="49"/>
                      <a:pt x="80" y="48"/>
                    </a:cubicBezTo>
                    <a:cubicBezTo>
                      <a:pt x="80" y="47"/>
                      <a:pt x="78" y="47"/>
                      <a:pt x="77" y="47"/>
                    </a:cubicBezTo>
                    <a:cubicBezTo>
                      <a:pt x="76" y="47"/>
                      <a:pt x="75" y="46"/>
                      <a:pt x="75" y="45"/>
                    </a:cubicBezTo>
                    <a:cubicBezTo>
                      <a:pt x="74" y="45"/>
                      <a:pt x="73" y="44"/>
                      <a:pt x="73" y="43"/>
                    </a:cubicBezTo>
                    <a:cubicBezTo>
                      <a:pt x="72" y="43"/>
                      <a:pt x="71" y="41"/>
                      <a:pt x="71" y="40"/>
                    </a:cubicBezTo>
                    <a:cubicBezTo>
                      <a:pt x="71" y="39"/>
                      <a:pt x="70" y="38"/>
                      <a:pt x="69" y="38"/>
                    </a:cubicBezTo>
                    <a:cubicBezTo>
                      <a:pt x="68" y="37"/>
                      <a:pt x="67" y="37"/>
                      <a:pt x="66" y="36"/>
                    </a:cubicBezTo>
                    <a:cubicBezTo>
                      <a:pt x="65" y="36"/>
                      <a:pt x="64" y="35"/>
                      <a:pt x="63" y="35"/>
                    </a:cubicBezTo>
                    <a:cubicBezTo>
                      <a:pt x="63" y="34"/>
                      <a:pt x="62" y="34"/>
                      <a:pt x="62" y="33"/>
                    </a:cubicBezTo>
                    <a:cubicBezTo>
                      <a:pt x="61" y="32"/>
                      <a:pt x="60" y="30"/>
                      <a:pt x="60" y="29"/>
                    </a:cubicBezTo>
                    <a:cubicBezTo>
                      <a:pt x="59" y="28"/>
                      <a:pt x="58" y="27"/>
                      <a:pt x="56" y="26"/>
                    </a:cubicBezTo>
                    <a:cubicBezTo>
                      <a:pt x="55" y="26"/>
                      <a:pt x="54" y="26"/>
                      <a:pt x="53" y="26"/>
                    </a:cubicBezTo>
                    <a:cubicBezTo>
                      <a:pt x="53" y="27"/>
                      <a:pt x="53" y="28"/>
                      <a:pt x="53" y="29"/>
                    </a:cubicBezTo>
                    <a:cubicBezTo>
                      <a:pt x="53" y="30"/>
                      <a:pt x="54" y="32"/>
                      <a:pt x="54" y="33"/>
                    </a:cubicBezTo>
                    <a:cubicBezTo>
                      <a:pt x="55" y="35"/>
                      <a:pt x="55" y="36"/>
                      <a:pt x="55" y="37"/>
                    </a:cubicBezTo>
                    <a:cubicBezTo>
                      <a:pt x="55" y="38"/>
                      <a:pt x="54" y="40"/>
                      <a:pt x="54" y="40"/>
                    </a:cubicBezTo>
                    <a:cubicBezTo>
                      <a:pt x="53" y="41"/>
                      <a:pt x="51" y="41"/>
                      <a:pt x="50" y="41"/>
                    </a:cubicBezTo>
                    <a:cubicBezTo>
                      <a:pt x="49" y="41"/>
                      <a:pt x="47" y="40"/>
                      <a:pt x="47" y="39"/>
                    </a:cubicBezTo>
                    <a:cubicBezTo>
                      <a:pt x="46" y="39"/>
                      <a:pt x="46" y="38"/>
                      <a:pt x="45" y="37"/>
                    </a:cubicBezTo>
                    <a:cubicBezTo>
                      <a:pt x="44" y="37"/>
                      <a:pt x="43" y="37"/>
                      <a:pt x="43" y="37"/>
                    </a:cubicBezTo>
                    <a:cubicBezTo>
                      <a:pt x="42" y="37"/>
                      <a:pt x="40" y="37"/>
                      <a:pt x="39" y="38"/>
                    </a:cubicBezTo>
                    <a:cubicBezTo>
                      <a:pt x="38" y="39"/>
                      <a:pt x="37" y="39"/>
                      <a:pt x="37" y="39"/>
                    </a:cubicBezTo>
                    <a:cubicBezTo>
                      <a:pt x="36" y="39"/>
                      <a:pt x="36" y="39"/>
                      <a:pt x="35" y="38"/>
                    </a:cubicBezTo>
                    <a:cubicBezTo>
                      <a:pt x="35" y="38"/>
                      <a:pt x="35" y="37"/>
                      <a:pt x="34" y="36"/>
                    </a:cubicBezTo>
                    <a:cubicBezTo>
                      <a:pt x="34" y="35"/>
                      <a:pt x="34" y="33"/>
                      <a:pt x="33" y="33"/>
                    </a:cubicBezTo>
                    <a:cubicBezTo>
                      <a:pt x="33" y="32"/>
                      <a:pt x="32" y="30"/>
                      <a:pt x="32" y="29"/>
                    </a:cubicBezTo>
                    <a:cubicBezTo>
                      <a:pt x="32" y="28"/>
                      <a:pt x="32" y="27"/>
                      <a:pt x="32" y="26"/>
                    </a:cubicBezTo>
                    <a:cubicBezTo>
                      <a:pt x="32" y="25"/>
                      <a:pt x="32" y="23"/>
                      <a:pt x="32" y="22"/>
                    </a:cubicBezTo>
                    <a:cubicBezTo>
                      <a:pt x="33" y="22"/>
                      <a:pt x="34" y="21"/>
                      <a:pt x="35" y="19"/>
                    </a:cubicBezTo>
                    <a:cubicBezTo>
                      <a:pt x="35" y="18"/>
                      <a:pt x="35" y="17"/>
                      <a:pt x="36" y="16"/>
                    </a:cubicBezTo>
                    <a:cubicBezTo>
                      <a:pt x="36" y="16"/>
                      <a:pt x="37" y="15"/>
                      <a:pt x="38" y="14"/>
                    </a:cubicBezTo>
                    <a:cubicBezTo>
                      <a:pt x="39" y="13"/>
                      <a:pt x="40" y="12"/>
                      <a:pt x="40" y="11"/>
                    </a:cubicBezTo>
                    <a:cubicBezTo>
                      <a:pt x="41" y="10"/>
                      <a:pt x="41" y="10"/>
                      <a:pt x="41" y="9"/>
                    </a:cubicBezTo>
                    <a:cubicBezTo>
                      <a:pt x="41" y="8"/>
                      <a:pt x="41" y="7"/>
                      <a:pt x="40" y="7"/>
                    </a:cubicBezTo>
                    <a:cubicBezTo>
                      <a:pt x="39" y="6"/>
                      <a:pt x="37" y="5"/>
                      <a:pt x="37" y="5"/>
                    </a:cubicBezTo>
                    <a:cubicBezTo>
                      <a:pt x="36" y="5"/>
                      <a:pt x="34" y="5"/>
                      <a:pt x="34" y="5"/>
                    </a:cubicBezTo>
                    <a:cubicBezTo>
                      <a:pt x="33" y="4"/>
                      <a:pt x="32" y="3"/>
                      <a:pt x="32" y="2"/>
                    </a:cubicBezTo>
                    <a:cubicBezTo>
                      <a:pt x="31" y="2"/>
                      <a:pt x="30" y="1"/>
                      <a:pt x="30" y="1"/>
                    </a:cubicBezTo>
                    <a:cubicBezTo>
                      <a:pt x="29" y="1"/>
                      <a:pt x="28" y="0"/>
                      <a:pt x="27" y="0"/>
                    </a:cubicBezTo>
                    <a:cubicBezTo>
                      <a:pt x="27" y="0"/>
                      <a:pt x="26" y="0"/>
                      <a:pt x="25" y="0"/>
                    </a:cubicBezTo>
                    <a:cubicBezTo>
                      <a:pt x="25" y="0"/>
                      <a:pt x="24" y="0"/>
                      <a:pt x="24" y="0"/>
                    </a:cubicBezTo>
                    <a:cubicBezTo>
                      <a:pt x="25" y="1"/>
                      <a:pt x="25" y="2"/>
                      <a:pt x="25" y="3"/>
                    </a:cubicBezTo>
                    <a:cubicBezTo>
                      <a:pt x="24" y="4"/>
                      <a:pt x="22" y="7"/>
                      <a:pt x="21" y="8"/>
                    </a:cubicBezTo>
                    <a:cubicBezTo>
                      <a:pt x="20" y="9"/>
                      <a:pt x="18" y="12"/>
                      <a:pt x="17" y="13"/>
                    </a:cubicBezTo>
                    <a:cubicBezTo>
                      <a:pt x="16" y="14"/>
                      <a:pt x="13" y="15"/>
                      <a:pt x="12" y="17"/>
                    </a:cubicBezTo>
                    <a:cubicBezTo>
                      <a:pt x="11" y="18"/>
                      <a:pt x="9" y="21"/>
                      <a:pt x="7" y="23"/>
                    </a:cubicBezTo>
                    <a:cubicBezTo>
                      <a:pt x="5" y="25"/>
                      <a:pt x="3" y="28"/>
                      <a:pt x="2" y="32"/>
                    </a:cubicBezTo>
                    <a:cubicBezTo>
                      <a:pt x="1" y="34"/>
                      <a:pt x="0" y="38"/>
                      <a:pt x="0" y="41"/>
                    </a:cubicBezTo>
                    <a:cubicBezTo>
                      <a:pt x="1" y="44"/>
                      <a:pt x="1" y="48"/>
                      <a:pt x="1" y="49"/>
                    </a:cubicBezTo>
                    <a:cubicBezTo>
                      <a:pt x="2" y="50"/>
                      <a:pt x="2" y="54"/>
                      <a:pt x="2" y="56"/>
                    </a:cubicBezTo>
                    <a:cubicBezTo>
                      <a:pt x="2" y="59"/>
                      <a:pt x="1" y="62"/>
                      <a:pt x="1" y="65"/>
                    </a:cubicBezTo>
                    <a:cubicBezTo>
                      <a:pt x="0" y="66"/>
                      <a:pt x="1" y="70"/>
                      <a:pt x="1" y="72"/>
                    </a:cubicBezTo>
                    <a:cubicBezTo>
                      <a:pt x="2" y="74"/>
                      <a:pt x="4" y="77"/>
                      <a:pt x="4" y="79"/>
                    </a:cubicBezTo>
                    <a:cubicBezTo>
                      <a:pt x="5" y="81"/>
                      <a:pt x="6" y="82"/>
                      <a:pt x="6" y="82"/>
                    </a:cubicBezTo>
                    <a:cubicBezTo>
                      <a:pt x="6" y="82"/>
                      <a:pt x="7" y="84"/>
                      <a:pt x="8" y="85"/>
                    </a:cubicBezTo>
                    <a:cubicBezTo>
                      <a:pt x="9" y="86"/>
                      <a:pt x="9" y="90"/>
                      <a:pt x="9" y="93"/>
                    </a:cubicBezTo>
                    <a:cubicBezTo>
                      <a:pt x="9" y="96"/>
                      <a:pt x="9" y="98"/>
                      <a:pt x="9" y="98"/>
                    </a:cubicBezTo>
                    <a:cubicBezTo>
                      <a:pt x="9" y="98"/>
                      <a:pt x="10" y="99"/>
                      <a:pt x="12" y="101"/>
                    </a:cubicBezTo>
                    <a:cubicBezTo>
                      <a:pt x="14" y="102"/>
                      <a:pt x="16" y="106"/>
                      <a:pt x="17" y="106"/>
                    </a:cubicBezTo>
                    <a:cubicBezTo>
                      <a:pt x="17" y="108"/>
                      <a:pt x="18" y="111"/>
                      <a:pt x="18" y="111"/>
                    </a:cubicBezTo>
                    <a:cubicBezTo>
                      <a:pt x="18" y="112"/>
                      <a:pt x="19" y="114"/>
                      <a:pt x="19" y="115"/>
                    </a:cubicBezTo>
                    <a:cubicBezTo>
                      <a:pt x="20" y="116"/>
                      <a:pt x="20" y="117"/>
                      <a:pt x="19" y="118"/>
                    </a:cubicBezTo>
                    <a:cubicBezTo>
                      <a:pt x="19" y="120"/>
                      <a:pt x="18" y="122"/>
                      <a:pt x="17" y="123"/>
                    </a:cubicBezTo>
                    <a:cubicBezTo>
                      <a:pt x="17" y="125"/>
                      <a:pt x="17" y="128"/>
                      <a:pt x="17" y="130"/>
                    </a:cubicBezTo>
                    <a:cubicBezTo>
                      <a:pt x="17" y="132"/>
                      <a:pt x="16" y="134"/>
                      <a:pt x="16" y="135"/>
                    </a:cubicBezTo>
                    <a:cubicBezTo>
                      <a:pt x="16" y="137"/>
                      <a:pt x="14" y="138"/>
                      <a:pt x="14" y="139"/>
                    </a:cubicBezTo>
                    <a:cubicBezTo>
                      <a:pt x="13" y="139"/>
                      <a:pt x="11" y="139"/>
                      <a:pt x="9" y="140"/>
                    </a:cubicBezTo>
                    <a:cubicBezTo>
                      <a:pt x="7" y="140"/>
                      <a:pt x="6" y="140"/>
                      <a:pt x="6" y="140"/>
                    </a:cubicBezTo>
                    <a:cubicBezTo>
                      <a:pt x="6" y="140"/>
                      <a:pt x="6" y="140"/>
                      <a:pt x="7" y="142"/>
                    </a:cubicBezTo>
                    <a:cubicBezTo>
                      <a:pt x="7" y="144"/>
                      <a:pt x="8" y="146"/>
                      <a:pt x="8" y="148"/>
                    </a:cubicBezTo>
                    <a:cubicBezTo>
                      <a:pt x="8" y="150"/>
                      <a:pt x="8" y="151"/>
                      <a:pt x="9" y="152"/>
                    </a:cubicBezTo>
                    <a:cubicBezTo>
                      <a:pt x="9" y="154"/>
                      <a:pt x="10" y="156"/>
                      <a:pt x="11" y="157"/>
                    </a:cubicBezTo>
                    <a:cubicBezTo>
                      <a:pt x="12" y="159"/>
                      <a:pt x="14" y="161"/>
                      <a:pt x="16" y="162"/>
                    </a:cubicBezTo>
                    <a:cubicBezTo>
                      <a:pt x="18" y="164"/>
                      <a:pt x="20" y="165"/>
                      <a:pt x="21" y="166"/>
                    </a:cubicBezTo>
                    <a:cubicBezTo>
                      <a:pt x="23" y="167"/>
                      <a:pt x="24" y="169"/>
                      <a:pt x="24" y="170"/>
                    </a:cubicBezTo>
                    <a:cubicBezTo>
                      <a:pt x="24" y="172"/>
                      <a:pt x="23" y="175"/>
                      <a:pt x="22" y="175"/>
                    </a:cubicBezTo>
                    <a:cubicBezTo>
                      <a:pt x="22" y="175"/>
                      <a:pt x="20" y="177"/>
                      <a:pt x="19" y="178"/>
                    </a:cubicBezTo>
                    <a:cubicBezTo>
                      <a:pt x="18" y="179"/>
                      <a:pt x="19" y="180"/>
                      <a:pt x="20" y="181"/>
                    </a:cubicBezTo>
                    <a:cubicBezTo>
                      <a:pt x="22" y="181"/>
                      <a:pt x="22" y="183"/>
                      <a:pt x="21" y="185"/>
                    </a:cubicBezTo>
                    <a:cubicBezTo>
                      <a:pt x="19" y="186"/>
                      <a:pt x="18" y="188"/>
                      <a:pt x="17" y="189"/>
                    </a:cubicBezTo>
                    <a:cubicBezTo>
                      <a:pt x="15" y="190"/>
                      <a:pt x="13" y="193"/>
                      <a:pt x="12" y="193"/>
                    </a:cubicBezTo>
                    <a:cubicBezTo>
                      <a:pt x="11" y="195"/>
                      <a:pt x="13" y="196"/>
                      <a:pt x="15" y="195"/>
                    </a:cubicBezTo>
                    <a:cubicBezTo>
                      <a:pt x="18" y="194"/>
                      <a:pt x="21" y="192"/>
                      <a:pt x="22" y="192"/>
                    </a:cubicBezTo>
                    <a:cubicBezTo>
                      <a:pt x="24" y="190"/>
                      <a:pt x="26" y="189"/>
                      <a:pt x="27" y="189"/>
                    </a:cubicBezTo>
                    <a:cubicBezTo>
                      <a:pt x="28" y="188"/>
                      <a:pt x="31" y="188"/>
                      <a:pt x="33" y="188"/>
                    </a:cubicBezTo>
                    <a:cubicBezTo>
                      <a:pt x="36" y="188"/>
                      <a:pt x="39" y="188"/>
                      <a:pt x="40" y="189"/>
                    </a:cubicBezTo>
                    <a:cubicBezTo>
                      <a:pt x="42" y="189"/>
                      <a:pt x="44" y="189"/>
                      <a:pt x="45" y="188"/>
                    </a:cubicBezTo>
                    <a:cubicBezTo>
                      <a:pt x="47" y="188"/>
                      <a:pt x="49" y="187"/>
                      <a:pt x="50" y="187"/>
                    </a:cubicBezTo>
                    <a:cubicBezTo>
                      <a:pt x="52" y="187"/>
                      <a:pt x="52" y="189"/>
                      <a:pt x="53" y="192"/>
                    </a:cubicBezTo>
                    <a:cubicBezTo>
                      <a:pt x="53" y="193"/>
                      <a:pt x="53" y="195"/>
                      <a:pt x="53" y="195"/>
                    </a:cubicBezTo>
                    <a:cubicBezTo>
                      <a:pt x="53" y="195"/>
                      <a:pt x="55" y="196"/>
                      <a:pt x="58" y="197"/>
                    </a:cubicBezTo>
                    <a:cubicBezTo>
                      <a:pt x="61" y="197"/>
                      <a:pt x="64" y="198"/>
                      <a:pt x="65" y="199"/>
                    </a:cubicBezTo>
                    <a:cubicBezTo>
                      <a:pt x="66" y="200"/>
                      <a:pt x="69" y="200"/>
                      <a:pt x="71" y="200"/>
                    </a:cubicBezTo>
                    <a:cubicBezTo>
                      <a:pt x="73" y="199"/>
                      <a:pt x="77" y="199"/>
                      <a:pt x="78" y="199"/>
                    </a:cubicBezTo>
                    <a:cubicBezTo>
                      <a:pt x="80" y="200"/>
                      <a:pt x="83" y="201"/>
                      <a:pt x="84" y="202"/>
                    </a:cubicBezTo>
                    <a:cubicBezTo>
                      <a:pt x="86" y="203"/>
                      <a:pt x="88" y="204"/>
                      <a:pt x="89" y="205"/>
                    </a:cubicBezTo>
                    <a:cubicBezTo>
                      <a:pt x="91" y="206"/>
                      <a:pt x="92" y="208"/>
                      <a:pt x="93" y="210"/>
                    </a:cubicBezTo>
                    <a:cubicBezTo>
                      <a:pt x="94" y="211"/>
                      <a:pt x="95" y="212"/>
                      <a:pt x="95" y="212"/>
                    </a:cubicBezTo>
                    <a:cubicBezTo>
                      <a:pt x="95" y="212"/>
                      <a:pt x="95" y="214"/>
                      <a:pt x="95" y="216"/>
                    </a:cubicBezTo>
                    <a:cubicBezTo>
                      <a:pt x="95" y="218"/>
                      <a:pt x="95" y="220"/>
                      <a:pt x="95" y="222"/>
                    </a:cubicBezTo>
                    <a:cubicBezTo>
                      <a:pt x="96" y="223"/>
                      <a:pt x="94" y="225"/>
                      <a:pt x="93" y="226"/>
                    </a:cubicBezTo>
                    <a:cubicBezTo>
                      <a:pt x="91" y="228"/>
                      <a:pt x="90" y="229"/>
                      <a:pt x="91" y="230"/>
                    </a:cubicBezTo>
                    <a:cubicBezTo>
                      <a:pt x="91" y="232"/>
                      <a:pt x="91" y="235"/>
                      <a:pt x="90" y="236"/>
                    </a:cubicBezTo>
                    <a:cubicBezTo>
                      <a:pt x="89" y="239"/>
                      <a:pt x="87" y="241"/>
                      <a:pt x="86" y="243"/>
                    </a:cubicBezTo>
                    <a:cubicBezTo>
                      <a:pt x="85" y="245"/>
                      <a:pt x="83" y="247"/>
                      <a:pt x="82" y="249"/>
                    </a:cubicBezTo>
                    <a:cubicBezTo>
                      <a:pt x="81" y="251"/>
                      <a:pt x="80" y="253"/>
                      <a:pt x="80" y="255"/>
                    </a:cubicBezTo>
                    <a:cubicBezTo>
                      <a:pt x="81" y="256"/>
                      <a:pt x="80" y="258"/>
                      <a:pt x="77" y="260"/>
                    </a:cubicBezTo>
                    <a:cubicBezTo>
                      <a:pt x="76" y="261"/>
                      <a:pt x="73" y="263"/>
                      <a:pt x="72" y="263"/>
                    </a:cubicBezTo>
                    <a:cubicBezTo>
                      <a:pt x="71" y="263"/>
                      <a:pt x="68" y="263"/>
                      <a:pt x="65" y="263"/>
                    </a:cubicBezTo>
                    <a:cubicBezTo>
                      <a:pt x="62" y="263"/>
                      <a:pt x="60" y="264"/>
                      <a:pt x="60" y="265"/>
                    </a:cubicBezTo>
                    <a:cubicBezTo>
                      <a:pt x="60" y="267"/>
                      <a:pt x="59" y="268"/>
                      <a:pt x="57" y="268"/>
                    </a:cubicBezTo>
                    <a:cubicBezTo>
                      <a:pt x="55" y="269"/>
                      <a:pt x="54" y="271"/>
                      <a:pt x="55" y="273"/>
                    </a:cubicBezTo>
                    <a:cubicBezTo>
                      <a:pt x="55" y="275"/>
                      <a:pt x="57" y="278"/>
                      <a:pt x="58" y="281"/>
                    </a:cubicBezTo>
                    <a:cubicBezTo>
                      <a:pt x="58" y="283"/>
                      <a:pt x="58" y="288"/>
                      <a:pt x="56" y="289"/>
                    </a:cubicBezTo>
                    <a:cubicBezTo>
                      <a:pt x="54" y="292"/>
                      <a:pt x="53" y="295"/>
                      <a:pt x="52" y="298"/>
                    </a:cubicBezTo>
                    <a:cubicBezTo>
                      <a:pt x="51" y="300"/>
                      <a:pt x="51" y="303"/>
                      <a:pt x="51" y="305"/>
                    </a:cubicBezTo>
                    <a:cubicBezTo>
                      <a:pt x="52" y="306"/>
                      <a:pt x="52" y="310"/>
                      <a:pt x="53" y="312"/>
                    </a:cubicBezTo>
                    <a:cubicBezTo>
                      <a:pt x="53" y="314"/>
                      <a:pt x="53" y="317"/>
                      <a:pt x="53" y="319"/>
                    </a:cubicBezTo>
                    <a:cubicBezTo>
                      <a:pt x="52" y="321"/>
                      <a:pt x="53" y="322"/>
                      <a:pt x="55" y="323"/>
                    </a:cubicBezTo>
                    <a:cubicBezTo>
                      <a:pt x="56" y="323"/>
                      <a:pt x="57" y="326"/>
                      <a:pt x="58" y="328"/>
                    </a:cubicBezTo>
                    <a:cubicBezTo>
                      <a:pt x="58" y="330"/>
                      <a:pt x="60" y="331"/>
                      <a:pt x="63" y="330"/>
                    </a:cubicBezTo>
                    <a:cubicBezTo>
                      <a:pt x="66" y="329"/>
                      <a:pt x="69" y="329"/>
                      <a:pt x="72" y="329"/>
                    </a:cubicBezTo>
                    <a:cubicBezTo>
                      <a:pt x="74" y="330"/>
                      <a:pt x="77" y="331"/>
                      <a:pt x="78" y="333"/>
                    </a:cubicBezTo>
                    <a:cubicBezTo>
                      <a:pt x="79" y="334"/>
                      <a:pt x="81" y="334"/>
                      <a:pt x="83" y="334"/>
                    </a:cubicBezTo>
                    <a:cubicBezTo>
                      <a:pt x="84" y="333"/>
                      <a:pt x="86" y="332"/>
                      <a:pt x="87" y="330"/>
                    </a:cubicBezTo>
                    <a:cubicBezTo>
                      <a:pt x="88" y="329"/>
                      <a:pt x="89" y="327"/>
                      <a:pt x="90" y="326"/>
                    </a:cubicBezTo>
                    <a:cubicBezTo>
                      <a:pt x="91" y="324"/>
                      <a:pt x="90" y="321"/>
                      <a:pt x="90" y="321"/>
                    </a:cubicBezTo>
                    <a:cubicBezTo>
                      <a:pt x="89" y="319"/>
                      <a:pt x="88" y="316"/>
                      <a:pt x="86" y="316"/>
                    </a:cubicBezTo>
                    <a:cubicBezTo>
                      <a:pt x="85" y="314"/>
                      <a:pt x="82" y="313"/>
                      <a:pt x="81" y="313"/>
                    </a:cubicBezTo>
                    <a:cubicBezTo>
                      <a:pt x="80" y="312"/>
                      <a:pt x="78" y="311"/>
                      <a:pt x="78" y="309"/>
                    </a:cubicBezTo>
                    <a:cubicBezTo>
                      <a:pt x="78" y="307"/>
                      <a:pt x="78" y="304"/>
                      <a:pt x="78" y="303"/>
                    </a:cubicBezTo>
                    <a:cubicBezTo>
                      <a:pt x="77" y="302"/>
                      <a:pt x="76" y="299"/>
                      <a:pt x="76" y="297"/>
                    </a:cubicBezTo>
                    <a:cubicBezTo>
                      <a:pt x="75" y="294"/>
                      <a:pt x="73" y="290"/>
                      <a:pt x="72" y="287"/>
                    </a:cubicBezTo>
                    <a:cubicBezTo>
                      <a:pt x="70" y="285"/>
                      <a:pt x="70" y="281"/>
                      <a:pt x="69" y="278"/>
                    </a:cubicBezTo>
                    <a:cubicBezTo>
                      <a:pt x="69" y="276"/>
                      <a:pt x="70" y="274"/>
                      <a:pt x="72" y="273"/>
                    </a:cubicBezTo>
                    <a:cubicBezTo>
                      <a:pt x="74" y="272"/>
                      <a:pt x="76" y="272"/>
                      <a:pt x="77" y="273"/>
                    </a:cubicBezTo>
                    <a:cubicBezTo>
                      <a:pt x="78" y="274"/>
                      <a:pt x="80" y="273"/>
                      <a:pt x="80" y="270"/>
                    </a:cubicBezTo>
                    <a:cubicBezTo>
                      <a:pt x="80" y="268"/>
                      <a:pt x="82" y="266"/>
                      <a:pt x="84" y="266"/>
                    </a:cubicBezTo>
                    <a:cubicBezTo>
                      <a:pt x="86" y="267"/>
                      <a:pt x="88" y="268"/>
                      <a:pt x="89" y="269"/>
                    </a:cubicBezTo>
                    <a:cubicBezTo>
                      <a:pt x="90" y="270"/>
                      <a:pt x="90" y="272"/>
                      <a:pt x="90" y="273"/>
                    </a:cubicBezTo>
                    <a:cubicBezTo>
                      <a:pt x="90" y="274"/>
                      <a:pt x="88" y="277"/>
                      <a:pt x="87" y="278"/>
                    </a:cubicBezTo>
                    <a:cubicBezTo>
                      <a:pt x="86" y="279"/>
                      <a:pt x="86" y="281"/>
                      <a:pt x="87" y="283"/>
                    </a:cubicBezTo>
                    <a:cubicBezTo>
                      <a:pt x="87" y="284"/>
                      <a:pt x="88" y="284"/>
                      <a:pt x="90" y="283"/>
                    </a:cubicBezTo>
                    <a:cubicBezTo>
                      <a:pt x="91" y="282"/>
                      <a:pt x="94" y="281"/>
                      <a:pt x="95" y="281"/>
                    </a:cubicBezTo>
                    <a:cubicBezTo>
                      <a:pt x="96" y="282"/>
                      <a:pt x="98" y="282"/>
                      <a:pt x="98" y="284"/>
                    </a:cubicBezTo>
                    <a:cubicBezTo>
                      <a:pt x="99" y="286"/>
                      <a:pt x="100" y="287"/>
                      <a:pt x="101" y="286"/>
                    </a:cubicBezTo>
                    <a:cubicBezTo>
                      <a:pt x="102" y="286"/>
                      <a:pt x="104" y="286"/>
                      <a:pt x="105" y="286"/>
                    </a:cubicBezTo>
                    <a:cubicBezTo>
                      <a:pt x="106" y="286"/>
                      <a:pt x="108" y="285"/>
                      <a:pt x="109" y="283"/>
                    </a:cubicBezTo>
                    <a:cubicBezTo>
                      <a:pt x="109" y="282"/>
                      <a:pt x="109" y="280"/>
                      <a:pt x="108" y="279"/>
                    </a:cubicBezTo>
                    <a:cubicBezTo>
                      <a:pt x="108" y="278"/>
                      <a:pt x="109" y="276"/>
                      <a:pt x="111" y="275"/>
                    </a:cubicBezTo>
                    <a:cubicBezTo>
                      <a:pt x="112" y="275"/>
                      <a:pt x="113" y="275"/>
                      <a:pt x="113" y="276"/>
                    </a:cubicBezTo>
                    <a:cubicBezTo>
                      <a:pt x="113" y="278"/>
                      <a:pt x="115" y="280"/>
                      <a:pt x="116" y="279"/>
                    </a:cubicBezTo>
                    <a:cubicBezTo>
                      <a:pt x="118" y="279"/>
                      <a:pt x="118" y="281"/>
                      <a:pt x="116" y="283"/>
                    </a:cubicBezTo>
                    <a:cubicBezTo>
                      <a:pt x="115" y="285"/>
                      <a:pt x="115" y="285"/>
                      <a:pt x="116" y="285"/>
                    </a:cubicBezTo>
                    <a:cubicBezTo>
                      <a:pt x="118" y="285"/>
                      <a:pt x="120" y="285"/>
                      <a:pt x="121" y="284"/>
                    </a:cubicBezTo>
                    <a:cubicBezTo>
                      <a:pt x="122" y="284"/>
                      <a:pt x="123" y="284"/>
                      <a:pt x="124" y="284"/>
                    </a:cubicBezTo>
                    <a:cubicBezTo>
                      <a:pt x="125" y="284"/>
                      <a:pt x="128" y="284"/>
                      <a:pt x="128" y="284"/>
                    </a:cubicBezTo>
                    <a:cubicBezTo>
                      <a:pt x="130" y="285"/>
                      <a:pt x="133" y="285"/>
                      <a:pt x="136" y="285"/>
                    </a:cubicBezTo>
                    <a:cubicBezTo>
                      <a:pt x="137" y="285"/>
                      <a:pt x="138" y="283"/>
                      <a:pt x="138" y="282"/>
                    </a:cubicBezTo>
                    <a:cubicBezTo>
                      <a:pt x="138" y="281"/>
                      <a:pt x="139" y="279"/>
                      <a:pt x="140" y="278"/>
                    </a:cubicBezTo>
                    <a:cubicBezTo>
                      <a:pt x="142" y="278"/>
                      <a:pt x="144" y="276"/>
                      <a:pt x="145" y="275"/>
                    </a:cubicBezTo>
                    <a:cubicBezTo>
                      <a:pt x="146" y="275"/>
                      <a:pt x="149" y="273"/>
                      <a:pt x="150" y="273"/>
                    </a:cubicBezTo>
                    <a:cubicBezTo>
                      <a:pt x="152" y="272"/>
                      <a:pt x="154" y="271"/>
                      <a:pt x="156" y="271"/>
                    </a:cubicBezTo>
                    <a:cubicBezTo>
                      <a:pt x="158" y="270"/>
                      <a:pt x="160" y="271"/>
                      <a:pt x="160" y="272"/>
                    </a:cubicBezTo>
                    <a:cubicBezTo>
                      <a:pt x="161" y="272"/>
                      <a:pt x="162" y="274"/>
                      <a:pt x="162" y="275"/>
                    </a:cubicBezTo>
                    <a:cubicBezTo>
                      <a:pt x="162" y="276"/>
                      <a:pt x="163" y="277"/>
                      <a:pt x="164" y="279"/>
                    </a:cubicBezTo>
                    <a:cubicBezTo>
                      <a:pt x="165" y="281"/>
                      <a:pt x="166" y="282"/>
                      <a:pt x="166" y="283"/>
                    </a:cubicBezTo>
                    <a:cubicBezTo>
                      <a:pt x="166" y="284"/>
                      <a:pt x="164" y="286"/>
                      <a:pt x="162" y="287"/>
                    </a:cubicBezTo>
                    <a:cubicBezTo>
                      <a:pt x="162" y="288"/>
                      <a:pt x="161" y="290"/>
                      <a:pt x="161" y="290"/>
                    </a:cubicBezTo>
                    <a:cubicBezTo>
                      <a:pt x="161" y="291"/>
                      <a:pt x="162" y="292"/>
                      <a:pt x="162" y="292"/>
                    </a:cubicBezTo>
                    <a:cubicBezTo>
                      <a:pt x="163" y="292"/>
                      <a:pt x="166" y="292"/>
                      <a:pt x="168" y="291"/>
                    </a:cubicBezTo>
                    <a:cubicBezTo>
                      <a:pt x="170" y="291"/>
                      <a:pt x="171" y="290"/>
                      <a:pt x="172" y="290"/>
                    </a:cubicBezTo>
                    <a:cubicBezTo>
                      <a:pt x="173" y="291"/>
                      <a:pt x="174" y="291"/>
                      <a:pt x="175" y="290"/>
                    </a:cubicBezTo>
                    <a:cubicBezTo>
                      <a:pt x="176" y="290"/>
                      <a:pt x="177" y="289"/>
                      <a:pt x="178" y="288"/>
                    </a:cubicBezTo>
                    <a:cubicBezTo>
                      <a:pt x="178" y="286"/>
                      <a:pt x="179" y="285"/>
                      <a:pt x="181" y="285"/>
                    </a:cubicBezTo>
                    <a:cubicBezTo>
                      <a:pt x="182" y="285"/>
                      <a:pt x="185" y="285"/>
                      <a:pt x="186" y="284"/>
                    </a:cubicBezTo>
                    <a:cubicBezTo>
                      <a:pt x="187" y="284"/>
                      <a:pt x="187" y="283"/>
                      <a:pt x="188" y="282"/>
                    </a:cubicBezTo>
                    <a:cubicBezTo>
                      <a:pt x="189" y="282"/>
                      <a:pt x="189" y="282"/>
                      <a:pt x="189" y="283"/>
                    </a:cubicBezTo>
                    <a:cubicBezTo>
                      <a:pt x="189" y="284"/>
                      <a:pt x="189" y="284"/>
                      <a:pt x="189" y="285"/>
                    </a:cubicBezTo>
                    <a:cubicBezTo>
                      <a:pt x="189" y="287"/>
                      <a:pt x="189" y="289"/>
                      <a:pt x="188" y="290"/>
                    </a:cubicBezTo>
                    <a:cubicBezTo>
                      <a:pt x="188" y="292"/>
                      <a:pt x="189" y="293"/>
                      <a:pt x="190" y="293"/>
                    </a:cubicBezTo>
                    <a:cubicBezTo>
                      <a:pt x="192" y="293"/>
                      <a:pt x="195" y="294"/>
                      <a:pt x="196" y="294"/>
                    </a:cubicBezTo>
                    <a:cubicBezTo>
                      <a:pt x="197" y="295"/>
                      <a:pt x="200" y="296"/>
                      <a:pt x="202" y="296"/>
                    </a:cubicBezTo>
                    <a:cubicBezTo>
                      <a:pt x="204" y="296"/>
                      <a:pt x="206" y="295"/>
                      <a:pt x="207" y="294"/>
                    </a:cubicBezTo>
                    <a:cubicBezTo>
                      <a:pt x="209" y="294"/>
                      <a:pt x="210" y="291"/>
                      <a:pt x="210" y="290"/>
                    </a:cubicBezTo>
                    <a:cubicBezTo>
                      <a:pt x="210" y="288"/>
                      <a:pt x="212" y="286"/>
                      <a:pt x="212" y="285"/>
                    </a:cubicBezTo>
                    <a:cubicBezTo>
                      <a:pt x="214" y="283"/>
                      <a:pt x="216" y="283"/>
                      <a:pt x="218" y="284"/>
                    </a:cubicBezTo>
                    <a:cubicBezTo>
                      <a:pt x="220" y="284"/>
                      <a:pt x="221" y="284"/>
                      <a:pt x="222" y="284"/>
                    </a:cubicBezTo>
                    <a:cubicBezTo>
                      <a:pt x="224" y="282"/>
                      <a:pt x="226" y="282"/>
                      <a:pt x="227" y="283"/>
                    </a:cubicBezTo>
                    <a:cubicBezTo>
                      <a:pt x="228" y="283"/>
                      <a:pt x="229" y="284"/>
                      <a:pt x="229" y="286"/>
                    </a:cubicBezTo>
                    <a:cubicBezTo>
                      <a:pt x="230" y="287"/>
                      <a:pt x="232" y="288"/>
                      <a:pt x="235" y="289"/>
                    </a:cubicBezTo>
                    <a:cubicBezTo>
                      <a:pt x="237" y="291"/>
                      <a:pt x="241" y="292"/>
                      <a:pt x="244" y="294"/>
                    </a:cubicBezTo>
                    <a:cubicBezTo>
                      <a:pt x="246" y="296"/>
                      <a:pt x="247" y="298"/>
                      <a:pt x="249" y="298"/>
                    </a:cubicBezTo>
                    <a:cubicBezTo>
                      <a:pt x="250" y="299"/>
                      <a:pt x="253" y="300"/>
                      <a:pt x="255" y="300"/>
                    </a:cubicBezTo>
                    <a:cubicBezTo>
                      <a:pt x="256" y="300"/>
                      <a:pt x="260" y="301"/>
                      <a:pt x="261" y="302"/>
                    </a:cubicBezTo>
                    <a:cubicBezTo>
                      <a:pt x="263" y="302"/>
                      <a:pt x="264" y="304"/>
                      <a:pt x="265" y="304"/>
                    </a:cubicBezTo>
                    <a:cubicBezTo>
                      <a:pt x="265" y="305"/>
                      <a:pt x="266" y="307"/>
                      <a:pt x="267" y="309"/>
                    </a:cubicBezTo>
                    <a:cubicBezTo>
                      <a:pt x="268" y="309"/>
                      <a:pt x="270" y="309"/>
                      <a:pt x="272" y="308"/>
                    </a:cubicBezTo>
                    <a:cubicBezTo>
                      <a:pt x="274" y="307"/>
                      <a:pt x="278" y="306"/>
                      <a:pt x="280" y="306"/>
                    </a:cubicBezTo>
                    <a:cubicBezTo>
                      <a:pt x="281" y="306"/>
                      <a:pt x="284" y="306"/>
                      <a:pt x="286" y="306"/>
                    </a:cubicBezTo>
                    <a:cubicBezTo>
                      <a:pt x="287" y="306"/>
                      <a:pt x="289" y="307"/>
                      <a:pt x="290" y="308"/>
                    </a:cubicBezTo>
                    <a:cubicBezTo>
                      <a:pt x="291" y="308"/>
                      <a:pt x="293" y="310"/>
                      <a:pt x="294" y="311"/>
                    </a:cubicBezTo>
                    <a:cubicBezTo>
                      <a:pt x="294" y="312"/>
                      <a:pt x="294" y="314"/>
                      <a:pt x="292" y="315"/>
                    </a:cubicBezTo>
                    <a:cubicBezTo>
                      <a:pt x="291" y="315"/>
                      <a:pt x="290" y="317"/>
                      <a:pt x="290" y="319"/>
                    </a:cubicBezTo>
                    <a:cubicBezTo>
                      <a:pt x="290" y="320"/>
                      <a:pt x="291" y="322"/>
                      <a:pt x="291" y="323"/>
                    </a:cubicBezTo>
                    <a:cubicBezTo>
                      <a:pt x="292" y="325"/>
                      <a:pt x="292" y="327"/>
                      <a:pt x="292" y="328"/>
                    </a:cubicBezTo>
                    <a:cubicBezTo>
                      <a:pt x="291" y="329"/>
                      <a:pt x="291" y="332"/>
                      <a:pt x="290" y="334"/>
                    </a:cubicBezTo>
                    <a:cubicBezTo>
                      <a:pt x="289" y="336"/>
                      <a:pt x="290" y="338"/>
                      <a:pt x="292" y="340"/>
                    </a:cubicBezTo>
                    <a:cubicBezTo>
                      <a:pt x="292" y="342"/>
                      <a:pt x="295" y="344"/>
                      <a:pt x="296" y="346"/>
                    </a:cubicBezTo>
                    <a:cubicBezTo>
                      <a:pt x="297" y="347"/>
                      <a:pt x="301" y="348"/>
                      <a:pt x="302" y="348"/>
                    </a:cubicBezTo>
                    <a:cubicBezTo>
                      <a:pt x="305" y="348"/>
                      <a:pt x="309" y="348"/>
                      <a:pt x="310" y="348"/>
                    </a:cubicBezTo>
                    <a:cubicBezTo>
                      <a:pt x="312" y="348"/>
                      <a:pt x="314" y="347"/>
                      <a:pt x="315" y="346"/>
                    </a:cubicBezTo>
                    <a:cubicBezTo>
                      <a:pt x="317" y="345"/>
                      <a:pt x="318" y="344"/>
                      <a:pt x="318" y="342"/>
                    </a:cubicBezTo>
                    <a:cubicBezTo>
                      <a:pt x="319" y="340"/>
                      <a:pt x="321" y="339"/>
                      <a:pt x="323" y="338"/>
                    </a:cubicBezTo>
                    <a:cubicBezTo>
                      <a:pt x="324" y="337"/>
                      <a:pt x="325" y="337"/>
                      <a:pt x="325" y="337"/>
                    </a:cubicBezTo>
                    <a:cubicBezTo>
                      <a:pt x="325" y="337"/>
                      <a:pt x="325" y="335"/>
                      <a:pt x="325" y="332"/>
                    </a:cubicBezTo>
                    <a:cubicBezTo>
                      <a:pt x="325" y="331"/>
                      <a:pt x="325" y="328"/>
                      <a:pt x="325" y="327"/>
                    </a:cubicBezTo>
                    <a:cubicBezTo>
                      <a:pt x="325" y="325"/>
                      <a:pt x="324" y="322"/>
                      <a:pt x="324" y="322"/>
                    </a:cubicBezTo>
                    <a:cubicBezTo>
                      <a:pt x="324" y="320"/>
                      <a:pt x="326" y="317"/>
                      <a:pt x="328" y="316"/>
                    </a:cubicBezTo>
                    <a:cubicBezTo>
                      <a:pt x="328" y="316"/>
                      <a:pt x="328" y="316"/>
                      <a:pt x="329" y="316"/>
                    </a:cubicBezTo>
                    <a:cubicBezTo>
                      <a:pt x="330" y="315"/>
                      <a:pt x="331" y="314"/>
                      <a:pt x="331" y="313"/>
                    </a:cubicBezTo>
                    <a:cubicBezTo>
                      <a:pt x="331" y="311"/>
                      <a:pt x="331" y="310"/>
                      <a:pt x="331" y="307"/>
                    </a:cubicBezTo>
                    <a:cubicBezTo>
                      <a:pt x="331" y="305"/>
                      <a:pt x="330" y="303"/>
                      <a:pt x="329" y="302"/>
                    </a:cubicBezTo>
                    <a:cubicBezTo>
                      <a:pt x="328" y="300"/>
                      <a:pt x="325" y="300"/>
                      <a:pt x="324" y="299"/>
                    </a:cubicBezTo>
                    <a:cubicBezTo>
                      <a:pt x="323" y="298"/>
                      <a:pt x="321" y="296"/>
                      <a:pt x="321" y="295"/>
                    </a:cubicBezTo>
                    <a:cubicBezTo>
                      <a:pt x="321" y="294"/>
                      <a:pt x="321" y="291"/>
                      <a:pt x="321" y="289"/>
                    </a:cubicBezTo>
                    <a:cubicBezTo>
                      <a:pt x="321" y="287"/>
                      <a:pt x="321" y="284"/>
                      <a:pt x="322" y="281"/>
                    </a:cubicBezTo>
                    <a:cubicBezTo>
                      <a:pt x="323" y="279"/>
                      <a:pt x="325" y="276"/>
                      <a:pt x="326" y="275"/>
                    </a:cubicBezTo>
                    <a:cubicBezTo>
                      <a:pt x="327" y="274"/>
                      <a:pt x="329" y="272"/>
                      <a:pt x="331" y="272"/>
                    </a:cubicBezTo>
                    <a:cubicBezTo>
                      <a:pt x="333" y="271"/>
                      <a:pt x="336" y="269"/>
                      <a:pt x="339" y="268"/>
                    </a:cubicBezTo>
                    <a:cubicBezTo>
                      <a:pt x="341" y="266"/>
                      <a:pt x="344" y="264"/>
                      <a:pt x="345" y="264"/>
                    </a:cubicBezTo>
                    <a:cubicBezTo>
                      <a:pt x="347" y="262"/>
                      <a:pt x="349" y="260"/>
                      <a:pt x="351" y="259"/>
                    </a:cubicBezTo>
                    <a:cubicBezTo>
                      <a:pt x="353" y="258"/>
                      <a:pt x="355" y="255"/>
                      <a:pt x="357" y="254"/>
                    </a:cubicBezTo>
                    <a:cubicBezTo>
                      <a:pt x="358" y="252"/>
                      <a:pt x="361" y="251"/>
                      <a:pt x="363" y="251"/>
                    </a:cubicBezTo>
                    <a:cubicBezTo>
                      <a:pt x="365" y="250"/>
                      <a:pt x="367" y="251"/>
                      <a:pt x="368" y="252"/>
                    </a:cubicBezTo>
                    <a:cubicBezTo>
                      <a:pt x="369" y="252"/>
                      <a:pt x="370" y="252"/>
                      <a:pt x="371" y="250"/>
                    </a:cubicBezTo>
                    <a:cubicBezTo>
                      <a:pt x="372" y="249"/>
                      <a:pt x="373" y="248"/>
                      <a:pt x="374" y="248"/>
                    </a:cubicBezTo>
                    <a:cubicBezTo>
                      <a:pt x="375" y="248"/>
                      <a:pt x="377" y="248"/>
                      <a:pt x="378" y="248"/>
                    </a:cubicBezTo>
                    <a:cubicBezTo>
                      <a:pt x="379" y="248"/>
                      <a:pt x="382" y="248"/>
                      <a:pt x="383" y="247"/>
                    </a:cubicBezTo>
                    <a:cubicBezTo>
                      <a:pt x="384" y="247"/>
                      <a:pt x="386" y="245"/>
                      <a:pt x="386" y="244"/>
                    </a:cubicBezTo>
                    <a:cubicBezTo>
                      <a:pt x="386" y="242"/>
                      <a:pt x="384" y="241"/>
                      <a:pt x="383" y="241"/>
                    </a:cubicBezTo>
                    <a:cubicBezTo>
                      <a:pt x="382" y="240"/>
                      <a:pt x="379" y="238"/>
                      <a:pt x="377" y="238"/>
                    </a:cubicBezTo>
                    <a:cubicBezTo>
                      <a:pt x="375" y="238"/>
                      <a:pt x="372" y="236"/>
                      <a:pt x="370" y="235"/>
                    </a:cubicBezTo>
                    <a:cubicBezTo>
                      <a:pt x="367" y="234"/>
                      <a:pt x="365" y="233"/>
                      <a:pt x="364" y="231"/>
                    </a:cubicBezTo>
                    <a:cubicBezTo>
                      <a:pt x="363" y="229"/>
                      <a:pt x="361" y="228"/>
                      <a:pt x="360" y="228"/>
                    </a:cubicBezTo>
                    <a:cubicBezTo>
                      <a:pt x="359" y="228"/>
                      <a:pt x="357" y="226"/>
                      <a:pt x="356" y="224"/>
                    </a:cubicBezTo>
                    <a:cubicBezTo>
                      <a:pt x="356" y="222"/>
                      <a:pt x="356" y="219"/>
                      <a:pt x="358" y="219"/>
                    </a:cubicBezTo>
                    <a:cubicBezTo>
                      <a:pt x="360" y="219"/>
                      <a:pt x="362" y="217"/>
                      <a:pt x="362" y="216"/>
                    </a:cubicBezTo>
                    <a:cubicBezTo>
                      <a:pt x="363" y="214"/>
                      <a:pt x="363" y="213"/>
                      <a:pt x="361" y="212"/>
                    </a:cubicBezTo>
                    <a:cubicBezTo>
                      <a:pt x="360" y="210"/>
                      <a:pt x="358" y="209"/>
                      <a:pt x="356" y="209"/>
                    </a:cubicBezTo>
                    <a:cubicBezTo>
                      <a:pt x="354" y="209"/>
                      <a:pt x="353" y="208"/>
                      <a:pt x="353" y="207"/>
                    </a:cubicBezTo>
                    <a:cubicBezTo>
                      <a:pt x="353" y="205"/>
                      <a:pt x="353" y="204"/>
                      <a:pt x="354" y="204"/>
                    </a:cubicBezTo>
                    <a:cubicBezTo>
                      <a:pt x="354" y="204"/>
                      <a:pt x="356" y="203"/>
                      <a:pt x="357" y="202"/>
                    </a:cubicBezTo>
                    <a:cubicBezTo>
                      <a:pt x="358" y="200"/>
                      <a:pt x="361" y="198"/>
                      <a:pt x="362" y="198"/>
                    </a:cubicBezTo>
                    <a:cubicBezTo>
                      <a:pt x="363" y="197"/>
                      <a:pt x="365" y="197"/>
                      <a:pt x="367" y="197"/>
                    </a:cubicBezTo>
                    <a:cubicBezTo>
                      <a:pt x="369" y="198"/>
                      <a:pt x="370" y="198"/>
                      <a:pt x="372" y="197"/>
                    </a:cubicBezTo>
                    <a:cubicBezTo>
                      <a:pt x="374" y="197"/>
                      <a:pt x="374" y="195"/>
                      <a:pt x="372" y="194"/>
                    </a:cubicBezTo>
                    <a:cubicBezTo>
                      <a:pt x="370" y="192"/>
                      <a:pt x="369" y="190"/>
                      <a:pt x="368" y="190"/>
                    </a:cubicBezTo>
                    <a:cubicBezTo>
                      <a:pt x="368" y="190"/>
                      <a:pt x="366" y="188"/>
                      <a:pt x="364" y="186"/>
                    </a:cubicBezTo>
                    <a:cubicBezTo>
                      <a:pt x="362" y="185"/>
                      <a:pt x="360" y="182"/>
                      <a:pt x="359" y="181"/>
                    </a:cubicBezTo>
                    <a:cubicBezTo>
                      <a:pt x="357" y="180"/>
                      <a:pt x="354" y="178"/>
                      <a:pt x="353" y="176"/>
                    </a:cubicBezTo>
                    <a:cubicBezTo>
                      <a:pt x="351" y="175"/>
                      <a:pt x="350" y="172"/>
                      <a:pt x="350" y="171"/>
                    </a:cubicBezTo>
                    <a:cubicBezTo>
                      <a:pt x="350" y="170"/>
                      <a:pt x="350" y="167"/>
                      <a:pt x="349" y="166"/>
                    </a:cubicBezTo>
                    <a:cubicBezTo>
                      <a:pt x="349" y="166"/>
                      <a:pt x="347" y="163"/>
                      <a:pt x="346" y="161"/>
                    </a:cubicBezTo>
                    <a:cubicBezTo>
                      <a:pt x="345" y="160"/>
                      <a:pt x="344" y="158"/>
                      <a:pt x="344" y="158"/>
                    </a:cubicBezTo>
                    <a:cubicBezTo>
                      <a:pt x="344" y="158"/>
                      <a:pt x="343" y="159"/>
                      <a:pt x="341" y="159"/>
                    </a:cubicBezTo>
                    <a:cubicBezTo>
                      <a:pt x="341" y="159"/>
                      <a:pt x="338" y="159"/>
                      <a:pt x="336" y="158"/>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sp>
            <p:nvSpPr>
              <p:cNvPr id="79" name="Freeform 56">
                <a:extLst>
                  <a:ext uri="{FF2B5EF4-FFF2-40B4-BE49-F238E27FC236}">
                    <a16:creationId xmlns:a16="http://schemas.microsoft.com/office/drawing/2014/main" id="{B4C9C451-9311-302E-521E-2C438753EE98}"/>
                  </a:ext>
                </a:extLst>
              </p:cNvPr>
              <p:cNvSpPr>
                <a:spLocks/>
              </p:cNvSpPr>
              <p:nvPr/>
            </p:nvSpPr>
            <p:spPr bwMode="auto">
              <a:xfrm>
                <a:off x="4872564" y="2121652"/>
                <a:ext cx="857026" cy="562423"/>
              </a:xfrm>
              <a:custGeom>
                <a:avLst/>
                <a:gdLst/>
                <a:ahLst/>
                <a:cxnLst>
                  <a:cxn ang="0">
                    <a:pos x="470" y="116"/>
                  </a:cxn>
                  <a:cxn ang="0">
                    <a:pos x="437" y="107"/>
                  </a:cxn>
                  <a:cxn ang="0">
                    <a:pos x="399" y="89"/>
                  </a:cxn>
                  <a:cxn ang="0">
                    <a:pos x="367" y="98"/>
                  </a:cxn>
                  <a:cxn ang="0">
                    <a:pos x="354" y="93"/>
                  </a:cxn>
                  <a:cxn ang="0">
                    <a:pos x="342" y="88"/>
                  </a:cxn>
                  <a:cxn ang="0">
                    <a:pos x="316" y="83"/>
                  </a:cxn>
                  <a:cxn ang="0">
                    <a:pos x="292" y="88"/>
                  </a:cxn>
                  <a:cxn ang="0">
                    <a:pos x="277" y="91"/>
                  </a:cxn>
                  <a:cxn ang="0">
                    <a:pos x="265" y="74"/>
                  </a:cxn>
                  <a:cxn ang="0">
                    <a:pos x="252" y="102"/>
                  </a:cxn>
                  <a:cxn ang="0">
                    <a:pos x="263" y="135"/>
                  </a:cxn>
                  <a:cxn ang="0">
                    <a:pos x="229" y="124"/>
                  </a:cxn>
                  <a:cxn ang="0">
                    <a:pos x="233" y="73"/>
                  </a:cxn>
                  <a:cxn ang="0">
                    <a:pos x="262" y="48"/>
                  </a:cxn>
                  <a:cxn ang="0">
                    <a:pos x="269" y="15"/>
                  </a:cxn>
                  <a:cxn ang="0">
                    <a:pos x="230" y="0"/>
                  </a:cxn>
                  <a:cxn ang="0">
                    <a:pos x="201" y="18"/>
                  </a:cxn>
                  <a:cxn ang="0">
                    <a:pos x="159" y="41"/>
                  </a:cxn>
                  <a:cxn ang="0">
                    <a:pos x="150" y="77"/>
                  </a:cxn>
                  <a:cxn ang="0">
                    <a:pos x="182" y="90"/>
                  </a:cxn>
                  <a:cxn ang="0">
                    <a:pos x="161" y="114"/>
                  </a:cxn>
                  <a:cxn ang="0">
                    <a:pos x="154" y="140"/>
                  </a:cxn>
                  <a:cxn ang="0">
                    <a:pos x="129" y="138"/>
                  </a:cxn>
                  <a:cxn ang="0">
                    <a:pos x="100" y="158"/>
                  </a:cxn>
                  <a:cxn ang="0">
                    <a:pos x="89" y="150"/>
                  </a:cxn>
                  <a:cxn ang="0">
                    <a:pos x="102" y="115"/>
                  </a:cxn>
                  <a:cxn ang="0">
                    <a:pos x="69" y="103"/>
                  </a:cxn>
                  <a:cxn ang="0">
                    <a:pos x="73" y="93"/>
                  </a:cxn>
                  <a:cxn ang="0">
                    <a:pos x="56" y="112"/>
                  </a:cxn>
                  <a:cxn ang="0">
                    <a:pos x="44" y="134"/>
                  </a:cxn>
                  <a:cxn ang="0">
                    <a:pos x="51" y="171"/>
                  </a:cxn>
                  <a:cxn ang="0">
                    <a:pos x="37" y="197"/>
                  </a:cxn>
                  <a:cxn ang="0">
                    <a:pos x="23" y="213"/>
                  </a:cxn>
                  <a:cxn ang="0">
                    <a:pos x="10" y="237"/>
                  </a:cxn>
                  <a:cxn ang="0">
                    <a:pos x="7" y="256"/>
                  </a:cxn>
                  <a:cxn ang="0">
                    <a:pos x="37" y="280"/>
                  </a:cxn>
                  <a:cxn ang="0">
                    <a:pos x="85" y="294"/>
                  </a:cxn>
                  <a:cxn ang="0">
                    <a:pos x="119" y="311"/>
                  </a:cxn>
                  <a:cxn ang="0">
                    <a:pos x="147" y="286"/>
                  </a:cxn>
                  <a:cxn ang="0">
                    <a:pos x="188" y="284"/>
                  </a:cxn>
                  <a:cxn ang="0">
                    <a:pos x="227" y="285"/>
                  </a:cxn>
                  <a:cxn ang="0">
                    <a:pos x="276" y="282"/>
                  </a:cxn>
                  <a:cxn ang="0">
                    <a:pos x="319" y="285"/>
                  </a:cxn>
                  <a:cxn ang="0">
                    <a:pos x="356" y="298"/>
                  </a:cxn>
                  <a:cxn ang="0">
                    <a:pos x="363" y="276"/>
                  </a:cxn>
                  <a:cxn ang="0">
                    <a:pos x="377" y="251"/>
                  </a:cxn>
                  <a:cxn ang="0">
                    <a:pos x="392" y="239"/>
                  </a:cxn>
                  <a:cxn ang="0">
                    <a:pos x="416" y="223"/>
                  </a:cxn>
                  <a:cxn ang="0">
                    <a:pos x="435" y="200"/>
                  </a:cxn>
                  <a:cxn ang="0">
                    <a:pos x="421" y="181"/>
                  </a:cxn>
                  <a:cxn ang="0">
                    <a:pos x="409" y="170"/>
                  </a:cxn>
                  <a:cxn ang="0">
                    <a:pos x="421" y="163"/>
                  </a:cxn>
                  <a:cxn ang="0">
                    <a:pos x="459" y="163"/>
                  </a:cxn>
                </a:cxnLst>
                <a:rect l="0" t="0" r="r" b="b"/>
                <a:pathLst>
                  <a:path w="473" h="311">
                    <a:moveTo>
                      <a:pt x="468" y="145"/>
                    </a:moveTo>
                    <a:cubicBezTo>
                      <a:pt x="466" y="144"/>
                      <a:pt x="465" y="141"/>
                      <a:pt x="466" y="139"/>
                    </a:cubicBezTo>
                    <a:cubicBezTo>
                      <a:pt x="467" y="137"/>
                      <a:pt x="468" y="134"/>
                      <a:pt x="469" y="133"/>
                    </a:cubicBezTo>
                    <a:cubicBezTo>
                      <a:pt x="469" y="132"/>
                      <a:pt x="469" y="130"/>
                      <a:pt x="468" y="128"/>
                    </a:cubicBezTo>
                    <a:cubicBezTo>
                      <a:pt x="467" y="128"/>
                      <a:pt x="467" y="125"/>
                      <a:pt x="467" y="124"/>
                    </a:cubicBezTo>
                    <a:cubicBezTo>
                      <a:pt x="467" y="122"/>
                      <a:pt x="468" y="120"/>
                      <a:pt x="469" y="120"/>
                    </a:cubicBezTo>
                    <a:cubicBezTo>
                      <a:pt x="471" y="119"/>
                      <a:pt x="470" y="117"/>
                      <a:pt x="470" y="116"/>
                    </a:cubicBezTo>
                    <a:cubicBezTo>
                      <a:pt x="470" y="115"/>
                      <a:pt x="468" y="113"/>
                      <a:pt x="467" y="113"/>
                    </a:cubicBezTo>
                    <a:cubicBezTo>
                      <a:pt x="466" y="112"/>
                      <a:pt x="463" y="112"/>
                      <a:pt x="462" y="112"/>
                    </a:cubicBezTo>
                    <a:cubicBezTo>
                      <a:pt x="461" y="111"/>
                      <a:pt x="458" y="111"/>
                      <a:pt x="456" y="111"/>
                    </a:cubicBezTo>
                    <a:cubicBezTo>
                      <a:pt x="454" y="111"/>
                      <a:pt x="451" y="112"/>
                      <a:pt x="448" y="113"/>
                    </a:cubicBezTo>
                    <a:cubicBezTo>
                      <a:pt x="446" y="115"/>
                      <a:pt x="445" y="115"/>
                      <a:pt x="444" y="114"/>
                    </a:cubicBezTo>
                    <a:cubicBezTo>
                      <a:pt x="443" y="112"/>
                      <a:pt x="442" y="110"/>
                      <a:pt x="442" y="110"/>
                    </a:cubicBezTo>
                    <a:cubicBezTo>
                      <a:pt x="441" y="109"/>
                      <a:pt x="439" y="107"/>
                      <a:pt x="437" y="107"/>
                    </a:cubicBezTo>
                    <a:cubicBezTo>
                      <a:pt x="436" y="106"/>
                      <a:pt x="433" y="106"/>
                      <a:pt x="431" y="106"/>
                    </a:cubicBezTo>
                    <a:cubicBezTo>
                      <a:pt x="429" y="105"/>
                      <a:pt x="427" y="104"/>
                      <a:pt x="426" y="103"/>
                    </a:cubicBezTo>
                    <a:cubicBezTo>
                      <a:pt x="424" y="103"/>
                      <a:pt x="422" y="101"/>
                      <a:pt x="420" y="99"/>
                    </a:cubicBezTo>
                    <a:cubicBezTo>
                      <a:pt x="418" y="98"/>
                      <a:pt x="414" y="96"/>
                      <a:pt x="411" y="94"/>
                    </a:cubicBezTo>
                    <a:cubicBezTo>
                      <a:pt x="409" y="94"/>
                      <a:pt x="407" y="92"/>
                      <a:pt x="406" y="91"/>
                    </a:cubicBezTo>
                    <a:cubicBezTo>
                      <a:pt x="406" y="89"/>
                      <a:pt x="404" y="88"/>
                      <a:pt x="403" y="88"/>
                    </a:cubicBezTo>
                    <a:cubicBezTo>
                      <a:pt x="402" y="87"/>
                      <a:pt x="400" y="87"/>
                      <a:pt x="399" y="89"/>
                    </a:cubicBezTo>
                    <a:cubicBezTo>
                      <a:pt x="398" y="90"/>
                      <a:pt x="396" y="90"/>
                      <a:pt x="394" y="89"/>
                    </a:cubicBezTo>
                    <a:cubicBezTo>
                      <a:pt x="392" y="88"/>
                      <a:pt x="391" y="88"/>
                      <a:pt x="389" y="90"/>
                    </a:cubicBezTo>
                    <a:cubicBezTo>
                      <a:pt x="388" y="91"/>
                      <a:pt x="386" y="93"/>
                      <a:pt x="386" y="95"/>
                    </a:cubicBezTo>
                    <a:cubicBezTo>
                      <a:pt x="386" y="97"/>
                      <a:pt x="385" y="99"/>
                      <a:pt x="384" y="99"/>
                    </a:cubicBezTo>
                    <a:cubicBezTo>
                      <a:pt x="383" y="100"/>
                      <a:pt x="380" y="101"/>
                      <a:pt x="378" y="101"/>
                    </a:cubicBezTo>
                    <a:cubicBezTo>
                      <a:pt x="376" y="101"/>
                      <a:pt x="374" y="100"/>
                      <a:pt x="372" y="100"/>
                    </a:cubicBezTo>
                    <a:cubicBezTo>
                      <a:pt x="371" y="99"/>
                      <a:pt x="368" y="98"/>
                      <a:pt x="367" y="98"/>
                    </a:cubicBezTo>
                    <a:cubicBezTo>
                      <a:pt x="366" y="98"/>
                      <a:pt x="365" y="97"/>
                      <a:pt x="365" y="95"/>
                    </a:cubicBezTo>
                    <a:cubicBezTo>
                      <a:pt x="366" y="94"/>
                      <a:pt x="366" y="92"/>
                      <a:pt x="366" y="90"/>
                    </a:cubicBezTo>
                    <a:cubicBezTo>
                      <a:pt x="366" y="90"/>
                      <a:pt x="366" y="89"/>
                      <a:pt x="366" y="88"/>
                    </a:cubicBezTo>
                    <a:cubicBezTo>
                      <a:pt x="366" y="87"/>
                      <a:pt x="366" y="87"/>
                      <a:pt x="365" y="87"/>
                    </a:cubicBezTo>
                    <a:cubicBezTo>
                      <a:pt x="364" y="88"/>
                      <a:pt x="363" y="89"/>
                      <a:pt x="362" y="90"/>
                    </a:cubicBezTo>
                    <a:cubicBezTo>
                      <a:pt x="361" y="90"/>
                      <a:pt x="359" y="91"/>
                      <a:pt x="358" y="91"/>
                    </a:cubicBezTo>
                    <a:cubicBezTo>
                      <a:pt x="356" y="91"/>
                      <a:pt x="354" y="92"/>
                      <a:pt x="354" y="93"/>
                    </a:cubicBezTo>
                    <a:cubicBezTo>
                      <a:pt x="353" y="94"/>
                      <a:pt x="352" y="95"/>
                      <a:pt x="351" y="95"/>
                    </a:cubicBezTo>
                    <a:cubicBezTo>
                      <a:pt x="351" y="96"/>
                      <a:pt x="350" y="96"/>
                      <a:pt x="349" y="95"/>
                    </a:cubicBezTo>
                    <a:cubicBezTo>
                      <a:pt x="348" y="95"/>
                      <a:pt x="346" y="96"/>
                      <a:pt x="344" y="96"/>
                    </a:cubicBezTo>
                    <a:cubicBezTo>
                      <a:pt x="342" y="97"/>
                      <a:pt x="340" y="97"/>
                      <a:pt x="339" y="97"/>
                    </a:cubicBezTo>
                    <a:cubicBezTo>
                      <a:pt x="338" y="97"/>
                      <a:pt x="337" y="96"/>
                      <a:pt x="337" y="95"/>
                    </a:cubicBezTo>
                    <a:cubicBezTo>
                      <a:pt x="337" y="95"/>
                      <a:pt x="338" y="94"/>
                      <a:pt x="339" y="92"/>
                    </a:cubicBezTo>
                    <a:cubicBezTo>
                      <a:pt x="341" y="91"/>
                      <a:pt x="342" y="89"/>
                      <a:pt x="342" y="88"/>
                    </a:cubicBezTo>
                    <a:cubicBezTo>
                      <a:pt x="342" y="88"/>
                      <a:pt x="341" y="86"/>
                      <a:pt x="341" y="84"/>
                    </a:cubicBezTo>
                    <a:cubicBezTo>
                      <a:pt x="340" y="83"/>
                      <a:pt x="339" y="81"/>
                      <a:pt x="339" y="80"/>
                    </a:cubicBezTo>
                    <a:cubicBezTo>
                      <a:pt x="339" y="79"/>
                      <a:pt x="338" y="78"/>
                      <a:pt x="337" y="77"/>
                    </a:cubicBezTo>
                    <a:cubicBezTo>
                      <a:pt x="337" y="76"/>
                      <a:pt x="334" y="75"/>
                      <a:pt x="332" y="76"/>
                    </a:cubicBezTo>
                    <a:cubicBezTo>
                      <a:pt x="331" y="76"/>
                      <a:pt x="328" y="77"/>
                      <a:pt x="326" y="78"/>
                    </a:cubicBezTo>
                    <a:cubicBezTo>
                      <a:pt x="325" y="78"/>
                      <a:pt x="323" y="80"/>
                      <a:pt x="322" y="80"/>
                    </a:cubicBezTo>
                    <a:cubicBezTo>
                      <a:pt x="320" y="81"/>
                      <a:pt x="318" y="83"/>
                      <a:pt x="316" y="83"/>
                    </a:cubicBezTo>
                    <a:cubicBezTo>
                      <a:pt x="316" y="84"/>
                      <a:pt x="315" y="86"/>
                      <a:pt x="315" y="87"/>
                    </a:cubicBezTo>
                    <a:cubicBezTo>
                      <a:pt x="315" y="88"/>
                      <a:pt x="314" y="90"/>
                      <a:pt x="312" y="90"/>
                    </a:cubicBezTo>
                    <a:cubicBezTo>
                      <a:pt x="309" y="90"/>
                      <a:pt x="307" y="90"/>
                      <a:pt x="305" y="89"/>
                    </a:cubicBezTo>
                    <a:cubicBezTo>
                      <a:pt x="304" y="89"/>
                      <a:pt x="301" y="89"/>
                      <a:pt x="300" y="89"/>
                    </a:cubicBezTo>
                    <a:cubicBezTo>
                      <a:pt x="300" y="89"/>
                      <a:pt x="299" y="90"/>
                      <a:pt x="298" y="90"/>
                    </a:cubicBezTo>
                    <a:cubicBezTo>
                      <a:pt x="296" y="90"/>
                      <a:pt x="294" y="90"/>
                      <a:pt x="292" y="91"/>
                    </a:cubicBezTo>
                    <a:cubicBezTo>
                      <a:pt x="291" y="91"/>
                      <a:pt x="291" y="90"/>
                      <a:pt x="292" y="88"/>
                    </a:cubicBezTo>
                    <a:cubicBezTo>
                      <a:pt x="294" y="86"/>
                      <a:pt x="294" y="85"/>
                      <a:pt x="292" y="85"/>
                    </a:cubicBezTo>
                    <a:cubicBezTo>
                      <a:pt x="291" y="85"/>
                      <a:pt x="290" y="83"/>
                      <a:pt x="290" y="81"/>
                    </a:cubicBezTo>
                    <a:cubicBezTo>
                      <a:pt x="290" y="80"/>
                      <a:pt x="289" y="80"/>
                      <a:pt x="287" y="81"/>
                    </a:cubicBezTo>
                    <a:cubicBezTo>
                      <a:pt x="285" y="81"/>
                      <a:pt x="284" y="83"/>
                      <a:pt x="284" y="84"/>
                    </a:cubicBezTo>
                    <a:cubicBezTo>
                      <a:pt x="285" y="85"/>
                      <a:pt x="285" y="87"/>
                      <a:pt x="285" y="88"/>
                    </a:cubicBezTo>
                    <a:cubicBezTo>
                      <a:pt x="284" y="90"/>
                      <a:pt x="283" y="91"/>
                      <a:pt x="282" y="91"/>
                    </a:cubicBezTo>
                    <a:cubicBezTo>
                      <a:pt x="280" y="91"/>
                      <a:pt x="278" y="91"/>
                      <a:pt x="277" y="91"/>
                    </a:cubicBezTo>
                    <a:cubicBezTo>
                      <a:pt x="276" y="92"/>
                      <a:pt x="275" y="91"/>
                      <a:pt x="274" y="89"/>
                    </a:cubicBezTo>
                    <a:cubicBezTo>
                      <a:pt x="274" y="88"/>
                      <a:pt x="273" y="87"/>
                      <a:pt x="271" y="86"/>
                    </a:cubicBezTo>
                    <a:cubicBezTo>
                      <a:pt x="270" y="86"/>
                      <a:pt x="267" y="87"/>
                      <a:pt x="266" y="88"/>
                    </a:cubicBezTo>
                    <a:cubicBezTo>
                      <a:pt x="265" y="90"/>
                      <a:pt x="264" y="90"/>
                      <a:pt x="263" y="88"/>
                    </a:cubicBezTo>
                    <a:cubicBezTo>
                      <a:pt x="263" y="86"/>
                      <a:pt x="263" y="84"/>
                      <a:pt x="264" y="83"/>
                    </a:cubicBezTo>
                    <a:cubicBezTo>
                      <a:pt x="265" y="82"/>
                      <a:pt x="266" y="79"/>
                      <a:pt x="266" y="78"/>
                    </a:cubicBezTo>
                    <a:cubicBezTo>
                      <a:pt x="266" y="77"/>
                      <a:pt x="266" y="75"/>
                      <a:pt x="265" y="74"/>
                    </a:cubicBezTo>
                    <a:cubicBezTo>
                      <a:pt x="264" y="73"/>
                      <a:pt x="263" y="72"/>
                      <a:pt x="260" y="71"/>
                    </a:cubicBezTo>
                    <a:cubicBezTo>
                      <a:pt x="258" y="71"/>
                      <a:pt x="256" y="73"/>
                      <a:pt x="256" y="75"/>
                    </a:cubicBezTo>
                    <a:cubicBezTo>
                      <a:pt x="257" y="78"/>
                      <a:pt x="255" y="79"/>
                      <a:pt x="254" y="78"/>
                    </a:cubicBezTo>
                    <a:cubicBezTo>
                      <a:pt x="252" y="77"/>
                      <a:pt x="250" y="77"/>
                      <a:pt x="248" y="78"/>
                    </a:cubicBezTo>
                    <a:cubicBezTo>
                      <a:pt x="247" y="79"/>
                      <a:pt x="246" y="82"/>
                      <a:pt x="246" y="83"/>
                    </a:cubicBezTo>
                    <a:cubicBezTo>
                      <a:pt x="246" y="86"/>
                      <a:pt x="247" y="90"/>
                      <a:pt x="249" y="92"/>
                    </a:cubicBezTo>
                    <a:cubicBezTo>
                      <a:pt x="250" y="95"/>
                      <a:pt x="251" y="99"/>
                      <a:pt x="252" y="102"/>
                    </a:cubicBezTo>
                    <a:cubicBezTo>
                      <a:pt x="252" y="104"/>
                      <a:pt x="253" y="107"/>
                      <a:pt x="254" y="108"/>
                    </a:cubicBezTo>
                    <a:cubicBezTo>
                      <a:pt x="254" y="109"/>
                      <a:pt x="254" y="112"/>
                      <a:pt x="254" y="114"/>
                    </a:cubicBezTo>
                    <a:cubicBezTo>
                      <a:pt x="254" y="116"/>
                      <a:pt x="256" y="118"/>
                      <a:pt x="257" y="118"/>
                    </a:cubicBezTo>
                    <a:cubicBezTo>
                      <a:pt x="259" y="118"/>
                      <a:pt x="261" y="119"/>
                      <a:pt x="262" y="121"/>
                    </a:cubicBezTo>
                    <a:cubicBezTo>
                      <a:pt x="264" y="122"/>
                      <a:pt x="265" y="124"/>
                      <a:pt x="266" y="126"/>
                    </a:cubicBezTo>
                    <a:cubicBezTo>
                      <a:pt x="267" y="127"/>
                      <a:pt x="267" y="129"/>
                      <a:pt x="266" y="131"/>
                    </a:cubicBezTo>
                    <a:cubicBezTo>
                      <a:pt x="265" y="132"/>
                      <a:pt x="264" y="134"/>
                      <a:pt x="263" y="135"/>
                    </a:cubicBezTo>
                    <a:cubicBezTo>
                      <a:pt x="262" y="137"/>
                      <a:pt x="261" y="139"/>
                      <a:pt x="259" y="140"/>
                    </a:cubicBezTo>
                    <a:cubicBezTo>
                      <a:pt x="257" y="140"/>
                      <a:pt x="255" y="139"/>
                      <a:pt x="254" y="138"/>
                    </a:cubicBezTo>
                    <a:cubicBezTo>
                      <a:pt x="254" y="136"/>
                      <a:pt x="250" y="135"/>
                      <a:pt x="248" y="134"/>
                    </a:cubicBezTo>
                    <a:cubicBezTo>
                      <a:pt x="245" y="134"/>
                      <a:pt x="242" y="134"/>
                      <a:pt x="239" y="135"/>
                    </a:cubicBezTo>
                    <a:cubicBezTo>
                      <a:pt x="237" y="136"/>
                      <a:pt x="235" y="135"/>
                      <a:pt x="234" y="133"/>
                    </a:cubicBezTo>
                    <a:cubicBezTo>
                      <a:pt x="234" y="131"/>
                      <a:pt x="232" y="128"/>
                      <a:pt x="231" y="128"/>
                    </a:cubicBezTo>
                    <a:cubicBezTo>
                      <a:pt x="229" y="128"/>
                      <a:pt x="228" y="126"/>
                      <a:pt x="229" y="124"/>
                    </a:cubicBezTo>
                    <a:cubicBezTo>
                      <a:pt x="229" y="123"/>
                      <a:pt x="229" y="119"/>
                      <a:pt x="229" y="117"/>
                    </a:cubicBezTo>
                    <a:cubicBezTo>
                      <a:pt x="228" y="115"/>
                      <a:pt x="228" y="112"/>
                      <a:pt x="227" y="110"/>
                    </a:cubicBezTo>
                    <a:cubicBezTo>
                      <a:pt x="227" y="108"/>
                      <a:pt x="227" y="105"/>
                      <a:pt x="228" y="103"/>
                    </a:cubicBezTo>
                    <a:cubicBezTo>
                      <a:pt x="229" y="101"/>
                      <a:pt x="231" y="97"/>
                      <a:pt x="233" y="95"/>
                    </a:cubicBezTo>
                    <a:cubicBezTo>
                      <a:pt x="234" y="93"/>
                      <a:pt x="234" y="89"/>
                      <a:pt x="234" y="86"/>
                    </a:cubicBezTo>
                    <a:cubicBezTo>
                      <a:pt x="233" y="84"/>
                      <a:pt x="232" y="80"/>
                      <a:pt x="231" y="79"/>
                    </a:cubicBezTo>
                    <a:cubicBezTo>
                      <a:pt x="231" y="76"/>
                      <a:pt x="231" y="74"/>
                      <a:pt x="233" y="73"/>
                    </a:cubicBezTo>
                    <a:cubicBezTo>
                      <a:pt x="235" y="73"/>
                      <a:pt x="236" y="72"/>
                      <a:pt x="236" y="70"/>
                    </a:cubicBezTo>
                    <a:cubicBezTo>
                      <a:pt x="236" y="69"/>
                      <a:pt x="239" y="68"/>
                      <a:pt x="241" y="68"/>
                    </a:cubicBezTo>
                    <a:cubicBezTo>
                      <a:pt x="244" y="68"/>
                      <a:pt x="247" y="68"/>
                      <a:pt x="248" y="68"/>
                    </a:cubicBezTo>
                    <a:cubicBezTo>
                      <a:pt x="249" y="68"/>
                      <a:pt x="252" y="66"/>
                      <a:pt x="254" y="65"/>
                    </a:cubicBezTo>
                    <a:cubicBezTo>
                      <a:pt x="256" y="64"/>
                      <a:pt x="257" y="61"/>
                      <a:pt x="256" y="60"/>
                    </a:cubicBezTo>
                    <a:cubicBezTo>
                      <a:pt x="256" y="58"/>
                      <a:pt x="257" y="56"/>
                      <a:pt x="258" y="54"/>
                    </a:cubicBezTo>
                    <a:cubicBezTo>
                      <a:pt x="260" y="52"/>
                      <a:pt x="262" y="50"/>
                      <a:pt x="262" y="48"/>
                    </a:cubicBezTo>
                    <a:cubicBezTo>
                      <a:pt x="263" y="46"/>
                      <a:pt x="265" y="44"/>
                      <a:pt x="267" y="41"/>
                    </a:cubicBezTo>
                    <a:cubicBezTo>
                      <a:pt x="268" y="40"/>
                      <a:pt x="268" y="37"/>
                      <a:pt x="268" y="35"/>
                    </a:cubicBezTo>
                    <a:cubicBezTo>
                      <a:pt x="267" y="35"/>
                      <a:pt x="268" y="33"/>
                      <a:pt x="269" y="31"/>
                    </a:cubicBezTo>
                    <a:cubicBezTo>
                      <a:pt x="270" y="30"/>
                      <a:pt x="272" y="28"/>
                      <a:pt x="271" y="27"/>
                    </a:cubicBezTo>
                    <a:cubicBezTo>
                      <a:pt x="271" y="25"/>
                      <a:pt x="271" y="23"/>
                      <a:pt x="271" y="21"/>
                    </a:cubicBezTo>
                    <a:cubicBezTo>
                      <a:pt x="271" y="19"/>
                      <a:pt x="271" y="18"/>
                      <a:pt x="271" y="18"/>
                    </a:cubicBezTo>
                    <a:cubicBezTo>
                      <a:pt x="271" y="18"/>
                      <a:pt x="270" y="16"/>
                      <a:pt x="269" y="15"/>
                    </a:cubicBezTo>
                    <a:cubicBezTo>
                      <a:pt x="268" y="13"/>
                      <a:pt x="267" y="11"/>
                      <a:pt x="266" y="10"/>
                    </a:cubicBezTo>
                    <a:cubicBezTo>
                      <a:pt x="265" y="9"/>
                      <a:pt x="262" y="8"/>
                      <a:pt x="260" y="7"/>
                    </a:cubicBezTo>
                    <a:cubicBezTo>
                      <a:pt x="259" y="6"/>
                      <a:pt x="257" y="5"/>
                      <a:pt x="255" y="4"/>
                    </a:cubicBezTo>
                    <a:cubicBezTo>
                      <a:pt x="253" y="4"/>
                      <a:pt x="249" y="4"/>
                      <a:pt x="248" y="5"/>
                    </a:cubicBezTo>
                    <a:cubicBezTo>
                      <a:pt x="245" y="5"/>
                      <a:pt x="242" y="5"/>
                      <a:pt x="241" y="4"/>
                    </a:cubicBezTo>
                    <a:cubicBezTo>
                      <a:pt x="241" y="3"/>
                      <a:pt x="237" y="2"/>
                      <a:pt x="234" y="2"/>
                    </a:cubicBezTo>
                    <a:cubicBezTo>
                      <a:pt x="232" y="1"/>
                      <a:pt x="230" y="0"/>
                      <a:pt x="230" y="0"/>
                    </a:cubicBezTo>
                    <a:cubicBezTo>
                      <a:pt x="230" y="0"/>
                      <a:pt x="229" y="0"/>
                      <a:pt x="228" y="1"/>
                    </a:cubicBezTo>
                    <a:cubicBezTo>
                      <a:pt x="227" y="2"/>
                      <a:pt x="225" y="3"/>
                      <a:pt x="224" y="4"/>
                    </a:cubicBezTo>
                    <a:cubicBezTo>
                      <a:pt x="223" y="4"/>
                      <a:pt x="222" y="6"/>
                      <a:pt x="221" y="7"/>
                    </a:cubicBezTo>
                    <a:cubicBezTo>
                      <a:pt x="220" y="9"/>
                      <a:pt x="219" y="10"/>
                      <a:pt x="217" y="9"/>
                    </a:cubicBezTo>
                    <a:cubicBezTo>
                      <a:pt x="216" y="9"/>
                      <a:pt x="214" y="10"/>
                      <a:pt x="213" y="11"/>
                    </a:cubicBezTo>
                    <a:cubicBezTo>
                      <a:pt x="211" y="11"/>
                      <a:pt x="209" y="13"/>
                      <a:pt x="208" y="14"/>
                    </a:cubicBezTo>
                    <a:cubicBezTo>
                      <a:pt x="207" y="15"/>
                      <a:pt x="203" y="17"/>
                      <a:pt x="201" y="18"/>
                    </a:cubicBezTo>
                    <a:cubicBezTo>
                      <a:pt x="199" y="19"/>
                      <a:pt x="196" y="19"/>
                      <a:pt x="194" y="20"/>
                    </a:cubicBezTo>
                    <a:cubicBezTo>
                      <a:pt x="193" y="21"/>
                      <a:pt x="191" y="23"/>
                      <a:pt x="188" y="24"/>
                    </a:cubicBezTo>
                    <a:cubicBezTo>
                      <a:pt x="185" y="25"/>
                      <a:pt x="182" y="27"/>
                      <a:pt x="180" y="27"/>
                    </a:cubicBezTo>
                    <a:cubicBezTo>
                      <a:pt x="178" y="29"/>
                      <a:pt x="176" y="31"/>
                      <a:pt x="175" y="32"/>
                    </a:cubicBezTo>
                    <a:cubicBezTo>
                      <a:pt x="174" y="33"/>
                      <a:pt x="172" y="34"/>
                      <a:pt x="170" y="34"/>
                    </a:cubicBezTo>
                    <a:cubicBezTo>
                      <a:pt x="168" y="35"/>
                      <a:pt x="166" y="36"/>
                      <a:pt x="165" y="37"/>
                    </a:cubicBezTo>
                    <a:cubicBezTo>
                      <a:pt x="163" y="38"/>
                      <a:pt x="160" y="40"/>
                      <a:pt x="159" y="41"/>
                    </a:cubicBezTo>
                    <a:cubicBezTo>
                      <a:pt x="156" y="43"/>
                      <a:pt x="154" y="46"/>
                      <a:pt x="153" y="47"/>
                    </a:cubicBezTo>
                    <a:cubicBezTo>
                      <a:pt x="152" y="48"/>
                      <a:pt x="150" y="48"/>
                      <a:pt x="149" y="48"/>
                    </a:cubicBezTo>
                    <a:cubicBezTo>
                      <a:pt x="147" y="49"/>
                      <a:pt x="145" y="50"/>
                      <a:pt x="144" y="52"/>
                    </a:cubicBezTo>
                    <a:cubicBezTo>
                      <a:pt x="142" y="53"/>
                      <a:pt x="140" y="56"/>
                      <a:pt x="140" y="59"/>
                    </a:cubicBezTo>
                    <a:cubicBezTo>
                      <a:pt x="139" y="61"/>
                      <a:pt x="139" y="66"/>
                      <a:pt x="140" y="67"/>
                    </a:cubicBezTo>
                    <a:cubicBezTo>
                      <a:pt x="140" y="69"/>
                      <a:pt x="142" y="72"/>
                      <a:pt x="144" y="73"/>
                    </a:cubicBezTo>
                    <a:cubicBezTo>
                      <a:pt x="146" y="75"/>
                      <a:pt x="148" y="76"/>
                      <a:pt x="150" y="77"/>
                    </a:cubicBezTo>
                    <a:cubicBezTo>
                      <a:pt x="152" y="78"/>
                      <a:pt x="155" y="80"/>
                      <a:pt x="157" y="80"/>
                    </a:cubicBezTo>
                    <a:cubicBezTo>
                      <a:pt x="159" y="80"/>
                      <a:pt x="163" y="80"/>
                      <a:pt x="164" y="80"/>
                    </a:cubicBezTo>
                    <a:cubicBezTo>
                      <a:pt x="167" y="79"/>
                      <a:pt x="170" y="79"/>
                      <a:pt x="172" y="80"/>
                    </a:cubicBezTo>
                    <a:cubicBezTo>
                      <a:pt x="173" y="81"/>
                      <a:pt x="176" y="79"/>
                      <a:pt x="178" y="77"/>
                    </a:cubicBezTo>
                    <a:cubicBezTo>
                      <a:pt x="180" y="76"/>
                      <a:pt x="181" y="76"/>
                      <a:pt x="182" y="78"/>
                    </a:cubicBezTo>
                    <a:cubicBezTo>
                      <a:pt x="183" y="80"/>
                      <a:pt x="184" y="83"/>
                      <a:pt x="185" y="85"/>
                    </a:cubicBezTo>
                    <a:cubicBezTo>
                      <a:pt x="185" y="86"/>
                      <a:pt x="184" y="88"/>
                      <a:pt x="182" y="90"/>
                    </a:cubicBezTo>
                    <a:cubicBezTo>
                      <a:pt x="182" y="91"/>
                      <a:pt x="179" y="93"/>
                      <a:pt x="176" y="93"/>
                    </a:cubicBezTo>
                    <a:cubicBezTo>
                      <a:pt x="174" y="93"/>
                      <a:pt x="171" y="93"/>
                      <a:pt x="169" y="93"/>
                    </a:cubicBezTo>
                    <a:cubicBezTo>
                      <a:pt x="166" y="94"/>
                      <a:pt x="163" y="95"/>
                      <a:pt x="160" y="96"/>
                    </a:cubicBezTo>
                    <a:cubicBezTo>
                      <a:pt x="158" y="96"/>
                      <a:pt x="157" y="98"/>
                      <a:pt x="157" y="100"/>
                    </a:cubicBezTo>
                    <a:cubicBezTo>
                      <a:pt x="158" y="101"/>
                      <a:pt x="158" y="103"/>
                      <a:pt x="157" y="105"/>
                    </a:cubicBezTo>
                    <a:cubicBezTo>
                      <a:pt x="156" y="106"/>
                      <a:pt x="156" y="108"/>
                      <a:pt x="156" y="109"/>
                    </a:cubicBezTo>
                    <a:cubicBezTo>
                      <a:pt x="157" y="111"/>
                      <a:pt x="159" y="113"/>
                      <a:pt x="161" y="114"/>
                    </a:cubicBezTo>
                    <a:cubicBezTo>
                      <a:pt x="164" y="116"/>
                      <a:pt x="166" y="118"/>
                      <a:pt x="166" y="121"/>
                    </a:cubicBezTo>
                    <a:cubicBezTo>
                      <a:pt x="166" y="122"/>
                      <a:pt x="164" y="125"/>
                      <a:pt x="162" y="125"/>
                    </a:cubicBezTo>
                    <a:cubicBezTo>
                      <a:pt x="160" y="126"/>
                      <a:pt x="158" y="125"/>
                      <a:pt x="156" y="124"/>
                    </a:cubicBezTo>
                    <a:cubicBezTo>
                      <a:pt x="155" y="123"/>
                      <a:pt x="153" y="124"/>
                      <a:pt x="153" y="125"/>
                    </a:cubicBezTo>
                    <a:cubicBezTo>
                      <a:pt x="153" y="126"/>
                      <a:pt x="153" y="129"/>
                      <a:pt x="153" y="130"/>
                    </a:cubicBezTo>
                    <a:cubicBezTo>
                      <a:pt x="153" y="132"/>
                      <a:pt x="155" y="134"/>
                      <a:pt x="156" y="135"/>
                    </a:cubicBezTo>
                    <a:cubicBezTo>
                      <a:pt x="157" y="137"/>
                      <a:pt x="156" y="140"/>
                      <a:pt x="154" y="140"/>
                    </a:cubicBezTo>
                    <a:cubicBezTo>
                      <a:pt x="152" y="141"/>
                      <a:pt x="149" y="142"/>
                      <a:pt x="148" y="141"/>
                    </a:cubicBezTo>
                    <a:cubicBezTo>
                      <a:pt x="146" y="141"/>
                      <a:pt x="145" y="140"/>
                      <a:pt x="145" y="138"/>
                    </a:cubicBezTo>
                    <a:cubicBezTo>
                      <a:pt x="145" y="137"/>
                      <a:pt x="145" y="136"/>
                      <a:pt x="144" y="137"/>
                    </a:cubicBezTo>
                    <a:cubicBezTo>
                      <a:pt x="142" y="137"/>
                      <a:pt x="141" y="138"/>
                      <a:pt x="140" y="139"/>
                    </a:cubicBezTo>
                    <a:cubicBezTo>
                      <a:pt x="140" y="140"/>
                      <a:pt x="138" y="140"/>
                      <a:pt x="137" y="139"/>
                    </a:cubicBezTo>
                    <a:cubicBezTo>
                      <a:pt x="137" y="139"/>
                      <a:pt x="135" y="138"/>
                      <a:pt x="133" y="138"/>
                    </a:cubicBezTo>
                    <a:cubicBezTo>
                      <a:pt x="132" y="138"/>
                      <a:pt x="130" y="139"/>
                      <a:pt x="129" y="138"/>
                    </a:cubicBezTo>
                    <a:cubicBezTo>
                      <a:pt x="129" y="137"/>
                      <a:pt x="126" y="136"/>
                      <a:pt x="123" y="135"/>
                    </a:cubicBezTo>
                    <a:cubicBezTo>
                      <a:pt x="119" y="135"/>
                      <a:pt x="117" y="136"/>
                      <a:pt x="116" y="139"/>
                    </a:cubicBezTo>
                    <a:cubicBezTo>
                      <a:pt x="116" y="141"/>
                      <a:pt x="115" y="144"/>
                      <a:pt x="114" y="145"/>
                    </a:cubicBezTo>
                    <a:cubicBezTo>
                      <a:pt x="114" y="146"/>
                      <a:pt x="112" y="147"/>
                      <a:pt x="112" y="147"/>
                    </a:cubicBezTo>
                    <a:cubicBezTo>
                      <a:pt x="110" y="148"/>
                      <a:pt x="109" y="150"/>
                      <a:pt x="109" y="152"/>
                    </a:cubicBezTo>
                    <a:cubicBezTo>
                      <a:pt x="108" y="153"/>
                      <a:pt x="107" y="155"/>
                      <a:pt x="106" y="155"/>
                    </a:cubicBezTo>
                    <a:cubicBezTo>
                      <a:pt x="105" y="156"/>
                      <a:pt x="103" y="157"/>
                      <a:pt x="100" y="158"/>
                    </a:cubicBezTo>
                    <a:cubicBezTo>
                      <a:pt x="98" y="159"/>
                      <a:pt x="96" y="158"/>
                      <a:pt x="96" y="156"/>
                    </a:cubicBezTo>
                    <a:cubicBezTo>
                      <a:pt x="95" y="155"/>
                      <a:pt x="94" y="154"/>
                      <a:pt x="93" y="155"/>
                    </a:cubicBezTo>
                    <a:cubicBezTo>
                      <a:pt x="91" y="155"/>
                      <a:pt x="90" y="156"/>
                      <a:pt x="89" y="157"/>
                    </a:cubicBezTo>
                    <a:cubicBezTo>
                      <a:pt x="88" y="159"/>
                      <a:pt x="87" y="159"/>
                      <a:pt x="86" y="159"/>
                    </a:cubicBezTo>
                    <a:cubicBezTo>
                      <a:pt x="85" y="158"/>
                      <a:pt x="83" y="157"/>
                      <a:pt x="83" y="155"/>
                    </a:cubicBezTo>
                    <a:cubicBezTo>
                      <a:pt x="82" y="153"/>
                      <a:pt x="83" y="152"/>
                      <a:pt x="84" y="151"/>
                    </a:cubicBezTo>
                    <a:cubicBezTo>
                      <a:pt x="85" y="151"/>
                      <a:pt x="87" y="150"/>
                      <a:pt x="89" y="150"/>
                    </a:cubicBezTo>
                    <a:cubicBezTo>
                      <a:pt x="92" y="150"/>
                      <a:pt x="95" y="149"/>
                      <a:pt x="95" y="148"/>
                    </a:cubicBezTo>
                    <a:cubicBezTo>
                      <a:pt x="96" y="146"/>
                      <a:pt x="97" y="144"/>
                      <a:pt x="98" y="144"/>
                    </a:cubicBezTo>
                    <a:cubicBezTo>
                      <a:pt x="98" y="142"/>
                      <a:pt x="98" y="139"/>
                      <a:pt x="98" y="138"/>
                    </a:cubicBezTo>
                    <a:cubicBezTo>
                      <a:pt x="97" y="136"/>
                      <a:pt x="97" y="133"/>
                      <a:pt x="97" y="133"/>
                    </a:cubicBezTo>
                    <a:cubicBezTo>
                      <a:pt x="97" y="131"/>
                      <a:pt x="99" y="128"/>
                      <a:pt x="101" y="127"/>
                    </a:cubicBezTo>
                    <a:cubicBezTo>
                      <a:pt x="102" y="125"/>
                      <a:pt x="103" y="122"/>
                      <a:pt x="103" y="121"/>
                    </a:cubicBezTo>
                    <a:cubicBezTo>
                      <a:pt x="103" y="120"/>
                      <a:pt x="103" y="116"/>
                      <a:pt x="102" y="115"/>
                    </a:cubicBezTo>
                    <a:cubicBezTo>
                      <a:pt x="102" y="113"/>
                      <a:pt x="100" y="111"/>
                      <a:pt x="100" y="111"/>
                    </a:cubicBezTo>
                    <a:cubicBezTo>
                      <a:pt x="98" y="111"/>
                      <a:pt x="94" y="112"/>
                      <a:pt x="92" y="112"/>
                    </a:cubicBezTo>
                    <a:cubicBezTo>
                      <a:pt x="90" y="112"/>
                      <a:pt x="86" y="113"/>
                      <a:pt x="84" y="113"/>
                    </a:cubicBezTo>
                    <a:cubicBezTo>
                      <a:pt x="82" y="114"/>
                      <a:pt x="79" y="114"/>
                      <a:pt x="77" y="113"/>
                    </a:cubicBezTo>
                    <a:cubicBezTo>
                      <a:pt x="75" y="113"/>
                      <a:pt x="73" y="112"/>
                      <a:pt x="71" y="111"/>
                    </a:cubicBezTo>
                    <a:cubicBezTo>
                      <a:pt x="69" y="111"/>
                      <a:pt x="68" y="110"/>
                      <a:pt x="68" y="108"/>
                    </a:cubicBezTo>
                    <a:cubicBezTo>
                      <a:pt x="69" y="106"/>
                      <a:pt x="69" y="105"/>
                      <a:pt x="69" y="103"/>
                    </a:cubicBezTo>
                    <a:cubicBezTo>
                      <a:pt x="68" y="102"/>
                      <a:pt x="69" y="101"/>
                      <a:pt x="70" y="101"/>
                    </a:cubicBezTo>
                    <a:cubicBezTo>
                      <a:pt x="71" y="101"/>
                      <a:pt x="73" y="100"/>
                      <a:pt x="74" y="99"/>
                    </a:cubicBezTo>
                    <a:cubicBezTo>
                      <a:pt x="74" y="99"/>
                      <a:pt x="75" y="98"/>
                      <a:pt x="76" y="100"/>
                    </a:cubicBezTo>
                    <a:cubicBezTo>
                      <a:pt x="77" y="102"/>
                      <a:pt x="79" y="103"/>
                      <a:pt x="80" y="103"/>
                    </a:cubicBezTo>
                    <a:cubicBezTo>
                      <a:pt x="82" y="103"/>
                      <a:pt x="82" y="101"/>
                      <a:pt x="82" y="99"/>
                    </a:cubicBezTo>
                    <a:cubicBezTo>
                      <a:pt x="82" y="98"/>
                      <a:pt x="81" y="96"/>
                      <a:pt x="79" y="95"/>
                    </a:cubicBezTo>
                    <a:cubicBezTo>
                      <a:pt x="77" y="93"/>
                      <a:pt x="74" y="93"/>
                      <a:pt x="73" y="93"/>
                    </a:cubicBezTo>
                    <a:cubicBezTo>
                      <a:pt x="71" y="93"/>
                      <a:pt x="68" y="94"/>
                      <a:pt x="66" y="95"/>
                    </a:cubicBezTo>
                    <a:cubicBezTo>
                      <a:pt x="65" y="96"/>
                      <a:pt x="64" y="99"/>
                      <a:pt x="63" y="100"/>
                    </a:cubicBezTo>
                    <a:cubicBezTo>
                      <a:pt x="63" y="100"/>
                      <a:pt x="61" y="101"/>
                      <a:pt x="60" y="102"/>
                    </a:cubicBezTo>
                    <a:cubicBezTo>
                      <a:pt x="58" y="102"/>
                      <a:pt x="56" y="102"/>
                      <a:pt x="54" y="102"/>
                    </a:cubicBezTo>
                    <a:cubicBezTo>
                      <a:pt x="51" y="102"/>
                      <a:pt x="50" y="102"/>
                      <a:pt x="52" y="104"/>
                    </a:cubicBezTo>
                    <a:cubicBezTo>
                      <a:pt x="53" y="105"/>
                      <a:pt x="55" y="107"/>
                      <a:pt x="56" y="107"/>
                    </a:cubicBezTo>
                    <a:cubicBezTo>
                      <a:pt x="56" y="108"/>
                      <a:pt x="56" y="111"/>
                      <a:pt x="56" y="112"/>
                    </a:cubicBezTo>
                    <a:cubicBezTo>
                      <a:pt x="56" y="113"/>
                      <a:pt x="55" y="115"/>
                      <a:pt x="54" y="114"/>
                    </a:cubicBezTo>
                    <a:cubicBezTo>
                      <a:pt x="53" y="114"/>
                      <a:pt x="51" y="113"/>
                      <a:pt x="50" y="112"/>
                    </a:cubicBezTo>
                    <a:cubicBezTo>
                      <a:pt x="49" y="110"/>
                      <a:pt x="48" y="111"/>
                      <a:pt x="47" y="113"/>
                    </a:cubicBezTo>
                    <a:cubicBezTo>
                      <a:pt x="47" y="114"/>
                      <a:pt x="45" y="118"/>
                      <a:pt x="44" y="120"/>
                    </a:cubicBezTo>
                    <a:cubicBezTo>
                      <a:pt x="43" y="121"/>
                      <a:pt x="44" y="124"/>
                      <a:pt x="46" y="125"/>
                    </a:cubicBezTo>
                    <a:cubicBezTo>
                      <a:pt x="48" y="125"/>
                      <a:pt x="48" y="127"/>
                      <a:pt x="47" y="129"/>
                    </a:cubicBezTo>
                    <a:cubicBezTo>
                      <a:pt x="45" y="130"/>
                      <a:pt x="44" y="133"/>
                      <a:pt x="44" y="134"/>
                    </a:cubicBezTo>
                    <a:cubicBezTo>
                      <a:pt x="44" y="136"/>
                      <a:pt x="45" y="136"/>
                      <a:pt x="47" y="136"/>
                    </a:cubicBezTo>
                    <a:cubicBezTo>
                      <a:pt x="49" y="137"/>
                      <a:pt x="51" y="138"/>
                      <a:pt x="51" y="140"/>
                    </a:cubicBezTo>
                    <a:cubicBezTo>
                      <a:pt x="51" y="141"/>
                      <a:pt x="52" y="144"/>
                      <a:pt x="52" y="146"/>
                    </a:cubicBezTo>
                    <a:cubicBezTo>
                      <a:pt x="53" y="146"/>
                      <a:pt x="54" y="149"/>
                      <a:pt x="53" y="151"/>
                    </a:cubicBezTo>
                    <a:cubicBezTo>
                      <a:pt x="53" y="151"/>
                      <a:pt x="53" y="155"/>
                      <a:pt x="52" y="157"/>
                    </a:cubicBezTo>
                    <a:cubicBezTo>
                      <a:pt x="51" y="158"/>
                      <a:pt x="51" y="162"/>
                      <a:pt x="51" y="164"/>
                    </a:cubicBezTo>
                    <a:cubicBezTo>
                      <a:pt x="51" y="167"/>
                      <a:pt x="51" y="170"/>
                      <a:pt x="51" y="171"/>
                    </a:cubicBezTo>
                    <a:cubicBezTo>
                      <a:pt x="51" y="173"/>
                      <a:pt x="49" y="175"/>
                      <a:pt x="48" y="176"/>
                    </a:cubicBezTo>
                    <a:cubicBezTo>
                      <a:pt x="45" y="178"/>
                      <a:pt x="42" y="179"/>
                      <a:pt x="40" y="180"/>
                    </a:cubicBezTo>
                    <a:cubicBezTo>
                      <a:pt x="39" y="180"/>
                      <a:pt x="36" y="181"/>
                      <a:pt x="35" y="182"/>
                    </a:cubicBezTo>
                    <a:cubicBezTo>
                      <a:pt x="33" y="182"/>
                      <a:pt x="32" y="185"/>
                      <a:pt x="31" y="187"/>
                    </a:cubicBezTo>
                    <a:cubicBezTo>
                      <a:pt x="30" y="188"/>
                      <a:pt x="31" y="191"/>
                      <a:pt x="33" y="192"/>
                    </a:cubicBezTo>
                    <a:cubicBezTo>
                      <a:pt x="33" y="192"/>
                      <a:pt x="35" y="194"/>
                      <a:pt x="36" y="194"/>
                    </a:cubicBezTo>
                    <a:cubicBezTo>
                      <a:pt x="37" y="195"/>
                      <a:pt x="38" y="196"/>
                      <a:pt x="37" y="197"/>
                    </a:cubicBezTo>
                    <a:cubicBezTo>
                      <a:pt x="37" y="197"/>
                      <a:pt x="35" y="199"/>
                      <a:pt x="33" y="199"/>
                    </a:cubicBezTo>
                    <a:cubicBezTo>
                      <a:pt x="31" y="199"/>
                      <a:pt x="28" y="200"/>
                      <a:pt x="27" y="201"/>
                    </a:cubicBezTo>
                    <a:cubicBezTo>
                      <a:pt x="25" y="202"/>
                      <a:pt x="23" y="203"/>
                      <a:pt x="21" y="204"/>
                    </a:cubicBezTo>
                    <a:cubicBezTo>
                      <a:pt x="19" y="204"/>
                      <a:pt x="17" y="205"/>
                      <a:pt x="17" y="205"/>
                    </a:cubicBezTo>
                    <a:cubicBezTo>
                      <a:pt x="17" y="205"/>
                      <a:pt x="17" y="206"/>
                      <a:pt x="18" y="207"/>
                    </a:cubicBezTo>
                    <a:cubicBezTo>
                      <a:pt x="18" y="209"/>
                      <a:pt x="19" y="211"/>
                      <a:pt x="20" y="211"/>
                    </a:cubicBezTo>
                    <a:cubicBezTo>
                      <a:pt x="21" y="211"/>
                      <a:pt x="22" y="212"/>
                      <a:pt x="23" y="213"/>
                    </a:cubicBezTo>
                    <a:cubicBezTo>
                      <a:pt x="23" y="214"/>
                      <a:pt x="23" y="216"/>
                      <a:pt x="21" y="218"/>
                    </a:cubicBezTo>
                    <a:cubicBezTo>
                      <a:pt x="20" y="221"/>
                      <a:pt x="18" y="222"/>
                      <a:pt x="16" y="223"/>
                    </a:cubicBezTo>
                    <a:cubicBezTo>
                      <a:pt x="14" y="224"/>
                      <a:pt x="11" y="226"/>
                      <a:pt x="9" y="227"/>
                    </a:cubicBezTo>
                    <a:cubicBezTo>
                      <a:pt x="7" y="229"/>
                      <a:pt x="4" y="230"/>
                      <a:pt x="3" y="230"/>
                    </a:cubicBezTo>
                    <a:cubicBezTo>
                      <a:pt x="2" y="230"/>
                      <a:pt x="1" y="231"/>
                      <a:pt x="2" y="233"/>
                    </a:cubicBezTo>
                    <a:cubicBezTo>
                      <a:pt x="3" y="234"/>
                      <a:pt x="4" y="235"/>
                      <a:pt x="6" y="235"/>
                    </a:cubicBezTo>
                    <a:cubicBezTo>
                      <a:pt x="8" y="235"/>
                      <a:pt x="10" y="236"/>
                      <a:pt x="10" y="237"/>
                    </a:cubicBezTo>
                    <a:cubicBezTo>
                      <a:pt x="10" y="238"/>
                      <a:pt x="10" y="240"/>
                      <a:pt x="8" y="240"/>
                    </a:cubicBezTo>
                    <a:cubicBezTo>
                      <a:pt x="7" y="240"/>
                      <a:pt x="5" y="240"/>
                      <a:pt x="4" y="240"/>
                    </a:cubicBezTo>
                    <a:cubicBezTo>
                      <a:pt x="4" y="240"/>
                      <a:pt x="2" y="241"/>
                      <a:pt x="2" y="241"/>
                    </a:cubicBezTo>
                    <a:cubicBezTo>
                      <a:pt x="1" y="242"/>
                      <a:pt x="0" y="244"/>
                      <a:pt x="1" y="245"/>
                    </a:cubicBezTo>
                    <a:cubicBezTo>
                      <a:pt x="1" y="246"/>
                      <a:pt x="2" y="248"/>
                      <a:pt x="3" y="250"/>
                    </a:cubicBezTo>
                    <a:cubicBezTo>
                      <a:pt x="4" y="251"/>
                      <a:pt x="5" y="252"/>
                      <a:pt x="5" y="252"/>
                    </a:cubicBezTo>
                    <a:cubicBezTo>
                      <a:pt x="5" y="252"/>
                      <a:pt x="5" y="253"/>
                      <a:pt x="7" y="256"/>
                    </a:cubicBezTo>
                    <a:cubicBezTo>
                      <a:pt x="8" y="257"/>
                      <a:pt x="10" y="260"/>
                      <a:pt x="11" y="261"/>
                    </a:cubicBezTo>
                    <a:cubicBezTo>
                      <a:pt x="11" y="261"/>
                      <a:pt x="14" y="261"/>
                      <a:pt x="14" y="261"/>
                    </a:cubicBezTo>
                    <a:cubicBezTo>
                      <a:pt x="16" y="260"/>
                      <a:pt x="19" y="259"/>
                      <a:pt x="20" y="260"/>
                    </a:cubicBezTo>
                    <a:cubicBezTo>
                      <a:pt x="21" y="260"/>
                      <a:pt x="22" y="262"/>
                      <a:pt x="23" y="265"/>
                    </a:cubicBezTo>
                    <a:cubicBezTo>
                      <a:pt x="23" y="267"/>
                      <a:pt x="23" y="270"/>
                      <a:pt x="23" y="271"/>
                    </a:cubicBezTo>
                    <a:cubicBezTo>
                      <a:pt x="23" y="273"/>
                      <a:pt x="25" y="275"/>
                      <a:pt x="28" y="276"/>
                    </a:cubicBezTo>
                    <a:cubicBezTo>
                      <a:pt x="31" y="278"/>
                      <a:pt x="34" y="279"/>
                      <a:pt x="37" y="280"/>
                    </a:cubicBezTo>
                    <a:cubicBezTo>
                      <a:pt x="40" y="281"/>
                      <a:pt x="42" y="281"/>
                      <a:pt x="43" y="281"/>
                    </a:cubicBezTo>
                    <a:cubicBezTo>
                      <a:pt x="45" y="281"/>
                      <a:pt x="48" y="282"/>
                      <a:pt x="50" y="283"/>
                    </a:cubicBezTo>
                    <a:cubicBezTo>
                      <a:pt x="50" y="284"/>
                      <a:pt x="53" y="287"/>
                      <a:pt x="55" y="288"/>
                    </a:cubicBezTo>
                    <a:cubicBezTo>
                      <a:pt x="57" y="291"/>
                      <a:pt x="59" y="292"/>
                      <a:pt x="61" y="292"/>
                    </a:cubicBezTo>
                    <a:cubicBezTo>
                      <a:pt x="64" y="292"/>
                      <a:pt x="66" y="293"/>
                      <a:pt x="67" y="293"/>
                    </a:cubicBezTo>
                    <a:cubicBezTo>
                      <a:pt x="68" y="294"/>
                      <a:pt x="70" y="295"/>
                      <a:pt x="74" y="295"/>
                    </a:cubicBezTo>
                    <a:cubicBezTo>
                      <a:pt x="76" y="294"/>
                      <a:pt x="82" y="294"/>
                      <a:pt x="85" y="294"/>
                    </a:cubicBezTo>
                    <a:cubicBezTo>
                      <a:pt x="87" y="294"/>
                      <a:pt x="92" y="294"/>
                      <a:pt x="94" y="294"/>
                    </a:cubicBezTo>
                    <a:cubicBezTo>
                      <a:pt x="96" y="294"/>
                      <a:pt x="100" y="294"/>
                      <a:pt x="102" y="294"/>
                    </a:cubicBezTo>
                    <a:cubicBezTo>
                      <a:pt x="104" y="294"/>
                      <a:pt x="107" y="295"/>
                      <a:pt x="108" y="296"/>
                    </a:cubicBezTo>
                    <a:cubicBezTo>
                      <a:pt x="109" y="298"/>
                      <a:pt x="111" y="301"/>
                      <a:pt x="111" y="302"/>
                    </a:cubicBezTo>
                    <a:cubicBezTo>
                      <a:pt x="111" y="304"/>
                      <a:pt x="111" y="306"/>
                      <a:pt x="111" y="307"/>
                    </a:cubicBezTo>
                    <a:cubicBezTo>
                      <a:pt x="111" y="308"/>
                      <a:pt x="112" y="310"/>
                      <a:pt x="114" y="310"/>
                    </a:cubicBezTo>
                    <a:cubicBezTo>
                      <a:pt x="115" y="310"/>
                      <a:pt x="118" y="311"/>
                      <a:pt x="119" y="311"/>
                    </a:cubicBezTo>
                    <a:cubicBezTo>
                      <a:pt x="120" y="311"/>
                      <a:pt x="124" y="310"/>
                      <a:pt x="127" y="308"/>
                    </a:cubicBezTo>
                    <a:cubicBezTo>
                      <a:pt x="130" y="306"/>
                      <a:pt x="134" y="305"/>
                      <a:pt x="136" y="305"/>
                    </a:cubicBezTo>
                    <a:cubicBezTo>
                      <a:pt x="137" y="306"/>
                      <a:pt x="139" y="305"/>
                      <a:pt x="139" y="303"/>
                    </a:cubicBezTo>
                    <a:cubicBezTo>
                      <a:pt x="140" y="301"/>
                      <a:pt x="140" y="299"/>
                      <a:pt x="140" y="297"/>
                    </a:cubicBezTo>
                    <a:cubicBezTo>
                      <a:pt x="140" y="295"/>
                      <a:pt x="141" y="295"/>
                      <a:pt x="142" y="295"/>
                    </a:cubicBezTo>
                    <a:cubicBezTo>
                      <a:pt x="143" y="294"/>
                      <a:pt x="144" y="293"/>
                      <a:pt x="145" y="291"/>
                    </a:cubicBezTo>
                    <a:cubicBezTo>
                      <a:pt x="146" y="289"/>
                      <a:pt x="146" y="287"/>
                      <a:pt x="147" y="286"/>
                    </a:cubicBezTo>
                    <a:cubicBezTo>
                      <a:pt x="147" y="284"/>
                      <a:pt x="150" y="282"/>
                      <a:pt x="152" y="282"/>
                    </a:cubicBezTo>
                    <a:cubicBezTo>
                      <a:pt x="155" y="282"/>
                      <a:pt x="160" y="280"/>
                      <a:pt x="163" y="279"/>
                    </a:cubicBezTo>
                    <a:cubicBezTo>
                      <a:pt x="166" y="278"/>
                      <a:pt x="169" y="277"/>
                      <a:pt x="171" y="277"/>
                    </a:cubicBezTo>
                    <a:cubicBezTo>
                      <a:pt x="173" y="277"/>
                      <a:pt x="175" y="276"/>
                      <a:pt x="177" y="275"/>
                    </a:cubicBezTo>
                    <a:cubicBezTo>
                      <a:pt x="179" y="274"/>
                      <a:pt x="183" y="274"/>
                      <a:pt x="184" y="275"/>
                    </a:cubicBezTo>
                    <a:cubicBezTo>
                      <a:pt x="185" y="276"/>
                      <a:pt x="187" y="277"/>
                      <a:pt x="187" y="278"/>
                    </a:cubicBezTo>
                    <a:cubicBezTo>
                      <a:pt x="187" y="280"/>
                      <a:pt x="188" y="282"/>
                      <a:pt x="188" y="284"/>
                    </a:cubicBezTo>
                    <a:cubicBezTo>
                      <a:pt x="188" y="286"/>
                      <a:pt x="186" y="288"/>
                      <a:pt x="185" y="289"/>
                    </a:cubicBezTo>
                    <a:cubicBezTo>
                      <a:pt x="185" y="290"/>
                      <a:pt x="185" y="292"/>
                      <a:pt x="187" y="293"/>
                    </a:cubicBezTo>
                    <a:cubicBezTo>
                      <a:pt x="189" y="294"/>
                      <a:pt x="193" y="294"/>
                      <a:pt x="194" y="294"/>
                    </a:cubicBezTo>
                    <a:cubicBezTo>
                      <a:pt x="197" y="294"/>
                      <a:pt x="201" y="294"/>
                      <a:pt x="202" y="294"/>
                    </a:cubicBezTo>
                    <a:cubicBezTo>
                      <a:pt x="204" y="294"/>
                      <a:pt x="208" y="294"/>
                      <a:pt x="211" y="294"/>
                    </a:cubicBezTo>
                    <a:cubicBezTo>
                      <a:pt x="213" y="293"/>
                      <a:pt x="217" y="291"/>
                      <a:pt x="219" y="290"/>
                    </a:cubicBezTo>
                    <a:cubicBezTo>
                      <a:pt x="220" y="288"/>
                      <a:pt x="224" y="286"/>
                      <a:pt x="227" y="285"/>
                    </a:cubicBezTo>
                    <a:cubicBezTo>
                      <a:pt x="228" y="283"/>
                      <a:pt x="233" y="283"/>
                      <a:pt x="235" y="285"/>
                    </a:cubicBezTo>
                    <a:cubicBezTo>
                      <a:pt x="236" y="286"/>
                      <a:pt x="240" y="288"/>
                      <a:pt x="242" y="289"/>
                    </a:cubicBezTo>
                    <a:cubicBezTo>
                      <a:pt x="244" y="289"/>
                      <a:pt x="249" y="290"/>
                      <a:pt x="252" y="289"/>
                    </a:cubicBezTo>
                    <a:cubicBezTo>
                      <a:pt x="255" y="289"/>
                      <a:pt x="259" y="289"/>
                      <a:pt x="261" y="288"/>
                    </a:cubicBezTo>
                    <a:cubicBezTo>
                      <a:pt x="261" y="288"/>
                      <a:pt x="263" y="286"/>
                      <a:pt x="263" y="286"/>
                    </a:cubicBezTo>
                    <a:cubicBezTo>
                      <a:pt x="263" y="285"/>
                      <a:pt x="265" y="284"/>
                      <a:pt x="268" y="284"/>
                    </a:cubicBezTo>
                    <a:cubicBezTo>
                      <a:pt x="269" y="284"/>
                      <a:pt x="273" y="283"/>
                      <a:pt x="276" y="282"/>
                    </a:cubicBezTo>
                    <a:cubicBezTo>
                      <a:pt x="278" y="281"/>
                      <a:pt x="282" y="280"/>
                      <a:pt x="284" y="280"/>
                    </a:cubicBezTo>
                    <a:cubicBezTo>
                      <a:pt x="285" y="279"/>
                      <a:pt x="288" y="279"/>
                      <a:pt x="290" y="279"/>
                    </a:cubicBezTo>
                    <a:cubicBezTo>
                      <a:pt x="291" y="280"/>
                      <a:pt x="293" y="281"/>
                      <a:pt x="294" y="283"/>
                    </a:cubicBezTo>
                    <a:cubicBezTo>
                      <a:pt x="296" y="286"/>
                      <a:pt x="299" y="286"/>
                      <a:pt x="301" y="285"/>
                    </a:cubicBezTo>
                    <a:cubicBezTo>
                      <a:pt x="302" y="285"/>
                      <a:pt x="305" y="284"/>
                      <a:pt x="307" y="284"/>
                    </a:cubicBezTo>
                    <a:cubicBezTo>
                      <a:pt x="309" y="284"/>
                      <a:pt x="311" y="284"/>
                      <a:pt x="312" y="285"/>
                    </a:cubicBezTo>
                    <a:cubicBezTo>
                      <a:pt x="313" y="286"/>
                      <a:pt x="317" y="286"/>
                      <a:pt x="319" y="285"/>
                    </a:cubicBezTo>
                    <a:cubicBezTo>
                      <a:pt x="321" y="284"/>
                      <a:pt x="325" y="283"/>
                      <a:pt x="327" y="283"/>
                    </a:cubicBezTo>
                    <a:cubicBezTo>
                      <a:pt x="328" y="282"/>
                      <a:pt x="332" y="283"/>
                      <a:pt x="334" y="284"/>
                    </a:cubicBezTo>
                    <a:cubicBezTo>
                      <a:pt x="336" y="285"/>
                      <a:pt x="337" y="285"/>
                      <a:pt x="339" y="287"/>
                    </a:cubicBezTo>
                    <a:cubicBezTo>
                      <a:pt x="340" y="288"/>
                      <a:pt x="342" y="290"/>
                      <a:pt x="342" y="291"/>
                    </a:cubicBezTo>
                    <a:cubicBezTo>
                      <a:pt x="343" y="293"/>
                      <a:pt x="344" y="294"/>
                      <a:pt x="345" y="294"/>
                    </a:cubicBezTo>
                    <a:cubicBezTo>
                      <a:pt x="347" y="294"/>
                      <a:pt x="350" y="295"/>
                      <a:pt x="352" y="295"/>
                    </a:cubicBezTo>
                    <a:cubicBezTo>
                      <a:pt x="354" y="296"/>
                      <a:pt x="355" y="298"/>
                      <a:pt x="356" y="298"/>
                    </a:cubicBezTo>
                    <a:cubicBezTo>
                      <a:pt x="356" y="298"/>
                      <a:pt x="357" y="298"/>
                      <a:pt x="357" y="297"/>
                    </a:cubicBezTo>
                    <a:cubicBezTo>
                      <a:pt x="358" y="296"/>
                      <a:pt x="359" y="293"/>
                      <a:pt x="359" y="292"/>
                    </a:cubicBezTo>
                    <a:cubicBezTo>
                      <a:pt x="359" y="292"/>
                      <a:pt x="360" y="289"/>
                      <a:pt x="359" y="287"/>
                    </a:cubicBezTo>
                    <a:cubicBezTo>
                      <a:pt x="359" y="287"/>
                      <a:pt x="359" y="285"/>
                      <a:pt x="359" y="284"/>
                    </a:cubicBezTo>
                    <a:cubicBezTo>
                      <a:pt x="359" y="283"/>
                      <a:pt x="359" y="281"/>
                      <a:pt x="359" y="281"/>
                    </a:cubicBezTo>
                    <a:cubicBezTo>
                      <a:pt x="360" y="281"/>
                      <a:pt x="360" y="279"/>
                      <a:pt x="360" y="279"/>
                    </a:cubicBezTo>
                    <a:cubicBezTo>
                      <a:pt x="361" y="278"/>
                      <a:pt x="363" y="277"/>
                      <a:pt x="363" y="276"/>
                    </a:cubicBezTo>
                    <a:cubicBezTo>
                      <a:pt x="364" y="275"/>
                      <a:pt x="365" y="274"/>
                      <a:pt x="365" y="273"/>
                    </a:cubicBezTo>
                    <a:cubicBezTo>
                      <a:pt x="366" y="272"/>
                      <a:pt x="366" y="270"/>
                      <a:pt x="366" y="269"/>
                    </a:cubicBezTo>
                    <a:cubicBezTo>
                      <a:pt x="366" y="269"/>
                      <a:pt x="367" y="267"/>
                      <a:pt x="367" y="266"/>
                    </a:cubicBezTo>
                    <a:cubicBezTo>
                      <a:pt x="367" y="264"/>
                      <a:pt x="369" y="263"/>
                      <a:pt x="370" y="262"/>
                    </a:cubicBezTo>
                    <a:cubicBezTo>
                      <a:pt x="371" y="261"/>
                      <a:pt x="373" y="259"/>
                      <a:pt x="374" y="257"/>
                    </a:cubicBezTo>
                    <a:cubicBezTo>
                      <a:pt x="375" y="256"/>
                      <a:pt x="375" y="254"/>
                      <a:pt x="375" y="253"/>
                    </a:cubicBezTo>
                    <a:cubicBezTo>
                      <a:pt x="375" y="252"/>
                      <a:pt x="376" y="251"/>
                      <a:pt x="377" y="251"/>
                    </a:cubicBezTo>
                    <a:cubicBezTo>
                      <a:pt x="378" y="251"/>
                      <a:pt x="379" y="251"/>
                      <a:pt x="380" y="250"/>
                    </a:cubicBezTo>
                    <a:cubicBezTo>
                      <a:pt x="380" y="250"/>
                      <a:pt x="381" y="248"/>
                      <a:pt x="381" y="247"/>
                    </a:cubicBezTo>
                    <a:cubicBezTo>
                      <a:pt x="381" y="246"/>
                      <a:pt x="381" y="245"/>
                      <a:pt x="381" y="244"/>
                    </a:cubicBezTo>
                    <a:cubicBezTo>
                      <a:pt x="381" y="243"/>
                      <a:pt x="382" y="241"/>
                      <a:pt x="382" y="240"/>
                    </a:cubicBezTo>
                    <a:cubicBezTo>
                      <a:pt x="382" y="239"/>
                      <a:pt x="383" y="239"/>
                      <a:pt x="385" y="239"/>
                    </a:cubicBezTo>
                    <a:cubicBezTo>
                      <a:pt x="386" y="239"/>
                      <a:pt x="388" y="239"/>
                      <a:pt x="388" y="239"/>
                    </a:cubicBezTo>
                    <a:cubicBezTo>
                      <a:pt x="389" y="239"/>
                      <a:pt x="390" y="239"/>
                      <a:pt x="392" y="239"/>
                    </a:cubicBezTo>
                    <a:cubicBezTo>
                      <a:pt x="394" y="239"/>
                      <a:pt x="396" y="239"/>
                      <a:pt x="397" y="239"/>
                    </a:cubicBezTo>
                    <a:cubicBezTo>
                      <a:pt x="398" y="239"/>
                      <a:pt x="398" y="239"/>
                      <a:pt x="399" y="238"/>
                    </a:cubicBezTo>
                    <a:cubicBezTo>
                      <a:pt x="400" y="238"/>
                      <a:pt x="402" y="237"/>
                      <a:pt x="403" y="236"/>
                    </a:cubicBezTo>
                    <a:cubicBezTo>
                      <a:pt x="404" y="236"/>
                      <a:pt x="406" y="234"/>
                      <a:pt x="406" y="234"/>
                    </a:cubicBezTo>
                    <a:cubicBezTo>
                      <a:pt x="407" y="233"/>
                      <a:pt x="409" y="232"/>
                      <a:pt x="410" y="231"/>
                    </a:cubicBezTo>
                    <a:cubicBezTo>
                      <a:pt x="411" y="230"/>
                      <a:pt x="412" y="229"/>
                      <a:pt x="414" y="228"/>
                    </a:cubicBezTo>
                    <a:cubicBezTo>
                      <a:pt x="414" y="227"/>
                      <a:pt x="415" y="225"/>
                      <a:pt x="416" y="223"/>
                    </a:cubicBezTo>
                    <a:cubicBezTo>
                      <a:pt x="417" y="222"/>
                      <a:pt x="417" y="220"/>
                      <a:pt x="417" y="219"/>
                    </a:cubicBezTo>
                    <a:cubicBezTo>
                      <a:pt x="417" y="218"/>
                      <a:pt x="418" y="217"/>
                      <a:pt x="419" y="216"/>
                    </a:cubicBezTo>
                    <a:cubicBezTo>
                      <a:pt x="420" y="215"/>
                      <a:pt x="421" y="213"/>
                      <a:pt x="422" y="211"/>
                    </a:cubicBezTo>
                    <a:cubicBezTo>
                      <a:pt x="423" y="210"/>
                      <a:pt x="425" y="208"/>
                      <a:pt x="426" y="208"/>
                    </a:cubicBezTo>
                    <a:cubicBezTo>
                      <a:pt x="427" y="207"/>
                      <a:pt x="428" y="205"/>
                      <a:pt x="429" y="205"/>
                    </a:cubicBezTo>
                    <a:cubicBezTo>
                      <a:pt x="429" y="205"/>
                      <a:pt x="431" y="204"/>
                      <a:pt x="432" y="203"/>
                    </a:cubicBezTo>
                    <a:cubicBezTo>
                      <a:pt x="434" y="203"/>
                      <a:pt x="435" y="201"/>
                      <a:pt x="435" y="200"/>
                    </a:cubicBezTo>
                    <a:cubicBezTo>
                      <a:pt x="435" y="199"/>
                      <a:pt x="436" y="198"/>
                      <a:pt x="436" y="197"/>
                    </a:cubicBezTo>
                    <a:cubicBezTo>
                      <a:pt x="437" y="196"/>
                      <a:pt x="437" y="194"/>
                      <a:pt x="436" y="193"/>
                    </a:cubicBezTo>
                    <a:cubicBezTo>
                      <a:pt x="436" y="192"/>
                      <a:pt x="435" y="190"/>
                      <a:pt x="434" y="189"/>
                    </a:cubicBezTo>
                    <a:cubicBezTo>
                      <a:pt x="433" y="189"/>
                      <a:pt x="432" y="188"/>
                      <a:pt x="431" y="188"/>
                    </a:cubicBezTo>
                    <a:cubicBezTo>
                      <a:pt x="430" y="188"/>
                      <a:pt x="428" y="187"/>
                      <a:pt x="427" y="186"/>
                    </a:cubicBezTo>
                    <a:cubicBezTo>
                      <a:pt x="427" y="185"/>
                      <a:pt x="425" y="184"/>
                      <a:pt x="424" y="183"/>
                    </a:cubicBezTo>
                    <a:cubicBezTo>
                      <a:pt x="424" y="182"/>
                      <a:pt x="422" y="181"/>
                      <a:pt x="421" y="181"/>
                    </a:cubicBezTo>
                    <a:cubicBezTo>
                      <a:pt x="420" y="181"/>
                      <a:pt x="418" y="180"/>
                      <a:pt x="418" y="180"/>
                    </a:cubicBezTo>
                    <a:cubicBezTo>
                      <a:pt x="417" y="179"/>
                      <a:pt x="415" y="180"/>
                      <a:pt x="414" y="180"/>
                    </a:cubicBezTo>
                    <a:cubicBezTo>
                      <a:pt x="413" y="180"/>
                      <a:pt x="411" y="180"/>
                      <a:pt x="410" y="181"/>
                    </a:cubicBezTo>
                    <a:cubicBezTo>
                      <a:pt x="410" y="181"/>
                      <a:pt x="409" y="181"/>
                      <a:pt x="408" y="181"/>
                    </a:cubicBezTo>
                    <a:cubicBezTo>
                      <a:pt x="408" y="180"/>
                      <a:pt x="408" y="179"/>
                      <a:pt x="408" y="177"/>
                    </a:cubicBezTo>
                    <a:cubicBezTo>
                      <a:pt x="409" y="176"/>
                      <a:pt x="409" y="175"/>
                      <a:pt x="409" y="174"/>
                    </a:cubicBezTo>
                    <a:cubicBezTo>
                      <a:pt x="409" y="172"/>
                      <a:pt x="409" y="170"/>
                      <a:pt x="409" y="170"/>
                    </a:cubicBezTo>
                    <a:cubicBezTo>
                      <a:pt x="408" y="168"/>
                      <a:pt x="408" y="165"/>
                      <a:pt x="407" y="165"/>
                    </a:cubicBezTo>
                    <a:cubicBezTo>
                      <a:pt x="407" y="165"/>
                      <a:pt x="407" y="165"/>
                      <a:pt x="407" y="163"/>
                    </a:cubicBezTo>
                    <a:cubicBezTo>
                      <a:pt x="407" y="162"/>
                      <a:pt x="407" y="162"/>
                      <a:pt x="407" y="162"/>
                    </a:cubicBezTo>
                    <a:cubicBezTo>
                      <a:pt x="408" y="161"/>
                      <a:pt x="409" y="160"/>
                      <a:pt x="410" y="161"/>
                    </a:cubicBezTo>
                    <a:cubicBezTo>
                      <a:pt x="412" y="162"/>
                      <a:pt x="413" y="164"/>
                      <a:pt x="414" y="164"/>
                    </a:cubicBezTo>
                    <a:cubicBezTo>
                      <a:pt x="415" y="164"/>
                      <a:pt x="416" y="165"/>
                      <a:pt x="417" y="165"/>
                    </a:cubicBezTo>
                    <a:cubicBezTo>
                      <a:pt x="418" y="165"/>
                      <a:pt x="420" y="164"/>
                      <a:pt x="421" y="163"/>
                    </a:cubicBezTo>
                    <a:cubicBezTo>
                      <a:pt x="422" y="162"/>
                      <a:pt x="424" y="162"/>
                      <a:pt x="425" y="162"/>
                    </a:cubicBezTo>
                    <a:cubicBezTo>
                      <a:pt x="426" y="163"/>
                      <a:pt x="429" y="163"/>
                      <a:pt x="430" y="164"/>
                    </a:cubicBezTo>
                    <a:cubicBezTo>
                      <a:pt x="431" y="164"/>
                      <a:pt x="433" y="164"/>
                      <a:pt x="435" y="165"/>
                    </a:cubicBezTo>
                    <a:cubicBezTo>
                      <a:pt x="438" y="165"/>
                      <a:pt x="441" y="165"/>
                      <a:pt x="442" y="164"/>
                    </a:cubicBezTo>
                    <a:cubicBezTo>
                      <a:pt x="445" y="164"/>
                      <a:pt x="447" y="164"/>
                      <a:pt x="448" y="164"/>
                    </a:cubicBezTo>
                    <a:cubicBezTo>
                      <a:pt x="449" y="164"/>
                      <a:pt x="451" y="164"/>
                      <a:pt x="454" y="164"/>
                    </a:cubicBezTo>
                    <a:cubicBezTo>
                      <a:pt x="456" y="164"/>
                      <a:pt x="458" y="163"/>
                      <a:pt x="459" y="163"/>
                    </a:cubicBezTo>
                    <a:cubicBezTo>
                      <a:pt x="460" y="163"/>
                      <a:pt x="461" y="162"/>
                      <a:pt x="462" y="161"/>
                    </a:cubicBezTo>
                    <a:cubicBezTo>
                      <a:pt x="463" y="161"/>
                      <a:pt x="464" y="160"/>
                      <a:pt x="465" y="159"/>
                    </a:cubicBezTo>
                    <a:cubicBezTo>
                      <a:pt x="466" y="158"/>
                      <a:pt x="466" y="157"/>
                      <a:pt x="467" y="156"/>
                    </a:cubicBezTo>
                    <a:cubicBezTo>
                      <a:pt x="468" y="155"/>
                      <a:pt x="470" y="154"/>
                      <a:pt x="471" y="153"/>
                    </a:cubicBezTo>
                    <a:cubicBezTo>
                      <a:pt x="472" y="152"/>
                      <a:pt x="473" y="151"/>
                      <a:pt x="473" y="151"/>
                    </a:cubicBezTo>
                    <a:cubicBezTo>
                      <a:pt x="472" y="149"/>
                      <a:pt x="469" y="147"/>
                      <a:pt x="468" y="145"/>
                    </a:cubicBezTo>
                    <a:close/>
                  </a:path>
                </a:pathLst>
              </a:custGeom>
              <a:grpFill/>
              <a:ln w="3175">
                <a:solidFill>
                  <a:schemeClr val="tx1">
                    <a:lumMod val="50000"/>
                    <a:lumOff val="50000"/>
                  </a:schemeClr>
                </a:solidFill>
                <a:headEnd/>
                <a:tailEnd/>
              </a:ln>
              <a:effectLst/>
            </p:spPr>
            <p:style>
              <a:lnRef idx="1">
                <a:schemeClr val="accent3"/>
              </a:lnRef>
              <a:fillRef idx="3">
                <a:schemeClr val="accent3"/>
              </a:fillRef>
              <a:effectRef idx="2">
                <a:schemeClr val="accent3"/>
              </a:effectRef>
              <a:fontRef idx="minor">
                <a:schemeClr val="lt1"/>
              </a:fontRef>
            </p:style>
            <p:txBody>
              <a:bodyPr/>
              <a:lstStyle/>
              <a:p>
                <a:pPr algn="ctr" defTabSz="914175">
                  <a:defRPr/>
                </a:pPr>
                <a:endParaRPr lang="ro-RO" sz="1600">
                  <a:solidFill>
                    <a:sysClr val="windowText" lastClr="000000"/>
                  </a:solidFill>
                  <a:latin typeface="Trebuchet MS" panose="020B070302020209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FB070010-FDED-0340-6645-36F213CC6E6A}"/>
                </a:ext>
              </a:extLst>
            </p:cNvPr>
            <p:cNvGrpSpPr/>
            <p:nvPr/>
          </p:nvGrpSpPr>
          <p:grpSpPr>
            <a:xfrm>
              <a:off x="4731389" y="2149578"/>
              <a:ext cx="2841259" cy="3145845"/>
              <a:chOff x="4731389" y="2149578"/>
              <a:chExt cx="2841259" cy="3145845"/>
            </a:xfrm>
          </p:grpSpPr>
          <p:pic>
            <p:nvPicPr>
              <p:cNvPr id="24" name="Picture 23" descr="A close up of a logo&#10;&#10;Description automatically generated">
                <a:extLst>
                  <a:ext uri="{FF2B5EF4-FFF2-40B4-BE49-F238E27FC236}">
                    <a16:creationId xmlns:a16="http://schemas.microsoft.com/office/drawing/2014/main" id="{49D62ED8-1FF2-F1E5-8A18-05D24552F81D}"/>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73914" y="2359273"/>
                <a:ext cx="480000" cy="480000"/>
              </a:xfrm>
              <a:prstGeom prst="rect">
                <a:avLst/>
              </a:prstGeom>
            </p:spPr>
          </p:pic>
          <p:pic>
            <p:nvPicPr>
              <p:cNvPr id="25" name="Picture 24" descr="A close up of a logo&#10;&#10;Description automatically generated">
                <a:extLst>
                  <a:ext uri="{FF2B5EF4-FFF2-40B4-BE49-F238E27FC236}">
                    <a16:creationId xmlns:a16="http://schemas.microsoft.com/office/drawing/2014/main" id="{E30D6236-48F2-664E-8200-D0331AED9997}"/>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17734" y="3805607"/>
                <a:ext cx="480000" cy="480000"/>
              </a:xfrm>
              <a:prstGeom prst="rect">
                <a:avLst/>
              </a:prstGeom>
            </p:spPr>
          </p:pic>
          <p:pic>
            <p:nvPicPr>
              <p:cNvPr id="26" name="Picture 25" descr="A close up of a logo&#10;&#10;Description automatically generated">
                <a:extLst>
                  <a:ext uri="{FF2B5EF4-FFF2-40B4-BE49-F238E27FC236}">
                    <a16:creationId xmlns:a16="http://schemas.microsoft.com/office/drawing/2014/main" id="{B201F8CD-6B6B-D2A1-3927-B3270E0E6361}"/>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58380" y="4324745"/>
                <a:ext cx="480000" cy="480000"/>
              </a:xfrm>
              <a:prstGeom prst="rect">
                <a:avLst/>
              </a:prstGeom>
            </p:spPr>
          </p:pic>
          <p:pic>
            <p:nvPicPr>
              <p:cNvPr id="27" name="Picture 26" descr="A close up of a logo&#10;&#10;Description automatically generated">
                <a:extLst>
                  <a:ext uri="{FF2B5EF4-FFF2-40B4-BE49-F238E27FC236}">
                    <a16:creationId xmlns:a16="http://schemas.microsoft.com/office/drawing/2014/main" id="{0215CC78-389B-50E6-C89A-E5BC38D03987}"/>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49372" y="4368932"/>
                <a:ext cx="480000" cy="480000"/>
              </a:xfrm>
              <a:prstGeom prst="rect">
                <a:avLst/>
              </a:prstGeom>
            </p:spPr>
          </p:pic>
          <p:pic>
            <p:nvPicPr>
              <p:cNvPr id="28" name="Picture 27" descr="A close up of a logo&#10;&#10;Description automatically generated">
                <a:extLst>
                  <a:ext uri="{FF2B5EF4-FFF2-40B4-BE49-F238E27FC236}">
                    <a16:creationId xmlns:a16="http://schemas.microsoft.com/office/drawing/2014/main" id="{77DEB8D8-5636-5B94-0232-1E4B9156232A}"/>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31389" y="3522036"/>
                <a:ext cx="480000" cy="480000"/>
              </a:xfrm>
              <a:prstGeom prst="rect">
                <a:avLst/>
              </a:prstGeom>
            </p:spPr>
          </p:pic>
          <p:pic>
            <p:nvPicPr>
              <p:cNvPr id="29" name="Picture 28" descr="A close up of a logo&#10;&#10;Description automatically generated">
                <a:extLst>
                  <a:ext uri="{FF2B5EF4-FFF2-40B4-BE49-F238E27FC236}">
                    <a16:creationId xmlns:a16="http://schemas.microsoft.com/office/drawing/2014/main" id="{ECDEEC18-B265-FC99-8D2D-C81DF31EBA6D}"/>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83678" y="3058478"/>
                <a:ext cx="480000" cy="480000"/>
              </a:xfrm>
              <a:prstGeom prst="rect">
                <a:avLst/>
              </a:prstGeom>
            </p:spPr>
          </p:pic>
          <p:pic>
            <p:nvPicPr>
              <p:cNvPr id="30" name="Picture 29" descr="A close up of a logo&#10;&#10;Description automatically generated">
                <a:extLst>
                  <a:ext uri="{FF2B5EF4-FFF2-40B4-BE49-F238E27FC236}">
                    <a16:creationId xmlns:a16="http://schemas.microsoft.com/office/drawing/2014/main" id="{9D79EC3A-167F-B5F8-F6AF-005AB3CA8424}"/>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805503" y="3738380"/>
                <a:ext cx="480000" cy="480000"/>
              </a:xfrm>
              <a:prstGeom prst="rect">
                <a:avLst/>
              </a:prstGeom>
            </p:spPr>
          </p:pic>
          <p:pic>
            <p:nvPicPr>
              <p:cNvPr id="31" name="Picture 30" descr="A close up of a logo&#10;&#10;Description automatically generated">
                <a:extLst>
                  <a:ext uri="{FF2B5EF4-FFF2-40B4-BE49-F238E27FC236}">
                    <a16:creationId xmlns:a16="http://schemas.microsoft.com/office/drawing/2014/main" id="{BD9732CC-BB8E-F9A7-74F5-0EEFE83F8DF3}"/>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56118" y="2780660"/>
                <a:ext cx="243850" cy="243850"/>
              </a:xfrm>
              <a:prstGeom prst="rect">
                <a:avLst/>
              </a:prstGeom>
            </p:spPr>
          </p:pic>
          <p:pic>
            <p:nvPicPr>
              <p:cNvPr id="32" name="Picture 31" descr="A close up of a logo&#10;&#10;Description automatically generated">
                <a:extLst>
                  <a:ext uri="{FF2B5EF4-FFF2-40B4-BE49-F238E27FC236}">
                    <a16:creationId xmlns:a16="http://schemas.microsoft.com/office/drawing/2014/main" id="{9FD7AA81-6C5E-2D87-3A77-2EB8892A6422}"/>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795464" y="3187081"/>
                <a:ext cx="243850" cy="243850"/>
              </a:xfrm>
              <a:prstGeom prst="rect">
                <a:avLst/>
              </a:prstGeom>
            </p:spPr>
          </p:pic>
          <p:pic>
            <p:nvPicPr>
              <p:cNvPr id="33" name="Picture 32" descr="A close up of a logo&#10;&#10;Description automatically generated">
                <a:extLst>
                  <a:ext uri="{FF2B5EF4-FFF2-40B4-BE49-F238E27FC236}">
                    <a16:creationId xmlns:a16="http://schemas.microsoft.com/office/drawing/2014/main" id="{67887DE3-8CAF-2A0F-6EE8-1D7B37503F3B}"/>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42345" y="3301458"/>
                <a:ext cx="243850" cy="243850"/>
              </a:xfrm>
              <a:prstGeom prst="rect">
                <a:avLst/>
              </a:prstGeom>
            </p:spPr>
          </p:pic>
          <p:pic>
            <p:nvPicPr>
              <p:cNvPr id="34" name="Picture 33" descr="A close up of a logo&#10;&#10;Description automatically generated">
                <a:extLst>
                  <a:ext uri="{FF2B5EF4-FFF2-40B4-BE49-F238E27FC236}">
                    <a16:creationId xmlns:a16="http://schemas.microsoft.com/office/drawing/2014/main" id="{675B7E34-59F3-1CDD-8DD6-1A7F2FFDD8DE}"/>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78535" y="2149578"/>
                <a:ext cx="243850" cy="243850"/>
              </a:xfrm>
              <a:prstGeom prst="rect">
                <a:avLst/>
              </a:prstGeom>
            </p:spPr>
          </p:pic>
          <p:pic>
            <p:nvPicPr>
              <p:cNvPr id="35" name="Picture 34" descr="A close up of a logo&#10;&#10;Description automatically generated">
                <a:extLst>
                  <a:ext uri="{FF2B5EF4-FFF2-40B4-BE49-F238E27FC236}">
                    <a16:creationId xmlns:a16="http://schemas.microsoft.com/office/drawing/2014/main" id="{0A1C860A-55FE-1D57-3E28-90D2E57E83B4}"/>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56776" y="3569728"/>
                <a:ext cx="243850" cy="24385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67A63BB-333C-AB87-26F3-DFE67219EE62}"/>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197821" y="4822094"/>
                <a:ext cx="243850" cy="243850"/>
              </a:xfrm>
              <a:prstGeom prst="rect">
                <a:avLst/>
              </a:prstGeom>
            </p:spPr>
          </p:pic>
          <p:pic>
            <p:nvPicPr>
              <p:cNvPr id="37" name="Picture 36" descr="A close up of a logo&#10;&#10;Description automatically generated">
                <a:extLst>
                  <a:ext uri="{FF2B5EF4-FFF2-40B4-BE49-F238E27FC236}">
                    <a16:creationId xmlns:a16="http://schemas.microsoft.com/office/drawing/2014/main" id="{AF55F7C0-5F0F-5464-05A8-44AB8A2F49F4}"/>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652136" y="3425044"/>
                <a:ext cx="243850" cy="243850"/>
              </a:xfrm>
              <a:prstGeom prst="rect">
                <a:avLst/>
              </a:prstGeom>
            </p:spPr>
          </p:pic>
          <p:pic>
            <p:nvPicPr>
              <p:cNvPr id="38" name="Picture 37" descr="A close up of a logo&#10;&#10;Description automatically generated">
                <a:extLst>
                  <a:ext uri="{FF2B5EF4-FFF2-40B4-BE49-F238E27FC236}">
                    <a16:creationId xmlns:a16="http://schemas.microsoft.com/office/drawing/2014/main" id="{9353CD76-B178-5E9E-01E1-C949ECA5F106}"/>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71100" y="4713006"/>
                <a:ext cx="243850" cy="243850"/>
              </a:xfrm>
              <a:prstGeom prst="rect">
                <a:avLst/>
              </a:prstGeom>
            </p:spPr>
          </p:pic>
          <p:pic>
            <p:nvPicPr>
              <p:cNvPr id="39" name="Picture 38" descr="A close up of a logo&#10;&#10;Description automatically generated">
                <a:extLst>
                  <a:ext uri="{FF2B5EF4-FFF2-40B4-BE49-F238E27FC236}">
                    <a16:creationId xmlns:a16="http://schemas.microsoft.com/office/drawing/2014/main" id="{E3671FDC-3749-6DC2-0FFA-99A6DB33F735}"/>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75036" y="3030581"/>
                <a:ext cx="243850" cy="243850"/>
              </a:xfrm>
              <a:prstGeom prst="rect">
                <a:avLst/>
              </a:prstGeom>
            </p:spPr>
          </p:pic>
          <p:pic>
            <p:nvPicPr>
              <p:cNvPr id="40" name="Picture 39" descr="A close up of a logo&#10;&#10;Description automatically generated">
                <a:extLst>
                  <a:ext uri="{FF2B5EF4-FFF2-40B4-BE49-F238E27FC236}">
                    <a16:creationId xmlns:a16="http://schemas.microsoft.com/office/drawing/2014/main" id="{1B8CB04D-B081-99D3-ED14-B6B1A703D4BD}"/>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328798" y="2679095"/>
                <a:ext cx="243850" cy="243850"/>
              </a:xfrm>
              <a:prstGeom prst="rect">
                <a:avLst/>
              </a:prstGeom>
            </p:spPr>
          </p:pic>
          <p:pic>
            <p:nvPicPr>
              <p:cNvPr id="41" name="Picture 40" descr="A close up of a logo&#10;&#10;Description automatically generated">
                <a:extLst>
                  <a:ext uri="{FF2B5EF4-FFF2-40B4-BE49-F238E27FC236}">
                    <a16:creationId xmlns:a16="http://schemas.microsoft.com/office/drawing/2014/main" id="{CA75CB6B-72C9-326C-92E0-8A172ECA287B}"/>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842155" y="2790326"/>
                <a:ext cx="243850" cy="243850"/>
              </a:xfrm>
              <a:prstGeom prst="rect">
                <a:avLst/>
              </a:prstGeom>
            </p:spPr>
          </p:pic>
          <p:pic>
            <p:nvPicPr>
              <p:cNvPr id="42" name="Picture 41" descr="A close up of a logo&#10;&#10;Description automatically generated">
                <a:extLst>
                  <a:ext uri="{FF2B5EF4-FFF2-40B4-BE49-F238E27FC236}">
                    <a16:creationId xmlns:a16="http://schemas.microsoft.com/office/drawing/2014/main" id="{69DF157A-622E-3434-7ED9-87EA4ADC827C}"/>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165585" y="2773984"/>
                <a:ext cx="243850" cy="243850"/>
              </a:xfrm>
              <a:prstGeom prst="rect">
                <a:avLst/>
              </a:prstGeom>
            </p:spPr>
          </p:pic>
          <p:pic>
            <p:nvPicPr>
              <p:cNvPr id="43" name="Picture 42" descr="A close up of a logo&#10;&#10;Description automatically generated">
                <a:extLst>
                  <a:ext uri="{FF2B5EF4-FFF2-40B4-BE49-F238E27FC236}">
                    <a16:creationId xmlns:a16="http://schemas.microsoft.com/office/drawing/2014/main" id="{81C9D226-C8ED-FB2D-2270-2741F8623AE6}"/>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60549" y="2816610"/>
                <a:ext cx="243850" cy="243850"/>
              </a:xfrm>
              <a:prstGeom prst="rect">
                <a:avLst/>
              </a:prstGeom>
            </p:spPr>
          </p:pic>
          <p:pic>
            <p:nvPicPr>
              <p:cNvPr id="44" name="Picture 43" descr="A close up of a logo&#10;&#10;Description automatically generated">
                <a:extLst>
                  <a:ext uri="{FF2B5EF4-FFF2-40B4-BE49-F238E27FC236}">
                    <a16:creationId xmlns:a16="http://schemas.microsoft.com/office/drawing/2014/main" id="{6F53A44C-EBE8-1E47-6C9B-AFBDC5EC23FA}"/>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81626" y="5051573"/>
                <a:ext cx="243850" cy="243850"/>
              </a:xfrm>
              <a:prstGeom prst="rect">
                <a:avLst/>
              </a:prstGeom>
            </p:spPr>
          </p:pic>
          <p:pic>
            <p:nvPicPr>
              <p:cNvPr id="45" name="Picture 44" descr="A close up of a logo&#10;&#10;Description automatically generated">
                <a:extLst>
                  <a:ext uri="{FF2B5EF4-FFF2-40B4-BE49-F238E27FC236}">
                    <a16:creationId xmlns:a16="http://schemas.microsoft.com/office/drawing/2014/main" id="{3A18D939-1F1D-8001-26D3-EB016D0E7992}"/>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187622" y="3853128"/>
                <a:ext cx="243850" cy="243850"/>
              </a:xfrm>
              <a:prstGeom prst="rect">
                <a:avLst/>
              </a:prstGeom>
            </p:spPr>
          </p:pic>
        </p:grpSp>
      </p:grpSp>
      <p:grpSp>
        <p:nvGrpSpPr>
          <p:cNvPr id="122" name="Group 121">
            <a:extLst>
              <a:ext uri="{FF2B5EF4-FFF2-40B4-BE49-F238E27FC236}">
                <a16:creationId xmlns:a16="http://schemas.microsoft.com/office/drawing/2014/main" id="{E0D0B32C-AA7E-1A18-D697-71BA63350FBE}"/>
              </a:ext>
            </a:extLst>
          </p:cNvPr>
          <p:cNvGrpSpPr/>
          <p:nvPr/>
        </p:nvGrpSpPr>
        <p:grpSpPr>
          <a:xfrm>
            <a:off x="5252142" y="4225995"/>
            <a:ext cx="1139972" cy="253916"/>
            <a:chOff x="5186415" y="3846386"/>
            <a:chExt cx="1139972" cy="253916"/>
          </a:xfrm>
        </p:grpSpPr>
        <p:sp>
          <p:nvSpPr>
            <p:cNvPr id="80" name="TextBox 79">
              <a:extLst>
                <a:ext uri="{FF2B5EF4-FFF2-40B4-BE49-F238E27FC236}">
                  <a16:creationId xmlns:a16="http://schemas.microsoft.com/office/drawing/2014/main" id="{AA7E8FEB-A64E-C552-3C7D-3EEAEC75EE57}"/>
                </a:ext>
              </a:extLst>
            </p:cNvPr>
            <p:cNvSpPr txBox="1"/>
            <p:nvPr/>
          </p:nvSpPr>
          <p:spPr>
            <a:xfrm>
              <a:off x="5186415" y="3846386"/>
              <a:ext cx="1139972" cy="253916"/>
            </a:xfrm>
            <a:prstGeom prst="rect">
              <a:avLst/>
            </a:prstGeom>
            <a:noFill/>
          </p:spPr>
          <p:txBody>
            <a:bodyPr wrap="square" rtlCol="0">
              <a:spAutoFit/>
            </a:bodyPr>
            <a:lstStyle/>
            <a:p>
              <a:r>
                <a:rPr lang="en-US" sz="1050" dirty="0">
                  <a:solidFill>
                    <a:schemeClr val="bg1"/>
                  </a:solidFill>
                  <a:latin typeface="Trebuchet MS" panose="020B0703020202090204" pitchFamily="34" charset="0"/>
                </a:rPr>
                <a:t>     Rest of India</a:t>
              </a:r>
              <a:endParaRPr lang="en-IN" sz="1050" dirty="0">
                <a:solidFill>
                  <a:schemeClr val="bg1"/>
                </a:solidFill>
                <a:latin typeface="Trebuchet MS" panose="020B0703020202090204" pitchFamily="34" charset="0"/>
              </a:endParaRPr>
            </a:p>
          </p:txBody>
        </p:sp>
        <p:pic>
          <p:nvPicPr>
            <p:cNvPr id="81" name="Picture 80" descr="A close up of a logo&#10;&#10;Description automatically generated">
              <a:extLst>
                <a:ext uri="{FF2B5EF4-FFF2-40B4-BE49-F238E27FC236}">
                  <a16:creationId xmlns:a16="http://schemas.microsoft.com/office/drawing/2014/main" id="{8A47AE75-A13F-8399-DA34-673655D76687}"/>
                </a:ext>
              </a:extLst>
            </p:cNvPr>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48530" y="3859975"/>
              <a:ext cx="210876" cy="240327"/>
            </a:xfrm>
            <a:prstGeom prst="rect">
              <a:avLst/>
            </a:prstGeom>
          </p:spPr>
        </p:pic>
      </p:grpSp>
      <p:grpSp>
        <p:nvGrpSpPr>
          <p:cNvPr id="112" name="Group 111">
            <a:extLst>
              <a:ext uri="{FF2B5EF4-FFF2-40B4-BE49-F238E27FC236}">
                <a16:creationId xmlns:a16="http://schemas.microsoft.com/office/drawing/2014/main" id="{FBACFC46-3CF4-ADBA-8CD6-89316C9478EC}"/>
              </a:ext>
            </a:extLst>
          </p:cNvPr>
          <p:cNvGrpSpPr/>
          <p:nvPr/>
        </p:nvGrpSpPr>
        <p:grpSpPr>
          <a:xfrm>
            <a:off x="6478004" y="3709852"/>
            <a:ext cx="2340000" cy="770320"/>
            <a:chOff x="6478004" y="3709852"/>
            <a:chExt cx="2340000" cy="770320"/>
          </a:xfrm>
        </p:grpSpPr>
        <p:sp>
          <p:nvSpPr>
            <p:cNvPr id="83" name="Freeform: Shape 1224">
              <a:extLst>
                <a:ext uri="{FF2B5EF4-FFF2-40B4-BE49-F238E27FC236}">
                  <a16:creationId xmlns:a16="http://schemas.microsoft.com/office/drawing/2014/main" id="{5FDA0766-02EE-9DE7-C883-07C103996B39}"/>
                </a:ext>
              </a:extLst>
            </p:cNvPr>
            <p:cNvSpPr/>
            <p:nvPr/>
          </p:nvSpPr>
          <p:spPr>
            <a:xfrm>
              <a:off x="6478004" y="3914709"/>
              <a:ext cx="2340000" cy="565463"/>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solidFill>
                <a:schemeClr val="accent3">
                  <a:lumMod val="20000"/>
                  <a:lumOff val="80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171450">
                <a:buFont typeface="Arial" panose="020B0604020202020204" pitchFamily="34" charset="0"/>
                <a:buChar char="•"/>
              </a:pPr>
              <a:endParaRPr lang="en-US" sz="900" dirty="0">
                <a:solidFill>
                  <a:schemeClr val="tx1"/>
                </a:solidFill>
                <a:latin typeface="Trebuchet MS" panose="020B0703020202090204" pitchFamily="34" charset="0"/>
                <a:cs typeface="Arial" panose="020B0604020202020204" pitchFamily="34" charset="0"/>
              </a:endParaRP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16000+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2383 connected buildings</a:t>
              </a:r>
            </a:p>
            <a:p>
              <a:pPr marL="171450" indent="-171450">
                <a:buFont typeface="Arial" panose="020B0604020202020204" pitchFamily="34" charset="0"/>
                <a:buChar char="•"/>
              </a:pPr>
              <a:endParaRPr sz="900" dirty="0">
                <a:solidFill>
                  <a:schemeClr val="tx1"/>
                </a:solidFill>
                <a:latin typeface="Trebuchet MS" panose="020B0703020202090204" pitchFamily="34" charset="0"/>
                <a:cs typeface="Arial" panose="020B0604020202020204" pitchFamily="34" charset="0"/>
              </a:endParaRPr>
            </a:p>
          </p:txBody>
        </p:sp>
        <p:sp>
          <p:nvSpPr>
            <p:cNvPr id="84" name="Freeform: Shape 1225">
              <a:extLst>
                <a:ext uri="{FF2B5EF4-FFF2-40B4-BE49-F238E27FC236}">
                  <a16:creationId xmlns:a16="http://schemas.microsoft.com/office/drawing/2014/main" id="{9590826B-39FA-A346-A610-2DBF98F78762}"/>
                </a:ext>
              </a:extLst>
            </p:cNvPr>
            <p:cNvSpPr/>
            <p:nvPr/>
          </p:nvSpPr>
          <p:spPr>
            <a:xfrm>
              <a:off x="6478004" y="3709852"/>
              <a:ext cx="2340000" cy="188488"/>
            </a:xfrm>
            <a:custGeom>
              <a:avLst/>
              <a:gdLst/>
              <a:ahLst/>
              <a:cxnLst/>
              <a:rect l="l" t="t" r="r" b="b"/>
              <a:pathLst>
                <a:path w="2834800" h="235600">
                  <a:moveTo>
                    <a:pt x="0" y="0"/>
                  </a:moveTo>
                  <a:lnTo>
                    <a:pt x="2834800" y="0"/>
                  </a:lnTo>
                  <a:lnTo>
                    <a:pt x="2834800" y="235600"/>
                  </a:lnTo>
                  <a:lnTo>
                    <a:pt x="0" y="235600"/>
                  </a:lnTo>
                  <a:lnTo>
                    <a:pt x="0" y="0"/>
                  </a:lnTo>
                  <a:close/>
                </a:path>
              </a:pathLst>
            </a:cu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rIns="0" rtlCol="0" anchor="ctr"/>
            <a:lstStyle/>
            <a:p>
              <a:pPr algn="ctr"/>
              <a:r>
                <a:rPr lang="en-US" sz="1100" b="1" dirty="0">
                  <a:solidFill>
                    <a:srgbClr val="C1D91B"/>
                  </a:solidFill>
                  <a:latin typeface="Trebuchet MS" panose="020B0703020202090204" pitchFamily="34" charset="0"/>
                  <a:cs typeface="Arial" panose="020B0604020202020204" pitchFamily="34" charset="0"/>
                </a:rPr>
                <a:t>Rest of India</a:t>
              </a:r>
              <a:endParaRPr sz="1100" b="1" dirty="0">
                <a:solidFill>
                  <a:srgbClr val="C1D91B"/>
                </a:solidFill>
                <a:latin typeface="Trebuchet MS" panose="020B0703020202090204" pitchFamily="34" charset="0"/>
                <a:cs typeface="Arial" panose="020B0604020202020204" pitchFamily="34" charset="0"/>
              </a:endParaRPr>
            </a:p>
          </p:txBody>
        </p:sp>
      </p:grpSp>
      <p:grpSp>
        <p:nvGrpSpPr>
          <p:cNvPr id="111" name="Group 110">
            <a:extLst>
              <a:ext uri="{FF2B5EF4-FFF2-40B4-BE49-F238E27FC236}">
                <a16:creationId xmlns:a16="http://schemas.microsoft.com/office/drawing/2014/main" id="{C904706C-40C7-B959-90E4-16A924293232}"/>
              </a:ext>
            </a:extLst>
          </p:cNvPr>
          <p:cNvGrpSpPr/>
          <p:nvPr/>
        </p:nvGrpSpPr>
        <p:grpSpPr>
          <a:xfrm>
            <a:off x="6478004" y="2811390"/>
            <a:ext cx="2340000" cy="770350"/>
            <a:chOff x="6478004" y="2791159"/>
            <a:chExt cx="2340000" cy="770350"/>
          </a:xfrm>
        </p:grpSpPr>
        <p:sp>
          <p:nvSpPr>
            <p:cNvPr id="86" name="Freeform: Shape 1222">
              <a:extLst>
                <a:ext uri="{FF2B5EF4-FFF2-40B4-BE49-F238E27FC236}">
                  <a16:creationId xmlns:a16="http://schemas.microsoft.com/office/drawing/2014/main" id="{00990C91-3A0D-20A2-F107-3024B62127DC}"/>
                </a:ext>
              </a:extLst>
            </p:cNvPr>
            <p:cNvSpPr/>
            <p:nvPr/>
          </p:nvSpPr>
          <p:spPr>
            <a:xfrm>
              <a:off x="6478004" y="2996046"/>
              <a:ext cx="2340000" cy="565463"/>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solidFill>
                <a:schemeClr val="accent3">
                  <a:lumMod val="20000"/>
                  <a:lumOff val="80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2300+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400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8 Connected DCs</a:t>
              </a:r>
            </a:p>
          </p:txBody>
        </p:sp>
        <p:sp>
          <p:nvSpPr>
            <p:cNvPr id="87" name="Freeform: Shape 1223">
              <a:extLst>
                <a:ext uri="{FF2B5EF4-FFF2-40B4-BE49-F238E27FC236}">
                  <a16:creationId xmlns:a16="http://schemas.microsoft.com/office/drawing/2014/main" id="{72DBD8CC-997E-4B5F-8265-83B8DF7E0257}"/>
                </a:ext>
              </a:extLst>
            </p:cNvPr>
            <p:cNvSpPr/>
            <p:nvPr/>
          </p:nvSpPr>
          <p:spPr>
            <a:xfrm>
              <a:off x="6478004" y="2791159"/>
              <a:ext cx="2340000" cy="188488"/>
            </a:xfrm>
            <a:custGeom>
              <a:avLst/>
              <a:gdLst/>
              <a:ahLst/>
              <a:cxnLst/>
              <a:rect l="l" t="t" r="r" b="b"/>
              <a:pathLst>
                <a:path w="2834800" h="235600">
                  <a:moveTo>
                    <a:pt x="0" y="0"/>
                  </a:moveTo>
                  <a:lnTo>
                    <a:pt x="2834800" y="0"/>
                  </a:lnTo>
                  <a:lnTo>
                    <a:pt x="2834800" y="235600"/>
                  </a:lnTo>
                  <a:lnTo>
                    <a:pt x="0" y="235600"/>
                  </a:lnTo>
                  <a:lnTo>
                    <a:pt x="0" y="0"/>
                  </a:lnTo>
                  <a:close/>
                </a:path>
              </a:pathLst>
            </a:cu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rIns="0" rtlCol="0" anchor="ctr"/>
            <a:lstStyle/>
            <a:p>
              <a:pPr algn="ctr"/>
              <a:r>
                <a:rPr lang="en-US" sz="1100" b="1" dirty="0">
                  <a:solidFill>
                    <a:srgbClr val="C1D91B"/>
                  </a:solidFill>
                  <a:latin typeface="Trebuchet MS" panose="020B0703020202090204" pitchFamily="34" charset="0"/>
                  <a:cs typeface="Arial" panose="020B0604020202020204" pitchFamily="34" charset="0"/>
                </a:rPr>
                <a:t>Chennai</a:t>
              </a:r>
              <a:endParaRPr sz="1100" b="1" dirty="0">
                <a:solidFill>
                  <a:srgbClr val="C1D91B"/>
                </a:solidFill>
                <a:latin typeface="Trebuchet MS" panose="020B0703020202090204" pitchFamily="34" charset="0"/>
                <a:cs typeface="Arial" panose="020B0604020202020204" pitchFamily="34" charset="0"/>
              </a:endParaRPr>
            </a:p>
          </p:txBody>
        </p:sp>
      </p:grpSp>
      <p:grpSp>
        <p:nvGrpSpPr>
          <p:cNvPr id="110" name="Group 109">
            <a:extLst>
              <a:ext uri="{FF2B5EF4-FFF2-40B4-BE49-F238E27FC236}">
                <a16:creationId xmlns:a16="http://schemas.microsoft.com/office/drawing/2014/main" id="{4F9E3E80-7AC2-CF1A-132B-FD0285217A27}"/>
              </a:ext>
            </a:extLst>
          </p:cNvPr>
          <p:cNvGrpSpPr/>
          <p:nvPr/>
        </p:nvGrpSpPr>
        <p:grpSpPr>
          <a:xfrm>
            <a:off x="6478004" y="1912101"/>
            <a:ext cx="2340000" cy="771177"/>
            <a:chOff x="6478004" y="1834392"/>
            <a:chExt cx="2340000" cy="771177"/>
          </a:xfrm>
        </p:grpSpPr>
        <p:sp>
          <p:nvSpPr>
            <p:cNvPr id="89" name="Freeform: Shape 1220">
              <a:extLst>
                <a:ext uri="{FF2B5EF4-FFF2-40B4-BE49-F238E27FC236}">
                  <a16:creationId xmlns:a16="http://schemas.microsoft.com/office/drawing/2014/main" id="{28C0B34C-1605-ECE4-1FDE-29D8D9730F71}"/>
                </a:ext>
              </a:extLst>
            </p:cNvPr>
            <p:cNvSpPr/>
            <p:nvPr/>
          </p:nvSpPr>
          <p:spPr>
            <a:xfrm>
              <a:off x="6478004" y="2040106"/>
              <a:ext cx="2340000" cy="565463"/>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solidFill>
                <a:schemeClr val="accent3">
                  <a:lumMod val="20000"/>
                  <a:lumOff val="80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1200+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340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5 Connected DCs</a:t>
              </a:r>
            </a:p>
          </p:txBody>
        </p:sp>
        <p:sp>
          <p:nvSpPr>
            <p:cNvPr id="90" name="Freeform: Shape 1221">
              <a:extLst>
                <a:ext uri="{FF2B5EF4-FFF2-40B4-BE49-F238E27FC236}">
                  <a16:creationId xmlns:a16="http://schemas.microsoft.com/office/drawing/2014/main" id="{56A8551A-CADC-B41D-12C3-9E6CFC72F048}"/>
                </a:ext>
              </a:extLst>
            </p:cNvPr>
            <p:cNvSpPr/>
            <p:nvPr/>
          </p:nvSpPr>
          <p:spPr>
            <a:xfrm>
              <a:off x="6478004" y="1834392"/>
              <a:ext cx="2340000" cy="188487"/>
            </a:xfrm>
            <a:custGeom>
              <a:avLst/>
              <a:gdLst/>
              <a:ahLst/>
              <a:cxnLst/>
              <a:rect l="l" t="t" r="r" b="b"/>
              <a:pathLst>
                <a:path w="2834800" h="235600">
                  <a:moveTo>
                    <a:pt x="0" y="0"/>
                  </a:moveTo>
                  <a:lnTo>
                    <a:pt x="2834800" y="0"/>
                  </a:lnTo>
                  <a:lnTo>
                    <a:pt x="2834800" y="235600"/>
                  </a:lnTo>
                  <a:lnTo>
                    <a:pt x="0" y="235600"/>
                  </a:lnTo>
                  <a:lnTo>
                    <a:pt x="0" y="0"/>
                  </a:lnTo>
                  <a:close/>
                </a:path>
              </a:pathLst>
            </a:cu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rIns="0" rtlCol="0" anchor="ctr"/>
            <a:lstStyle/>
            <a:p>
              <a:pPr algn="ctr"/>
              <a:r>
                <a:rPr lang="en-US" sz="1100" b="1" dirty="0">
                  <a:solidFill>
                    <a:srgbClr val="C1D91B"/>
                  </a:solidFill>
                  <a:latin typeface="Trebuchet MS" panose="020B0703020202090204" pitchFamily="34" charset="0"/>
                  <a:cs typeface="Arial" panose="020B0604020202020204" pitchFamily="34" charset="0"/>
                </a:rPr>
                <a:t>Hyderabad</a:t>
              </a:r>
            </a:p>
          </p:txBody>
        </p:sp>
      </p:grpSp>
      <p:grpSp>
        <p:nvGrpSpPr>
          <p:cNvPr id="109" name="Group 108">
            <a:extLst>
              <a:ext uri="{FF2B5EF4-FFF2-40B4-BE49-F238E27FC236}">
                <a16:creationId xmlns:a16="http://schemas.microsoft.com/office/drawing/2014/main" id="{A565F6DD-1093-AB97-E727-3E9BD67ACE68}"/>
              </a:ext>
            </a:extLst>
          </p:cNvPr>
          <p:cNvGrpSpPr/>
          <p:nvPr/>
        </p:nvGrpSpPr>
        <p:grpSpPr>
          <a:xfrm>
            <a:off x="6478004" y="1006285"/>
            <a:ext cx="2340000" cy="777704"/>
            <a:chOff x="6478004" y="1006285"/>
            <a:chExt cx="2340000" cy="777704"/>
          </a:xfrm>
        </p:grpSpPr>
        <p:sp>
          <p:nvSpPr>
            <p:cNvPr id="92" name="Freeform: Shape 1218">
              <a:extLst>
                <a:ext uri="{FF2B5EF4-FFF2-40B4-BE49-F238E27FC236}">
                  <a16:creationId xmlns:a16="http://schemas.microsoft.com/office/drawing/2014/main" id="{0A88C78A-CE8A-9D58-F7FA-FBB26BBCA1A1}"/>
                </a:ext>
              </a:extLst>
            </p:cNvPr>
            <p:cNvSpPr/>
            <p:nvPr/>
          </p:nvSpPr>
          <p:spPr>
            <a:xfrm>
              <a:off x="6478004" y="1218526"/>
              <a:ext cx="2340000" cy="565463"/>
            </a:xfrm>
            <a:custGeom>
              <a:avLst/>
              <a:gdLst/>
              <a:ahLst/>
              <a:cxnLst/>
              <a:rect l="l" t="t" r="r" b="b"/>
              <a:pathLst>
                <a:path w="2834800" h="706800">
                  <a:moveTo>
                    <a:pt x="0" y="0"/>
                  </a:moveTo>
                  <a:lnTo>
                    <a:pt x="2834800" y="0"/>
                  </a:lnTo>
                  <a:lnTo>
                    <a:pt x="2834800" y="706800"/>
                  </a:lnTo>
                  <a:lnTo>
                    <a:pt x="0" y="706800"/>
                  </a:lnTo>
                  <a:lnTo>
                    <a:pt x="0" y="0"/>
                  </a:lnTo>
                  <a:close/>
                </a:path>
              </a:pathLst>
            </a:custGeom>
            <a:solidFill>
              <a:schemeClr val="accent1">
                <a:lumMod val="20000"/>
                <a:lumOff val="80000"/>
              </a:schemeClr>
            </a:solidFill>
            <a:ln>
              <a:solidFill>
                <a:schemeClr val="accent3">
                  <a:lumMod val="20000"/>
                  <a:lumOff val="80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tIns="0" rIns="0" bIns="0" rtlCol="0" anchor="ctr"/>
            <a:lstStyle/>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3100+ Km fiber</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560 connected buildings</a:t>
              </a:r>
            </a:p>
            <a:p>
              <a:pPr marL="171450" indent="-82550">
                <a:buFont typeface="Arial" panose="020B0604020202020204" pitchFamily="34" charset="0"/>
                <a:buChar char="•"/>
              </a:pPr>
              <a:r>
                <a:rPr lang="en-US" sz="900" dirty="0">
                  <a:solidFill>
                    <a:schemeClr val="tx1"/>
                  </a:solidFill>
                  <a:latin typeface="Trebuchet MS" panose="020B0703020202090204" pitchFamily="34" charset="0"/>
                  <a:cs typeface="Arial" panose="020B0604020202020204" pitchFamily="34" charset="0"/>
                </a:rPr>
                <a:t>2 Connected DCs</a:t>
              </a:r>
              <a:endParaRPr sz="900" dirty="0">
                <a:solidFill>
                  <a:schemeClr val="tx1"/>
                </a:solidFill>
                <a:latin typeface="Trebuchet MS" panose="020B0703020202090204" pitchFamily="34" charset="0"/>
                <a:cs typeface="Arial" panose="020B0604020202020204" pitchFamily="34" charset="0"/>
              </a:endParaRPr>
            </a:p>
          </p:txBody>
        </p:sp>
        <p:sp>
          <p:nvSpPr>
            <p:cNvPr id="94" name="Text 357">
              <a:extLst>
                <a:ext uri="{FF2B5EF4-FFF2-40B4-BE49-F238E27FC236}">
                  <a16:creationId xmlns:a16="http://schemas.microsoft.com/office/drawing/2014/main" id="{F0CD2493-1097-110C-C767-B654009EDA5C}"/>
                </a:ext>
              </a:extLst>
            </p:cNvPr>
            <p:cNvSpPr txBox="1"/>
            <p:nvPr/>
          </p:nvSpPr>
          <p:spPr>
            <a:xfrm>
              <a:off x="6490941" y="1006285"/>
              <a:ext cx="2327063" cy="188487"/>
            </a:xfrm>
            <a:prstGeom prst="rect">
              <a:avLst/>
            </a:prstGeom>
            <a:solidFill>
              <a:srgbClr val="10253F">
                <a:alpha val="80000"/>
              </a:srgbClr>
            </a:solidFill>
            <a:ln w="6350">
              <a:solidFill>
                <a:schemeClr val="accent1">
                  <a:lumMod val="7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0" rIns="0" rtlCol="0" anchor="ctr"/>
            <a:lstStyle>
              <a:defPPr>
                <a:defRPr lang="en-US"/>
              </a:defPPr>
              <a:lvl1pPr algn="ctr">
                <a:lnSpc>
                  <a:spcPct val="100000"/>
                </a:lnSpc>
                <a:defRPr sz="1100" b="1">
                  <a:solidFill>
                    <a:srgbClr val="C1D91B"/>
                  </a:solidFill>
                  <a:latin typeface="Trebuchet MS" panose="020B0703020202090204" pitchFamily="34" charset="0"/>
                  <a:cs typeface="Arial" panose="020B0604020202020204" pitchFamily="34" charset="0"/>
                </a:defRPr>
              </a:lvl1pPr>
            </a:lstStyle>
            <a:p>
              <a:r>
                <a:rPr lang="en-US" dirty="0"/>
                <a:t>Kolkata</a:t>
              </a:r>
              <a:endParaRPr dirty="0"/>
            </a:p>
          </p:txBody>
        </p:sp>
      </p:grpSp>
      <p:cxnSp>
        <p:nvCxnSpPr>
          <p:cNvPr id="95" name="Straight Connector 94">
            <a:extLst>
              <a:ext uri="{FF2B5EF4-FFF2-40B4-BE49-F238E27FC236}">
                <a16:creationId xmlns:a16="http://schemas.microsoft.com/office/drawing/2014/main" id="{85598D4F-A414-D5BD-15B0-39322D28C96D}"/>
              </a:ext>
            </a:extLst>
          </p:cNvPr>
          <p:cNvCxnSpPr>
            <a:cxnSpLocks/>
          </p:cNvCxnSpPr>
          <p:nvPr/>
        </p:nvCxnSpPr>
        <p:spPr>
          <a:xfrm>
            <a:off x="2651370" y="1508216"/>
            <a:ext cx="1452824" cy="431410"/>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1DC0B5D-5A90-60FC-AD13-F22D4B8007A0}"/>
              </a:ext>
            </a:extLst>
          </p:cNvPr>
          <p:cNvCxnSpPr>
            <a:cxnSpLocks/>
          </p:cNvCxnSpPr>
          <p:nvPr/>
        </p:nvCxnSpPr>
        <p:spPr>
          <a:xfrm>
            <a:off x="2651366" y="2406434"/>
            <a:ext cx="860750" cy="580131"/>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0615ACD-DA85-DC95-D94F-723CD5AB2780}"/>
              </a:ext>
            </a:extLst>
          </p:cNvPr>
          <p:cNvCxnSpPr>
            <a:cxnSpLocks/>
            <a:endCxn id="30" idx="2"/>
          </p:cNvCxnSpPr>
          <p:nvPr/>
        </p:nvCxnSpPr>
        <p:spPr>
          <a:xfrm flipV="1">
            <a:off x="2651366" y="3242300"/>
            <a:ext cx="957974" cy="92187"/>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385000CF-69AB-D13C-C898-DE26951E723F}"/>
              </a:ext>
            </a:extLst>
          </p:cNvPr>
          <p:cNvCxnSpPr>
            <a:cxnSpLocks/>
          </p:cNvCxnSpPr>
          <p:nvPr/>
        </p:nvCxnSpPr>
        <p:spPr>
          <a:xfrm flipV="1">
            <a:off x="2649434" y="3703163"/>
            <a:ext cx="1312128" cy="525485"/>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FFED866-1C61-B716-E496-AA9F3CDA2667}"/>
              </a:ext>
            </a:extLst>
          </p:cNvPr>
          <p:cNvCxnSpPr>
            <a:cxnSpLocks/>
            <a:endCxn id="26" idx="2"/>
          </p:cNvCxnSpPr>
          <p:nvPr/>
        </p:nvCxnSpPr>
        <p:spPr>
          <a:xfrm flipH="1">
            <a:off x="4346890" y="3279227"/>
            <a:ext cx="2131114" cy="476961"/>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1679B284-B83A-93B2-941F-0BB3998DF9D9}"/>
              </a:ext>
            </a:extLst>
          </p:cNvPr>
          <p:cNvCxnSpPr>
            <a:cxnSpLocks/>
            <a:endCxn id="25" idx="2"/>
          </p:cNvCxnSpPr>
          <p:nvPr/>
        </p:nvCxnSpPr>
        <p:spPr>
          <a:xfrm flipH="1">
            <a:off x="4311740" y="2396696"/>
            <a:ext cx="2166264" cy="904522"/>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BC47D98-70B5-7B48-1480-E6C58E1F77F9}"/>
              </a:ext>
            </a:extLst>
          </p:cNvPr>
          <p:cNvCxnSpPr>
            <a:cxnSpLocks/>
            <a:endCxn id="29" idx="2"/>
          </p:cNvCxnSpPr>
          <p:nvPr/>
        </p:nvCxnSpPr>
        <p:spPr>
          <a:xfrm flipH="1">
            <a:off x="5233545" y="1490880"/>
            <a:ext cx="1252397" cy="1155557"/>
          </a:xfrm>
          <a:prstGeom prst="line">
            <a:avLst/>
          </a:prstGeom>
          <a:ln>
            <a:solidFill>
              <a:srgbClr val="CCE61F"/>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42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F59E1C3-0553-ACBA-8015-82827790410B}"/>
              </a:ext>
            </a:extLst>
          </p:cNvPr>
          <p:cNvSpPr/>
          <p:nvPr/>
        </p:nvSpPr>
        <p:spPr>
          <a:xfrm>
            <a:off x="4128281" y="987425"/>
            <a:ext cx="122443" cy="3529013"/>
          </a:xfrm>
          <a:prstGeom prst="rect">
            <a:avLst/>
          </a:prstGeom>
          <a:solidFill>
            <a:srgbClr val="C1D91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0C7CC77-5097-17CD-EAEE-B8A57A7FAD87}"/>
              </a:ext>
            </a:extLst>
          </p:cNvPr>
          <p:cNvPicPr>
            <a:picLocks noChangeAspect="1"/>
          </p:cNvPicPr>
          <p:nvPr/>
        </p:nvPicPr>
        <p:blipFill>
          <a:blip r:embed="rId2"/>
          <a:stretch>
            <a:fillRect/>
          </a:stretch>
        </p:blipFill>
        <p:spPr>
          <a:xfrm>
            <a:off x="341866" y="987425"/>
            <a:ext cx="3786415" cy="3529013"/>
          </a:xfrm>
          <a:prstGeom prst="rect">
            <a:avLst/>
          </a:prstGeom>
        </p:spPr>
      </p:pic>
      <p:sp>
        <p:nvSpPr>
          <p:cNvPr id="2" name="Title 1">
            <a:extLst>
              <a:ext uri="{FF2B5EF4-FFF2-40B4-BE49-F238E27FC236}">
                <a16:creationId xmlns:a16="http://schemas.microsoft.com/office/drawing/2014/main" id="{654A17C7-26DF-D4C8-A734-FC46EB8C532B}"/>
              </a:ext>
            </a:extLst>
          </p:cNvPr>
          <p:cNvSpPr>
            <a:spLocks noGrp="1"/>
          </p:cNvSpPr>
          <p:nvPr>
            <p:ph type="title"/>
          </p:nvPr>
        </p:nvSpPr>
        <p:spPr>
          <a:xfrm>
            <a:off x="323850" y="42143"/>
            <a:ext cx="7693025" cy="707876"/>
          </a:xfrm>
        </p:spPr>
        <p:txBody>
          <a:bodyPr/>
          <a:lstStyle/>
          <a:p>
            <a:r>
              <a:rPr lang="en-US" dirty="0"/>
              <a:t>OUR continuously Expanding WIRELESS access:</a:t>
            </a:r>
            <a:br>
              <a:rPr lang="en-US" dirty="0"/>
            </a:br>
            <a:r>
              <a:rPr lang="en-US" sz="1600" dirty="0"/>
              <a:t>Enabling low bandwidth high density connects</a:t>
            </a:r>
            <a:endParaRPr lang="en-US" dirty="0"/>
          </a:p>
        </p:txBody>
      </p:sp>
      <p:sp>
        <p:nvSpPr>
          <p:cNvPr id="5" name="Rounded Rectangle 4">
            <a:extLst>
              <a:ext uri="{FF2B5EF4-FFF2-40B4-BE49-F238E27FC236}">
                <a16:creationId xmlns:a16="http://schemas.microsoft.com/office/drawing/2014/main" id="{B603FCAB-4998-286D-765E-270EC8E9A4B3}"/>
              </a:ext>
            </a:extLst>
          </p:cNvPr>
          <p:cNvSpPr/>
          <p:nvPr/>
        </p:nvSpPr>
        <p:spPr>
          <a:xfrm>
            <a:off x="6200341" y="1072352"/>
            <a:ext cx="2606634" cy="612000"/>
          </a:xfrm>
          <a:prstGeom prst="roundRect">
            <a:avLst/>
          </a:prstGeom>
          <a:solidFill>
            <a:srgbClr val="C1D91A"/>
          </a:solidFill>
          <a:ln>
            <a:solidFill>
              <a:srgbClr val="C1D9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1600</a:t>
            </a:r>
          </a:p>
          <a:p>
            <a:pPr algn="ctr"/>
            <a:r>
              <a:rPr lang="en-US" sz="1100" b="1" dirty="0">
                <a:solidFill>
                  <a:schemeClr val="tx1"/>
                </a:solidFill>
                <a:latin typeface="Trebuchet MS" panose="020B0703020202090204" pitchFamily="34" charset="0"/>
                <a:cs typeface="Arial" panose="020B0604020202020204" pitchFamily="34" charset="0"/>
              </a:rPr>
              <a:t>Cities and towns</a:t>
            </a:r>
          </a:p>
        </p:txBody>
      </p:sp>
      <p:sp>
        <p:nvSpPr>
          <p:cNvPr id="6" name="Rounded Rectangle 5">
            <a:extLst>
              <a:ext uri="{FF2B5EF4-FFF2-40B4-BE49-F238E27FC236}">
                <a16:creationId xmlns:a16="http://schemas.microsoft.com/office/drawing/2014/main" id="{229323F4-C8DD-AE7D-B2A5-0D038FECB42F}"/>
              </a:ext>
            </a:extLst>
          </p:cNvPr>
          <p:cNvSpPr/>
          <p:nvPr/>
        </p:nvSpPr>
        <p:spPr>
          <a:xfrm>
            <a:off x="6195500" y="1760828"/>
            <a:ext cx="2606634" cy="612000"/>
          </a:xfrm>
          <a:prstGeom prst="roundRect">
            <a:avLst/>
          </a:prstGeom>
          <a:solidFill>
            <a:srgbClr val="BED730"/>
          </a:solidFill>
          <a:ln>
            <a:solidFill>
              <a:srgbClr val="BED7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3700</a:t>
            </a:r>
          </a:p>
          <a:p>
            <a:pPr algn="ctr"/>
            <a:r>
              <a:rPr lang="en-US" sz="1100" b="1" dirty="0">
                <a:solidFill>
                  <a:schemeClr val="tx1"/>
                </a:solidFill>
                <a:latin typeface="Trebuchet MS" panose="020B0703020202090204" pitchFamily="34" charset="0"/>
                <a:cs typeface="Arial" panose="020B0604020202020204" pitchFamily="34" charset="0"/>
              </a:rPr>
              <a:t>Points of Presence</a:t>
            </a:r>
          </a:p>
        </p:txBody>
      </p:sp>
      <p:sp>
        <p:nvSpPr>
          <p:cNvPr id="7" name="Rounded Rectangle 6">
            <a:extLst>
              <a:ext uri="{FF2B5EF4-FFF2-40B4-BE49-F238E27FC236}">
                <a16:creationId xmlns:a16="http://schemas.microsoft.com/office/drawing/2014/main" id="{62741127-A1E9-7FFE-B434-245410B66C3F}"/>
              </a:ext>
            </a:extLst>
          </p:cNvPr>
          <p:cNvSpPr/>
          <p:nvPr/>
        </p:nvSpPr>
        <p:spPr>
          <a:xfrm>
            <a:off x="6195500" y="2449304"/>
            <a:ext cx="2606634" cy="612000"/>
          </a:xfrm>
          <a:prstGeom prst="roundRect">
            <a:avLst/>
          </a:prstGeom>
          <a:solidFill>
            <a:srgbClr val="BED730"/>
          </a:solidFill>
          <a:ln>
            <a:solidFill>
              <a:srgbClr val="BED7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4000+</a:t>
            </a:r>
          </a:p>
          <a:p>
            <a:pPr algn="ctr"/>
            <a:r>
              <a:rPr lang="en-US" sz="1100" b="1" dirty="0">
                <a:solidFill>
                  <a:schemeClr val="tx1"/>
                </a:solidFill>
                <a:latin typeface="Trebuchet MS" panose="020B0703020202090204" pitchFamily="34" charset="0"/>
                <a:cs typeface="Arial" panose="020B0604020202020204" pitchFamily="34" charset="0"/>
              </a:rPr>
              <a:t>Enterprise customers</a:t>
            </a:r>
          </a:p>
        </p:txBody>
      </p:sp>
      <p:sp>
        <p:nvSpPr>
          <p:cNvPr id="8" name="Rounded Rectangle 16">
            <a:extLst>
              <a:ext uri="{FF2B5EF4-FFF2-40B4-BE49-F238E27FC236}">
                <a16:creationId xmlns:a16="http://schemas.microsoft.com/office/drawing/2014/main" id="{0A89706F-22BA-298A-1E98-3D93AC7698E3}"/>
              </a:ext>
            </a:extLst>
          </p:cNvPr>
          <p:cNvSpPr/>
          <p:nvPr/>
        </p:nvSpPr>
        <p:spPr>
          <a:xfrm>
            <a:off x="6195500" y="3137780"/>
            <a:ext cx="2606634" cy="612000"/>
          </a:xfrm>
          <a:prstGeom prst="roundRect">
            <a:avLst/>
          </a:prstGeom>
          <a:solidFill>
            <a:srgbClr val="BED730"/>
          </a:solidFill>
          <a:ln>
            <a:solidFill>
              <a:srgbClr val="BED7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18000+</a:t>
            </a:r>
          </a:p>
          <a:p>
            <a:pPr algn="ctr"/>
            <a:r>
              <a:rPr lang="en-US" sz="1100" b="1" dirty="0">
                <a:solidFill>
                  <a:schemeClr val="tx1"/>
                </a:solidFill>
                <a:latin typeface="Trebuchet MS" panose="020B0703020202090204" pitchFamily="34" charset="0"/>
                <a:cs typeface="Arial" panose="020B0604020202020204" pitchFamily="34" charset="0"/>
              </a:rPr>
              <a:t>Access Points</a:t>
            </a:r>
          </a:p>
        </p:txBody>
      </p:sp>
      <p:sp>
        <p:nvSpPr>
          <p:cNvPr id="9" name="Rounded Rectangle 16">
            <a:extLst>
              <a:ext uri="{FF2B5EF4-FFF2-40B4-BE49-F238E27FC236}">
                <a16:creationId xmlns:a16="http://schemas.microsoft.com/office/drawing/2014/main" id="{0AD4E364-E423-E54F-55E6-9F27CF13A3FA}"/>
              </a:ext>
            </a:extLst>
          </p:cNvPr>
          <p:cNvSpPr/>
          <p:nvPr/>
        </p:nvSpPr>
        <p:spPr>
          <a:xfrm>
            <a:off x="6195500" y="3826255"/>
            <a:ext cx="2606634" cy="612000"/>
          </a:xfrm>
          <a:prstGeom prst="roundRect">
            <a:avLst/>
          </a:prstGeom>
          <a:solidFill>
            <a:srgbClr val="BED730"/>
          </a:solidFill>
          <a:ln>
            <a:solidFill>
              <a:srgbClr val="BED7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80000+</a:t>
            </a:r>
          </a:p>
          <a:p>
            <a:pPr algn="ctr"/>
            <a:r>
              <a:rPr lang="en-US" sz="1100" b="1" dirty="0">
                <a:solidFill>
                  <a:schemeClr val="tx1"/>
                </a:solidFill>
                <a:latin typeface="Trebuchet MS" panose="020B0703020202090204" pitchFamily="34" charset="0"/>
                <a:cs typeface="Arial" panose="020B0604020202020204" pitchFamily="34" charset="0"/>
              </a:rPr>
              <a:t>Connects</a:t>
            </a:r>
          </a:p>
        </p:txBody>
      </p:sp>
      <p:sp>
        <p:nvSpPr>
          <p:cNvPr id="3" name="Rounded Rectangle 16">
            <a:extLst>
              <a:ext uri="{FF2B5EF4-FFF2-40B4-BE49-F238E27FC236}">
                <a16:creationId xmlns:a16="http://schemas.microsoft.com/office/drawing/2014/main" id="{5124C3ED-37ED-B9C4-6186-017A2B7DCB1A}"/>
              </a:ext>
            </a:extLst>
          </p:cNvPr>
          <p:cNvSpPr/>
          <p:nvPr/>
        </p:nvSpPr>
        <p:spPr>
          <a:xfrm>
            <a:off x="3985358" y="2448153"/>
            <a:ext cx="2011788" cy="612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800" b="1" dirty="0">
                <a:solidFill>
                  <a:srgbClr val="C1D91B"/>
                </a:solidFill>
                <a:latin typeface="Trebuchet MS" panose="020B0703020202090204" pitchFamily="34" charset="0"/>
                <a:cs typeface="Arial" panose="020B0604020202020204" pitchFamily="34" charset="0"/>
              </a:rPr>
              <a:t>300+</a:t>
            </a:r>
          </a:p>
          <a:p>
            <a:r>
              <a:rPr lang="en-US" sz="1200" dirty="0">
                <a:solidFill>
                  <a:schemeClr val="bg1">
                    <a:lumMod val="85000"/>
                  </a:schemeClr>
                </a:solidFill>
                <a:latin typeface="Trebuchet MS" panose="020B0703020202090204" pitchFamily="34" charset="0"/>
                <a:cs typeface="Arial" panose="020B0604020202020204" pitchFamily="34" charset="0"/>
              </a:rPr>
              <a:t>Expansions</a:t>
            </a:r>
          </a:p>
        </p:txBody>
      </p:sp>
      <p:sp>
        <p:nvSpPr>
          <p:cNvPr id="10" name="Rounded Rectangle 16">
            <a:extLst>
              <a:ext uri="{FF2B5EF4-FFF2-40B4-BE49-F238E27FC236}">
                <a16:creationId xmlns:a16="http://schemas.microsoft.com/office/drawing/2014/main" id="{0153D68D-F509-CC61-43FB-3A03D73DF84A}"/>
              </a:ext>
            </a:extLst>
          </p:cNvPr>
          <p:cNvSpPr/>
          <p:nvPr/>
        </p:nvSpPr>
        <p:spPr>
          <a:xfrm>
            <a:off x="3985358" y="3134563"/>
            <a:ext cx="2011788" cy="612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800" b="1" dirty="0">
                <a:solidFill>
                  <a:srgbClr val="C1D91B"/>
                </a:solidFill>
                <a:latin typeface="Trebuchet MS" panose="020B0703020202090204" pitchFamily="34" charset="0"/>
                <a:cs typeface="Arial" panose="020B0604020202020204" pitchFamily="34" charset="0"/>
              </a:rPr>
              <a:t>6 mins</a:t>
            </a:r>
          </a:p>
          <a:p>
            <a:r>
              <a:rPr lang="en-US" sz="1200" dirty="0">
                <a:solidFill>
                  <a:schemeClr val="bg1">
                    <a:lumMod val="85000"/>
                  </a:schemeClr>
                </a:solidFill>
                <a:latin typeface="Trebuchet MS" panose="020B0703020202090204" pitchFamily="34" charset="0"/>
                <a:cs typeface="Arial" panose="020B0604020202020204" pitchFamily="34" charset="0"/>
              </a:rPr>
              <a:t>L0 Feasibility</a:t>
            </a:r>
          </a:p>
        </p:txBody>
      </p:sp>
      <p:sp>
        <p:nvSpPr>
          <p:cNvPr id="11" name="Rounded Rectangle 16">
            <a:extLst>
              <a:ext uri="{FF2B5EF4-FFF2-40B4-BE49-F238E27FC236}">
                <a16:creationId xmlns:a16="http://schemas.microsoft.com/office/drawing/2014/main" id="{07F40055-DD30-0350-EB77-D7F174201E2A}"/>
              </a:ext>
            </a:extLst>
          </p:cNvPr>
          <p:cNvSpPr/>
          <p:nvPr/>
        </p:nvSpPr>
        <p:spPr>
          <a:xfrm>
            <a:off x="3985358" y="3820973"/>
            <a:ext cx="2011788" cy="612000"/>
          </a:xfrm>
          <a:prstGeom prst="roundRect">
            <a:avLst/>
          </a:prstGeom>
          <a:solidFill>
            <a:schemeClr val="tx2">
              <a:lumMod val="50000"/>
            </a:schemeClr>
          </a:solidFill>
          <a:ln w="63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800" b="1" dirty="0">
                <a:solidFill>
                  <a:srgbClr val="C1D91B"/>
                </a:solidFill>
                <a:latin typeface="Trebuchet MS" panose="020B0703020202090204" pitchFamily="34" charset="0"/>
                <a:cs typeface="Arial" panose="020B0604020202020204" pitchFamily="34" charset="0"/>
              </a:rPr>
              <a:t>ML models</a:t>
            </a:r>
          </a:p>
          <a:p>
            <a:r>
              <a:rPr lang="en-US" sz="1200" dirty="0">
                <a:solidFill>
                  <a:schemeClr val="bg1">
                    <a:lumMod val="85000"/>
                  </a:schemeClr>
                </a:solidFill>
                <a:latin typeface="Trebuchet MS" panose="020B0703020202090204" pitchFamily="34" charset="0"/>
                <a:cs typeface="Arial" panose="020B0604020202020204" pitchFamily="34" charset="0"/>
              </a:rPr>
              <a:t>Interference mitigation</a:t>
            </a:r>
          </a:p>
        </p:txBody>
      </p:sp>
    </p:spTree>
    <p:extLst>
      <p:ext uri="{BB962C8B-B14F-4D97-AF65-F5344CB8AC3E}">
        <p14:creationId xmlns:p14="http://schemas.microsoft.com/office/powerpoint/2010/main" val="2767576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027C511-6586-AC73-B953-68E76741CC98}"/>
              </a:ext>
            </a:extLst>
          </p:cNvPr>
          <p:cNvSpPr>
            <a:spLocks noGrp="1"/>
          </p:cNvSpPr>
          <p:nvPr>
            <p:ph type="title"/>
          </p:nvPr>
        </p:nvSpPr>
        <p:spPr>
          <a:xfrm>
            <a:off x="323851" y="165412"/>
            <a:ext cx="7693101" cy="461655"/>
          </a:xfrm>
        </p:spPr>
        <p:txBody>
          <a:bodyPr wrap="square" anchor="ctr">
            <a:normAutofit/>
          </a:bodyPr>
          <a:lstStyle/>
          <a:p>
            <a:r>
              <a:rPr lang="en-US" dirty="0"/>
              <a:t>ENABLING LOCAL ACCESS THROUGH BROADBAND</a:t>
            </a:r>
          </a:p>
        </p:txBody>
      </p:sp>
      <p:pic>
        <p:nvPicPr>
          <p:cNvPr id="9" name="Picture 8" descr="A map of india with white text&#10;&#10;Description automatically generated">
            <a:extLst>
              <a:ext uri="{FF2B5EF4-FFF2-40B4-BE49-F238E27FC236}">
                <a16:creationId xmlns:a16="http://schemas.microsoft.com/office/drawing/2014/main" id="{8E2E4B9D-E2FC-72B1-1BC2-C7E1FADADD71}"/>
              </a:ext>
            </a:extLst>
          </p:cNvPr>
          <p:cNvPicPr>
            <a:picLocks noChangeAspect="1"/>
          </p:cNvPicPr>
          <p:nvPr/>
        </p:nvPicPr>
        <p:blipFill>
          <a:blip r:embed="rId2"/>
          <a:stretch>
            <a:fillRect/>
          </a:stretch>
        </p:blipFill>
        <p:spPr>
          <a:xfrm>
            <a:off x="5105398" y="987425"/>
            <a:ext cx="3714752" cy="3529013"/>
          </a:xfrm>
          <a:prstGeom prst="rect">
            <a:avLst/>
          </a:prstGeom>
          <a:noFill/>
        </p:spPr>
      </p:pic>
      <p:sp>
        <p:nvSpPr>
          <p:cNvPr id="2" name="Rounded Rectangle 1">
            <a:extLst>
              <a:ext uri="{FF2B5EF4-FFF2-40B4-BE49-F238E27FC236}">
                <a16:creationId xmlns:a16="http://schemas.microsoft.com/office/drawing/2014/main" id="{D062187E-529F-4D83-6C09-9B2DD6AD344F}"/>
              </a:ext>
            </a:extLst>
          </p:cNvPr>
          <p:cNvSpPr/>
          <p:nvPr/>
        </p:nvSpPr>
        <p:spPr>
          <a:xfrm>
            <a:off x="323850" y="3868438"/>
            <a:ext cx="1260000" cy="648000"/>
          </a:xfrm>
          <a:prstGeom prst="roundRect">
            <a:avLst/>
          </a:prstGeom>
          <a:solidFill>
            <a:srgbClr val="C1D91A"/>
          </a:solidFill>
          <a:ln>
            <a:solidFill>
              <a:srgbClr val="C1D9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40</a:t>
            </a:r>
          </a:p>
          <a:p>
            <a:pPr algn="ctr"/>
            <a:r>
              <a:rPr lang="en-US" sz="1100" b="1" dirty="0">
                <a:solidFill>
                  <a:schemeClr val="tx1"/>
                </a:solidFill>
                <a:latin typeface="Trebuchet MS" panose="020B0703020202090204" pitchFamily="34" charset="0"/>
                <a:cs typeface="Arial" panose="020B0604020202020204" pitchFamily="34" charset="0"/>
              </a:rPr>
              <a:t>Broadband Partners</a:t>
            </a:r>
          </a:p>
        </p:txBody>
      </p:sp>
      <p:sp>
        <p:nvSpPr>
          <p:cNvPr id="3" name="Rounded Rectangle 2">
            <a:extLst>
              <a:ext uri="{FF2B5EF4-FFF2-40B4-BE49-F238E27FC236}">
                <a16:creationId xmlns:a16="http://schemas.microsoft.com/office/drawing/2014/main" id="{EADBC0A4-4547-6A8B-3781-0C7D1C0EBFBE}"/>
              </a:ext>
            </a:extLst>
          </p:cNvPr>
          <p:cNvSpPr/>
          <p:nvPr/>
        </p:nvSpPr>
        <p:spPr>
          <a:xfrm>
            <a:off x="1655619" y="3724438"/>
            <a:ext cx="1368000" cy="792000"/>
          </a:xfrm>
          <a:prstGeom prst="roundRect">
            <a:avLst/>
          </a:prstGeom>
          <a:solidFill>
            <a:srgbClr val="C1D91A"/>
          </a:solidFill>
          <a:ln>
            <a:solidFill>
              <a:srgbClr val="C1D9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2000</a:t>
            </a:r>
          </a:p>
          <a:p>
            <a:pPr algn="ctr"/>
            <a:r>
              <a:rPr lang="en-US" sz="1100" b="1" dirty="0">
                <a:solidFill>
                  <a:schemeClr val="tx1"/>
                </a:solidFill>
                <a:latin typeface="Trebuchet MS" panose="020B0703020202090204" pitchFamily="34" charset="0"/>
                <a:cs typeface="Arial" panose="020B0604020202020204" pitchFamily="34" charset="0"/>
              </a:rPr>
              <a:t>Circuits Delivered so far</a:t>
            </a:r>
          </a:p>
        </p:txBody>
      </p:sp>
      <p:sp>
        <p:nvSpPr>
          <p:cNvPr id="4" name="Rounded Rectangle 3">
            <a:extLst>
              <a:ext uri="{FF2B5EF4-FFF2-40B4-BE49-F238E27FC236}">
                <a16:creationId xmlns:a16="http://schemas.microsoft.com/office/drawing/2014/main" id="{A1FD8205-A1A9-E09A-16D1-86C971988E06}"/>
              </a:ext>
            </a:extLst>
          </p:cNvPr>
          <p:cNvSpPr/>
          <p:nvPr/>
        </p:nvSpPr>
        <p:spPr>
          <a:xfrm>
            <a:off x="3095388" y="3508438"/>
            <a:ext cx="1260000" cy="1008000"/>
          </a:xfrm>
          <a:prstGeom prst="roundRect">
            <a:avLst/>
          </a:prstGeom>
          <a:solidFill>
            <a:srgbClr val="C1D91A"/>
          </a:solidFill>
          <a:ln>
            <a:solidFill>
              <a:srgbClr val="C1D9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Aakash</a:t>
            </a:r>
          </a:p>
          <a:p>
            <a:pPr algn="ctr"/>
            <a:r>
              <a:rPr lang="en-US" sz="1100" b="1" dirty="0">
                <a:solidFill>
                  <a:schemeClr val="tx1"/>
                </a:solidFill>
                <a:latin typeface="Trebuchet MS" panose="020B0703020202090204" pitchFamily="34" charset="0"/>
                <a:cs typeface="Arial" panose="020B0604020202020204" pitchFamily="34" charset="0"/>
              </a:rPr>
              <a:t>Digital OSS</a:t>
            </a:r>
          </a:p>
        </p:txBody>
      </p:sp>
      <p:sp>
        <p:nvSpPr>
          <p:cNvPr id="5" name="Rounded Rectangle 4">
            <a:extLst>
              <a:ext uri="{FF2B5EF4-FFF2-40B4-BE49-F238E27FC236}">
                <a16:creationId xmlns:a16="http://schemas.microsoft.com/office/drawing/2014/main" id="{6B1B3D4A-5611-C00F-B9E0-F42DA76B0142}"/>
              </a:ext>
            </a:extLst>
          </p:cNvPr>
          <p:cNvSpPr/>
          <p:nvPr/>
        </p:nvSpPr>
        <p:spPr>
          <a:xfrm>
            <a:off x="4427157" y="3364438"/>
            <a:ext cx="1260000" cy="1152000"/>
          </a:xfrm>
          <a:prstGeom prst="roundRect">
            <a:avLst/>
          </a:prstGeom>
          <a:solidFill>
            <a:srgbClr val="C1D91A"/>
          </a:solidFill>
          <a:ln>
            <a:solidFill>
              <a:srgbClr val="C1D9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solidFill>
                <a:latin typeface="Trebuchet MS" panose="020B0703020202090204" pitchFamily="34" charset="0"/>
                <a:cs typeface="Arial" panose="020B0604020202020204" pitchFamily="34" charset="0"/>
              </a:rPr>
              <a:t>18</a:t>
            </a:r>
          </a:p>
          <a:p>
            <a:pPr algn="ctr"/>
            <a:r>
              <a:rPr lang="en-US" sz="1100" b="1" dirty="0">
                <a:solidFill>
                  <a:schemeClr val="tx1"/>
                </a:solidFill>
                <a:latin typeface="Trebuchet MS" panose="020B0703020202090204" pitchFamily="34" charset="0"/>
                <a:cs typeface="Arial" panose="020B0604020202020204" pitchFamily="34" charset="0"/>
              </a:rPr>
              <a:t>Interconnect Points</a:t>
            </a:r>
          </a:p>
        </p:txBody>
      </p:sp>
      <p:graphicFrame>
        <p:nvGraphicFramePr>
          <p:cNvPr id="12" name="Diagram 11">
            <a:extLst>
              <a:ext uri="{FF2B5EF4-FFF2-40B4-BE49-F238E27FC236}">
                <a16:creationId xmlns:a16="http://schemas.microsoft.com/office/drawing/2014/main" id="{6D735C5B-C699-9157-B6C3-ABC6A1C7DC24}"/>
              </a:ext>
            </a:extLst>
          </p:cNvPr>
          <p:cNvGraphicFramePr/>
          <p:nvPr>
            <p:extLst>
              <p:ext uri="{D42A27DB-BD31-4B8C-83A1-F6EECF244321}">
                <p14:modId xmlns:p14="http://schemas.microsoft.com/office/powerpoint/2010/main" val="820737828"/>
              </p:ext>
            </p:extLst>
          </p:nvPr>
        </p:nvGraphicFramePr>
        <p:xfrm>
          <a:off x="323850" y="987425"/>
          <a:ext cx="4427538" cy="2266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420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Sify Theme Nov20">
  <a:themeElements>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Microsoft to Rabale Network v2[3]</Template>
  <TotalTime>10231</TotalTime>
  <Words>1988</Words>
  <Application>Microsoft Macintosh PowerPoint</Application>
  <PresentationFormat>On-screen Show (16:9)</PresentationFormat>
  <Paragraphs>491</Paragraphs>
  <Slides>21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Aptos</vt:lpstr>
      <vt:lpstr>Arial</vt:lpstr>
      <vt:lpstr>Calibri</vt:lpstr>
      <vt:lpstr>Courier New</vt:lpstr>
      <vt:lpstr>TheSansOffice</vt:lpstr>
      <vt:lpstr>Trebuchet MS</vt:lpstr>
      <vt:lpstr>1_Sify Theme Nov20</vt:lpstr>
      <vt:lpstr>PowerPoint Presentation</vt:lpstr>
      <vt:lpstr>agenda</vt:lpstr>
      <vt:lpstr>Sify WAN solutions for an Enterprise</vt:lpstr>
      <vt:lpstr>VALUE SHIFT IN THE ENTERPRISE WAN </vt:lpstr>
      <vt:lpstr>Evolution of the network cloud</vt:lpstr>
      <vt:lpstr>Our strategies for the network cloud</vt:lpstr>
      <vt:lpstr>Our Expanding metro networks:  Enabling First mile to the premise</vt:lpstr>
      <vt:lpstr>OUR continuously Expanding WIRELESS access: Enabling low bandwidth high density connects</vt:lpstr>
      <vt:lpstr>ENABLING LOCAL ACCESS THROUGH BROADBAND</vt:lpstr>
      <vt:lpstr>Our POPs as service Exchanges: For a shorter first mile</vt:lpstr>
      <vt:lpstr>Direct network access: Last mile For Private apps</vt:lpstr>
      <vt:lpstr>OUR Data centers’ value to our network cloud</vt:lpstr>
      <vt:lpstr>Network Cloud Ecosystems Single hop and low latency</vt:lpstr>
      <vt:lpstr>Express backbone for the network cloud</vt:lpstr>
      <vt:lpstr>Technology partnerships</vt:lpstr>
      <vt:lpstr>Platforms to enable the network cloud</vt:lpstr>
      <vt:lpstr>Services Automation so far</vt:lpstr>
      <vt:lpstr>Outcomes so far</vt:lpstr>
      <vt:lpstr>Why Sify</vt:lpstr>
      <vt:lpstr>Connecting Lives from Local to Global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ramakrishna kotha</dc:creator>
  <cp:lastModifiedBy>Nizar Ahamed A R</cp:lastModifiedBy>
  <cp:revision>47</cp:revision>
  <dcterms:created xsi:type="dcterms:W3CDTF">2023-12-21T07:25:20Z</dcterms:created>
  <dcterms:modified xsi:type="dcterms:W3CDTF">2024-04-15T07:16:45Z</dcterms:modified>
</cp:coreProperties>
</file>