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30"/>
  </p:notesMasterIdLst>
  <p:handoutMasterIdLst>
    <p:handoutMasterId r:id="rId31"/>
  </p:handoutMasterIdLst>
  <p:sldIdLst>
    <p:sldId id="256" r:id="rId2"/>
    <p:sldId id="2147311116" r:id="rId3"/>
    <p:sldId id="263" r:id="rId4"/>
    <p:sldId id="2147473452" r:id="rId5"/>
    <p:sldId id="2147473168" r:id="rId6"/>
    <p:sldId id="2147473261" r:id="rId7"/>
    <p:sldId id="265" r:id="rId8"/>
    <p:sldId id="2147473453" r:id="rId9"/>
    <p:sldId id="2146846753" r:id="rId10"/>
    <p:sldId id="2147473454" r:id="rId11"/>
    <p:sldId id="2147473439" r:id="rId12"/>
    <p:sldId id="2146846715" r:id="rId13"/>
    <p:sldId id="2147473440" r:id="rId14"/>
    <p:sldId id="2147473226" r:id="rId15"/>
    <p:sldId id="2147473299" r:id="rId16"/>
    <p:sldId id="2147473448" r:id="rId17"/>
    <p:sldId id="2147473225" r:id="rId18"/>
    <p:sldId id="2147473192" r:id="rId19"/>
    <p:sldId id="2147473446" r:id="rId20"/>
    <p:sldId id="2147473229" r:id="rId21"/>
    <p:sldId id="2147473455" r:id="rId22"/>
    <p:sldId id="2147473449" r:id="rId23"/>
    <p:sldId id="2147473450" r:id="rId24"/>
    <p:sldId id="2147473451" r:id="rId25"/>
    <p:sldId id="2147473307" r:id="rId26"/>
    <p:sldId id="2147473441" r:id="rId27"/>
    <p:sldId id="2147473438" r:id="rId28"/>
    <p:sldId id="2146846752" r:id="rId29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12A282A-77C1-4DAE-9784-65B28FBDD4F5}">
          <p14:sldIdLst>
            <p14:sldId id="256"/>
            <p14:sldId id="2147311116"/>
            <p14:sldId id="263"/>
            <p14:sldId id="2147473452"/>
            <p14:sldId id="2147473168"/>
            <p14:sldId id="2147473261"/>
            <p14:sldId id="265"/>
            <p14:sldId id="2147473453"/>
            <p14:sldId id="2146846753"/>
            <p14:sldId id="2147473454"/>
            <p14:sldId id="2147473439"/>
            <p14:sldId id="2146846715"/>
            <p14:sldId id="2147473440"/>
            <p14:sldId id="2147473226"/>
            <p14:sldId id="2147473299"/>
            <p14:sldId id="2147473448"/>
            <p14:sldId id="2147473225"/>
            <p14:sldId id="2147473192"/>
            <p14:sldId id="2147473446"/>
            <p14:sldId id="2147473229"/>
            <p14:sldId id="2147473455"/>
            <p14:sldId id="2147473449"/>
            <p14:sldId id="2147473450"/>
            <p14:sldId id="2147473451"/>
            <p14:sldId id="2147473307"/>
            <p14:sldId id="2147473441"/>
            <p14:sldId id="2147473438"/>
            <p14:sldId id="214684675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D730"/>
    <a:srgbClr val="C2DB31"/>
    <a:srgbClr val="10253F"/>
    <a:srgbClr val="000000"/>
    <a:srgbClr val="17375E"/>
    <a:srgbClr val="DCE6F2"/>
    <a:srgbClr val="A9D18E"/>
    <a:srgbClr val="C5E0B4"/>
    <a:srgbClr val="4D5713"/>
    <a:srgbClr val="F0ED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1C849F-257C-42F1-B92F-18B401BF597A}" v="114" dt="2024-04-01T09:53:07.969"/>
    <p1510:client id="{D57390D4-DD4C-4354-B5CE-685650F8791B}" v="26" dt="2024-04-01T11:28:01.5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9" autoAdjust="0"/>
    <p:restoredTop sz="93454" autoAdjust="0"/>
  </p:normalViewPr>
  <p:slideViewPr>
    <p:cSldViewPr snapToGrid="0">
      <p:cViewPr varScale="1">
        <p:scale>
          <a:sx n="185" d="100"/>
          <a:sy n="185" d="100"/>
        </p:scale>
        <p:origin x="184" y="30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52" y="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rai Raj D" userId="8e5066d3-3d9d-471d-bdfc-6d4b703bbb12" providerId="ADAL" clId="{D57390D4-DD4C-4354-B5CE-685650F8791B}"/>
    <pc:docChg chg="undo redo custSel addSld delSld modSld sldOrd modSection">
      <pc:chgData name="Durai Raj D" userId="8e5066d3-3d9d-471d-bdfc-6d4b703bbb12" providerId="ADAL" clId="{D57390D4-DD4C-4354-B5CE-685650F8791B}" dt="2024-04-01T11:28:01.560" v="757"/>
      <pc:docMkLst>
        <pc:docMk/>
      </pc:docMkLst>
      <pc:sldChg chg="modSp mod">
        <pc:chgData name="Durai Raj D" userId="8e5066d3-3d9d-471d-bdfc-6d4b703bbb12" providerId="ADAL" clId="{D57390D4-DD4C-4354-B5CE-685650F8791B}" dt="2024-04-01T11:26:29.939" v="745" actId="207"/>
        <pc:sldMkLst>
          <pc:docMk/>
          <pc:sldMk cId="242001676" sldId="2146846715"/>
        </pc:sldMkLst>
        <pc:spChg chg="mod">
          <ac:chgData name="Durai Raj D" userId="8e5066d3-3d9d-471d-bdfc-6d4b703bbb12" providerId="ADAL" clId="{D57390D4-DD4C-4354-B5CE-685650F8791B}" dt="2024-04-01T11:25:51.227" v="736" actId="207"/>
          <ac:spMkLst>
            <pc:docMk/>
            <pc:sldMk cId="242001676" sldId="2146846715"/>
            <ac:spMk id="26" creationId="{72F4AC9D-777B-CE4F-8218-6A7C59428EB8}"/>
          </ac:spMkLst>
        </pc:spChg>
        <pc:spChg chg="mod">
          <ac:chgData name="Durai Raj D" userId="8e5066d3-3d9d-471d-bdfc-6d4b703bbb12" providerId="ADAL" clId="{D57390D4-DD4C-4354-B5CE-685650F8791B}" dt="2024-04-01T11:23:15.731" v="721" actId="207"/>
          <ac:spMkLst>
            <pc:docMk/>
            <pc:sldMk cId="242001676" sldId="2146846715"/>
            <ac:spMk id="27" creationId="{735E1C1B-005D-044A-A739-FB7682F93425}"/>
          </ac:spMkLst>
        </pc:spChg>
        <pc:spChg chg="mod">
          <ac:chgData name="Durai Raj D" userId="8e5066d3-3d9d-471d-bdfc-6d4b703bbb12" providerId="ADAL" clId="{D57390D4-DD4C-4354-B5CE-685650F8791B}" dt="2024-04-01T11:25:56.196" v="737" actId="207"/>
          <ac:spMkLst>
            <pc:docMk/>
            <pc:sldMk cId="242001676" sldId="2146846715"/>
            <ac:spMk id="28" creationId="{B21B9DBA-F8AB-E045-9C5E-0C87F66AAFCD}"/>
          </ac:spMkLst>
        </pc:spChg>
        <pc:spChg chg="mod">
          <ac:chgData name="Durai Raj D" userId="8e5066d3-3d9d-471d-bdfc-6d4b703bbb12" providerId="ADAL" clId="{D57390D4-DD4C-4354-B5CE-685650F8791B}" dt="2024-04-01T11:23:20.348" v="722" actId="207"/>
          <ac:spMkLst>
            <pc:docMk/>
            <pc:sldMk cId="242001676" sldId="2146846715"/>
            <ac:spMk id="29" creationId="{8AF7835B-F12B-9B45-BBD5-9E2F01109332}"/>
          </ac:spMkLst>
        </pc:spChg>
        <pc:spChg chg="mod">
          <ac:chgData name="Durai Raj D" userId="8e5066d3-3d9d-471d-bdfc-6d4b703bbb12" providerId="ADAL" clId="{D57390D4-DD4C-4354-B5CE-685650F8791B}" dt="2024-04-01T11:23:28.823" v="724" actId="207"/>
          <ac:spMkLst>
            <pc:docMk/>
            <pc:sldMk cId="242001676" sldId="2146846715"/>
            <ac:spMk id="30" creationId="{FF400151-F50D-4141-9AAB-6AB880F6D039}"/>
          </ac:spMkLst>
        </pc:spChg>
        <pc:spChg chg="mod">
          <ac:chgData name="Durai Raj D" userId="8e5066d3-3d9d-471d-bdfc-6d4b703bbb12" providerId="ADAL" clId="{D57390D4-DD4C-4354-B5CE-685650F8791B}" dt="2024-04-01T11:26:00.342" v="738" actId="207"/>
          <ac:spMkLst>
            <pc:docMk/>
            <pc:sldMk cId="242001676" sldId="2146846715"/>
            <ac:spMk id="31" creationId="{008727D1-8A8B-8548-A2F8-990F5316F836}"/>
          </ac:spMkLst>
        </pc:spChg>
        <pc:spChg chg="mod">
          <ac:chgData name="Durai Raj D" userId="8e5066d3-3d9d-471d-bdfc-6d4b703bbb12" providerId="ADAL" clId="{D57390D4-DD4C-4354-B5CE-685650F8791B}" dt="2024-04-01T11:26:04.327" v="739" actId="207"/>
          <ac:spMkLst>
            <pc:docMk/>
            <pc:sldMk cId="242001676" sldId="2146846715"/>
            <ac:spMk id="32" creationId="{2134A6A8-B6F1-5E48-89A2-49FD72077F4B}"/>
          </ac:spMkLst>
        </pc:spChg>
        <pc:spChg chg="mod">
          <ac:chgData name="Durai Raj D" userId="8e5066d3-3d9d-471d-bdfc-6d4b703bbb12" providerId="ADAL" clId="{D57390D4-DD4C-4354-B5CE-685650F8791B}" dt="2024-04-01T11:26:08.287" v="740" actId="207"/>
          <ac:spMkLst>
            <pc:docMk/>
            <pc:sldMk cId="242001676" sldId="2146846715"/>
            <ac:spMk id="33" creationId="{080CF0DF-D91C-D74C-8665-740EFDC2DD31}"/>
          </ac:spMkLst>
        </pc:spChg>
        <pc:spChg chg="mod">
          <ac:chgData name="Durai Raj D" userId="8e5066d3-3d9d-471d-bdfc-6d4b703bbb12" providerId="ADAL" clId="{D57390D4-DD4C-4354-B5CE-685650F8791B}" dt="2024-04-01T11:26:12.277" v="741" actId="207"/>
          <ac:spMkLst>
            <pc:docMk/>
            <pc:sldMk cId="242001676" sldId="2146846715"/>
            <ac:spMk id="34" creationId="{F1DE2AAE-2C5A-F647-ADB1-BCC112D85CAA}"/>
          </ac:spMkLst>
        </pc:spChg>
        <pc:spChg chg="mod">
          <ac:chgData name="Durai Raj D" userId="8e5066d3-3d9d-471d-bdfc-6d4b703bbb12" providerId="ADAL" clId="{D57390D4-DD4C-4354-B5CE-685650F8791B}" dt="2024-04-01T11:26:16.587" v="742" actId="207"/>
          <ac:spMkLst>
            <pc:docMk/>
            <pc:sldMk cId="242001676" sldId="2146846715"/>
            <ac:spMk id="35" creationId="{85FE8E46-41D7-AB47-91A6-F5F2CF52A897}"/>
          </ac:spMkLst>
        </pc:spChg>
        <pc:spChg chg="mod">
          <ac:chgData name="Durai Raj D" userId="8e5066d3-3d9d-471d-bdfc-6d4b703bbb12" providerId="ADAL" clId="{D57390D4-DD4C-4354-B5CE-685650F8791B}" dt="2024-04-01T11:23:33.958" v="725" actId="207"/>
          <ac:spMkLst>
            <pc:docMk/>
            <pc:sldMk cId="242001676" sldId="2146846715"/>
            <ac:spMk id="36" creationId="{0C9381EF-5CF1-8B4E-9E52-BFE725E2BF40}"/>
          </ac:spMkLst>
        </pc:spChg>
        <pc:spChg chg="mod">
          <ac:chgData name="Durai Raj D" userId="8e5066d3-3d9d-471d-bdfc-6d4b703bbb12" providerId="ADAL" clId="{D57390D4-DD4C-4354-B5CE-685650F8791B}" dt="2024-04-01T11:23:39.908" v="726" actId="207"/>
          <ac:spMkLst>
            <pc:docMk/>
            <pc:sldMk cId="242001676" sldId="2146846715"/>
            <ac:spMk id="37" creationId="{3F9C1A64-8BF4-8746-ABE3-2EC0115C4301}"/>
          </ac:spMkLst>
        </pc:spChg>
        <pc:spChg chg="mod">
          <ac:chgData name="Durai Raj D" userId="8e5066d3-3d9d-471d-bdfc-6d4b703bbb12" providerId="ADAL" clId="{D57390D4-DD4C-4354-B5CE-685650F8791B}" dt="2024-04-01T11:21:52.017" v="720" actId="207"/>
          <ac:spMkLst>
            <pc:docMk/>
            <pc:sldMk cId="242001676" sldId="2146846715"/>
            <ac:spMk id="38" creationId="{12BC519D-02EE-4442-8DCD-E7FCC7EF9CE0}"/>
          </ac:spMkLst>
        </pc:spChg>
        <pc:spChg chg="mod">
          <ac:chgData name="Durai Raj D" userId="8e5066d3-3d9d-471d-bdfc-6d4b703bbb12" providerId="ADAL" clId="{D57390D4-DD4C-4354-B5CE-685650F8791B}" dt="2024-04-01T11:21:52.017" v="720" actId="207"/>
          <ac:spMkLst>
            <pc:docMk/>
            <pc:sldMk cId="242001676" sldId="2146846715"/>
            <ac:spMk id="39" creationId="{05EE8C6F-85B8-2842-A7D3-1DEA9F8E936B}"/>
          </ac:spMkLst>
        </pc:spChg>
        <pc:spChg chg="mod">
          <ac:chgData name="Durai Raj D" userId="8e5066d3-3d9d-471d-bdfc-6d4b703bbb12" providerId="ADAL" clId="{D57390D4-DD4C-4354-B5CE-685650F8791B}" dt="2024-04-01T11:26:22.110" v="743" actId="207"/>
          <ac:spMkLst>
            <pc:docMk/>
            <pc:sldMk cId="242001676" sldId="2146846715"/>
            <ac:spMk id="62" creationId="{90A8DCA0-3CF1-1647-992A-AAE2D8971EF4}"/>
          </ac:spMkLst>
        </pc:spChg>
        <pc:spChg chg="mod">
          <ac:chgData name="Durai Raj D" userId="8e5066d3-3d9d-471d-bdfc-6d4b703bbb12" providerId="ADAL" clId="{D57390D4-DD4C-4354-B5CE-685650F8791B}" dt="2024-04-01T11:26:26.011" v="744" actId="207"/>
          <ac:spMkLst>
            <pc:docMk/>
            <pc:sldMk cId="242001676" sldId="2146846715"/>
            <ac:spMk id="63" creationId="{0250C1BB-7823-4A49-A384-B83D4E4E3F5C}"/>
          </ac:spMkLst>
        </pc:spChg>
        <pc:spChg chg="mod">
          <ac:chgData name="Durai Raj D" userId="8e5066d3-3d9d-471d-bdfc-6d4b703bbb12" providerId="ADAL" clId="{D57390D4-DD4C-4354-B5CE-685650F8791B}" dt="2024-04-01T11:26:29.939" v="745" actId="207"/>
          <ac:spMkLst>
            <pc:docMk/>
            <pc:sldMk cId="242001676" sldId="2146846715"/>
            <ac:spMk id="64" creationId="{0260AA06-5AE7-2D4E-8037-5AFEB45E3430}"/>
          </ac:spMkLst>
        </pc:spChg>
      </pc:sldChg>
      <pc:sldChg chg="modSp mod">
        <pc:chgData name="Durai Raj D" userId="8e5066d3-3d9d-471d-bdfc-6d4b703bbb12" providerId="ADAL" clId="{D57390D4-DD4C-4354-B5CE-685650F8791B}" dt="2024-04-01T10:48:03.555" v="654" actId="20577"/>
        <pc:sldMkLst>
          <pc:docMk/>
          <pc:sldMk cId="3708088263" sldId="2147473261"/>
        </pc:sldMkLst>
        <pc:spChg chg="mod">
          <ac:chgData name="Durai Raj D" userId="8e5066d3-3d9d-471d-bdfc-6d4b703bbb12" providerId="ADAL" clId="{D57390D4-DD4C-4354-B5CE-685650F8791B}" dt="2024-04-01T10:48:03.555" v="654" actId="20577"/>
          <ac:spMkLst>
            <pc:docMk/>
            <pc:sldMk cId="3708088263" sldId="2147473261"/>
            <ac:spMk id="20" creationId="{A6D3FAD9-A3D9-7E61-1FB8-BF192E99A232}"/>
          </ac:spMkLst>
        </pc:spChg>
      </pc:sldChg>
      <pc:sldChg chg="addSp delSp modSp del mod">
        <pc:chgData name="Durai Raj D" userId="8e5066d3-3d9d-471d-bdfc-6d4b703bbb12" providerId="ADAL" clId="{D57390D4-DD4C-4354-B5CE-685650F8791B}" dt="2024-04-01T11:25:10.167" v="735" actId="207"/>
        <pc:sldMkLst>
          <pc:docMk/>
          <pc:sldMk cId="180692233" sldId="2147473307"/>
        </pc:sldMkLst>
        <pc:spChg chg="mod">
          <ac:chgData name="Durai Raj D" userId="8e5066d3-3d9d-471d-bdfc-6d4b703bbb12" providerId="ADAL" clId="{D57390D4-DD4C-4354-B5CE-685650F8791B}" dt="2024-04-01T10:27:42.251" v="369" actId="1037"/>
          <ac:spMkLst>
            <pc:docMk/>
            <pc:sldMk cId="180692233" sldId="2147473307"/>
            <ac:spMk id="2" creationId="{212431EA-A625-6FDA-B8A3-17DB19726945}"/>
          </ac:spMkLst>
        </pc:spChg>
        <pc:spChg chg="mod">
          <ac:chgData name="Durai Raj D" userId="8e5066d3-3d9d-471d-bdfc-6d4b703bbb12" providerId="ADAL" clId="{D57390D4-DD4C-4354-B5CE-685650F8791B}" dt="2024-04-01T10:27:42.251" v="369" actId="1037"/>
          <ac:spMkLst>
            <pc:docMk/>
            <pc:sldMk cId="180692233" sldId="2147473307"/>
            <ac:spMk id="3" creationId="{01BBA922-4724-2990-CC6A-045AB9DD64F9}"/>
          </ac:spMkLst>
        </pc:spChg>
        <pc:spChg chg="mod">
          <ac:chgData name="Durai Raj D" userId="8e5066d3-3d9d-471d-bdfc-6d4b703bbb12" providerId="ADAL" clId="{D57390D4-DD4C-4354-B5CE-685650F8791B}" dt="2024-04-01T10:27:42.251" v="369" actId="1037"/>
          <ac:spMkLst>
            <pc:docMk/>
            <pc:sldMk cId="180692233" sldId="2147473307"/>
            <ac:spMk id="4" creationId="{4A6677FA-C189-DC4E-36B7-2B5B96CD74F9}"/>
          </ac:spMkLst>
        </pc:spChg>
        <pc:spChg chg="mod">
          <ac:chgData name="Durai Raj D" userId="8e5066d3-3d9d-471d-bdfc-6d4b703bbb12" providerId="ADAL" clId="{D57390D4-DD4C-4354-B5CE-685650F8791B}" dt="2024-04-01T10:27:42.251" v="369" actId="1037"/>
          <ac:spMkLst>
            <pc:docMk/>
            <pc:sldMk cId="180692233" sldId="2147473307"/>
            <ac:spMk id="5" creationId="{ADC595F5-6039-05F9-6627-55F1DEC68338}"/>
          </ac:spMkLst>
        </pc:spChg>
        <pc:spChg chg="mod">
          <ac:chgData name="Durai Raj D" userId="8e5066d3-3d9d-471d-bdfc-6d4b703bbb12" providerId="ADAL" clId="{D57390D4-DD4C-4354-B5CE-685650F8791B}" dt="2024-04-01T10:27:42.251" v="369" actId="1037"/>
          <ac:spMkLst>
            <pc:docMk/>
            <pc:sldMk cId="180692233" sldId="2147473307"/>
            <ac:spMk id="6" creationId="{EB926917-BD35-2888-3B26-47225E3BBEF5}"/>
          </ac:spMkLst>
        </pc:spChg>
        <pc:spChg chg="mod">
          <ac:chgData name="Durai Raj D" userId="8e5066d3-3d9d-471d-bdfc-6d4b703bbb12" providerId="ADAL" clId="{D57390D4-DD4C-4354-B5CE-685650F8791B}" dt="2024-04-01T10:44:42.018" v="639" actId="1076"/>
          <ac:spMkLst>
            <pc:docMk/>
            <pc:sldMk cId="180692233" sldId="2147473307"/>
            <ac:spMk id="8" creationId="{E5DDEA7B-E3D7-1E04-7394-0B3A7981F35E}"/>
          </ac:spMkLst>
        </pc:spChg>
        <pc:spChg chg="mod">
          <ac:chgData name="Durai Raj D" userId="8e5066d3-3d9d-471d-bdfc-6d4b703bbb12" providerId="ADAL" clId="{D57390D4-DD4C-4354-B5CE-685650F8791B}" dt="2024-04-01T10:27:42.251" v="369" actId="1037"/>
          <ac:spMkLst>
            <pc:docMk/>
            <pc:sldMk cId="180692233" sldId="2147473307"/>
            <ac:spMk id="9" creationId="{3347DC40-08B3-0105-EED9-5F18416ED4D4}"/>
          </ac:spMkLst>
        </pc:spChg>
        <pc:spChg chg="del">
          <ac:chgData name="Durai Raj D" userId="8e5066d3-3d9d-471d-bdfc-6d4b703bbb12" providerId="ADAL" clId="{D57390D4-DD4C-4354-B5CE-685650F8791B}" dt="2024-04-01T10:22:14.835" v="11" actId="478"/>
          <ac:spMkLst>
            <pc:docMk/>
            <pc:sldMk cId="180692233" sldId="2147473307"/>
            <ac:spMk id="12" creationId="{40CA8539-EA56-06EC-1EE6-F3D7F643BC07}"/>
          </ac:spMkLst>
        </pc:spChg>
        <pc:spChg chg="add mod">
          <ac:chgData name="Durai Raj D" userId="8e5066d3-3d9d-471d-bdfc-6d4b703bbb12" providerId="ADAL" clId="{D57390D4-DD4C-4354-B5CE-685650F8791B}" dt="2024-04-01T10:29:07.606" v="393"/>
          <ac:spMkLst>
            <pc:docMk/>
            <pc:sldMk cId="180692233" sldId="2147473307"/>
            <ac:spMk id="14" creationId="{6EFDCA92-4756-1AF5-E9DE-D2403B75A6C2}"/>
          </ac:spMkLst>
        </pc:spChg>
        <pc:spChg chg="mod">
          <ac:chgData name="Durai Raj D" userId="8e5066d3-3d9d-471d-bdfc-6d4b703bbb12" providerId="ADAL" clId="{D57390D4-DD4C-4354-B5CE-685650F8791B}" dt="2024-04-01T10:27:42.251" v="369" actId="1037"/>
          <ac:spMkLst>
            <pc:docMk/>
            <pc:sldMk cId="180692233" sldId="2147473307"/>
            <ac:spMk id="15" creationId="{7AA70ACA-86BC-28E6-A89C-EB48D0C3F7CA}"/>
          </ac:spMkLst>
        </pc:spChg>
        <pc:spChg chg="mod">
          <ac:chgData name="Durai Raj D" userId="8e5066d3-3d9d-471d-bdfc-6d4b703bbb12" providerId="ADAL" clId="{D57390D4-DD4C-4354-B5CE-685650F8791B}" dt="2024-04-01T10:27:42.251" v="369" actId="1037"/>
          <ac:spMkLst>
            <pc:docMk/>
            <pc:sldMk cId="180692233" sldId="2147473307"/>
            <ac:spMk id="16" creationId="{7942ACAA-88AC-325C-BEAF-12462DFC0C35}"/>
          </ac:spMkLst>
        </pc:spChg>
        <pc:spChg chg="add mod">
          <ac:chgData name="Durai Raj D" userId="8e5066d3-3d9d-471d-bdfc-6d4b703bbb12" providerId="ADAL" clId="{D57390D4-DD4C-4354-B5CE-685650F8791B}" dt="2024-04-01T10:59:09.223" v="719" actId="1076"/>
          <ac:spMkLst>
            <pc:docMk/>
            <pc:sldMk cId="180692233" sldId="2147473307"/>
            <ac:spMk id="19" creationId="{177614AE-BC61-C9AD-F49C-EDE6E38D5836}"/>
          </ac:spMkLst>
        </pc:spChg>
        <pc:spChg chg="mod">
          <ac:chgData name="Durai Raj D" userId="8e5066d3-3d9d-471d-bdfc-6d4b703bbb12" providerId="ADAL" clId="{D57390D4-DD4C-4354-B5CE-685650F8791B}" dt="2024-04-01T11:24:37.806" v="728" actId="207"/>
          <ac:spMkLst>
            <pc:docMk/>
            <pc:sldMk cId="180692233" sldId="2147473307"/>
            <ac:spMk id="42" creationId="{478C5C18-DDB8-1D5B-F8C1-B1FDDA527711}"/>
          </ac:spMkLst>
        </pc:spChg>
        <pc:spChg chg="mod">
          <ac:chgData name="Durai Raj D" userId="8e5066d3-3d9d-471d-bdfc-6d4b703bbb12" providerId="ADAL" clId="{D57390D4-DD4C-4354-B5CE-685650F8791B}" dt="2024-04-01T11:24:55.906" v="732" actId="207"/>
          <ac:spMkLst>
            <pc:docMk/>
            <pc:sldMk cId="180692233" sldId="2147473307"/>
            <ac:spMk id="43" creationId="{8148B047-65F2-2436-D887-DADFA8AD3826}"/>
          </ac:spMkLst>
        </pc:spChg>
        <pc:spChg chg="mod">
          <ac:chgData name="Durai Raj D" userId="8e5066d3-3d9d-471d-bdfc-6d4b703bbb12" providerId="ADAL" clId="{D57390D4-DD4C-4354-B5CE-685650F8791B}" dt="2024-04-01T11:25:00.592" v="733" actId="207"/>
          <ac:spMkLst>
            <pc:docMk/>
            <pc:sldMk cId="180692233" sldId="2147473307"/>
            <ac:spMk id="44" creationId="{6B2686A9-A4B6-90E4-240B-99377E59FC39}"/>
          </ac:spMkLst>
        </pc:spChg>
        <pc:spChg chg="mod">
          <ac:chgData name="Durai Raj D" userId="8e5066d3-3d9d-471d-bdfc-6d4b703bbb12" providerId="ADAL" clId="{D57390D4-DD4C-4354-B5CE-685650F8791B}" dt="2024-04-01T11:24:41.730" v="729" actId="207"/>
          <ac:spMkLst>
            <pc:docMk/>
            <pc:sldMk cId="180692233" sldId="2147473307"/>
            <ac:spMk id="91" creationId="{AEE50EA0-9535-2953-AD83-FB45B440EA9B}"/>
          </ac:spMkLst>
        </pc:spChg>
        <pc:spChg chg="mod">
          <ac:chgData name="Durai Raj D" userId="8e5066d3-3d9d-471d-bdfc-6d4b703bbb12" providerId="ADAL" clId="{D57390D4-DD4C-4354-B5CE-685650F8791B}" dt="2024-04-01T11:25:05.027" v="734" actId="207"/>
          <ac:spMkLst>
            <pc:docMk/>
            <pc:sldMk cId="180692233" sldId="2147473307"/>
            <ac:spMk id="92" creationId="{E7397BA9-70D1-6DF2-2C9A-ADF42E485273}"/>
          </ac:spMkLst>
        </pc:spChg>
        <pc:spChg chg="mod">
          <ac:chgData name="Durai Raj D" userId="8e5066d3-3d9d-471d-bdfc-6d4b703bbb12" providerId="ADAL" clId="{D57390D4-DD4C-4354-B5CE-685650F8791B}" dt="2024-04-01T11:25:10.167" v="735" actId="207"/>
          <ac:spMkLst>
            <pc:docMk/>
            <pc:sldMk cId="180692233" sldId="2147473307"/>
            <ac:spMk id="93" creationId="{CDA642A2-C819-0B50-3FB4-82336C0CE710}"/>
          </ac:spMkLst>
        </pc:spChg>
        <pc:spChg chg="mod">
          <ac:chgData name="Durai Raj D" userId="8e5066d3-3d9d-471d-bdfc-6d4b703bbb12" providerId="ADAL" clId="{D57390D4-DD4C-4354-B5CE-685650F8791B}" dt="2024-04-01T11:24:32.570" v="727" actId="207"/>
          <ac:spMkLst>
            <pc:docMk/>
            <pc:sldMk cId="180692233" sldId="2147473307"/>
            <ac:spMk id="115" creationId="{D7986A2F-7E8B-3F89-1F80-00C4FD4A2C2A}"/>
          </ac:spMkLst>
        </pc:spChg>
        <pc:spChg chg="mod">
          <ac:chgData name="Durai Raj D" userId="8e5066d3-3d9d-471d-bdfc-6d4b703bbb12" providerId="ADAL" clId="{D57390D4-DD4C-4354-B5CE-685650F8791B}" dt="2024-04-01T11:24:51.488" v="731" actId="207"/>
          <ac:spMkLst>
            <pc:docMk/>
            <pc:sldMk cId="180692233" sldId="2147473307"/>
            <ac:spMk id="116" creationId="{1AE711B3-23E9-4B0F-A903-CB55143833AF}"/>
          </ac:spMkLst>
        </pc:spChg>
        <pc:spChg chg="mod">
          <ac:chgData name="Durai Raj D" userId="8e5066d3-3d9d-471d-bdfc-6d4b703bbb12" providerId="ADAL" clId="{D57390D4-DD4C-4354-B5CE-685650F8791B}" dt="2024-04-01T11:24:47.211" v="730" actId="207"/>
          <ac:spMkLst>
            <pc:docMk/>
            <pc:sldMk cId="180692233" sldId="2147473307"/>
            <ac:spMk id="117" creationId="{2E0FD4D7-F961-5F4C-1170-DB6762AA1167}"/>
          </ac:spMkLst>
        </pc:spChg>
        <pc:spChg chg="mod">
          <ac:chgData name="Durai Raj D" userId="8e5066d3-3d9d-471d-bdfc-6d4b703bbb12" providerId="ADAL" clId="{D57390D4-DD4C-4354-B5CE-685650F8791B}" dt="2024-04-01T10:27:42.251" v="369" actId="1037"/>
          <ac:spMkLst>
            <pc:docMk/>
            <pc:sldMk cId="180692233" sldId="2147473307"/>
            <ac:spMk id="141" creationId="{4FBD1EB8-B7E8-B7D7-B242-BB13E56F4C56}"/>
          </ac:spMkLst>
        </pc:spChg>
        <pc:spChg chg="mod">
          <ac:chgData name="Durai Raj D" userId="8e5066d3-3d9d-471d-bdfc-6d4b703bbb12" providerId="ADAL" clId="{D57390D4-DD4C-4354-B5CE-685650F8791B}" dt="2024-04-01T10:27:42.251" v="369" actId="1037"/>
          <ac:spMkLst>
            <pc:docMk/>
            <pc:sldMk cId="180692233" sldId="2147473307"/>
            <ac:spMk id="149" creationId="{26DFC91F-B107-E4D0-1F7C-265083C138BF}"/>
          </ac:spMkLst>
        </pc:spChg>
        <pc:spChg chg="mod">
          <ac:chgData name="Durai Raj D" userId="8e5066d3-3d9d-471d-bdfc-6d4b703bbb12" providerId="ADAL" clId="{D57390D4-DD4C-4354-B5CE-685650F8791B}" dt="2024-04-01T10:27:42.251" v="369" actId="1037"/>
          <ac:spMkLst>
            <pc:docMk/>
            <pc:sldMk cId="180692233" sldId="2147473307"/>
            <ac:spMk id="150" creationId="{12464031-AAC0-533E-A54E-0B189FF7B6E8}"/>
          </ac:spMkLst>
        </pc:spChg>
        <pc:spChg chg="mod">
          <ac:chgData name="Durai Raj D" userId="8e5066d3-3d9d-471d-bdfc-6d4b703bbb12" providerId="ADAL" clId="{D57390D4-DD4C-4354-B5CE-685650F8791B}" dt="2024-04-01T10:27:42.251" v="369" actId="1037"/>
          <ac:spMkLst>
            <pc:docMk/>
            <pc:sldMk cId="180692233" sldId="2147473307"/>
            <ac:spMk id="151" creationId="{6B5C7CE7-0B01-6367-6B3D-E96A6BB1B570}"/>
          </ac:spMkLst>
        </pc:spChg>
        <pc:spChg chg="del">
          <ac:chgData name="Durai Raj D" userId="8e5066d3-3d9d-471d-bdfc-6d4b703bbb12" providerId="ADAL" clId="{D57390D4-DD4C-4354-B5CE-685650F8791B}" dt="2024-04-01T10:22:14.835" v="11" actId="478"/>
          <ac:spMkLst>
            <pc:docMk/>
            <pc:sldMk cId="180692233" sldId="2147473307"/>
            <ac:spMk id="153" creationId="{1FB187B1-CDD6-B111-182E-76969AF75D1D}"/>
          </ac:spMkLst>
        </pc:spChg>
        <pc:spChg chg="del">
          <ac:chgData name="Durai Raj D" userId="8e5066d3-3d9d-471d-bdfc-6d4b703bbb12" providerId="ADAL" clId="{D57390D4-DD4C-4354-B5CE-685650F8791B}" dt="2024-04-01T10:22:14.835" v="11" actId="478"/>
          <ac:spMkLst>
            <pc:docMk/>
            <pc:sldMk cId="180692233" sldId="2147473307"/>
            <ac:spMk id="154" creationId="{F6C874BB-4BF1-291A-382E-926BDD68E708}"/>
          </ac:spMkLst>
        </pc:spChg>
        <pc:spChg chg="del">
          <ac:chgData name="Durai Raj D" userId="8e5066d3-3d9d-471d-bdfc-6d4b703bbb12" providerId="ADAL" clId="{D57390D4-DD4C-4354-B5CE-685650F8791B}" dt="2024-04-01T10:22:14.835" v="11" actId="478"/>
          <ac:spMkLst>
            <pc:docMk/>
            <pc:sldMk cId="180692233" sldId="2147473307"/>
            <ac:spMk id="155" creationId="{D7FE4A6F-2A65-4798-F3AF-98D1CDCB148F}"/>
          </ac:spMkLst>
        </pc:spChg>
        <pc:spChg chg="del">
          <ac:chgData name="Durai Raj D" userId="8e5066d3-3d9d-471d-bdfc-6d4b703bbb12" providerId="ADAL" clId="{D57390D4-DD4C-4354-B5CE-685650F8791B}" dt="2024-04-01T10:22:14.835" v="11" actId="478"/>
          <ac:spMkLst>
            <pc:docMk/>
            <pc:sldMk cId="180692233" sldId="2147473307"/>
            <ac:spMk id="158" creationId="{CDF01E38-4D3E-B4D4-4E95-84185C73942D}"/>
          </ac:spMkLst>
        </pc:spChg>
        <pc:grpChg chg="mod">
          <ac:chgData name="Durai Raj D" userId="8e5066d3-3d9d-471d-bdfc-6d4b703bbb12" providerId="ADAL" clId="{D57390D4-DD4C-4354-B5CE-685650F8791B}" dt="2024-04-01T10:27:42.251" v="369" actId="1037"/>
          <ac:grpSpMkLst>
            <pc:docMk/>
            <pc:sldMk cId="180692233" sldId="2147473307"/>
            <ac:grpSpMk id="114" creationId="{E775BB0E-6BCE-DF12-C90F-05E0B7BB50D3}"/>
          </ac:grpSpMkLst>
        </pc:grpChg>
        <pc:grpChg chg="mod">
          <ac:chgData name="Durai Raj D" userId="8e5066d3-3d9d-471d-bdfc-6d4b703bbb12" providerId="ADAL" clId="{D57390D4-DD4C-4354-B5CE-685650F8791B}" dt="2024-04-01T10:27:42.251" v="369" actId="1037"/>
          <ac:grpSpMkLst>
            <pc:docMk/>
            <pc:sldMk cId="180692233" sldId="2147473307"/>
            <ac:grpSpMk id="138" creationId="{25CA8CBE-AA8B-AA9F-0154-16EDEC210FAC}"/>
          </ac:grpSpMkLst>
        </pc:grpChg>
        <pc:grpChg chg="mod">
          <ac:chgData name="Durai Raj D" userId="8e5066d3-3d9d-471d-bdfc-6d4b703bbb12" providerId="ADAL" clId="{D57390D4-DD4C-4354-B5CE-685650F8791B}" dt="2024-04-01T10:27:42.251" v="369" actId="1037"/>
          <ac:grpSpMkLst>
            <pc:docMk/>
            <pc:sldMk cId="180692233" sldId="2147473307"/>
            <ac:grpSpMk id="139" creationId="{5BEDE774-E6A8-696C-73B3-D25386855EB9}"/>
          </ac:grpSpMkLst>
        </pc:grpChg>
        <pc:cxnChg chg="mod">
          <ac:chgData name="Durai Raj D" userId="8e5066d3-3d9d-471d-bdfc-6d4b703bbb12" providerId="ADAL" clId="{D57390D4-DD4C-4354-B5CE-685650F8791B}" dt="2024-04-01T10:27:42.251" v="369" actId="1037"/>
          <ac:cxnSpMkLst>
            <pc:docMk/>
            <pc:sldMk cId="180692233" sldId="2147473307"/>
            <ac:cxnSpMk id="7" creationId="{C2FA7451-0886-8CBC-6692-D3357A891F44}"/>
          </ac:cxnSpMkLst>
        </pc:cxnChg>
        <pc:cxnChg chg="mod">
          <ac:chgData name="Durai Raj D" userId="8e5066d3-3d9d-471d-bdfc-6d4b703bbb12" providerId="ADAL" clId="{D57390D4-DD4C-4354-B5CE-685650F8791B}" dt="2024-04-01T10:27:42.251" v="369" actId="1037"/>
          <ac:cxnSpMkLst>
            <pc:docMk/>
            <pc:sldMk cId="180692233" sldId="2147473307"/>
            <ac:cxnSpMk id="10" creationId="{684183D0-402E-DBB5-9698-47804001EF3B}"/>
          </ac:cxnSpMkLst>
        </pc:cxnChg>
        <pc:cxnChg chg="mod">
          <ac:chgData name="Durai Raj D" userId="8e5066d3-3d9d-471d-bdfc-6d4b703bbb12" providerId="ADAL" clId="{D57390D4-DD4C-4354-B5CE-685650F8791B}" dt="2024-04-01T10:27:53.020" v="370" actId="14100"/>
          <ac:cxnSpMkLst>
            <pc:docMk/>
            <pc:sldMk cId="180692233" sldId="2147473307"/>
            <ac:cxnSpMk id="143" creationId="{412C9F43-5C9A-E10A-EB34-85E97F125170}"/>
          </ac:cxnSpMkLst>
        </pc:cxnChg>
        <pc:cxnChg chg="mod">
          <ac:chgData name="Durai Raj D" userId="8e5066d3-3d9d-471d-bdfc-6d4b703bbb12" providerId="ADAL" clId="{D57390D4-DD4C-4354-B5CE-685650F8791B}" dt="2024-04-01T10:27:58.299" v="371" actId="14100"/>
          <ac:cxnSpMkLst>
            <pc:docMk/>
            <pc:sldMk cId="180692233" sldId="2147473307"/>
            <ac:cxnSpMk id="156" creationId="{87BC83A1-E8E3-4D54-7725-C0ABB4F32CA9}"/>
          </ac:cxnSpMkLst>
        </pc:cxnChg>
      </pc:sldChg>
      <pc:sldChg chg="modSp mod">
        <pc:chgData name="Durai Raj D" userId="8e5066d3-3d9d-471d-bdfc-6d4b703bbb12" providerId="ADAL" clId="{D57390D4-DD4C-4354-B5CE-685650F8791B}" dt="2024-04-01T11:28:01.560" v="757"/>
        <pc:sldMkLst>
          <pc:docMk/>
          <pc:sldMk cId="3573551418" sldId="2147473440"/>
        </pc:sldMkLst>
        <pc:spChg chg="mod">
          <ac:chgData name="Durai Raj D" userId="8e5066d3-3d9d-471d-bdfc-6d4b703bbb12" providerId="ADAL" clId="{D57390D4-DD4C-4354-B5CE-685650F8791B}" dt="2024-04-01T11:26:56.545" v="749" actId="207"/>
          <ac:spMkLst>
            <pc:docMk/>
            <pc:sldMk cId="3573551418" sldId="2147473440"/>
            <ac:spMk id="16" creationId="{F30FA80B-7021-4030-A06D-125D96AAAAF6}"/>
          </ac:spMkLst>
        </pc:spChg>
        <pc:spChg chg="mod">
          <ac:chgData name="Durai Raj D" userId="8e5066d3-3d9d-471d-bdfc-6d4b703bbb12" providerId="ADAL" clId="{D57390D4-DD4C-4354-B5CE-685650F8791B}" dt="2024-04-01T11:26:52.996" v="748" actId="207"/>
          <ac:spMkLst>
            <pc:docMk/>
            <pc:sldMk cId="3573551418" sldId="2147473440"/>
            <ac:spMk id="18" creationId="{53E9B9E1-90E1-4B80-ACBE-D96DC697D09B}"/>
          </ac:spMkLst>
        </pc:spChg>
        <pc:spChg chg="mod">
          <ac:chgData name="Durai Raj D" userId="8e5066d3-3d9d-471d-bdfc-6d4b703bbb12" providerId="ADAL" clId="{D57390D4-DD4C-4354-B5CE-685650F8791B}" dt="2024-04-01T11:26:49.556" v="747" actId="207"/>
          <ac:spMkLst>
            <pc:docMk/>
            <pc:sldMk cId="3573551418" sldId="2147473440"/>
            <ac:spMk id="22" creationId="{9EAAE877-6509-4CF0-A668-33ED0EF32DF9}"/>
          </ac:spMkLst>
        </pc:spChg>
        <pc:spChg chg="mod">
          <ac:chgData name="Durai Raj D" userId="8e5066d3-3d9d-471d-bdfc-6d4b703bbb12" providerId="ADAL" clId="{D57390D4-DD4C-4354-B5CE-685650F8791B}" dt="2024-04-01T11:27:03.543" v="751" actId="207"/>
          <ac:spMkLst>
            <pc:docMk/>
            <pc:sldMk cId="3573551418" sldId="2147473440"/>
            <ac:spMk id="26" creationId="{96BEA4DE-E712-4D05-9080-E7D7295B4F57}"/>
          </ac:spMkLst>
        </pc:spChg>
        <pc:spChg chg="mod">
          <ac:chgData name="Durai Raj D" userId="8e5066d3-3d9d-471d-bdfc-6d4b703bbb12" providerId="ADAL" clId="{D57390D4-DD4C-4354-B5CE-685650F8791B}" dt="2024-04-01T11:26:46.124" v="746" actId="207"/>
          <ac:spMkLst>
            <pc:docMk/>
            <pc:sldMk cId="3573551418" sldId="2147473440"/>
            <ac:spMk id="29" creationId="{30410DC0-20ED-4122-B141-C6DED359ED00}"/>
          </ac:spMkLst>
        </pc:spChg>
        <pc:spChg chg="mod">
          <ac:chgData name="Durai Raj D" userId="8e5066d3-3d9d-471d-bdfc-6d4b703bbb12" providerId="ADAL" clId="{D57390D4-DD4C-4354-B5CE-685650F8791B}" dt="2024-04-01T11:27:11.281" v="753" actId="207"/>
          <ac:spMkLst>
            <pc:docMk/>
            <pc:sldMk cId="3573551418" sldId="2147473440"/>
            <ac:spMk id="77" creationId="{DC96EB05-41C8-496C-9B66-CCF205FDDEEE}"/>
          </ac:spMkLst>
        </pc:spChg>
        <pc:spChg chg="mod">
          <ac:chgData name="Durai Raj D" userId="8e5066d3-3d9d-471d-bdfc-6d4b703bbb12" providerId="ADAL" clId="{D57390D4-DD4C-4354-B5CE-685650F8791B}" dt="2024-04-01T11:27:15.336" v="754" actId="207"/>
          <ac:spMkLst>
            <pc:docMk/>
            <pc:sldMk cId="3573551418" sldId="2147473440"/>
            <ac:spMk id="83" creationId="{098A97A7-FA49-4249-B846-6DCCAF936115}"/>
          </ac:spMkLst>
        </pc:spChg>
        <pc:spChg chg="mod">
          <ac:chgData name="Durai Raj D" userId="8e5066d3-3d9d-471d-bdfc-6d4b703bbb12" providerId="ADAL" clId="{D57390D4-DD4C-4354-B5CE-685650F8791B}" dt="2024-04-01T11:27:07.227" v="752" actId="207"/>
          <ac:spMkLst>
            <pc:docMk/>
            <pc:sldMk cId="3573551418" sldId="2147473440"/>
            <ac:spMk id="88" creationId="{8BC35534-A777-4AE1-9CDD-80E7F84737EF}"/>
          </ac:spMkLst>
        </pc:spChg>
        <pc:spChg chg="mod">
          <ac:chgData name="Durai Raj D" userId="8e5066d3-3d9d-471d-bdfc-6d4b703bbb12" providerId="ADAL" clId="{D57390D4-DD4C-4354-B5CE-685650F8791B}" dt="2024-04-01T11:26:59.510" v="750" actId="207"/>
          <ac:spMkLst>
            <pc:docMk/>
            <pc:sldMk cId="3573551418" sldId="2147473440"/>
            <ac:spMk id="100" creationId="{B3111DFD-AD08-4E1C-A211-0FF3404C439F}"/>
          </ac:spMkLst>
        </pc:spChg>
        <pc:spChg chg="mod">
          <ac:chgData name="Durai Raj D" userId="8e5066d3-3d9d-471d-bdfc-6d4b703bbb12" providerId="ADAL" clId="{D57390D4-DD4C-4354-B5CE-685650F8791B}" dt="2024-04-01T11:27:19.367" v="755" actId="207"/>
          <ac:spMkLst>
            <pc:docMk/>
            <pc:sldMk cId="3573551418" sldId="2147473440"/>
            <ac:spMk id="128" creationId="{27ECC173-8F4C-487A-A44F-46F525265A78}"/>
          </ac:spMkLst>
        </pc:spChg>
        <pc:picChg chg="mod">
          <ac:chgData name="Durai Raj D" userId="8e5066d3-3d9d-471d-bdfc-6d4b703bbb12" providerId="ADAL" clId="{D57390D4-DD4C-4354-B5CE-685650F8791B}" dt="2024-04-01T11:28:01.560" v="757"/>
          <ac:picMkLst>
            <pc:docMk/>
            <pc:sldMk cId="3573551418" sldId="2147473440"/>
            <ac:picMk id="6" creationId="{55070BF3-5F59-47ED-80B7-BB6C2B43F26E}"/>
          </ac:picMkLst>
        </pc:picChg>
        <pc:picChg chg="mod">
          <ac:chgData name="Durai Raj D" userId="8e5066d3-3d9d-471d-bdfc-6d4b703bbb12" providerId="ADAL" clId="{D57390D4-DD4C-4354-B5CE-685650F8791B}" dt="2024-04-01T11:27:51.093" v="756"/>
          <ac:picMkLst>
            <pc:docMk/>
            <pc:sldMk cId="3573551418" sldId="2147473440"/>
            <ac:picMk id="8" creationId="{CB369C2C-6F79-436F-9A58-089322E087D6}"/>
          </ac:picMkLst>
        </pc:picChg>
      </pc:sldChg>
      <pc:sldChg chg="addSp modSp mod">
        <pc:chgData name="Durai Raj D" userId="8e5066d3-3d9d-471d-bdfc-6d4b703bbb12" providerId="ADAL" clId="{D57390D4-DD4C-4354-B5CE-685650F8791B}" dt="2024-04-01T10:51:51.225" v="673" actId="20577"/>
        <pc:sldMkLst>
          <pc:docMk/>
          <pc:sldMk cId="1034149967" sldId="2147473446"/>
        </pc:sldMkLst>
        <pc:spChg chg="add mod">
          <ac:chgData name="Durai Raj D" userId="8e5066d3-3d9d-471d-bdfc-6d4b703bbb12" providerId="ADAL" clId="{D57390D4-DD4C-4354-B5CE-685650F8791B}" dt="2024-04-01T10:51:51.225" v="673" actId="20577"/>
          <ac:spMkLst>
            <pc:docMk/>
            <pc:sldMk cId="1034149967" sldId="2147473446"/>
            <ac:spMk id="3" creationId="{EA9F35FA-534C-2431-B168-A883AE396C03}"/>
          </ac:spMkLst>
        </pc:spChg>
      </pc:sldChg>
      <pc:sldChg chg="modSp mod">
        <pc:chgData name="Durai Raj D" userId="8e5066d3-3d9d-471d-bdfc-6d4b703bbb12" providerId="ADAL" clId="{D57390D4-DD4C-4354-B5CE-685650F8791B}" dt="2024-04-01T10:44:46.101" v="640" actId="1076"/>
        <pc:sldMkLst>
          <pc:docMk/>
          <pc:sldMk cId="4130457454" sldId="2147473450"/>
        </pc:sldMkLst>
        <pc:spChg chg="mod">
          <ac:chgData name="Durai Raj D" userId="8e5066d3-3d9d-471d-bdfc-6d4b703bbb12" providerId="ADAL" clId="{D57390D4-DD4C-4354-B5CE-685650F8791B}" dt="2024-04-01T10:44:46.101" v="640" actId="1076"/>
          <ac:spMkLst>
            <pc:docMk/>
            <pc:sldMk cId="4130457454" sldId="2147473450"/>
            <ac:spMk id="2" creationId="{01FB2A87-73AE-F26E-C653-949C736B0F81}"/>
          </ac:spMkLst>
        </pc:spChg>
      </pc:sldChg>
      <pc:sldChg chg="addSp delSp modSp add mod ord">
        <pc:chgData name="Durai Raj D" userId="8e5066d3-3d9d-471d-bdfc-6d4b703bbb12" providerId="ADAL" clId="{D57390D4-DD4C-4354-B5CE-685650F8791B}" dt="2024-04-01T10:53:37.501" v="706" actId="1076"/>
        <pc:sldMkLst>
          <pc:docMk/>
          <pc:sldMk cId="3172229340" sldId="2147473451"/>
        </pc:sldMkLst>
        <pc:spChg chg="mod">
          <ac:chgData name="Durai Raj D" userId="8e5066d3-3d9d-471d-bdfc-6d4b703bbb12" providerId="ADAL" clId="{D57390D4-DD4C-4354-B5CE-685650F8791B}" dt="2024-04-01T10:44:35.436" v="638" actId="1076"/>
          <ac:spMkLst>
            <pc:docMk/>
            <pc:sldMk cId="3172229340" sldId="2147473451"/>
            <ac:spMk id="2" creationId="{01FB2A87-73AE-F26E-C653-949C736B0F81}"/>
          </ac:spMkLst>
        </pc:spChg>
        <pc:spChg chg="add mod">
          <ac:chgData name="Durai Raj D" userId="8e5066d3-3d9d-471d-bdfc-6d4b703bbb12" providerId="ADAL" clId="{D57390D4-DD4C-4354-B5CE-685650F8791B}" dt="2024-04-01T10:53:35.704" v="703" actId="14100"/>
          <ac:spMkLst>
            <pc:docMk/>
            <pc:sldMk cId="3172229340" sldId="2147473451"/>
            <ac:spMk id="5" creationId="{E0AE9D4F-7E6D-9E5C-CAED-658B8E8B2E9D}"/>
          </ac:spMkLst>
        </pc:spChg>
        <pc:spChg chg="add del mod">
          <ac:chgData name="Durai Raj D" userId="8e5066d3-3d9d-471d-bdfc-6d4b703bbb12" providerId="ADAL" clId="{D57390D4-DD4C-4354-B5CE-685650F8791B}" dt="2024-04-01T10:36:49.804" v="616" actId="478"/>
          <ac:spMkLst>
            <pc:docMk/>
            <pc:sldMk cId="3172229340" sldId="2147473451"/>
            <ac:spMk id="6" creationId="{5C6C6DE7-5E47-2CCD-40A5-E733286499C6}"/>
          </ac:spMkLst>
        </pc:spChg>
        <pc:spChg chg="add mod">
          <ac:chgData name="Durai Raj D" userId="8e5066d3-3d9d-471d-bdfc-6d4b703bbb12" providerId="ADAL" clId="{D57390D4-DD4C-4354-B5CE-685650F8791B}" dt="2024-04-01T10:53:37.035" v="705" actId="14100"/>
          <ac:spMkLst>
            <pc:docMk/>
            <pc:sldMk cId="3172229340" sldId="2147473451"/>
            <ac:spMk id="7" creationId="{A600D635-9FED-EE9C-E9A8-8A58168ED5F4}"/>
          </ac:spMkLst>
        </pc:spChg>
        <pc:spChg chg="add mod">
          <ac:chgData name="Durai Raj D" userId="8e5066d3-3d9d-471d-bdfc-6d4b703bbb12" providerId="ADAL" clId="{D57390D4-DD4C-4354-B5CE-685650F8791B}" dt="2024-04-01T10:53:37.035" v="705" actId="14100"/>
          <ac:spMkLst>
            <pc:docMk/>
            <pc:sldMk cId="3172229340" sldId="2147473451"/>
            <ac:spMk id="8" creationId="{C81437E3-265C-7DB7-6BE8-4197866C3268}"/>
          </ac:spMkLst>
        </pc:spChg>
        <pc:spChg chg="add mod">
          <ac:chgData name="Durai Raj D" userId="8e5066d3-3d9d-471d-bdfc-6d4b703bbb12" providerId="ADAL" clId="{D57390D4-DD4C-4354-B5CE-685650F8791B}" dt="2024-04-01T10:53:37.035" v="705" actId="14100"/>
          <ac:spMkLst>
            <pc:docMk/>
            <pc:sldMk cId="3172229340" sldId="2147473451"/>
            <ac:spMk id="10" creationId="{577FAA39-67DE-15A6-EB3A-435638EA9532}"/>
          </ac:spMkLst>
        </pc:spChg>
        <pc:spChg chg="add mod">
          <ac:chgData name="Durai Raj D" userId="8e5066d3-3d9d-471d-bdfc-6d4b703bbb12" providerId="ADAL" clId="{D57390D4-DD4C-4354-B5CE-685650F8791B}" dt="2024-04-01T10:53:37.035" v="705" actId="14100"/>
          <ac:spMkLst>
            <pc:docMk/>
            <pc:sldMk cId="3172229340" sldId="2147473451"/>
            <ac:spMk id="11" creationId="{67C606D3-E612-AAF6-A8B5-2DB6A8E6C903}"/>
          </ac:spMkLst>
        </pc:spChg>
        <pc:spChg chg="del">
          <ac:chgData name="Durai Raj D" userId="8e5066d3-3d9d-471d-bdfc-6d4b703bbb12" providerId="ADAL" clId="{D57390D4-DD4C-4354-B5CE-685650F8791B}" dt="2024-04-01T10:19:22.562" v="9" actId="478"/>
          <ac:spMkLst>
            <pc:docMk/>
            <pc:sldMk cId="3172229340" sldId="2147473451"/>
            <ac:spMk id="20" creationId="{20F25E4C-D558-5167-D667-5AC2D5E1E521}"/>
          </ac:spMkLst>
        </pc:spChg>
        <pc:spChg chg="del">
          <ac:chgData name="Durai Raj D" userId="8e5066d3-3d9d-471d-bdfc-6d4b703bbb12" providerId="ADAL" clId="{D57390D4-DD4C-4354-B5CE-685650F8791B}" dt="2024-04-01T10:19:22.562" v="9" actId="478"/>
          <ac:spMkLst>
            <pc:docMk/>
            <pc:sldMk cId="3172229340" sldId="2147473451"/>
            <ac:spMk id="21" creationId="{63499731-393C-0179-315E-7A8467E1D13E}"/>
          </ac:spMkLst>
        </pc:spChg>
        <pc:picChg chg="add mod">
          <ac:chgData name="Durai Raj D" userId="8e5066d3-3d9d-471d-bdfc-6d4b703bbb12" providerId="ADAL" clId="{D57390D4-DD4C-4354-B5CE-685650F8791B}" dt="2024-04-01T10:29:54.185" v="396" actId="14100"/>
          <ac:picMkLst>
            <pc:docMk/>
            <pc:sldMk cId="3172229340" sldId="2147473451"/>
            <ac:picMk id="3" creationId="{3D7301FC-C8E1-8E94-81E5-9B39B544B7F7}"/>
          </ac:picMkLst>
        </pc:picChg>
        <pc:picChg chg="del">
          <ac:chgData name="Durai Raj D" userId="8e5066d3-3d9d-471d-bdfc-6d4b703bbb12" providerId="ADAL" clId="{D57390D4-DD4C-4354-B5CE-685650F8791B}" dt="2024-04-01T10:19:22.562" v="9" actId="478"/>
          <ac:picMkLst>
            <pc:docMk/>
            <pc:sldMk cId="3172229340" sldId="2147473451"/>
            <ac:picMk id="4" creationId="{F0CD854A-8563-2B9A-B2B1-796AFEB50AF6}"/>
          </ac:picMkLst>
        </pc:picChg>
        <pc:picChg chg="add mod">
          <ac:chgData name="Durai Raj D" userId="8e5066d3-3d9d-471d-bdfc-6d4b703bbb12" providerId="ADAL" clId="{D57390D4-DD4C-4354-B5CE-685650F8791B}" dt="2024-04-01T10:53:37.501" v="706" actId="1076"/>
          <ac:picMkLst>
            <pc:docMk/>
            <pc:sldMk cId="3172229340" sldId="2147473451"/>
            <ac:picMk id="13" creationId="{6D0206A0-964E-5B9B-81A7-4F15A9EBB362}"/>
          </ac:picMkLst>
        </pc:picChg>
        <pc:picChg chg="del">
          <ac:chgData name="Durai Raj D" userId="8e5066d3-3d9d-471d-bdfc-6d4b703bbb12" providerId="ADAL" clId="{D57390D4-DD4C-4354-B5CE-685650F8791B}" dt="2024-04-01T10:19:22.562" v="9" actId="478"/>
          <ac:picMkLst>
            <pc:docMk/>
            <pc:sldMk cId="3172229340" sldId="2147473451"/>
            <ac:picMk id="23" creationId="{1535A668-1C33-56C7-6DCB-73E4BAD4E46C}"/>
          </ac:picMkLst>
        </pc:picChg>
        <pc:cxnChg chg="del">
          <ac:chgData name="Durai Raj D" userId="8e5066d3-3d9d-471d-bdfc-6d4b703bbb12" providerId="ADAL" clId="{D57390D4-DD4C-4354-B5CE-685650F8791B}" dt="2024-04-01T10:19:22.562" v="9" actId="478"/>
          <ac:cxnSpMkLst>
            <pc:docMk/>
            <pc:sldMk cId="3172229340" sldId="2147473451"/>
            <ac:cxnSpMk id="9" creationId="{7D701850-4CD9-DBE3-4EEF-22F3A08C2A6D}"/>
          </ac:cxnSpMkLst>
        </pc:cxnChg>
        <pc:cxnChg chg="del">
          <ac:chgData name="Durai Raj D" userId="8e5066d3-3d9d-471d-bdfc-6d4b703bbb12" providerId="ADAL" clId="{D57390D4-DD4C-4354-B5CE-685650F8791B}" dt="2024-04-01T10:19:22.562" v="9" actId="478"/>
          <ac:cxnSpMkLst>
            <pc:docMk/>
            <pc:sldMk cId="3172229340" sldId="2147473451"/>
            <ac:cxnSpMk id="12" creationId="{F4BE0A6A-A565-DEC6-D7C8-5E4C5431FEC1}"/>
          </ac:cxnSpMkLst>
        </pc:cxnChg>
      </pc:sldChg>
      <pc:sldChg chg="add del">
        <pc:chgData name="Durai Raj D" userId="8e5066d3-3d9d-471d-bdfc-6d4b703bbb12" providerId="ADAL" clId="{D57390D4-DD4C-4354-B5CE-685650F8791B}" dt="2024-04-01T10:38:13.150" v="637" actId="47"/>
        <pc:sldMkLst>
          <pc:docMk/>
          <pc:sldMk cId="1298795780" sldId="2147473452"/>
        </pc:sldMkLst>
      </pc:sldChg>
    </pc:docChg>
  </pc:docChgLst>
  <pc:docChgLst>
    <pc:chgData name="Durai Raj D" userId="8e5066d3-3d9d-471d-bdfc-6d4b703bbb12" providerId="ADAL" clId="{511C849F-257C-42F1-B92F-18B401BF597A}"/>
    <pc:docChg chg="undo redo custSel addSld delSld modSld sldOrd modSection">
      <pc:chgData name="Durai Raj D" userId="8e5066d3-3d9d-471d-bdfc-6d4b703bbb12" providerId="ADAL" clId="{511C849F-257C-42F1-B92F-18B401BF597A}" dt="2024-04-01T09:55:39.885" v="4755" actId="47"/>
      <pc:docMkLst>
        <pc:docMk/>
      </pc:docMkLst>
      <pc:sldChg chg="modSp mod">
        <pc:chgData name="Durai Raj D" userId="8e5066d3-3d9d-471d-bdfc-6d4b703bbb12" providerId="ADAL" clId="{511C849F-257C-42F1-B92F-18B401BF597A}" dt="2024-04-01T08:10:21.375" v="3403" actId="20577"/>
        <pc:sldMkLst>
          <pc:docMk/>
          <pc:sldMk cId="3167140657" sldId="256"/>
        </pc:sldMkLst>
        <pc:spChg chg="mod">
          <ac:chgData name="Durai Raj D" userId="8e5066d3-3d9d-471d-bdfc-6d4b703bbb12" providerId="ADAL" clId="{511C849F-257C-42F1-B92F-18B401BF597A}" dt="2024-04-01T08:10:21.375" v="3403" actId="20577"/>
          <ac:spMkLst>
            <pc:docMk/>
            <pc:sldMk cId="3167140657" sldId="256"/>
            <ac:spMk id="3" creationId="{EC3A274B-B09C-428A-2CBE-8B8F4292E8F6}"/>
          </ac:spMkLst>
        </pc:spChg>
      </pc:sldChg>
      <pc:sldChg chg="del">
        <pc:chgData name="Durai Raj D" userId="8e5066d3-3d9d-471d-bdfc-6d4b703bbb12" providerId="ADAL" clId="{511C849F-257C-42F1-B92F-18B401BF597A}" dt="2024-04-01T07:49:18.968" v="2956" actId="2696"/>
        <pc:sldMkLst>
          <pc:docMk/>
          <pc:sldMk cId="356583023" sldId="265"/>
        </pc:sldMkLst>
      </pc:sldChg>
      <pc:sldChg chg="add">
        <pc:chgData name="Durai Raj D" userId="8e5066d3-3d9d-471d-bdfc-6d4b703bbb12" providerId="ADAL" clId="{511C849F-257C-42F1-B92F-18B401BF597A}" dt="2024-04-01T07:49:28.462" v="2957"/>
        <pc:sldMkLst>
          <pc:docMk/>
          <pc:sldMk cId="2556000191" sldId="265"/>
        </pc:sldMkLst>
      </pc:sldChg>
      <pc:sldChg chg="addSp delSp modSp mod">
        <pc:chgData name="Durai Raj D" userId="8e5066d3-3d9d-471d-bdfc-6d4b703bbb12" providerId="ADAL" clId="{511C849F-257C-42F1-B92F-18B401BF597A}" dt="2024-04-01T08:52:46.334" v="3715" actId="478"/>
        <pc:sldMkLst>
          <pc:docMk/>
          <pc:sldMk cId="3658951301" sldId="268"/>
        </pc:sldMkLst>
        <pc:spChg chg="mod">
          <ac:chgData name="Durai Raj D" userId="8e5066d3-3d9d-471d-bdfc-6d4b703bbb12" providerId="ADAL" clId="{511C849F-257C-42F1-B92F-18B401BF597A}" dt="2024-04-01T08:18:36.862" v="3669" actId="20577"/>
          <ac:spMkLst>
            <pc:docMk/>
            <pc:sldMk cId="3658951301" sldId="268"/>
            <ac:spMk id="5" creationId="{DC95FF22-EB7D-7003-10E9-FFF155AD55C6}"/>
          </ac:spMkLst>
        </pc:spChg>
        <pc:spChg chg="del">
          <ac:chgData name="Durai Raj D" userId="8e5066d3-3d9d-471d-bdfc-6d4b703bbb12" providerId="ADAL" clId="{511C849F-257C-42F1-B92F-18B401BF597A}" dt="2024-04-01T08:10:56.709" v="3404" actId="478"/>
          <ac:spMkLst>
            <pc:docMk/>
            <pc:sldMk cId="3658951301" sldId="268"/>
            <ac:spMk id="6" creationId="{9940FFA2-ADE0-8FDB-380E-E850577E010B}"/>
          </ac:spMkLst>
        </pc:spChg>
        <pc:spChg chg="del">
          <ac:chgData name="Durai Raj D" userId="8e5066d3-3d9d-471d-bdfc-6d4b703bbb12" providerId="ADAL" clId="{511C849F-257C-42F1-B92F-18B401BF597A}" dt="2024-04-01T08:52:39.654" v="3714" actId="478"/>
          <ac:spMkLst>
            <pc:docMk/>
            <pc:sldMk cId="3658951301" sldId="268"/>
            <ac:spMk id="9" creationId="{ABB945CC-6CE5-347F-3AEB-856A84E6B70A}"/>
          </ac:spMkLst>
        </pc:spChg>
        <pc:spChg chg="mod">
          <ac:chgData name="Durai Raj D" userId="8e5066d3-3d9d-471d-bdfc-6d4b703bbb12" providerId="ADAL" clId="{511C849F-257C-42F1-B92F-18B401BF597A}" dt="2024-04-01T08:11:12.819" v="3407" actId="1076"/>
          <ac:spMkLst>
            <pc:docMk/>
            <pc:sldMk cId="3658951301" sldId="268"/>
            <ac:spMk id="10" creationId="{87AA487B-E777-5656-34BA-DBFF53D46183}"/>
          </ac:spMkLst>
        </pc:spChg>
        <pc:spChg chg="add del mod">
          <ac:chgData name="Durai Raj D" userId="8e5066d3-3d9d-471d-bdfc-6d4b703bbb12" providerId="ADAL" clId="{511C849F-257C-42F1-B92F-18B401BF597A}" dt="2024-04-01T08:11:01.175" v="3406" actId="478"/>
          <ac:spMkLst>
            <pc:docMk/>
            <pc:sldMk cId="3658951301" sldId="268"/>
            <ac:spMk id="11" creationId="{72962DD4-616C-99E8-BAB3-CF65480B7A51}"/>
          </ac:spMkLst>
        </pc:spChg>
        <pc:spChg chg="add del mod">
          <ac:chgData name="Durai Raj D" userId="8e5066d3-3d9d-471d-bdfc-6d4b703bbb12" providerId="ADAL" clId="{511C849F-257C-42F1-B92F-18B401BF597A}" dt="2024-04-01T08:52:46.334" v="3715" actId="478"/>
          <ac:spMkLst>
            <pc:docMk/>
            <pc:sldMk cId="3658951301" sldId="268"/>
            <ac:spMk id="13" creationId="{A8676720-405C-CB5A-7B91-63831E4C9819}"/>
          </ac:spMkLst>
        </pc:spChg>
      </pc:sldChg>
      <pc:sldChg chg="addSp delSp modSp del mod">
        <pc:chgData name="Durai Raj D" userId="8e5066d3-3d9d-471d-bdfc-6d4b703bbb12" providerId="ADAL" clId="{511C849F-257C-42F1-B92F-18B401BF597A}" dt="2024-04-01T07:42:47.164" v="2928" actId="47"/>
        <pc:sldMkLst>
          <pc:docMk/>
          <pc:sldMk cId="124371972" sldId="2146846737"/>
        </pc:sldMkLst>
        <pc:graphicFrameChg chg="add mod">
          <ac:chgData name="Durai Raj D" userId="8e5066d3-3d9d-471d-bdfc-6d4b703bbb12" providerId="ADAL" clId="{511C849F-257C-42F1-B92F-18B401BF597A}" dt="2024-04-01T07:41:45.773" v="2922"/>
          <ac:graphicFrameMkLst>
            <pc:docMk/>
            <pc:sldMk cId="124371972" sldId="2146846737"/>
            <ac:graphicFrameMk id="2" creationId="{14111744-0A32-B4D1-58FF-141F6FC2B181}"/>
          </ac:graphicFrameMkLst>
        </pc:graphicFrameChg>
        <pc:graphicFrameChg chg="add mod">
          <ac:chgData name="Durai Raj D" userId="8e5066d3-3d9d-471d-bdfc-6d4b703bbb12" providerId="ADAL" clId="{511C849F-257C-42F1-B92F-18B401BF597A}" dt="2024-04-01T07:41:49.687" v="2923"/>
          <ac:graphicFrameMkLst>
            <pc:docMk/>
            <pc:sldMk cId="124371972" sldId="2146846737"/>
            <ac:graphicFrameMk id="3" creationId="{24BE9595-7C7D-D7C7-3F15-4F7AD2F45EF7}"/>
          </ac:graphicFrameMkLst>
        </pc:graphicFrameChg>
        <pc:graphicFrameChg chg="add mod modGraphic">
          <ac:chgData name="Durai Raj D" userId="8e5066d3-3d9d-471d-bdfc-6d4b703bbb12" providerId="ADAL" clId="{511C849F-257C-42F1-B92F-18B401BF597A}" dt="2024-04-01T07:42:02.761" v="2927" actId="14100"/>
          <ac:graphicFrameMkLst>
            <pc:docMk/>
            <pc:sldMk cId="124371972" sldId="2146846737"/>
            <ac:graphicFrameMk id="4" creationId="{926CB497-23C2-B61F-D053-8B52222E69A4}"/>
          </ac:graphicFrameMkLst>
        </pc:graphicFrameChg>
        <pc:graphicFrameChg chg="del">
          <ac:chgData name="Durai Raj D" userId="8e5066d3-3d9d-471d-bdfc-6d4b703bbb12" providerId="ADAL" clId="{511C849F-257C-42F1-B92F-18B401BF597A}" dt="2024-04-01T07:41:44.134" v="2921" actId="478"/>
          <ac:graphicFrameMkLst>
            <pc:docMk/>
            <pc:sldMk cId="124371972" sldId="2146846737"/>
            <ac:graphicFrameMk id="30" creationId="{90495742-45EA-6B57-672E-DBE17F4015B5}"/>
          </ac:graphicFrameMkLst>
        </pc:graphicFrameChg>
      </pc:sldChg>
      <pc:sldChg chg="del">
        <pc:chgData name="Durai Raj D" userId="8e5066d3-3d9d-471d-bdfc-6d4b703bbb12" providerId="ADAL" clId="{511C849F-257C-42F1-B92F-18B401BF597A}" dt="2024-04-01T07:49:18.968" v="2956" actId="2696"/>
        <pc:sldMkLst>
          <pc:docMk/>
          <pc:sldMk cId="1809226437" sldId="2146846741"/>
        </pc:sldMkLst>
      </pc:sldChg>
      <pc:sldChg chg="add">
        <pc:chgData name="Durai Raj D" userId="8e5066d3-3d9d-471d-bdfc-6d4b703bbb12" providerId="ADAL" clId="{511C849F-257C-42F1-B92F-18B401BF597A}" dt="2024-04-01T07:49:28.462" v="2957"/>
        <pc:sldMkLst>
          <pc:docMk/>
          <pc:sldMk cId="3544591789" sldId="2146846741"/>
        </pc:sldMkLst>
      </pc:sldChg>
      <pc:sldChg chg="add">
        <pc:chgData name="Durai Raj D" userId="8e5066d3-3d9d-471d-bdfc-6d4b703bbb12" providerId="ADAL" clId="{511C849F-257C-42F1-B92F-18B401BF597A}" dt="2024-04-01T07:49:28.462" v="2957"/>
        <pc:sldMkLst>
          <pc:docMk/>
          <pc:sldMk cId="869294685" sldId="2146846753"/>
        </pc:sldMkLst>
      </pc:sldChg>
      <pc:sldChg chg="del">
        <pc:chgData name="Durai Raj D" userId="8e5066d3-3d9d-471d-bdfc-6d4b703bbb12" providerId="ADAL" clId="{511C849F-257C-42F1-B92F-18B401BF597A}" dt="2024-04-01T07:49:18.968" v="2956" actId="2696"/>
        <pc:sldMkLst>
          <pc:docMk/>
          <pc:sldMk cId="4156566202" sldId="2146846753"/>
        </pc:sldMkLst>
      </pc:sldChg>
      <pc:sldChg chg="add">
        <pc:chgData name="Durai Raj D" userId="8e5066d3-3d9d-471d-bdfc-6d4b703bbb12" providerId="ADAL" clId="{511C849F-257C-42F1-B92F-18B401BF597A}" dt="2024-04-01T07:49:28.462" v="2957"/>
        <pc:sldMkLst>
          <pc:docMk/>
          <pc:sldMk cId="1990156335" sldId="2146846754"/>
        </pc:sldMkLst>
      </pc:sldChg>
      <pc:sldChg chg="del">
        <pc:chgData name="Durai Raj D" userId="8e5066d3-3d9d-471d-bdfc-6d4b703bbb12" providerId="ADAL" clId="{511C849F-257C-42F1-B92F-18B401BF597A}" dt="2024-04-01T07:49:18.968" v="2956" actId="2696"/>
        <pc:sldMkLst>
          <pc:docMk/>
          <pc:sldMk cId="3596088526" sldId="2146846754"/>
        </pc:sldMkLst>
      </pc:sldChg>
      <pc:sldChg chg="del">
        <pc:chgData name="Durai Raj D" userId="8e5066d3-3d9d-471d-bdfc-6d4b703bbb12" providerId="ADAL" clId="{511C849F-257C-42F1-B92F-18B401BF597A}" dt="2024-04-01T07:44:09.087" v="2930" actId="47"/>
        <pc:sldMkLst>
          <pc:docMk/>
          <pc:sldMk cId="1766677787" sldId="2147311126"/>
        </pc:sldMkLst>
      </pc:sldChg>
      <pc:sldChg chg="modNotesTx">
        <pc:chgData name="Durai Raj D" userId="8e5066d3-3d9d-471d-bdfc-6d4b703bbb12" providerId="ADAL" clId="{511C849F-257C-42F1-B92F-18B401BF597A}" dt="2024-04-01T08:42:16.624" v="3713" actId="20577"/>
        <pc:sldMkLst>
          <pc:docMk/>
          <pc:sldMk cId="2527386494" sldId="2147311275"/>
        </pc:sldMkLst>
      </pc:sldChg>
      <pc:sldChg chg="addSp delSp modSp mod">
        <pc:chgData name="Durai Raj D" userId="8e5066d3-3d9d-471d-bdfc-6d4b703bbb12" providerId="ADAL" clId="{511C849F-257C-42F1-B92F-18B401BF597A}" dt="2024-04-01T09:40:46.855" v="4465"/>
        <pc:sldMkLst>
          <pc:docMk/>
          <pc:sldMk cId="1004262796" sldId="2147473192"/>
        </pc:sldMkLst>
        <pc:spChg chg="mod">
          <ac:chgData name="Durai Raj D" userId="8e5066d3-3d9d-471d-bdfc-6d4b703bbb12" providerId="ADAL" clId="{511C849F-257C-42F1-B92F-18B401BF597A}" dt="2024-04-01T09:04:46.570" v="3879" actId="108"/>
          <ac:spMkLst>
            <pc:docMk/>
            <pc:sldMk cId="1004262796" sldId="2147473192"/>
            <ac:spMk id="2" creationId="{8AF7E4D0-0133-2AE6-96AD-BE3ED82BC41C}"/>
          </ac:spMkLst>
        </pc:spChg>
        <pc:spChg chg="add del mod">
          <ac:chgData name="Durai Raj D" userId="8e5066d3-3d9d-471d-bdfc-6d4b703bbb12" providerId="ADAL" clId="{511C849F-257C-42F1-B92F-18B401BF597A}" dt="2024-04-01T07:01:51.093" v="2052" actId="478"/>
          <ac:spMkLst>
            <pc:docMk/>
            <pc:sldMk cId="1004262796" sldId="2147473192"/>
            <ac:spMk id="3" creationId="{C5568375-7BE2-F572-E8B4-9E331B78C5DE}"/>
          </ac:spMkLst>
        </pc:spChg>
        <pc:spChg chg="del">
          <ac:chgData name="Durai Raj D" userId="8e5066d3-3d9d-471d-bdfc-6d4b703bbb12" providerId="ADAL" clId="{511C849F-257C-42F1-B92F-18B401BF597A}" dt="2024-04-01T06:13:47.361" v="767" actId="478"/>
          <ac:spMkLst>
            <pc:docMk/>
            <pc:sldMk cId="1004262796" sldId="2147473192"/>
            <ac:spMk id="4" creationId="{DAFCCFED-4FD0-659C-3AAB-2C55239ED636}"/>
          </ac:spMkLst>
        </pc:spChg>
        <pc:spChg chg="del">
          <ac:chgData name="Durai Raj D" userId="8e5066d3-3d9d-471d-bdfc-6d4b703bbb12" providerId="ADAL" clId="{511C849F-257C-42F1-B92F-18B401BF597A}" dt="2024-04-01T06:13:47.361" v="767" actId="478"/>
          <ac:spMkLst>
            <pc:docMk/>
            <pc:sldMk cId="1004262796" sldId="2147473192"/>
            <ac:spMk id="7" creationId="{50AFE550-925B-9813-1D14-07C8190DDDD3}"/>
          </ac:spMkLst>
        </pc:spChg>
        <pc:spChg chg="add del mod">
          <ac:chgData name="Durai Raj D" userId="8e5066d3-3d9d-471d-bdfc-6d4b703bbb12" providerId="ADAL" clId="{511C849F-257C-42F1-B92F-18B401BF597A}" dt="2024-04-01T07:01:53.492" v="2053" actId="478"/>
          <ac:spMkLst>
            <pc:docMk/>
            <pc:sldMk cId="1004262796" sldId="2147473192"/>
            <ac:spMk id="8" creationId="{149838A2-7A1F-AA1A-94B7-3AA71E1E954D}"/>
          </ac:spMkLst>
        </pc:spChg>
        <pc:spChg chg="add del mod">
          <ac:chgData name="Durai Raj D" userId="8e5066d3-3d9d-471d-bdfc-6d4b703bbb12" providerId="ADAL" clId="{511C849F-257C-42F1-B92F-18B401BF597A}" dt="2024-04-01T07:01:58.199" v="2054" actId="478"/>
          <ac:spMkLst>
            <pc:docMk/>
            <pc:sldMk cId="1004262796" sldId="2147473192"/>
            <ac:spMk id="9" creationId="{C2B4C9B2-62B5-5D82-1628-26CA4048109E}"/>
          </ac:spMkLst>
        </pc:spChg>
        <pc:spChg chg="add mod">
          <ac:chgData name="Durai Raj D" userId="8e5066d3-3d9d-471d-bdfc-6d4b703bbb12" providerId="ADAL" clId="{511C849F-257C-42F1-B92F-18B401BF597A}" dt="2024-04-01T09:27:01.413" v="4212" actId="108"/>
          <ac:spMkLst>
            <pc:docMk/>
            <pc:sldMk cId="1004262796" sldId="2147473192"/>
            <ac:spMk id="10" creationId="{C8270A64-86EA-574F-2491-40672B7477B8}"/>
          </ac:spMkLst>
        </pc:spChg>
        <pc:spChg chg="add mod">
          <ac:chgData name="Durai Raj D" userId="8e5066d3-3d9d-471d-bdfc-6d4b703bbb12" providerId="ADAL" clId="{511C849F-257C-42F1-B92F-18B401BF597A}" dt="2024-04-01T09:26:22.998" v="4206" actId="108"/>
          <ac:spMkLst>
            <pc:docMk/>
            <pc:sldMk cId="1004262796" sldId="2147473192"/>
            <ac:spMk id="11" creationId="{35476DA2-0C80-EA86-4CCD-D7E3F37842E5}"/>
          </ac:spMkLst>
        </pc:spChg>
        <pc:spChg chg="add mod">
          <ac:chgData name="Durai Raj D" userId="8e5066d3-3d9d-471d-bdfc-6d4b703bbb12" providerId="ADAL" clId="{511C849F-257C-42F1-B92F-18B401BF597A}" dt="2024-04-01T09:30:13.638" v="4238" actId="14100"/>
          <ac:spMkLst>
            <pc:docMk/>
            <pc:sldMk cId="1004262796" sldId="2147473192"/>
            <ac:spMk id="12" creationId="{89B47D55-9B3D-ADDA-E7AA-26F44607016E}"/>
          </ac:spMkLst>
        </pc:spChg>
        <pc:spChg chg="add del mod">
          <ac:chgData name="Durai Raj D" userId="8e5066d3-3d9d-471d-bdfc-6d4b703bbb12" providerId="ADAL" clId="{511C849F-257C-42F1-B92F-18B401BF597A}" dt="2024-04-01T09:27:06.078" v="4213" actId="108"/>
          <ac:spMkLst>
            <pc:docMk/>
            <pc:sldMk cId="1004262796" sldId="2147473192"/>
            <ac:spMk id="13" creationId="{A7732D1E-99A6-E128-3B3C-A7DF8343C025}"/>
          </ac:spMkLst>
        </pc:spChg>
        <pc:spChg chg="add del mod">
          <ac:chgData name="Durai Raj D" userId="8e5066d3-3d9d-471d-bdfc-6d4b703bbb12" providerId="ADAL" clId="{511C849F-257C-42F1-B92F-18B401BF597A}" dt="2024-04-01T09:40:42.397" v="4464" actId="21"/>
          <ac:spMkLst>
            <pc:docMk/>
            <pc:sldMk cId="1004262796" sldId="2147473192"/>
            <ac:spMk id="14" creationId="{9D876809-C041-C705-F251-43BA093C5A24}"/>
          </ac:spMkLst>
        </pc:spChg>
        <pc:spChg chg="add del mod">
          <ac:chgData name="Durai Raj D" userId="8e5066d3-3d9d-471d-bdfc-6d4b703bbb12" providerId="ADAL" clId="{511C849F-257C-42F1-B92F-18B401BF597A}" dt="2024-04-01T09:27:11.206" v="4215" actId="108"/>
          <ac:spMkLst>
            <pc:docMk/>
            <pc:sldMk cId="1004262796" sldId="2147473192"/>
            <ac:spMk id="15" creationId="{31CE908A-C348-6F01-BC98-84C673A8D758}"/>
          </ac:spMkLst>
        </pc:spChg>
        <pc:spChg chg="add del mod">
          <ac:chgData name="Durai Raj D" userId="8e5066d3-3d9d-471d-bdfc-6d4b703bbb12" providerId="ADAL" clId="{511C849F-257C-42F1-B92F-18B401BF597A}" dt="2024-04-01T09:27:20.750" v="4216" actId="108"/>
          <ac:spMkLst>
            <pc:docMk/>
            <pc:sldMk cId="1004262796" sldId="2147473192"/>
            <ac:spMk id="16" creationId="{FE17F011-0F67-FFC8-FE40-9AD5578D936F}"/>
          </ac:spMkLst>
        </pc:spChg>
        <pc:spChg chg="add del mod">
          <ac:chgData name="Durai Raj D" userId="8e5066d3-3d9d-471d-bdfc-6d4b703bbb12" providerId="ADAL" clId="{511C849F-257C-42F1-B92F-18B401BF597A}" dt="2024-04-01T09:40:46.855" v="4465"/>
          <ac:spMkLst>
            <pc:docMk/>
            <pc:sldMk cId="1004262796" sldId="2147473192"/>
            <ac:spMk id="17" creationId="{DB2C6AC4-2AD5-2EEF-6AB9-75C0FFDE9FDB}"/>
          </ac:spMkLst>
        </pc:spChg>
        <pc:spChg chg="add mod">
          <ac:chgData name="Durai Raj D" userId="8e5066d3-3d9d-471d-bdfc-6d4b703bbb12" providerId="ADAL" clId="{511C849F-257C-42F1-B92F-18B401BF597A}" dt="2024-04-01T09:26:25.883" v="4207" actId="108"/>
          <ac:spMkLst>
            <pc:docMk/>
            <pc:sldMk cId="1004262796" sldId="2147473192"/>
            <ac:spMk id="18" creationId="{21BBDB60-1605-AFA0-CB3D-EED9DDB4B218}"/>
          </ac:spMkLst>
        </pc:spChg>
        <pc:spChg chg="add mod">
          <ac:chgData name="Durai Raj D" userId="8e5066d3-3d9d-471d-bdfc-6d4b703bbb12" providerId="ADAL" clId="{511C849F-257C-42F1-B92F-18B401BF597A}" dt="2024-04-01T09:26:28.778" v="4208" actId="108"/>
          <ac:spMkLst>
            <pc:docMk/>
            <pc:sldMk cId="1004262796" sldId="2147473192"/>
            <ac:spMk id="19" creationId="{7F348D4E-A0BA-77B4-215A-1CF6A18F7E26}"/>
          </ac:spMkLst>
        </pc:spChg>
        <pc:spChg chg="add mod">
          <ac:chgData name="Durai Raj D" userId="8e5066d3-3d9d-471d-bdfc-6d4b703bbb12" providerId="ADAL" clId="{511C849F-257C-42F1-B92F-18B401BF597A}" dt="2024-04-01T09:29:54.380" v="4237" actId="207"/>
          <ac:spMkLst>
            <pc:docMk/>
            <pc:sldMk cId="1004262796" sldId="2147473192"/>
            <ac:spMk id="20" creationId="{12C96038-064F-8CD2-934B-4FE3FC70E735}"/>
          </ac:spMkLst>
        </pc:spChg>
        <pc:spChg chg="add mod">
          <ac:chgData name="Durai Raj D" userId="8e5066d3-3d9d-471d-bdfc-6d4b703bbb12" providerId="ADAL" clId="{511C849F-257C-42F1-B92F-18B401BF597A}" dt="2024-04-01T09:29:54.380" v="4237" actId="207"/>
          <ac:spMkLst>
            <pc:docMk/>
            <pc:sldMk cId="1004262796" sldId="2147473192"/>
            <ac:spMk id="21" creationId="{81AAB3A9-5D9B-7E51-B8C0-080F742BF696}"/>
          </ac:spMkLst>
        </pc:spChg>
        <pc:spChg chg="add mod">
          <ac:chgData name="Durai Raj D" userId="8e5066d3-3d9d-471d-bdfc-6d4b703bbb12" providerId="ADAL" clId="{511C849F-257C-42F1-B92F-18B401BF597A}" dt="2024-04-01T09:24:12.421" v="4185" actId="1036"/>
          <ac:spMkLst>
            <pc:docMk/>
            <pc:sldMk cId="1004262796" sldId="2147473192"/>
            <ac:spMk id="22" creationId="{4D70E455-1775-5B09-BBBB-358FCCC06029}"/>
          </ac:spMkLst>
        </pc:spChg>
        <pc:spChg chg="add mod">
          <ac:chgData name="Durai Raj D" userId="8e5066d3-3d9d-471d-bdfc-6d4b703bbb12" providerId="ADAL" clId="{511C849F-257C-42F1-B92F-18B401BF597A}" dt="2024-04-01T09:24:12.421" v="4185" actId="1036"/>
          <ac:spMkLst>
            <pc:docMk/>
            <pc:sldMk cId="1004262796" sldId="2147473192"/>
            <ac:spMk id="23" creationId="{2D9780A5-06F0-A3F7-3353-62F5B53D55D5}"/>
          </ac:spMkLst>
        </pc:spChg>
        <pc:spChg chg="add mod">
          <ac:chgData name="Durai Raj D" userId="8e5066d3-3d9d-471d-bdfc-6d4b703bbb12" providerId="ADAL" clId="{511C849F-257C-42F1-B92F-18B401BF597A}" dt="2024-04-01T07:09:06.403" v="2367" actId="21"/>
          <ac:spMkLst>
            <pc:docMk/>
            <pc:sldMk cId="1004262796" sldId="2147473192"/>
            <ac:spMk id="24" creationId="{2E5DA420-337D-C129-1192-38722899152A}"/>
          </ac:spMkLst>
        </pc:spChg>
        <pc:spChg chg="add mod">
          <ac:chgData name="Durai Raj D" userId="8e5066d3-3d9d-471d-bdfc-6d4b703bbb12" providerId="ADAL" clId="{511C849F-257C-42F1-B92F-18B401BF597A}" dt="2024-04-01T07:09:11.260" v="2371" actId="20577"/>
          <ac:spMkLst>
            <pc:docMk/>
            <pc:sldMk cId="1004262796" sldId="2147473192"/>
            <ac:spMk id="25" creationId="{AECE7AA7-B8F1-0738-0E02-BB7D823C36A3}"/>
          </ac:spMkLst>
        </pc:spChg>
        <pc:spChg chg="add mod">
          <ac:chgData name="Durai Raj D" userId="8e5066d3-3d9d-471d-bdfc-6d4b703bbb12" providerId="ADAL" clId="{511C849F-257C-42F1-B92F-18B401BF597A}" dt="2024-04-01T09:24:30.218" v="4188" actId="14100"/>
          <ac:spMkLst>
            <pc:docMk/>
            <pc:sldMk cId="1004262796" sldId="2147473192"/>
            <ac:spMk id="26" creationId="{035A64C9-DE9C-601B-2DB2-1CE4A691183B}"/>
          </ac:spMkLst>
        </pc:spChg>
        <pc:spChg chg="add mod">
          <ac:chgData name="Durai Raj D" userId="8e5066d3-3d9d-471d-bdfc-6d4b703bbb12" providerId="ADAL" clId="{511C849F-257C-42F1-B92F-18B401BF597A}" dt="2024-04-01T09:24:30.218" v="4188" actId="14100"/>
          <ac:spMkLst>
            <pc:docMk/>
            <pc:sldMk cId="1004262796" sldId="2147473192"/>
            <ac:spMk id="27" creationId="{6A6FB2B4-9834-2BB0-8A3E-12A31BD5782A}"/>
          </ac:spMkLst>
        </pc:spChg>
        <pc:spChg chg="add mod">
          <ac:chgData name="Durai Raj D" userId="8e5066d3-3d9d-471d-bdfc-6d4b703bbb12" providerId="ADAL" clId="{511C849F-257C-42F1-B92F-18B401BF597A}" dt="2024-04-01T09:24:30.218" v="4188" actId="14100"/>
          <ac:spMkLst>
            <pc:docMk/>
            <pc:sldMk cId="1004262796" sldId="2147473192"/>
            <ac:spMk id="28" creationId="{7489FD2F-23AF-AE22-E860-9ECA521DA15D}"/>
          </ac:spMkLst>
        </pc:spChg>
        <pc:spChg chg="add mod">
          <ac:chgData name="Durai Raj D" userId="8e5066d3-3d9d-471d-bdfc-6d4b703bbb12" providerId="ADAL" clId="{511C849F-257C-42F1-B92F-18B401BF597A}" dt="2024-04-01T09:24:30.218" v="4188" actId="14100"/>
          <ac:spMkLst>
            <pc:docMk/>
            <pc:sldMk cId="1004262796" sldId="2147473192"/>
            <ac:spMk id="29" creationId="{D1D4C1BA-F0DC-69CC-4A0F-B72C13AE03BC}"/>
          </ac:spMkLst>
        </pc:spChg>
        <pc:spChg chg="add mod">
          <ac:chgData name="Durai Raj D" userId="8e5066d3-3d9d-471d-bdfc-6d4b703bbb12" providerId="ADAL" clId="{511C849F-257C-42F1-B92F-18B401BF597A}" dt="2024-04-01T09:24:30.218" v="4188" actId="14100"/>
          <ac:spMkLst>
            <pc:docMk/>
            <pc:sldMk cId="1004262796" sldId="2147473192"/>
            <ac:spMk id="30" creationId="{F6A8A4F0-0027-6EB2-F014-26062D84D739}"/>
          </ac:spMkLst>
        </pc:spChg>
        <pc:spChg chg="add mod">
          <ac:chgData name="Durai Raj D" userId="8e5066d3-3d9d-471d-bdfc-6d4b703bbb12" providerId="ADAL" clId="{511C849F-257C-42F1-B92F-18B401BF597A}" dt="2024-04-01T09:24:30.218" v="4188" actId="14100"/>
          <ac:spMkLst>
            <pc:docMk/>
            <pc:sldMk cId="1004262796" sldId="2147473192"/>
            <ac:spMk id="31" creationId="{19F84BC9-5164-8665-B057-FCC608CEF864}"/>
          </ac:spMkLst>
        </pc:spChg>
        <pc:spChg chg="add mod">
          <ac:chgData name="Durai Raj D" userId="8e5066d3-3d9d-471d-bdfc-6d4b703bbb12" providerId="ADAL" clId="{511C849F-257C-42F1-B92F-18B401BF597A}" dt="2024-04-01T09:24:30.218" v="4188" actId="14100"/>
          <ac:spMkLst>
            <pc:docMk/>
            <pc:sldMk cId="1004262796" sldId="2147473192"/>
            <ac:spMk id="32" creationId="{7A331B47-9762-019C-4CEF-B89EDBE1B3AE}"/>
          </ac:spMkLst>
        </pc:spChg>
        <pc:spChg chg="add mod">
          <ac:chgData name="Durai Raj D" userId="8e5066d3-3d9d-471d-bdfc-6d4b703bbb12" providerId="ADAL" clId="{511C849F-257C-42F1-B92F-18B401BF597A}" dt="2024-04-01T09:24:30.218" v="4188" actId="14100"/>
          <ac:spMkLst>
            <pc:docMk/>
            <pc:sldMk cId="1004262796" sldId="2147473192"/>
            <ac:spMk id="33" creationId="{9F3F11FF-269B-0D99-18C0-927E33E02D48}"/>
          </ac:spMkLst>
        </pc:spChg>
        <pc:spChg chg="add mod">
          <ac:chgData name="Durai Raj D" userId="8e5066d3-3d9d-471d-bdfc-6d4b703bbb12" providerId="ADAL" clId="{511C849F-257C-42F1-B92F-18B401BF597A}" dt="2024-04-01T09:24:30.218" v="4188" actId="14100"/>
          <ac:spMkLst>
            <pc:docMk/>
            <pc:sldMk cId="1004262796" sldId="2147473192"/>
            <ac:spMk id="34" creationId="{A3C5D70F-4985-F242-F2B4-642FD4FFFB7D}"/>
          </ac:spMkLst>
        </pc:spChg>
        <pc:spChg chg="add mod">
          <ac:chgData name="Durai Raj D" userId="8e5066d3-3d9d-471d-bdfc-6d4b703bbb12" providerId="ADAL" clId="{511C849F-257C-42F1-B92F-18B401BF597A}" dt="2024-04-01T09:24:30.218" v="4188" actId="14100"/>
          <ac:spMkLst>
            <pc:docMk/>
            <pc:sldMk cId="1004262796" sldId="2147473192"/>
            <ac:spMk id="35" creationId="{BF8C728E-5F98-4860-8243-36B719159F9B}"/>
          </ac:spMkLst>
        </pc:spChg>
        <pc:spChg chg="add mod">
          <ac:chgData name="Durai Raj D" userId="8e5066d3-3d9d-471d-bdfc-6d4b703bbb12" providerId="ADAL" clId="{511C849F-257C-42F1-B92F-18B401BF597A}" dt="2024-04-01T09:28:27.262" v="4226" actId="12789"/>
          <ac:spMkLst>
            <pc:docMk/>
            <pc:sldMk cId="1004262796" sldId="2147473192"/>
            <ac:spMk id="36" creationId="{23F7697F-2762-204B-F2C3-18745604D5FF}"/>
          </ac:spMkLst>
        </pc:spChg>
        <pc:spChg chg="add mod">
          <ac:chgData name="Durai Raj D" userId="8e5066d3-3d9d-471d-bdfc-6d4b703bbb12" providerId="ADAL" clId="{511C849F-257C-42F1-B92F-18B401BF597A}" dt="2024-04-01T09:28:30.468" v="4227" actId="408"/>
          <ac:spMkLst>
            <pc:docMk/>
            <pc:sldMk cId="1004262796" sldId="2147473192"/>
            <ac:spMk id="37" creationId="{1278E224-69E9-D2DF-9C3B-006E01F51F5E}"/>
          </ac:spMkLst>
        </pc:spChg>
        <pc:spChg chg="add mod">
          <ac:chgData name="Durai Raj D" userId="8e5066d3-3d9d-471d-bdfc-6d4b703bbb12" providerId="ADAL" clId="{511C849F-257C-42F1-B92F-18B401BF597A}" dt="2024-04-01T09:28:30.468" v="4227" actId="408"/>
          <ac:spMkLst>
            <pc:docMk/>
            <pc:sldMk cId="1004262796" sldId="2147473192"/>
            <ac:spMk id="38" creationId="{E7ADD1E1-D541-813A-4FD8-C50D25D5D3EE}"/>
          </ac:spMkLst>
        </pc:spChg>
        <pc:spChg chg="add mod">
          <ac:chgData name="Durai Raj D" userId="8e5066d3-3d9d-471d-bdfc-6d4b703bbb12" providerId="ADAL" clId="{511C849F-257C-42F1-B92F-18B401BF597A}" dt="2024-04-01T09:28:27.262" v="4226" actId="12789"/>
          <ac:spMkLst>
            <pc:docMk/>
            <pc:sldMk cId="1004262796" sldId="2147473192"/>
            <ac:spMk id="39" creationId="{D8B0D8C7-C72A-B4C0-B61D-585B83FFC461}"/>
          </ac:spMkLst>
        </pc:spChg>
        <pc:spChg chg="add mod">
          <ac:chgData name="Durai Raj D" userId="8e5066d3-3d9d-471d-bdfc-6d4b703bbb12" providerId="ADAL" clId="{511C849F-257C-42F1-B92F-18B401BF597A}" dt="2024-04-01T09:28:39.346" v="4228" actId="12789"/>
          <ac:spMkLst>
            <pc:docMk/>
            <pc:sldMk cId="1004262796" sldId="2147473192"/>
            <ac:spMk id="40" creationId="{3063B8CC-CED6-68FE-912E-2305B4B6FA41}"/>
          </ac:spMkLst>
        </pc:spChg>
        <pc:spChg chg="add mod">
          <ac:chgData name="Durai Raj D" userId="8e5066d3-3d9d-471d-bdfc-6d4b703bbb12" providerId="ADAL" clId="{511C849F-257C-42F1-B92F-18B401BF597A}" dt="2024-04-01T09:28:42.380" v="4229" actId="408"/>
          <ac:spMkLst>
            <pc:docMk/>
            <pc:sldMk cId="1004262796" sldId="2147473192"/>
            <ac:spMk id="41" creationId="{52A3E179-57D4-AF89-AECE-0032C2E008DE}"/>
          </ac:spMkLst>
        </pc:spChg>
        <pc:spChg chg="add mod">
          <ac:chgData name="Durai Raj D" userId="8e5066d3-3d9d-471d-bdfc-6d4b703bbb12" providerId="ADAL" clId="{511C849F-257C-42F1-B92F-18B401BF597A}" dt="2024-04-01T09:28:42.380" v="4229" actId="408"/>
          <ac:spMkLst>
            <pc:docMk/>
            <pc:sldMk cId="1004262796" sldId="2147473192"/>
            <ac:spMk id="42" creationId="{D82B4D22-C3EC-352E-7809-ED46F7E47443}"/>
          </ac:spMkLst>
        </pc:spChg>
        <pc:spChg chg="add mod">
          <ac:chgData name="Durai Raj D" userId="8e5066d3-3d9d-471d-bdfc-6d4b703bbb12" providerId="ADAL" clId="{511C849F-257C-42F1-B92F-18B401BF597A}" dt="2024-04-01T09:28:39.346" v="4228" actId="12789"/>
          <ac:spMkLst>
            <pc:docMk/>
            <pc:sldMk cId="1004262796" sldId="2147473192"/>
            <ac:spMk id="43" creationId="{8C8B231C-A55D-2478-B18D-EC26E41A78E6}"/>
          </ac:spMkLst>
        </pc:spChg>
        <pc:spChg chg="add mod">
          <ac:chgData name="Durai Raj D" userId="8e5066d3-3d9d-471d-bdfc-6d4b703bbb12" providerId="ADAL" clId="{511C849F-257C-42F1-B92F-18B401BF597A}" dt="2024-04-01T09:28:30.468" v="4227" actId="408"/>
          <ac:spMkLst>
            <pc:docMk/>
            <pc:sldMk cId="1004262796" sldId="2147473192"/>
            <ac:spMk id="44" creationId="{E883B8BC-401A-C281-1B3D-C710701A9B03}"/>
          </ac:spMkLst>
        </pc:spChg>
        <pc:spChg chg="add mod">
          <ac:chgData name="Durai Raj D" userId="8e5066d3-3d9d-471d-bdfc-6d4b703bbb12" providerId="ADAL" clId="{511C849F-257C-42F1-B92F-18B401BF597A}" dt="2024-04-01T09:28:42.380" v="4229" actId="408"/>
          <ac:spMkLst>
            <pc:docMk/>
            <pc:sldMk cId="1004262796" sldId="2147473192"/>
            <ac:spMk id="45" creationId="{09D82011-D22B-54F7-0833-BD8CD4CA4060}"/>
          </ac:spMkLst>
        </pc:spChg>
        <pc:graphicFrameChg chg="del">
          <ac:chgData name="Durai Raj D" userId="8e5066d3-3d9d-471d-bdfc-6d4b703bbb12" providerId="ADAL" clId="{511C849F-257C-42F1-B92F-18B401BF597A}" dt="2024-04-01T06:13:47.361" v="767" actId="478"/>
          <ac:graphicFrameMkLst>
            <pc:docMk/>
            <pc:sldMk cId="1004262796" sldId="2147473192"/>
            <ac:graphicFrameMk id="5" creationId="{44F365B4-6657-B7B0-A200-AF1C65F0AC24}"/>
          </ac:graphicFrameMkLst>
        </pc:graphicFrameChg>
        <pc:graphicFrameChg chg="del">
          <ac:chgData name="Durai Raj D" userId="8e5066d3-3d9d-471d-bdfc-6d4b703bbb12" providerId="ADAL" clId="{511C849F-257C-42F1-B92F-18B401BF597A}" dt="2024-04-01T06:13:47.361" v="767" actId="478"/>
          <ac:graphicFrameMkLst>
            <pc:docMk/>
            <pc:sldMk cId="1004262796" sldId="2147473192"/>
            <ac:graphicFrameMk id="6" creationId="{5E1D30F0-34A8-4998-3FB3-CFAA9E24D27E}"/>
          </ac:graphicFrameMkLst>
        </pc:graphicFrameChg>
        <pc:cxnChg chg="add mod">
          <ac:chgData name="Durai Raj D" userId="8e5066d3-3d9d-471d-bdfc-6d4b703bbb12" providerId="ADAL" clId="{511C849F-257C-42F1-B92F-18B401BF597A}" dt="2024-04-01T09:29:20.124" v="4236" actId="693"/>
          <ac:cxnSpMkLst>
            <pc:docMk/>
            <pc:sldMk cId="1004262796" sldId="2147473192"/>
            <ac:cxnSpMk id="47" creationId="{E0721587-9F9A-98AA-B2DA-BD2CB669B505}"/>
          </ac:cxnSpMkLst>
        </pc:cxnChg>
      </pc:sldChg>
      <pc:sldChg chg="modSp del mod">
        <pc:chgData name="Durai Raj D" userId="8e5066d3-3d9d-471d-bdfc-6d4b703bbb12" providerId="ADAL" clId="{511C849F-257C-42F1-B92F-18B401BF597A}" dt="2024-04-01T09:55:39.885" v="4755" actId="47"/>
        <pc:sldMkLst>
          <pc:docMk/>
          <pc:sldMk cId="4069797031" sldId="2147473232"/>
        </pc:sldMkLst>
        <pc:spChg chg="mod">
          <ac:chgData name="Durai Raj D" userId="8e5066d3-3d9d-471d-bdfc-6d4b703bbb12" providerId="ADAL" clId="{511C849F-257C-42F1-B92F-18B401BF597A}" dt="2024-04-01T09:24:34.105" v="4190" actId="1076"/>
          <ac:spMkLst>
            <pc:docMk/>
            <pc:sldMk cId="4069797031" sldId="2147473232"/>
            <ac:spMk id="2" creationId="{8AF7E4D0-0133-2AE6-96AD-BE3ED82BC41C}"/>
          </ac:spMkLst>
        </pc:spChg>
        <pc:spChg chg="mod">
          <ac:chgData name="Durai Raj D" userId="8e5066d3-3d9d-471d-bdfc-6d4b703bbb12" providerId="ADAL" clId="{511C849F-257C-42F1-B92F-18B401BF597A}" dt="2024-04-01T09:24:40.355" v="4191" actId="14100"/>
          <ac:spMkLst>
            <pc:docMk/>
            <pc:sldMk cId="4069797031" sldId="2147473232"/>
            <ac:spMk id="5" creationId="{762F28F8-5CED-CC5D-CDC9-85FA89BFE999}"/>
          </ac:spMkLst>
        </pc:spChg>
        <pc:spChg chg="mod">
          <ac:chgData name="Durai Raj D" userId="8e5066d3-3d9d-471d-bdfc-6d4b703bbb12" providerId="ADAL" clId="{511C849F-257C-42F1-B92F-18B401BF597A}" dt="2024-04-01T09:24:40.355" v="4191" actId="14100"/>
          <ac:spMkLst>
            <pc:docMk/>
            <pc:sldMk cId="4069797031" sldId="2147473232"/>
            <ac:spMk id="9" creationId="{49271112-ED3A-51A6-B2E9-43C74DA4CBCC}"/>
          </ac:spMkLst>
        </pc:spChg>
        <pc:spChg chg="mod">
          <ac:chgData name="Durai Raj D" userId="8e5066d3-3d9d-471d-bdfc-6d4b703bbb12" providerId="ADAL" clId="{511C849F-257C-42F1-B92F-18B401BF597A}" dt="2024-04-01T09:24:47.264" v="4192" actId="1076"/>
          <ac:spMkLst>
            <pc:docMk/>
            <pc:sldMk cId="4069797031" sldId="2147473232"/>
            <ac:spMk id="10" creationId="{47996BEF-B426-BBCC-382F-5CB2AE8C7319}"/>
          </ac:spMkLst>
        </pc:spChg>
        <pc:spChg chg="mod">
          <ac:chgData name="Durai Raj D" userId="8e5066d3-3d9d-471d-bdfc-6d4b703bbb12" providerId="ADAL" clId="{511C849F-257C-42F1-B92F-18B401BF597A}" dt="2024-04-01T09:24:40.355" v="4191" actId="14100"/>
          <ac:spMkLst>
            <pc:docMk/>
            <pc:sldMk cId="4069797031" sldId="2147473232"/>
            <ac:spMk id="19" creationId="{53D3237C-5E96-F0D8-E29E-FB8ACD46C0A3}"/>
          </ac:spMkLst>
        </pc:spChg>
        <pc:spChg chg="mod">
          <ac:chgData name="Durai Raj D" userId="8e5066d3-3d9d-471d-bdfc-6d4b703bbb12" providerId="ADAL" clId="{511C849F-257C-42F1-B92F-18B401BF597A}" dt="2024-04-01T09:24:40.355" v="4191" actId="14100"/>
          <ac:spMkLst>
            <pc:docMk/>
            <pc:sldMk cId="4069797031" sldId="2147473232"/>
            <ac:spMk id="20" creationId="{E2C1E6D2-5F74-AED8-157F-AFB5DD1AFE25}"/>
          </ac:spMkLst>
        </pc:spChg>
        <pc:spChg chg="mod">
          <ac:chgData name="Durai Raj D" userId="8e5066d3-3d9d-471d-bdfc-6d4b703bbb12" providerId="ADAL" clId="{511C849F-257C-42F1-B92F-18B401BF597A}" dt="2024-04-01T09:24:47.264" v="4192" actId="1076"/>
          <ac:spMkLst>
            <pc:docMk/>
            <pc:sldMk cId="4069797031" sldId="2147473232"/>
            <ac:spMk id="21" creationId="{E96F3CD7-2BC1-928F-E6B5-124EF77C9C29}"/>
          </ac:spMkLst>
        </pc:spChg>
        <pc:spChg chg="mod">
          <ac:chgData name="Durai Raj D" userId="8e5066d3-3d9d-471d-bdfc-6d4b703bbb12" providerId="ADAL" clId="{511C849F-257C-42F1-B92F-18B401BF597A}" dt="2024-04-01T09:24:47.264" v="4192" actId="1076"/>
          <ac:spMkLst>
            <pc:docMk/>
            <pc:sldMk cId="4069797031" sldId="2147473232"/>
            <ac:spMk id="22" creationId="{456B07D5-F4AE-B4E3-A5BB-E4F333977837}"/>
          </ac:spMkLst>
        </pc:spChg>
        <pc:spChg chg="mod">
          <ac:chgData name="Durai Raj D" userId="8e5066d3-3d9d-471d-bdfc-6d4b703bbb12" providerId="ADAL" clId="{511C849F-257C-42F1-B92F-18B401BF597A}" dt="2024-04-01T09:24:47.264" v="4192" actId="1076"/>
          <ac:spMkLst>
            <pc:docMk/>
            <pc:sldMk cId="4069797031" sldId="2147473232"/>
            <ac:spMk id="23" creationId="{20B2FC60-5C2E-E207-B957-402BC897C336}"/>
          </ac:spMkLst>
        </pc:spChg>
        <pc:spChg chg="mod">
          <ac:chgData name="Durai Raj D" userId="8e5066d3-3d9d-471d-bdfc-6d4b703bbb12" providerId="ADAL" clId="{511C849F-257C-42F1-B92F-18B401BF597A}" dt="2024-04-01T09:24:40.355" v="4191" actId="14100"/>
          <ac:spMkLst>
            <pc:docMk/>
            <pc:sldMk cId="4069797031" sldId="2147473232"/>
            <ac:spMk id="24" creationId="{E2C875CF-5ACA-2904-1637-51BDB34EF6D0}"/>
          </ac:spMkLst>
        </pc:spChg>
        <pc:spChg chg="mod">
          <ac:chgData name="Durai Raj D" userId="8e5066d3-3d9d-471d-bdfc-6d4b703bbb12" providerId="ADAL" clId="{511C849F-257C-42F1-B92F-18B401BF597A}" dt="2024-04-01T09:24:47.264" v="4192" actId="1076"/>
          <ac:spMkLst>
            <pc:docMk/>
            <pc:sldMk cId="4069797031" sldId="2147473232"/>
            <ac:spMk id="25" creationId="{7B243B70-788F-B781-64C9-0C8F916AD408}"/>
          </ac:spMkLst>
        </pc:spChg>
        <pc:spChg chg="mod">
          <ac:chgData name="Durai Raj D" userId="8e5066d3-3d9d-471d-bdfc-6d4b703bbb12" providerId="ADAL" clId="{511C849F-257C-42F1-B92F-18B401BF597A}" dt="2024-04-01T07:10:14.552" v="2382" actId="20577"/>
          <ac:spMkLst>
            <pc:docMk/>
            <pc:sldMk cId="4069797031" sldId="2147473232"/>
            <ac:spMk id="27" creationId="{60D50C43-417F-2F4C-DCAB-DE41BD3D57DA}"/>
          </ac:spMkLst>
        </pc:spChg>
        <pc:spChg chg="mod">
          <ac:chgData name="Durai Raj D" userId="8e5066d3-3d9d-471d-bdfc-6d4b703bbb12" providerId="ADAL" clId="{511C849F-257C-42F1-B92F-18B401BF597A}" dt="2024-04-01T07:10:06.049" v="2381" actId="20577"/>
          <ac:spMkLst>
            <pc:docMk/>
            <pc:sldMk cId="4069797031" sldId="2147473232"/>
            <ac:spMk id="31" creationId="{3C63D81A-29C3-5DFB-B80C-116C3D3037F9}"/>
          </ac:spMkLst>
        </pc:spChg>
      </pc:sldChg>
      <pc:sldChg chg="del">
        <pc:chgData name="Durai Raj D" userId="8e5066d3-3d9d-471d-bdfc-6d4b703bbb12" providerId="ADAL" clId="{511C849F-257C-42F1-B92F-18B401BF597A}" dt="2024-04-01T07:09:29.375" v="2372" actId="47"/>
        <pc:sldMkLst>
          <pc:docMk/>
          <pc:sldMk cId="2135060167" sldId="2147473233"/>
        </pc:sldMkLst>
      </pc:sldChg>
      <pc:sldChg chg="del">
        <pc:chgData name="Durai Raj D" userId="8e5066d3-3d9d-471d-bdfc-6d4b703bbb12" providerId="ADAL" clId="{511C849F-257C-42F1-B92F-18B401BF597A}" dt="2024-04-01T07:01:22.359" v="2016" actId="47"/>
        <pc:sldMkLst>
          <pc:docMk/>
          <pc:sldMk cId="1878020541" sldId="2147473238"/>
        </pc:sldMkLst>
      </pc:sldChg>
      <pc:sldChg chg="del">
        <pc:chgData name="Durai Raj D" userId="8e5066d3-3d9d-471d-bdfc-6d4b703bbb12" providerId="ADAL" clId="{511C849F-257C-42F1-B92F-18B401BF597A}" dt="2024-04-01T07:58:40.133" v="3113" actId="47"/>
        <pc:sldMkLst>
          <pc:docMk/>
          <pc:sldMk cId="2590671220" sldId="2147473249"/>
        </pc:sldMkLst>
      </pc:sldChg>
      <pc:sldChg chg="del">
        <pc:chgData name="Durai Raj D" userId="8e5066d3-3d9d-471d-bdfc-6d4b703bbb12" providerId="ADAL" clId="{511C849F-257C-42F1-B92F-18B401BF597A}" dt="2024-04-01T07:59:51.319" v="3130" actId="47"/>
        <pc:sldMkLst>
          <pc:docMk/>
          <pc:sldMk cId="1335288472" sldId="2147473250"/>
        </pc:sldMkLst>
      </pc:sldChg>
      <pc:sldChg chg="del">
        <pc:chgData name="Durai Raj D" userId="8e5066d3-3d9d-471d-bdfc-6d4b703bbb12" providerId="ADAL" clId="{511C849F-257C-42F1-B92F-18B401BF597A}" dt="2024-04-01T08:00:34.566" v="3154" actId="47"/>
        <pc:sldMkLst>
          <pc:docMk/>
          <pc:sldMk cId="502603978" sldId="2147473252"/>
        </pc:sldMkLst>
      </pc:sldChg>
      <pc:sldChg chg="del">
        <pc:chgData name="Durai Raj D" userId="8e5066d3-3d9d-471d-bdfc-6d4b703bbb12" providerId="ADAL" clId="{511C849F-257C-42F1-B92F-18B401BF597A}" dt="2024-04-01T08:02:10.131" v="3199" actId="47"/>
        <pc:sldMkLst>
          <pc:docMk/>
          <pc:sldMk cId="2258126003" sldId="2147473253"/>
        </pc:sldMkLst>
      </pc:sldChg>
      <pc:sldChg chg="del">
        <pc:chgData name="Durai Raj D" userId="8e5066d3-3d9d-471d-bdfc-6d4b703bbb12" providerId="ADAL" clId="{511C849F-257C-42F1-B92F-18B401BF597A}" dt="2024-04-01T08:03:00.172" v="3223" actId="47"/>
        <pc:sldMkLst>
          <pc:docMk/>
          <pc:sldMk cId="2914482513" sldId="2147473255"/>
        </pc:sldMkLst>
      </pc:sldChg>
      <pc:sldChg chg="addSp modSp mod modNotesTx">
        <pc:chgData name="Durai Raj D" userId="8e5066d3-3d9d-471d-bdfc-6d4b703bbb12" providerId="ADAL" clId="{511C849F-257C-42F1-B92F-18B401BF597A}" dt="2024-04-01T08:20:01.635" v="3712" actId="1035"/>
        <pc:sldMkLst>
          <pc:docMk/>
          <pc:sldMk cId="3708088263" sldId="2147473261"/>
        </pc:sldMkLst>
        <pc:spChg chg="mod">
          <ac:chgData name="Durai Raj D" userId="8e5066d3-3d9d-471d-bdfc-6d4b703bbb12" providerId="ADAL" clId="{511C849F-257C-42F1-B92F-18B401BF597A}" dt="2024-04-01T08:19:23.462" v="3693" actId="1076"/>
          <ac:spMkLst>
            <pc:docMk/>
            <pc:sldMk cId="3708088263" sldId="2147473261"/>
            <ac:spMk id="2" creationId="{AB6773EB-7BCD-615E-86EC-A3C4CA12D2E6}"/>
          </ac:spMkLst>
        </pc:spChg>
        <pc:spChg chg="mod">
          <ac:chgData name="Durai Raj D" userId="8e5066d3-3d9d-471d-bdfc-6d4b703bbb12" providerId="ADAL" clId="{511C849F-257C-42F1-B92F-18B401BF597A}" dt="2024-04-01T08:19:44.359" v="3696" actId="14100"/>
          <ac:spMkLst>
            <pc:docMk/>
            <pc:sldMk cId="3708088263" sldId="2147473261"/>
            <ac:spMk id="3" creationId="{50959B3B-083B-90D1-5923-DEDC864E6069}"/>
          </ac:spMkLst>
        </pc:spChg>
        <pc:spChg chg="mod">
          <ac:chgData name="Durai Raj D" userId="8e5066d3-3d9d-471d-bdfc-6d4b703bbb12" providerId="ADAL" clId="{511C849F-257C-42F1-B92F-18B401BF597A}" dt="2024-04-01T08:19:44.359" v="3696" actId="14100"/>
          <ac:spMkLst>
            <pc:docMk/>
            <pc:sldMk cId="3708088263" sldId="2147473261"/>
            <ac:spMk id="4" creationId="{893B8993-11F1-3D9F-91C4-35356E9766ED}"/>
          </ac:spMkLst>
        </pc:spChg>
        <pc:spChg chg="mod">
          <ac:chgData name="Durai Raj D" userId="8e5066d3-3d9d-471d-bdfc-6d4b703bbb12" providerId="ADAL" clId="{511C849F-257C-42F1-B92F-18B401BF597A}" dt="2024-04-01T08:19:44.359" v="3696" actId="14100"/>
          <ac:spMkLst>
            <pc:docMk/>
            <pc:sldMk cId="3708088263" sldId="2147473261"/>
            <ac:spMk id="5" creationId="{EB75E5AB-1A21-E3C3-8465-61CF09EEE260}"/>
          </ac:spMkLst>
        </pc:spChg>
        <pc:spChg chg="mod">
          <ac:chgData name="Durai Raj D" userId="8e5066d3-3d9d-471d-bdfc-6d4b703bbb12" providerId="ADAL" clId="{511C849F-257C-42F1-B92F-18B401BF597A}" dt="2024-04-01T08:19:44.359" v="3696" actId="14100"/>
          <ac:spMkLst>
            <pc:docMk/>
            <pc:sldMk cId="3708088263" sldId="2147473261"/>
            <ac:spMk id="6" creationId="{DC68AF9F-8BC2-1AEE-30BC-EC873B4C1CE1}"/>
          </ac:spMkLst>
        </pc:spChg>
        <pc:spChg chg="mod">
          <ac:chgData name="Durai Raj D" userId="8e5066d3-3d9d-471d-bdfc-6d4b703bbb12" providerId="ADAL" clId="{511C849F-257C-42F1-B92F-18B401BF597A}" dt="2024-04-01T08:19:44.359" v="3696" actId="14100"/>
          <ac:spMkLst>
            <pc:docMk/>
            <pc:sldMk cId="3708088263" sldId="2147473261"/>
            <ac:spMk id="7" creationId="{B2296B06-B9C1-58BD-80EC-078D5C719CFE}"/>
          </ac:spMkLst>
        </pc:spChg>
        <pc:spChg chg="mod">
          <ac:chgData name="Durai Raj D" userId="8e5066d3-3d9d-471d-bdfc-6d4b703bbb12" providerId="ADAL" clId="{511C849F-257C-42F1-B92F-18B401BF597A}" dt="2024-04-01T08:19:44.359" v="3696" actId="14100"/>
          <ac:spMkLst>
            <pc:docMk/>
            <pc:sldMk cId="3708088263" sldId="2147473261"/>
            <ac:spMk id="8" creationId="{558B24C8-8EDD-37E8-D31F-AAF4EF58F577}"/>
          </ac:spMkLst>
        </pc:spChg>
        <pc:spChg chg="mod">
          <ac:chgData name="Durai Raj D" userId="8e5066d3-3d9d-471d-bdfc-6d4b703bbb12" providerId="ADAL" clId="{511C849F-257C-42F1-B92F-18B401BF597A}" dt="2024-04-01T08:19:52.760" v="3707" actId="1035"/>
          <ac:spMkLst>
            <pc:docMk/>
            <pc:sldMk cId="3708088263" sldId="2147473261"/>
            <ac:spMk id="9" creationId="{8D352325-4D13-CE2F-3DDD-A2783D14D720}"/>
          </ac:spMkLst>
        </pc:spChg>
        <pc:spChg chg="mod">
          <ac:chgData name="Durai Raj D" userId="8e5066d3-3d9d-471d-bdfc-6d4b703bbb12" providerId="ADAL" clId="{511C849F-257C-42F1-B92F-18B401BF597A}" dt="2024-04-01T08:19:44.359" v="3696" actId="14100"/>
          <ac:spMkLst>
            <pc:docMk/>
            <pc:sldMk cId="3708088263" sldId="2147473261"/>
            <ac:spMk id="10" creationId="{7C0D819D-0452-013A-7867-5F14E426978C}"/>
          </ac:spMkLst>
        </pc:spChg>
        <pc:spChg chg="mod">
          <ac:chgData name="Durai Raj D" userId="8e5066d3-3d9d-471d-bdfc-6d4b703bbb12" providerId="ADAL" clId="{511C849F-257C-42F1-B92F-18B401BF597A}" dt="2024-04-01T08:19:44.359" v="3696" actId="14100"/>
          <ac:spMkLst>
            <pc:docMk/>
            <pc:sldMk cId="3708088263" sldId="2147473261"/>
            <ac:spMk id="11" creationId="{1BF3646C-CD38-37FA-B8D3-E8E2CEBF8902}"/>
          </ac:spMkLst>
        </pc:spChg>
        <pc:spChg chg="mod">
          <ac:chgData name="Durai Raj D" userId="8e5066d3-3d9d-471d-bdfc-6d4b703bbb12" providerId="ADAL" clId="{511C849F-257C-42F1-B92F-18B401BF597A}" dt="2024-04-01T08:19:52.760" v="3707" actId="1035"/>
          <ac:spMkLst>
            <pc:docMk/>
            <pc:sldMk cId="3708088263" sldId="2147473261"/>
            <ac:spMk id="12" creationId="{6C3345ED-F0E6-7321-506A-4E85039FBD2B}"/>
          </ac:spMkLst>
        </pc:spChg>
        <pc:spChg chg="mod">
          <ac:chgData name="Durai Raj D" userId="8e5066d3-3d9d-471d-bdfc-6d4b703bbb12" providerId="ADAL" clId="{511C849F-257C-42F1-B92F-18B401BF597A}" dt="2024-04-01T08:19:52.760" v="3707" actId="1035"/>
          <ac:spMkLst>
            <pc:docMk/>
            <pc:sldMk cId="3708088263" sldId="2147473261"/>
            <ac:spMk id="13" creationId="{93601595-0CB5-0FA9-19D3-4B172B1E7B6D}"/>
          </ac:spMkLst>
        </pc:spChg>
        <pc:spChg chg="mod">
          <ac:chgData name="Durai Raj D" userId="8e5066d3-3d9d-471d-bdfc-6d4b703bbb12" providerId="ADAL" clId="{511C849F-257C-42F1-B92F-18B401BF597A}" dt="2024-04-01T08:19:52.760" v="3707" actId="1035"/>
          <ac:spMkLst>
            <pc:docMk/>
            <pc:sldMk cId="3708088263" sldId="2147473261"/>
            <ac:spMk id="14" creationId="{A06074B3-3AF6-A09A-762E-CAE08AB7B02A}"/>
          </ac:spMkLst>
        </pc:spChg>
        <pc:spChg chg="mod">
          <ac:chgData name="Durai Raj D" userId="8e5066d3-3d9d-471d-bdfc-6d4b703bbb12" providerId="ADAL" clId="{511C849F-257C-42F1-B92F-18B401BF597A}" dt="2024-04-01T08:19:52.760" v="3707" actId="1035"/>
          <ac:spMkLst>
            <pc:docMk/>
            <pc:sldMk cId="3708088263" sldId="2147473261"/>
            <ac:spMk id="15" creationId="{8746D543-1BB5-BB80-A8AA-1A70C20AE99A}"/>
          </ac:spMkLst>
        </pc:spChg>
        <pc:spChg chg="mod">
          <ac:chgData name="Durai Raj D" userId="8e5066d3-3d9d-471d-bdfc-6d4b703bbb12" providerId="ADAL" clId="{511C849F-257C-42F1-B92F-18B401BF597A}" dt="2024-04-01T08:19:52.760" v="3707" actId="1035"/>
          <ac:spMkLst>
            <pc:docMk/>
            <pc:sldMk cId="3708088263" sldId="2147473261"/>
            <ac:spMk id="16" creationId="{DF07226C-833B-DBBB-3AE8-44B33F17614C}"/>
          </ac:spMkLst>
        </pc:spChg>
        <pc:spChg chg="mod">
          <ac:chgData name="Durai Raj D" userId="8e5066d3-3d9d-471d-bdfc-6d4b703bbb12" providerId="ADAL" clId="{511C849F-257C-42F1-B92F-18B401BF597A}" dt="2024-04-01T08:19:52.760" v="3707" actId="1035"/>
          <ac:spMkLst>
            <pc:docMk/>
            <pc:sldMk cId="3708088263" sldId="2147473261"/>
            <ac:spMk id="17" creationId="{80034D09-DE03-E7DC-0C2A-30676CE560CC}"/>
          </ac:spMkLst>
        </pc:spChg>
        <pc:spChg chg="add mod">
          <ac:chgData name="Durai Raj D" userId="8e5066d3-3d9d-471d-bdfc-6d4b703bbb12" providerId="ADAL" clId="{511C849F-257C-42F1-B92F-18B401BF597A}" dt="2024-04-01T08:20:01.635" v="3712" actId="1035"/>
          <ac:spMkLst>
            <pc:docMk/>
            <pc:sldMk cId="3708088263" sldId="2147473261"/>
            <ac:spMk id="18" creationId="{4CA94762-DBF9-D068-FDB9-51C5C881E32B}"/>
          </ac:spMkLst>
        </pc:spChg>
        <pc:spChg chg="mod">
          <ac:chgData name="Durai Raj D" userId="8e5066d3-3d9d-471d-bdfc-6d4b703bbb12" providerId="ADAL" clId="{511C849F-257C-42F1-B92F-18B401BF597A}" dt="2024-04-01T08:18:58.856" v="3686" actId="1035"/>
          <ac:spMkLst>
            <pc:docMk/>
            <pc:sldMk cId="3708088263" sldId="2147473261"/>
            <ac:spMk id="19" creationId="{89E71E0A-3001-A8B5-8E0B-0E7BBAB5E893}"/>
          </ac:spMkLst>
        </pc:spChg>
        <pc:spChg chg="add mod">
          <ac:chgData name="Durai Raj D" userId="8e5066d3-3d9d-471d-bdfc-6d4b703bbb12" providerId="ADAL" clId="{511C849F-257C-42F1-B92F-18B401BF597A}" dt="2024-04-01T08:20:01.635" v="3712" actId="1035"/>
          <ac:spMkLst>
            <pc:docMk/>
            <pc:sldMk cId="3708088263" sldId="2147473261"/>
            <ac:spMk id="20" creationId="{A6D3FAD9-A3D9-7E61-1FB8-BF192E99A232}"/>
          </ac:spMkLst>
        </pc:spChg>
        <pc:spChg chg="mod">
          <ac:chgData name="Durai Raj D" userId="8e5066d3-3d9d-471d-bdfc-6d4b703bbb12" providerId="ADAL" clId="{511C849F-257C-42F1-B92F-18B401BF597A}" dt="2024-04-01T08:19:52.760" v="3707" actId="1035"/>
          <ac:spMkLst>
            <pc:docMk/>
            <pc:sldMk cId="3708088263" sldId="2147473261"/>
            <ac:spMk id="21" creationId="{E98012A7-03CC-969B-7809-17420D53AEA0}"/>
          </ac:spMkLst>
        </pc:spChg>
        <pc:spChg chg="add mod">
          <ac:chgData name="Durai Raj D" userId="8e5066d3-3d9d-471d-bdfc-6d4b703bbb12" providerId="ADAL" clId="{511C849F-257C-42F1-B92F-18B401BF597A}" dt="2024-04-01T08:20:01.635" v="3712" actId="1035"/>
          <ac:spMkLst>
            <pc:docMk/>
            <pc:sldMk cId="3708088263" sldId="2147473261"/>
            <ac:spMk id="22" creationId="{F97240C0-AEF0-B534-985C-B9BC46D3F09D}"/>
          </ac:spMkLst>
        </pc:spChg>
        <pc:spChg chg="add mod">
          <ac:chgData name="Durai Raj D" userId="8e5066d3-3d9d-471d-bdfc-6d4b703bbb12" providerId="ADAL" clId="{511C849F-257C-42F1-B92F-18B401BF597A}" dt="2024-04-01T08:20:01.635" v="3712" actId="1035"/>
          <ac:spMkLst>
            <pc:docMk/>
            <pc:sldMk cId="3708088263" sldId="2147473261"/>
            <ac:spMk id="23" creationId="{D99D5678-C739-6028-F2D3-01AD9A9108C8}"/>
          </ac:spMkLst>
        </pc:spChg>
        <pc:spChg chg="add mod">
          <ac:chgData name="Durai Raj D" userId="8e5066d3-3d9d-471d-bdfc-6d4b703bbb12" providerId="ADAL" clId="{511C849F-257C-42F1-B92F-18B401BF597A}" dt="2024-04-01T08:20:01.635" v="3712" actId="1035"/>
          <ac:spMkLst>
            <pc:docMk/>
            <pc:sldMk cId="3708088263" sldId="2147473261"/>
            <ac:spMk id="24" creationId="{45B5801D-01D5-D793-4E85-8F90A78C0224}"/>
          </ac:spMkLst>
        </pc:spChg>
        <pc:spChg chg="add mod">
          <ac:chgData name="Durai Raj D" userId="8e5066d3-3d9d-471d-bdfc-6d4b703bbb12" providerId="ADAL" clId="{511C849F-257C-42F1-B92F-18B401BF597A}" dt="2024-04-01T08:20:01.635" v="3712" actId="1035"/>
          <ac:spMkLst>
            <pc:docMk/>
            <pc:sldMk cId="3708088263" sldId="2147473261"/>
            <ac:spMk id="26" creationId="{D5874EC0-6BC8-08C3-DFFB-1509DFF42DDA}"/>
          </ac:spMkLst>
        </pc:spChg>
      </pc:sldChg>
      <pc:sldChg chg="del">
        <pc:chgData name="Durai Raj D" userId="8e5066d3-3d9d-471d-bdfc-6d4b703bbb12" providerId="ADAL" clId="{511C849F-257C-42F1-B92F-18B401BF597A}" dt="2024-04-01T08:03:06.076" v="3224" actId="47"/>
        <pc:sldMkLst>
          <pc:docMk/>
          <pc:sldMk cId="2451619997" sldId="2147473289"/>
        </pc:sldMkLst>
      </pc:sldChg>
      <pc:sldChg chg="del">
        <pc:chgData name="Durai Raj D" userId="8e5066d3-3d9d-471d-bdfc-6d4b703bbb12" providerId="ADAL" clId="{511C849F-257C-42F1-B92F-18B401BF597A}" dt="2024-04-01T06:00:07.844" v="0" actId="47"/>
        <pc:sldMkLst>
          <pc:docMk/>
          <pc:sldMk cId="1431293721" sldId="2147473291"/>
        </pc:sldMkLst>
      </pc:sldChg>
      <pc:sldChg chg="addSp delSp modSp mod">
        <pc:chgData name="Durai Raj D" userId="8e5066d3-3d9d-471d-bdfc-6d4b703bbb12" providerId="ADAL" clId="{511C849F-257C-42F1-B92F-18B401BF597A}" dt="2024-04-01T09:37:24.040" v="4366" actId="14100"/>
        <pc:sldMkLst>
          <pc:docMk/>
          <pc:sldMk cId="483229828" sldId="2147473299"/>
        </pc:sldMkLst>
        <pc:spChg chg="mod">
          <ac:chgData name="Durai Raj D" userId="8e5066d3-3d9d-471d-bdfc-6d4b703bbb12" providerId="ADAL" clId="{511C849F-257C-42F1-B92F-18B401BF597A}" dt="2024-04-01T09:19:23.250" v="4058" actId="1035"/>
          <ac:spMkLst>
            <pc:docMk/>
            <pc:sldMk cId="483229828" sldId="2147473299"/>
            <ac:spMk id="2" creationId="{070B9B13-A807-8131-8754-69F00AD8FF9A}"/>
          </ac:spMkLst>
        </pc:spChg>
        <pc:spChg chg="add mod">
          <ac:chgData name="Durai Raj D" userId="8e5066d3-3d9d-471d-bdfc-6d4b703bbb12" providerId="ADAL" clId="{511C849F-257C-42F1-B92F-18B401BF597A}" dt="2024-04-01T09:36:27.567" v="4331" actId="21"/>
          <ac:spMkLst>
            <pc:docMk/>
            <pc:sldMk cId="483229828" sldId="2147473299"/>
            <ac:spMk id="4" creationId="{6E232862-2CB0-9E26-4BE5-5D01B363DB4D}"/>
          </ac:spMkLst>
        </pc:spChg>
        <pc:spChg chg="mod">
          <ac:chgData name="Durai Raj D" userId="8e5066d3-3d9d-471d-bdfc-6d4b703bbb12" providerId="ADAL" clId="{511C849F-257C-42F1-B92F-18B401BF597A}" dt="2024-04-01T09:18:37.335" v="4029" actId="1036"/>
          <ac:spMkLst>
            <pc:docMk/>
            <pc:sldMk cId="483229828" sldId="2147473299"/>
            <ac:spMk id="5" creationId="{DC1AAF16-BE22-65C3-5C59-A88B86F091DB}"/>
          </ac:spMkLst>
        </pc:spChg>
        <pc:spChg chg="mod">
          <ac:chgData name="Durai Raj D" userId="8e5066d3-3d9d-471d-bdfc-6d4b703bbb12" providerId="ADAL" clId="{511C849F-257C-42F1-B92F-18B401BF597A}" dt="2024-04-01T09:22:08.131" v="4117" actId="1035"/>
          <ac:spMkLst>
            <pc:docMk/>
            <pc:sldMk cId="483229828" sldId="2147473299"/>
            <ac:spMk id="6" creationId="{EFB4684E-3511-363C-15BE-3AA8B618F040}"/>
          </ac:spMkLst>
        </pc:spChg>
        <pc:spChg chg="mod">
          <ac:chgData name="Durai Raj D" userId="8e5066d3-3d9d-471d-bdfc-6d4b703bbb12" providerId="ADAL" clId="{511C849F-257C-42F1-B92F-18B401BF597A}" dt="2024-04-01T09:22:18.887" v="4138" actId="1035"/>
          <ac:spMkLst>
            <pc:docMk/>
            <pc:sldMk cId="483229828" sldId="2147473299"/>
            <ac:spMk id="7" creationId="{E5BEB7E1-C7F8-B01A-4F55-4F03966F05FF}"/>
          </ac:spMkLst>
        </pc:spChg>
        <pc:spChg chg="del">
          <ac:chgData name="Durai Raj D" userId="8e5066d3-3d9d-471d-bdfc-6d4b703bbb12" providerId="ADAL" clId="{511C849F-257C-42F1-B92F-18B401BF597A}" dt="2024-04-01T09:18:07.405" v="3983" actId="478"/>
          <ac:spMkLst>
            <pc:docMk/>
            <pc:sldMk cId="483229828" sldId="2147473299"/>
            <ac:spMk id="8" creationId="{B1CFFC21-6948-104C-407C-5C8CAB9A20F7}"/>
          </ac:spMkLst>
        </pc:spChg>
        <pc:spChg chg="add mod">
          <ac:chgData name="Durai Raj D" userId="8e5066d3-3d9d-471d-bdfc-6d4b703bbb12" providerId="ADAL" clId="{511C849F-257C-42F1-B92F-18B401BF597A}" dt="2024-04-01T09:37:24.040" v="4366" actId="14100"/>
          <ac:spMkLst>
            <pc:docMk/>
            <pc:sldMk cId="483229828" sldId="2147473299"/>
            <ac:spMk id="9" creationId="{E96B83C0-A908-2FAB-9CAC-EF27630AEDA6}"/>
          </ac:spMkLst>
        </pc:spChg>
        <pc:spChg chg="del">
          <ac:chgData name="Durai Raj D" userId="8e5066d3-3d9d-471d-bdfc-6d4b703bbb12" providerId="ADAL" clId="{511C849F-257C-42F1-B92F-18B401BF597A}" dt="2024-04-01T09:18:09.888" v="3984" actId="478"/>
          <ac:spMkLst>
            <pc:docMk/>
            <pc:sldMk cId="483229828" sldId="2147473299"/>
            <ac:spMk id="12" creationId="{6AC6C13E-DC10-7D67-EA52-20B7C23EF1EF}"/>
          </ac:spMkLst>
        </pc:spChg>
        <pc:spChg chg="mod">
          <ac:chgData name="Durai Raj D" userId="8e5066d3-3d9d-471d-bdfc-6d4b703bbb12" providerId="ADAL" clId="{511C849F-257C-42F1-B92F-18B401BF597A}" dt="2024-04-01T09:18:37.335" v="4029" actId="1036"/>
          <ac:spMkLst>
            <pc:docMk/>
            <pc:sldMk cId="483229828" sldId="2147473299"/>
            <ac:spMk id="14" creationId="{7F1AC290-69B1-83AE-E01B-ECEF5B821C46}"/>
          </ac:spMkLst>
        </pc:spChg>
        <pc:spChg chg="mod">
          <ac:chgData name="Durai Raj D" userId="8e5066d3-3d9d-471d-bdfc-6d4b703bbb12" providerId="ADAL" clId="{511C849F-257C-42F1-B92F-18B401BF597A}" dt="2024-04-01T09:18:37.335" v="4029" actId="1036"/>
          <ac:spMkLst>
            <pc:docMk/>
            <pc:sldMk cId="483229828" sldId="2147473299"/>
            <ac:spMk id="19" creationId="{C307D175-0B50-3E2A-82DC-0F85792607DE}"/>
          </ac:spMkLst>
        </pc:spChg>
        <pc:spChg chg="mod">
          <ac:chgData name="Durai Raj D" userId="8e5066d3-3d9d-471d-bdfc-6d4b703bbb12" providerId="ADAL" clId="{511C849F-257C-42F1-B92F-18B401BF597A}" dt="2024-04-01T09:18:37.335" v="4029" actId="1036"/>
          <ac:spMkLst>
            <pc:docMk/>
            <pc:sldMk cId="483229828" sldId="2147473299"/>
            <ac:spMk id="20" creationId="{79E37424-0CEA-6659-7860-F953DE446699}"/>
          </ac:spMkLst>
        </pc:spChg>
        <pc:spChg chg="mod">
          <ac:chgData name="Durai Raj D" userId="8e5066d3-3d9d-471d-bdfc-6d4b703bbb12" providerId="ADAL" clId="{511C849F-257C-42F1-B92F-18B401BF597A}" dt="2024-04-01T09:18:37.335" v="4029" actId="1036"/>
          <ac:spMkLst>
            <pc:docMk/>
            <pc:sldMk cId="483229828" sldId="2147473299"/>
            <ac:spMk id="21" creationId="{7F816D13-7FCC-A0DA-3723-BD71F748ACBC}"/>
          </ac:spMkLst>
        </pc:spChg>
        <pc:spChg chg="mod">
          <ac:chgData name="Durai Raj D" userId="8e5066d3-3d9d-471d-bdfc-6d4b703bbb12" providerId="ADAL" clId="{511C849F-257C-42F1-B92F-18B401BF597A}" dt="2024-04-01T09:22:08.131" v="4117" actId="1035"/>
          <ac:spMkLst>
            <pc:docMk/>
            <pc:sldMk cId="483229828" sldId="2147473299"/>
            <ac:spMk id="31" creationId="{206361E8-1FED-4402-337E-C976D4D8FE1C}"/>
          </ac:spMkLst>
        </pc:spChg>
        <pc:spChg chg="mod">
          <ac:chgData name="Durai Raj D" userId="8e5066d3-3d9d-471d-bdfc-6d4b703bbb12" providerId="ADAL" clId="{511C849F-257C-42F1-B92F-18B401BF597A}" dt="2024-04-01T09:22:08.131" v="4117" actId="1035"/>
          <ac:spMkLst>
            <pc:docMk/>
            <pc:sldMk cId="483229828" sldId="2147473299"/>
            <ac:spMk id="32" creationId="{B3DF2FCB-5B25-6A2D-F01C-B5B4413450F5}"/>
          </ac:spMkLst>
        </pc:spChg>
        <pc:spChg chg="mod">
          <ac:chgData name="Durai Raj D" userId="8e5066d3-3d9d-471d-bdfc-6d4b703bbb12" providerId="ADAL" clId="{511C849F-257C-42F1-B92F-18B401BF597A}" dt="2024-04-01T09:22:08.131" v="4117" actId="1035"/>
          <ac:spMkLst>
            <pc:docMk/>
            <pc:sldMk cId="483229828" sldId="2147473299"/>
            <ac:spMk id="35" creationId="{3AEDE9E8-F5B4-5002-E87D-A22E9EB91A92}"/>
          </ac:spMkLst>
        </pc:spChg>
        <pc:spChg chg="mod">
          <ac:chgData name="Durai Raj D" userId="8e5066d3-3d9d-471d-bdfc-6d4b703bbb12" providerId="ADAL" clId="{511C849F-257C-42F1-B92F-18B401BF597A}" dt="2024-04-01T09:22:08.131" v="4117" actId="1035"/>
          <ac:spMkLst>
            <pc:docMk/>
            <pc:sldMk cId="483229828" sldId="2147473299"/>
            <ac:spMk id="37" creationId="{1E480186-C34F-65F0-1EA3-218A9247EAA1}"/>
          </ac:spMkLst>
        </pc:spChg>
        <pc:spChg chg="mod">
          <ac:chgData name="Durai Raj D" userId="8e5066d3-3d9d-471d-bdfc-6d4b703bbb12" providerId="ADAL" clId="{511C849F-257C-42F1-B92F-18B401BF597A}" dt="2024-04-01T09:22:18.887" v="4138" actId="1035"/>
          <ac:spMkLst>
            <pc:docMk/>
            <pc:sldMk cId="483229828" sldId="2147473299"/>
            <ac:spMk id="39" creationId="{88F75CBF-938C-8B96-4E79-60FA7813102B}"/>
          </ac:spMkLst>
        </pc:spChg>
        <pc:spChg chg="mod">
          <ac:chgData name="Durai Raj D" userId="8e5066d3-3d9d-471d-bdfc-6d4b703bbb12" providerId="ADAL" clId="{511C849F-257C-42F1-B92F-18B401BF597A}" dt="2024-04-01T09:22:18.887" v="4138" actId="1035"/>
          <ac:spMkLst>
            <pc:docMk/>
            <pc:sldMk cId="483229828" sldId="2147473299"/>
            <ac:spMk id="40" creationId="{E0926549-0E4D-998C-BB25-35E1AC62E226}"/>
          </ac:spMkLst>
        </pc:spChg>
        <pc:spChg chg="mod">
          <ac:chgData name="Durai Raj D" userId="8e5066d3-3d9d-471d-bdfc-6d4b703bbb12" providerId="ADAL" clId="{511C849F-257C-42F1-B92F-18B401BF597A}" dt="2024-04-01T09:22:18.887" v="4138" actId="1035"/>
          <ac:spMkLst>
            <pc:docMk/>
            <pc:sldMk cId="483229828" sldId="2147473299"/>
            <ac:spMk id="41" creationId="{6CB3C3BE-774F-27D3-1E1D-2FDDAAA39E9D}"/>
          </ac:spMkLst>
        </pc:spChg>
        <pc:spChg chg="mod">
          <ac:chgData name="Durai Raj D" userId="8e5066d3-3d9d-471d-bdfc-6d4b703bbb12" providerId="ADAL" clId="{511C849F-257C-42F1-B92F-18B401BF597A}" dt="2024-04-01T09:22:18.887" v="4138" actId="1035"/>
          <ac:spMkLst>
            <pc:docMk/>
            <pc:sldMk cId="483229828" sldId="2147473299"/>
            <ac:spMk id="42" creationId="{C8A3B0D6-3718-F61D-31E9-2D16973CDB31}"/>
          </ac:spMkLst>
        </pc:spChg>
        <pc:spChg chg="mod">
          <ac:chgData name="Durai Raj D" userId="8e5066d3-3d9d-471d-bdfc-6d4b703bbb12" providerId="ADAL" clId="{511C849F-257C-42F1-B92F-18B401BF597A}" dt="2024-04-01T09:18:37.335" v="4029" actId="1036"/>
          <ac:spMkLst>
            <pc:docMk/>
            <pc:sldMk cId="483229828" sldId="2147473299"/>
            <ac:spMk id="43" creationId="{4351FBBA-B973-3534-5853-4945BDFC5847}"/>
          </ac:spMkLst>
        </pc:spChg>
        <pc:spChg chg="mod">
          <ac:chgData name="Durai Raj D" userId="8e5066d3-3d9d-471d-bdfc-6d4b703bbb12" providerId="ADAL" clId="{511C849F-257C-42F1-B92F-18B401BF597A}" dt="2024-04-01T09:22:08.131" v="4117" actId="1035"/>
          <ac:spMkLst>
            <pc:docMk/>
            <pc:sldMk cId="483229828" sldId="2147473299"/>
            <ac:spMk id="44" creationId="{BA8FF4C9-05F0-40C6-FB42-AF6E475E71A5}"/>
          </ac:spMkLst>
        </pc:spChg>
        <pc:spChg chg="mod">
          <ac:chgData name="Durai Raj D" userId="8e5066d3-3d9d-471d-bdfc-6d4b703bbb12" providerId="ADAL" clId="{511C849F-257C-42F1-B92F-18B401BF597A}" dt="2024-04-01T09:22:18.887" v="4138" actId="1035"/>
          <ac:spMkLst>
            <pc:docMk/>
            <pc:sldMk cId="483229828" sldId="2147473299"/>
            <ac:spMk id="45" creationId="{0C947501-C8FB-F067-F4EC-0F89F2EDACF0}"/>
          </ac:spMkLst>
        </pc:spChg>
        <pc:spChg chg="mod">
          <ac:chgData name="Durai Raj D" userId="8e5066d3-3d9d-471d-bdfc-6d4b703bbb12" providerId="ADAL" clId="{511C849F-257C-42F1-B92F-18B401BF597A}" dt="2024-04-01T09:18:37.335" v="4029" actId="1036"/>
          <ac:spMkLst>
            <pc:docMk/>
            <pc:sldMk cId="483229828" sldId="2147473299"/>
            <ac:spMk id="46" creationId="{322278DE-E466-6AF5-8C35-890736A9AEEF}"/>
          </ac:spMkLst>
        </pc:spChg>
        <pc:graphicFrameChg chg="mod">
          <ac:chgData name="Durai Raj D" userId="8e5066d3-3d9d-471d-bdfc-6d4b703bbb12" providerId="ADAL" clId="{511C849F-257C-42F1-B92F-18B401BF597A}" dt="2024-04-01T09:19:10.007" v="4045" actId="1036"/>
          <ac:graphicFrameMkLst>
            <pc:docMk/>
            <pc:sldMk cId="483229828" sldId="2147473299"/>
            <ac:graphicFrameMk id="3" creationId="{3DE0002D-A29A-8881-22AF-20672C6829E9}"/>
          </ac:graphicFrameMkLst>
        </pc:graphicFrameChg>
      </pc:sldChg>
      <pc:sldChg chg="addSp delSp modSp del mod">
        <pc:chgData name="Durai Raj D" userId="8e5066d3-3d9d-471d-bdfc-6d4b703bbb12" providerId="ADAL" clId="{511C849F-257C-42F1-B92F-18B401BF597A}" dt="2024-04-01T09:22:45.447" v="4153" actId="47"/>
        <pc:sldMkLst>
          <pc:docMk/>
          <pc:sldMk cId="2600794246" sldId="2147473443"/>
        </pc:sldMkLst>
        <pc:spChg chg="mod">
          <ac:chgData name="Durai Raj D" userId="8e5066d3-3d9d-471d-bdfc-6d4b703bbb12" providerId="ADAL" clId="{511C849F-257C-42F1-B92F-18B401BF597A}" dt="2024-04-01T06:56:56.305" v="1913" actId="20577"/>
          <ac:spMkLst>
            <pc:docMk/>
            <pc:sldMk cId="2600794246" sldId="2147473443"/>
            <ac:spMk id="2" creationId="{8AF7E4D0-0133-2AE6-96AD-BE3ED82BC41C}"/>
          </ac:spMkLst>
        </pc:spChg>
        <pc:spChg chg="add mod">
          <ac:chgData name="Durai Raj D" userId="8e5066d3-3d9d-471d-bdfc-6d4b703bbb12" providerId="ADAL" clId="{511C849F-257C-42F1-B92F-18B401BF597A}" dt="2024-04-01T06:09:56.911" v="711" actId="1035"/>
          <ac:spMkLst>
            <pc:docMk/>
            <pc:sldMk cId="2600794246" sldId="2147473443"/>
            <ac:spMk id="6" creationId="{A9C3AF3D-2268-FE6C-E450-D6758DA5F2ED}"/>
          </ac:spMkLst>
        </pc:spChg>
        <pc:spChg chg="add mod">
          <ac:chgData name="Durai Raj D" userId="8e5066d3-3d9d-471d-bdfc-6d4b703bbb12" providerId="ADAL" clId="{511C849F-257C-42F1-B92F-18B401BF597A}" dt="2024-04-01T06:09:56.911" v="711" actId="1035"/>
          <ac:spMkLst>
            <pc:docMk/>
            <pc:sldMk cId="2600794246" sldId="2147473443"/>
            <ac:spMk id="7" creationId="{C755EC33-680A-D030-411F-4030884C219B}"/>
          </ac:spMkLst>
        </pc:spChg>
        <pc:spChg chg="add mod">
          <ac:chgData name="Durai Raj D" userId="8e5066d3-3d9d-471d-bdfc-6d4b703bbb12" providerId="ADAL" clId="{511C849F-257C-42F1-B92F-18B401BF597A}" dt="2024-04-01T06:09:56.911" v="711" actId="1035"/>
          <ac:spMkLst>
            <pc:docMk/>
            <pc:sldMk cId="2600794246" sldId="2147473443"/>
            <ac:spMk id="8" creationId="{87AE3D13-E5A0-2F10-D7CC-019992909CC7}"/>
          </ac:spMkLst>
        </pc:spChg>
        <pc:spChg chg="add mod">
          <ac:chgData name="Durai Raj D" userId="8e5066d3-3d9d-471d-bdfc-6d4b703bbb12" providerId="ADAL" clId="{511C849F-257C-42F1-B92F-18B401BF597A}" dt="2024-04-01T06:09:56.911" v="711" actId="1035"/>
          <ac:spMkLst>
            <pc:docMk/>
            <pc:sldMk cId="2600794246" sldId="2147473443"/>
            <ac:spMk id="9" creationId="{97089F65-C8A4-ACB4-CFAB-69A30CEBC41C}"/>
          </ac:spMkLst>
        </pc:spChg>
        <pc:spChg chg="add mod">
          <ac:chgData name="Durai Raj D" userId="8e5066d3-3d9d-471d-bdfc-6d4b703bbb12" providerId="ADAL" clId="{511C849F-257C-42F1-B92F-18B401BF597A}" dt="2024-04-01T06:09:56.911" v="711" actId="1035"/>
          <ac:spMkLst>
            <pc:docMk/>
            <pc:sldMk cId="2600794246" sldId="2147473443"/>
            <ac:spMk id="10" creationId="{57A1153C-1865-503C-CC7E-8914F66F33AB}"/>
          </ac:spMkLst>
        </pc:spChg>
        <pc:spChg chg="add mod">
          <ac:chgData name="Durai Raj D" userId="8e5066d3-3d9d-471d-bdfc-6d4b703bbb12" providerId="ADAL" clId="{511C849F-257C-42F1-B92F-18B401BF597A}" dt="2024-04-01T07:14:33.110" v="2394" actId="14100"/>
          <ac:spMkLst>
            <pc:docMk/>
            <pc:sldMk cId="2600794246" sldId="2147473443"/>
            <ac:spMk id="11" creationId="{56488BA3-A682-482A-8D83-40404E05BD6B}"/>
          </ac:spMkLst>
        </pc:spChg>
        <pc:grpChg chg="add del mod">
          <ac:chgData name="Durai Raj D" userId="8e5066d3-3d9d-471d-bdfc-6d4b703bbb12" providerId="ADAL" clId="{511C849F-257C-42F1-B92F-18B401BF597A}" dt="2024-04-01T07:14:01.449" v="2387" actId="478"/>
          <ac:grpSpMkLst>
            <pc:docMk/>
            <pc:sldMk cId="2600794246" sldId="2147473443"/>
            <ac:grpSpMk id="24" creationId="{D8334F84-EB0C-13AA-756E-015AD4772E71}"/>
          </ac:grpSpMkLst>
        </pc:grpChg>
        <pc:graphicFrameChg chg="del">
          <ac:chgData name="Durai Raj D" userId="8e5066d3-3d9d-471d-bdfc-6d4b703bbb12" providerId="ADAL" clId="{511C849F-257C-42F1-B92F-18B401BF597A}" dt="2024-04-01T06:02:32.153" v="2" actId="478"/>
          <ac:graphicFrameMkLst>
            <pc:docMk/>
            <pc:sldMk cId="2600794246" sldId="2147473443"/>
            <ac:graphicFrameMk id="5" creationId="{4C0B2893-64B3-F215-FA1F-E0DE88691BC8}"/>
          </ac:graphicFrameMkLst>
        </pc:graphicFrameChg>
        <pc:picChg chg="add mod">
          <ac:chgData name="Durai Raj D" userId="8e5066d3-3d9d-471d-bdfc-6d4b703bbb12" providerId="ADAL" clId="{511C849F-257C-42F1-B92F-18B401BF597A}" dt="2024-04-01T06:12:44.010" v="746" actId="164"/>
          <ac:picMkLst>
            <pc:docMk/>
            <pc:sldMk cId="2600794246" sldId="2147473443"/>
            <ac:picMk id="4" creationId="{6F6987DA-2FF6-205F-8650-FCE7F5A507AD}"/>
          </ac:picMkLst>
        </pc:picChg>
        <pc:picChg chg="add mod">
          <ac:chgData name="Durai Raj D" userId="8e5066d3-3d9d-471d-bdfc-6d4b703bbb12" providerId="ADAL" clId="{511C849F-257C-42F1-B92F-18B401BF597A}" dt="2024-04-01T06:12:44.010" v="746" actId="164"/>
          <ac:picMkLst>
            <pc:docMk/>
            <pc:sldMk cId="2600794246" sldId="2147473443"/>
            <ac:picMk id="13" creationId="{BAF0AB08-6207-0C93-1F74-05C8A1C7006E}"/>
          </ac:picMkLst>
        </pc:picChg>
        <pc:picChg chg="add mod">
          <ac:chgData name="Durai Raj D" userId="8e5066d3-3d9d-471d-bdfc-6d4b703bbb12" providerId="ADAL" clId="{511C849F-257C-42F1-B92F-18B401BF597A}" dt="2024-04-01T06:12:44.010" v="746" actId="164"/>
          <ac:picMkLst>
            <pc:docMk/>
            <pc:sldMk cId="2600794246" sldId="2147473443"/>
            <ac:picMk id="15" creationId="{0D5E2927-9A18-2A76-06CA-880DF4654989}"/>
          </ac:picMkLst>
        </pc:picChg>
        <pc:picChg chg="add mod">
          <ac:chgData name="Durai Raj D" userId="8e5066d3-3d9d-471d-bdfc-6d4b703bbb12" providerId="ADAL" clId="{511C849F-257C-42F1-B92F-18B401BF597A}" dt="2024-04-01T06:12:44.010" v="746" actId="164"/>
          <ac:picMkLst>
            <pc:docMk/>
            <pc:sldMk cId="2600794246" sldId="2147473443"/>
            <ac:picMk id="17" creationId="{4095B036-87E2-0780-2FAB-385D646D27D4}"/>
          </ac:picMkLst>
        </pc:picChg>
        <pc:picChg chg="add del mod">
          <ac:chgData name="Durai Raj D" userId="8e5066d3-3d9d-471d-bdfc-6d4b703bbb12" providerId="ADAL" clId="{511C849F-257C-42F1-B92F-18B401BF597A}" dt="2024-04-01T06:11:57.743" v="735" actId="478"/>
          <ac:picMkLst>
            <pc:docMk/>
            <pc:sldMk cId="2600794246" sldId="2147473443"/>
            <ac:picMk id="19" creationId="{3900DBB9-D93C-2D38-A8BF-A20FCEBB561E}"/>
          </ac:picMkLst>
        </pc:picChg>
        <pc:picChg chg="add mod">
          <ac:chgData name="Durai Raj D" userId="8e5066d3-3d9d-471d-bdfc-6d4b703bbb12" providerId="ADAL" clId="{511C849F-257C-42F1-B92F-18B401BF597A}" dt="2024-04-01T06:12:44.010" v="746" actId="164"/>
          <ac:picMkLst>
            <pc:docMk/>
            <pc:sldMk cId="2600794246" sldId="2147473443"/>
            <ac:picMk id="21" creationId="{7599B9CF-6108-3D12-790C-D4C4E11B31E4}"/>
          </ac:picMkLst>
        </pc:picChg>
        <pc:picChg chg="add mod">
          <ac:chgData name="Durai Raj D" userId="8e5066d3-3d9d-471d-bdfc-6d4b703bbb12" providerId="ADAL" clId="{511C849F-257C-42F1-B92F-18B401BF597A}" dt="2024-04-01T06:12:44.010" v="746" actId="164"/>
          <ac:picMkLst>
            <pc:docMk/>
            <pc:sldMk cId="2600794246" sldId="2147473443"/>
            <ac:picMk id="23" creationId="{02825706-6052-8C49-1294-3AB11D3B61B9}"/>
          </ac:picMkLst>
        </pc:picChg>
        <pc:picChg chg="add mod">
          <ac:chgData name="Durai Raj D" userId="8e5066d3-3d9d-471d-bdfc-6d4b703bbb12" providerId="ADAL" clId="{511C849F-257C-42F1-B92F-18B401BF597A}" dt="2024-04-01T07:14:21.726" v="2392" actId="1076"/>
          <ac:picMkLst>
            <pc:docMk/>
            <pc:sldMk cId="2600794246" sldId="2147473443"/>
            <ac:picMk id="26" creationId="{4B8A3252-FA0F-7E09-2804-8E405FF34FD9}"/>
          </ac:picMkLst>
        </pc:picChg>
      </pc:sldChg>
      <pc:sldChg chg="del">
        <pc:chgData name="Durai Raj D" userId="8e5066d3-3d9d-471d-bdfc-6d4b703bbb12" providerId="ADAL" clId="{511C849F-257C-42F1-B92F-18B401BF597A}" dt="2024-04-01T06:13:22.433" v="766" actId="47"/>
        <pc:sldMkLst>
          <pc:docMk/>
          <pc:sldMk cId="3064512439" sldId="2147473444"/>
        </pc:sldMkLst>
      </pc:sldChg>
      <pc:sldChg chg="addSp delSp modSp del mod">
        <pc:chgData name="Durai Raj D" userId="8e5066d3-3d9d-471d-bdfc-6d4b703bbb12" providerId="ADAL" clId="{511C849F-257C-42F1-B92F-18B401BF597A}" dt="2024-04-01T08:10:06.067" v="3392" actId="47"/>
        <pc:sldMkLst>
          <pc:docMk/>
          <pc:sldMk cId="1413706747" sldId="2147473445"/>
        </pc:sldMkLst>
        <pc:spChg chg="mod">
          <ac:chgData name="Durai Raj D" userId="8e5066d3-3d9d-471d-bdfc-6d4b703bbb12" providerId="ADAL" clId="{511C849F-257C-42F1-B92F-18B401BF597A}" dt="2024-04-01T07:54:16.135" v="2999" actId="207"/>
          <ac:spMkLst>
            <pc:docMk/>
            <pc:sldMk cId="1413706747" sldId="2147473445"/>
            <ac:spMk id="2" creationId="{01FB2A87-73AE-F26E-C653-949C736B0F81}"/>
          </ac:spMkLst>
        </pc:spChg>
        <pc:spChg chg="add del mod">
          <ac:chgData name="Durai Raj D" userId="8e5066d3-3d9d-471d-bdfc-6d4b703bbb12" providerId="ADAL" clId="{511C849F-257C-42F1-B92F-18B401BF597A}" dt="2024-04-01T07:52:06.258" v="2968" actId="478"/>
          <ac:spMkLst>
            <pc:docMk/>
            <pc:sldMk cId="1413706747" sldId="2147473445"/>
            <ac:spMk id="4" creationId="{DF5EEA0F-D5F9-683C-CCEE-DFC3B11F16C3}"/>
          </ac:spMkLst>
        </pc:spChg>
        <pc:spChg chg="add del mod">
          <ac:chgData name="Durai Raj D" userId="8e5066d3-3d9d-471d-bdfc-6d4b703bbb12" providerId="ADAL" clId="{511C849F-257C-42F1-B92F-18B401BF597A}" dt="2024-04-01T07:52:06.258" v="2968" actId="478"/>
          <ac:spMkLst>
            <pc:docMk/>
            <pc:sldMk cId="1413706747" sldId="2147473445"/>
            <ac:spMk id="5" creationId="{C09DAB1E-8D18-DDD2-5F35-75CA17F5973E}"/>
          </ac:spMkLst>
        </pc:spChg>
        <pc:spChg chg="add del mod">
          <ac:chgData name="Durai Raj D" userId="8e5066d3-3d9d-471d-bdfc-6d4b703bbb12" providerId="ADAL" clId="{511C849F-257C-42F1-B92F-18B401BF597A}" dt="2024-04-01T07:53:26.062" v="2990" actId="478"/>
          <ac:spMkLst>
            <pc:docMk/>
            <pc:sldMk cId="1413706747" sldId="2147473445"/>
            <ac:spMk id="6" creationId="{37CC493A-B42A-136B-C1D0-9402F72746CF}"/>
          </ac:spMkLst>
        </pc:spChg>
        <pc:spChg chg="add mod">
          <ac:chgData name="Durai Raj D" userId="8e5066d3-3d9d-471d-bdfc-6d4b703bbb12" providerId="ADAL" clId="{511C849F-257C-42F1-B92F-18B401BF597A}" dt="2024-04-01T08:06:36.266" v="3350" actId="255"/>
          <ac:spMkLst>
            <pc:docMk/>
            <pc:sldMk cId="1413706747" sldId="2147473445"/>
            <ac:spMk id="7" creationId="{3DFFA968-6DA8-4438-0F17-F5E2DCE1BDB7}"/>
          </ac:spMkLst>
        </pc:spChg>
        <pc:spChg chg="add del mod">
          <ac:chgData name="Durai Raj D" userId="8e5066d3-3d9d-471d-bdfc-6d4b703bbb12" providerId="ADAL" clId="{511C849F-257C-42F1-B92F-18B401BF597A}" dt="2024-04-01T07:53:26.062" v="2990" actId="478"/>
          <ac:spMkLst>
            <pc:docMk/>
            <pc:sldMk cId="1413706747" sldId="2147473445"/>
            <ac:spMk id="8" creationId="{EBDF0EE7-85D3-85DD-AFDD-59062E3F0466}"/>
          </ac:spMkLst>
        </pc:spChg>
        <pc:spChg chg="add del mod">
          <ac:chgData name="Durai Raj D" userId="8e5066d3-3d9d-471d-bdfc-6d4b703bbb12" providerId="ADAL" clId="{511C849F-257C-42F1-B92F-18B401BF597A}" dt="2024-04-01T07:56:05.587" v="3078" actId="478"/>
          <ac:spMkLst>
            <pc:docMk/>
            <pc:sldMk cId="1413706747" sldId="2147473445"/>
            <ac:spMk id="9" creationId="{88FFF88B-8FEE-EB28-EB81-0EB742522374}"/>
          </ac:spMkLst>
        </pc:spChg>
        <pc:spChg chg="add mod">
          <ac:chgData name="Durai Raj D" userId="8e5066d3-3d9d-471d-bdfc-6d4b703bbb12" providerId="ADAL" clId="{511C849F-257C-42F1-B92F-18B401BF597A}" dt="2024-04-01T07:56:40.738" v="3091" actId="14100"/>
          <ac:spMkLst>
            <pc:docMk/>
            <pc:sldMk cId="1413706747" sldId="2147473445"/>
            <ac:spMk id="10" creationId="{CDE07E6D-81E4-70CF-6DED-1D0ADADCA8F3}"/>
          </ac:spMkLst>
        </pc:spChg>
        <pc:spChg chg="add mod">
          <ac:chgData name="Durai Raj D" userId="8e5066d3-3d9d-471d-bdfc-6d4b703bbb12" providerId="ADAL" clId="{511C849F-257C-42F1-B92F-18B401BF597A}" dt="2024-04-01T07:56:40.738" v="3091" actId="14100"/>
          <ac:spMkLst>
            <pc:docMk/>
            <pc:sldMk cId="1413706747" sldId="2147473445"/>
            <ac:spMk id="11" creationId="{0789FC51-EBF8-E78E-C3CD-16458A1FF998}"/>
          </ac:spMkLst>
        </pc:spChg>
        <pc:spChg chg="add del mod">
          <ac:chgData name="Durai Raj D" userId="8e5066d3-3d9d-471d-bdfc-6d4b703bbb12" providerId="ADAL" clId="{511C849F-257C-42F1-B92F-18B401BF597A}" dt="2024-04-01T07:56:56.946" v="3096" actId="478"/>
          <ac:spMkLst>
            <pc:docMk/>
            <pc:sldMk cId="1413706747" sldId="2147473445"/>
            <ac:spMk id="12" creationId="{830A796C-5438-C7C6-51CC-FE3231BAED0D}"/>
          </ac:spMkLst>
        </pc:spChg>
        <pc:spChg chg="add del mod">
          <ac:chgData name="Durai Raj D" userId="8e5066d3-3d9d-471d-bdfc-6d4b703bbb12" providerId="ADAL" clId="{511C849F-257C-42F1-B92F-18B401BF597A}" dt="2024-04-01T07:56:01.271" v="3077" actId="478"/>
          <ac:spMkLst>
            <pc:docMk/>
            <pc:sldMk cId="1413706747" sldId="2147473445"/>
            <ac:spMk id="13" creationId="{031B17D5-5FD9-A3FB-71F3-779A952634A2}"/>
          </ac:spMkLst>
        </pc:spChg>
        <pc:spChg chg="add mod">
          <ac:chgData name="Durai Raj D" userId="8e5066d3-3d9d-471d-bdfc-6d4b703bbb12" providerId="ADAL" clId="{511C849F-257C-42F1-B92F-18B401BF597A}" dt="2024-04-01T08:07:25.244" v="3359" actId="255"/>
          <ac:spMkLst>
            <pc:docMk/>
            <pc:sldMk cId="1413706747" sldId="2147473445"/>
            <ac:spMk id="14" creationId="{73C9FE11-CA66-6A6D-B622-351D7CF18736}"/>
          </ac:spMkLst>
        </pc:spChg>
        <pc:spChg chg="add mod">
          <ac:chgData name="Durai Raj D" userId="8e5066d3-3d9d-471d-bdfc-6d4b703bbb12" providerId="ADAL" clId="{511C849F-257C-42F1-B92F-18B401BF597A}" dt="2024-04-01T08:06:40.813" v="3351" actId="255"/>
          <ac:spMkLst>
            <pc:docMk/>
            <pc:sldMk cId="1413706747" sldId="2147473445"/>
            <ac:spMk id="15" creationId="{D347FCB3-ABB4-E341-CBF2-901271DD2A4E}"/>
          </ac:spMkLst>
        </pc:spChg>
        <pc:spChg chg="add mod">
          <ac:chgData name="Durai Raj D" userId="8e5066d3-3d9d-471d-bdfc-6d4b703bbb12" providerId="ADAL" clId="{511C849F-257C-42F1-B92F-18B401BF597A}" dt="2024-04-01T08:07:20.965" v="3358" actId="255"/>
          <ac:spMkLst>
            <pc:docMk/>
            <pc:sldMk cId="1413706747" sldId="2147473445"/>
            <ac:spMk id="16" creationId="{85666C12-15C1-6CDA-DD7D-2DD1D1C61FBC}"/>
          </ac:spMkLst>
        </pc:spChg>
        <pc:graphicFrameChg chg="del">
          <ac:chgData name="Durai Raj D" userId="8e5066d3-3d9d-471d-bdfc-6d4b703bbb12" providerId="ADAL" clId="{511C849F-257C-42F1-B92F-18B401BF597A}" dt="2024-04-01T07:51:34.911" v="2959" actId="478"/>
          <ac:graphicFrameMkLst>
            <pc:docMk/>
            <pc:sldMk cId="1413706747" sldId="2147473445"/>
            <ac:graphicFrameMk id="3" creationId="{8674AD80-F7AF-D88F-E841-CED2F31F5533}"/>
          </ac:graphicFrameMkLst>
        </pc:graphicFrameChg>
      </pc:sldChg>
      <pc:sldChg chg="addSp delSp modSp add mod ord">
        <pc:chgData name="Durai Raj D" userId="8e5066d3-3d9d-471d-bdfc-6d4b703bbb12" providerId="ADAL" clId="{511C849F-257C-42F1-B92F-18B401BF597A}" dt="2024-04-01T09:44:01.670" v="4580" actId="20577"/>
        <pc:sldMkLst>
          <pc:docMk/>
          <pc:sldMk cId="1034149967" sldId="2147473446"/>
        </pc:sldMkLst>
        <pc:spChg chg="mod">
          <ac:chgData name="Durai Raj D" userId="8e5066d3-3d9d-471d-bdfc-6d4b703bbb12" providerId="ADAL" clId="{511C849F-257C-42F1-B92F-18B401BF597A}" dt="2024-04-01T09:42:17.965" v="4523" actId="20577"/>
          <ac:spMkLst>
            <pc:docMk/>
            <pc:sldMk cId="1034149967" sldId="2147473446"/>
            <ac:spMk id="2" creationId="{8AF7E4D0-0133-2AE6-96AD-BE3ED82BC41C}"/>
          </ac:spMkLst>
        </pc:spChg>
        <pc:spChg chg="mod">
          <ac:chgData name="Durai Raj D" userId="8e5066d3-3d9d-471d-bdfc-6d4b703bbb12" providerId="ADAL" clId="{511C849F-257C-42F1-B92F-18B401BF597A}" dt="2024-04-01T06:29:42.822" v="1324" actId="165"/>
          <ac:spMkLst>
            <pc:docMk/>
            <pc:sldMk cId="1034149967" sldId="2147473446"/>
            <ac:spMk id="15" creationId="{8D56F589-3762-C21B-E2E7-C4C37AF4A9E1}"/>
          </ac:spMkLst>
        </pc:spChg>
        <pc:spChg chg="mod">
          <ac:chgData name="Durai Raj D" userId="8e5066d3-3d9d-471d-bdfc-6d4b703bbb12" providerId="ADAL" clId="{511C849F-257C-42F1-B92F-18B401BF597A}" dt="2024-04-01T06:29:42.822" v="1324" actId="165"/>
          <ac:spMkLst>
            <pc:docMk/>
            <pc:sldMk cId="1034149967" sldId="2147473446"/>
            <ac:spMk id="16" creationId="{1A5FBCAE-979C-9F23-32A8-94E551EDF434}"/>
          </ac:spMkLst>
        </pc:spChg>
        <pc:spChg chg="add mod">
          <ac:chgData name="Durai Raj D" userId="8e5066d3-3d9d-471d-bdfc-6d4b703bbb12" providerId="ADAL" clId="{511C849F-257C-42F1-B92F-18B401BF597A}" dt="2024-04-01T09:05:42.192" v="3888" actId="164"/>
          <ac:spMkLst>
            <pc:docMk/>
            <pc:sldMk cId="1034149967" sldId="2147473446"/>
            <ac:spMk id="33" creationId="{D40A9FFE-2691-382A-1F4A-35E788525749}"/>
          </ac:spMkLst>
        </pc:spChg>
        <pc:spChg chg="add del">
          <ac:chgData name="Durai Raj D" userId="8e5066d3-3d9d-471d-bdfc-6d4b703bbb12" providerId="ADAL" clId="{511C849F-257C-42F1-B92F-18B401BF597A}" dt="2024-04-01T06:36:41.712" v="1397" actId="11529"/>
          <ac:spMkLst>
            <pc:docMk/>
            <pc:sldMk cId="1034149967" sldId="2147473446"/>
            <ac:spMk id="34" creationId="{8BA70813-9356-07BD-0D0F-DDBC67835B55}"/>
          </ac:spMkLst>
        </pc:spChg>
        <pc:spChg chg="add mod">
          <ac:chgData name="Durai Raj D" userId="8e5066d3-3d9d-471d-bdfc-6d4b703bbb12" providerId="ADAL" clId="{511C849F-257C-42F1-B92F-18B401BF597A}" dt="2024-04-01T09:13:53.722" v="3972" actId="20577"/>
          <ac:spMkLst>
            <pc:docMk/>
            <pc:sldMk cId="1034149967" sldId="2147473446"/>
            <ac:spMk id="35" creationId="{C8A6243F-0E2E-DD93-62C8-CDB0BF8B19BB}"/>
          </ac:spMkLst>
        </pc:spChg>
        <pc:spChg chg="add mod">
          <ac:chgData name="Durai Raj D" userId="8e5066d3-3d9d-471d-bdfc-6d4b703bbb12" providerId="ADAL" clId="{511C849F-257C-42F1-B92F-18B401BF597A}" dt="2024-04-01T09:43:46.607" v="4565" actId="20577"/>
          <ac:spMkLst>
            <pc:docMk/>
            <pc:sldMk cId="1034149967" sldId="2147473446"/>
            <ac:spMk id="36" creationId="{C6091C0C-10B3-FA33-76CC-A65134DE7B3F}"/>
          </ac:spMkLst>
        </pc:spChg>
        <pc:spChg chg="add mod">
          <ac:chgData name="Durai Raj D" userId="8e5066d3-3d9d-471d-bdfc-6d4b703bbb12" providerId="ADAL" clId="{511C849F-257C-42F1-B92F-18B401BF597A}" dt="2024-04-01T09:44:01.670" v="4580" actId="20577"/>
          <ac:spMkLst>
            <pc:docMk/>
            <pc:sldMk cId="1034149967" sldId="2147473446"/>
            <ac:spMk id="37" creationId="{B900CE79-FAC7-B841-C978-23E403801ECB}"/>
          </ac:spMkLst>
        </pc:spChg>
        <pc:spChg chg="add mod">
          <ac:chgData name="Durai Raj D" userId="8e5066d3-3d9d-471d-bdfc-6d4b703bbb12" providerId="ADAL" clId="{511C849F-257C-42F1-B92F-18B401BF597A}" dt="2024-04-01T09:42:42.414" v="4531" actId="20577"/>
          <ac:spMkLst>
            <pc:docMk/>
            <pc:sldMk cId="1034149967" sldId="2147473446"/>
            <ac:spMk id="38" creationId="{D3C0F555-68B1-9B98-D77C-A08BBB626FA7}"/>
          </ac:spMkLst>
        </pc:spChg>
        <pc:spChg chg="add mod">
          <ac:chgData name="Durai Raj D" userId="8e5066d3-3d9d-471d-bdfc-6d4b703bbb12" providerId="ADAL" clId="{511C849F-257C-42F1-B92F-18B401BF597A}" dt="2024-04-01T07:05:31.377" v="2191"/>
          <ac:spMkLst>
            <pc:docMk/>
            <pc:sldMk cId="1034149967" sldId="2147473446"/>
            <ac:spMk id="39" creationId="{ED84B396-77D5-6BF2-927D-0EAE1037506B}"/>
          </ac:spMkLst>
        </pc:spChg>
        <pc:grpChg chg="add del mod">
          <ac:chgData name="Durai Raj D" userId="8e5066d3-3d9d-471d-bdfc-6d4b703bbb12" providerId="ADAL" clId="{511C849F-257C-42F1-B92F-18B401BF597A}" dt="2024-04-01T06:29:42.822" v="1324" actId="165"/>
          <ac:grpSpMkLst>
            <pc:docMk/>
            <pc:sldMk cId="1034149967" sldId="2147473446"/>
            <ac:grpSpMk id="12" creationId="{46C79CEF-5B37-7E85-1FCB-59AFE33B7A92}"/>
          </ac:grpSpMkLst>
        </pc:grpChg>
        <pc:grpChg chg="del mod topLvl">
          <ac:chgData name="Durai Raj D" userId="8e5066d3-3d9d-471d-bdfc-6d4b703bbb12" providerId="ADAL" clId="{511C849F-257C-42F1-B92F-18B401BF597A}" dt="2024-04-01T06:29:44.996" v="1325" actId="478"/>
          <ac:grpSpMkLst>
            <pc:docMk/>
            <pc:sldMk cId="1034149967" sldId="2147473446"/>
            <ac:grpSpMk id="14" creationId="{34506CCB-19A9-B10B-9BBD-323646E1AF58}"/>
          </ac:grpSpMkLst>
        </pc:grpChg>
        <pc:grpChg chg="add mod">
          <ac:chgData name="Durai Raj D" userId="8e5066d3-3d9d-471d-bdfc-6d4b703bbb12" providerId="ADAL" clId="{511C849F-257C-42F1-B92F-18B401BF597A}" dt="2024-04-01T09:05:53.798" v="3891" actId="1076"/>
          <ac:grpSpMkLst>
            <pc:docMk/>
            <pc:sldMk cId="1034149967" sldId="2147473446"/>
            <ac:grpSpMk id="40" creationId="{8FF4450E-EA6D-C5C6-0B50-045359359CBC}"/>
          </ac:grpSpMkLst>
        </pc:grpChg>
        <pc:graphicFrameChg chg="del">
          <ac:chgData name="Durai Raj D" userId="8e5066d3-3d9d-471d-bdfc-6d4b703bbb12" providerId="ADAL" clId="{511C849F-257C-42F1-B92F-18B401BF597A}" dt="2024-04-01T06:13:09.047" v="748" actId="478"/>
          <ac:graphicFrameMkLst>
            <pc:docMk/>
            <pc:sldMk cId="1034149967" sldId="2147473446"/>
            <ac:graphicFrameMk id="5" creationId="{4C0B2893-64B3-F215-FA1F-E0DE88691BC8}"/>
          </ac:graphicFrameMkLst>
        </pc:graphicFrameChg>
        <pc:picChg chg="add del mod">
          <ac:chgData name="Durai Raj D" userId="8e5066d3-3d9d-471d-bdfc-6d4b703bbb12" providerId="ADAL" clId="{511C849F-257C-42F1-B92F-18B401BF597A}" dt="2024-04-01T06:26:46.040" v="1281" actId="21"/>
          <ac:picMkLst>
            <pc:docMk/>
            <pc:sldMk cId="1034149967" sldId="2147473446"/>
            <ac:picMk id="4" creationId="{A42816B6-EF5D-FD4F-2746-87454D2570C7}"/>
          </ac:picMkLst>
        </pc:picChg>
        <pc:picChg chg="add del mod">
          <ac:chgData name="Durai Raj D" userId="8e5066d3-3d9d-471d-bdfc-6d4b703bbb12" providerId="ADAL" clId="{511C849F-257C-42F1-B92F-18B401BF597A}" dt="2024-04-01T06:28:04.989" v="1286" actId="21"/>
          <ac:picMkLst>
            <pc:docMk/>
            <pc:sldMk cId="1034149967" sldId="2147473446"/>
            <ac:picMk id="7" creationId="{6824ACD5-6A2D-3E62-2478-697EF0150B12}"/>
          </ac:picMkLst>
        </pc:picChg>
        <pc:picChg chg="add mod">
          <ac:chgData name="Durai Raj D" userId="8e5066d3-3d9d-471d-bdfc-6d4b703bbb12" providerId="ADAL" clId="{511C849F-257C-42F1-B92F-18B401BF597A}" dt="2024-04-01T09:04:57.618" v="3880" actId="14100"/>
          <ac:picMkLst>
            <pc:docMk/>
            <pc:sldMk cId="1034149967" sldId="2147473446"/>
            <ac:picMk id="9" creationId="{02DD094D-FA5D-DD83-8081-3DB9ABC4D0E9}"/>
          </ac:picMkLst>
        </pc:picChg>
        <pc:picChg chg="add mod">
          <ac:chgData name="Durai Raj D" userId="8e5066d3-3d9d-471d-bdfc-6d4b703bbb12" providerId="ADAL" clId="{511C849F-257C-42F1-B92F-18B401BF597A}" dt="2024-04-01T09:05:06.061" v="3882" actId="1076"/>
          <ac:picMkLst>
            <pc:docMk/>
            <pc:sldMk cId="1034149967" sldId="2147473446"/>
            <ac:picMk id="11" creationId="{AE4E6BA5-607D-40D5-58A0-C5ED8AAFFFA7}"/>
          </ac:picMkLst>
        </pc:picChg>
        <pc:picChg chg="add del mod topLvl">
          <ac:chgData name="Durai Raj D" userId="8e5066d3-3d9d-471d-bdfc-6d4b703bbb12" providerId="ADAL" clId="{511C849F-257C-42F1-B92F-18B401BF597A}" dt="2024-04-01T09:05:01.882" v="3881" actId="1076"/>
          <ac:picMkLst>
            <pc:docMk/>
            <pc:sldMk cId="1034149967" sldId="2147473446"/>
            <ac:picMk id="13" creationId="{23A08D92-F6E4-A490-87B0-D70DF2372744}"/>
          </ac:picMkLst>
        </pc:picChg>
        <pc:picChg chg="add mod">
          <ac:chgData name="Durai Raj D" userId="8e5066d3-3d9d-471d-bdfc-6d4b703bbb12" providerId="ADAL" clId="{511C849F-257C-42F1-B92F-18B401BF597A}" dt="2024-04-01T06:30:32.652" v="1334"/>
          <ac:picMkLst>
            <pc:docMk/>
            <pc:sldMk cId="1034149967" sldId="2147473446"/>
            <ac:picMk id="18" creationId="{C36A495F-2446-4BA8-0790-ED866CB9A97E}"/>
          </ac:picMkLst>
        </pc:picChg>
        <pc:picChg chg="add del mod">
          <ac:chgData name="Durai Raj D" userId="8e5066d3-3d9d-471d-bdfc-6d4b703bbb12" providerId="ADAL" clId="{511C849F-257C-42F1-B92F-18B401BF597A}" dt="2024-04-01T06:31:15.433" v="1341" actId="21"/>
          <ac:picMkLst>
            <pc:docMk/>
            <pc:sldMk cId="1034149967" sldId="2147473446"/>
            <ac:picMk id="20" creationId="{94682BE4-0B9A-2AB9-CC02-253775709D7C}"/>
          </ac:picMkLst>
        </pc:picChg>
        <pc:picChg chg="add mod">
          <ac:chgData name="Durai Raj D" userId="8e5066d3-3d9d-471d-bdfc-6d4b703bbb12" providerId="ADAL" clId="{511C849F-257C-42F1-B92F-18B401BF597A}" dt="2024-04-01T09:06:08.115" v="3894" actId="1076"/>
          <ac:picMkLst>
            <pc:docMk/>
            <pc:sldMk cId="1034149967" sldId="2147473446"/>
            <ac:picMk id="22" creationId="{EC617C47-0E8D-93CE-B646-9B8EFF9B99A6}"/>
          </ac:picMkLst>
        </pc:picChg>
        <pc:picChg chg="add mod">
          <ac:chgData name="Durai Raj D" userId="8e5066d3-3d9d-471d-bdfc-6d4b703bbb12" providerId="ADAL" clId="{511C849F-257C-42F1-B92F-18B401BF597A}" dt="2024-04-01T09:05:57.901" v="3892" actId="1076"/>
          <ac:picMkLst>
            <pc:docMk/>
            <pc:sldMk cId="1034149967" sldId="2147473446"/>
            <ac:picMk id="24" creationId="{B2C4AF5D-CB24-550A-A809-CD2D7D660F86}"/>
          </ac:picMkLst>
        </pc:picChg>
        <pc:picChg chg="add mod">
          <ac:chgData name="Durai Raj D" userId="8e5066d3-3d9d-471d-bdfc-6d4b703bbb12" providerId="ADAL" clId="{511C849F-257C-42F1-B92F-18B401BF597A}" dt="2024-04-01T09:05:10.681" v="3883" actId="1076"/>
          <ac:picMkLst>
            <pc:docMk/>
            <pc:sldMk cId="1034149967" sldId="2147473446"/>
            <ac:picMk id="26" creationId="{87ABADF8-336A-F259-3FBE-FB62130B14A2}"/>
          </ac:picMkLst>
        </pc:picChg>
        <pc:picChg chg="add del mod">
          <ac:chgData name="Durai Raj D" userId="8e5066d3-3d9d-471d-bdfc-6d4b703bbb12" providerId="ADAL" clId="{511C849F-257C-42F1-B92F-18B401BF597A}" dt="2024-04-01T06:34:29.398" v="1372" actId="478"/>
          <ac:picMkLst>
            <pc:docMk/>
            <pc:sldMk cId="1034149967" sldId="2147473446"/>
            <ac:picMk id="28" creationId="{2DB918EA-C37A-701A-B9CE-52240C4C933F}"/>
          </ac:picMkLst>
        </pc:picChg>
        <pc:picChg chg="add del mod">
          <ac:chgData name="Durai Raj D" userId="8e5066d3-3d9d-471d-bdfc-6d4b703bbb12" providerId="ADAL" clId="{511C849F-257C-42F1-B92F-18B401BF597A}" dt="2024-04-01T06:35:11.661" v="1379" actId="21"/>
          <ac:picMkLst>
            <pc:docMk/>
            <pc:sldMk cId="1034149967" sldId="2147473446"/>
            <ac:picMk id="30" creationId="{CEBEEAE1-3B02-DC3E-652C-7DE8DE0ECA91}"/>
          </ac:picMkLst>
        </pc:picChg>
        <pc:picChg chg="add mod">
          <ac:chgData name="Durai Raj D" userId="8e5066d3-3d9d-471d-bdfc-6d4b703bbb12" providerId="ADAL" clId="{511C849F-257C-42F1-B92F-18B401BF597A}" dt="2024-04-01T09:05:45.649" v="3890" actId="1076"/>
          <ac:picMkLst>
            <pc:docMk/>
            <pc:sldMk cId="1034149967" sldId="2147473446"/>
            <ac:picMk id="32" creationId="{902D193D-CE02-1770-1D76-D3B14A898974}"/>
          </ac:picMkLst>
        </pc:picChg>
        <pc:cxnChg chg="add mod">
          <ac:chgData name="Durai Raj D" userId="8e5066d3-3d9d-471d-bdfc-6d4b703bbb12" providerId="ADAL" clId="{511C849F-257C-42F1-B92F-18B401BF597A}" dt="2024-04-01T09:09:37.589" v="3957" actId="208"/>
          <ac:cxnSpMkLst>
            <pc:docMk/>
            <pc:sldMk cId="1034149967" sldId="2147473446"/>
            <ac:cxnSpMk id="42" creationId="{7E1FB0BD-16A0-4948-4014-268A6FF441D5}"/>
          </ac:cxnSpMkLst>
        </pc:cxnChg>
        <pc:cxnChg chg="add mod">
          <ac:chgData name="Durai Raj D" userId="8e5066d3-3d9d-471d-bdfc-6d4b703bbb12" providerId="ADAL" clId="{511C849F-257C-42F1-B92F-18B401BF597A}" dt="2024-04-01T09:09:49.638" v="3959" actId="208"/>
          <ac:cxnSpMkLst>
            <pc:docMk/>
            <pc:sldMk cId="1034149967" sldId="2147473446"/>
            <ac:cxnSpMk id="44" creationId="{72FB8054-D277-000A-8641-B120A79CE0BA}"/>
          </ac:cxnSpMkLst>
        </pc:cxnChg>
        <pc:cxnChg chg="add mod">
          <ac:chgData name="Durai Raj D" userId="8e5066d3-3d9d-471d-bdfc-6d4b703bbb12" providerId="ADAL" clId="{511C849F-257C-42F1-B92F-18B401BF597A}" dt="2024-04-01T09:10:16.914" v="3963" actId="208"/>
          <ac:cxnSpMkLst>
            <pc:docMk/>
            <pc:sldMk cId="1034149967" sldId="2147473446"/>
            <ac:cxnSpMk id="46" creationId="{9270DBFA-1145-EA0A-D654-7284A783D3EB}"/>
          </ac:cxnSpMkLst>
        </pc:cxnChg>
        <pc:cxnChg chg="add mod">
          <ac:chgData name="Durai Raj D" userId="8e5066d3-3d9d-471d-bdfc-6d4b703bbb12" providerId="ADAL" clId="{511C849F-257C-42F1-B92F-18B401BF597A}" dt="2024-04-01T09:10:26.932" v="3965" actId="208"/>
          <ac:cxnSpMkLst>
            <pc:docMk/>
            <pc:sldMk cId="1034149967" sldId="2147473446"/>
            <ac:cxnSpMk id="49" creationId="{89975F74-75A7-4007-88F0-2775A88B62F7}"/>
          </ac:cxnSpMkLst>
        </pc:cxnChg>
      </pc:sldChg>
      <pc:sldChg chg="addSp modSp add del mod">
        <pc:chgData name="Durai Raj D" userId="8e5066d3-3d9d-471d-bdfc-6d4b703bbb12" providerId="ADAL" clId="{511C849F-257C-42F1-B92F-18B401BF597A}" dt="2024-04-01T07:00:39.872" v="2015" actId="47"/>
        <pc:sldMkLst>
          <pc:docMk/>
          <pc:sldMk cId="49223076" sldId="2147473447"/>
        </pc:sldMkLst>
        <pc:spChg chg="add mod">
          <ac:chgData name="Durai Raj D" userId="8e5066d3-3d9d-471d-bdfc-6d4b703bbb12" providerId="ADAL" clId="{511C849F-257C-42F1-B92F-18B401BF597A}" dt="2024-04-01T06:43:24.457" v="1501"/>
          <ac:spMkLst>
            <pc:docMk/>
            <pc:sldMk cId="49223076" sldId="2147473447"/>
            <ac:spMk id="3" creationId="{36B7F15F-03FC-013E-FCEB-4BE1F25BAE27}"/>
          </ac:spMkLst>
        </pc:spChg>
        <pc:graphicFrameChg chg="modGraphic">
          <ac:chgData name="Durai Raj D" userId="8e5066d3-3d9d-471d-bdfc-6d4b703bbb12" providerId="ADAL" clId="{511C849F-257C-42F1-B92F-18B401BF597A}" dt="2024-04-01T06:43:07.009" v="1500" actId="20577"/>
          <ac:graphicFrameMkLst>
            <pc:docMk/>
            <pc:sldMk cId="49223076" sldId="2147473447"/>
            <ac:graphicFrameMk id="5" creationId="{4C0B2893-64B3-F215-FA1F-E0DE88691BC8}"/>
          </ac:graphicFrameMkLst>
        </pc:graphicFrameChg>
      </pc:sldChg>
      <pc:sldChg chg="addSp delSp modSp add mod ord">
        <pc:chgData name="Durai Raj D" userId="8e5066d3-3d9d-471d-bdfc-6d4b703bbb12" providerId="ADAL" clId="{511C849F-257C-42F1-B92F-18B401BF597A}" dt="2024-04-01T09:39:10.475" v="4460" actId="20577"/>
        <pc:sldMkLst>
          <pc:docMk/>
          <pc:sldMk cId="2212729493" sldId="2147473448"/>
        </pc:sldMkLst>
        <pc:spChg chg="mod">
          <ac:chgData name="Durai Raj D" userId="8e5066d3-3d9d-471d-bdfc-6d4b703bbb12" providerId="ADAL" clId="{511C849F-257C-42F1-B92F-18B401BF597A}" dt="2024-04-01T07:15:19.442" v="2449" actId="1076"/>
          <ac:spMkLst>
            <pc:docMk/>
            <pc:sldMk cId="2212729493" sldId="2147473448"/>
            <ac:spMk id="2" creationId="{8AF7E4D0-0133-2AE6-96AD-BE3ED82BC41C}"/>
          </ac:spMkLst>
        </pc:spChg>
        <pc:spChg chg="add mod">
          <ac:chgData name="Durai Raj D" userId="8e5066d3-3d9d-471d-bdfc-6d4b703bbb12" providerId="ADAL" clId="{511C849F-257C-42F1-B92F-18B401BF597A}" dt="2024-04-01T07:53:52.694" v="2995" actId="207"/>
          <ac:spMkLst>
            <pc:docMk/>
            <pc:sldMk cId="2212729493" sldId="2147473448"/>
            <ac:spMk id="24" creationId="{0A33BF85-78E3-B944-D084-76F757A4A6AF}"/>
          </ac:spMkLst>
        </pc:spChg>
        <pc:spChg chg="add mod">
          <ac:chgData name="Durai Raj D" userId="8e5066d3-3d9d-471d-bdfc-6d4b703bbb12" providerId="ADAL" clId="{511C849F-257C-42F1-B92F-18B401BF597A}" dt="2024-04-01T07:19:12.850" v="2551" actId="1076"/>
          <ac:spMkLst>
            <pc:docMk/>
            <pc:sldMk cId="2212729493" sldId="2147473448"/>
            <ac:spMk id="25" creationId="{575E6B6C-7C19-451F-D05A-14FAB0C66CBC}"/>
          </ac:spMkLst>
        </pc:spChg>
        <pc:spChg chg="add mod">
          <ac:chgData name="Durai Raj D" userId="8e5066d3-3d9d-471d-bdfc-6d4b703bbb12" providerId="ADAL" clId="{511C849F-257C-42F1-B92F-18B401BF597A}" dt="2024-04-01T07:19:12.850" v="2551" actId="1076"/>
          <ac:spMkLst>
            <pc:docMk/>
            <pc:sldMk cId="2212729493" sldId="2147473448"/>
            <ac:spMk id="26" creationId="{CE166DDE-0C16-32EF-7C50-B55833824254}"/>
          </ac:spMkLst>
        </pc:spChg>
        <pc:spChg chg="add del mod">
          <ac:chgData name="Durai Raj D" userId="8e5066d3-3d9d-471d-bdfc-6d4b703bbb12" providerId="ADAL" clId="{511C849F-257C-42F1-B92F-18B401BF597A}" dt="2024-04-01T06:52:36.910" v="1715" actId="478"/>
          <ac:spMkLst>
            <pc:docMk/>
            <pc:sldMk cId="2212729493" sldId="2147473448"/>
            <ac:spMk id="27" creationId="{698ED344-9C3D-26D5-366D-F93947F301FD}"/>
          </ac:spMkLst>
        </pc:spChg>
        <pc:spChg chg="add mod">
          <ac:chgData name="Durai Raj D" userId="8e5066d3-3d9d-471d-bdfc-6d4b703bbb12" providerId="ADAL" clId="{511C849F-257C-42F1-B92F-18B401BF597A}" dt="2024-04-01T09:39:10.475" v="4460" actId="20577"/>
          <ac:spMkLst>
            <pc:docMk/>
            <pc:sldMk cId="2212729493" sldId="2147473448"/>
            <ac:spMk id="28" creationId="{175FCFB2-81B7-6B96-96B7-D284EA575D8D}"/>
          </ac:spMkLst>
        </pc:spChg>
        <pc:graphicFrameChg chg="del">
          <ac:chgData name="Durai Raj D" userId="8e5066d3-3d9d-471d-bdfc-6d4b703bbb12" providerId="ADAL" clId="{511C849F-257C-42F1-B92F-18B401BF597A}" dt="2024-04-01T06:43:33.497" v="1503" actId="478"/>
          <ac:graphicFrameMkLst>
            <pc:docMk/>
            <pc:sldMk cId="2212729493" sldId="2147473448"/>
            <ac:graphicFrameMk id="5" creationId="{4C0B2893-64B3-F215-FA1F-E0DE88691BC8}"/>
          </ac:graphicFrameMkLst>
        </pc:graphicFrameChg>
        <pc:picChg chg="add del mod">
          <ac:chgData name="Durai Raj D" userId="8e5066d3-3d9d-471d-bdfc-6d4b703bbb12" providerId="ADAL" clId="{511C849F-257C-42F1-B92F-18B401BF597A}" dt="2024-04-01T06:44:34.239" v="1509" actId="478"/>
          <ac:picMkLst>
            <pc:docMk/>
            <pc:sldMk cId="2212729493" sldId="2147473448"/>
            <ac:picMk id="4" creationId="{2531CC59-FB36-8AEA-2D81-2BF612118C71}"/>
          </ac:picMkLst>
        </pc:picChg>
        <pc:picChg chg="add del mod">
          <ac:chgData name="Durai Raj D" userId="8e5066d3-3d9d-471d-bdfc-6d4b703bbb12" providerId="ADAL" clId="{511C849F-257C-42F1-B92F-18B401BF597A}" dt="2024-04-01T06:46:19.505" v="1535" actId="21"/>
          <ac:picMkLst>
            <pc:docMk/>
            <pc:sldMk cId="2212729493" sldId="2147473448"/>
            <ac:picMk id="7" creationId="{09CE2C7B-0BE5-D58B-977E-1F5A600E9A12}"/>
          </ac:picMkLst>
        </pc:picChg>
        <pc:picChg chg="add del mod">
          <ac:chgData name="Durai Raj D" userId="8e5066d3-3d9d-471d-bdfc-6d4b703bbb12" providerId="ADAL" clId="{511C849F-257C-42F1-B92F-18B401BF597A}" dt="2024-04-01T06:45:02.485" v="1517" actId="478"/>
          <ac:picMkLst>
            <pc:docMk/>
            <pc:sldMk cId="2212729493" sldId="2147473448"/>
            <ac:picMk id="9" creationId="{1AD3F6CB-722F-0B34-D706-AB3DFD00AFA1}"/>
          </ac:picMkLst>
        </pc:picChg>
        <pc:picChg chg="add del mod">
          <ac:chgData name="Durai Raj D" userId="8e5066d3-3d9d-471d-bdfc-6d4b703bbb12" providerId="ADAL" clId="{511C849F-257C-42F1-B92F-18B401BF597A}" dt="2024-04-01T06:49:00.153" v="1564" actId="478"/>
          <ac:picMkLst>
            <pc:docMk/>
            <pc:sldMk cId="2212729493" sldId="2147473448"/>
            <ac:picMk id="11" creationId="{F0CB61B4-A9F5-BF8C-95CC-81C4AA5376E6}"/>
          </ac:picMkLst>
        </pc:picChg>
        <pc:picChg chg="add del mod">
          <ac:chgData name="Durai Raj D" userId="8e5066d3-3d9d-471d-bdfc-6d4b703bbb12" providerId="ADAL" clId="{511C849F-257C-42F1-B92F-18B401BF597A}" dt="2024-04-01T06:52:36.910" v="1715" actId="478"/>
          <ac:picMkLst>
            <pc:docMk/>
            <pc:sldMk cId="2212729493" sldId="2147473448"/>
            <ac:picMk id="13" creationId="{D10EDB24-DBC6-0385-8FCB-F172CCF08D60}"/>
          </ac:picMkLst>
        </pc:picChg>
        <pc:picChg chg="add del mod">
          <ac:chgData name="Durai Raj D" userId="8e5066d3-3d9d-471d-bdfc-6d4b703bbb12" providerId="ADAL" clId="{511C849F-257C-42F1-B92F-18B401BF597A}" dt="2024-04-01T06:48:15.572" v="1553" actId="478"/>
          <ac:picMkLst>
            <pc:docMk/>
            <pc:sldMk cId="2212729493" sldId="2147473448"/>
            <ac:picMk id="15" creationId="{856FA53D-349D-C5E8-1CA0-B8061C88DCA5}"/>
          </ac:picMkLst>
        </pc:picChg>
        <pc:picChg chg="add del mod">
          <ac:chgData name="Durai Raj D" userId="8e5066d3-3d9d-471d-bdfc-6d4b703bbb12" providerId="ADAL" clId="{511C849F-257C-42F1-B92F-18B401BF597A}" dt="2024-04-01T06:46:53.778" v="1538" actId="478"/>
          <ac:picMkLst>
            <pc:docMk/>
            <pc:sldMk cId="2212729493" sldId="2147473448"/>
            <ac:picMk id="17" creationId="{6EB55840-6862-3C14-C4DC-2A3BEA421AB7}"/>
          </ac:picMkLst>
        </pc:picChg>
        <pc:picChg chg="add mod">
          <ac:chgData name="Durai Raj D" userId="8e5066d3-3d9d-471d-bdfc-6d4b703bbb12" providerId="ADAL" clId="{511C849F-257C-42F1-B92F-18B401BF597A}" dt="2024-04-01T07:19:12.850" v="2551" actId="1076"/>
          <ac:picMkLst>
            <pc:docMk/>
            <pc:sldMk cId="2212729493" sldId="2147473448"/>
            <ac:picMk id="19" creationId="{CB393BF2-0A4E-4254-E26D-20F099E0ADF2}"/>
          </ac:picMkLst>
        </pc:picChg>
        <pc:picChg chg="add mod">
          <ac:chgData name="Durai Raj D" userId="8e5066d3-3d9d-471d-bdfc-6d4b703bbb12" providerId="ADAL" clId="{511C849F-257C-42F1-B92F-18B401BF597A}" dt="2024-04-01T07:19:12.850" v="2551" actId="1076"/>
          <ac:picMkLst>
            <pc:docMk/>
            <pc:sldMk cId="2212729493" sldId="2147473448"/>
            <ac:picMk id="21" creationId="{EDDEC895-A856-69F4-723A-B713DA1DDB2A}"/>
          </ac:picMkLst>
        </pc:picChg>
        <pc:picChg chg="add mod">
          <ac:chgData name="Durai Raj D" userId="8e5066d3-3d9d-471d-bdfc-6d4b703bbb12" providerId="ADAL" clId="{511C849F-257C-42F1-B92F-18B401BF597A}" dt="2024-04-01T07:19:12.850" v="2551" actId="1076"/>
          <ac:picMkLst>
            <pc:docMk/>
            <pc:sldMk cId="2212729493" sldId="2147473448"/>
            <ac:picMk id="23" creationId="{75FD2688-922B-CD57-89FC-90D6772F1210}"/>
          </ac:picMkLst>
        </pc:picChg>
      </pc:sldChg>
      <pc:sldChg chg="add del">
        <pc:chgData name="Durai Raj D" userId="8e5066d3-3d9d-471d-bdfc-6d4b703bbb12" providerId="ADAL" clId="{511C849F-257C-42F1-B92F-18B401BF597A}" dt="2024-04-01T07:58:37.751" v="3112" actId="47"/>
        <pc:sldMkLst>
          <pc:docMk/>
          <pc:sldMk cId="1985058074" sldId="2147473449"/>
        </pc:sldMkLst>
      </pc:sldChg>
      <pc:sldChg chg="delSp modSp add mod ord">
        <pc:chgData name="Durai Raj D" userId="8e5066d3-3d9d-471d-bdfc-6d4b703bbb12" providerId="ADAL" clId="{511C849F-257C-42F1-B92F-18B401BF597A}" dt="2024-04-01T09:44:26.915" v="4601" actId="20577"/>
        <pc:sldMkLst>
          <pc:docMk/>
          <pc:sldMk cId="2801086419" sldId="2147473449"/>
        </pc:sldMkLst>
        <pc:spChg chg="mod">
          <ac:chgData name="Durai Raj D" userId="8e5066d3-3d9d-471d-bdfc-6d4b703bbb12" providerId="ADAL" clId="{511C849F-257C-42F1-B92F-18B401BF597A}" dt="2024-04-01T09:44:26.915" v="4601" actId="20577"/>
          <ac:spMkLst>
            <pc:docMk/>
            <pc:sldMk cId="2801086419" sldId="2147473449"/>
            <ac:spMk id="7" creationId="{3DFFA968-6DA8-4438-0F17-F5E2DCE1BDB7}"/>
          </ac:spMkLst>
        </pc:spChg>
        <pc:spChg chg="mod">
          <ac:chgData name="Durai Raj D" userId="8e5066d3-3d9d-471d-bdfc-6d4b703bbb12" providerId="ADAL" clId="{511C849F-257C-42F1-B92F-18B401BF597A}" dt="2024-04-01T08:09:14.115" v="3387" actId="1076"/>
          <ac:spMkLst>
            <pc:docMk/>
            <pc:sldMk cId="2801086419" sldId="2147473449"/>
            <ac:spMk id="10" creationId="{CDE07E6D-81E4-70CF-6DED-1D0ADADCA8F3}"/>
          </ac:spMkLst>
        </pc:spChg>
        <pc:spChg chg="mod">
          <ac:chgData name="Durai Raj D" userId="8e5066d3-3d9d-471d-bdfc-6d4b703bbb12" providerId="ADAL" clId="{511C849F-257C-42F1-B92F-18B401BF597A}" dt="2024-04-01T08:09:10.245" v="3386" actId="1076"/>
          <ac:spMkLst>
            <pc:docMk/>
            <pc:sldMk cId="2801086419" sldId="2147473449"/>
            <ac:spMk id="11" creationId="{0789FC51-EBF8-E78E-C3CD-16458A1FF998}"/>
          </ac:spMkLst>
        </pc:spChg>
        <pc:spChg chg="mod">
          <ac:chgData name="Durai Raj D" userId="8e5066d3-3d9d-471d-bdfc-6d4b703bbb12" providerId="ADAL" clId="{511C849F-257C-42F1-B92F-18B401BF597A}" dt="2024-04-01T08:07:47.903" v="3365" actId="21"/>
          <ac:spMkLst>
            <pc:docMk/>
            <pc:sldMk cId="2801086419" sldId="2147473449"/>
            <ac:spMk id="14" creationId="{73C9FE11-CA66-6A6D-B622-351D7CF18736}"/>
          </ac:spMkLst>
        </pc:spChg>
        <pc:spChg chg="del mod">
          <ac:chgData name="Durai Raj D" userId="8e5066d3-3d9d-471d-bdfc-6d4b703bbb12" providerId="ADAL" clId="{511C849F-257C-42F1-B92F-18B401BF597A}" dt="2024-04-01T08:07:52.427" v="3368" actId="478"/>
          <ac:spMkLst>
            <pc:docMk/>
            <pc:sldMk cId="2801086419" sldId="2147473449"/>
            <ac:spMk id="15" creationId="{D347FCB3-ABB4-E341-CBF2-901271DD2A4E}"/>
          </ac:spMkLst>
        </pc:spChg>
        <pc:spChg chg="mod">
          <ac:chgData name="Durai Raj D" userId="8e5066d3-3d9d-471d-bdfc-6d4b703bbb12" providerId="ADAL" clId="{511C849F-257C-42F1-B92F-18B401BF597A}" dt="2024-04-01T09:14:40.993" v="3973" actId="21"/>
          <ac:spMkLst>
            <pc:docMk/>
            <pc:sldMk cId="2801086419" sldId="2147473449"/>
            <ac:spMk id="16" creationId="{85666C12-15C1-6CDA-DD7D-2DD1D1C61FBC}"/>
          </ac:spMkLst>
        </pc:spChg>
      </pc:sldChg>
      <pc:sldChg chg="addSp delSp modSp add del mod">
        <pc:chgData name="Durai Raj D" userId="8e5066d3-3d9d-471d-bdfc-6d4b703bbb12" providerId="ADAL" clId="{511C849F-257C-42F1-B92F-18B401BF597A}" dt="2024-04-01T07:36:01.983" v="2920" actId="47"/>
        <pc:sldMkLst>
          <pc:docMk/>
          <pc:sldMk cId="2409896366" sldId="2147473450"/>
        </pc:sldMkLst>
        <pc:spChg chg="mod">
          <ac:chgData name="Durai Raj D" userId="8e5066d3-3d9d-471d-bdfc-6d4b703bbb12" providerId="ADAL" clId="{511C849F-257C-42F1-B92F-18B401BF597A}" dt="2024-04-01T07:31:16.617" v="2842" actId="20577"/>
          <ac:spMkLst>
            <pc:docMk/>
            <pc:sldMk cId="2409896366" sldId="2147473450"/>
            <ac:spMk id="2" creationId="{8AF7E4D0-0133-2AE6-96AD-BE3ED82BC41C}"/>
          </ac:spMkLst>
        </pc:spChg>
        <pc:spChg chg="add mod">
          <ac:chgData name="Durai Raj D" userId="8e5066d3-3d9d-471d-bdfc-6d4b703bbb12" providerId="ADAL" clId="{511C849F-257C-42F1-B92F-18B401BF597A}" dt="2024-04-01T07:33:33.064" v="2892" actId="1035"/>
          <ac:spMkLst>
            <pc:docMk/>
            <pc:sldMk cId="2409896366" sldId="2147473450"/>
            <ac:spMk id="3" creationId="{9634C9C2-0679-E1AA-FF6B-5FFB2AE65003}"/>
          </ac:spMkLst>
        </pc:spChg>
        <pc:spChg chg="mod">
          <ac:chgData name="Durai Raj D" userId="8e5066d3-3d9d-471d-bdfc-6d4b703bbb12" providerId="ADAL" clId="{511C849F-257C-42F1-B92F-18B401BF597A}" dt="2024-04-01T07:30:49.335" v="2834" actId="1035"/>
          <ac:spMkLst>
            <pc:docMk/>
            <pc:sldMk cId="2409896366" sldId="2147473450"/>
            <ac:spMk id="6" creationId="{A9C3AF3D-2268-FE6C-E450-D6758DA5F2ED}"/>
          </ac:spMkLst>
        </pc:spChg>
        <pc:spChg chg="mod">
          <ac:chgData name="Durai Raj D" userId="8e5066d3-3d9d-471d-bdfc-6d4b703bbb12" providerId="ADAL" clId="{511C849F-257C-42F1-B92F-18B401BF597A}" dt="2024-04-01T07:30:49.335" v="2834" actId="1035"/>
          <ac:spMkLst>
            <pc:docMk/>
            <pc:sldMk cId="2409896366" sldId="2147473450"/>
            <ac:spMk id="7" creationId="{C755EC33-680A-D030-411F-4030884C219B}"/>
          </ac:spMkLst>
        </pc:spChg>
        <pc:spChg chg="mod">
          <ac:chgData name="Durai Raj D" userId="8e5066d3-3d9d-471d-bdfc-6d4b703bbb12" providerId="ADAL" clId="{511C849F-257C-42F1-B92F-18B401BF597A}" dt="2024-04-01T07:30:49.335" v="2834" actId="1035"/>
          <ac:spMkLst>
            <pc:docMk/>
            <pc:sldMk cId="2409896366" sldId="2147473450"/>
            <ac:spMk id="8" creationId="{87AE3D13-E5A0-2F10-D7CC-019992909CC7}"/>
          </ac:spMkLst>
        </pc:spChg>
        <pc:spChg chg="mod">
          <ac:chgData name="Durai Raj D" userId="8e5066d3-3d9d-471d-bdfc-6d4b703bbb12" providerId="ADAL" clId="{511C849F-257C-42F1-B92F-18B401BF597A}" dt="2024-04-01T07:30:49.335" v="2834" actId="1035"/>
          <ac:spMkLst>
            <pc:docMk/>
            <pc:sldMk cId="2409896366" sldId="2147473450"/>
            <ac:spMk id="9" creationId="{97089F65-C8A4-ACB4-CFAB-69A30CEBC41C}"/>
          </ac:spMkLst>
        </pc:spChg>
        <pc:spChg chg="mod">
          <ac:chgData name="Durai Raj D" userId="8e5066d3-3d9d-471d-bdfc-6d4b703bbb12" providerId="ADAL" clId="{511C849F-257C-42F1-B92F-18B401BF597A}" dt="2024-04-01T07:30:49.335" v="2834" actId="1035"/>
          <ac:spMkLst>
            <pc:docMk/>
            <pc:sldMk cId="2409896366" sldId="2147473450"/>
            <ac:spMk id="10" creationId="{57A1153C-1865-503C-CC7E-8914F66F33AB}"/>
          </ac:spMkLst>
        </pc:spChg>
        <pc:spChg chg="mod">
          <ac:chgData name="Durai Raj D" userId="8e5066d3-3d9d-471d-bdfc-6d4b703bbb12" providerId="ADAL" clId="{511C849F-257C-42F1-B92F-18B401BF597A}" dt="2024-04-01T07:33:38.165" v="2893" actId="1076"/>
          <ac:spMkLst>
            <pc:docMk/>
            <pc:sldMk cId="2409896366" sldId="2147473450"/>
            <ac:spMk id="11" creationId="{56488BA3-A682-482A-8D83-40404E05BD6B}"/>
          </ac:spMkLst>
        </pc:spChg>
        <pc:spChg chg="add mod">
          <ac:chgData name="Durai Raj D" userId="8e5066d3-3d9d-471d-bdfc-6d4b703bbb12" providerId="ADAL" clId="{511C849F-257C-42F1-B92F-18B401BF597A}" dt="2024-04-01T07:35:33.943" v="2914" actId="255"/>
          <ac:spMkLst>
            <pc:docMk/>
            <pc:sldMk cId="2409896366" sldId="2147473450"/>
            <ac:spMk id="13" creationId="{D8138564-E638-51FD-29AF-E89916786875}"/>
          </ac:spMkLst>
        </pc:spChg>
        <pc:spChg chg="add mod">
          <ac:chgData name="Durai Raj D" userId="8e5066d3-3d9d-471d-bdfc-6d4b703bbb12" providerId="ADAL" clId="{511C849F-257C-42F1-B92F-18B401BF597A}" dt="2024-04-01T07:35:28.240" v="2913" actId="255"/>
          <ac:spMkLst>
            <pc:docMk/>
            <pc:sldMk cId="2409896366" sldId="2147473450"/>
            <ac:spMk id="14" creationId="{C2C87161-B870-38FE-10DA-99461AC4B3F7}"/>
          </ac:spMkLst>
        </pc:spChg>
        <pc:spChg chg="add mod">
          <ac:chgData name="Durai Raj D" userId="8e5066d3-3d9d-471d-bdfc-6d4b703bbb12" providerId="ADAL" clId="{511C849F-257C-42F1-B92F-18B401BF597A}" dt="2024-04-01T07:35:22.846" v="2912" actId="255"/>
          <ac:spMkLst>
            <pc:docMk/>
            <pc:sldMk cId="2409896366" sldId="2147473450"/>
            <ac:spMk id="15" creationId="{C190675E-219E-A01A-6355-2401CF7E1B08}"/>
          </ac:spMkLst>
        </pc:spChg>
        <pc:picChg chg="add mod">
          <ac:chgData name="Durai Raj D" userId="8e5066d3-3d9d-471d-bdfc-6d4b703bbb12" providerId="ADAL" clId="{511C849F-257C-42F1-B92F-18B401BF597A}" dt="2024-04-01T07:33:56.347" v="2897" actId="14100"/>
          <ac:picMkLst>
            <pc:docMk/>
            <pc:sldMk cId="2409896366" sldId="2147473450"/>
            <ac:picMk id="4" creationId="{D1977B0D-9A6F-1F31-E082-02C2C33AF8A9}"/>
          </ac:picMkLst>
        </pc:picChg>
        <pc:picChg chg="add mod">
          <ac:chgData name="Durai Raj D" userId="8e5066d3-3d9d-471d-bdfc-6d4b703bbb12" providerId="ADAL" clId="{511C849F-257C-42F1-B92F-18B401BF597A}" dt="2024-04-01T07:34:09.260" v="2899" actId="1076"/>
          <ac:picMkLst>
            <pc:docMk/>
            <pc:sldMk cId="2409896366" sldId="2147473450"/>
            <ac:picMk id="5" creationId="{9D02CBE1-0483-329C-48BA-04F3D039105E}"/>
          </ac:picMkLst>
        </pc:picChg>
        <pc:picChg chg="add mod">
          <ac:chgData name="Durai Raj D" userId="8e5066d3-3d9d-471d-bdfc-6d4b703bbb12" providerId="ADAL" clId="{511C849F-257C-42F1-B92F-18B401BF597A}" dt="2024-04-01T07:35:43.406" v="2916" actId="1076"/>
          <ac:picMkLst>
            <pc:docMk/>
            <pc:sldMk cId="2409896366" sldId="2147473450"/>
            <ac:picMk id="12" creationId="{14E4DC72-542E-CD8D-D13C-11CF526E6016}"/>
          </ac:picMkLst>
        </pc:picChg>
        <pc:picChg chg="add del mod">
          <ac:chgData name="Durai Raj D" userId="8e5066d3-3d9d-471d-bdfc-6d4b703bbb12" providerId="ADAL" clId="{511C849F-257C-42F1-B92F-18B401BF597A}" dt="2024-04-01T07:35:58.900" v="2919" actId="478"/>
          <ac:picMkLst>
            <pc:docMk/>
            <pc:sldMk cId="2409896366" sldId="2147473450"/>
            <ac:picMk id="26" creationId="{4B8A3252-FA0F-7E09-2804-8E405FF34FD9}"/>
          </ac:picMkLst>
        </pc:picChg>
      </pc:sldChg>
      <pc:sldChg chg="add del">
        <pc:chgData name="Durai Raj D" userId="8e5066d3-3d9d-471d-bdfc-6d4b703bbb12" providerId="ADAL" clId="{511C849F-257C-42F1-B92F-18B401BF597A}" dt="2024-04-01T07:57:49.829" v="3103" actId="47"/>
        <pc:sldMkLst>
          <pc:docMk/>
          <pc:sldMk cId="3683121004" sldId="2147473450"/>
        </pc:sldMkLst>
      </pc:sldChg>
      <pc:sldChg chg="addSp delSp modSp new del mod">
        <pc:chgData name="Durai Raj D" userId="8e5066d3-3d9d-471d-bdfc-6d4b703bbb12" providerId="ADAL" clId="{511C849F-257C-42F1-B92F-18B401BF597A}" dt="2024-04-01T09:14:46.521" v="3979" actId="680"/>
        <pc:sldMkLst>
          <pc:docMk/>
          <pc:sldMk cId="3874517251" sldId="2147473450"/>
        </pc:sldMkLst>
        <pc:spChg chg="add del mod">
          <ac:chgData name="Durai Raj D" userId="8e5066d3-3d9d-471d-bdfc-6d4b703bbb12" providerId="ADAL" clId="{511C849F-257C-42F1-B92F-18B401BF597A}" dt="2024-04-01T09:14:45.885" v="3978" actId="22"/>
          <ac:spMkLst>
            <pc:docMk/>
            <pc:sldMk cId="3874517251" sldId="2147473450"/>
            <ac:spMk id="5" creationId="{7CAC9352-C821-57EF-06AD-D66AC68F737D}"/>
          </ac:spMkLst>
        </pc:spChg>
      </pc:sldChg>
      <pc:sldChg chg="addSp delSp modSp add mod">
        <pc:chgData name="Durai Raj D" userId="8e5066d3-3d9d-471d-bdfc-6d4b703bbb12" providerId="ADAL" clId="{511C849F-257C-42F1-B92F-18B401BF597A}" dt="2024-04-01T09:54:08.163" v="4754" actId="1076"/>
        <pc:sldMkLst>
          <pc:docMk/>
          <pc:sldMk cId="4130457454" sldId="2147473450"/>
        </pc:sldMkLst>
        <pc:spChg chg="mod">
          <ac:chgData name="Durai Raj D" userId="8e5066d3-3d9d-471d-bdfc-6d4b703bbb12" providerId="ADAL" clId="{511C849F-257C-42F1-B92F-18B401BF597A}" dt="2024-04-01T09:51:08.525" v="4680" actId="20577"/>
          <ac:spMkLst>
            <pc:docMk/>
            <pc:sldMk cId="4130457454" sldId="2147473450"/>
            <ac:spMk id="2" creationId="{01FB2A87-73AE-F26E-C653-949C736B0F81}"/>
          </ac:spMkLst>
        </pc:spChg>
        <pc:spChg chg="del">
          <ac:chgData name="Durai Raj D" userId="8e5066d3-3d9d-471d-bdfc-6d4b703bbb12" providerId="ADAL" clId="{511C849F-257C-42F1-B92F-18B401BF597A}" dt="2024-04-01T09:48:10.402" v="4603" actId="478"/>
          <ac:spMkLst>
            <pc:docMk/>
            <pc:sldMk cId="4130457454" sldId="2147473450"/>
            <ac:spMk id="7" creationId="{3DFFA968-6DA8-4438-0F17-F5E2DCE1BDB7}"/>
          </ac:spMkLst>
        </pc:spChg>
        <pc:spChg chg="del">
          <ac:chgData name="Durai Raj D" userId="8e5066d3-3d9d-471d-bdfc-6d4b703bbb12" providerId="ADAL" clId="{511C849F-257C-42F1-B92F-18B401BF597A}" dt="2024-04-01T09:48:10.402" v="4603" actId="478"/>
          <ac:spMkLst>
            <pc:docMk/>
            <pc:sldMk cId="4130457454" sldId="2147473450"/>
            <ac:spMk id="10" creationId="{CDE07E6D-81E4-70CF-6DED-1D0ADADCA8F3}"/>
          </ac:spMkLst>
        </pc:spChg>
        <pc:spChg chg="del">
          <ac:chgData name="Durai Raj D" userId="8e5066d3-3d9d-471d-bdfc-6d4b703bbb12" providerId="ADAL" clId="{511C849F-257C-42F1-B92F-18B401BF597A}" dt="2024-04-01T09:48:10.402" v="4603" actId="478"/>
          <ac:spMkLst>
            <pc:docMk/>
            <pc:sldMk cId="4130457454" sldId="2147473450"/>
            <ac:spMk id="11" creationId="{0789FC51-EBF8-E78E-C3CD-16458A1FF998}"/>
          </ac:spMkLst>
        </pc:spChg>
        <pc:spChg chg="del">
          <ac:chgData name="Durai Raj D" userId="8e5066d3-3d9d-471d-bdfc-6d4b703bbb12" providerId="ADAL" clId="{511C849F-257C-42F1-B92F-18B401BF597A}" dt="2024-04-01T09:48:10.402" v="4603" actId="478"/>
          <ac:spMkLst>
            <pc:docMk/>
            <pc:sldMk cId="4130457454" sldId="2147473450"/>
            <ac:spMk id="14" creationId="{73C9FE11-CA66-6A6D-B622-351D7CF18736}"/>
          </ac:spMkLst>
        </pc:spChg>
        <pc:spChg chg="del">
          <ac:chgData name="Durai Raj D" userId="8e5066d3-3d9d-471d-bdfc-6d4b703bbb12" providerId="ADAL" clId="{511C849F-257C-42F1-B92F-18B401BF597A}" dt="2024-04-01T09:48:10.402" v="4603" actId="478"/>
          <ac:spMkLst>
            <pc:docMk/>
            <pc:sldMk cId="4130457454" sldId="2147473450"/>
            <ac:spMk id="16" creationId="{85666C12-15C1-6CDA-DD7D-2DD1D1C61FBC}"/>
          </ac:spMkLst>
        </pc:spChg>
        <pc:spChg chg="add mod">
          <ac:chgData name="Durai Raj D" userId="8e5066d3-3d9d-471d-bdfc-6d4b703bbb12" providerId="ADAL" clId="{511C849F-257C-42F1-B92F-18B401BF597A}" dt="2024-04-01T09:53:04.262" v="4727" actId="20577"/>
          <ac:spMkLst>
            <pc:docMk/>
            <pc:sldMk cId="4130457454" sldId="2147473450"/>
            <ac:spMk id="20" creationId="{20F25E4C-D558-5167-D667-5AC2D5E1E521}"/>
          </ac:spMkLst>
        </pc:spChg>
        <pc:spChg chg="add mod">
          <ac:chgData name="Durai Raj D" userId="8e5066d3-3d9d-471d-bdfc-6d4b703bbb12" providerId="ADAL" clId="{511C849F-257C-42F1-B92F-18B401BF597A}" dt="2024-04-01T09:53:20.922" v="4747" actId="20577"/>
          <ac:spMkLst>
            <pc:docMk/>
            <pc:sldMk cId="4130457454" sldId="2147473450"/>
            <ac:spMk id="21" creationId="{63499731-393C-0179-315E-7A8467E1D13E}"/>
          </ac:spMkLst>
        </pc:spChg>
        <pc:picChg chg="add del mod">
          <ac:chgData name="Durai Raj D" userId="8e5066d3-3d9d-471d-bdfc-6d4b703bbb12" providerId="ADAL" clId="{511C849F-257C-42F1-B92F-18B401BF597A}" dt="2024-04-01T09:52:25.958" v="4685" actId="21"/>
          <ac:picMkLst>
            <pc:docMk/>
            <pc:sldMk cId="4130457454" sldId="2147473450"/>
            <ac:picMk id="4" creationId="{F0CD854A-8563-2B9A-B2B1-796AFEB50AF6}"/>
          </ac:picMkLst>
        </pc:picChg>
        <pc:picChg chg="add del mod">
          <ac:chgData name="Durai Raj D" userId="8e5066d3-3d9d-471d-bdfc-6d4b703bbb12" providerId="ADAL" clId="{511C849F-257C-42F1-B92F-18B401BF597A}" dt="2024-04-01T09:53:29.693" v="4748" actId="21"/>
          <ac:picMkLst>
            <pc:docMk/>
            <pc:sldMk cId="4130457454" sldId="2147473450"/>
            <ac:picMk id="6" creationId="{FD4E6DD0-9B18-D591-C0D7-DEBB049670EF}"/>
          </ac:picMkLst>
        </pc:picChg>
        <pc:picChg chg="add mod ord">
          <ac:chgData name="Durai Raj D" userId="8e5066d3-3d9d-471d-bdfc-6d4b703bbb12" providerId="ADAL" clId="{511C849F-257C-42F1-B92F-18B401BF597A}" dt="2024-04-01T09:54:08.163" v="4754" actId="1076"/>
          <ac:picMkLst>
            <pc:docMk/>
            <pc:sldMk cId="4130457454" sldId="2147473450"/>
            <ac:picMk id="23" creationId="{1535A668-1C33-56C7-6DCB-73E4BAD4E46C}"/>
          </ac:picMkLst>
        </pc:picChg>
        <pc:cxnChg chg="add mod">
          <ac:chgData name="Durai Raj D" userId="8e5066d3-3d9d-471d-bdfc-6d4b703bbb12" providerId="ADAL" clId="{511C849F-257C-42F1-B92F-18B401BF597A}" dt="2024-04-01T09:52:39.465" v="4688" actId="14100"/>
          <ac:cxnSpMkLst>
            <pc:docMk/>
            <pc:sldMk cId="4130457454" sldId="2147473450"/>
            <ac:cxnSpMk id="9" creationId="{7D701850-4CD9-DBE3-4EEF-22F3A08C2A6D}"/>
          </ac:cxnSpMkLst>
        </pc:cxnChg>
        <pc:cxnChg chg="add mod">
          <ac:chgData name="Durai Raj D" userId="8e5066d3-3d9d-471d-bdfc-6d4b703bbb12" providerId="ADAL" clId="{511C849F-257C-42F1-B92F-18B401BF597A}" dt="2024-04-01T09:52:32.378" v="4686" actId="1076"/>
          <ac:cxnSpMkLst>
            <pc:docMk/>
            <pc:sldMk cId="4130457454" sldId="2147473450"/>
            <ac:cxnSpMk id="12" creationId="{F4BE0A6A-A565-DEC6-D7C8-5E4C5431FEC1}"/>
          </ac:cxnSpMkLst>
        </pc:cxnChg>
      </pc:sldChg>
      <pc:sldChg chg="add del">
        <pc:chgData name="Durai Raj D" userId="8e5066d3-3d9d-471d-bdfc-6d4b703bbb12" providerId="ADAL" clId="{511C849F-257C-42F1-B92F-18B401BF597A}" dt="2024-04-01T09:48:12.306" v="4605"/>
        <pc:sldMkLst>
          <pc:docMk/>
          <pc:sldMk cId="3805210861" sldId="2147473451"/>
        </pc:sldMkLst>
      </pc:sldChg>
      <pc:sldMasterChg chg="delSldLayout">
        <pc:chgData name="Durai Raj D" userId="8e5066d3-3d9d-471d-bdfc-6d4b703bbb12" providerId="ADAL" clId="{511C849F-257C-42F1-B92F-18B401BF597A}" dt="2024-04-01T07:49:18.968" v="2956" actId="2696"/>
        <pc:sldMasterMkLst>
          <pc:docMk/>
          <pc:sldMasterMk cId="40489143" sldId="2147483648"/>
        </pc:sldMasterMkLst>
        <pc:sldLayoutChg chg="del">
          <pc:chgData name="Durai Raj D" userId="8e5066d3-3d9d-471d-bdfc-6d4b703bbb12" providerId="ADAL" clId="{511C849F-257C-42F1-B92F-18B401BF597A}" dt="2024-04-01T07:49:18.968" v="2956" actId="2696"/>
          <pc:sldLayoutMkLst>
            <pc:docMk/>
            <pc:sldMasterMk cId="40489143" sldId="2147483648"/>
            <pc:sldLayoutMk cId="4276649913" sldId="2147483666"/>
          </pc:sldLayoutMkLst>
        </pc:sldLayoutChg>
        <pc:sldLayoutChg chg="del">
          <pc:chgData name="Durai Raj D" userId="8e5066d3-3d9d-471d-bdfc-6d4b703bbb12" providerId="ADAL" clId="{511C849F-257C-42F1-B92F-18B401BF597A}" dt="2024-04-01T07:49:18.968" v="2956" actId="2696"/>
          <pc:sldLayoutMkLst>
            <pc:docMk/>
            <pc:sldMasterMk cId="40489143" sldId="2147483648"/>
            <pc:sldLayoutMk cId="3040083567" sldId="2147483668"/>
          </pc:sldLayoutMkLst>
        </pc:sldLayoutChg>
        <pc:sldLayoutChg chg="del">
          <pc:chgData name="Durai Raj D" userId="8e5066d3-3d9d-471d-bdfc-6d4b703bbb12" providerId="ADAL" clId="{511C849F-257C-42F1-B92F-18B401BF597A}" dt="2024-04-01T07:42:47.164" v="2928" actId="47"/>
          <pc:sldLayoutMkLst>
            <pc:docMk/>
            <pc:sldMasterMk cId="40489143" sldId="2147483648"/>
            <pc:sldLayoutMk cId="3002890667" sldId="2147483672"/>
          </pc:sldLayoutMkLst>
        </pc:sldLayoutChg>
        <pc:sldLayoutChg chg="del">
          <pc:chgData name="Durai Raj D" userId="8e5066d3-3d9d-471d-bdfc-6d4b703bbb12" providerId="ADAL" clId="{511C849F-257C-42F1-B92F-18B401BF597A}" dt="2024-04-01T06:13:22.433" v="766" actId="47"/>
          <pc:sldLayoutMkLst>
            <pc:docMk/>
            <pc:sldMasterMk cId="40489143" sldId="2147483648"/>
            <pc:sldLayoutMk cId="1406247840" sldId="2147483675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DA05C7-07C7-403D-AD6A-B685AE6A0096}" type="doc">
      <dgm:prSet loTypeId="urn:microsoft.com/office/officeart/2008/layout/LinedList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IN"/>
        </a:p>
      </dgm:t>
    </dgm:pt>
    <dgm:pt modelId="{03F31012-4BB8-4293-B298-A7EB77269A65}">
      <dgm:prSet custT="1"/>
      <dgm:spPr/>
      <dgm:t>
        <a:bodyPr anchor="ctr"/>
        <a:lstStyle/>
        <a:p>
          <a:r>
            <a:rPr lang="en-IN" sz="1600" b="1" dirty="0">
              <a:solidFill>
                <a:srgbClr val="BED730"/>
              </a:solidFill>
            </a:rPr>
            <a:t>PAN-INDIA DATA CENTER OVERVIEW</a:t>
          </a:r>
          <a:endParaRPr lang="en-IN" sz="1600" b="1" cap="none" baseline="0" dirty="0">
            <a:solidFill>
              <a:srgbClr val="BED730"/>
            </a:solidFill>
          </a:endParaRPr>
        </a:p>
      </dgm:t>
    </dgm:pt>
    <dgm:pt modelId="{C4063C69-DB6B-457B-9660-950424F0A29B}" type="parTrans" cxnId="{50861A17-178D-48E9-BF5E-75BBA9EB9C58}">
      <dgm:prSet/>
      <dgm:spPr/>
      <dgm:t>
        <a:bodyPr/>
        <a:lstStyle/>
        <a:p>
          <a:endParaRPr lang="en-IN" sz="1400">
            <a:solidFill>
              <a:schemeClr val="bg1"/>
            </a:solidFill>
          </a:endParaRPr>
        </a:p>
      </dgm:t>
    </dgm:pt>
    <dgm:pt modelId="{FC8B63D3-FC99-4AF4-803D-1FF73EB33514}" type="sibTrans" cxnId="{50861A17-178D-48E9-BF5E-75BBA9EB9C58}">
      <dgm:prSet/>
      <dgm:spPr/>
      <dgm:t>
        <a:bodyPr/>
        <a:lstStyle/>
        <a:p>
          <a:endParaRPr lang="en-IN" sz="1400">
            <a:solidFill>
              <a:schemeClr val="bg1"/>
            </a:solidFill>
          </a:endParaRPr>
        </a:p>
      </dgm:t>
    </dgm:pt>
    <dgm:pt modelId="{DCC93AB6-7805-754F-87C6-2D151A856457}">
      <dgm:prSet custT="1"/>
      <dgm:spPr/>
      <dgm:t>
        <a:bodyPr anchor="ctr"/>
        <a:lstStyle/>
        <a:p>
          <a:r>
            <a:rPr lang="en-IN" sz="1600" b="1" dirty="0">
              <a:solidFill>
                <a:srgbClr val="BED730"/>
              </a:solidFill>
            </a:rPr>
            <a:t>CUSTOMER BASE AND CAPACITY DASHBOARD</a:t>
          </a:r>
          <a:endParaRPr lang="en-IN" sz="1600" b="1" dirty="0">
            <a:solidFill>
              <a:srgbClr val="BED730"/>
            </a:solidFill>
            <a:latin typeface="Trebuchet MS" panose="020B0703020202090204" pitchFamily="34" charset="0"/>
          </a:endParaRPr>
        </a:p>
      </dgm:t>
    </dgm:pt>
    <dgm:pt modelId="{93B3D1E3-064F-894F-83B5-4DA565C971A1}" type="parTrans" cxnId="{6764F832-6D6E-8D40-8A5D-36CC76146FD7}">
      <dgm:prSet/>
      <dgm:spPr/>
      <dgm:t>
        <a:bodyPr/>
        <a:lstStyle/>
        <a:p>
          <a:endParaRPr lang="en-US"/>
        </a:p>
      </dgm:t>
    </dgm:pt>
    <dgm:pt modelId="{CAD36DAE-FA18-7440-A192-DA8FCF1BFF08}" type="sibTrans" cxnId="{6764F832-6D6E-8D40-8A5D-36CC76146FD7}">
      <dgm:prSet/>
      <dgm:spPr/>
      <dgm:t>
        <a:bodyPr/>
        <a:lstStyle/>
        <a:p>
          <a:endParaRPr lang="en-US"/>
        </a:p>
      </dgm:t>
    </dgm:pt>
    <dgm:pt modelId="{FB331CC1-0715-FA4D-94CD-D6CB587E321F}">
      <dgm:prSet custT="1"/>
      <dgm:spPr/>
      <dgm:t>
        <a:bodyPr anchor="ctr"/>
        <a:lstStyle/>
        <a:p>
          <a:r>
            <a:rPr lang="en-IN" sz="1600" b="1" dirty="0">
              <a:solidFill>
                <a:srgbClr val="BED730"/>
              </a:solidFill>
            </a:rPr>
            <a:t>DATA CENTER AUTOMATION</a:t>
          </a:r>
          <a:endParaRPr lang="en-IN" sz="1600" b="1" dirty="0">
            <a:solidFill>
              <a:srgbClr val="BED730"/>
            </a:solidFill>
            <a:latin typeface="Trebuchet MS" panose="020B0703020202090204" pitchFamily="34" charset="0"/>
          </a:endParaRPr>
        </a:p>
      </dgm:t>
    </dgm:pt>
    <dgm:pt modelId="{782AD745-DC3D-2646-ACB9-A62B03F32F57}" type="parTrans" cxnId="{AAE90798-D692-C94C-A855-741D3B42A6F3}">
      <dgm:prSet/>
      <dgm:spPr/>
      <dgm:t>
        <a:bodyPr/>
        <a:lstStyle/>
        <a:p>
          <a:endParaRPr lang="en-US"/>
        </a:p>
      </dgm:t>
    </dgm:pt>
    <dgm:pt modelId="{1E3F2A3F-A8F5-9548-A0F1-2FE491DD1534}" type="sibTrans" cxnId="{AAE90798-D692-C94C-A855-741D3B42A6F3}">
      <dgm:prSet/>
      <dgm:spPr/>
      <dgm:t>
        <a:bodyPr/>
        <a:lstStyle/>
        <a:p>
          <a:endParaRPr lang="en-US"/>
        </a:p>
      </dgm:t>
    </dgm:pt>
    <dgm:pt modelId="{FCE06062-0C23-5E4B-A7CC-0B517173F856}">
      <dgm:prSet custT="1"/>
      <dgm:spPr/>
      <dgm:t>
        <a:bodyPr anchor="ctr"/>
        <a:lstStyle/>
        <a:p>
          <a:r>
            <a:rPr lang="en-IN" sz="1600" b="1" dirty="0">
              <a:solidFill>
                <a:srgbClr val="BED730"/>
              </a:solidFill>
            </a:rPr>
            <a:t>SISL DIFFERENTIATOR</a:t>
          </a:r>
          <a:endParaRPr lang="en-IN" sz="1600" b="1" dirty="0">
            <a:solidFill>
              <a:srgbClr val="BED730"/>
            </a:solidFill>
            <a:latin typeface="Trebuchet MS" panose="020B0703020202090204" pitchFamily="34" charset="0"/>
          </a:endParaRPr>
        </a:p>
      </dgm:t>
    </dgm:pt>
    <dgm:pt modelId="{F0E2FBF9-E1E5-5C40-AF73-69863D0B4CEF}" type="parTrans" cxnId="{117F4B4C-2CB8-4C47-8461-4F6351D35CFC}">
      <dgm:prSet/>
      <dgm:spPr/>
      <dgm:t>
        <a:bodyPr/>
        <a:lstStyle/>
        <a:p>
          <a:endParaRPr lang="en-US"/>
        </a:p>
      </dgm:t>
    </dgm:pt>
    <dgm:pt modelId="{B483EBB8-EADF-AF45-AAFF-60F2B0CA36C5}" type="sibTrans" cxnId="{117F4B4C-2CB8-4C47-8461-4F6351D35CFC}">
      <dgm:prSet/>
      <dgm:spPr/>
      <dgm:t>
        <a:bodyPr/>
        <a:lstStyle/>
        <a:p>
          <a:endParaRPr lang="en-US"/>
        </a:p>
      </dgm:t>
    </dgm:pt>
    <dgm:pt modelId="{E5469B46-FF7A-E244-AD2A-B217A4EEE40C}">
      <dgm:prSet custT="1"/>
      <dgm:spPr/>
      <dgm:t>
        <a:bodyPr anchor="ctr"/>
        <a:lstStyle/>
        <a:p>
          <a:r>
            <a:rPr lang="en-IN" sz="1600" b="1" dirty="0">
              <a:solidFill>
                <a:srgbClr val="BED730"/>
              </a:solidFill>
            </a:rPr>
            <a:t>SUSTAINABILITY</a:t>
          </a:r>
          <a:endParaRPr lang="en-IN" sz="1600" b="1" dirty="0">
            <a:solidFill>
              <a:srgbClr val="BED730"/>
            </a:solidFill>
            <a:latin typeface="Trebuchet MS" panose="020B0703020202090204" pitchFamily="34" charset="0"/>
          </a:endParaRPr>
        </a:p>
      </dgm:t>
    </dgm:pt>
    <dgm:pt modelId="{FAE447F7-80F1-324D-85A2-997E45FDFDB6}" type="parTrans" cxnId="{13A9BBF9-B57A-D84F-AC50-9346AB5CA220}">
      <dgm:prSet/>
      <dgm:spPr/>
      <dgm:t>
        <a:bodyPr/>
        <a:lstStyle/>
        <a:p>
          <a:endParaRPr lang="en-US"/>
        </a:p>
      </dgm:t>
    </dgm:pt>
    <dgm:pt modelId="{5BE21F34-9B7E-444C-9102-2A4779A75DA1}" type="sibTrans" cxnId="{13A9BBF9-B57A-D84F-AC50-9346AB5CA220}">
      <dgm:prSet/>
      <dgm:spPr/>
      <dgm:t>
        <a:bodyPr/>
        <a:lstStyle/>
        <a:p>
          <a:endParaRPr lang="en-US"/>
        </a:p>
      </dgm:t>
    </dgm:pt>
    <dgm:pt modelId="{A7FBD368-F683-4920-A669-FC17188D2097}" type="pres">
      <dgm:prSet presAssocID="{49DA05C7-07C7-403D-AD6A-B685AE6A0096}" presName="vert0" presStyleCnt="0">
        <dgm:presLayoutVars>
          <dgm:dir/>
          <dgm:animOne val="branch"/>
          <dgm:animLvl val="lvl"/>
        </dgm:presLayoutVars>
      </dgm:prSet>
      <dgm:spPr/>
    </dgm:pt>
    <dgm:pt modelId="{8E4F29EF-C02C-4610-8613-655E2302BCAF}" type="pres">
      <dgm:prSet presAssocID="{03F31012-4BB8-4293-B298-A7EB77269A65}" presName="thickLine" presStyleLbl="alignNode1" presStyleIdx="0" presStyleCnt="5"/>
      <dgm:spPr/>
    </dgm:pt>
    <dgm:pt modelId="{C2A396C3-3490-4E66-BB84-C5DB1AF7A844}" type="pres">
      <dgm:prSet presAssocID="{03F31012-4BB8-4293-B298-A7EB77269A65}" presName="horz1" presStyleCnt="0"/>
      <dgm:spPr/>
    </dgm:pt>
    <dgm:pt modelId="{90354892-1EEE-44FC-BC2D-CA907B74E09C}" type="pres">
      <dgm:prSet presAssocID="{03F31012-4BB8-4293-B298-A7EB77269A65}" presName="tx1" presStyleLbl="revTx" presStyleIdx="0" presStyleCnt="5"/>
      <dgm:spPr/>
    </dgm:pt>
    <dgm:pt modelId="{86FA0C5B-2B3F-4C20-A612-88657483DBF3}" type="pres">
      <dgm:prSet presAssocID="{03F31012-4BB8-4293-B298-A7EB77269A65}" presName="vert1" presStyleCnt="0"/>
      <dgm:spPr/>
    </dgm:pt>
    <dgm:pt modelId="{609EA7A8-F5D9-F14C-8327-8F3D1A528099}" type="pres">
      <dgm:prSet presAssocID="{DCC93AB6-7805-754F-87C6-2D151A856457}" presName="thickLine" presStyleLbl="alignNode1" presStyleIdx="1" presStyleCnt="5"/>
      <dgm:spPr/>
    </dgm:pt>
    <dgm:pt modelId="{7DD25D45-5413-CD4B-BD31-6FFD68A80C60}" type="pres">
      <dgm:prSet presAssocID="{DCC93AB6-7805-754F-87C6-2D151A856457}" presName="horz1" presStyleCnt="0"/>
      <dgm:spPr/>
    </dgm:pt>
    <dgm:pt modelId="{09D1F361-3262-B940-A4C4-97B109A63814}" type="pres">
      <dgm:prSet presAssocID="{DCC93AB6-7805-754F-87C6-2D151A856457}" presName="tx1" presStyleLbl="revTx" presStyleIdx="1" presStyleCnt="5"/>
      <dgm:spPr/>
    </dgm:pt>
    <dgm:pt modelId="{742DF321-8E1F-9849-BB0C-1EBFB7253D5F}" type="pres">
      <dgm:prSet presAssocID="{DCC93AB6-7805-754F-87C6-2D151A856457}" presName="vert1" presStyleCnt="0"/>
      <dgm:spPr/>
    </dgm:pt>
    <dgm:pt modelId="{FE73225C-4EC2-4C42-ACC4-30A4922797E4}" type="pres">
      <dgm:prSet presAssocID="{FB331CC1-0715-FA4D-94CD-D6CB587E321F}" presName="thickLine" presStyleLbl="alignNode1" presStyleIdx="2" presStyleCnt="5"/>
      <dgm:spPr/>
    </dgm:pt>
    <dgm:pt modelId="{1C4C1267-8FBB-0244-8F27-4DB53176C46E}" type="pres">
      <dgm:prSet presAssocID="{FB331CC1-0715-FA4D-94CD-D6CB587E321F}" presName="horz1" presStyleCnt="0"/>
      <dgm:spPr/>
    </dgm:pt>
    <dgm:pt modelId="{71D58BE3-8C77-424B-A0EB-C8D954FF9816}" type="pres">
      <dgm:prSet presAssocID="{FB331CC1-0715-FA4D-94CD-D6CB587E321F}" presName="tx1" presStyleLbl="revTx" presStyleIdx="2" presStyleCnt="5"/>
      <dgm:spPr/>
    </dgm:pt>
    <dgm:pt modelId="{3037FA22-C5D0-3542-AF4D-1A491C23CDCB}" type="pres">
      <dgm:prSet presAssocID="{FB331CC1-0715-FA4D-94CD-D6CB587E321F}" presName="vert1" presStyleCnt="0"/>
      <dgm:spPr/>
    </dgm:pt>
    <dgm:pt modelId="{AFCA1E05-3BC7-044B-B6E3-9CCA83E3B283}" type="pres">
      <dgm:prSet presAssocID="{FCE06062-0C23-5E4B-A7CC-0B517173F856}" presName="thickLine" presStyleLbl="alignNode1" presStyleIdx="3" presStyleCnt="5"/>
      <dgm:spPr/>
    </dgm:pt>
    <dgm:pt modelId="{172514F9-7179-4F46-AEC6-6F98F0B0CCAD}" type="pres">
      <dgm:prSet presAssocID="{FCE06062-0C23-5E4B-A7CC-0B517173F856}" presName="horz1" presStyleCnt="0"/>
      <dgm:spPr/>
    </dgm:pt>
    <dgm:pt modelId="{7905C953-39CB-1446-9B50-B3BED47519DF}" type="pres">
      <dgm:prSet presAssocID="{FCE06062-0C23-5E4B-A7CC-0B517173F856}" presName="tx1" presStyleLbl="revTx" presStyleIdx="3" presStyleCnt="5"/>
      <dgm:spPr/>
    </dgm:pt>
    <dgm:pt modelId="{834656F4-17C8-CA45-955D-BCDDFA109448}" type="pres">
      <dgm:prSet presAssocID="{FCE06062-0C23-5E4B-A7CC-0B517173F856}" presName="vert1" presStyleCnt="0"/>
      <dgm:spPr/>
    </dgm:pt>
    <dgm:pt modelId="{A60923F5-F1DB-4F4F-9D5F-7944B46C3C9A}" type="pres">
      <dgm:prSet presAssocID="{E5469B46-FF7A-E244-AD2A-B217A4EEE40C}" presName="thickLine" presStyleLbl="alignNode1" presStyleIdx="4" presStyleCnt="5"/>
      <dgm:spPr/>
    </dgm:pt>
    <dgm:pt modelId="{4CA020EA-9DB5-ED4B-8D9F-E642B42E1755}" type="pres">
      <dgm:prSet presAssocID="{E5469B46-FF7A-E244-AD2A-B217A4EEE40C}" presName="horz1" presStyleCnt="0"/>
      <dgm:spPr/>
    </dgm:pt>
    <dgm:pt modelId="{86540A72-8F97-1946-9BD3-159357B8713D}" type="pres">
      <dgm:prSet presAssocID="{E5469B46-FF7A-E244-AD2A-B217A4EEE40C}" presName="tx1" presStyleLbl="revTx" presStyleIdx="4" presStyleCnt="5"/>
      <dgm:spPr/>
    </dgm:pt>
    <dgm:pt modelId="{77B72F48-7638-964E-9C10-4B0475412E02}" type="pres">
      <dgm:prSet presAssocID="{E5469B46-FF7A-E244-AD2A-B217A4EEE40C}" presName="vert1" presStyleCnt="0"/>
      <dgm:spPr/>
    </dgm:pt>
  </dgm:ptLst>
  <dgm:cxnLst>
    <dgm:cxn modelId="{50861A17-178D-48E9-BF5E-75BBA9EB9C58}" srcId="{49DA05C7-07C7-403D-AD6A-B685AE6A0096}" destId="{03F31012-4BB8-4293-B298-A7EB77269A65}" srcOrd="0" destOrd="0" parTransId="{C4063C69-DB6B-457B-9660-950424F0A29B}" sibTransId="{FC8B63D3-FC99-4AF4-803D-1FF73EB33514}"/>
    <dgm:cxn modelId="{47113522-5F25-E044-AE2A-D0BCA4F38991}" type="presOf" srcId="{FCE06062-0C23-5E4B-A7CC-0B517173F856}" destId="{7905C953-39CB-1446-9B50-B3BED47519DF}" srcOrd="0" destOrd="0" presId="urn:microsoft.com/office/officeart/2008/layout/LinedList"/>
    <dgm:cxn modelId="{BF653025-841A-934E-9874-FDBE17D93165}" type="presOf" srcId="{E5469B46-FF7A-E244-AD2A-B217A4EEE40C}" destId="{86540A72-8F97-1946-9BD3-159357B8713D}" srcOrd="0" destOrd="0" presId="urn:microsoft.com/office/officeart/2008/layout/LinedList"/>
    <dgm:cxn modelId="{6764F832-6D6E-8D40-8A5D-36CC76146FD7}" srcId="{49DA05C7-07C7-403D-AD6A-B685AE6A0096}" destId="{DCC93AB6-7805-754F-87C6-2D151A856457}" srcOrd="1" destOrd="0" parTransId="{93B3D1E3-064F-894F-83B5-4DA565C971A1}" sibTransId="{CAD36DAE-FA18-7440-A192-DA8FCF1BFF08}"/>
    <dgm:cxn modelId="{BD703A36-A9E4-4141-9ABA-FDC2740C4771}" type="presOf" srcId="{FB331CC1-0715-FA4D-94CD-D6CB587E321F}" destId="{71D58BE3-8C77-424B-A0EB-C8D954FF9816}" srcOrd="0" destOrd="0" presId="urn:microsoft.com/office/officeart/2008/layout/LinedList"/>
    <dgm:cxn modelId="{117F4B4C-2CB8-4C47-8461-4F6351D35CFC}" srcId="{49DA05C7-07C7-403D-AD6A-B685AE6A0096}" destId="{FCE06062-0C23-5E4B-A7CC-0B517173F856}" srcOrd="3" destOrd="0" parTransId="{F0E2FBF9-E1E5-5C40-AF73-69863D0B4CEF}" sibTransId="{B483EBB8-EADF-AF45-AAFF-60F2B0CA36C5}"/>
    <dgm:cxn modelId="{25C1E575-B89F-427B-91DD-5741F5443690}" type="presOf" srcId="{49DA05C7-07C7-403D-AD6A-B685AE6A0096}" destId="{A7FBD368-F683-4920-A669-FC17188D2097}" srcOrd="0" destOrd="0" presId="urn:microsoft.com/office/officeart/2008/layout/LinedList"/>
    <dgm:cxn modelId="{A01A7778-93E0-4279-B85F-643647EF327D}" type="presOf" srcId="{03F31012-4BB8-4293-B298-A7EB77269A65}" destId="{90354892-1EEE-44FC-BC2D-CA907B74E09C}" srcOrd="0" destOrd="0" presId="urn:microsoft.com/office/officeart/2008/layout/LinedList"/>
    <dgm:cxn modelId="{AAE90798-D692-C94C-A855-741D3B42A6F3}" srcId="{49DA05C7-07C7-403D-AD6A-B685AE6A0096}" destId="{FB331CC1-0715-FA4D-94CD-D6CB587E321F}" srcOrd="2" destOrd="0" parTransId="{782AD745-DC3D-2646-ACB9-A62B03F32F57}" sibTransId="{1E3F2A3F-A8F5-9548-A0F1-2FE491DD1534}"/>
    <dgm:cxn modelId="{1BA354CE-EA19-B540-990A-281113D6B810}" type="presOf" srcId="{DCC93AB6-7805-754F-87C6-2D151A856457}" destId="{09D1F361-3262-B940-A4C4-97B109A63814}" srcOrd="0" destOrd="0" presId="urn:microsoft.com/office/officeart/2008/layout/LinedList"/>
    <dgm:cxn modelId="{13A9BBF9-B57A-D84F-AC50-9346AB5CA220}" srcId="{49DA05C7-07C7-403D-AD6A-B685AE6A0096}" destId="{E5469B46-FF7A-E244-AD2A-B217A4EEE40C}" srcOrd="4" destOrd="0" parTransId="{FAE447F7-80F1-324D-85A2-997E45FDFDB6}" sibTransId="{5BE21F34-9B7E-444C-9102-2A4779A75DA1}"/>
    <dgm:cxn modelId="{CF8B2215-FEFA-468B-981E-E9DD487FE3AE}" type="presParOf" srcId="{A7FBD368-F683-4920-A669-FC17188D2097}" destId="{8E4F29EF-C02C-4610-8613-655E2302BCAF}" srcOrd="0" destOrd="0" presId="urn:microsoft.com/office/officeart/2008/layout/LinedList"/>
    <dgm:cxn modelId="{BEA2A9A3-474C-4B77-9389-B4E9E2909542}" type="presParOf" srcId="{A7FBD368-F683-4920-A669-FC17188D2097}" destId="{C2A396C3-3490-4E66-BB84-C5DB1AF7A844}" srcOrd="1" destOrd="0" presId="urn:microsoft.com/office/officeart/2008/layout/LinedList"/>
    <dgm:cxn modelId="{DE83E7D6-8D55-4D5C-BEED-AF307FCF0F0F}" type="presParOf" srcId="{C2A396C3-3490-4E66-BB84-C5DB1AF7A844}" destId="{90354892-1EEE-44FC-BC2D-CA907B74E09C}" srcOrd="0" destOrd="0" presId="urn:microsoft.com/office/officeart/2008/layout/LinedList"/>
    <dgm:cxn modelId="{240F8BDD-F5A6-4A88-976F-026A3C2A8E1C}" type="presParOf" srcId="{C2A396C3-3490-4E66-BB84-C5DB1AF7A844}" destId="{86FA0C5B-2B3F-4C20-A612-88657483DBF3}" srcOrd="1" destOrd="0" presId="urn:microsoft.com/office/officeart/2008/layout/LinedList"/>
    <dgm:cxn modelId="{9C9D69B1-24E6-4E44-949F-18EDBC77C657}" type="presParOf" srcId="{A7FBD368-F683-4920-A669-FC17188D2097}" destId="{609EA7A8-F5D9-F14C-8327-8F3D1A528099}" srcOrd="2" destOrd="0" presId="urn:microsoft.com/office/officeart/2008/layout/LinedList"/>
    <dgm:cxn modelId="{5EBB3906-A7C5-644C-9256-30E584BFE93D}" type="presParOf" srcId="{A7FBD368-F683-4920-A669-FC17188D2097}" destId="{7DD25D45-5413-CD4B-BD31-6FFD68A80C60}" srcOrd="3" destOrd="0" presId="urn:microsoft.com/office/officeart/2008/layout/LinedList"/>
    <dgm:cxn modelId="{9AE62BD9-B536-2A46-9E94-6E167F3F6E8A}" type="presParOf" srcId="{7DD25D45-5413-CD4B-BD31-6FFD68A80C60}" destId="{09D1F361-3262-B940-A4C4-97B109A63814}" srcOrd="0" destOrd="0" presId="urn:microsoft.com/office/officeart/2008/layout/LinedList"/>
    <dgm:cxn modelId="{B2F4D303-C07B-E24F-96B4-43C830B549ED}" type="presParOf" srcId="{7DD25D45-5413-CD4B-BD31-6FFD68A80C60}" destId="{742DF321-8E1F-9849-BB0C-1EBFB7253D5F}" srcOrd="1" destOrd="0" presId="urn:microsoft.com/office/officeart/2008/layout/LinedList"/>
    <dgm:cxn modelId="{6490E329-2D29-4B42-89DC-AAB9F50FA2DB}" type="presParOf" srcId="{A7FBD368-F683-4920-A669-FC17188D2097}" destId="{FE73225C-4EC2-4C42-ACC4-30A4922797E4}" srcOrd="4" destOrd="0" presId="urn:microsoft.com/office/officeart/2008/layout/LinedList"/>
    <dgm:cxn modelId="{1F39C550-BC87-E248-A421-B07C0304705C}" type="presParOf" srcId="{A7FBD368-F683-4920-A669-FC17188D2097}" destId="{1C4C1267-8FBB-0244-8F27-4DB53176C46E}" srcOrd="5" destOrd="0" presId="urn:microsoft.com/office/officeart/2008/layout/LinedList"/>
    <dgm:cxn modelId="{94BC816F-6219-D242-83A4-5183DFA18AD9}" type="presParOf" srcId="{1C4C1267-8FBB-0244-8F27-4DB53176C46E}" destId="{71D58BE3-8C77-424B-A0EB-C8D954FF9816}" srcOrd="0" destOrd="0" presId="urn:microsoft.com/office/officeart/2008/layout/LinedList"/>
    <dgm:cxn modelId="{BBB62162-5624-264B-ACFF-27E7A4A4AD52}" type="presParOf" srcId="{1C4C1267-8FBB-0244-8F27-4DB53176C46E}" destId="{3037FA22-C5D0-3542-AF4D-1A491C23CDCB}" srcOrd="1" destOrd="0" presId="urn:microsoft.com/office/officeart/2008/layout/LinedList"/>
    <dgm:cxn modelId="{616EB48E-73F1-554E-B052-9A3AEF19BECD}" type="presParOf" srcId="{A7FBD368-F683-4920-A669-FC17188D2097}" destId="{AFCA1E05-3BC7-044B-B6E3-9CCA83E3B283}" srcOrd="6" destOrd="0" presId="urn:microsoft.com/office/officeart/2008/layout/LinedList"/>
    <dgm:cxn modelId="{0D9CC20E-EEAE-BA40-9655-82C07E0C0395}" type="presParOf" srcId="{A7FBD368-F683-4920-A669-FC17188D2097}" destId="{172514F9-7179-4F46-AEC6-6F98F0B0CCAD}" srcOrd="7" destOrd="0" presId="urn:microsoft.com/office/officeart/2008/layout/LinedList"/>
    <dgm:cxn modelId="{0845F99A-09AF-3640-B2B7-D103DFC72C34}" type="presParOf" srcId="{172514F9-7179-4F46-AEC6-6F98F0B0CCAD}" destId="{7905C953-39CB-1446-9B50-B3BED47519DF}" srcOrd="0" destOrd="0" presId="urn:microsoft.com/office/officeart/2008/layout/LinedList"/>
    <dgm:cxn modelId="{3DD7C3AB-4918-2C42-9560-9FE8F1600FD3}" type="presParOf" srcId="{172514F9-7179-4F46-AEC6-6F98F0B0CCAD}" destId="{834656F4-17C8-CA45-955D-BCDDFA109448}" srcOrd="1" destOrd="0" presId="urn:microsoft.com/office/officeart/2008/layout/LinedList"/>
    <dgm:cxn modelId="{CB477E40-A94F-E645-93B5-BB7A0CEE9CB4}" type="presParOf" srcId="{A7FBD368-F683-4920-A669-FC17188D2097}" destId="{A60923F5-F1DB-4F4F-9D5F-7944B46C3C9A}" srcOrd="8" destOrd="0" presId="urn:microsoft.com/office/officeart/2008/layout/LinedList"/>
    <dgm:cxn modelId="{C3441188-BC18-B447-B3AC-B36818B241E7}" type="presParOf" srcId="{A7FBD368-F683-4920-A669-FC17188D2097}" destId="{4CA020EA-9DB5-ED4B-8D9F-E642B42E1755}" srcOrd="9" destOrd="0" presId="urn:microsoft.com/office/officeart/2008/layout/LinedList"/>
    <dgm:cxn modelId="{D2555EA8-F7F2-9E49-9BF6-DECC727388E5}" type="presParOf" srcId="{4CA020EA-9DB5-ED4B-8D9F-E642B42E1755}" destId="{86540A72-8F97-1946-9BD3-159357B8713D}" srcOrd="0" destOrd="0" presId="urn:microsoft.com/office/officeart/2008/layout/LinedList"/>
    <dgm:cxn modelId="{8AD0F933-CBF8-AE43-9290-8B7E38810097}" type="presParOf" srcId="{4CA020EA-9DB5-ED4B-8D9F-E642B42E1755}" destId="{77B72F48-7638-964E-9C10-4B0475412E02}" srcOrd="1" destOrd="0" presId="urn:microsoft.com/office/officeart/2008/layout/LinedList"/>
  </dgm:cxnLst>
  <dgm:bg/>
  <dgm:whole>
    <a:ln w="12700"/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1AFC395-FA35-441A-A972-23CEA9180D66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001FCA04-6AC7-4B93-8AFC-9014FCD7ED85}" type="pres">
      <dgm:prSet presAssocID="{61AFC395-FA35-441A-A972-23CEA9180D66}" presName="diagram" presStyleCnt="0">
        <dgm:presLayoutVars>
          <dgm:dir/>
          <dgm:resizeHandles val="exact"/>
        </dgm:presLayoutVars>
      </dgm:prSet>
      <dgm:spPr/>
    </dgm:pt>
  </dgm:ptLst>
  <dgm:cxnLst>
    <dgm:cxn modelId="{36A65A5F-E6A1-47F9-930C-10E41788F8F2}" type="presOf" srcId="{61AFC395-FA35-441A-A972-23CEA9180D66}" destId="{001FCA04-6AC7-4B93-8AFC-9014FCD7ED85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97ACB92-2AA5-41D6-BCD0-20AA56BDEF52}" type="doc">
      <dgm:prSet loTypeId="urn:microsoft.com/office/officeart/2005/8/layout/chevron1" loCatId="process" qsTypeId="urn:microsoft.com/office/officeart/2005/8/quickstyle/simple1" qsCatId="simple" csTypeId="urn:microsoft.com/office/officeart/2005/8/colors/colorful4" csCatId="colorful" phldr="1"/>
      <dgm:spPr/>
    </dgm:pt>
    <dgm:pt modelId="{007C413D-FE72-498A-90EA-5366B48743F9}">
      <dgm:prSet phldrT="[Text]" custT="1"/>
      <dgm:spPr>
        <a:solidFill>
          <a:srgbClr val="BED730"/>
        </a:solidFill>
        <a:ln w="6350">
          <a:solidFill>
            <a:schemeClr val="bg1"/>
          </a:solidFill>
        </a:ln>
      </dgm:spPr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r>
            <a:rPr lang="en-US" sz="1200" b="1" dirty="0">
              <a:solidFill>
                <a:schemeClr val="tx1"/>
              </a:solidFill>
            </a:rPr>
            <a:t>Quote</a:t>
          </a:r>
          <a:endParaRPr lang="en-IN" sz="1200" b="1" dirty="0">
            <a:solidFill>
              <a:schemeClr val="tx1"/>
            </a:solidFill>
          </a:endParaRPr>
        </a:p>
      </dgm:t>
    </dgm:pt>
    <dgm:pt modelId="{33F8A4E8-FF59-4B3C-9AC5-F18561BE712F}" type="parTrans" cxnId="{7EB7F209-82A7-4FC0-B2E0-2CEA46F63108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en-IN" sz="1200" b="1"/>
        </a:p>
      </dgm:t>
    </dgm:pt>
    <dgm:pt modelId="{908B0B11-8D13-488A-B928-8E47602D5992}" type="sibTrans" cxnId="{7EB7F209-82A7-4FC0-B2E0-2CEA46F63108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en-IN" sz="1200" b="1"/>
        </a:p>
      </dgm:t>
    </dgm:pt>
    <dgm:pt modelId="{8C43980E-10AC-41A8-B6E2-FE12230D3FAE}">
      <dgm:prSet phldrT="[Text]" custT="1"/>
      <dgm:spPr>
        <a:solidFill>
          <a:srgbClr val="BED730"/>
        </a:solidFill>
        <a:ln w="6350">
          <a:solidFill>
            <a:schemeClr val="bg1"/>
          </a:solidFill>
        </a:ln>
      </dgm:spPr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r>
            <a:rPr lang="en-US" sz="1200" b="1" dirty="0">
              <a:solidFill>
                <a:schemeClr val="tx1"/>
              </a:solidFill>
            </a:rPr>
            <a:t>Order booking</a:t>
          </a:r>
          <a:endParaRPr lang="en-IN" sz="1200" b="1" dirty="0">
            <a:solidFill>
              <a:schemeClr val="tx1"/>
            </a:solidFill>
          </a:endParaRPr>
        </a:p>
      </dgm:t>
    </dgm:pt>
    <dgm:pt modelId="{681D0019-CFE3-4EA1-B3E5-785B06457937}" type="parTrans" cxnId="{89574E90-90A8-4274-8BF7-681FAC0A9AFC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en-IN" sz="1200" b="1"/>
        </a:p>
      </dgm:t>
    </dgm:pt>
    <dgm:pt modelId="{AFC3BF90-C427-4F5F-ABCF-C89FC3CEC21E}" type="sibTrans" cxnId="{89574E90-90A8-4274-8BF7-681FAC0A9AFC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en-IN" sz="1200" b="1"/>
        </a:p>
      </dgm:t>
    </dgm:pt>
    <dgm:pt modelId="{6DD60440-F931-443E-8FC2-F471F714BEDA}">
      <dgm:prSet phldrT="[Text]" custT="1"/>
      <dgm:spPr>
        <a:solidFill>
          <a:srgbClr val="BED730"/>
        </a:solidFill>
        <a:ln w="6350">
          <a:solidFill>
            <a:schemeClr val="bg1"/>
          </a:solidFill>
        </a:ln>
      </dgm:spPr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r>
            <a:rPr lang="en-US" sz="1200" b="1" dirty="0">
              <a:solidFill>
                <a:schemeClr val="tx1"/>
              </a:solidFill>
            </a:rPr>
            <a:t>Delivery</a:t>
          </a:r>
          <a:endParaRPr lang="en-IN" sz="1200" b="1" dirty="0">
            <a:solidFill>
              <a:schemeClr val="tx1"/>
            </a:solidFill>
          </a:endParaRPr>
        </a:p>
      </dgm:t>
    </dgm:pt>
    <dgm:pt modelId="{DE6E5D0C-87AD-43F0-83F4-ECEB4B9908E4}" type="parTrans" cxnId="{2E9F07D3-1B4A-4481-B77F-22554F3F7E94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en-IN" sz="1200" b="1"/>
        </a:p>
      </dgm:t>
    </dgm:pt>
    <dgm:pt modelId="{4BC9AF5A-58DC-4D66-84F4-291810A2C080}" type="sibTrans" cxnId="{2E9F07D3-1B4A-4481-B77F-22554F3F7E94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en-IN" sz="1200" b="1"/>
        </a:p>
      </dgm:t>
    </dgm:pt>
    <dgm:pt modelId="{0B96A4C8-A7BB-4B50-9503-710C8E75DFFD}">
      <dgm:prSet phldrT="[Text]" custT="1"/>
      <dgm:spPr>
        <a:solidFill>
          <a:srgbClr val="BED730"/>
        </a:solidFill>
        <a:ln w="6350">
          <a:solidFill>
            <a:schemeClr val="bg1"/>
          </a:solidFill>
        </a:ln>
      </dgm:spPr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r>
            <a:rPr lang="en-US" sz="1200" b="1" dirty="0">
              <a:solidFill>
                <a:schemeClr val="tx1"/>
              </a:solidFill>
            </a:rPr>
            <a:t>Revenue recognition</a:t>
          </a:r>
          <a:endParaRPr lang="en-IN" sz="1200" b="1" dirty="0">
            <a:solidFill>
              <a:schemeClr val="tx1"/>
            </a:solidFill>
          </a:endParaRPr>
        </a:p>
      </dgm:t>
    </dgm:pt>
    <dgm:pt modelId="{61054F0E-480B-4430-A6B5-7A84419047ED}" type="parTrans" cxnId="{B0DB02C9-5854-466B-A729-7EFD4E5A0C50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en-IN" sz="1200" b="1"/>
        </a:p>
      </dgm:t>
    </dgm:pt>
    <dgm:pt modelId="{A705BACE-9990-4671-AC9F-6FB06BAAFB7B}" type="sibTrans" cxnId="{B0DB02C9-5854-466B-A729-7EFD4E5A0C50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en-IN" sz="1200" b="1"/>
        </a:p>
      </dgm:t>
    </dgm:pt>
    <dgm:pt modelId="{833374D7-4881-45E8-B457-D67DBFCB81F5}">
      <dgm:prSet phldrT="[Text]" custT="1"/>
      <dgm:spPr>
        <a:solidFill>
          <a:srgbClr val="BED730"/>
        </a:solidFill>
        <a:ln w="6350">
          <a:solidFill>
            <a:schemeClr val="bg1"/>
          </a:solidFill>
        </a:ln>
      </dgm:spPr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r>
            <a:rPr lang="en-US" sz="1200" b="1" dirty="0">
              <a:solidFill>
                <a:schemeClr val="tx1"/>
              </a:solidFill>
            </a:rPr>
            <a:t>Collection</a:t>
          </a:r>
          <a:endParaRPr lang="en-IN" sz="1200" b="1" dirty="0">
            <a:solidFill>
              <a:schemeClr val="tx1"/>
            </a:solidFill>
          </a:endParaRPr>
        </a:p>
      </dgm:t>
    </dgm:pt>
    <dgm:pt modelId="{0AD16C27-E9FB-44B8-B9B6-E589C00518C2}" type="parTrans" cxnId="{BD50CAAD-5DB2-4F76-AAF4-854839B9F2A8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en-IN" sz="1200" b="1"/>
        </a:p>
      </dgm:t>
    </dgm:pt>
    <dgm:pt modelId="{4581838D-8760-4540-B965-87448B0EFDA2}" type="sibTrans" cxnId="{BD50CAAD-5DB2-4F76-AAF4-854839B9F2A8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en-IN" sz="1200" b="1"/>
        </a:p>
      </dgm:t>
    </dgm:pt>
    <dgm:pt modelId="{C5998B6A-56BE-4CA4-A615-E9426F6702D7}" type="pres">
      <dgm:prSet presAssocID="{B97ACB92-2AA5-41D6-BCD0-20AA56BDEF52}" presName="Name0" presStyleCnt="0">
        <dgm:presLayoutVars>
          <dgm:dir/>
          <dgm:animLvl val="lvl"/>
          <dgm:resizeHandles val="exact"/>
        </dgm:presLayoutVars>
      </dgm:prSet>
      <dgm:spPr/>
    </dgm:pt>
    <dgm:pt modelId="{BC919D94-F383-4F74-8FEA-EB6C58C46059}" type="pres">
      <dgm:prSet presAssocID="{007C413D-FE72-498A-90EA-5366B48743F9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08FB6669-4819-4903-AE9C-BB1CD08F47AF}" type="pres">
      <dgm:prSet presAssocID="{908B0B11-8D13-488A-B928-8E47602D5992}" presName="parTxOnlySpace" presStyleCnt="0"/>
      <dgm:spPr/>
    </dgm:pt>
    <dgm:pt modelId="{797DBF3B-76C1-4BBC-B80E-0310A984B232}" type="pres">
      <dgm:prSet presAssocID="{8C43980E-10AC-41A8-B6E2-FE12230D3FAE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33F8619-F6EF-40C6-81F4-D7A0E52B252A}" type="pres">
      <dgm:prSet presAssocID="{AFC3BF90-C427-4F5F-ABCF-C89FC3CEC21E}" presName="parTxOnlySpace" presStyleCnt="0"/>
      <dgm:spPr/>
    </dgm:pt>
    <dgm:pt modelId="{4B15863E-C240-4BA0-A280-9561C4A9103D}" type="pres">
      <dgm:prSet presAssocID="{6DD60440-F931-443E-8FC2-F471F714BEDA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8D030A1B-13B6-46F6-80EA-4289484FC013}" type="pres">
      <dgm:prSet presAssocID="{4BC9AF5A-58DC-4D66-84F4-291810A2C080}" presName="parTxOnlySpace" presStyleCnt="0"/>
      <dgm:spPr/>
    </dgm:pt>
    <dgm:pt modelId="{BDE64372-5C1A-4495-8A52-939F8EAB320D}" type="pres">
      <dgm:prSet presAssocID="{0B96A4C8-A7BB-4B50-9503-710C8E75DFFD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FC56C3C7-0905-4B87-972F-7629D9BE68CE}" type="pres">
      <dgm:prSet presAssocID="{A705BACE-9990-4671-AC9F-6FB06BAAFB7B}" presName="parTxOnlySpace" presStyleCnt="0"/>
      <dgm:spPr/>
    </dgm:pt>
    <dgm:pt modelId="{5430EF84-B79F-4FA4-B5A0-556B8CB5554F}" type="pres">
      <dgm:prSet presAssocID="{833374D7-4881-45E8-B457-D67DBFCB81F5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3A976E08-9BB9-43B0-B5DE-D828CA8F64E9}" type="presOf" srcId="{833374D7-4881-45E8-B457-D67DBFCB81F5}" destId="{5430EF84-B79F-4FA4-B5A0-556B8CB5554F}" srcOrd="0" destOrd="0" presId="urn:microsoft.com/office/officeart/2005/8/layout/chevron1"/>
    <dgm:cxn modelId="{7EB7F209-82A7-4FC0-B2E0-2CEA46F63108}" srcId="{B97ACB92-2AA5-41D6-BCD0-20AA56BDEF52}" destId="{007C413D-FE72-498A-90EA-5366B48743F9}" srcOrd="0" destOrd="0" parTransId="{33F8A4E8-FF59-4B3C-9AC5-F18561BE712F}" sibTransId="{908B0B11-8D13-488A-B928-8E47602D5992}"/>
    <dgm:cxn modelId="{17EF2541-EAE9-4FF8-807B-6E664168CD39}" type="presOf" srcId="{007C413D-FE72-498A-90EA-5366B48743F9}" destId="{BC919D94-F383-4F74-8FEA-EB6C58C46059}" srcOrd="0" destOrd="0" presId="urn:microsoft.com/office/officeart/2005/8/layout/chevron1"/>
    <dgm:cxn modelId="{89574E90-90A8-4274-8BF7-681FAC0A9AFC}" srcId="{B97ACB92-2AA5-41D6-BCD0-20AA56BDEF52}" destId="{8C43980E-10AC-41A8-B6E2-FE12230D3FAE}" srcOrd="1" destOrd="0" parTransId="{681D0019-CFE3-4EA1-B3E5-785B06457937}" sibTransId="{AFC3BF90-C427-4F5F-ABCF-C89FC3CEC21E}"/>
    <dgm:cxn modelId="{839F5EA3-A1FA-4CDB-AB7F-3271B4D4E2C5}" type="presOf" srcId="{8C43980E-10AC-41A8-B6E2-FE12230D3FAE}" destId="{797DBF3B-76C1-4BBC-B80E-0310A984B232}" srcOrd="0" destOrd="0" presId="urn:microsoft.com/office/officeart/2005/8/layout/chevron1"/>
    <dgm:cxn modelId="{BD50CAAD-5DB2-4F76-AAF4-854839B9F2A8}" srcId="{B97ACB92-2AA5-41D6-BCD0-20AA56BDEF52}" destId="{833374D7-4881-45E8-B457-D67DBFCB81F5}" srcOrd="4" destOrd="0" parTransId="{0AD16C27-E9FB-44B8-B9B6-E589C00518C2}" sibTransId="{4581838D-8760-4540-B965-87448B0EFDA2}"/>
    <dgm:cxn modelId="{3058EFB4-A935-4C4A-A59F-A92398114A05}" type="presOf" srcId="{6DD60440-F931-443E-8FC2-F471F714BEDA}" destId="{4B15863E-C240-4BA0-A280-9561C4A9103D}" srcOrd="0" destOrd="0" presId="urn:microsoft.com/office/officeart/2005/8/layout/chevron1"/>
    <dgm:cxn modelId="{B0DB02C9-5854-466B-A729-7EFD4E5A0C50}" srcId="{B97ACB92-2AA5-41D6-BCD0-20AA56BDEF52}" destId="{0B96A4C8-A7BB-4B50-9503-710C8E75DFFD}" srcOrd="3" destOrd="0" parTransId="{61054F0E-480B-4430-A6B5-7A84419047ED}" sibTransId="{A705BACE-9990-4671-AC9F-6FB06BAAFB7B}"/>
    <dgm:cxn modelId="{2E9F07D3-1B4A-4481-B77F-22554F3F7E94}" srcId="{B97ACB92-2AA5-41D6-BCD0-20AA56BDEF52}" destId="{6DD60440-F931-443E-8FC2-F471F714BEDA}" srcOrd="2" destOrd="0" parTransId="{DE6E5D0C-87AD-43F0-83F4-ECEB4B9908E4}" sibTransId="{4BC9AF5A-58DC-4D66-84F4-291810A2C080}"/>
    <dgm:cxn modelId="{2CA987E3-A84A-49E9-A449-3B4B4FC0B184}" type="presOf" srcId="{B97ACB92-2AA5-41D6-BCD0-20AA56BDEF52}" destId="{C5998B6A-56BE-4CA4-A615-E9426F6702D7}" srcOrd="0" destOrd="0" presId="urn:microsoft.com/office/officeart/2005/8/layout/chevron1"/>
    <dgm:cxn modelId="{00D132E7-C536-4C72-8D40-CC3D2F118C42}" type="presOf" srcId="{0B96A4C8-A7BB-4B50-9503-710C8E75DFFD}" destId="{BDE64372-5C1A-4495-8A52-939F8EAB320D}" srcOrd="0" destOrd="0" presId="urn:microsoft.com/office/officeart/2005/8/layout/chevron1"/>
    <dgm:cxn modelId="{92149E0F-6912-4CB2-88E7-B64E83B70B73}" type="presParOf" srcId="{C5998B6A-56BE-4CA4-A615-E9426F6702D7}" destId="{BC919D94-F383-4F74-8FEA-EB6C58C46059}" srcOrd="0" destOrd="0" presId="urn:microsoft.com/office/officeart/2005/8/layout/chevron1"/>
    <dgm:cxn modelId="{29C1AF1D-9F27-4DC7-98D3-3E90F056901C}" type="presParOf" srcId="{C5998B6A-56BE-4CA4-A615-E9426F6702D7}" destId="{08FB6669-4819-4903-AE9C-BB1CD08F47AF}" srcOrd="1" destOrd="0" presId="urn:microsoft.com/office/officeart/2005/8/layout/chevron1"/>
    <dgm:cxn modelId="{5C7CF0F9-5307-4B39-9360-15889071A89D}" type="presParOf" srcId="{C5998B6A-56BE-4CA4-A615-E9426F6702D7}" destId="{797DBF3B-76C1-4BBC-B80E-0310A984B232}" srcOrd="2" destOrd="0" presId="urn:microsoft.com/office/officeart/2005/8/layout/chevron1"/>
    <dgm:cxn modelId="{BEA1602B-DFEC-4DC1-9F76-CF92ED2F8F18}" type="presParOf" srcId="{C5998B6A-56BE-4CA4-A615-E9426F6702D7}" destId="{733F8619-F6EF-40C6-81F4-D7A0E52B252A}" srcOrd="3" destOrd="0" presId="urn:microsoft.com/office/officeart/2005/8/layout/chevron1"/>
    <dgm:cxn modelId="{4D67518F-13DD-42BF-9CEF-8DF719976B03}" type="presParOf" srcId="{C5998B6A-56BE-4CA4-A615-E9426F6702D7}" destId="{4B15863E-C240-4BA0-A280-9561C4A9103D}" srcOrd="4" destOrd="0" presId="urn:microsoft.com/office/officeart/2005/8/layout/chevron1"/>
    <dgm:cxn modelId="{5B4ABC61-D38A-4D1B-9BCA-9C8BCB5233D6}" type="presParOf" srcId="{C5998B6A-56BE-4CA4-A615-E9426F6702D7}" destId="{8D030A1B-13B6-46F6-80EA-4289484FC013}" srcOrd="5" destOrd="0" presId="urn:microsoft.com/office/officeart/2005/8/layout/chevron1"/>
    <dgm:cxn modelId="{53595526-B8C7-4DB0-BF41-74FF777D6E66}" type="presParOf" srcId="{C5998B6A-56BE-4CA4-A615-E9426F6702D7}" destId="{BDE64372-5C1A-4495-8A52-939F8EAB320D}" srcOrd="6" destOrd="0" presId="urn:microsoft.com/office/officeart/2005/8/layout/chevron1"/>
    <dgm:cxn modelId="{016CB09F-6B19-4A9D-8EA7-E7FFE5FA5A79}" type="presParOf" srcId="{C5998B6A-56BE-4CA4-A615-E9426F6702D7}" destId="{FC56C3C7-0905-4B87-972F-7629D9BE68CE}" srcOrd="7" destOrd="0" presId="urn:microsoft.com/office/officeart/2005/8/layout/chevron1"/>
    <dgm:cxn modelId="{6373BCFE-6F48-4506-8E94-5A62AF09A140}" type="presParOf" srcId="{C5998B6A-56BE-4CA4-A615-E9426F6702D7}" destId="{5430EF84-B79F-4FA4-B5A0-556B8CB5554F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C5B8E76-6DFB-3247-B1BE-FA4DDEE8EFC8}" type="doc">
      <dgm:prSet loTypeId="urn:microsoft.com/office/officeart/2005/8/layout/default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89FB764-07D6-BD42-95E3-D05486B679C8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100" dirty="0"/>
            <a:t>To ensure all provisioning are based on order booked in system</a:t>
          </a:r>
          <a:endParaRPr lang="en-IN" sz="1100" dirty="0"/>
        </a:p>
      </dgm:t>
    </dgm:pt>
    <dgm:pt modelId="{1CC35475-4FA3-684B-B391-C39C9BA87337}" type="parTrans" cxnId="{12E6CB1D-EDD9-644F-AEAC-67521F586A22}">
      <dgm:prSet/>
      <dgm:spPr/>
      <dgm:t>
        <a:bodyPr/>
        <a:lstStyle/>
        <a:p>
          <a:endParaRPr lang="en-US"/>
        </a:p>
      </dgm:t>
    </dgm:pt>
    <dgm:pt modelId="{49D0390A-6C2E-7248-A20B-149120AB6EBD}" type="sibTrans" cxnId="{12E6CB1D-EDD9-644F-AEAC-67521F586A22}">
      <dgm:prSet/>
      <dgm:spPr/>
      <dgm:t>
        <a:bodyPr/>
        <a:lstStyle/>
        <a:p>
          <a:endParaRPr lang="en-US"/>
        </a:p>
      </dgm:t>
    </dgm:pt>
    <dgm:pt modelId="{DC3241FF-C9F3-E244-875A-B45E7911B067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it-IT" sz="1100"/>
            <a:t>Simplified renewal process with communciation to all stakeholders</a:t>
          </a:r>
          <a:endParaRPr lang="en-IN" sz="1100"/>
        </a:p>
      </dgm:t>
    </dgm:pt>
    <dgm:pt modelId="{450F42C7-0A0F-E54B-8427-D3A5368C6A73}" type="parTrans" cxnId="{E4E1D48E-806D-5747-99E1-190421B28090}">
      <dgm:prSet/>
      <dgm:spPr/>
      <dgm:t>
        <a:bodyPr/>
        <a:lstStyle/>
        <a:p>
          <a:endParaRPr lang="en-US"/>
        </a:p>
      </dgm:t>
    </dgm:pt>
    <dgm:pt modelId="{044E8F00-719F-2C4E-9A42-631C3E8E6F5B}" type="sibTrans" cxnId="{E4E1D48E-806D-5747-99E1-190421B28090}">
      <dgm:prSet/>
      <dgm:spPr/>
      <dgm:t>
        <a:bodyPr/>
        <a:lstStyle/>
        <a:p>
          <a:endParaRPr lang="en-US"/>
        </a:p>
      </dgm:t>
    </dgm:pt>
    <dgm:pt modelId="{3C700E0A-08D6-DF4B-9E3D-2C946914E85C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it-IT" sz="1100"/>
            <a:t>To ensure Billing and Operations on same page</a:t>
          </a:r>
          <a:endParaRPr lang="en-IN" sz="1100"/>
        </a:p>
      </dgm:t>
    </dgm:pt>
    <dgm:pt modelId="{2DA172BD-7829-BE47-A08C-C889581277C2}" type="parTrans" cxnId="{667399ED-9EF4-524D-AB64-426FD331A95F}">
      <dgm:prSet/>
      <dgm:spPr/>
      <dgm:t>
        <a:bodyPr/>
        <a:lstStyle/>
        <a:p>
          <a:endParaRPr lang="en-US"/>
        </a:p>
      </dgm:t>
    </dgm:pt>
    <dgm:pt modelId="{F705028D-1C69-5544-A98E-21EC29D9D2D1}" type="sibTrans" cxnId="{667399ED-9EF4-524D-AB64-426FD331A95F}">
      <dgm:prSet/>
      <dgm:spPr/>
      <dgm:t>
        <a:bodyPr/>
        <a:lstStyle/>
        <a:p>
          <a:endParaRPr lang="en-US"/>
        </a:p>
      </dgm:t>
    </dgm:pt>
    <dgm:pt modelId="{4BAB321B-A596-7D4A-93DC-E19A400DF15C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it-IT" sz="1100" dirty="0"/>
            <a:t>To </a:t>
          </a:r>
          <a:r>
            <a:rPr lang="it-IT" sz="1100" dirty="0" err="1"/>
            <a:t>maintain</a:t>
          </a:r>
          <a:r>
            <a:rPr lang="it-IT" sz="1100" dirty="0"/>
            <a:t> </a:t>
          </a:r>
          <a:r>
            <a:rPr lang="it-IT" sz="1100" dirty="0" err="1"/>
            <a:t>sanity</a:t>
          </a:r>
          <a:r>
            <a:rPr lang="it-IT" sz="1100" dirty="0"/>
            <a:t> on the order delivery and CMDB </a:t>
          </a:r>
          <a:endParaRPr lang="en-IN" sz="1100" dirty="0"/>
        </a:p>
      </dgm:t>
    </dgm:pt>
    <dgm:pt modelId="{E2F3AADE-464B-F447-90B1-0F1AA03D5010}" type="parTrans" cxnId="{AA0537D7-F224-0145-9441-B26B81C4F217}">
      <dgm:prSet/>
      <dgm:spPr/>
      <dgm:t>
        <a:bodyPr/>
        <a:lstStyle/>
        <a:p>
          <a:endParaRPr lang="en-US"/>
        </a:p>
      </dgm:t>
    </dgm:pt>
    <dgm:pt modelId="{4C4ADAF2-8507-3F40-A0B1-F38CAFB4F3BF}" type="sibTrans" cxnId="{AA0537D7-F224-0145-9441-B26B81C4F217}">
      <dgm:prSet/>
      <dgm:spPr/>
      <dgm:t>
        <a:bodyPr/>
        <a:lstStyle/>
        <a:p>
          <a:endParaRPr lang="en-US"/>
        </a:p>
      </dgm:t>
    </dgm:pt>
    <dgm:pt modelId="{CEFB7CA5-E81F-2449-8CC7-13C610EFC36A}" type="pres">
      <dgm:prSet presAssocID="{BC5B8E76-6DFB-3247-B1BE-FA4DDEE8EFC8}" presName="diagram" presStyleCnt="0">
        <dgm:presLayoutVars>
          <dgm:dir/>
          <dgm:resizeHandles val="exact"/>
        </dgm:presLayoutVars>
      </dgm:prSet>
      <dgm:spPr/>
    </dgm:pt>
    <dgm:pt modelId="{86D623CD-048F-164A-916B-352311906513}" type="pres">
      <dgm:prSet presAssocID="{A89FB764-07D6-BD42-95E3-D05486B679C8}" presName="node" presStyleLbl="node1" presStyleIdx="0" presStyleCnt="4" custScaleX="129342" custScaleY="77344">
        <dgm:presLayoutVars>
          <dgm:bulletEnabled val="1"/>
        </dgm:presLayoutVars>
      </dgm:prSet>
      <dgm:spPr>
        <a:prstGeom prst="wedgeRectCallout">
          <a:avLst/>
        </a:prstGeom>
      </dgm:spPr>
    </dgm:pt>
    <dgm:pt modelId="{BA53C0F4-5F7F-5C4E-B8EC-FCFC823103F2}" type="pres">
      <dgm:prSet presAssocID="{49D0390A-6C2E-7248-A20B-149120AB6EBD}" presName="sibTrans" presStyleCnt="0"/>
      <dgm:spPr/>
    </dgm:pt>
    <dgm:pt modelId="{1611A035-05CC-1643-97E0-5964A0F119D7}" type="pres">
      <dgm:prSet presAssocID="{DC3241FF-C9F3-E244-875A-B45E7911B067}" presName="node" presStyleLbl="node1" presStyleIdx="1" presStyleCnt="4" custScaleX="129342" custScaleY="77344">
        <dgm:presLayoutVars>
          <dgm:bulletEnabled val="1"/>
        </dgm:presLayoutVars>
      </dgm:prSet>
      <dgm:spPr>
        <a:prstGeom prst="wedgeRectCallout">
          <a:avLst/>
        </a:prstGeom>
      </dgm:spPr>
    </dgm:pt>
    <dgm:pt modelId="{03CE92DA-5B7A-A84A-A69E-E2DB58EA97C7}" type="pres">
      <dgm:prSet presAssocID="{044E8F00-719F-2C4E-9A42-631C3E8E6F5B}" presName="sibTrans" presStyleCnt="0"/>
      <dgm:spPr/>
    </dgm:pt>
    <dgm:pt modelId="{0B743278-138B-1940-A49A-FD11D8916729}" type="pres">
      <dgm:prSet presAssocID="{3C700E0A-08D6-DF4B-9E3D-2C946914E85C}" presName="node" presStyleLbl="node1" presStyleIdx="2" presStyleCnt="4" custScaleX="129342" custScaleY="77344">
        <dgm:presLayoutVars>
          <dgm:bulletEnabled val="1"/>
        </dgm:presLayoutVars>
      </dgm:prSet>
      <dgm:spPr>
        <a:prstGeom prst="wedgeRectCallout">
          <a:avLst/>
        </a:prstGeom>
      </dgm:spPr>
    </dgm:pt>
    <dgm:pt modelId="{DDBE24C4-D22D-514F-95DD-D632046B33A8}" type="pres">
      <dgm:prSet presAssocID="{F705028D-1C69-5544-A98E-21EC29D9D2D1}" presName="sibTrans" presStyleCnt="0"/>
      <dgm:spPr/>
    </dgm:pt>
    <dgm:pt modelId="{EF43E241-0384-814A-BEE4-1BCBAEC98D50}" type="pres">
      <dgm:prSet presAssocID="{4BAB321B-A596-7D4A-93DC-E19A400DF15C}" presName="node" presStyleLbl="node1" presStyleIdx="3" presStyleCnt="4" custScaleX="129342" custScaleY="77344">
        <dgm:presLayoutVars>
          <dgm:bulletEnabled val="1"/>
        </dgm:presLayoutVars>
      </dgm:prSet>
      <dgm:spPr>
        <a:prstGeom prst="wedgeRectCallout">
          <a:avLst/>
        </a:prstGeom>
      </dgm:spPr>
    </dgm:pt>
  </dgm:ptLst>
  <dgm:cxnLst>
    <dgm:cxn modelId="{12E6CB1D-EDD9-644F-AEAC-67521F586A22}" srcId="{BC5B8E76-6DFB-3247-B1BE-FA4DDEE8EFC8}" destId="{A89FB764-07D6-BD42-95E3-D05486B679C8}" srcOrd="0" destOrd="0" parTransId="{1CC35475-4FA3-684B-B391-C39C9BA87337}" sibTransId="{49D0390A-6C2E-7248-A20B-149120AB6EBD}"/>
    <dgm:cxn modelId="{C619332A-878C-5344-828A-C3A6777C6A52}" type="presOf" srcId="{4BAB321B-A596-7D4A-93DC-E19A400DF15C}" destId="{EF43E241-0384-814A-BEE4-1BCBAEC98D50}" srcOrd="0" destOrd="0" presId="urn:microsoft.com/office/officeart/2005/8/layout/default"/>
    <dgm:cxn modelId="{667AC542-F27C-0B40-95A4-58F8D0CCFFC8}" type="presOf" srcId="{BC5B8E76-6DFB-3247-B1BE-FA4DDEE8EFC8}" destId="{CEFB7CA5-E81F-2449-8CC7-13C610EFC36A}" srcOrd="0" destOrd="0" presId="urn:microsoft.com/office/officeart/2005/8/layout/default"/>
    <dgm:cxn modelId="{E4E1D48E-806D-5747-99E1-190421B28090}" srcId="{BC5B8E76-6DFB-3247-B1BE-FA4DDEE8EFC8}" destId="{DC3241FF-C9F3-E244-875A-B45E7911B067}" srcOrd="1" destOrd="0" parTransId="{450F42C7-0A0F-E54B-8427-D3A5368C6A73}" sibTransId="{044E8F00-719F-2C4E-9A42-631C3E8E6F5B}"/>
    <dgm:cxn modelId="{74009AAD-4688-4B42-A26D-45E0D751352E}" type="presOf" srcId="{DC3241FF-C9F3-E244-875A-B45E7911B067}" destId="{1611A035-05CC-1643-97E0-5964A0F119D7}" srcOrd="0" destOrd="0" presId="urn:microsoft.com/office/officeart/2005/8/layout/default"/>
    <dgm:cxn modelId="{FB3B80B3-0434-E74B-9F29-34F3F538A046}" type="presOf" srcId="{A89FB764-07D6-BD42-95E3-D05486B679C8}" destId="{86D623CD-048F-164A-916B-352311906513}" srcOrd="0" destOrd="0" presId="urn:microsoft.com/office/officeart/2005/8/layout/default"/>
    <dgm:cxn modelId="{AA0537D7-F224-0145-9441-B26B81C4F217}" srcId="{BC5B8E76-6DFB-3247-B1BE-FA4DDEE8EFC8}" destId="{4BAB321B-A596-7D4A-93DC-E19A400DF15C}" srcOrd="3" destOrd="0" parTransId="{E2F3AADE-464B-F447-90B1-0F1AA03D5010}" sibTransId="{4C4ADAF2-8507-3F40-A0B1-F38CAFB4F3BF}"/>
    <dgm:cxn modelId="{667399ED-9EF4-524D-AB64-426FD331A95F}" srcId="{BC5B8E76-6DFB-3247-B1BE-FA4DDEE8EFC8}" destId="{3C700E0A-08D6-DF4B-9E3D-2C946914E85C}" srcOrd="2" destOrd="0" parTransId="{2DA172BD-7829-BE47-A08C-C889581277C2}" sibTransId="{F705028D-1C69-5544-A98E-21EC29D9D2D1}"/>
    <dgm:cxn modelId="{8BCA0FF7-3DD3-BF43-A324-556210D00972}" type="presOf" srcId="{3C700E0A-08D6-DF4B-9E3D-2C946914E85C}" destId="{0B743278-138B-1940-A49A-FD11D8916729}" srcOrd="0" destOrd="0" presId="urn:microsoft.com/office/officeart/2005/8/layout/default"/>
    <dgm:cxn modelId="{C902D02D-DA60-9F43-AD40-915711F99628}" type="presParOf" srcId="{CEFB7CA5-E81F-2449-8CC7-13C610EFC36A}" destId="{86D623CD-048F-164A-916B-352311906513}" srcOrd="0" destOrd="0" presId="urn:microsoft.com/office/officeart/2005/8/layout/default"/>
    <dgm:cxn modelId="{EFC4D4D5-3218-4747-918A-9AC3B160F788}" type="presParOf" srcId="{CEFB7CA5-E81F-2449-8CC7-13C610EFC36A}" destId="{BA53C0F4-5F7F-5C4E-B8EC-FCFC823103F2}" srcOrd="1" destOrd="0" presId="urn:microsoft.com/office/officeart/2005/8/layout/default"/>
    <dgm:cxn modelId="{69AD0245-1E45-4F4C-87CE-52210536177F}" type="presParOf" srcId="{CEFB7CA5-E81F-2449-8CC7-13C610EFC36A}" destId="{1611A035-05CC-1643-97E0-5964A0F119D7}" srcOrd="2" destOrd="0" presId="urn:microsoft.com/office/officeart/2005/8/layout/default"/>
    <dgm:cxn modelId="{665DAB7D-379B-F64E-836B-A863E6676CEA}" type="presParOf" srcId="{CEFB7CA5-E81F-2449-8CC7-13C610EFC36A}" destId="{03CE92DA-5B7A-A84A-A69E-E2DB58EA97C7}" srcOrd="3" destOrd="0" presId="urn:microsoft.com/office/officeart/2005/8/layout/default"/>
    <dgm:cxn modelId="{3150ACA8-7FCA-694A-A7AB-39BD97298187}" type="presParOf" srcId="{CEFB7CA5-E81F-2449-8CC7-13C610EFC36A}" destId="{0B743278-138B-1940-A49A-FD11D8916729}" srcOrd="4" destOrd="0" presId="urn:microsoft.com/office/officeart/2005/8/layout/default"/>
    <dgm:cxn modelId="{11E32FF2-9E9C-AF45-A663-5D9500C98055}" type="presParOf" srcId="{CEFB7CA5-E81F-2449-8CC7-13C610EFC36A}" destId="{DDBE24C4-D22D-514F-95DD-D632046B33A8}" srcOrd="5" destOrd="0" presId="urn:microsoft.com/office/officeart/2005/8/layout/default"/>
    <dgm:cxn modelId="{349CC80E-CA0A-0C4F-9255-EC9C485E21E0}" type="presParOf" srcId="{CEFB7CA5-E81F-2449-8CC7-13C610EFC36A}" destId="{EF43E241-0384-814A-BEE4-1BCBAEC98D5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2A8802-582F-624D-9307-399B2750C7C4}" type="doc">
      <dgm:prSet loTypeId="urn:microsoft.com/office/officeart/2005/8/layout/default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8830C94-1511-CC4E-8001-0A2032B6C82C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00" b="0"/>
            <a:t>Capacity Management</a:t>
          </a:r>
        </a:p>
      </dgm:t>
    </dgm:pt>
    <dgm:pt modelId="{F4058C2F-DE3A-9540-BE64-FE3FB8AA4620}" type="parTrans" cxnId="{89A19D9C-44A1-7D4E-BCDD-B1AAA4825618}">
      <dgm:prSet/>
      <dgm:spPr/>
      <dgm:t>
        <a:bodyPr/>
        <a:lstStyle/>
        <a:p>
          <a:endParaRPr lang="en-US"/>
        </a:p>
      </dgm:t>
    </dgm:pt>
    <dgm:pt modelId="{82043193-0A9F-3A4F-8F56-58672616F257}" type="sibTrans" cxnId="{89A19D9C-44A1-7D4E-BCDD-B1AAA4825618}">
      <dgm:prSet/>
      <dgm:spPr/>
      <dgm:t>
        <a:bodyPr/>
        <a:lstStyle/>
        <a:p>
          <a:endParaRPr lang="en-US"/>
        </a:p>
      </dgm:t>
    </dgm:pt>
    <dgm:pt modelId="{C26E0B1E-BE59-F248-95F7-96ADED553613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00" b="0" dirty="0"/>
            <a:t>AS built - Document Management System</a:t>
          </a:r>
        </a:p>
      </dgm:t>
    </dgm:pt>
    <dgm:pt modelId="{12AA157A-81D0-F94D-8C33-A11005A97180}" type="parTrans" cxnId="{9A7E00FC-6D8A-9648-8298-33C6CDA91BB2}">
      <dgm:prSet/>
      <dgm:spPr/>
      <dgm:t>
        <a:bodyPr/>
        <a:lstStyle/>
        <a:p>
          <a:endParaRPr lang="en-US"/>
        </a:p>
      </dgm:t>
    </dgm:pt>
    <dgm:pt modelId="{1E41E35E-DC1D-F449-95DE-1AABB28D72F8}" type="sibTrans" cxnId="{9A7E00FC-6D8A-9648-8298-33C6CDA91BB2}">
      <dgm:prSet/>
      <dgm:spPr/>
      <dgm:t>
        <a:bodyPr/>
        <a:lstStyle/>
        <a:p>
          <a:endParaRPr lang="en-US"/>
        </a:p>
      </dgm:t>
    </dgm:pt>
    <dgm:pt modelId="{4F580701-7539-2C4C-BC27-EE14C71E2C3F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00" b="0"/>
            <a:t>Availability Management</a:t>
          </a:r>
        </a:p>
      </dgm:t>
    </dgm:pt>
    <dgm:pt modelId="{4395D6B3-84BE-4E46-B1E0-E40BAAE3CD82}" type="parTrans" cxnId="{CD4B80E8-27DF-E44A-8944-F77E457F830E}">
      <dgm:prSet/>
      <dgm:spPr/>
      <dgm:t>
        <a:bodyPr/>
        <a:lstStyle/>
        <a:p>
          <a:endParaRPr lang="en-US"/>
        </a:p>
      </dgm:t>
    </dgm:pt>
    <dgm:pt modelId="{A1E90D8D-A211-764E-B750-9AD04E58CE7A}" type="sibTrans" cxnId="{CD4B80E8-27DF-E44A-8944-F77E457F830E}">
      <dgm:prSet/>
      <dgm:spPr/>
      <dgm:t>
        <a:bodyPr/>
        <a:lstStyle/>
        <a:p>
          <a:endParaRPr lang="en-US"/>
        </a:p>
      </dgm:t>
    </dgm:pt>
    <dgm:pt modelId="{1117A939-CA59-DE4D-A2A4-E7DC631B6D5F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00" b="0"/>
            <a:t>CMDB and Service Mapping </a:t>
          </a:r>
        </a:p>
      </dgm:t>
    </dgm:pt>
    <dgm:pt modelId="{CFB72151-B039-C142-8033-B1FDDB97B071}" type="parTrans" cxnId="{06203516-E325-E043-877C-8F33FA693B8C}">
      <dgm:prSet/>
      <dgm:spPr/>
      <dgm:t>
        <a:bodyPr/>
        <a:lstStyle/>
        <a:p>
          <a:endParaRPr lang="en-US"/>
        </a:p>
      </dgm:t>
    </dgm:pt>
    <dgm:pt modelId="{F5DA293B-7BB3-374B-B021-C2DFF14128EC}" type="sibTrans" cxnId="{06203516-E325-E043-877C-8F33FA693B8C}">
      <dgm:prSet/>
      <dgm:spPr/>
      <dgm:t>
        <a:bodyPr/>
        <a:lstStyle/>
        <a:p>
          <a:endParaRPr lang="en-US"/>
        </a:p>
      </dgm:t>
    </dgm:pt>
    <dgm:pt modelId="{612BDA4E-9603-8C4D-9823-B5F751F2622F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00" b="0" dirty="0"/>
            <a:t>Assets management</a:t>
          </a:r>
        </a:p>
      </dgm:t>
    </dgm:pt>
    <dgm:pt modelId="{85E53825-EBD3-F846-BA34-7B0AF45139E6}" type="parTrans" cxnId="{CBD14C07-7F5D-BB47-93A6-15DC60C17005}">
      <dgm:prSet/>
      <dgm:spPr/>
      <dgm:t>
        <a:bodyPr/>
        <a:lstStyle/>
        <a:p>
          <a:endParaRPr lang="en-US"/>
        </a:p>
      </dgm:t>
    </dgm:pt>
    <dgm:pt modelId="{0B6FFEBA-A014-854E-B82C-3A87CDF76CD5}" type="sibTrans" cxnId="{CBD14C07-7F5D-BB47-93A6-15DC60C17005}">
      <dgm:prSet/>
      <dgm:spPr/>
      <dgm:t>
        <a:bodyPr/>
        <a:lstStyle/>
        <a:p>
          <a:endParaRPr lang="en-US"/>
        </a:p>
      </dgm:t>
    </dgm:pt>
    <dgm:pt modelId="{6EE2A659-49EF-564A-93FB-77F5B13DAA87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00" b="0"/>
            <a:t>Incident Management</a:t>
          </a:r>
        </a:p>
      </dgm:t>
    </dgm:pt>
    <dgm:pt modelId="{847A616C-77E2-114B-9055-D87FFADBE39A}" type="parTrans" cxnId="{F3B182F1-8CA6-CF40-862A-475A79513443}">
      <dgm:prSet/>
      <dgm:spPr/>
      <dgm:t>
        <a:bodyPr/>
        <a:lstStyle/>
        <a:p>
          <a:endParaRPr lang="en-US"/>
        </a:p>
      </dgm:t>
    </dgm:pt>
    <dgm:pt modelId="{31F6D0E9-C81C-954C-8405-6F81C7C1D504}" type="sibTrans" cxnId="{F3B182F1-8CA6-CF40-862A-475A79513443}">
      <dgm:prSet/>
      <dgm:spPr/>
      <dgm:t>
        <a:bodyPr/>
        <a:lstStyle/>
        <a:p>
          <a:endParaRPr lang="en-US"/>
        </a:p>
      </dgm:t>
    </dgm:pt>
    <dgm:pt modelId="{53B83E6F-732F-CC4B-B342-9D1FEF5C3F36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00" b="0" dirty="0"/>
            <a:t>Change Management</a:t>
          </a:r>
        </a:p>
      </dgm:t>
    </dgm:pt>
    <dgm:pt modelId="{ADDCC272-AAF5-4E42-8D0E-4D7D857FBE19}" type="parTrans" cxnId="{7C61E0DB-E209-F947-BB26-6F439D3D2177}">
      <dgm:prSet/>
      <dgm:spPr/>
      <dgm:t>
        <a:bodyPr/>
        <a:lstStyle/>
        <a:p>
          <a:endParaRPr lang="en-US"/>
        </a:p>
      </dgm:t>
    </dgm:pt>
    <dgm:pt modelId="{0053A17C-0016-A047-86C9-4757E065A90E}" type="sibTrans" cxnId="{7C61E0DB-E209-F947-BB26-6F439D3D2177}">
      <dgm:prSet/>
      <dgm:spPr/>
      <dgm:t>
        <a:bodyPr/>
        <a:lstStyle/>
        <a:p>
          <a:endParaRPr lang="en-US"/>
        </a:p>
      </dgm:t>
    </dgm:pt>
    <dgm:pt modelId="{49DF588E-65B3-1D47-B683-F534BA874BA1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00" b="0"/>
            <a:t>Problem Management</a:t>
          </a:r>
        </a:p>
      </dgm:t>
    </dgm:pt>
    <dgm:pt modelId="{2203A5DC-E098-324B-A04D-F40C7032347E}" type="parTrans" cxnId="{9BF94B9F-F67C-AB44-B2A2-28CBEFBE2B47}">
      <dgm:prSet/>
      <dgm:spPr/>
      <dgm:t>
        <a:bodyPr/>
        <a:lstStyle/>
        <a:p>
          <a:endParaRPr lang="en-US"/>
        </a:p>
      </dgm:t>
    </dgm:pt>
    <dgm:pt modelId="{6F8A980D-7F84-3F42-983E-DBE4F1A7BFD6}" type="sibTrans" cxnId="{9BF94B9F-F67C-AB44-B2A2-28CBEFBE2B47}">
      <dgm:prSet/>
      <dgm:spPr/>
      <dgm:t>
        <a:bodyPr/>
        <a:lstStyle/>
        <a:p>
          <a:endParaRPr lang="en-US"/>
        </a:p>
      </dgm:t>
    </dgm:pt>
    <dgm:pt modelId="{1C105CAA-A073-354F-91F4-186570C6510A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00" b="0"/>
            <a:t>Vendor Management </a:t>
          </a:r>
        </a:p>
      </dgm:t>
    </dgm:pt>
    <dgm:pt modelId="{E9250622-2FFC-D64C-A89F-D8152F709B50}" type="parTrans" cxnId="{63DCB78B-5FF9-0543-80E7-4BCDFD9CF4CE}">
      <dgm:prSet/>
      <dgm:spPr/>
      <dgm:t>
        <a:bodyPr/>
        <a:lstStyle/>
        <a:p>
          <a:endParaRPr lang="en-US"/>
        </a:p>
      </dgm:t>
    </dgm:pt>
    <dgm:pt modelId="{E0DEEFC0-73C5-4C43-A22D-ED66748F7D53}" type="sibTrans" cxnId="{63DCB78B-5FF9-0543-80E7-4BCDFD9CF4CE}">
      <dgm:prSet/>
      <dgm:spPr/>
      <dgm:t>
        <a:bodyPr/>
        <a:lstStyle/>
        <a:p>
          <a:endParaRPr lang="en-US"/>
        </a:p>
      </dgm:t>
    </dgm:pt>
    <dgm:pt modelId="{C3B4F94C-FAAB-D041-A106-391979D3596F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00" b="0" dirty="0"/>
            <a:t>Network management</a:t>
          </a:r>
        </a:p>
      </dgm:t>
    </dgm:pt>
    <dgm:pt modelId="{18CB1069-3FEB-E74A-A9B7-DB0961635FFA}" type="parTrans" cxnId="{32ECCBE1-D4D3-344B-A66B-4940CC28972C}">
      <dgm:prSet/>
      <dgm:spPr/>
      <dgm:t>
        <a:bodyPr/>
        <a:lstStyle/>
        <a:p>
          <a:endParaRPr lang="en-US"/>
        </a:p>
      </dgm:t>
    </dgm:pt>
    <dgm:pt modelId="{0DC00E81-1ED3-7E42-B91C-4FE396265E5A}" type="sibTrans" cxnId="{32ECCBE1-D4D3-344B-A66B-4940CC28972C}">
      <dgm:prSet/>
      <dgm:spPr/>
      <dgm:t>
        <a:bodyPr/>
        <a:lstStyle/>
        <a:p>
          <a:endParaRPr lang="en-US"/>
        </a:p>
      </dgm:t>
    </dgm:pt>
    <dgm:pt modelId="{C01D72C7-76D9-124D-8112-76613E8DFA88}" type="pres">
      <dgm:prSet presAssocID="{B02A8802-582F-624D-9307-399B2750C7C4}" presName="diagram" presStyleCnt="0">
        <dgm:presLayoutVars>
          <dgm:dir/>
          <dgm:resizeHandles val="exact"/>
        </dgm:presLayoutVars>
      </dgm:prSet>
      <dgm:spPr/>
    </dgm:pt>
    <dgm:pt modelId="{35BD7271-A00C-5841-9406-BB2050DF51B3}" type="pres">
      <dgm:prSet presAssocID="{98830C94-1511-CC4E-8001-0A2032B6C82C}" presName="node" presStyleLbl="node1" presStyleIdx="0" presStyleCnt="10" custScaleX="116026">
        <dgm:presLayoutVars>
          <dgm:bulletEnabled val="1"/>
        </dgm:presLayoutVars>
      </dgm:prSet>
      <dgm:spPr>
        <a:prstGeom prst="roundRect">
          <a:avLst/>
        </a:prstGeom>
      </dgm:spPr>
    </dgm:pt>
    <dgm:pt modelId="{9304E48F-2F79-C54E-B4A3-843E424661DE}" type="pres">
      <dgm:prSet presAssocID="{82043193-0A9F-3A4F-8F56-58672616F257}" presName="sibTrans" presStyleCnt="0"/>
      <dgm:spPr/>
    </dgm:pt>
    <dgm:pt modelId="{36299599-BBA6-2848-818D-61F0652562E0}" type="pres">
      <dgm:prSet presAssocID="{C26E0B1E-BE59-F248-95F7-96ADED553613}" presName="node" presStyleLbl="node1" presStyleIdx="1" presStyleCnt="10" custScaleX="116026">
        <dgm:presLayoutVars>
          <dgm:bulletEnabled val="1"/>
        </dgm:presLayoutVars>
      </dgm:prSet>
      <dgm:spPr>
        <a:prstGeom prst="roundRect">
          <a:avLst/>
        </a:prstGeom>
      </dgm:spPr>
    </dgm:pt>
    <dgm:pt modelId="{9B346B85-0C7F-8A45-AF99-4A908E157F72}" type="pres">
      <dgm:prSet presAssocID="{1E41E35E-DC1D-F449-95DE-1AABB28D72F8}" presName="sibTrans" presStyleCnt="0"/>
      <dgm:spPr/>
    </dgm:pt>
    <dgm:pt modelId="{3DBD3BD5-3082-8347-ACF5-0308F782DA0C}" type="pres">
      <dgm:prSet presAssocID="{4F580701-7539-2C4C-BC27-EE14C71E2C3F}" presName="node" presStyleLbl="node1" presStyleIdx="2" presStyleCnt="10" custScaleX="116026">
        <dgm:presLayoutVars>
          <dgm:bulletEnabled val="1"/>
        </dgm:presLayoutVars>
      </dgm:prSet>
      <dgm:spPr>
        <a:prstGeom prst="roundRect">
          <a:avLst/>
        </a:prstGeom>
      </dgm:spPr>
    </dgm:pt>
    <dgm:pt modelId="{4B4F9B50-A849-8249-B1DF-9A62344F9AD0}" type="pres">
      <dgm:prSet presAssocID="{A1E90D8D-A211-764E-B750-9AD04E58CE7A}" presName="sibTrans" presStyleCnt="0"/>
      <dgm:spPr/>
    </dgm:pt>
    <dgm:pt modelId="{CA4F2D29-8BD8-9F42-B631-26DC3C42B668}" type="pres">
      <dgm:prSet presAssocID="{1117A939-CA59-DE4D-A2A4-E7DC631B6D5F}" presName="node" presStyleLbl="node1" presStyleIdx="3" presStyleCnt="10" custScaleX="116026">
        <dgm:presLayoutVars>
          <dgm:bulletEnabled val="1"/>
        </dgm:presLayoutVars>
      </dgm:prSet>
      <dgm:spPr>
        <a:prstGeom prst="roundRect">
          <a:avLst/>
        </a:prstGeom>
      </dgm:spPr>
    </dgm:pt>
    <dgm:pt modelId="{AEE06E54-AED6-7C41-A3AC-007F90DC32A1}" type="pres">
      <dgm:prSet presAssocID="{F5DA293B-7BB3-374B-B021-C2DFF14128EC}" presName="sibTrans" presStyleCnt="0"/>
      <dgm:spPr/>
    </dgm:pt>
    <dgm:pt modelId="{775ECCD1-0BCD-0546-AF08-93DC774578A5}" type="pres">
      <dgm:prSet presAssocID="{612BDA4E-9603-8C4D-9823-B5F751F2622F}" presName="node" presStyleLbl="node1" presStyleIdx="4" presStyleCnt="10" custScaleX="116026">
        <dgm:presLayoutVars>
          <dgm:bulletEnabled val="1"/>
        </dgm:presLayoutVars>
      </dgm:prSet>
      <dgm:spPr>
        <a:prstGeom prst="roundRect">
          <a:avLst/>
        </a:prstGeom>
      </dgm:spPr>
    </dgm:pt>
    <dgm:pt modelId="{B6E30DB5-BAB2-4248-A5DD-EF5B51A3F18F}" type="pres">
      <dgm:prSet presAssocID="{0B6FFEBA-A014-854E-B82C-3A87CDF76CD5}" presName="sibTrans" presStyleCnt="0"/>
      <dgm:spPr/>
    </dgm:pt>
    <dgm:pt modelId="{45EE7D3D-A0C3-3E4B-8A42-DDF2116E29B5}" type="pres">
      <dgm:prSet presAssocID="{6EE2A659-49EF-564A-93FB-77F5B13DAA87}" presName="node" presStyleLbl="node1" presStyleIdx="5" presStyleCnt="10" custScaleX="116026">
        <dgm:presLayoutVars>
          <dgm:bulletEnabled val="1"/>
        </dgm:presLayoutVars>
      </dgm:prSet>
      <dgm:spPr>
        <a:prstGeom prst="roundRect">
          <a:avLst/>
        </a:prstGeom>
      </dgm:spPr>
    </dgm:pt>
    <dgm:pt modelId="{7A18454A-1679-1B40-9AB4-A505C67E0F99}" type="pres">
      <dgm:prSet presAssocID="{31F6D0E9-C81C-954C-8405-6F81C7C1D504}" presName="sibTrans" presStyleCnt="0"/>
      <dgm:spPr/>
    </dgm:pt>
    <dgm:pt modelId="{A6ACE030-ED84-FA40-9643-3A763418D008}" type="pres">
      <dgm:prSet presAssocID="{53B83E6F-732F-CC4B-B342-9D1FEF5C3F36}" presName="node" presStyleLbl="node1" presStyleIdx="6" presStyleCnt="10" custScaleX="116026">
        <dgm:presLayoutVars>
          <dgm:bulletEnabled val="1"/>
        </dgm:presLayoutVars>
      </dgm:prSet>
      <dgm:spPr>
        <a:prstGeom prst="roundRect">
          <a:avLst/>
        </a:prstGeom>
      </dgm:spPr>
    </dgm:pt>
    <dgm:pt modelId="{EDA7ADF8-AFA8-494E-BAAB-7CE2AB00C332}" type="pres">
      <dgm:prSet presAssocID="{0053A17C-0016-A047-86C9-4757E065A90E}" presName="sibTrans" presStyleCnt="0"/>
      <dgm:spPr/>
    </dgm:pt>
    <dgm:pt modelId="{3A566B29-80EA-CC4B-8DC9-5AA80ABDCAC5}" type="pres">
      <dgm:prSet presAssocID="{49DF588E-65B3-1D47-B683-F534BA874BA1}" presName="node" presStyleLbl="node1" presStyleIdx="7" presStyleCnt="10" custScaleX="116026">
        <dgm:presLayoutVars>
          <dgm:bulletEnabled val="1"/>
        </dgm:presLayoutVars>
      </dgm:prSet>
      <dgm:spPr>
        <a:prstGeom prst="roundRect">
          <a:avLst/>
        </a:prstGeom>
      </dgm:spPr>
    </dgm:pt>
    <dgm:pt modelId="{05B64E58-3974-4644-85B3-ADB9DCE11DBE}" type="pres">
      <dgm:prSet presAssocID="{6F8A980D-7F84-3F42-983E-DBE4F1A7BFD6}" presName="sibTrans" presStyleCnt="0"/>
      <dgm:spPr/>
    </dgm:pt>
    <dgm:pt modelId="{7A8E33AB-45BF-5B4A-9B5C-CF2E7AA8D972}" type="pres">
      <dgm:prSet presAssocID="{1C105CAA-A073-354F-91F4-186570C6510A}" presName="node" presStyleLbl="node1" presStyleIdx="8" presStyleCnt="10" custScaleX="116026">
        <dgm:presLayoutVars>
          <dgm:bulletEnabled val="1"/>
        </dgm:presLayoutVars>
      </dgm:prSet>
      <dgm:spPr>
        <a:prstGeom prst="roundRect">
          <a:avLst/>
        </a:prstGeom>
      </dgm:spPr>
    </dgm:pt>
    <dgm:pt modelId="{8FF46088-7F27-3E40-B737-C359C0C53728}" type="pres">
      <dgm:prSet presAssocID="{E0DEEFC0-73C5-4C43-A22D-ED66748F7D53}" presName="sibTrans" presStyleCnt="0"/>
      <dgm:spPr/>
    </dgm:pt>
    <dgm:pt modelId="{FFAE43A1-1A6F-4748-8AED-D0FF84B59B3E}" type="pres">
      <dgm:prSet presAssocID="{C3B4F94C-FAAB-D041-A106-391979D3596F}" presName="node" presStyleLbl="node1" presStyleIdx="9" presStyleCnt="10" custScaleX="116026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CBD14C07-7F5D-BB47-93A6-15DC60C17005}" srcId="{B02A8802-582F-624D-9307-399B2750C7C4}" destId="{612BDA4E-9603-8C4D-9823-B5F751F2622F}" srcOrd="4" destOrd="0" parTransId="{85E53825-EBD3-F846-BA34-7B0AF45139E6}" sibTransId="{0B6FFEBA-A014-854E-B82C-3A87CDF76CD5}"/>
    <dgm:cxn modelId="{06203516-E325-E043-877C-8F33FA693B8C}" srcId="{B02A8802-582F-624D-9307-399B2750C7C4}" destId="{1117A939-CA59-DE4D-A2A4-E7DC631B6D5F}" srcOrd="3" destOrd="0" parTransId="{CFB72151-B039-C142-8033-B1FDDB97B071}" sibTransId="{F5DA293B-7BB3-374B-B021-C2DFF14128EC}"/>
    <dgm:cxn modelId="{8B51EF21-ED6D-B94E-B4F1-8DF18D400272}" type="presOf" srcId="{B02A8802-582F-624D-9307-399B2750C7C4}" destId="{C01D72C7-76D9-124D-8112-76613E8DFA88}" srcOrd="0" destOrd="0" presId="urn:microsoft.com/office/officeart/2005/8/layout/default"/>
    <dgm:cxn modelId="{CE2D2A2A-19FC-5E4C-A81B-A4D7D2732D75}" type="presOf" srcId="{53B83E6F-732F-CC4B-B342-9D1FEF5C3F36}" destId="{A6ACE030-ED84-FA40-9643-3A763418D008}" srcOrd="0" destOrd="0" presId="urn:microsoft.com/office/officeart/2005/8/layout/default"/>
    <dgm:cxn modelId="{48B19345-E9D5-C147-BA2F-CF76E1EF629C}" type="presOf" srcId="{6EE2A659-49EF-564A-93FB-77F5B13DAA87}" destId="{45EE7D3D-A0C3-3E4B-8A42-DDF2116E29B5}" srcOrd="0" destOrd="0" presId="urn:microsoft.com/office/officeart/2005/8/layout/default"/>
    <dgm:cxn modelId="{5351CD59-524B-6B4A-9B7B-F9286861E308}" type="presOf" srcId="{C3B4F94C-FAAB-D041-A106-391979D3596F}" destId="{FFAE43A1-1A6F-4748-8AED-D0FF84B59B3E}" srcOrd="0" destOrd="0" presId="urn:microsoft.com/office/officeart/2005/8/layout/default"/>
    <dgm:cxn modelId="{2455576F-9943-9D4F-874E-178499286C99}" type="presOf" srcId="{4F580701-7539-2C4C-BC27-EE14C71E2C3F}" destId="{3DBD3BD5-3082-8347-ACF5-0308F782DA0C}" srcOrd="0" destOrd="0" presId="urn:microsoft.com/office/officeart/2005/8/layout/default"/>
    <dgm:cxn modelId="{63DCB78B-5FF9-0543-80E7-4BCDFD9CF4CE}" srcId="{B02A8802-582F-624D-9307-399B2750C7C4}" destId="{1C105CAA-A073-354F-91F4-186570C6510A}" srcOrd="8" destOrd="0" parTransId="{E9250622-2FFC-D64C-A89F-D8152F709B50}" sibTransId="{E0DEEFC0-73C5-4C43-A22D-ED66748F7D53}"/>
    <dgm:cxn modelId="{89A19D9C-44A1-7D4E-BCDD-B1AAA4825618}" srcId="{B02A8802-582F-624D-9307-399B2750C7C4}" destId="{98830C94-1511-CC4E-8001-0A2032B6C82C}" srcOrd="0" destOrd="0" parTransId="{F4058C2F-DE3A-9540-BE64-FE3FB8AA4620}" sibTransId="{82043193-0A9F-3A4F-8F56-58672616F257}"/>
    <dgm:cxn modelId="{9BF94B9F-F67C-AB44-B2A2-28CBEFBE2B47}" srcId="{B02A8802-582F-624D-9307-399B2750C7C4}" destId="{49DF588E-65B3-1D47-B683-F534BA874BA1}" srcOrd="7" destOrd="0" parTransId="{2203A5DC-E098-324B-A04D-F40C7032347E}" sibTransId="{6F8A980D-7F84-3F42-983E-DBE4F1A7BFD6}"/>
    <dgm:cxn modelId="{D01A2BA0-8247-E84C-870F-B9DDDF6764EC}" type="presOf" srcId="{49DF588E-65B3-1D47-B683-F534BA874BA1}" destId="{3A566B29-80EA-CC4B-8DC9-5AA80ABDCAC5}" srcOrd="0" destOrd="0" presId="urn:microsoft.com/office/officeart/2005/8/layout/default"/>
    <dgm:cxn modelId="{F4EF92BB-19D3-A047-9005-FF2A17BB9D85}" type="presOf" srcId="{612BDA4E-9603-8C4D-9823-B5F751F2622F}" destId="{775ECCD1-0BCD-0546-AF08-93DC774578A5}" srcOrd="0" destOrd="0" presId="urn:microsoft.com/office/officeart/2005/8/layout/default"/>
    <dgm:cxn modelId="{BBA6F8D7-A1BF-2544-99AB-99E87CEDEC11}" type="presOf" srcId="{1C105CAA-A073-354F-91F4-186570C6510A}" destId="{7A8E33AB-45BF-5B4A-9B5C-CF2E7AA8D972}" srcOrd="0" destOrd="0" presId="urn:microsoft.com/office/officeart/2005/8/layout/default"/>
    <dgm:cxn modelId="{7C61E0DB-E209-F947-BB26-6F439D3D2177}" srcId="{B02A8802-582F-624D-9307-399B2750C7C4}" destId="{53B83E6F-732F-CC4B-B342-9D1FEF5C3F36}" srcOrd="6" destOrd="0" parTransId="{ADDCC272-AAF5-4E42-8D0E-4D7D857FBE19}" sibTransId="{0053A17C-0016-A047-86C9-4757E065A90E}"/>
    <dgm:cxn modelId="{ED0470E0-E896-9F46-B897-532EBC20562C}" type="presOf" srcId="{1117A939-CA59-DE4D-A2A4-E7DC631B6D5F}" destId="{CA4F2D29-8BD8-9F42-B631-26DC3C42B668}" srcOrd="0" destOrd="0" presId="urn:microsoft.com/office/officeart/2005/8/layout/default"/>
    <dgm:cxn modelId="{32ECCBE1-D4D3-344B-A66B-4940CC28972C}" srcId="{B02A8802-582F-624D-9307-399B2750C7C4}" destId="{C3B4F94C-FAAB-D041-A106-391979D3596F}" srcOrd="9" destOrd="0" parTransId="{18CB1069-3FEB-E74A-A9B7-DB0961635FFA}" sibTransId="{0DC00E81-1ED3-7E42-B91C-4FE396265E5A}"/>
    <dgm:cxn modelId="{CD4B80E8-27DF-E44A-8944-F77E457F830E}" srcId="{B02A8802-582F-624D-9307-399B2750C7C4}" destId="{4F580701-7539-2C4C-BC27-EE14C71E2C3F}" srcOrd="2" destOrd="0" parTransId="{4395D6B3-84BE-4E46-B1E0-E40BAAE3CD82}" sibTransId="{A1E90D8D-A211-764E-B750-9AD04E58CE7A}"/>
    <dgm:cxn modelId="{39777DEB-C991-1246-9C2F-574C13E2D27D}" type="presOf" srcId="{98830C94-1511-CC4E-8001-0A2032B6C82C}" destId="{35BD7271-A00C-5841-9406-BB2050DF51B3}" srcOrd="0" destOrd="0" presId="urn:microsoft.com/office/officeart/2005/8/layout/default"/>
    <dgm:cxn modelId="{3D056FEC-3F03-E34A-845B-B261598BB264}" type="presOf" srcId="{C26E0B1E-BE59-F248-95F7-96ADED553613}" destId="{36299599-BBA6-2848-818D-61F0652562E0}" srcOrd="0" destOrd="0" presId="urn:microsoft.com/office/officeart/2005/8/layout/default"/>
    <dgm:cxn modelId="{F3B182F1-8CA6-CF40-862A-475A79513443}" srcId="{B02A8802-582F-624D-9307-399B2750C7C4}" destId="{6EE2A659-49EF-564A-93FB-77F5B13DAA87}" srcOrd="5" destOrd="0" parTransId="{847A616C-77E2-114B-9055-D87FFADBE39A}" sibTransId="{31F6D0E9-C81C-954C-8405-6F81C7C1D504}"/>
    <dgm:cxn modelId="{9A7E00FC-6D8A-9648-8298-33C6CDA91BB2}" srcId="{B02A8802-582F-624D-9307-399B2750C7C4}" destId="{C26E0B1E-BE59-F248-95F7-96ADED553613}" srcOrd="1" destOrd="0" parTransId="{12AA157A-81D0-F94D-8C33-A11005A97180}" sibTransId="{1E41E35E-DC1D-F449-95DE-1AABB28D72F8}"/>
    <dgm:cxn modelId="{94A00314-5923-514B-A88B-C347950FCD78}" type="presParOf" srcId="{C01D72C7-76D9-124D-8112-76613E8DFA88}" destId="{35BD7271-A00C-5841-9406-BB2050DF51B3}" srcOrd="0" destOrd="0" presId="urn:microsoft.com/office/officeart/2005/8/layout/default"/>
    <dgm:cxn modelId="{DC726B6A-A530-BF4F-B9FD-3D860724E931}" type="presParOf" srcId="{C01D72C7-76D9-124D-8112-76613E8DFA88}" destId="{9304E48F-2F79-C54E-B4A3-843E424661DE}" srcOrd="1" destOrd="0" presId="urn:microsoft.com/office/officeart/2005/8/layout/default"/>
    <dgm:cxn modelId="{ACAC0405-22E0-6340-95D4-1D8437897F64}" type="presParOf" srcId="{C01D72C7-76D9-124D-8112-76613E8DFA88}" destId="{36299599-BBA6-2848-818D-61F0652562E0}" srcOrd="2" destOrd="0" presId="urn:microsoft.com/office/officeart/2005/8/layout/default"/>
    <dgm:cxn modelId="{D0C2B883-033E-474B-9082-BD1FF6C702EB}" type="presParOf" srcId="{C01D72C7-76D9-124D-8112-76613E8DFA88}" destId="{9B346B85-0C7F-8A45-AF99-4A908E157F72}" srcOrd="3" destOrd="0" presId="urn:microsoft.com/office/officeart/2005/8/layout/default"/>
    <dgm:cxn modelId="{85EF2415-260F-4149-A5A0-6E38C8C023D5}" type="presParOf" srcId="{C01D72C7-76D9-124D-8112-76613E8DFA88}" destId="{3DBD3BD5-3082-8347-ACF5-0308F782DA0C}" srcOrd="4" destOrd="0" presId="urn:microsoft.com/office/officeart/2005/8/layout/default"/>
    <dgm:cxn modelId="{0683BFC2-DE41-D74A-A1E2-3BFEBDC53096}" type="presParOf" srcId="{C01D72C7-76D9-124D-8112-76613E8DFA88}" destId="{4B4F9B50-A849-8249-B1DF-9A62344F9AD0}" srcOrd="5" destOrd="0" presId="urn:microsoft.com/office/officeart/2005/8/layout/default"/>
    <dgm:cxn modelId="{5B8E7634-9A98-9946-92E1-E769F1785D01}" type="presParOf" srcId="{C01D72C7-76D9-124D-8112-76613E8DFA88}" destId="{CA4F2D29-8BD8-9F42-B631-26DC3C42B668}" srcOrd="6" destOrd="0" presId="urn:microsoft.com/office/officeart/2005/8/layout/default"/>
    <dgm:cxn modelId="{0B33D6B3-3CAB-5E4B-9BF2-AE2FA938AA16}" type="presParOf" srcId="{C01D72C7-76D9-124D-8112-76613E8DFA88}" destId="{AEE06E54-AED6-7C41-A3AC-007F90DC32A1}" srcOrd="7" destOrd="0" presId="urn:microsoft.com/office/officeart/2005/8/layout/default"/>
    <dgm:cxn modelId="{53014C5D-62B0-A047-B342-9D292FC2E5C9}" type="presParOf" srcId="{C01D72C7-76D9-124D-8112-76613E8DFA88}" destId="{775ECCD1-0BCD-0546-AF08-93DC774578A5}" srcOrd="8" destOrd="0" presId="urn:microsoft.com/office/officeart/2005/8/layout/default"/>
    <dgm:cxn modelId="{CCC16DDB-887F-3340-951D-8CE19B6AEA27}" type="presParOf" srcId="{C01D72C7-76D9-124D-8112-76613E8DFA88}" destId="{B6E30DB5-BAB2-4248-A5DD-EF5B51A3F18F}" srcOrd="9" destOrd="0" presId="urn:microsoft.com/office/officeart/2005/8/layout/default"/>
    <dgm:cxn modelId="{72AD95A8-693A-614C-9571-75DE25C3FFEF}" type="presParOf" srcId="{C01D72C7-76D9-124D-8112-76613E8DFA88}" destId="{45EE7D3D-A0C3-3E4B-8A42-DDF2116E29B5}" srcOrd="10" destOrd="0" presId="urn:microsoft.com/office/officeart/2005/8/layout/default"/>
    <dgm:cxn modelId="{9ABDCF2F-64D4-0848-B803-89AB33170134}" type="presParOf" srcId="{C01D72C7-76D9-124D-8112-76613E8DFA88}" destId="{7A18454A-1679-1B40-9AB4-A505C67E0F99}" srcOrd="11" destOrd="0" presId="urn:microsoft.com/office/officeart/2005/8/layout/default"/>
    <dgm:cxn modelId="{A4CB5CC1-27A0-624E-BC91-4D5847BC4D5D}" type="presParOf" srcId="{C01D72C7-76D9-124D-8112-76613E8DFA88}" destId="{A6ACE030-ED84-FA40-9643-3A763418D008}" srcOrd="12" destOrd="0" presId="urn:microsoft.com/office/officeart/2005/8/layout/default"/>
    <dgm:cxn modelId="{1F415CD6-2EFB-0F4F-B4C4-90648DD68B65}" type="presParOf" srcId="{C01D72C7-76D9-124D-8112-76613E8DFA88}" destId="{EDA7ADF8-AFA8-494E-BAAB-7CE2AB00C332}" srcOrd="13" destOrd="0" presId="urn:microsoft.com/office/officeart/2005/8/layout/default"/>
    <dgm:cxn modelId="{2E3996AC-1D4E-CE4D-ABC7-71FEE88F6B87}" type="presParOf" srcId="{C01D72C7-76D9-124D-8112-76613E8DFA88}" destId="{3A566B29-80EA-CC4B-8DC9-5AA80ABDCAC5}" srcOrd="14" destOrd="0" presId="urn:microsoft.com/office/officeart/2005/8/layout/default"/>
    <dgm:cxn modelId="{84184D50-12D5-784F-9EC3-55C4217B6C93}" type="presParOf" srcId="{C01D72C7-76D9-124D-8112-76613E8DFA88}" destId="{05B64E58-3974-4644-85B3-ADB9DCE11DBE}" srcOrd="15" destOrd="0" presId="urn:microsoft.com/office/officeart/2005/8/layout/default"/>
    <dgm:cxn modelId="{2EB33D02-166C-2F4E-B68E-0B4F6EBDBCDD}" type="presParOf" srcId="{C01D72C7-76D9-124D-8112-76613E8DFA88}" destId="{7A8E33AB-45BF-5B4A-9B5C-CF2E7AA8D972}" srcOrd="16" destOrd="0" presId="urn:microsoft.com/office/officeart/2005/8/layout/default"/>
    <dgm:cxn modelId="{34602E89-E167-7249-9466-0128C2C2DAE5}" type="presParOf" srcId="{C01D72C7-76D9-124D-8112-76613E8DFA88}" destId="{8FF46088-7F27-3E40-B737-C359C0C53728}" srcOrd="17" destOrd="0" presId="urn:microsoft.com/office/officeart/2005/8/layout/default"/>
    <dgm:cxn modelId="{E75D3410-EE10-4C40-98FB-D79AC2D675CD}" type="presParOf" srcId="{C01D72C7-76D9-124D-8112-76613E8DFA88}" destId="{FFAE43A1-1A6F-4748-8AED-D0FF84B59B3E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5E3BF01-E831-394A-98C5-CFCBB9EAE28E}" type="doc">
      <dgm:prSet loTypeId="urn:microsoft.com/office/officeart/2005/8/layout/default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7D23A70-3EB8-0E4D-985E-58999DDBECB7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00" b="0" dirty="0"/>
            <a:t>Energy Management predictive Analytics</a:t>
          </a:r>
        </a:p>
      </dgm:t>
    </dgm:pt>
    <dgm:pt modelId="{0B75E8B0-5A9B-E743-BC7B-B8125C4E1216}" type="parTrans" cxnId="{6C1E7C7F-1B70-1249-8122-863E187F2AD6}">
      <dgm:prSet/>
      <dgm:spPr/>
      <dgm:t>
        <a:bodyPr/>
        <a:lstStyle/>
        <a:p>
          <a:endParaRPr lang="en-US"/>
        </a:p>
      </dgm:t>
    </dgm:pt>
    <dgm:pt modelId="{8C84BBE5-EC7D-5240-A09C-033FFE2080D5}" type="sibTrans" cxnId="{6C1E7C7F-1B70-1249-8122-863E187F2AD6}">
      <dgm:prSet/>
      <dgm:spPr/>
      <dgm:t>
        <a:bodyPr/>
        <a:lstStyle/>
        <a:p>
          <a:endParaRPr lang="en-US"/>
        </a:p>
      </dgm:t>
    </dgm:pt>
    <dgm:pt modelId="{C773CA1D-16EC-6E42-A944-A160E4DBF219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00" b="0" dirty="0"/>
            <a:t>Order forecast </a:t>
          </a:r>
        </a:p>
      </dgm:t>
    </dgm:pt>
    <dgm:pt modelId="{4E06EC4E-0BCB-EC4D-8A81-27532666E20B}" type="parTrans" cxnId="{6763FAC5-5BCB-F449-8CB7-0D0A3A9069FD}">
      <dgm:prSet/>
      <dgm:spPr/>
      <dgm:t>
        <a:bodyPr/>
        <a:lstStyle/>
        <a:p>
          <a:endParaRPr lang="en-US"/>
        </a:p>
      </dgm:t>
    </dgm:pt>
    <dgm:pt modelId="{DED42928-CC58-284E-AC46-EDAB7C21BB6B}" type="sibTrans" cxnId="{6763FAC5-5BCB-F449-8CB7-0D0A3A9069FD}">
      <dgm:prSet/>
      <dgm:spPr/>
      <dgm:t>
        <a:bodyPr/>
        <a:lstStyle/>
        <a:p>
          <a:endParaRPr lang="en-US"/>
        </a:p>
      </dgm:t>
    </dgm:pt>
    <dgm:pt modelId="{D73BD4A9-A634-044F-8ADA-272BF2BDADA5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00" b="0" dirty="0"/>
            <a:t>Visitor management </a:t>
          </a:r>
        </a:p>
      </dgm:t>
    </dgm:pt>
    <dgm:pt modelId="{9B2888F7-DCC3-414F-8D22-F2F1BF4C8A9B}" type="parTrans" cxnId="{EAF8B92F-587D-294E-B7B0-B50E03038587}">
      <dgm:prSet/>
      <dgm:spPr/>
      <dgm:t>
        <a:bodyPr/>
        <a:lstStyle/>
        <a:p>
          <a:endParaRPr lang="en-US"/>
        </a:p>
      </dgm:t>
    </dgm:pt>
    <dgm:pt modelId="{904E5A38-8884-BA44-A082-4F98FA98B375}" type="sibTrans" cxnId="{EAF8B92F-587D-294E-B7B0-B50E03038587}">
      <dgm:prSet/>
      <dgm:spPr/>
      <dgm:t>
        <a:bodyPr/>
        <a:lstStyle/>
        <a:p>
          <a:endParaRPr lang="en-US"/>
        </a:p>
      </dgm:t>
    </dgm:pt>
    <dgm:pt modelId="{CAB0AD92-4300-2742-909F-2C86D19B9358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00" b="0" dirty="0"/>
            <a:t>Supplier SLA Management</a:t>
          </a:r>
        </a:p>
      </dgm:t>
    </dgm:pt>
    <dgm:pt modelId="{2EDE882D-E304-F146-9358-19A1AA4BB000}" type="parTrans" cxnId="{1A4F67BA-D2A7-7741-9832-ECA2AFAFC2B2}">
      <dgm:prSet/>
      <dgm:spPr/>
      <dgm:t>
        <a:bodyPr/>
        <a:lstStyle/>
        <a:p>
          <a:endParaRPr lang="en-US"/>
        </a:p>
      </dgm:t>
    </dgm:pt>
    <dgm:pt modelId="{D7384D96-177E-A649-B125-6280BD360D04}" type="sibTrans" cxnId="{1A4F67BA-D2A7-7741-9832-ECA2AFAFC2B2}">
      <dgm:prSet/>
      <dgm:spPr/>
      <dgm:t>
        <a:bodyPr/>
        <a:lstStyle/>
        <a:p>
          <a:endParaRPr lang="en-US"/>
        </a:p>
      </dgm:t>
    </dgm:pt>
    <dgm:pt modelId="{B68FBF00-BC3B-5F41-88D4-AA603209A708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00" b="0"/>
            <a:t>Security Management</a:t>
          </a:r>
        </a:p>
      </dgm:t>
    </dgm:pt>
    <dgm:pt modelId="{D888220C-4267-6C4D-A41F-F877B4EF7EE5}" type="parTrans" cxnId="{60965287-2D66-874B-9DD3-A6F4E1FE66BE}">
      <dgm:prSet/>
      <dgm:spPr/>
      <dgm:t>
        <a:bodyPr/>
        <a:lstStyle/>
        <a:p>
          <a:endParaRPr lang="en-US"/>
        </a:p>
      </dgm:t>
    </dgm:pt>
    <dgm:pt modelId="{1CF9A157-D4AC-7D44-B7CD-70311C3D0210}" type="sibTrans" cxnId="{60965287-2D66-874B-9DD3-A6F4E1FE66BE}">
      <dgm:prSet/>
      <dgm:spPr/>
      <dgm:t>
        <a:bodyPr/>
        <a:lstStyle/>
        <a:p>
          <a:endParaRPr lang="en-US"/>
        </a:p>
      </dgm:t>
    </dgm:pt>
    <dgm:pt modelId="{71A4A1C2-6049-6B48-8293-F4BBED6C9BD9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00" b="0"/>
            <a:t>Compliance Management</a:t>
          </a:r>
        </a:p>
      </dgm:t>
    </dgm:pt>
    <dgm:pt modelId="{9C2D4AD8-31DD-1F42-AB8D-55A26A312BB3}" type="parTrans" cxnId="{289BC166-35DE-6743-9D82-4828917567D7}">
      <dgm:prSet/>
      <dgm:spPr/>
      <dgm:t>
        <a:bodyPr/>
        <a:lstStyle/>
        <a:p>
          <a:endParaRPr lang="en-US"/>
        </a:p>
      </dgm:t>
    </dgm:pt>
    <dgm:pt modelId="{4C59DC3B-66C2-4A46-8022-5F6E0B1870B8}" type="sibTrans" cxnId="{289BC166-35DE-6743-9D82-4828917567D7}">
      <dgm:prSet/>
      <dgm:spPr/>
      <dgm:t>
        <a:bodyPr/>
        <a:lstStyle/>
        <a:p>
          <a:endParaRPr lang="en-US"/>
        </a:p>
      </dgm:t>
    </dgm:pt>
    <dgm:pt modelId="{9EA1A097-868E-8A45-8B4D-A26A2A002C30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00" b="0"/>
            <a:t>EHS Management</a:t>
          </a:r>
        </a:p>
      </dgm:t>
    </dgm:pt>
    <dgm:pt modelId="{9C838E3B-8708-3347-8525-329D8BD5324A}" type="parTrans" cxnId="{EB4007F8-B361-8344-AB99-2E71723A984A}">
      <dgm:prSet/>
      <dgm:spPr/>
      <dgm:t>
        <a:bodyPr/>
        <a:lstStyle/>
        <a:p>
          <a:endParaRPr lang="en-US"/>
        </a:p>
      </dgm:t>
    </dgm:pt>
    <dgm:pt modelId="{715E5B44-C1F0-984F-B390-600B41DCBC5B}" type="sibTrans" cxnId="{EB4007F8-B361-8344-AB99-2E71723A984A}">
      <dgm:prSet/>
      <dgm:spPr/>
      <dgm:t>
        <a:bodyPr/>
        <a:lstStyle/>
        <a:p>
          <a:endParaRPr lang="en-US"/>
        </a:p>
      </dgm:t>
    </dgm:pt>
    <dgm:pt modelId="{AB1AAF1B-9A5B-504B-A640-C17052B171E4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00" b="0"/>
            <a:t>Risk Management</a:t>
          </a:r>
        </a:p>
      </dgm:t>
    </dgm:pt>
    <dgm:pt modelId="{4C39523A-C6E9-C445-A72D-A14E1899DB63}" type="parTrans" cxnId="{1C4AA58F-54E7-8344-8CCE-6516853A32BD}">
      <dgm:prSet/>
      <dgm:spPr/>
      <dgm:t>
        <a:bodyPr/>
        <a:lstStyle/>
        <a:p>
          <a:endParaRPr lang="en-US"/>
        </a:p>
      </dgm:t>
    </dgm:pt>
    <dgm:pt modelId="{05AFD76C-2BB5-3343-BC23-576402E39572}" type="sibTrans" cxnId="{1C4AA58F-54E7-8344-8CCE-6516853A32BD}">
      <dgm:prSet/>
      <dgm:spPr/>
      <dgm:t>
        <a:bodyPr/>
        <a:lstStyle/>
        <a:p>
          <a:endParaRPr lang="en-US"/>
        </a:p>
      </dgm:t>
    </dgm:pt>
    <dgm:pt modelId="{239430FA-B12E-674F-B581-A86E7ECDE661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00" b="0" dirty="0"/>
            <a:t>Audit and compliance</a:t>
          </a:r>
        </a:p>
      </dgm:t>
    </dgm:pt>
    <dgm:pt modelId="{511498AB-8279-2146-9191-C8920E7CCB20}" type="parTrans" cxnId="{28E0E703-DFF0-7440-8442-B6946F4A56FA}">
      <dgm:prSet/>
      <dgm:spPr/>
      <dgm:t>
        <a:bodyPr/>
        <a:lstStyle/>
        <a:p>
          <a:endParaRPr lang="en-US"/>
        </a:p>
      </dgm:t>
    </dgm:pt>
    <dgm:pt modelId="{1E569CF5-A6E2-CC4D-9EE1-6FAE302F7F4C}" type="sibTrans" cxnId="{28E0E703-DFF0-7440-8442-B6946F4A56FA}">
      <dgm:prSet/>
      <dgm:spPr/>
      <dgm:t>
        <a:bodyPr/>
        <a:lstStyle/>
        <a:p>
          <a:endParaRPr lang="en-US"/>
        </a:p>
      </dgm:t>
    </dgm:pt>
    <dgm:pt modelId="{98E34A14-A80A-2749-B41F-0C03058692CE}" type="pres">
      <dgm:prSet presAssocID="{E5E3BF01-E831-394A-98C5-CFCBB9EAE28E}" presName="diagram" presStyleCnt="0">
        <dgm:presLayoutVars>
          <dgm:dir/>
          <dgm:resizeHandles val="exact"/>
        </dgm:presLayoutVars>
      </dgm:prSet>
      <dgm:spPr/>
    </dgm:pt>
    <dgm:pt modelId="{55EAED64-DF9F-3742-A250-FB7770C1720F}" type="pres">
      <dgm:prSet presAssocID="{27D23A70-3EB8-0E4D-985E-58999DDBECB7}" presName="node" presStyleLbl="node1" presStyleIdx="0" presStyleCnt="9" custScaleY="113253">
        <dgm:presLayoutVars>
          <dgm:bulletEnabled val="1"/>
        </dgm:presLayoutVars>
      </dgm:prSet>
      <dgm:spPr>
        <a:prstGeom prst="roundRect">
          <a:avLst/>
        </a:prstGeom>
      </dgm:spPr>
    </dgm:pt>
    <dgm:pt modelId="{B620D090-CB9E-0545-99C6-2710D8B4334C}" type="pres">
      <dgm:prSet presAssocID="{8C84BBE5-EC7D-5240-A09C-033FFE2080D5}" presName="sibTrans" presStyleCnt="0"/>
      <dgm:spPr/>
    </dgm:pt>
    <dgm:pt modelId="{25E3D2F2-CC93-8943-B8DB-F5C293401722}" type="pres">
      <dgm:prSet presAssocID="{C773CA1D-16EC-6E42-A944-A160E4DBF219}" presName="node" presStyleLbl="node1" presStyleIdx="1" presStyleCnt="9" custScaleY="113253">
        <dgm:presLayoutVars>
          <dgm:bulletEnabled val="1"/>
        </dgm:presLayoutVars>
      </dgm:prSet>
      <dgm:spPr>
        <a:prstGeom prst="roundRect">
          <a:avLst/>
        </a:prstGeom>
      </dgm:spPr>
    </dgm:pt>
    <dgm:pt modelId="{7F976C1D-E57A-214B-AB07-92AEB0412F50}" type="pres">
      <dgm:prSet presAssocID="{DED42928-CC58-284E-AC46-EDAB7C21BB6B}" presName="sibTrans" presStyleCnt="0"/>
      <dgm:spPr/>
    </dgm:pt>
    <dgm:pt modelId="{0AC895F2-AF16-AA4D-849F-038F56E5127D}" type="pres">
      <dgm:prSet presAssocID="{D73BD4A9-A634-044F-8ADA-272BF2BDADA5}" presName="node" presStyleLbl="node1" presStyleIdx="2" presStyleCnt="9" custScaleY="113253">
        <dgm:presLayoutVars>
          <dgm:bulletEnabled val="1"/>
        </dgm:presLayoutVars>
      </dgm:prSet>
      <dgm:spPr>
        <a:prstGeom prst="roundRect">
          <a:avLst/>
        </a:prstGeom>
      </dgm:spPr>
    </dgm:pt>
    <dgm:pt modelId="{952F1BB3-A4DD-EC40-941A-5E2E1231748E}" type="pres">
      <dgm:prSet presAssocID="{904E5A38-8884-BA44-A082-4F98FA98B375}" presName="sibTrans" presStyleCnt="0"/>
      <dgm:spPr/>
    </dgm:pt>
    <dgm:pt modelId="{5B66FE3D-6663-FD4E-B8A1-B10DA87DA277}" type="pres">
      <dgm:prSet presAssocID="{CAB0AD92-4300-2742-909F-2C86D19B9358}" presName="node" presStyleLbl="node1" presStyleIdx="3" presStyleCnt="9" custScaleY="113253">
        <dgm:presLayoutVars>
          <dgm:bulletEnabled val="1"/>
        </dgm:presLayoutVars>
      </dgm:prSet>
      <dgm:spPr>
        <a:prstGeom prst="roundRect">
          <a:avLst/>
        </a:prstGeom>
      </dgm:spPr>
    </dgm:pt>
    <dgm:pt modelId="{2EAE8374-6BCF-C847-B312-C52CB0ED5373}" type="pres">
      <dgm:prSet presAssocID="{D7384D96-177E-A649-B125-6280BD360D04}" presName="sibTrans" presStyleCnt="0"/>
      <dgm:spPr/>
    </dgm:pt>
    <dgm:pt modelId="{EB61D4BF-BCC2-064C-BA73-5C6A8FA9FC88}" type="pres">
      <dgm:prSet presAssocID="{B68FBF00-BC3B-5F41-88D4-AA603209A708}" presName="node" presStyleLbl="node1" presStyleIdx="4" presStyleCnt="9" custScaleY="113253">
        <dgm:presLayoutVars>
          <dgm:bulletEnabled val="1"/>
        </dgm:presLayoutVars>
      </dgm:prSet>
      <dgm:spPr>
        <a:prstGeom prst="roundRect">
          <a:avLst/>
        </a:prstGeom>
      </dgm:spPr>
    </dgm:pt>
    <dgm:pt modelId="{7E487A8D-6D9C-0745-81CF-0562C6EB5C9F}" type="pres">
      <dgm:prSet presAssocID="{1CF9A157-D4AC-7D44-B7CD-70311C3D0210}" presName="sibTrans" presStyleCnt="0"/>
      <dgm:spPr/>
    </dgm:pt>
    <dgm:pt modelId="{C1B0ECCE-4CBE-DB4E-9E80-2D17B712DE4B}" type="pres">
      <dgm:prSet presAssocID="{71A4A1C2-6049-6B48-8293-F4BBED6C9BD9}" presName="node" presStyleLbl="node1" presStyleIdx="5" presStyleCnt="9" custScaleY="113253">
        <dgm:presLayoutVars>
          <dgm:bulletEnabled val="1"/>
        </dgm:presLayoutVars>
      </dgm:prSet>
      <dgm:spPr>
        <a:prstGeom prst="roundRect">
          <a:avLst/>
        </a:prstGeom>
      </dgm:spPr>
    </dgm:pt>
    <dgm:pt modelId="{B8765078-8233-6F42-B667-081198C98D1F}" type="pres">
      <dgm:prSet presAssocID="{4C59DC3B-66C2-4A46-8022-5F6E0B1870B8}" presName="sibTrans" presStyleCnt="0"/>
      <dgm:spPr/>
    </dgm:pt>
    <dgm:pt modelId="{90E35A52-DA95-4646-9D87-4519106892CE}" type="pres">
      <dgm:prSet presAssocID="{9EA1A097-868E-8A45-8B4D-A26A2A002C30}" presName="node" presStyleLbl="node1" presStyleIdx="6" presStyleCnt="9" custScaleY="113253">
        <dgm:presLayoutVars>
          <dgm:bulletEnabled val="1"/>
        </dgm:presLayoutVars>
      </dgm:prSet>
      <dgm:spPr>
        <a:prstGeom prst="roundRect">
          <a:avLst/>
        </a:prstGeom>
      </dgm:spPr>
    </dgm:pt>
    <dgm:pt modelId="{31894D88-3174-5945-BC2A-1604E0D5A459}" type="pres">
      <dgm:prSet presAssocID="{715E5B44-C1F0-984F-B390-600B41DCBC5B}" presName="sibTrans" presStyleCnt="0"/>
      <dgm:spPr/>
    </dgm:pt>
    <dgm:pt modelId="{4EE2C86D-AE7D-C04A-B8BA-660A968ED947}" type="pres">
      <dgm:prSet presAssocID="{AB1AAF1B-9A5B-504B-A640-C17052B171E4}" presName="node" presStyleLbl="node1" presStyleIdx="7" presStyleCnt="9" custScaleY="113253">
        <dgm:presLayoutVars>
          <dgm:bulletEnabled val="1"/>
        </dgm:presLayoutVars>
      </dgm:prSet>
      <dgm:spPr>
        <a:prstGeom prst="roundRect">
          <a:avLst/>
        </a:prstGeom>
      </dgm:spPr>
    </dgm:pt>
    <dgm:pt modelId="{9386F3B7-DE9D-BC4A-B6C5-C8AAA77021B5}" type="pres">
      <dgm:prSet presAssocID="{05AFD76C-2BB5-3343-BC23-576402E39572}" presName="sibTrans" presStyleCnt="0"/>
      <dgm:spPr/>
    </dgm:pt>
    <dgm:pt modelId="{83D54334-F1AF-944C-80CB-FDFD97A08D9F}" type="pres">
      <dgm:prSet presAssocID="{239430FA-B12E-674F-B581-A86E7ECDE661}" presName="node" presStyleLbl="node1" presStyleIdx="8" presStyleCnt="9" custScaleY="113253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28E0E703-DFF0-7440-8442-B6946F4A56FA}" srcId="{E5E3BF01-E831-394A-98C5-CFCBB9EAE28E}" destId="{239430FA-B12E-674F-B581-A86E7ECDE661}" srcOrd="8" destOrd="0" parTransId="{511498AB-8279-2146-9191-C8920E7CCB20}" sibTransId="{1E569CF5-A6E2-CC4D-9EE1-6FAE302F7F4C}"/>
    <dgm:cxn modelId="{C418A413-3FBB-E74F-9D82-9DEECD7A633B}" type="presOf" srcId="{AB1AAF1B-9A5B-504B-A640-C17052B171E4}" destId="{4EE2C86D-AE7D-C04A-B8BA-660A968ED947}" srcOrd="0" destOrd="0" presId="urn:microsoft.com/office/officeart/2005/8/layout/default"/>
    <dgm:cxn modelId="{0A35561F-B1F1-ED47-8647-A0697863BA53}" type="presOf" srcId="{B68FBF00-BC3B-5F41-88D4-AA603209A708}" destId="{EB61D4BF-BCC2-064C-BA73-5C6A8FA9FC88}" srcOrd="0" destOrd="0" presId="urn:microsoft.com/office/officeart/2005/8/layout/default"/>
    <dgm:cxn modelId="{EAF8B92F-587D-294E-B7B0-B50E03038587}" srcId="{E5E3BF01-E831-394A-98C5-CFCBB9EAE28E}" destId="{D73BD4A9-A634-044F-8ADA-272BF2BDADA5}" srcOrd="2" destOrd="0" parTransId="{9B2888F7-DCC3-414F-8D22-F2F1BF4C8A9B}" sibTransId="{904E5A38-8884-BA44-A082-4F98FA98B375}"/>
    <dgm:cxn modelId="{7A2B8B30-C16A-C649-AA60-67E195DAE924}" type="presOf" srcId="{E5E3BF01-E831-394A-98C5-CFCBB9EAE28E}" destId="{98E34A14-A80A-2749-B41F-0C03058692CE}" srcOrd="0" destOrd="0" presId="urn:microsoft.com/office/officeart/2005/8/layout/default"/>
    <dgm:cxn modelId="{289BC166-35DE-6743-9D82-4828917567D7}" srcId="{E5E3BF01-E831-394A-98C5-CFCBB9EAE28E}" destId="{71A4A1C2-6049-6B48-8293-F4BBED6C9BD9}" srcOrd="5" destOrd="0" parTransId="{9C2D4AD8-31DD-1F42-AB8D-55A26A312BB3}" sibTransId="{4C59DC3B-66C2-4A46-8022-5F6E0B1870B8}"/>
    <dgm:cxn modelId="{6C1E7C7F-1B70-1249-8122-863E187F2AD6}" srcId="{E5E3BF01-E831-394A-98C5-CFCBB9EAE28E}" destId="{27D23A70-3EB8-0E4D-985E-58999DDBECB7}" srcOrd="0" destOrd="0" parTransId="{0B75E8B0-5A9B-E743-BC7B-B8125C4E1216}" sibTransId="{8C84BBE5-EC7D-5240-A09C-033FFE2080D5}"/>
    <dgm:cxn modelId="{60965287-2D66-874B-9DD3-A6F4E1FE66BE}" srcId="{E5E3BF01-E831-394A-98C5-CFCBB9EAE28E}" destId="{B68FBF00-BC3B-5F41-88D4-AA603209A708}" srcOrd="4" destOrd="0" parTransId="{D888220C-4267-6C4D-A41F-F877B4EF7EE5}" sibTransId="{1CF9A157-D4AC-7D44-B7CD-70311C3D0210}"/>
    <dgm:cxn modelId="{1C4AA58F-54E7-8344-8CCE-6516853A32BD}" srcId="{E5E3BF01-E831-394A-98C5-CFCBB9EAE28E}" destId="{AB1AAF1B-9A5B-504B-A640-C17052B171E4}" srcOrd="7" destOrd="0" parTransId="{4C39523A-C6E9-C445-A72D-A14E1899DB63}" sibTransId="{05AFD76C-2BB5-3343-BC23-576402E39572}"/>
    <dgm:cxn modelId="{B83B3793-19A9-B744-859C-799388039AE0}" type="presOf" srcId="{D73BD4A9-A634-044F-8ADA-272BF2BDADA5}" destId="{0AC895F2-AF16-AA4D-849F-038F56E5127D}" srcOrd="0" destOrd="0" presId="urn:microsoft.com/office/officeart/2005/8/layout/default"/>
    <dgm:cxn modelId="{EC700AB3-63A5-E34E-AB2F-C05501C03852}" type="presOf" srcId="{71A4A1C2-6049-6B48-8293-F4BBED6C9BD9}" destId="{C1B0ECCE-4CBE-DB4E-9E80-2D17B712DE4B}" srcOrd="0" destOrd="0" presId="urn:microsoft.com/office/officeart/2005/8/layout/default"/>
    <dgm:cxn modelId="{1A4F67BA-D2A7-7741-9832-ECA2AFAFC2B2}" srcId="{E5E3BF01-E831-394A-98C5-CFCBB9EAE28E}" destId="{CAB0AD92-4300-2742-909F-2C86D19B9358}" srcOrd="3" destOrd="0" parTransId="{2EDE882D-E304-F146-9358-19A1AA4BB000}" sibTransId="{D7384D96-177E-A649-B125-6280BD360D04}"/>
    <dgm:cxn modelId="{6763FAC5-5BCB-F449-8CB7-0D0A3A9069FD}" srcId="{E5E3BF01-E831-394A-98C5-CFCBB9EAE28E}" destId="{C773CA1D-16EC-6E42-A944-A160E4DBF219}" srcOrd="1" destOrd="0" parTransId="{4E06EC4E-0BCB-EC4D-8A81-27532666E20B}" sibTransId="{DED42928-CC58-284E-AC46-EDAB7C21BB6B}"/>
    <dgm:cxn modelId="{41823CC7-C7C6-5C4F-896C-C11BE65E9DAB}" type="presOf" srcId="{239430FA-B12E-674F-B581-A86E7ECDE661}" destId="{83D54334-F1AF-944C-80CB-FDFD97A08D9F}" srcOrd="0" destOrd="0" presId="urn:microsoft.com/office/officeart/2005/8/layout/default"/>
    <dgm:cxn modelId="{95B161DF-A548-384C-9BA1-7DF1D647F4A9}" type="presOf" srcId="{27D23A70-3EB8-0E4D-985E-58999DDBECB7}" destId="{55EAED64-DF9F-3742-A250-FB7770C1720F}" srcOrd="0" destOrd="0" presId="urn:microsoft.com/office/officeart/2005/8/layout/default"/>
    <dgm:cxn modelId="{D45F73E6-DB5A-D142-8344-A252A1D4A56A}" type="presOf" srcId="{9EA1A097-868E-8A45-8B4D-A26A2A002C30}" destId="{90E35A52-DA95-4646-9D87-4519106892CE}" srcOrd="0" destOrd="0" presId="urn:microsoft.com/office/officeart/2005/8/layout/default"/>
    <dgm:cxn modelId="{822296E6-7DE7-214F-B8B0-9CF652935334}" type="presOf" srcId="{CAB0AD92-4300-2742-909F-2C86D19B9358}" destId="{5B66FE3D-6663-FD4E-B8A1-B10DA87DA277}" srcOrd="0" destOrd="0" presId="urn:microsoft.com/office/officeart/2005/8/layout/default"/>
    <dgm:cxn modelId="{AE0B8FF5-4FB4-2945-AD48-5F63A56258E7}" type="presOf" srcId="{C773CA1D-16EC-6E42-A944-A160E4DBF219}" destId="{25E3D2F2-CC93-8943-B8DB-F5C293401722}" srcOrd="0" destOrd="0" presId="urn:microsoft.com/office/officeart/2005/8/layout/default"/>
    <dgm:cxn modelId="{EB4007F8-B361-8344-AB99-2E71723A984A}" srcId="{E5E3BF01-E831-394A-98C5-CFCBB9EAE28E}" destId="{9EA1A097-868E-8A45-8B4D-A26A2A002C30}" srcOrd="6" destOrd="0" parTransId="{9C838E3B-8708-3347-8525-329D8BD5324A}" sibTransId="{715E5B44-C1F0-984F-B390-600B41DCBC5B}"/>
    <dgm:cxn modelId="{7571517D-C92D-0342-B9FF-CCD948ACC183}" type="presParOf" srcId="{98E34A14-A80A-2749-B41F-0C03058692CE}" destId="{55EAED64-DF9F-3742-A250-FB7770C1720F}" srcOrd="0" destOrd="0" presId="urn:microsoft.com/office/officeart/2005/8/layout/default"/>
    <dgm:cxn modelId="{E80CF8B4-6FF9-1F43-ACD6-E56AB137F947}" type="presParOf" srcId="{98E34A14-A80A-2749-B41F-0C03058692CE}" destId="{B620D090-CB9E-0545-99C6-2710D8B4334C}" srcOrd="1" destOrd="0" presId="urn:microsoft.com/office/officeart/2005/8/layout/default"/>
    <dgm:cxn modelId="{B024C503-85A1-E049-9740-08C62A302046}" type="presParOf" srcId="{98E34A14-A80A-2749-B41F-0C03058692CE}" destId="{25E3D2F2-CC93-8943-B8DB-F5C293401722}" srcOrd="2" destOrd="0" presId="urn:microsoft.com/office/officeart/2005/8/layout/default"/>
    <dgm:cxn modelId="{3B864A85-AD00-0E4E-AF0A-176676E6BB3F}" type="presParOf" srcId="{98E34A14-A80A-2749-B41F-0C03058692CE}" destId="{7F976C1D-E57A-214B-AB07-92AEB0412F50}" srcOrd="3" destOrd="0" presId="urn:microsoft.com/office/officeart/2005/8/layout/default"/>
    <dgm:cxn modelId="{7861BC81-68B9-A644-B030-6039F0F7BD8C}" type="presParOf" srcId="{98E34A14-A80A-2749-B41F-0C03058692CE}" destId="{0AC895F2-AF16-AA4D-849F-038F56E5127D}" srcOrd="4" destOrd="0" presId="urn:microsoft.com/office/officeart/2005/8/layout/default"/>
    <dgm:cxn modelId="{DB960DD2-7E48-8C45-8043-8E5A6CD0642E}" type="presParOf" srcId="{98E34A14-A80A-2749-B41F-0C03058692CE}" destId="{952F1BB3-A4DD-EC40-941A-5E2E1231748E}" srcOrd="5" destOrd="0" presId="urn:microsoft.com/office/officeart/2005/8/layout/default"/>
    <dgm:cxn modelId="{5D0460F8-3286-3E4D-974B-6697F0ED12F5}" type="presParOf" srcId="{98E34A14-A80A-2749-B41F-0C03058692CE}" destId="{5B66FE3D-6663-FD4E-B8A1-B10DA87DA277}" srcOrd="6" destOrd="0" presId="urn:microsoft.com/office/officeart/2005/8/layout/default"/>
    <dgm:cxn modelId="{4CE47FEA-4A1B-534E-A1F6-FE5F95386DB5}" type="presParOf" srcId="{98E34A14-A80A-2749-B41F-0C03058692CE}" destId="{2EAE8374-6BCF-C847-B312-C52CB0ED5373}" srcOrd="7" destOrd="0" presId="urn:microsoft.com/office/officeart/2005/8/layout/default"/>
    <dgm:cxn modelId="{7EEA98FF-C304-1D4B-918A-450AC131F0C6}" type="presParOf" srcId="{98E34A14-A80A-2749-B41F-0C03058692CE}" destId="{EB61D4BF-BCC2-064C-BA73-5C6A8FA9FC88}" srcOrd="8" destOrd="0" presId="urn:microsoft.com/office/officeart/2005/8/layout/default"/>
    <dgm:cxn modelId="{28995872-B6B0-8C40-B31A-47D4ABA0CD81}" type="presParOf" srcId="{98E34A14-A80A-2749-B41F-0C03058692CE}" destId="{7E487A8D-6D9C-0745-81CF-0562C6EB5C9F}" srcOrd="9" destOrd="0" presId="urn:microsoft.com/office/officeart/2005/8/layout/default"/>
    <dgm:cxn modelId="{66EBA291-780C-AE4F-AF8F-904623567CD8}" type="presParOf" srcId="{98E34A14-A80A-2749-B41F-0C03058692CE}" destId="{C1B0ECCE-4CBE-DB4E-9E80-2D17B712DE4B}" srcOrd="10" destOrd="0" presId="urn:microsoft.com/office/officeart/2005/8/layout/default"/>
    <dgm:cxn modelId="{E9B9897A-A331-F64C-8627-B4596ADF7B41}" type="presParOf" srcId="{98E34A14-A80A-2749-B41F-0C03058692CE}" destId="{B8765078-8233-6F42-B667-081198C98D1F}" srcOrd="11" destOrd="0" presId="urn:microsoft.com/office/officeart/2005/8/layout/default"/>
    <dgm:cxn modelId="{C11F746F-EA72-074A-808E-BC6153EB8DAF}" type="presParOf" srcId="{98E34A14-A80A-2749-B41F-0C03058692CE}" destId="{90E35A52-DA95-4646-9D87-4519106892CE}" srcOrd="12" destOrd="0" presId="urn:microsoft.com/office/officeart/2005/8/layout/default"/>
    <dgm:cxn modelId="{2516AA82-0064-0D4C-BEC4-228783F39DDC}" type="presParOf" srcId="{98E34A14-A80A-2749-B41F-0C03058692CE}" destId="{31894D88-3174-5945-BC2A-1604E0D5A459}" srcOrd="13" destOrd="0" presId="urn:microsoft.com/office/officeart/2005/8/layout/default"/>
    <dgm:cxn modelId="{5DCB60F6-4025-CF48-9F20-46D5F4DE0C16}" type="presParOf" srcId="{98E34A14-A80A-2749-B41F-0C03058692CE}" destId="{4EE2C86D-AE7D-C04A-B8BA-660A968ED947}" srcOrd="14" destOrd="0" presId="urn:microsoft.com/office/officeart/2005/8/layout/default"/>
    <dgm:cxn modelId="{4E67613D-84CC-DC4C-A441-BBCC65318EEF}" type="presParOf" srcId="{98E34A14-A80A-2749-B41F-0C03058692CE}" destId="{9386F3B7-DE9D-BC4A-B6C5-C8AAA77021B5}" srcOrd="15" destOrd="0" presId="urn:microsoft.com/office/officeart/2005/8/layout/default"/>
    <dgm:cxn modelId="{8831B7DF-1DA5-2F41-B69D-67C6C1F09CBC}" type="presParOf" srcId="{98E34A14-A80A-2749-B41F-0C03058692CE}" destId="{83D54334-F1AF-944C-80CB-FDFD97A08D9F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EDF9C9C-FB3A-9F42-8B54-F8A9C8C0B843}" type="doc">
      <dgm:prSet loTypeId="urn:microsoft.com/office/officeart/2005/8/layout/default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9FC241E-9EBE-704F-9BE7-733D8420494C}">
      <dgm:prSet custT="1"/>
      <dgm:spPr>
        <a:solidFill>
          <a:schemeClr val="tx2">
            <a:lumMod val="75000"/>
            <a:alpha val="80000"/>
          </a:scheme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00" dirty="0"/>
            <a:t>Simplified visitor registration </a:t>
          </a:r>
          <a:endParaRPr lang="en-IN" sz="1000" dirty="0"/>
        </a:p>
      </dgm:t>
    </dgm:pt>
    <dgm:pt modelId="{37E42129-5281-5B49-A15A-495B9E034A5B}" type="parTrans" cxnId="{31FA5658-17C3-3849-862B-F39040D6EFED}">
      <dgm:prSet/>
      <dgm:spPr/>
      <dgm:t>
        <a:bodyPr/>
        <a:lstStyle/>
        <a:p>
          <a:endParaRPr lang="en-US"/>
        </a:p>
      </dgm:t>
    </dgm:pt>
    <dgm:pt modelId="{BA77E252-DA94-514B-9D10-E285A9CE5728}" type="sibTrans" cxnId="{31FA5658-17C3-3849-862B-F39040D6EFED}">
      <dgm:prSet/>
      <dgm:spPr/>
      <dgm:t>
        <a:bodyPr/>
        <a:lstStyle/>
        <a:p>
          <a:endParaRPr lang="en-US"/>
        </a:p>
      </dgm:t>
    </dgm:pt>
    <dgm:pt modelId="{2CBC5FF5-9263-F841-9891-4C8A7AF0AE6A}">
      <dgm:prSet custT="1"/>
      <dgm:spPr>
        <a:solidFill>
          <a:schemeClr val="tx2">
            <a:lumMod val="75000"/>
            <a:alpha val="80000"/>
          </a:scheme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00" dirty="0"/>
            <a:t>Easy Check-in and Check-out </a:t>
          </a:r>
          <a:endParaRPr lang="en-IN" sz="1000" dirty="0"/>
        </a:p>
      </dgm:t>
    </dgm:pt>
    <dgm:pt modelId="{2BA507E9-10B4-0D4E-BD0A-87BB9E07C021}" type="parTrans" cxnId="{95544314-69B4-564B-B0BF-57BF6023FFE3}">
      <dgm:prSet/>
      <dgm:spPr/>
      <dgm:t>
        <a:bodyPr/>
        <a:lstStyle/>
        <a:p>
          <a:endParaRPr lang="en-US"/>
        </a:p>
      </dgm:t>
    </dgm:pt>
    <dgm:pt modelId="{1DD08D55-0362-6344-99EA-49B9F2D3B7AA}" type="sibTrans" cxnId="{95544314-69B4-564B-B0BF-57BF6023FFE3}">
      <dgm:prSet/>
      <dgm:spPr/>
      <dgm:t>
        <a:bodyPr/>
        <a:lstStyle/>
        <a:p>
          <a:endParaRPr lang="en-US"/>
        </a:p>
      </dgm:t>
    </dgm:pt>
    <dgm:pt modelId="{CA957A79-BA95-254D-A882-EB7DFDAD5E6A}">
      <dgm:prSet custT="1"/>
      <dgm:spPr>
        <a:solidFill>
          <a:schemeClr val="tx2">
            <a:lumMod val="75000"/>
            <a:alpha val="80000"/>
          </a:scheme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00" dirty="0"/>
            <a:t>Streamlined Visitor Registration</a:t>
          </a:r>
          <a:endParaRPr lang="en-IN" sz="1000" dirty="0"/>
        </a:p>
      </dgm:t>
    </dgm:pt>
    <dgm:pt modelId="{FA22E4A1-E41A-3B4E-81D1-2E054AA792D0}" type="parTrans" cxnId="{92BECE9E-E4D8-9640-8D68-11B4D13EB754}">
      <dgm:prSet/>
      <dgm:spPr/>
      <dgm:t>
        <a:bodyPr/>
        <a:lstStyle/>
        <a:p>
          <a:endParaRPr lang="en-US"/>
        </a:p>
      </dgm:t>
    </dgm:pt>
    <dgm:pt modelId="{F0F13B50-5C81-C04C-AA6B-B05D6FCC8199}" type="sibTrans" cxnId="{92BECE9E-E4D8-9640-8D68-11B4D13EB754}">
      <dgm:prSet/>
      <dgm:spPr/>
      <dgm:t>
        <a:bodyPr/>
        <a:lstStyle/>
        <a:p>
          <a:endParaRPr lang="en-US"/>
        </a:p>
      </dgm:t>
    </dgm:pt>
    <dgm:pt modelId="{533060B4-19CE-6B4D-8EAE-7F618C52FBFD}">
      <dgm:prSet custT="1"/>
      <dgm:spPr>
        <a:solidFill>
          <a:schemeClr val="tx2">
            <a:lumMod val="75000"/>
            <a:alpha val="80000"/>
          </a:scheme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00"/>
            <a:t>Time Saving on VMS Operators</a:t>
          </a:r>
          <a:endParaRPr lang="en-IN" sz="1000"/>
        </a:p>
      </dgm:t>
    </dgm:pt>
    <dgm:pt modelId="{67F93E8C-EA8B-C94D-B398-7BC8B9636EC7}" type="parTrans" cxnId="{A87EF563-794E-7A47-AF72-9099A39F9583}">
      <dgm:prSet/>
      <dgm:spPr/>
      <dgm:t>
        <a:bodyPr/>
        <a:lstStyle/>
        <a:p>
          <a:endParaRPr lang="en-US"/>
        </a:p>
      </dgm:t>
    </dgm:pt>
    <dgm:pt modelId="{ADBA64C8-2867-EC4E-A6B6-319AC41B83C1}" type="sibTrans" cxnId="{A87EF563-794E-7A47-AF72-9099A39F9583}">
      <dgm:prSet/>
      <dgm:spPr/>
      <dgm:t>
        <a:bodyPr/>
        <a:lstStyle/>
        <a:p>
          <a:endParaRPr lang="en-US"/>
        </a:p>
      </dgm:t>
    </dgm:pt>
    <dgm:pt modelId="{5EB9A1EA-6D87-5546-8EFF-DB00DB70CA7A}">
      <dgm:prSet custT="1"/>
      <dgm:spPr>
        <a:solidFill>
          <a:schemeClr val="tx2">
            <a:lumMod val="75000"/>
            <a:alpha val="80000"/>
          </a:scheme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00" dirty="0"/>
            <a:t>Enhance operational efficiency</a:t>
          </a:r>
          <a:endParaRPr lang="en-IN" sz="1000" dirty="0"/>
        </a:p>
      </dgm:t>
    </dgm:pt>
    <dgm:pt modelId="{9EC8917A-B848-F442-BD7C-3ACA38BE90C6}" type="parTrans" cxnId="{38C74C05-647B-9146-82FC-E02C619D97A7}">
      <dgm:prSet/>
      <dgm:spPr/>
      <dgm:t>
        <a:bodyPr/>
        <a:lstStyle/>
        <a:p>
          <a:endParaRPr lang="en-US"/>
        </a:p>
      </dgm:t>
    </dgm:pt>
    <dgm:pt modelId="{ECC17046-49CF-3D4D-BE80-B90DD4533474}" type="sibTrans" cxnId="{38C74C05-647B-9146-82FC-E02C619D97A7}">
      <dgm:prSet/>
      <dgm:spPr/>
      <dgm:t>
        <a:bodyPr/>
        <a:lstStyle/>
        <a:p>
          <a:endParaRPr lang="en-US"/>
        </a:p>
      </dgm:t>
    </dgm:pt>
    <dgm:pt modelId="{4AA97F92-25DE-5E42-8391-9ED13A6567FC}" type="pres">
      <dgm:prSet presAssocID="{8EDF9C9C-FB3A-9F42-8B54-F8A9C8C0B843}" presName="diagram" presStyleCnt="0">
        <dgm:presLayoutVars>
          <dgm:dir/>
          <dgm:resizeHandles val="exact"/>
        </dgm:presLayoutVars>
      </dgm:prSet>
      <dgm:spPr/>
    </dgm:pt>
    <dgm:pt modelId="{A58A3303-C355-1544-8C31-9A83D97384FB}" type="pres">
      <dgm:prSet presAssocID="{39FC241E-9EBE-704F-9BE7-733D8420494C}" presName="node" presStyleLbl="node1" presStyleIdx="0" presStyleCnt="5" custScaleX="301274">
        <dgm:presLayoutVars>
          <dgm:bulletEnabled val="1"/>
        </dgm:presLayoutVars>
      </dgm:prSet>
      <dgm:spPr>
        <a:prstGeom prst="roundRect">
          <a:avLst/>
        </a:prstGeom>
      </dgm:spPr>
    </dgm:pt>
    <dgm:pt modelId="{83E8739F-90B4-1E46-97BC-77BED838A021}" type="pres">
      <dgm:prSet presAssocID="{BA77E252-DA94-514B-9D10-E285A9CE5728}" presName="sibTrans" presStyleCnt="0"/>
      <dgm:spPr/>
    </dgm:pt>
    <dgm:pt modelId="{8CDB8E41-CA82-4A42-92E8-44A48D9F5579}" type="pres">
      <dgm:prSet presAssocID="{2CBC5FF5-9263-F841-9891-4C8A7AF0AE6A}" presName="node" presStyleLbl="node1" presStyleIdx="1" presStyleCnt="5" custScaleX="301274">
        <dgm:presLayoutVars>
          <dgm:bulletEnabled val="1"/>
        </dgm:presLayoutVars>
      </dgm:prSet>
      <dgm:spPr>
        <a:prstGeom prst="roundRect">
          <a:avLst/>
        </a:prstGeom>
      </dgm:spPr>
    </dgm:pt>
    <dgm:pt modelId="{5D0A88B2-71CB-E34F-B91B-2BB4D1A4A25F}" type="pres">
      <dgm:prSet presAssocID="{1DD08D55-0362-6344-99EA-49B9F2D3B7AA}" presName="sibTrans" presStyleCnt="0"/>
      <dgm:spPr/>
    </dgm:pt>
    <dgm:pt modelId="{0EE1E297-3813-BC42-B921-73E89833C113}" type="pres">
      <dgm:prSet presAssocID="{CA957A79-BA95-254D-A882-EB7DFDAD5E6A}" presName="node" presStyleLbl="node1" presStyleIdx="2" presStyleCnt="5" custScaleX="301274">
        <dgm:presLayoutVars>
          <dgm:bulletEnabled val="1"/>
        </dgm:presLayoutVars>
      </dgm:prSet>
      <dgm:spPr>
        <a:prstGeom prst="roundRect">
          <a:avLst/>
        </a:prstGeom>
      </dgm:spPr>
    </dgm:pt>
    <dgm:pt modelId="{2CFEE196-23BD-4F4B-9007-354537C012BA}" type="pres">
      <dgm:prSet presAssocID="{F0F13B50-5C81-C04C-AA6B-B05D6FCC8199}" presName="sibTrans" presStyleCnt="0"/>
      <dgm:spPr/>
    </dgm:pt>
    <dgm:pt modelId="{AF0C59A6-77C1-CA46-B139-E8C192B06639}" type="pres">
      <dgm:prSet presAssocID="{533060B4-19CE-6B4D-8EAE-7F618C52FBFD}" presName="node" presStyleLbl="node1" presStyleIdx="3" presStyleCnt="5" custScaleX="301274">
        <dgm:presLayoutVars>
          <dgm:bulletEnabled val="1"/>
        </dgm:presLayoutVars>
      </dgm:prSet>
      <dgm:spPr>
        <a:prstGeom prst="roundRect">
          <a:avLst/>
        </a:prstGeom>
      </dgm:spPr>
    </dgm:pt>
    <dgm:pt modelId="{A4492776-CB80-1A44-A53B-409BB710A917}" type="pres">
      <dgm:prSet presAssocID="{ADBA64C8-2867-EC4E-A6B6-319AC41B83C1}" presName="sibTrans" presStyleCnt="0"/>
      <dgm:spPr/>
    </dgm:pt>
    <dgm:pt modelId="{C5484F7B-3DE7-7D40-BD11-6690B7A70C86}" type="pres">
      <dgm:prSet presAssocID="{5EB9A1EA-6D87-5546-8EFF-DB00DB70CA7A}" presName="node" presStyleLbl="node1" presStyleIdx="4" presStyleCnt="5" custScaleX="301274" custLinFactNeighborY="25375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38C74C05-647B-9146-82FC-E02C619D97A7}" srcId="{8EDF9C9C-FB3A-9F42-8B54-F8A9C8C0B843}" destId="{5EB9A1EA-6D87-5546-8EFF-DB00DB70CA7A}" srcOrd="4" destOrd="0" parTransId="{9EC8917A-B848-F442-BD7C-3ACA38BE90C6}" sibTransId="{ECC17046-49CF-3D4D-BE80-B90DD4533474}"/>
    <dgm:cxn modelId="{B7CC7607-58CD-8A48-99FC-69DDE78B3E69}" type="presOf" srcId="{CA957A79-BA95-254D-A882-EB7DFDAD5E6A}" destId="{0EE1E297-3813-BC42-B921-73E89833C113}" srcOrd="0" destOrd="0" presId="urn:microsoft.com/office/officeart/2005/8/layout/default"/>
    <dgm:cxn modelId="{95544314-69B4-564B-B0BF-57BF6023FFE3}" srcId="{8EDF9C9C-FB3A-9F42-8B54-F8A9C8C0B843}" destId="{2CBC5FF5-9263-F841-9891-4C8A7AF0AE6A}" srcOrd="1" destOrd="0" parTransId="{2BA507E9-10B4-0D4E-BD0A-87BB9E07C021}" sibTransId="{1DD08D55-0362-6344-99EA-49B9F2D3B7AA}"/>
    <dgm:cxn modelId="{B930041A-CA5B-894E-A16C-AA352C171EE6}" type="presOf" srcId="{39FC241E-9EBE-704F-9BE7-733D8420494C}" destId="{A58A3303-C355-1544-8C31-9A83D97384FB}" srcOrd="0" destOrd="0" presId="urn:microsoft.com/office/officeart/2005/8/layout/default"/>
    <dgm:cxn modelId="{4A90CD43-DF60-3D4A-BAF6-AF87ABF198DF}" type="presOf" srcId="{8EDF9C9C-FB3A-9F42-8B54-F8A9C8C0B843}" destId="{4AA97F92-25DE-5E42-8391-9ED13A6567FC}" srcOrd="0" destOrd="0" presId="urn:microsoft.com/office/officeart/2005/8/layout/default"/>
    <dgm:cxn modelId="{27F0534C-3348-B043-A02C-7573713909E4}" type="presOf" srcId="{533060B4-19CE-6B4D-8EAE-7F618C52FBFD}" destId="{AF0C59A6-77C1-CA46-B139-E8C192B06639}" srcOrd="0" destOrd="0" presId="urn:microsoft.com/office/officeart/2005/8/layout/default"/>
    <dgm:cxn modelId="{31FA5658-17C3-3849-862B-F39040D6EFED}" srcId="{8EDF9C9C-FB3A-9F42-8B54-F8A9C8C0B843}" destId="{39FC241E-9EBE-704F-9BE7-733D8420494C}" srcOrd="0" destOrd="0" parTransId="{37E42129-5281-5B49-A15A-495B9E034A5B}" sibTransId="{BA77E252-DA94-514B-9D10-E285A9CE5728}"/>
    <dgm:cxn modelId="{A87EF563-794E-7A47-AF72-9099A39F9583}" srcId="{8EDF9C9C-FB3A-9F42-8B54-F8A9C8C0B843}" destId="{533060B4-19CE-6B4D-8EAE-7F618C52FBFD}" srcOrd="3" destOrd="0" parTransId="{67F93E8C-EA8B-C94D-B398-7BC8B9636EC7}" sibTransId="{ADBA64C8-2867-EC4E-A6B6-319AC41B83C1}"/>
    <dgm:cxn modelId="{92BECE9E-E4D8-9640-8D68-11B4D13EB754}" srcId="{8EDF9C9C-FB3A-9F42-8B54-F8A9C8C0B843}" destId="{CA957A79-BA95-254D-A882-EB7DFDAD5E6A}" srcOrd="2" destOrd="0" parTransId="{FA22E4A1-E41A-3B4E-81D1-2E054AA792D0}" sibTransId="{F0F13B50-5C81-C04C-AA6B-B05D6FCC8199}"/>
    <dgm:cxn modelId="{2057D5A8-BF19-2E4E-8E46-4C5A95F77C79}" type="presOf" srcId="{2CBC5FF5-9263-F841-9891-4C8A7AF0AE6A}" destId="{8CDB8E41-CA82-4A42-92E8-44A48D9F5579}" srcOrd="0" destOrd="0" presId="urn:microsoft.com/office/officeart/2005/8/layout/default"/>
    <dgm:cxn modelId="{9F0EA0C3-50B7-EA47-BC65-E5E8E658438B}" type="presOf" srcId="{5EB9A1EA-6D87-5546-8EFF-DB00DB70CA7A}" destId="{C5484F7B-3DE7-7D40-BD11-6690B7A70C86}" srcOrd="0" destOrd="0" presId="urn:microsoft.com/office/officeart/2005/8/layout/default"/>
    <dgm:cxn modelId="{E8595CBE-1996-A347-B91D-19670BCFF2F7}" type="presParOf" srcId="{4AA97F92-25DE-5E42-8391-9ED13A6567FC}" destId="{A58A3303-C355-1544-8C31-9A83D97384FB}" srcOrd="0" destOrd="0" presId="urn:microsoft.com/office/officeart/2005/8/layout/default"/>
    <dgm:cxn modelId="{6E675AAA-D51D-7C40-8B1B-D1B2C7B4C68E}" type="presParOf" srcId="{4AA97F92-25DE-5E42-8391-9ED13A6567FC}" destId="{83E8739F-90B4-1E46-97BC-77BED838A021}" srcOrd="1" destOrd="0" presId="urn:microsoft.com/office/officeart/2005/8/layout/default"/>
    <dgm:cxn modelId="{621B5E7E-DBAB-E94C-8D8F-D89086813176}" type="presParOf" srcId="{4AA97F92-25DE-5E42-8391-9ED13A6567FC}" destId="{8CDB8E41-CA82-4A42-92E8-44A48D9F5579}" srcOrd="2" destOrd="0" presId="urn:microsoft.com/office/officeart/2005/8/layout/default"/>
    <dgm:cxn modelId="{13094A98-B049-2945-B22E-CE4AB7061712}" type="presParOf" srcId="{4AA97F92-25DE-5E42-8391-9ED13A6567FC}" destId="{5D0A88B2-71CB-E34F-B91B-2BB4D1A4A25F}" srcOrd="3" destOrd="0" presId="urn:microsoft.com/office/officeart/2005/8/layout/default"/>
    <dgm:cxn modelId="{4804A691-E55B-634A-A473-B5BE3A74F3FB}" type="presParOf" srcId="{4AA97F92-25DE-5E42-8391-9ED13A6567FC}" destId="{0EE1E297-3813-BC42-B921-73E89833C113}" srcOrd="4" destOrd="0" presId="urn:microsoft.com/office/officeart/2005/8/layout/default"/>
    <dgm:cxn modelId="{581D3857-CABD-214F-89E5-8738AFD949C7}" type="presParOf" srcId="{4AA97F92-25DE-5E42-8391-9ED13A6567FC}" destId="{2CFEE196-23BD-4F4B-9007-354537C012BA}" srcOrd="5" destOrd="0" presId="urn:microsoft.com/office/officeart/2005/8/layout/default"/>
    <dgm:cxn modelId="{499721BF-937B-EC4F-B10D-198407F23238}" type="presParOf" srcId="{4AA97F92-25DE-5E42-8391-9ED13A6567FC}" destId="{AF0C59A6-77C1-CA46-B139-E8C192B06639}" srcOrd="6" destOrd="0" presId="urn:microsoft.com/office/officeart/2005/8/layout/default"/>
    <dgm:cxn modelId="{19C64DBD-67DC-ED40-B1B1-CE9C4CA456F6}" type="presParOf" srcId="{4AA97F92-25DE-5E42-8391-9ED13A6567FC}" destId="{A4492776-CB80-1A44-A53B-409BB710A917}" srcOrd="7" destOrd="0" presId="urn:microsoft.com/office/officeart/2005/8/layout/default"/>
    <dgm:cxn modelId="{028291BE-AA21-B043-AF61-CBAC28D1943B}" type="presParOf" srcId="{4AA97F92-25DE-5E42-8391-9ED13A6567FC}" destId="{C5484F7B-3DE7-7D40-BD11-6690B7A70C86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EDF9C9C-FB3A-9F42-8B54-F8A9C8C0B843}" type="doc">
      <dgm:prSet loTypeId="urn:microsoft.com/office/officeart/2005/8/layout/default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9FC241E-9EBE-704F-9BE7-733D8420494C}">
      <dgm:prSet custT="1"/>
      <dgm:spPr>
        <a:solidFill>
          <a:schemeClr val="tx2">
            <a:lumMod val="75000"/>
            <a:alpha val="80000"/>
          </a:scheme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chemeClr val="bg1"/>
              </a:solidFill>
              <a:latin typeface="Trebuchet MS" panose="020B0703020202090204" pitchFamily="34" charset="0"/>
              <a:ea typeface="Calibri" panose="020F0502020204030204" pitchFamily="34" charset="0"/>
            </a:rPr>
            <a:t>Improvement on PUE</a:t>
          </a:r>
          <a:endParaRPr lang="en-IN" sz="1000" dirty="0">
            <a:solidFill>
              <a:schemeClr val="bg1"/>
            </a:solidFill>
          </a:endParaRPr>
        </a:p>
      </dgm:t>
    </dgm:pt>
    <dgm:pt modelId="{37E42129-5281-5B49-A15A-495B9E034A5B}" type="parTrans" cxnId="{31FA5658-17C3-3849-862B-F39040D6EFED}">
      <dgm:prSet/>
      <dgm:spPr/>
      <dgm:t>
        <a:bodyPr/>
        <a:lstStyle/>
        <a:p>
          <a:endParaRPr lang="en-US"/>
        </a:p>
      </dgm:t>
    </dgm:pt>
    <dgm:pt modelId="{BA77E252-DA94-514B-9D10-E285A9CE5728}" type="sibTrans" cxnId="{31FA5658-17C3-3849-862B-F39040D6EFED}">
      <dgm:prSet/>
      <dgm:spPr/>
      <dgm:t>
        <a:bodyPr/>
        <a:lstStyle/>
        <a:p>
          <a:endParaRPr lang="en-US"/>
        </a:p>
      </dgm:t>
    </dgm:pt>
    <dgm:pt modelId="{2CBC5FF5-9263-F841-9891-4C8A7AF0AE6A}">
      <dgm:prSet custT="1"/>
      <dgm:spPr>
        <a:solidFill>
          <a:schemeClr val="tx2">
            <a:lumMod val="75000"/>
            <a:alpha val="80000"/>
          </a:scheme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chemeClr val="bg1"/>
              </a:solidFill>
              <a:latin typeface="Trebuchet MS" panose="020B0703020202090204" pitchFamily="34" charset="0"/>
              <a:ea typeface="Calibri" panose="020F0502020204030204" pitchFamily="34" charset="0"/>
            </a:rPr>
            <a:t>Predictive insight on device health</a:t>
          </a:r>
          <a:endParaRPr lang="en-IN" sz="1000" dirty="0">
            <a:solidFill>
              <a:schemeClr val="bg1"/>
            </a:solidFill>
          </a:endParaRPr>
        </a:p>
      </dgm:t>
    </dgm:pt>
    <dgm:pt modelId="{2BA507E9-10B4-0D4E-BD0A-87BB9E07C021}" type="parTrans" cxnId="{95544314-69B4-564B-B0BF-57BF6023FFE3}">
      <dgm:prSet/>
      <dgm:spPr/>
      <dgm:t>
        <a:bodyPr/>
        <a:lstStyle/>
        <a:p>
          <a:endParaRPr lang="en-US"/>
        </a:p>
      </dgm:t>
    </dgm:pt>
    <dgm:pt modelId="{1DD08D55-0362-6344-99EA-49B9F2D3B7AA}" type="sibTrans" cxnId="{95544314-69B4-564B-B0BF-57BF6023FFE3}">
      <dgm:prSet/>
      <dgm:spPr/>
      <dgm:t>
        <a:bodyPr/>
        <a:lstStyle/>
        <a:p>
          <a:endParaRPr lang="en-US"/>
        </a:p>
      </dgm:t>
    </dgm:pt>
    <dgm:pt modelId="{CA957A79-BA95-254D-A882-EB7DFDAD5E6A}">
      <dgm:prSet custT="1"/>
      <dgm:spPr>
        <a:solidFill>
          <a:schemeClr val="tx2">
            <a:lumMod val="75000"/>
            <a:alpha val="80000"/>
          </a:scheme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chemeClr val="bg1"/>
              </a:solidFill>
              <a:latin typeface="Trebuchet MS" panose="020B0703020202090204" pitchFamily="34" charset="0"/>
              <a:ea typeface="Calibri" panose="020F0502020204030204" pitchFamily="34" charset="0"/>
            </a:rPr>
            <a:t>Better performance</a:t>
          </a:r>
          <a:endParaRPr lang="en-IN" sz="1000" dirty="0">
            <a:solidFill>
              <a:schemeClr val="bg1"/>
            </a:solidFill>
          </a:endParaRPr>
        </a:p>
      </dgm:t>
    </dgm:pt>
    <dgm:pt modelId="{FA22E4A1-E41A-3B4E-81D1-2E054AA792D0}" type="parTrans" cxnId="{92BECE9E-E4D8-9640-8D68-11B4D13EB754}">
      <dgm:prSet/>
      <dgm:spPr/>
      <dgm:t>
        <a:bodyPr/>
        <a:lstStyle/>
        <a:p>
          <a:endParaRPr lang="en-US"/>
        </a:p>
      </dgm:t>
    </dgm:pt>
    <dgm:pt modelId="{F0F13B50-5C81-C04C-AA6B-B05D6FCC8199}" type="sibTrans" cxnId="{92BECE9E-E4D8-9640-8D68-11B4D13EB754}">
      <dgm:prSet/>
      <dgm:spPr/>
      <dgm:t>
        <a:bodyPr/>
        <a:lstStyle/>
        <a:p>
          <a:endParaRPr lang="en-US"/>
        </a:p>
      </dgm:t>
    </dgm:pt>
    <dgm:pt modelId="{533060B4-19CE-6B4D-8EAE-7F618C52FBFD}">
      <dgm:prSet custT="1"/>
      <dgm:spPr>
        <a:solidFill>
          <a:schemeClr val="tx2">
            <a:lumMod val="75000"/>
            <a:alpha val="80000"/>
          </a:scheme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chemeClr val="bg1"/>
              </a:solidFill>
              <a:latin typeface="Trebuchet MS" panose="020B0703020202090204" pitchFamily="34" charset="0"/>
              <a:ea typeface="Calibri" panose="020F0502020204030204" pitchFamily="34" charset="0"/>
            </a:rPr>
            <a:t>Improve life of devices </a:t>
          </a:r>
          <a:endParaRPr lang="en-IN" sz="1000" dirty="0">
            <a:solidFill>
              <a:schemeClr val="bg1"/>
            </a:solidFill>
          </a:endParaRPr>
        </a:p>
      </dgm:t>
    </dgm:pt>
    <dgm:pt modelId="{67F93E8C-EA8B-C94D-B398-7BC8B9636EC7}" type="parTrans" cxnId="{A87EF563-794E-7A47-AF72-9099A39F9583}">
      <dgm:prSet/>
      <dgm:spPr/>
      <dgm:t>
        <a:bodyPr/>
        <a:lstStyle/>
        <a:p>
          <a:endParaRPr lang="en-US"/>
        </a:p>
      </dgm:t>
    </dgm:pt>
    <dgm:pt modelId="{ADBA64C8-2867-EC4E-A6B6-319AC41B83C1}" type="sibTrans" cxnId="{A87EF563-794E-7A47-AF72-9099A39F9583}">
      <dgm:prSet/>
      <dgm:spPr/>
      <dgm:t>
        <a:bodyPr/>
        <a:lstStyle/>
        <a:p>
          <a:endParaRPr lang="en-US"/>
        </a:p>
      </dgm:t>
    </dgm:pt>
    <dgm:pt modelId="{5EB9A1EA-6D87-5546-8EFF-DB00DB70CA7A}">
      <dgm:prSet custT="1"/>
      <dgm:spPr>
        <a:solidFill>
          <a:schemeClr val="tx2">
            <a:lumMod val="75000"/>
            <a:alpha val="80000"/>
          </a:scheme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chemeClr val="bg1"/>
              </a:solidFill>
              <a:latin typeface="Trebuchet MS" panose="020B0703020202090204" pitchFamily="34" charset="0"/>
              <a:ea typeface="Calibri" panose="020F0502020204030204" pitchFamily="34" charset="0"/>
            </a:rPr>
            <a:t>Savings on spend</a:t>
          </a:r>
          <a:endParaRPr lang="en-IN" sz="1000" dirty="0">
            <a:solidFill>
              <a:schemeClr val="bg1"/>
            </a:solidFill>
          </a:endParaRPr>
        </a:p>
      </dgm:t>
    </dgm:pt>
    <dgm:pt modelId="{9EC8917A-B848-F442-BD7C-3ACA38BE90C6}" type="parTrans" cxnId="{38C74C05-647B-9146-82FC-E02C619D97A7}">
      <dgm:prSet/>
      <dgm:spPr/>
      <dgm:t>
        <a:bodyPr/>
        <a:lstStyle/>
        <a:p>
          <a:endParaRPr lang="en-US"/>
        </a:p>
      </dgm:t>
    </dgm:pt>
    <dgm:pt modelId="{ECC17046-49CF-3D4D-BE80-B90DD4533474}" type="sibTrans" cxnId="{38C74C05-647B-9146-82FC-E02C619D97A7}">
      <dgm:prSet/>
      <dgm:spPr/>
      <dgm:t>
        <a:bodyPr/>
        <a:lstStyle/>
        <a:p>
          <a:endParaRPr lang="en-US"/>
        </a:p>
      </dgm:t>
    </dgm:pt>
    <dgm:pt modelId="{4AA97F92-25DE-5E42-8391-9ED13A6567FC}" type="pres">
      <dgm:prSet presAssocID="{8EDF9C9C-FB3A-9F42-8B54-F8A9C8C0B843}" presName="diagram" presStyleCnt="0">
        <dgm:presLayoutVars>
          <dgm:dir/>
          <dgm:resizeHandles val="exact"/>
        </dgm:presLayoutVars>
      </dgm:prSet>
      <dgm:spPr/>
    </dgm:pt>
    <dgm:pt modelId="{A58A3303-C355-1544-8C31-9A83D97384FB}" type="pres">
      <dgm:prSet presAssocID="{39FC241E-9EBE-704F-9BE7-733D8420494C}" presName="node" presStyleLbl="node1" presStyleIdx="0" presStyleCnt="5" custScaleX="301274">
        <dgm:presLayoutVars>
          <dgm:bulletEnabled val="1"/>
        </dgm:presLayoutVars>
      </dgm:prSet>
      <dgm:spPr>
        <a:prstGeom prst="roundRect">
          <a:avLst/>
        </a:prstGeom>
      </dgm:spPr>
    </dgm:pt>
    <dgm:pt modelId="{83E8739F-90B4-1E46-97BC-77BED838A021}" type="pres">
      <dgm:prSet presAssocID="{BA77E252-DA94-514B-9D10-E285A9CE5728}" presName="sibTrans" presStyleCnt="0"/>
      <dgm:spPr/>
    </dgm:pt>
    <dgm:pt modelId="{8CDB8E41-CA82-4A42-92E8-44A48D9F5579}" type="pres">
      <dgm:prSet presAssocID="{2CBC5FF5-9263-F841-9891-4C8A7AF0AE6A}" presName="node" presStyleLbl="node1" presStyleIdx="1" presStyleCnt="5" custScaleX="301274">
        <dgm:presLayoutVars>
          <dgm:bulletEnabled val="1"/>
        </dgm:presLayoutVars>
      </dgm:prSet>
      <dgm:spPr>
        <a:prstGeom prst="roundRect">
          <a:avLst/>
        </a:prstGeom>
      </dgm:spPr>
    </dgm:pt>
    <dgm:pt modelId="{5D0A88B2-71CB-E34F-B91B-2BB4D1A4A25F}" type="pres">
      <dgm:prSet presAssocID="{1DD08D55-0362-6344-99EA-49B9F2D3B7AA}" presName="sibTrans" presStyleCnt="0"/>
      <dgm:spPr/>
    </dgm:pt>
    <dgm:pt modelId="{0EE1E297-3813-BC42-B921-73E89833C113}" type="pres">
      <dgm:prSet presAssocID="{CA957A79-BA95-254D-A882-EB7DFDAD5E6A}" presName="node" presStyleLbl="node1" presStyleIdx="2" presStyleCnt="5" custScaleX="301274">
        <dgm:presLayoutVars>
          <dgm:bulletEnabled val="1"/>
        </dgm:presLayoutVars>
      </dgm:prSet>
      <dgm:spPr>
        <a:prstGeom prst="roundRect">
          <a:avLst/>
        </a:prstGeom>
      </dgm:spPr>
    </dgm:pt>
    <dgm:pt modelId="{2CFEE196-23BD-4F4B-9007-354537C012BA}" type="pres">
      <dgm:prSet presAssocID="{F0F13B50-5C81-C04C-AA6B-B05D6FCC8199}" presName="sibTrans" presStyleCnt="0"/>
      <dgm:spPr/>
    </dgm:pt>
    <dgm:pt modelId="{AF0C59A6-77C1-CA46-B139-E8C192B06639}" type="pres">
      <dgm:prSet presAssocID="{533060B4-19CE-6B4D-8EAE-7F618C52FBFD}" presName="node" presStyleLbl="node1" presStyleIdx="3" presStyleCnt="5" custScaleX="301274">
        <dgm:presLayoutVars>
          <dgm:bulletEnabled val="1"/>
        </dgm:presLayoutVars>
      </dgm:prSet>
      <dgm:spPr>
        <a:prstGeom prst="roundRect">
          <a:avLst/>
        </a:prstGeom>
      </dgm:spPr>
    </dgm:pt>
    <dgm:pt modelId="{A4492776-CB80-1A44-A53B-409BB710A917}" type="pres">
      <dgm:prSet presAssocID="{ADBA64C8-2867-EC4E-A6B6-319AC41B83C1}" presName="sibTrans" presStyleCnt="0"/>
      <dgm:spPr/>
    </dgm:pt>
    <dgm:pt modelId="{C5484F7B-3DE7-7D40-BD11-6690B7A70C86}" type="pres">
      <dgm:prSet presAssocID="{5EB9A1EA-6D87-5546-8EFF-DB00DB70CA7A}" presName="node" presStyleLbl="node1" presStyleIdx="4" presStyleCnt="5" custScaleX="301274" custLinFactNeighborY="25375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38C74C05-647B-9146-82FC-E02C619D97A7}" srcId="{8EDF9C9C-FB3A-9F42-8B54-F8A9C8C0B843}" destId="{5EB9A1EA-6D87-5546-8EFF-DB00DB70CA7A}" srcOrd="4" destOrd="0" parTransId="{9EC8917A-B848-F442-BD7C-3ACA38BE90C6}" sibTransId="{ECC17046-49CF-3D4D-BE80-B90DD4533474}"/>
    <dgm:cxn modelId="{B7CC7607-58CD-8A48-99FC-69DDE78B3E69}" type="presOf" srcId="{CA957A79-BA95-254D-A882-EB7DFDAD5E6A}" destId="{0EE1E297-3813-BC42-B921-73E89833C113}" srcOrd="0" destOrd="0" presId="urn:microsoft.com/office/officeart/2005/8/layout/default"/>
    <dgm:cxn modelId="{95544314-69B4-564B-B0BF-57BF6023FFE3}" srcId="{8EDF9C9C-FB3A-9F42-8B54-F8A9C8C0B843}" destId="{2CBC5FF5-9263-F841-9891-4C8A7AF0AE6A}" srcOrd="1" destOrd="0" parTransId="{2BA507E9-10B4-0D4E-BD0A-87BB9E07C021}" sibTransId="{1DD08D55-0362-6344-99EA-49B9F2D3B7AA}"/>
    <dgm:cxn modelId="{B930041A-CA5B-894E-A16C-AA352C171EE6}" type="presOf" srcId="{39FC241E-9EBE-704F-9BE7-733D8420494C}" destId="{A58A3303-C355-1544-8C31-9A83D97384FB}" srcOrd="0" destOrd="0" presId="urn:microsoft.com/office/officeart/2005/8/layout/default"/>
    <dgm:cxn modelId="{4A90CD43-DF60-3D4A-BAF6-AF87ABF198DF}" type="presOf" srcId="{8EDF9C9C-FB3A-9F42-8B54-F8A9C8C0B843}" destId="{4AA97F92-25DE-5E42-8391-9ED13A6567FC}" srcOrd="0" destOrd="0" presId="urn:microsoft.com/office/officeart/2005/8/layout/default"/>
    <dgm:cxn modelId="{27F0534C-3348-B043-A02C-7573713909E4}" type="presOf" srcId="{533060B4-19CE-6B4D-8EAE-7F618C52FBFD}" destId="{AF0C59A6-77C1-CA46-B139-E8C192B06639}" srcOrd="0" destOrd="0" presId="urn:microsoft.com/office/officeart/2005/8/layout/default"/>
    <dgm:cxn modelId="{31FA5658-17C3-3849-862B-F39040D6EFED}" srcId="{8EDF9C9C-FB3A-9F42-8B54-F8A9C8C0B843}" destId="{39FC241E-9EBE-704F-9BE7-733D8420494C}" srcOrd="0" destOrd="0" parTransId="{37E42129-5281-5B49-A15A-495B9E034A5B}" sibTransId="{BA77E252-DA94-514B-9D10-E285A9CE5728}"/>
    <dgm:cxn modelId="{A87EF563-794E-7A47-AF72-9099A39F9583}" srcId="{8EDF9C9C-FB3A-9F42-8B54-F8A9C8C0B843}" destId="{533060B4-19CE-6B4D-8EAE-7F618C52FBFD}" srcOrd="3" destOrd="0" parTransId="{67F93E8C-EA8B-C94D-B398-7BC8B9636EC7}" sibTransId="{ADBA64C8-2867-EC4E-A6B6-319AC41B83C1}"/>
    <dgm:cxn modelId="{92BECE9E-E4D8-9640-8D68-11B4D13EB754}" srcId="{8EDF9C9C-FB3A-9F42-8B54-F8A9C8C0B843}" destId="{CA957A79-BA95-254D-A882-EB7DFDAD5E6A}" srcOrd="2" destOrd="0" parTransId="{FA22E4A1-E41A-3B4E-81D1-2E054AA792D0}" sibTransId="{F0F13B50-5C81-C04C-AA6B-B05D6FCC8199}"/>
    <dgm:cxn modelId="{2057D5A8-BF19-2E4E-8E46-4C5A95F77C79}" type="presOf" srcId="{2CBC5FF5-9263-F841-9891-4C8A7AF0AE6A}" destId="{8CDB8E41-CA82-4A42-92E8-44A48D9F5579}" srcOrd="0" destOrd="0" presId="urn:microsoft.com/office/officeart/2005/8/layout/default"/>
    <dgm:cxn modelId="{9F0EA0C3-50B7-EA47-BC65-E5E8E658438B}" type="presOf" srcId="{5EB9A1EA-6D87-5546-8EFF-DB00DB70CA7A}" destId="{C5484F7B-3DE7-7D40-BD11-6690B7A70C86}" srcOrd="0" destOrd="0" presId="urn:microsoft.com/office/officeart/2005/8/layout/default"/>
    <dgm:cxn modelId="{E8595CBE-1996-A347-B91D-19670BCFF2F7}" type="presParOf" srcId="{4AA97F92-25DE-5E42-8391-9ED13A6567FC}" destId="{A58A3303-C355-1544-8C31-9A83D97384FB}" srcOrd="0" destOrd="0" presId="urn:microsoft.com/office/officeart/2005/8/layout/default"/>
    <dgm:cxn modelId="{6E675AAA-D51D-7C40-8B1B-D1B2C7B4C68E}" type="presParOf" srcId="{4AA97F92-25DE-5E42-8391-9ED13A6567FC}" destId="{83E8739F-90B4-1E46-97BC-77BED838A021}" srcOrd="1" destOrd="0" presId="urn:microsoft.com/office/officeart/2005/8/layout/default"/>
    <dgm:cxn modelId="{621B5E7E-DBAB-E94C-8D8F-D89086813176}" type="presParOf" srcId="{4AA97F92-25DE-5E42-8391-9ED13A6567FC}" destId="{8CDB8E41-CA82-4A42-92E8-44A48D9F5579}" srcOrd="2" destOrd="0" presId="urn:microsoft.com/office/officeart/2005/8/layout/default"/>
    <dgm:cxn modelId="{13094A98-B049-2945-B22E-CE4AB7061712}" type="presParOf" srcId="{4AA97F92-25DE-5E42-8391-9ED13A6567FC}" destId="{5D0A88B2-71CB-E34F-B91B-2BB4D1A4A25F}" srcOrd="3" destOrd="0" presId="urn:microsoft.com/office/officeart/2005/8/layout/default"/>
    <dgm:cxn modelId="{4804A691-E55B-634A-A473-B5BE3A74F3FB}" type="presParOf" srcId="{4AA97F92-25DE-5E42-8391-9ED13A6567FC}" destId="{0EE1E297-3813-BC42-B921-73E89833C113}" srcOrd="4" destOrd="0" presId="urn:microsoft.com/office/officeart/2005/8/layout/default"/>
    <dgm:cxn modelId="{581D3857-CABD-214F-89E5-8738AFD949C7}" type="presParOf" srcId="{4AA97F92-25DE-5E42-8391-9ED13A6567FC}" destId="{2CFEE196-23BD-4F4B-9007-354537C012BA}" srcOrd="5" destOrd="0" presId="urn:microsoft.com/office/officeart/2005/8/layout/default"/>
    <dgm:cxn modelId="{499721BF-937B-EC4F-B10D-198407F23238}" type="presParOf" srcId="{4AA97F92-25DE-5E42-8391-9ED13A6567FC}" destId="{AF0C59A6-77C1-CA46-B139-E8C192B06639}" srcOrd="6" destOrd="0" presId="urn:microsoft.com/office/officeart/2005/8/layout/default"/>
    <dgm:cxn modelId="{19C64DBD-67DC-ED40-B1B1-CE9C4CA456F6}" type="presParOf" srcId="{4AA97F92-25DE-5E42-8391-9ED13A6567FC}" destId="{A4492776-CB80-1A44-A53B-409BB710A917}" srcOrd="7" destOrd="0" presId="urn:microsoft.com/office/officeart/2005/8/layout/default"/>
    <dgm:cxn modelId="{028291BE-AA21-B043-AF61-CBAC28D1943B}" type="presParOf" srcId="{4AA97F92-25DE-5E42-8391-9ED13A6567FC}" destId="{C5484F7B-3DE7-7D40-BD11-6690B7A70C86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4F29EF-C02C-4610-8613-655E2302BCAF}">
      <dsp:nvSpPr>
        <dsp:cNvPr id="0" name=""/>
        <dsp:cNvSpPr/>
      </dsp:nvSpPr>
      <dsp:spPr>
        <a:xfrm>
          <a:off x="0" y="430"/>
          <a:ext cx="8496443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0354892-1EEE-44FC-BC2D-CA907B74E09C}">
      <dsp:nvSpPr>
        <dsp:cNvPr id="0" name=""/>
        <dsp:cNvSpPr/>
      </dsp:nvSpPr>
      <dsp:spPr>
        <a:xfrm>
          <a:off x="0" y="430"/>
          <a:ext cx="8496443" cy="7056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b="1" kern="1200" dirty="0">
              <a:solidFill>
                <a:srgbClr val="BED730"/>
              </a:solidFill>
            </a:rPr>
            <a:t>PAN-INDIA DATA CENTER OVERVIEW</a:t>
          </a:r>
          <a:endParaRPr lang="en-IN" sz="1600" b="1" kern="1200" cap="none" baseline="0" dirty="0">
            <a:solidFill>
              <a:srgbClr val="BED730"/>
            </a:solidFill>
          </a:endParaRPr>
        </a:p>
      </dsp:txBody>
      <dsp:txXfrm>
        <a:off x="0" y="430"/>
        <a:ext cx="8496443" cy="705630"/>
      </dsp:txXfrm>
    </dsp:sp>
    <dsp:sp modelId="{609EA7A8-F5D9-F14C-8327-8F3D1A528099}">
      <dsp:nvSpPr>
        <dsp:cNvPr id="0" name=""/>
        <dsp:cNvSpPr/>
      </dsp:nvSpPr>
      <dsp:spPr>
        <a:xfrm>
          <a:off x="0" y="706060"/>
          <a:ext cx="8496443" cy="0"/>
        </a:xfrm>
        <a:prstGeom prst="line">
          <a:avLst/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tint val="50000"/>
                <a:satMod val="300000"/>
              </a:schemeClr>
            </a:gs>
            <a:gs pos="35000">
              <a:schemeClr val="accent4">
                <a:hueOff val="-1116192"/>
                <a:satOff val="6725"/>
                <a:lumOff val="539"/>
                <a:alphaOff val="0"/>
                <a:tint val="37000"/>
                <a:satMod val="300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1116192"/>
              <a:satOff val="6725"/>
              <a:lumOff val="539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9D1F361-3262-B940-A4C4-97B109A63814}">
      <dsp:nvSpPr>
        <dsp:cNvPr id="0" name=""/>
        <dsp:cNvSpPr/>
      </dsp:nvSpPr>
      <dsp:spPr>
        <a:xfrm>
          <a:off x="0" y="706060"/>
          <a:ext cx="8496443" cy="7056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b="1" kern="1200" dirty="0">
              <a:solidFill>
                <a:srgbClr val="BED730"/>
              </a:solidFill>
            </a:rPr>
            <a:t>CUSTOMER BASE AND CAPACITY DASHBOARD</a:t>
          </a:r>
          <a:endParaRPr lang="en-IN" sz="1600" b="1" kern="1200" dirty="0">
            <a:solidFill>
              <a:srgbClr val="BED730"/>
            </a:solidFill>
            <a:latin typeface="Trebuchet MS" panose="020B0703020202090204" pitchFamily="34" charset="0"/>
          </a:endParaRPr>
        </a:p>
      </dsp:txBody>
      <dsp:txXfrm>
        <a:off x="0" y="706060"/>
        <a:ext cx="8496443" cy="705630"/>
      </dsp:txXfrm>
    </dsp:sp>
    <dsp:sp modelId="{FE73225C-4EC2-4C42-ACC4-30A4922797E4}">
      <dsp:nvSpPr>
        <dsp:cNvPr id="0" name=""/>
        <dsp:cNvSpPr/>
      </dsp:nvSpPr>
      <dsp:spPr>
        <a:xfrm>
          <a:off x="0" y="1411690"/>
          <a:ext cx="8496443" cy="0"/>
        </a:xfrm>
        <a:prstGeom prst="line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tint val="50000"/>
                <a:satMod val="300000"/>
              </a:schemeClr>
            </a:gs>
            <a:gs pos="35000">
              <a:schemeClr val="accent4">
                <a:hueOff val="-2232385"/>
                <a:satOff val="13449"/>
                <a:lumOff val="1078"/>
                <a:alphaOff val="0"/>
                <a:tint val="37000"/>
                <a:satMod val="30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1D58BE3-8C77-424B-A0EB-C8D954FF9816}">
      <dsp:nvSpPr>
        <dsp:cNvPr id="0" name=""/>
        <dsp:cNvSpPr/>
      </dsp:nvSpPr>
      <dsp:spPr>
        <a:xfrm>
          <a:off x="0" y="1411690"/>
          <a:ext cx="8496443" cy="7056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b="1" kern="1200" dirty="0">
              <a:solidFill>
                <a:srgbClr val="BED730"/>
              </a:solidFill>
            </a:rPr>
            <a:t>DATA CENTER AUTOMATION</a:t>
          </a:r>
          <a:endParaRPr lang="en-IN" sz="1600" b="1" kern="1200" dirty="0">
            <a:solidFill>
              <a:srgbClr val="BED730"/>
            </a:solidFill>
            <a:latin typeface="Trebuchet MS" panose="020B0703020202090204" pitchFamily="34" charset="0"/>
          </a:endParaRPr>
        </a:p>
      </dsp:txBody>
      <dsp:txXfrm>
        <a:off x="0" y="1411690"/>
        <a:ext cx="8496443" cy="705630"/>
      </dsp:txXfrm>
    </dsp:sp>
    <dsp:sp modelId="{AFCA1E05-3BC7-044B-B6E3-9CCA83E3B283}">
      <dsp:nvSpPr>
        <dsp:cNvPr id="0" name=""/>
        <dsp:cNvSpPr/>
      </dsp:nvSpPr>
      <dsp:spPr>
        <a:xfrm>
          <a:off x="0" y="2117321"/>
          <a:ext cx="8496443" cy="0"/>
        </a:xfrm>
        <a:prstGeom prst="line">
          <a:avLst/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tint val="50000"/>
                <a:satMod val="300000"/>
              </a:schemeClr>
            </a:gs>
            <a:gs pos="35000">
              <a:schemeClr val="accent4">
                <a:hueOff val="-3348577"/>
                <a:satOff val="20174"/>
                <a:lumOff val="1617"/>
                <a:alphaOff val="0"/>
                <a:tint val="37000"/>
                <a:satMod val="300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3348577"/>
              <a:satOff val="20174"/>
              <a:lumOff val="1617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905C953-39CB-1446-9B50-B3BED47519DF}">
      <dsp:nvSpPr>
        <dsp:cNvPr id="0" name=""/>
        <dsp:cNvSpPr/>
      </dsp:nvSpPr>
      <dsp:spPr>
        <a:xfrm>
          <a:off x="0" y="2117321"/>
          <a:ext cx="8496443" cy="7056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b="1" kern="1200" dirty="0">
              <a:solidFill>
                <a:srgbClr val="BED730"/>
              </a:solidFill>
            </a:rPr>
            <a:t>SISL DIFFERENTIATOR</a:t>
          </a:r>
          <a:endParaRPr lang="en-IN" sz="1600" b="1" kern="1200" dirty="0">
            <a:solidFill>
              <a:srgbClr val="BED730"/>
            </a:solidFill>
            <a:latin typeface="Trebuchet MS" panose="020B0703020202090204" pitchFamily="34" charset="0"/>
          </a:endParaRPr>
        </a:p>
      </dsp:txBody>
      <dsp:txXfrm>
        <a:off x="0" y="2117321"/>
        <a:ext cx="8496443" cy="705630"/>
      </dsp:txXfrm>
    </dsp:sp>
    <dsp:sp modelId="{A60923F5-F1DB-4F4F-9D5F-7944B46C3C9A}">
      <dsp:nvSpPr>
        <dsp:cNvPr id="0" name=""/>
        <dsp:cNvSpPr/>
      </dsp:nvSpPr>
      <dsp:spPr>
        <a:xfrm>
          <a:off x="0" y="2822951"/>
          <a:ext cx="8496443" cy="0"/>
        </a:xfrm>
        <a:prstGeom prst="line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tint val="50000"/>
                <a:satMod val="300000"/>
              </a:schemeClr>
            </a:gs>
            <a:gs pos="35000">
              <a:schemeClr val="accent4">
                <a:hueOff val="-4464770"/>
                <a:satOff val="26899"/>
                <a:lumOff val="2156"/>
                <a:alphaOff val="0"/>
                <a:tint val="37000"/>
                <a:satMod val="30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6540A72-8F97-1946-9BD3-159357B8713D}">
      <dsp:nvSpPr>
        <dsp:cNvPr id="0" name=""/>
        <dsp:cNvSpPr/>
      </dsp:nvSpPr>
      <dsp:spPr>
        <a:xfrm>
          <a:off x="0" y="2822951"/>
          <a:ext cx="8496443" cy="7056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b="1" kern="1200" dirty="0">
              <a:solidFill>
                <a:srgbClr val="BED730"/>
              </a:solidFill>
            </a:rPr>
            <a:t>SUSTAINABILITY</a:t>
          </a:r>
          <a:endParaRPr lang="en-IN" sz="1600" b="1" kern="1200" dirty="0">
            <a:solidFill>
              <a:srgbClr val="BED730"/>
            </a:solidFill>
            <a:latin typeface="Trebuchet MS" panose="020B0703020202090204" pitchFamily="34" charset="0"/>
          </a:endParaRPr>
        </a:p>
      </dsp:txBody>
      <dsp:txXfrm>
        <a:off x="0" y="2822951"/>
        <a:ext cx="8496443" cy="7056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919D94-F383-4F74-8FEA-EB6C58C46059}">
      <dsp:nvSpPr>
        <dsp:cNvPr id="0" name=""/>
        <dsp:cNvSpPr/>
      </dsp:nvSpPr>
      <dsp:spPr>
        <a:xfrm>
          <a:off x="1797" y="105072"/>
          <a:ext cx="1599825" cy="639930"/>
        </a:xfrm>
        <a:prstGeom prst="chevron">
          <a:avLst/>
        </a:prstGeom>
        <a:solidFill>
          <a:srgbClr val="BED730"/>
        </a:solidFill>
        <a:ln w="63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16002" rIns="16002" bIns="16002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kern="1200" dirty="0">
              <a:solidFill>
                <a:schemeClr val="tx1"/>
              </a:solidFill>
            </a:rPr>
            <a:t>Quote</a:t>
          </a:r>
          <a:endParaRPr lang="en-IN" sz="1200" b="1" kern="1200" dirty="0">
            <a:solidFill>
              <a:schemeClr val="tx1"/>
            </a:solidFill>
          </a:endParaRPr>
        </a:p>
      </dsp:txBody>
      <dsp:txXfrm>
        <a:off x="321762" y="105072"/>
        <a:ext cx="959895" cy="639930"/>
      </dsp:txXfrm>
    </dsp:sp>
    <dsp:sp modelId="{797DBF3B-76C1-4BBC-B80E-0310A984B232}">
      <dsp:nvSpPr>
        <dsp:cNvPr id="0" name=""/>
        <dsp:cNvSpPr/>
      </dsp:nvSpPr>
      <dsp:spPr>
        <a:xfrm>
          <a:off x="1441640" y="105072"/>
          <a:ext cx="1599825" cy="639930"/>
        </a:xfrm>
        <a:prstGeom prst="chevron">
          <a:avLst/>
        </a:prstGeom>
        <a:solidFill>
          <a:srgbClr val="BED730"/>
        </a:solidFill>
        <a:ln w="63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16002" rIns="16002" bIns="16002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kern="1200" dirty="0">
              <a:solidFill>
                <a:schemeClr val="tx1"/>
              </a:solidFill>
            </a:rPr>
            <a:t>Order booking</a:t>
          </a:r>
          <a:endParaRPr lang="en-IN" sz="1200" b="1" kern="1200" dirty="0">
            <a:solidFill>
              <a:schemeClr val="tx1"/>
            </a:solidFill>
          </a:endParaRPr>
        </a:p>
      </dsp:txBody>
      <dsp:txXfrm>
        <a:off x="1761605" y="105072"/>
        <a:ext cx="959895" cy="639930"/>
      </dsp:txXfrm>
    </dsp:sp>
    <dsp:sp modelId="{4B15863E-C240-4BA0-A280-9561C4A9103D}">
      <dsp:nvSpPr>
        <dsp:cNvPr id="0" name=""/>
        <dsp:cNvSpPr/>
      </dsp:nvSpPr>
      <dsp:spPr>
        <a:xfrm>
          <a:off x="2881484" y="105072"/>
          <a:ext cx="1599825" cy="639930"/>
        </a:xfrm>
        <a:prstGeom prst="chevron">
          <a:avLst/>
        </a:prstGeom>
        <a:solidFill>
          <a:srgbClr val="BED730"/>
        </a:solidFill>
        <a:ln w="63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16002" rIns="16002" bIns="16002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kern="1200" dirty="0">
              <a:solidFill>
                <a:schemeClr val="tx1"/>
              </a:solidFill>
            </a:rPr>
            <a:t>Delivery</a:t>
          </a:r>
          <a:endParaRPr lang="en-IN" sz="1200" b="1" kern="1200" dirty="0">
            <a:solidFill>
              <a:schemeClr val="tx1"/>
            </a:solidFill>
          </a:endParaRPr>
        </a:p>
      </dsp:txBody>
      <dsp:txXfrm>
        <a:off x="3201449" y="105072"/>
        <a:ext cx="959895" cy="639930"/>
      </dsp:txXfrm>
    </dsp:sp>
    <dsp:sp modelId="{BDE64372-5C1A-4495-8A52-939F8EAB320D}">
      <dsp:nvSpPr>
        <dsp:cNvPr id="0" name=""/>
        <dsp:cNvSpPr/>
      </dsp:nvSpPr>
      <dsp:spPr>
        <a:xfrm>
          <a:off x="4321327" y="105072"/>
          <a:ext cx="1599825" cy="639930"/>
        </a:xfrm>
        <a:prstGeom prst="chevron">
          <a:avLst/>
        </a:prstGeom>
        <a:solidFill>
          <a:srgbClr val="BED730"/>
        </a:solidFill>
        <a:ln w="63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16002" rIns="16002" bIns="16002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kern="1200" dirty="0">
              <a:solidFill>
                <a:schemeClr val="tx1"/>
              </a:solidFill>
            </a:rPr>
            <a:t>Revenue recognition</a:t>
          </a:r>
          <a:endParaRPr lang="en-IN" sz="1200" b="1" kern="1200" dirty="0">
            <a:solidFill>
              <a:schemeClr val="tx1"/>
            </a:solidFill>
          </a:endParaRPr>
        </a:p>
      </dsp:txBody>
      <dsp:txXfrm>
        <a:off x="4641292" y="105072"/>
        <a:ext cx="959895" cy="639930"/>
      </dsp:txXfrm>
    </dsp:sp>
    <dsp:sp modelId="{5430EF84-B79F-4FA4-B5A0-556B8CB5554F}">
      <dsp:nvSpPr>
        <dsp:cNvPr id="0" name=""/>
        <dsp:cNvSpPr/>
      </dsp:nvSpPr>
      <dsp:spPr>
        <a:xfrm>
          <a:off x="5761170" y="105072"/>
          <a:ext cx="1599825" cy="639930"/>
        </a:xfrm>
        <a:prstGeom prst="chevron">
          <a:avLst/>
        </a:prstGeom>
        <a:solidFill>
          <a:srgbClr val="BED730"/>
        </a:solidFill>
        <a:ln w="63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16002" rIns="16002" bIns="16002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kern="1200" dirty="0">
              <a:solidFill>
                <a:schemeClr val="tx1"/>
              </a:solidFill>
            </a:rPr>
            <a:t>Collection</a:t>
          </a:r>
          <a:endParaRPr lang="en-IN" sz="1200" b="1" kern="1200" dirty="0">
            <a:solidFill>
              <a:schemeClr val="tx1"/>
            </a:solidFill>
          </a:endParaRPr>
        </a:p>
      </dsp:txBody>
      <dsp:txXfrm>
        <a:off x="6081135" y="105072"/>
        <a:ext cx="959895" cy="63993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D623CD-048F-164A-916B-352311906513}">
      <dsp:nvSpPr>
        <dsp:cNvPr id="0" name=""/>
        <dsp:cNvSpPr/>
      </dsp:nvSpPr>
      <dsp:spPr>
        <a:xfrm>
          <a:off x="1749" y="99609"/>
          <a:ext cx="2006761" cy="720002"/>
        </a:xfrm>
        <a:prstGeom prst="wedgeRectCallou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/>
            <a:t>To ensure all provisioning are based on order booked in system</a:t>
          </a:r>
          <a:endParaRPr lang="en-IN" sz="1100" kern="1200" dirty="0"/>
        </a:p>
      </dsp:txBody>
      <dsp:txXfrm>
        <a:off x="1749" y="99609"/>
        <a:ext cx="2006761" cy="720002"/>
      </dsp:txXfrm>
    </dsp:sp>
    <dsp:sp modelId="{1611A035-05CC-1643-97E0-5964A0F119D7}">
      <dsp:nvSpPr>
        <dsp:cNvPr id="0" name=""/>
        <dsp:cNvSpPr/>
      </dsp:nvSpPr>
      <dsp:spPr>
        <a:xfrm>
          <a:off x="2163662" y="99609"/>
          <a:ext cx="2006761" cy="720002"/>
        </a:xfrm>
        <a:prstGeom prst="wedgeRectCallou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it-IT" sz="1100" kern="1200"/>
            <a:t>Simplified renewal process with communciation to all stakeholders</a:t>
          </a:r>
          <a:endParaRPr lang="en-IN" sz="1100" kern="1200"/>
        </a:p>
      </dsp:txBody>
      <dsp:txXfrm>
        <a:off x="2163662" y="99609"/>
        <a:ext cx="2006761" cy="720002"/>
      </dsp:txXfrm>
    </dsp:sp>
    <dsp:sp modelId="{0B743278-138B-1940-A49A-FD11D8916729}">
      <dsp:nvSpPr>
        <dsp:cNvPr id="0" name=""/>
        <dsp:cNvSpPr/>
      </dsp:nvSpPr>
      <dsp:spPr>
        <a:xfrm>
          <a:off x="4325575" y="99609"/>
          <a:ext cx="2006761" cy="720002"/>
        </a:xfrm>
        <a:prstGeom prst="wedgeRectCallou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it-IT" sz="1100" kern="1200"/>
            <a:t>To ensure Billing and Operations on same page</a:t>
          </a:r>
          <a:endParaRPr lang="en-IN" sz="1100" kern="1200"/>
        </a:p>
      </dsp:txBody>
      <dsp:txXfrm>
        <a:off x="4325575" y="99609"/>
        <a:ext cx="2006761" cy="720002"/>
      </dsp:txXfrm>
    </dsp:sp>
    <dsp:sp modelId="{EF43E241-0384-814A-BEE4-1BCBAEC98D50}">
      <dsp:nvSpPr>
        <dsp:cNvPr id="0" name=""/>
        <dsp:cNvSpPr/>
      </dsp:nvSpPr>
      <dsp:spPr>
        <a:xfrm>
          <a:off x="6487488" y="99609"/>
          <a:ext cx="2006761" cy="720002"/>
        </a:xfrm>
        <a:prstGeom prst="wedgeRectCallou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it-IT" sz="1100" kern="1200" dirty="0"/>
            <a:t>To </a:t>
          </a:r>
          <a:r>
            <a:rPr lang="it-IT" sz="1100" kern="1200" dirty="0" err="1"/>
            <a:t>maintain</a:t>
          </a:r>
          <a:r>
            <a:rPr lang="it-IT" sz="1100" kern="1200" dirty="0"/>
            <a:t> </a:t>
          </a:r>
          <a:r>
            <a:rPr lang="it-IT" sz="1100" kern="1200" dirty="0" err="1"/>
            <a:t>sanity</a:t>
          </a:r>
          <a:r>
            <a:rPr lang="it-IT" sz="1100" kern="1200" dirty="0"/>
            <a:t> on the order delivery and CMDB </a:t>
          </a:r>
          <a:endParaRPr lang="en-IN" sz="1100" kern="1200" dirty="0"/>
        </a:p>
      </dsp:txBody>
      <dsp:txXfrm>
        <a:off x="6487488" y="99609"/>
        <a:ext cx="2006761" cy="72000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BD7271-A00C-5841-9406-BB2050DF51B3}">
      <dsp:nvSpPr>
        <dsp:cNvPr id="0" name=""/>
        <dsp:cNvSpPr/>
      </dsp:nvSpPr>
      <dsp:spPr>
        <a:xfrm>
          <a:off x="92884" y="2465"/>
          <a:ext cx="1224002" cy="632962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00" b="0" kern="1200"/>
            <a:t>Capacity Management</a:t>
          </a:r>
        </a:p>
      </dsp:txBody>
      <dsp:txXfrm>
        <a:off x="123783" y="33364"/>
        <a:ext cx="1162204" cy="571164"/>
      </dsp:txXfrm>
    </dsp:sp>
    <dsp:sp modelId="{36299599-BBA6-2848-818D-61F0652562E0}">
      <dsp:nvSpPr>
        <dsp:cNvPr id="0" name=""/>
        <dsp:cNvSpPr/>
      </dsp:nvSpPr>
      <dsp:spPr>
        <a:xfrm>
          <a:off x="1422380" y="2465"/>
          <a:ext cx="1224002" cy="632962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00" b="0" kern="1200" dirty="0"/>
            <a:t>AS built - Document Management System</a:t>
          </a:r>
        </a:p>
      </dsp:txBody>
      <dsp:txXfrm>
        <a:off x="1453279" y="33364"/>
        <a:ext cx="1162204" cy="571164"/>
      </dsp:txXfrm>
    </dsp:sp>
    <dsp:sp modelId="{3DBD3BD5-3082-8347-ACF5-0308F782DA0C}">
      <dsp:nvSpPr>
        <dsp:cNvPr id="0" name=""/>
        <dsp:cNvSpPr/>
      </dsp:nvSpPr>
      <dsp:spPr>
        <a:xfrm>
          <a:off x="2751876" y="2465"/>
          <a:ext cx="1224002" cy="632962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00" b="0" kern="1200"/>
            <a:t>Availability Management</a:t>
          </a:r>
        </a:p>
      </dsp:txBody>
      <dsp:txXfrm>
        <a:off x="2782775" y="33364"/>
        <a:ext cx="1162204" cy="571164"/>
      </dsp:txXfrm>
    </dsp:sp>
    <dsp:sp modelId="{CA4F2D29-8BD8-9F42-B631-26DC3C42B668}">
      <dsp:nvSpPr>
        <dsp:cNvPr id="0" name=""/>
        <dsp:cNvSpPr/>
      </dsp:nvSpPr>
      <dsp:spPr>
        <a:xfrm>
          <a:off x="92884" y="740921"/>
          <a:ext cx="1224002" cy="632962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00" b="0" kern="1200"/>
            <a:t>CMDB and Service Mapping </a:t>
          </a:r>
        </a:p>
      </dsp:txBody>
      <dsp:txXfrm>
        <a:off x="123783" y="771820"/>
        <a:ext cx="1162204" cy="571164"/>
      </dsp:txXfrm>
    </dsp:sp>
    <dsp:sp modelId="{775ECCD1-0BCD-0546-AF08-93DC774578A5}">
      <dsp:nvSpPr>
        <dsp:cNvPr id="0" name=""/>
        <dsp:cNvSpPr/>
      </dsp:nvSpPr>
      <dsp:spPr>
        <a:xfrm>
          <a:off x="1422380" y="740921"/>
          <a:ext cx="1224002" cy="632962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00" b="0" kern="1200" dirty="0"/>
            <a:t>Assets management</a:t>
          </a:r>
        </a:p>
      </dsp:txBody>
      <dsp:txXfrm>
        <a:off x="1453279" y="771820"/>
        <a:ext cx="1162204" cy="571164"/>
      </dsp:txXfrm>
    </dsp:sp>
    <dsp:sp modelId="{45EE7D3D-A0C3-3E4B-8A42-DDF2116E29B5}">
      <dsp:nvSpPr>
        <dsp:cNvPr id="0" name=""/>
        <dsp:cNvSpPr/>
      </dsp:nvSpPr>
      <dsp:spPr>
        <a:xfrm>
          <a:off x="2751876" y="740921"/>
          <a:ext cx="1224002" cy="632962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00" b="0" kern="1200"/>
            <a:t>Incident Management</a:t>
          </a:r>
        </a:p>
      </dsp:txBody>
      <dsp:txXfrm>
        <a:off x="2782775" y="771820"/>
        <a:ext cx="1162204" cy="571164"/>
      </dsp:txXfrm>
    </dsp:sp>
    <dsp:sp modelId="{A6ACE030-ED84-FA40-9643-3A763418D008}">
      <dsp:nvSpPr>
        <dsp:cNvPr id="0" name=""/>
        <dsp:cNvSpPr/>
      </dsp:nvSpPr>
      <dsp:spPr>
        <a:xfrm>
          <a:off x="92884" y="1479378"/>
          <a:ext cx="1224002" cy="632962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00" b="0" kern="1200" dirty="0"/>
            <a:t>Change Management</a:t>
          </a:r>
        </a:p>
      </dsp:txBody>
      <dsp:txXfrm>
        <a:off x="123783" y="1510277"/>
        <a:ext cx="1162204" cy="571164"/>
      </dsp:txXfrm>
    </dsp:sp>
    <dsp:sp modelId="{3A566B29-80EA-CC4B-8DC9-5AA80ABDCAC5}">
      <dsp:nvSpPr>
        <dsp:cNvPr id="0" name=""/>
        <dsp:cNvSpPr/>
      </dsp:nvSpPr>
      <dsp:spPr>
        <a:xfrm>
          <a:off x="1422380" y="1479378"/>
          <a:ext cx="1224002" cy="632962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00" b="0" kern="1200"/>
            <a:t>Problem Management</a:t>
          </a:r>
        </a:p>
      </dsp:txBody>
      <dsp:txXfrm>
        <a:off x="1453279" y="1510277"/>
        <a:ext cx="1162204" cy="571164"/>
      </dsp:txXfrm>
    </dsp:sp>
    <dsp:sp modelId="{7A8E33AB-45BF-5B4A-9B5C-CF2E7AA8D972}">
      <dsp:nvSpPr>
        <dsp:cNvPr id="0" name=""/>
        <dsp:cNvSpPr/>
      </dsp:nvSpPr>
      <dsp:spPr>
        <a:xfrm>
          <a:off x="2751876" y="1479378"/>
          <a:ext cx="1224002" cy="632962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00" b="0" kern="1200"/>
            <a:t>Vendor Management </a:t>
          </a:r>
        </a:p>
      </dsp:txBody>
      <dsp:txXfrm>
        <a:off x="2782775" y="1510277"/>
        <a:ext cx="1162204" cy="571164"/>
      </dsp:txXfrm>
    </dsp:sp>
    <dsp:sp modelId="{FFAE43A1-1A6F-4748-8AED-D0FF84B59B3E}">
      <dsp:nvSpPr>
        <dsp:cNvPr id="0" name=""/>
        <dsp:cNvSpPr/>
      </dsp:nvSpPr>
      <dsp:spPr>
        <a:xfrm>
          <a:off x="1422380" y="2217835"/>
          <a:ext cx="1224002" cy="632962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00" b="0" kern="1200" dirty="0"/>
            <a:t>Network management</a:t>
          </a:r>
        </a:p>
      </dsp:txBody>
      <dsp:txXfrm>
        <a:off x="1453279" y="2248734"/>
        <a:ext cx="1162204" cy="57116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EAED64-DF9F-3742-A250-FB7770C1720F}">
      <dsp:nvSpPr>
        <dsp:cNvPr id="0" name=""/>
        <dsp:cNvSpPr/>
      </dsp:nvSpPr>
      <dsp:spPr>
        <a:xfrm>
          <a:off x="0" y="3483"/>
          <a:ext cx="1271488" cy="863999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00" b="0" kern="1200" dirty="0"/>
            <a:t>Energy Management predictive Analytics</a:t>
          </a:r>
        </a:p>
      </dsp:txBody>
      <dsp:txXfrm>
        <a:off x="42177" y="45660"/>
        <a:ext cx="1187134" cy="779645"/>
      </dsp:txXfrm>
    </dsp:sp>
    <dsp:sp modelId="{25E3D2F2-CC93-8943-B8DB-F5C293401722}">
      <dsp:nvSpPr>
        <dsp:cNvPr id="0" name=""/>
        <dsp:cNvSpPr/>
      </dsp:nvSpPr>
      <dsp:spPr>
        <a:xfrm>
          <a:off x="1398637" y="3483"/>
          <a:ext cx="1271488" cy="863999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00" b="0" kern="1200" dirty="0"/>
            <a:t>Order forecast </a:t>
          </a:r>
        </a:p>
      </dsp:txBody>
      <dsp:txXfrm>
        <a:off x="1440814" y="45660"/>
        <a:ext cx="1187134" cy="779645"/>
      </dsp:txXfrm>
    </dsp:sp>
    <dsp:sp modelId="{0AC895F2-AF16-AA4D-849F-038F56E5127D}">
      <dsp:nvSpPr>
        <dsp:cNvPr id="0" name=""/>
        <dsp:cNvSpPr/>
      </dsp:nvSpPr>
      <dsp:spPr>
        <a:xfrm>
          <a:off x="2797274" y="3483"/>
          <a:ext cx="1271488" cy="863999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00" b="0" kern="1200" dirty="0"/>
            <a:t>Visitor management </a:t>
          </a:r>
        </a:p>
      </dsp:txBody>
      <dsp:txXfrm>
        <a:off x="2839451" y="45660"/>
        <a:ext cx="1187134" cy="779645"/>
      </dsp:txXfrm>
    </dsp:sp>
    <dsp:sp modelId="{5B66FE3D-6663-FD4E-B8A1-B10DA87DA277}">
      <dsp:nvSpPr>
        <dsp:cNvPr id="0" name=""/>
        <dsp:cNvSpPr/>
      </dsp:nvSpPr>
      <dsp:spPr>
        <a:xfrm>
          <a:off x="0" y="994631"/>
          <a:ext cx="1271488" cy="863999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00" b="0" kern="1200" dirty="0"/>
            <a:t>Supplier SLA Management</a:t>
          </a:r>
        </a:p>
      </dsp:txBody>
      <dsp:txXfrm>
        <a:off x="42177" y="1036808"/>
        <a:ext cx="1187134" cy="779645"/>
      </dsp:txXfrm>
    </dsp:sp>
    <dsp:sp modelId="{EB61D4BF-BCC2-064C-BA73-5C6A8FA9FC88}">
      <dsp:nvSpPr>
        <dsp:cNvPr id="0" name=""/>
        <dsp:cNvSpPr/>
      </dsp:nvSpPr>
      <dsp:spPr>
        <a:xfrm>
          <a:off x="1398637" y="994631"/>
          <a:ext cx="1271488" cy="863999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00" b="0" kern="1200"/>
            <a:t>Security Management</a:t>
          </a:r>
        </a:p>
      </dsp:txBody>
      <dsp:txXfrm>
        <a:off x="1440814" y="1036808"/>
        <a:ext cx="1187134" cy="779645"/>
      </dsp:txXfrm>
    </dsp:sp>
    <dsp:sp modelId="{C1B0ECCE-4CBE-DB4E-9E80-2D17B712DE4B}">
      <dsp:nvSpPr>
        <dsp:cNvPr id="0" name=""/>
        <dsp:cNvSpPr/>
      </dsp:nvSpPr>
      <dsp:spPr>
        <a:xfrm>
          <a:off x="2797274" y="994631"/>
          <a:ext cx="1271488" cy="863999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00" b="0" kern="1200"/>
            <a:t>Compliance Management</a:t>
          </a:r>
        </a:p>
      </dsp:txBody>
      <dsp:txXfrm>
        <a:off x="2839451" y="1036808"/>
        <a:ext cx="1187134" cy="779645"/>
      </dsp:txXfrm>
    </dsp:sp>
    <dsp:sp modelId="{90E35A52-DA95-4646-9D87-4519106892CE}">
      <dsp:nvSpPr>
        <dsp:cNvPr id="0" name=""/>
        <dsp:cNvSpPr/>
      </dsp:nvSpPr>
      <dsp:spPr>
        <a:xfrm>
          <a:off x="0" y="1985779"/>
          <a:ext cx="1271488" cy="863999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00" b="0" kern="1200"/>
            <a:t>EHS Management</a:t>
          </a:r>
        </a:p>
      </dsp:txBody>
      <dsp:txXfrm>
        <a:off x="42177" y="2027956"/>
        <a:ext cx="1187134" cy="779645"/>
      </dsp:txXfrm>
    </dsp:sp>
    <dsp:sp modelId="{4EE2C86D-AE7D-C04A-B8BA-660A968ED947}">
      <dsp:nvSpPr>
        <dsp:cNvPr id="0" name=""/>
        <dsp:cNvSpPr/>
      </dsp:nvSpPr>
      <dsp:spPr>
        <a:xfrm>
          <a:off x="1398637" y="1985779"/>
          <a:ext cx="1271488" cy="863999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00" b="0" kern="1200"/>
            <a:t>Risk Management</a:t>
          </a:r>
        </a:p>
      </dsp:txBody>
      <dsp:txXfrm>
        <a:off x="1440814" y="2027956"/>
        <a:ext cx="1187134" cy="779645"/>
      </dsp:txXfrm>
    </dsp:sp>
    <dsp:sp modelId="{83D54334-F1AF-944C-80CB-FDFD97A08D9F}">
      <dsp:nvSpPr>
        <dsp:cNvPr id="0" name=""/>
        <dsp:cNvSpPr/>
      </dsp:nvSpPr>
      <dsp:spPr>
        <a:xfrm>
          <a:off x="2797274" y="1985779"/>
          <a:ext cx="1271488" cy="863999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00" b="0" kern="1200" dirty="0"/>
            <a:t>Audit and compliance</a:t>
          </a:r>
        </a:p>
      </dsp:txBody>
      <dsp:txXfrm>
        <a:off x="2839451" y="2027956"/>
        <a:ext cx="1187134" cy="77964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8A3303-C355-1544-8C31-9A83D97384FB}">
      <dsp:nvSpPr>
        <dsp:cNvPr id="0" name=""/>
        <dsp:cNvSpPr/>
      </dsp:nvSpPr>
      <dsp:spPr>
        <a:xfrm>
          <a:off x="54717" y="485"/>
          <a:ext cx="2159999" cy="430173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/>
            <a:t>Simplified visitor registration </a:t>
          </a:r>
          <a:endParaRPr lang="en-IN" sz="1000" kern="1200" dirty="0"/>
        </a:p>
      </dsp:txBody>
      <dsp:txXfrm>
        <a:off x="75716" y="21484"/>
        <a:ext cx="2118001" cy="388175"/>
      </dsp:txXfrm>
    </dsp:sp>
    <dsp:sp modelId="{8CDB8E41-CA82-4A42-92E8-44A48D9F5579}">
      <dsp:nvSpPr>
        <dsp:cNvPr id="0" name=""/>
        <dsp:cNvSpPr/>
      </dsp:nvSpPr>
      <dsp:spPr>
        <a:xfrm>
          <a:off x="54717" y="502354"/>
          <a:ext cx="2159999" cy="430173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/>
            <a:t>Easy Check-in and Check-out </a:t>
          </a:r>
          <a:endParaRPr lang="en-IN" sz="1000" kern="1200" dirty="0"/>
        </a:p>
      </dsp:txBody>
      <dsp:txXfrm>
        <a:off x="75716" y="523353"/>
        <a:ext cx="2118001" cy="388175"/>
      </dsp:txXfrm>
    </dsp:sp>
    <dsp:sp modelId="{0EE1E297-3813-BC42-B921-73E89833C113}">
      <dsp:nvSpPr>
        <dsp:cNvPr id="0" name=""/>
        <dsp:cNvSpPr/>
      </dsp:nvSpPr>
      <dsp:spPr>
        <a:xfrm>
          <a:off x="54717" y="1004223"/>
          <a:ext cx="2159999" cy="430173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/>
            <a:t>Streamlined Visitor Registration</a:t>
          </a:r>
          <a:endParaRPr lang="en-IN" sz="1000" kern="1200" dirty="0"/>
        </a:p>
      </dsp:txBody>
      <dsp:txXfrm>
        <a:off x="75716" y="1025222"/>
        <a:ext cx="2118001" cy="388175"/>
      </dsp:txXfrm>
    </dsp:sp>
    <dsp:sp modelId="{AF0C59A6-77C1-CA46-B139-E8C192B06639}">
      <dsp:nvSpPr>
        <dsp:cNvPr id="0" name=""/>
        <dsp:cNvSpPr/>
      </dsp:nvSpPr>
      <dsp:spPr>
        <a:xfrm>
          <a:off x="54717" y="1506092"/>
          <a:ext cx="2159999" cy="430173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/>
            <a:t>Time Saving on VMS Operators</a:t>
          </a:r>
          <a:endParaRPr lang="en-IN" sz="1000" kern="1200"/>
        </a:p>
      </dsp:txBody>
      <dsp:txXfrm>
        <a:off x="75716" y="1527091"/>
        <a:ext cx="2118001" cy="388175"/>
      </dsp:txXfrm>
    </dsp:sp>
    <dsp:sp modelId="{C5484F7B-3DE7-7D40-BD11-6690B7A70C86}">
      <dsp:nvSpPr>
        <dsp:cNvPr id="0" name=""/>
        <dsp:cNvSpPr/>
      </dsp:nvSpPr>
      <dsp:spPr>
        <a:xfrm>
          <a:off x="54717" y="2008446"/>
          <a:ext cx="2159999" cy="430173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/>
            <a:t>Enhance operational efficiency</a:t>
          </a:r>
          <a:endParaRPr lang="en-IN" sz="1000" kern="1200" dirty="0"/>
        </a:p>
      </dsp:txBody>
      <dsp:txXfrm>
        <a:off x="75716" y="2029445"/>
        <a:ext cx="2118001" cy="38817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8A3303-C355-1544-8C31-9A83D97384FB}">
      <dsp:nvSpPr>
        <dsp:cNvPr id="0" name=""/>
        <dsp:cNvSpPr/>
      </dsp:nvSpPr>
      <dsp:spPr>
        <a:xfrm>
          <a:off x="54717" y="485"/>
          <a:ext cx="2159999" cy="430173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chemeClr val="bg1"/>
              </a:solidFill>
              <a:latin typeface="Trebuchet MS" panose="020B0703020202090204" pitchFamily="34" charset="0"/>
              <a:ea typeface="Calibri" panose="020F0502020204030204" pitchFamily="34" charset="0"/>
            </a:rPr>
            <a:t>Improvement on PUE</a:t>
          </a:r>
          <a:endParaRPr lang="en-IN" sz="1000" kern="1200" dirty="0">
            <a:solidFill>
              <a:schemeClr val="bg1"/>
            </a:solidFill>
          </a:endParaRPr>
        </a:p>
      </dsp:txBody>
      <dsp:txXfrm>
        <a:off x="75716" y="21484"/>
        <a:ext cx="2118001" cy="388175"/>
      </dsp:txXfrm>
    </dsp:sp>
    <dsp:sp modelId="{8CDB8E41-CA82-4A42-92E8-44A48D9F5579}">
      <dsp:nvSpPr>
        <dsp:cNvPr id="0" name=""/>
        <dsp:cNvSpPr/>
      </dsp:nvSpPr>
      <dsp:spPr>
        <a:xfrm>
          <a:off x="54717" y="502354"/>
          <a:ext cx="2159999" cy="430173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chemeClr val="bg1"/>
              </a:solidFill>
              <a:latin typeface="Trebuchet MS" panose="020B0703020202090204" pitchFamily="34" charset="0"/>
              <a:ea typeface="Calibri" panose="020F0502020204030204" pitchFamily="34" charset="0"/>
            </a:rPr>
            <a:t>Predictive insight on device health</a:t>
          </a:r>
          <a:endParaRPr lang="en-IN" sz="1000" kern="1200" dirty="0">
            <a:solidFill>
              <a:schemeClr val="bg1"/>
            </a:solidFill>
          </a:endParaRPr>
        </a:p>
      </dsp:txBody>
      <dsp:txXfrm>
        <a:off x="75716" y="523353"/>
        <a:ext cx="2118001" cy="388175"/>
      </dsp:txXfrm>
    </dsp:sp>
    <dsp:sp modelId="{0EE1E297-3813-BC42-B921-73E89833C113}">
      <dsp:nvSpPr>
        <dsp:cNvPr id="0" name=""/>
        <dsp:cNvSpPr/>
      </dsp:nvSpPr>
      <dsp:spPr>
        <a:xfrm>
          <a:off x="54717" y="1004223"/>
          <a:ext cx="2159999" cy="430173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chemeClr val="bg1"/>
              </a:solidFill>
              <a:latin typeface="Trebuchet MS" panose="020B0703020202090204" pitchFamily="34" charset="0"/>
              <a:ea typeface="Calibri" panose="020F0502020204030204" pitchFamily="34" charset="0"/>
            </a:rPr>
            <a:t>Better performance</a:t>
          </a:r>
          <a:endParaRPr lang="en-IN" sz="1000" kern="1200" dirty="0">
            <a:solidFill>
              <a:schemeClr val="bg1"/>
            </a:solidFill>
          </a:endParaRPr>
        </a:p>
      </dsp:txBody>
      <dsp:txXfrm>
        <a:off x="75716" y="1025222"/>
        <a:ext cx="2118001" cy="388175"/>
      </dsp:txXfrm>
    </dsp:sp>
    <dsp:sp modelId="{AF0C59A6-77C1-CA46-B139-E8C192B06639}">
      <dsp:nvSpPr>
        <dsp:cNvPr id="0" name=""/>
        <dsp:cNvSpPr/>
      </dsp:nvSpPr>
      <dsp:spPr>
        <a:xfrm>
          <a:off x="54717" y="1506092"/>
          <a:ext cx="2159999" cy="430173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chemeClr val="bg1"/>
              </a:solidFill>
              <a:latin typeface="Trebuchet MS" panose="020B0703020202090204" pitchFamily="34" charset="0"/>
              <a:ea typeface="Calibri" panose="020F0502020204030204" pitchFamily="34" charset="0"/>
            </a:rPr>
            <a:t>Improve life of devices </a:t>
          </a:r>
          <a:endParaRPr lang="en-IN" sz="1000" kern="1200" dirty="0">
            <a:solidFill>
              <a:schemeClr val="bg1"/>
            </a:solidFill>
          </a:endParaRPr>
        </a:p>
      </dsp:txBody>
      <dsp:txXfrm>
        <a:off x="75716" y="1527091"/>
        <a:ext cx="2118001" cy="388175"/>
      </dsp:txXfrm>
    </dsp:sp>
    <dsp:sp modelId="{C5484F7B-3DE7-7D40-BD11-6690B7A70C86}">
      <dsp:nvSpPr>
        <dsp:cNvPr id="0" name=""/>
        <dsp:cNvSpPr/>
      </dsp:nvSpPr>
      <dsp:spPr>
        <a:xfrm>
          <a:off x="54717" y="2008446"/>
          <a:ext cx="2159999" cy="430173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chemeClr val="bg1"/>
              </a:solidFill>
              <a:latin typeface="Trebuchet MS" panose="020B0703020202090204" pitchFamily="34" charset="0"/>
              <a:ea typeface="Calibri" panose="020F0502020204030204" pitchFamily="34" charset="0"/>
            </a:rPr>
            <a:t>Savings on spend</a:t>
          </a:r>
          <a:endParaRPr lang="en-IN" sz="1000" kern="1200" dirty="0">
            <a:solidFill>
              <a:schemeClr val="bg1"/>
            </a:solidFill>
          </a:endParaRPr>
        </a:p>
      </dsp:txBody>
      <dsp:txXfrm>
        <a:off x="75716" y="2029445"/>
        <a:ext cx="2118001" cy="3881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9D49BEF-6A29-F951-7E3A-002A6173A3E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IN" dirty="0"/>
              <a:t>Header Text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BB86A1-E17C-893A-6694-552BD457792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AEA73-A9D9-43B1-BDBA-1554C33CA125}" type="datetimeFigureOut">
              <a:rPr lang="en-IN" smtClean="0"/>
              <a:t>15/04/24</a:t>
            </a:fld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04CEB5-491B-991E-DBC1-473C571B8A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738513-5E4F-74B9-410C-F32528A58A2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9D7F3E-C5C2-47D3-B116-282702E82385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559659039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IN" dirty="0"/>
              <a:t>Header Text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4BCEF6-6F43-434C-A6AA-C014CDB88E4E}" type="datetimeFigureOut">
              <a:rPr lang="en-IN" smtClean="0"/>
              <a:t>15/04/24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C4C098-6AEA-4396-B319-3ED2BCD6ADD7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17762332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IN"/>
              <a:t>Header Text</a:t>
            </a:r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C4C098-6AEA-4396-B319-3ED2BCD6ADD7}" type="slidenum">
              <a:rPr lang="en-IN" smtClean="0"/>
              <a:t>1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391820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IN"/>
              <a:t>Header Text</a:t>
            </a:r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C4C098-6AEA-4396-B319-3ED2BCD6ADD7}" type="slidenum">
              <a:rPr lang="en-IN" smtClean="0"/>
              <a:t>18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3653028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IN"/>
              <a:t>Header Text</a:t>
            </a:r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C4C098-6AEA-4396-B319-3ED2BCD6ADD7}" type="slidenum">
              <a:rPr lang="en-IN" smtClean="0"/>
              <a:t>22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051015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IN"/>
              <a:t>Header Text</a:t>
            </a:r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C4C098-6AEA-4396-B319-3ED2BCD6ADD7}" type="slidenum">
              <a:rPr lang="en-IN" smtClean="0"/>
              <a:t>23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237552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IN" dirty="0"/>
              <a:t>Header Text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C4C098-6AEA-4396-B319-3ED2BCD6ADD7}" type="slidenum">
              <a:rPr lang="en-IN" smtClean="0"/>
              <a:t>24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047406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IN"/>
              <a:t>Header Text</a:t>
            </a:r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C4C098-6AEA-4396-B319-3ED2BCD6ADD7}" type="slidenum">
              <a:rPr lang="en-IN" smtClean="0"/>
              <a:t>25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37074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0C7FB-05A3-4118-86D5-E4ADFF43D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3195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B5A46C-A1A7-4E9C-8330-2D54FC2AD1E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159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0C7FB-05A3-4118-86D5-E4ADFF43D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Calibri"/>
              </a:rPr>
              <a:pPr marL="0" marR="0" lvl="0" indent="0" algn="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198540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C02BD9-4983-4322-A08C-345F0664D442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4141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25E597-3BAA-4267-8E5F-96EE1B04E0CF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30578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B5A46C-A1A7-4E9C-8330-2D54FC2AD1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7814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B5A46C-A1A7-4E9C-8330-2D54FC2AD1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04258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57B615-20AD-A144-8712-EA25EA4A925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6098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EDC5E1-4D7B-B25F-1D2D-55335962B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FC5CF1-B322-D45C-E4CC-E16402CF6D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FA24DF-BF92-27DF-C266-FACC9BB334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CE9F52-422B-356F-B204-DAFF1FEEFE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25E597-3BAA-4267-8E5F-96EE1B04E0CF}" type="slidenum">
              <a:rPr lang="en-IN" smtClean="0"/>
              <a:t>15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29891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jpeg"/><Relationship Id="rId16" Type="http://schemas.microsoft.com/office/2007/relationships/hdphoto" Target="../media/hdphoto1.wdp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27170E70-BDAE-2E4E-4D9E-DF088100B5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A0043FE2-98C6-40A8-A25D-C92BA3A47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100" y="1960155"/>
            <a:ext cx="4417288" cy="611597"/>
          </a:xfrm>
        </p:spPr>
        <p:txBody>
          <a:bodyPr>
            <a:noAutofit/>
          </a:bodyPr>
          <a:lstStyle>
            <a:lvl1pPr marL="0" indent="0" algn="l">
              <a:lnSpc>
                <a:spcPts val="3400"/>
              </a:lnSpc>
              <a:spcBef>
                <a:spcPts val="0"/>
              </a:spcBef>
              <a:buNone/>
              <a:defRPr sz="32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 OF THE SLIDE - LINE ONE</a:t>
            </a:r>
            <a:endParaRPr lang="en-IN" dirty="0"/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AB770F6E-1524-4A33-82FC-93CB64C269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099" y="2823438"/>
            <a:ext cx="4058514" cy="611597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 b="1" cap="none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Sub Title 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155CA787-D36C-48A9-A94B-D13C3645EB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100" y="4449327"/>
            <a:ext cx="4058514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900" b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en-US"/>
              <a:t>Month 2024</a:t>
            </a:r>
          </a:p>
        </p:txBody>
      </p:sp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DAE6D720-0988-3D8D-6230-99B8F0D9BB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F319A35-7E27-541D-9773-B613F73F37E5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1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3573584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D7EB2A36-B6ED-FD4E-7E07-E4BE2BE85A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Flowchart: Connector 3">
            <a:extLst>
              <a:ext uri="{FF2B5EF4-FFF2-40B4-BE49-F238E27FC236}">
                <a16:creationId xmlns:a16="http://schemas.microsoft.com/office/drawing/2014/main" id="{E217FAA8-7903-790F-C8AF-A654546B8EE2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923753" y="2443228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C278B4-91F7-1397-FF2D-04C038E41577}"/>
              </a:ext>
            </a:extLst>
          </p:cNvPr>
          <p:cNvSpPr txBox="1"/>
          <p:nvPr userDrawn="1"/>
        </p:nvSpPr>
        <p:spPr>
          <a:xfrm>
            <a:off x="609404" y="3024738"/>
            <a:ext cx="11330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Network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Infra Services</a:t>
            </a:r>
            <a:endParaRPr lang="en-US" sz="675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Flowchart: Connector 7">
            <a:extLst>
              <a:ext uri="{FF2B5EF4-FFF2-40B4-BE49-F238E27FC236}">
                <a16:creationId xmlns:a16="http://schemas.microsoft.com/office/drawing/2014/main" id="{B180DF8B-8246-7BBB-1D51-0A7997F9CA64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1821464" y="2458136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BC2D28-0D54-251E-1D85-B8C121038C5A}"/>
              </a:ext>
            </a:extLst>
          </p:cNvPr>
          <p:cNvSpPr txBox="1"/>
          <p:nvPr userDrawn="1"/>
        </p:nvSpPr>
        <p:spPr>
          <a:xfrm>
            <a:off x="1418398" y="3019579"/>
            <a:ext cx="131294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pt-BR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Data Center</a:t>
            </a:r>
          </a:p>
          <a:p>
            <a:pPr algn="ctr" defTabSz="514312">
              <a:defRPr/>
            </a:pPr>
            <a:r>
              <a:rPr lang="pt-BR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Colo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2" name="Flowchart: Connector 11">
            <a:extLst>
              <a:ext uri="{FF2B5EF4-FFF2-40B4-BE49-F238E27FC236}">
                <a16:creationId xmlns:a16="http://schemas.microsoft.com/office/drawing/2014/main" id="{D1DEF801-78D7-8DFC-0C38-272A8D98EF78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3658286" y="2467900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CC2D12-B199-C442-790C-823302A66B0C}"/>
              </a:ext>
            </a:extLst>
          </p:cNvPr>
          <p:cNvSpPr txBox="1"/>
          <p:nvPr userDrawn="1"/>
        </p:nvSpPr>
        <p:spPr>
          <a:xfrm>
            <a:off x="3306386" y="3024738"/>
            <a:ext cx="12419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Network Digital 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F3E55518-8652-B520-19AB-CDFACF181A72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4634985" y="2445154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3C430B1-3B83-EFB6-3F1D-2012E266974A}"/>
              </a:ext>
            </a:extLst>
          </p:cNvPr>
          <p:cNvSpPr txBox="1"/>
          <p:nvPr userDrawn="1"/>
        </p:nvSpPr>
        <p:spPr>
          <a:xfrm>
            <a:off x="4274045" y="3014349"/>
            <a:ext cx="131294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Cloud &amp; IT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id="{D6903430-A5C6-2F4B-929D-91B4A5CDCC58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5636939" y="2475353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233261-5F6C-636F-31BF-D14D8B6C8E10}"/>
              </a:ext>
            </a:extLst>
          </p:cNvPr>
          <p:cNvSpPr txBox="1"/>
          <p:nvPr userDrawn="1"/>
        </p:nvSpPr>
        <p:spPr>
          <a:xfrm>
            <a:off x="5249081" y="3024738"/>
            <a:ext cx="131862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Security 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0" name="Flowchart: Connector 19">
            <a:extLst>
              <a:ext uri="{FF2B5EF4-FFF2-40B4-BE49-F238E27FC236}">
                <a16:creationId xmlns:a16="http://schemas.microsoft.com/office/drawing/2014/main" id="{EA112DF0-B262-786E-98C3-AFAC8571B6E5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6628955" y="2450682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7AF911-1D1E-E3D3-DBFE-BAF04E419C52}"/>
              </a:ext>
            </a:extLst>
          </p:cNvPr>
          <p:cNvSpPr txBox="1"/>
          <p:nvPr userDrawn="1"/>
        </p:nvSpPr>
        <p:spPr>
          <a:xfrm>
            <a:off x="6235119" y="3035126"/>
            <a:ext cx="128066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Digital Apps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2" name="Flowchart: Connector 21">
            <a:extLst>
              <a:ext uri="{FF2B5EF4-FFF2-40B4-BE49-F238E27FC236}">
                <a16:creationId xmlns:a16="http://schemas.microsoft.com/office/drawing/2014/main" id="{C2984C21-A098-4F6A-0C5C-69A11A01F7EC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7635901" y="2450681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7542BF6-F898-468C-F075-7098579A5791}"/>
              </a:ext>
            </a:extLst>
          </p:cNvPr>
          <p:cNvSpPr txBox="1"/>
          <p:nvPr userDrawn="1"/>
        </p:nvSpPr>
        <p:spPr>
          <a:xfrm>
            <a:off x="7288115" y="3042094"/>
            <a:ext cx="132806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Industry Apps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11338728-2DC8-66B8-DD1E-39B7B8EF2AB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13250" y="2552907"/>
            <a:ext cx="410045" cy="374389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CF5E2255-BE2B-0B6F-3530-A93459144BC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68689" y="2590199"/>
            <a:ext cx="251389" cy="334642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A3B1AB72-670A-F637-35D9-5F5B0180E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30448" y="2551074"/>
            <a:ext cx="296267" cy="334642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225DAF83-E320-A602-5BD3-5FD43E48B82E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20225" y="2558528"/>
            <a:ext cx="332707" cy="334642"/>
          </a:xfrm>
          <a:prstGeom prst="rect">
            <a:avLst/>
          </a:prstGeom>
        </p:spPr>
      </p:pic>
      <p:pic>
        <p:nvPicPr>
          <p:cNvPr id="43" name="Picture 42" descr="A logo with text on it&#10;&#10;Description automatically generated">
            <a:extLst>
              <a:ext uri="{FF2B5EF4-FFF2-40B4-BE49-F238E27FC236}">
                <a16:creationId xmlns:a16="http://schemas.microsoft.com/office/drawing/2014/main" id="{48DDC583-E728-1A32-193A-E480084C49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52" b="36304"/>
          <a:stretch/>
        </p:blipFill>
        <p:spPr>
          <a:xfrm>
            <a:off x="3262983" y="522361"/>
            <a:ext cx="2793678" cy="1492175"/>
          </a:xfrm>
          <a:prstGeom prst="rect">
            <a:avLst/>
          </a:prstGeom>
        </p:spPr>
      </p:pic>
      <p:sp>
        <p:nvSpPr>
          <p:cNvPr id="44" name="Flowchart: Connector 43">
            <a:extLst>
              <a:ext uri="{FF2B5EF4-FFF2-40B4-BE49-F238E27FC236}">
                <a16:creationId xmlns:a16="http://schemas.microsoft.com/office/drawing/2014/main" id="{87873065-4753-3C66-0452-C6C1CC4565CF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2706442" y="2445154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128BF29-7E3A-69BC-5756-28F62F6C1CF9}"/>
              </a:ext>
            </a:extLst>
          </p:cNvPr>
          <p:cNvSpPr txBox="1"/>
          <p:nvPr userDrawn="1"/>
        </p:nvSpPr>
        <p:spPr>
          <a:xfrm>
            <a:off x="2324874" y="3014349"/>
            <a:ext cx="131294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CloudInfinit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Ent Cloud Infra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740E80F-D35B-3E6B-7D1C-8F9B8734812D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581" y="2573334"/>
            <a:ext cx="404697" cy="346379"/>
          </a:xfrm>
          <a:prstGeom prst="rect">
            <a:avLst/>
          </a:prstGeom>
        </p:spPr>
      </p:pic>
      <p:pic>
        <p:nvPicPr>
          <p:cNvPr id="33" name="Picture 3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BAAA699B-A95F-310B-7182-AFB2A3CD2DC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300" y="2535749"/>
            <a:ext cx="384392" cy="369318"/>
          </a:xfrm>
          <a:prstGeom prst="rect">
            <a:avLst/>
          </a:prstGeom>
        </p:spPr>
      </p:pic>
      <p:pic>
        <p:nvPicPr>
          <p:cNvPr id="36" name="Picture 3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DF44C8E-F398-3A14-81BA-584A148DD34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572" y="2525958"/>
            <a:ext cx="342065" cy="35662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9FF288F-82AC-672C-B624-FA08F766561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-5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2066" y="2583469"/>
            <a:ext cx="404178" cy="2549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40CFBD6-7D4E-7356-2005-8B476C6753E0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3243240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47DA8D4-03EC-C0EF-2126-0F36A69E797B}"/>
              </a:ext>
            </a:extLst>
          </p:cNvPr>
          <p:cNvSpPr/>
          <p:nvPr userDrawn="1"/>
        </p:nvSpPr>
        <p:spPr>
          <a:xfrm>
            <a:off x="3" y="0"/>
            <a:ext cx="9143999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>
              <a:latin typeface="TheSansOffice" panose="020B050304030206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A3BEA5-4703-C92B-978B-0485952B20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3" y="4752876"/>
            <a:ext cx="9146323" cy="390624"/>
          </a:xfrm>
          <a:prstGeom prst="rect">
            <a:avLst/>
          </a:prstGeom>
        </p:spPr>
      </p:pic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A0043FE2-98C6-40A8-A25D-C92BA3A47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100" y="1960155"/>
            <a:ext cx="8486050" cy="611597"/>
          </a:xfrm>
        </p:spPr>
        <p:txBody>
          <a:bodyPr>
            <a:noAutofit/>
          </a:bodyPr>
          <a:lstStyle>
            <a:lvl1pPr marL="0" indent="0" algn="l">
              <a:lnSpc>
                <a:spcPts val="3400"/>
              </a:lnSpc>
              <a:spcBef>
                <a:spcPts val="0"/>
              </a:spcBef>
              <a:buNone/>
              <a:defRPr sz="44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 OF THE SLIDE - LINE ONE</a:t>
            </a:r>
            <a:endParaRPr lang="en-IN" dirty="0"/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AB770F6E-1524-4A33-82FC-93CB64C269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099" y="2593144"/>
            <a:ext cx="4058514" cy="611597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 b="1" cap="none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Sub Title 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155CA787-D36C-48A9-A94B-D13C3645EB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100" y="4449327"/>
            <a:ext cx="4058514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900" b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en-US"/>
              <a:t>Month 2024</a:t>
            </a: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413233EE-9E9A-0C9D-A630-52BA2EFF8F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34099" y="2858837"/>
            <a:ext cx="4058514" cy="390624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400" b="0" cap="none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/>
              <a:t>Sub Title </a:t>
            </a:r>
          </a:p>
        </p:txBody>
      </p:sp>
    </p:spTree>
    <p:extLst>
      <p:ext uri="{BB962C8B-B14F-4D97-AF65-F5344CB8AC3E}">
        <p14:creationId xmlns:p14="http://schemas.microsoft.com/office/powerpoint/2010/main" val="2030914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3" y="0"/>
            <a:ext cx="9143999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>
              <a:latin typeface="TheSansOffice" panose="020B0503040302060204" pitchFamily="34" charset="0"/>
            </a:endParaRPr>
          </a:p>
        </p:txBody>
      </p:sp>
      <p:sp>
        <p:nvSpPr>
          <p:cNvPr id="12" name="Title 4">
            <a:extLst>
              <a:ext uri="{FF2B5EF4-FFF2-40B4-BE49-F238E27FC236}">
                <a16:creationId xmlns:a16="http://schemas.microsoft.com/office/drawing/2014/main" id="{84601352-D74E-D226-05C0-6BEB858CCF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165411"/>
            <a:ext cx="7693101" cy="461655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2F2A3D-271D-C6D4-F99E-2C1C6C51B0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3" y="4752876"/>
            <a:ext cx="9146323" cy="390624"/>
          </a:xfrm>
          <a:prstGeom prst="rect">
            <a:avLst/>
          </a:prstGeom>
        </p:spPr>
      </p:pic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F68453D2-DABA-E1DF-3231-02FF8861F5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3C3E3B0-F051-A2D1-80E6-F7FB2ABE2BEA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1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424720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eperat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football field with lights at night&#10;&#10;Description automatically generated">
            <a:extLst>
              <a:ext uri="{FF2B5EF4-FFF2-40B4-BE49-F238E27FC236}">
                <a16:creationId xmlns:a16="http://schemas.microsoft.com/office/drawing/2014/main" id="{E31B5FEC-2280-F57E-0937-3BF289AD91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06" y="3"/>
            <a:ext cx="9157011" cy="5150819"/>
          </a:xfrm>
          <a:prstGeom prst="rect">
            <a:avLst/>
          </a:prstGeom>
        </p:spPr>
      </p:pic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4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CD2564-24FC-1333-E767-A9B7D7E255B7}"/>
              </a:ext>
            </a:extLst>
          </p:cNvPr>
          <p:cNvSpPr/>
          <p:nvPr userDrawn="1"/>
        </p:nvSpPr>
        <p:spPr>
          <a:xfrm>
            <a:off x="-6506" y="3125351"/>
            <a:ext cx="9157011" cy="1080000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eSansOffice" panose="020B0503040302060204"/>
              <a:ea typeface="+mn-ea"/>
              <a:cs typeface="+mn-cs"/>
              <a:sym typeface="Arial"/>
              <a:rtl val="0"/>
            </a:endParaRP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2227" y="3282826"/>
            <a:ext cx="8499553" cy="765050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  <p:pic>
        <p:nvPicPr>
          <p:cNvPr id="3" name="Picture 2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32CE0AE6-910C-E074-50BE-AD9EB8682F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F35BC11-80ED-CB16-6F3B-E828E4AA00A8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1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2625277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eperat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629BF09F-9F6D-3433-3F41-A6FB6DAD2A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"/>
            <a:ext cx="9157011" cy="5150819"/>
          </a:xfrm>
          <a:prstGeom prst="rect">
            <a:avLst/>
          </a:prstGeom>
        </p:spPr>
      </p:pic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4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pic>
        <p:nvPicPr>
          <p:cNvPr id="7" name="Picture 6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7BF11300-14E2-BE39-0A28-077D52B932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1B4621-0AA6-A57E-D0C5-EAFAF66EC836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1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CD7B09F-D6D3-FD14-5059-2C571D461149}"/>
              </a:ext>
            </a:extLst>
          </p:cNvPr>
          <p:cNvSpPr/>
          <p:nvPr userDrawn="1"/>
        </p:nvSpPr>
        <p:spPr>
          <a:xfrm>
            <a:off x="-6506" y="3125351"/>
            <a:ext cx="9157011" cy="1080000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eSansOffice" panose="020B0503040302060204"/>
              <a:ea typeface="+mn-ea"/>
              <a:cs typeface="+mn-cs"/>
              <a:sym typeface="Arial"/>
              <a:rtl val="0"/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86F4550-5E6D-526C-2F2F-6E2CDEB1EC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2227" y="3282826"/>
            <a:ext cx="8499553" cy="765050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578256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3C9276E-EC44-DAE9-B5DB-16B542DDB587}"/>
              </a:ext>
            </a:extLst>
          </p:cNvPr>
          <p:cNvSpPr/>
          <p:nvPr userDrawn="1"/>
        </p:nvSpPr>
        <p:spPr>
          <a:xfrm>
            <a:off x="-2322" y="0"/>
            <a:ext cx="9143999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>
              <a:latin typeface="TheSansOffice" panose="020B050304030206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7D6215-D645-7822-5959-113D2FD8B2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3" y="4752876"/>
            <a:ext cx="9146323" cy="39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6316916-5F96-3A6F-82AA-A68B1A993C70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1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947748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D7EB2A36-B6ED-FD4E-7E07-E4BE2BE85A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C0A67D8-6E67-1BD8-8A40-F761EF101E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52267" y="6093247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310" rtl="0" eaLnBrk="1" latinLnBrk="0" hangingPunct="1">
              <a:defRPr sz="1050" kern="1200">
                <a:solidFill>
                  <a:schemeClr val="tx1"/>
                </a:solidFill>
                <a:latin typeface="TheSansOffice" panose="020B0503040302060204"/>
                <a:ea typeface="+mn-ea"/>
                <a:cs typeface="+mn-cs"/>
              </a:defRPr>
            </a:lvl1pPr>
            <a:lvl2pPr marL="457154" algn="l" defTabSz="91431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10" algn="l" defTabSz="91431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64" algn="l" defTabSz="91431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19" algn="l" defTabSz="91431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72" algn="l" defTabSz="91431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26" algn="l" defTabSz="91431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80" algn="l" defTabSz="91431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235" algn="l" defTabSz="91431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Internal | Confidential</a:t>
            </a:r>
          </a:p>
        </p:txBody>
      </p:sp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B5909F32-001B-4A11-AEEB-EF5395D1C3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5866AD-EDD6-5AA4-1B89-E73700C64FC2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1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656EB309-DC3D-E21B-52F6-C93FF9DC86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2" y="165411"/>
            <a:ext cx="7693099" cy="461655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284919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eperato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football field with lights at night&#10;&#10;Description automatically generated">
            <a:extLst>
              <a:ext uri="{FF2B5EF4-FFF2-40B4-BE49-F238E27FC236}">
                <a16:creationId xmlns:a16="http://schemas.microsoft.com/office/drawing/2014/main" id="{E31B5FEC-2280-F57E-0937-3BF289AD91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06" y="3"/>
            <a:ext cx="9157011" cy="5150819"/>
          </a:xfrm>
          <a:prstGeom prst="rect">
            <a:avLst/>
          </a:prstGeom>
        </p:spPr>
      </p:pic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4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pic>
        <p:nvPicPr>
          <p:cNvPr id="3" name="Picture 2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32CE0AE6-910C-E074-50BE-AD9EB8682F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F35BC11-80ED-CB16-6F3B-E828E4AA00A8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1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73427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G with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D7EB2A36-B6ED-FD4E-7E07-E4BE2BE85A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C0A67D8-6E67-1BD8-8A40-F761EF101E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52267" y="6093247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310" rtl="0" eaLnBrk="1" latinLnBrk="0" hangingPunct="1">
              <a:defRPr sz="1050" kern="1200">
                <a:solidFill>
                  <a:schemeClr val="tx1"/>
                </a:solidFill>
                <a:latin typeface="TheSansOffice" panose="020B0503040302060204"/>
                <a:ea typeface="+mn-ea"/>
                <a:cs typeface="+mn-cs"/>
              </a:defRPr>
            </a:lvl1pPr>
            <a:lvl2pPr marL="457154" algn="l" defTabSz="91431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10" algn="l" defTabSz="91431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64" algn="l" defTabSz="91431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19" algn="l" defTabSz="91431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72" algn="l" defTabSz="91431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26" algn="l" defTabSz="91431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80" algn="l" defTabSz="91431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235" algn="l" defTabSz="91431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Internal | Confidential</a:t>
            </a:r>
          </a:p>
        </p:txBody>
      </p:sp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B5909F32-001B-4A11-AEEB-EF5395D1C3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5866AD-EDD6-5AA4-1B89-E73700C64FC2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1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449709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000" y="987426"/>
            <a:ext cx="8496149" cy="3529012"/>
          </a:xfrm>
          <a:prstGeom prst="rect">
            <a:avLst/>
          </a:prstGeom>
        </p:spPr>
        <p:txBody>
          <a:bodyPr vert="horz" lIns="0" tIns="0" rIns="91428" bIns="45715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itle Placeholder 11"/>
          <p:cNvSpPr>
            <a:spLocks noGrp="1"/>
          </p:cNvSpPr>
          <p:nvPr>
            <p:ph type="title"/>
          </p:nvPr>
        </p:nvSpPr>
        <p:spPr>
          <a:xfrm>
            <a:off x="324000" y="257743"/>
            <a:ext cx="7703127" cy="369322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9141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3706844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5" r:id="rId7"/>
    <p:sldLayoutId id="2147483686" r:id="rId8"/>
    <p:sldLayoutId id="2147483687" r:id="rId9"/>
    <p:sldLayoutId id="2147483696" r:id="rId10"/>
  </p:sldLayoutIdLst>
  <p:txStyles>
    <p:titleStyle>
      <a:lvl1pPr algn="l" defTabSz="914196" rtl="0" eaLnBrk="1" latinLnBrk="0" hangingPunct="1">
        <a:spcBef>
          <a:spcPct val="0"/>
        </a:spcBef>
        <a:buNone/>
        <a:defRPr kumimoji="0" lang="en-US" sz="1800" b="1" i="0" u="none" strike="noStrike" kern="1200" cap="all" spc="0" normalizeH="0" baseline="0" noProof="0" dirty="0" smtClean="0">
          <a:ln>
            <a:noFill/>
          </a:ln>
          <a:solidFill>
            <a:schemeClr val="tx2">
              <a:lumMod val="75000"/>
            </a:schemeClr>
          </a:solidFill>
          <a:effectLst/>
          <a:uLnTx/>
          <a:uFillTx/>
          <a:latin typeface="TheSansOffice" panose="020B0503040302060204" pitchFamily="34" charset="0"/>
          <a:ea typeface="+mj-ea"/>
          <a:cs typeface="+mj-cs"/>
        </a:defRPr>
      </a:lvl1pPr>
    </p:titleStyle>
    <p:bodyStyle>
      <a:lvl1pPr marL="226748" indent="-226748" algn="l" defTabSz="91419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1pPr>
      <a:lvl2pPr marL="568673" indent="-285686" algn="l" defTabSz="91419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2pPr>
      <a:lvl3pPr marL="1142743" indent="-228548" algn="l" defTabSz="91419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2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3pPr>
      <a:lvl4pPr marL="1599840" indent="-228548" algn="l" defTabSz="91419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4pPr>
      <a:lvl5pPr marL="2056939" indent="-228548" algn="l" defTabSz="91419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»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5pPr>
      <a:lvl6pPr marL="2514035" indent="-228548" algn="l" defTabSz="91419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33" indent="-228548" algn="l" defTabSz="91419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29" indent="-228548" algn="l" defTabSz="91419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27" indent="-228548" algn="l" defTabSz="91419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7" algn="l" defTabSz="9141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6" algn="l" defTabSz="9141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93" algn="l" defTabSz="9141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91" algn="l" defTabSz="9141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7" algn="l" defTabSz="9141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81" algn="l" defTabSz="9141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81" algn="l" defTabSz="9141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77" algn="l" defTabSz="9141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orient="horz" pos="1620" userDrawn="1">
          <p15:clr>
            <a:srgbClr val="F26B43"/>
          </p15:clr>
        </p15:guide>
        <p15:guide id="3" pos="2767" userDrawn="1">
          <p15:clr>
            <a:srgbClr val="F26B43"/>
          </p15:clr>
        </p15:guide>
        <p15:guide id="4" pos="2993" userDrawn="1">
          <p15:clr>
            <a:srgbClr val="F26B43"/>
          </p15:clr>
        </p15:guide>
        <p15:guide id="5" pos="204" userDrawn="1">
          <p15:clr>
            <a:srgbClr val="F26B43"/>
          </p15:clr>
        </p15:guide>
        <p15:guide id="6" pos="5556" userDrawn="1">
          <p15:clr>
            <a:srgbClr val="F26B43"/>
          </p15:clr>
        </p15:guide>
        <p15:guide id="7" orient="horz" pos="2845" userDrawn="1">
          <p15:clr>
            <a:srgbClr val="F26B43"/>
          </p15:clr>
        </p15:guide>
        <p15:guide id="8" orient="horz" pos="622" userDrawn="1">
          <p15:clr>
            <a:srgbClr val="F26B43"/>
          </p15:clr>
        </p15:guide>
        <p15:guide id="9" orient="horz" pos="39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35.png"/><Relationship Id="rId10" Type="http://schemas.openxmlformats.org/officeDocument/2006/relationships/image" Target="../media/image39.png"/><Relationship Id="rId4" Type="http://schemas.openxmlformats.org/officeDocument/2006/relationships/image" Target="../media/image34.png"/><Relationship Id="rId9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41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42.png"/><Relationship Id="rId9" Type="http://schemas.microsoft.com/office/2007/relationships/diagramDrawing" Target="../diagrams/drawing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4.jpg"/><Relationship Id="rId7" Type="http://schemas.openxmlformats.org/officeDocument/2006/relationships/image" Target="../media/image47.jp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jpg"/><Relationship Id="rId5" Type="http://schemas.openxmlformats.org/officeDocument/2006/relationships/image" Target="../media/image45.pn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18" Type="http://schemas.openxmlformats.org/officeDocument/2006/relationships/image" Target="../media/image6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" Type="http://schemas.openxmlformats.org/officeDocument/2006/relationships/image" Target="../media/image49.png"/><Relationship Id="rId16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jp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10" Type="http://schemas.openxmlformats.org/officeDocument/2006/relationships/image" Target="../media/image57.png"/><Relationship Id="rId19" Type="http://schemas.openxmlformats.org/officeDocument/2006/relationships/image" Target="../media/image66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8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69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3" Type="http://schemas.openxmlformats.org/officeDocument/2006/relationships/image" Target="../media/image70.png"/><Relationship Id="rId7" Type="http://schemas.openxmlformats.org/officeDocument/2006/relationships/diagramLayout" Target="../diagrams/layout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diagramData" Target="../diagrams/data8.xml"/><Relationship Id="rId5" Type="http://schemas.openxmlformats.org/officeDocument/2006/relationships/image" Target="../media/image72.png"/><Relationship Id="rId10" Type="http://schemas.microsoft.com/office/2007/relationships/diagramDrawing" Target="../diagrams/drawing8.xml"/><Relationship Id="rId4" Type="http://schemas.openxmlformats.org/officeDocument/2006/relationships/image" Target="../media/image71.png"/><Relationship Id="rId9" Type="http://schemas.openxmlformats.org/officeDocument/2006/relationships/diagramColors" Target="../diagrams/colors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6.sv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1.png"/><Relationship Id="rId7" Type="http://schemas.openxmlformats.org/officeDocument/2006/relationships/diagramColors" Target="../diagrams/colors2.xml"/><Relationship Id="rId12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24.jpeg"/><Relationship Id="rId5" Type="http://schemas.openxmlformats.org/officeDocument/2006/relationships/diagramLayout" Target="../diagrams/layout2.xml"/><Relationship Id="rId10" Type="http://schemas.openxmlformats.org/officeDocument/2006/relationships/image" Target="../media/image23.jpeg"/><Relationship Id="rId4" Type="http://schemas.openxmlformats.org/officeDocument/2006/relationships/diagramData" Target="../diagrams/data2.xml"/><Relationship Id="rId9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C3A274B-B09C-428A-2CBE-8B8F4292E8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100" y="1960155"/>
            <a:ext cx="4417288" cy="611597"/>
          </a:xfrm>
        </p:spPr>
        <p:txBody>
          <a:bodyPr/>
          <a:lstStyle/>
          <a:p>
            <a:r>
              <a:rPr lang="en-IN" dirty="0"/>
              <a:t>Data Center Colocation Services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4FABFB-C6CF-0969-618A-1CEF7CF194F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53485C3-1572-31B4-7CFE-B3BDDA5585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4100" y="4449327"/>
            <a:ext cx="4058514" cy="277103"/>
          </a:xfrm>
        </p:spPr>
        <p:txBody>
          <a:bodyPr/>
          <a:lstStyle/>
          <a:p>
            <a:r>
              <a:rPr lang="en-US" dirty="0"/>
              <a:t>01/04/24</a:t>
            </a:r>
          </a:p>
        </p:txBody>
      </p:sp>
    </p:spTree>
    <p:extLst>
      <p:ext uri="{BB962C8B-B14F-4D97-AF65-F5344CB8AC3E}">
        <p14:creationId xmlns:p14="http://schemas.microsoft.com/office/powerpoint/2010/main" val="316714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44C24D6C-D61F-4D06-A88A-BA511734BAEF}"/>
              </a:ext>
            </a:extLst>
          </p:cNvPr>
          <p:cNvSpPr txBox="1">
            <a:spLocks/>
          </p:cNvSpPr>
          <p:nvPr/>
        </p:nvSpPr>
        <p:spPr>
          <a:xfrm>
            <a:off x="8286433" y="4931004"/>
            <a:ext cx="487680" cy="27463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3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2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3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4264"/>
            <a:fld id="{D6AB342A-830E-438F-A6A8-BEDF509AB0A8}" type="slidenum">
              <a:rPr lang="en-US" sz="800">
                <a:solidFill>
                  <a:prstClr val="white"/>
                </a:solidFill>
                <a:latin typeface="Trebuchet MS"/>
              </a:rPr>
              <a:pPr algn="r" defTabSz="914264"/>
              <a:t>10</a:t>
            </a:fld>
            <a:endParaRPr lang="en-US" sz="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B4E1704-57A2-D186-D493-33FA5D3DE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11"/>
            <a:ext cx="7693101" cy="461655"/>
          </a:xfrm>
        </p:spPr>
        <p:txBody>
          <a:bodyPr/>
          <a:lstStyle/>
          <a:p>
            <a:r>
              <a:rPr lang="en-US" dirty="0"/>
              <a:t>Trust Building</a:t>
            </a:r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75F687-2415-8D67-AB0A-52C6A6ED0821}"/>
              </a:ext>
            </a:extLst>
          </p:cNvPr>
          <p:cNvSpPr txBox="1"/>
          <p:nvPr/>
        </p:nvSpPr>
        <p:spPr>
          <a:xfrm>
            <a:off x="323849" y="987425"/>
            <a:ext cx="22093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C2DB31"/>
                </a:solidFill>
                <a:ea typeface="Times New Roman" panose="02020603050405020304" pitchFamily="18" charset="0"/>
              </a:defRPr>
            </a:lvl1pPr>
          </a:lstStyle>
          <a:p>
            <a:r>
              <a:rPr lang="en-US" dirty="0"/>
              <a:t>REMOTE MONITORING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80BED7-BA76-4C9C-0C6C-4B2488CD20BF}"/>
              </a:ext>
            </a:extLst>
          </p:cNvPr>
          <p:cNvSpPr txBox="1"/>
          <p:nvPr/>
        </p:nvSpPr>
        <p:spPr>
          <a:xfrm>
            <a:off x="2806117" y="987425"/>
            <a:ext cx="20728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C2DB31"/>
                </a:solidFill>
                <a:ea typeface="Times New Roman" panose="02020603050405020304" pitchFamily="18" charset="0"/>
              </a:defRPr>
            </a:lvl1pPr>
          </a:lstStyle>
          <a:p>
            <a:r>
              <a:rPr lang="en-US" dirty="0"/>
              <a:t>AUTOMATION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4481FC-E555-3B5E-915C-6DBEE9136F4F}"/>
              </a:ext>
            </a:extLst>
          </p:cNvPr>
          <p:cNvSpPr txBox="1"/>
          <p:nvPr/>
        </p:nvSpPr>
        <p:spPr>
          <a:xfrm>
            <a:off x="5151927" y="987426"/>
            <a:ext cx="3559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C2DB31"/>
                </a:solidFill>
              </a:rPr>
              <a:t>COMPLIANCE</a:t>
            </a:r>
            <a:endParaRPr lang="en-US" sz="1400" b="1" dirty="0"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2B7FD65-5667-E350-BAEF-2B9A09C76264}"/>
              </a:ext>
            </a:extLst>
          </p:cNvPr>
          <p:cNvCxnSpPr/>
          <p:nvPr/>
        </p:nvCxnSpPr>
        <p:spPr>
          <a:xfrm>
            <a:off x="2669654" y="987425"/>
            <a:ext cx="0" cy="352901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4670C94-6C23-5A83-AA0F-FD2161206E64}"/>
              </a:ext>
            </a:extLst>
          </p:cNvPr>
          <p:cNvCxnSpPr/>
          <p:nvPr/>
        </p:nvCxnSpPr>
        <p:spPr>
          <a:xfrm>
            <a:off x="5015460" y="987425"/>
            <a:ext cx="0" cy="352901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40B5260A-16A9-8208-774E-7A57253F4E90}"/>
              </a:ext>
            </a:extLst>
          </p:cNvPr>
          <p:cNvSpPr txBox="1"/>
          <p:nvPr/>
        </p:nvSpPr>
        <p:spPr>
          <a:xfrm>
            <a:off x="323850" y="1386940"/>
            <a:ext cx="2170884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Remote BMS monitoring system provided to few hyperscale customers for monitoring and managing the environmental conditions that are critical to their operation of the servers and networking equipment. 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6FA64E0-ED25-6368-0AC8-E1BC0FDC0A5F}"/>
              </a:ext>
            </a:extLst>
          </p:cNvPr>
          <p:cNvSpPr txBox="1"/>
          <p:nvPr/>
        </p:nvSpPr>
        <p:spPr>
          <a:xfrm>
            <a:off x="5151927" y="1386940"/>
            <a:ext cx="349330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dirty="0">
                <a:solidFill>
                  <a:schemeClr val="bg1"/>
                </a:solidFill>
              </a:rPr>
              <a:t>Ensure that SIFY data center complies with all relevant industry standards and regulations which give customers confidence that their data is being handled in a responsible and compliant manner. Also, Welcome Customer suggestions/ requirements for any specific certifications/ assessments e.g.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40F2033-DE14-32A6-C8AA-C22A0F733521}"/>
              </a:ext>
            </a:extLst>
          </p:cNvPr>
          <p:cNvSpPr txBox="1"/>
          <p:nvPr/>
        </p:nvSpPr>
        <p:spPr>
          <a:xfrm>
            <a:off x="2806118" y="1386940"/>
            <a:ext cx="20728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50" dirty="0">
                <a:solidFill>
                  <a:schemeClr val="bg1"/>
                </a:solidFill>
              </a:rPr>
              <a:t>Solutions like Near Field Communication (NFC) technology provided to a customer, where when an NFC-enabled device is brought near an NFC tag, the two devices establish a wireless connection through electromagnetic induction. This allows the NFC tag to transmit data or instructions to the NFC-enabled device or vice versa.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1CB471-6DCF-ADCB-EF12-CD24AF0AA733}"/>
              </a:ext>
            </a:extLst>
          </p:cNvPr>
          <p:cNvSpPr txBox="1"/>
          <p:nvPr/>
        </p:nvSpPr>
        <p:spPr>
          <a:xfrm>
            <a:off x="5320148" y="2478534"/>
            <a:ext cx="3325082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Conducted </a:t>
            </a:r>
            <a:r>
              <a:rPr lang="en-US" sz="1000" b="1" dirty="0">
                <a:solidFill>
                  <a:srgbClr val="C2DB31"/>
                </a:solidFill>
              </a:rPr>
              <a:t>TVRA assessment </a:t>
            </a:r>
            <a:r>
              <a:rPr lang="en-US" sz="1000" dirty="0">
                <a:solidFill>
                  <a:schemeClr val="bg1"/>
                </a:solidFill>
              </a:rPr>
              <a:t>at </a:t>
            </a:r>
            <a:r>
              <a:rPr lang="en-US" sz="1000" dirty="0" err="1">
                <a:solidFill>
                  <a:schemeClr val="bg1"/>
                </a:solidFill>
              </a:rPr>
              <a:t>Rabale</a:t>
            </a:r>
            <a:r>
              <a:rPr lang="en-US" sz="1000" dirty="0">
                <a:solidFill>
                  <a:schemeClr val="bg1"/>
                </a:solidFill>
              </a:rPr>
              <a:t> DC as per customer request and subsequently carried out at Chennai, Hyderabad &amp; Noida DC’s. </a:t>
            </a:r>
          </a:p>
          <a:p>
            <a:pPr marL="182563" indent="-1825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Initiated </a:t>
            </a:r>
            <a:r>
              <a:rPr lang="en-US" sz="1000" b="1" dirty="0">
                <a:solidFill>
                  <a:srgbClr val="C2DB31"/>
                </a:solidFill>
              </a:rPr>
              <a:t>ISO 22301 </a:t>
            </a:r>
            <a:r>
              <a:rPr lang="en-US" sz="1000" dirty="0">
                <a:solidFill>
                  <a:schemeClr val="bg1"/>
                </a:solidFill>
              </a:rPr>
              <a:t>certification, </a:t>
            </a:r>
            <a:r>
              <a:rPr lang="en-US" sz="1000" b="1" dirty="0">
                <a:solidFill>
                  <a:srgbClr val="C2DB31"/>
                </a:solidFill>
              </a:rPr>
              <a:t>ISO 500001 </a:t>
            </a:r>
            <a:r>
              <a:rPr lang="en-US" sz="1000" dirty="0">
                <a:solidFill>
                  <a:schemeClr val="bg1"/>
                </a:solidFill>
              </a:rPr>
              <a:t>process which is standard for Business Continuity Management System (BCMS) and Energy Management where SIFY can demonstrate our commitment to business continuity and enhance our reputation with customers.</a:t>
            </a:r>
          </a:p>
        </p:txBody>
      </p:sp>
    </p:spTree>
    <p:extLst>
      <p:ext uri="{BB962C8B-B14F-4D97-AF65-F5344CB8AC3E}">
        <p14:creationId xmlns:p14="http://schemas.microsoft.com/office/powerpoint/2010/main" val="169212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62AF790-B2B9-8FE1-B0CB-3E80D72E03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7" y="3282826"/>
            <a:ext cx="8499553" cy="765050"/>
          </a:xfrm>
        </p:spPr>
        <p:txBody>
          <a:bodyPr>
            <a:normAutofit/>
          </a:bodyPr>
          <a:lstStyle/>
          <a:p>
            <a:r>
              <a:rPr lang="en-IN" dirty="0"/>
              <a:t>AUTOMATION</a:t>
            </a:r>
          </a:p>
        </p:txBody>
      </p:sp>
    </p:spTree>
    <p:extLst>
      <p:ext uri="{BB962C8B-B14F-4D97-AF65-F5344CB8AC3E}">
        <p14:creationId xmlns:p14="http://schemas.microsoft.com/office/powerpoint/2010/main" val="30667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8C554BBD-4098-7F45-848E-48B241ADA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11"/>
            <a:ext cx="7693101" cy="461655"/>
          </a:xfrm>
        </p:spPr>
        <p:txBody>
          <a:bodyPr>
            <a:noAutofit/>
          </a:bodyPr>
          <a:lstStyle/>
          <a:p>
            <a:r>
              <a:rPr lang="en-US" dirty="0"/>
              <a:t>DIGITALIZATION OF DATA CENTERS: EVOLUTION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C595F31-69DB-9A45-9412-43A9040D8C14}"/>
              </a:ext>
            </a:extLst>
          </p:cNvPr>
          <p:cNvCxnSpPr/>
          <p:nvPr/>
        </p:nvCxnSpPr>
        <p:spPr>
          <a:xfrm flipV="1">
            <a:off x="480201" y="1309044"/>
            <a:ext cx="0" cy="3021806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831E05F-D4D4-AE40-9042-6FCAB6EFD67E}"/>
              </a:ext>
            </a:extLst>
          </p:cNvPr>
          <p:cNvCxnSpPr>
            <a:cxnSpLocks/>
          </p:cNvCxnSpPr>
          <p:nvPr/>
        </p:nvCxnSpPr>
        <p:spPr>
          <a:xfrm>
            <a:off x="472698" y="4320157"/>
            <a:ext cx="8568776" cy="0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B0B60A72-B5D3-814F-8E54-EA76F0F18526}"/>
              </a:ext>
            </a:extLst>
          </p:cNvPr>
          <p:cNvSpPr txBox="1"/>
          <p:nvPr/>
        </p:nvSpPr>
        <p:spPr>
          <a:xfrm rot="16200000">
            <a:off x="64152" y="1486593"/>
            <a:ext cx="514885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i="1" dirty="0">
                <a:solidFill>
                  <a:srgbClr val="C2DB31"/>
                </a:solidFill>
                <a:latin typeface="Trebuchet MS" panose="020B0703020202090204" pitchFamily="34" charset="0"/>
              </a:rPr>
              <a:t>Value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3EE7C27-47D6-B149-B13F-9C9BE9250C80}"/>
              </a:ext>
            </a:extLst>
          </p:cNvPr>
          <p:cNvSpPr/>
          <p:nvPr/>
        </p:nvSpPr>
        <p:spPr>
          <a:xfrm>
            <a:off x="588525" y="3626087"/>
            <a:ext cx="1100297" cy="557939"/>
          </a:xfrm>
          <a:prstGeom prst="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Trebuchet MS" panose="020B070302020209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1A3401D-E722-7249-9D86-13A38636186E}"/>
              </a:ext>
            </a:extLst>
          </p:cNvPr>
          <p:cNvSpPr/>
          <p:nvPr/>
        </p:nvSpPr>
        <p:spPr>
          <a:xfrm>
            <a:off x="1744214" y="3525008"/>
            <a:ext cx="1100297" cy="659018"/>
          </a:xfrm>
          <a:prstGeom prst="rect">
            <a:avLst/>
          </a:prstGeom>
          <a:solidFill>
            <a:srgbClr val="10253F">
              <a:alpha val="6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Trebuchet MS" panose="020B070302020209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F7C80F7-BD06-D445-A730-DA97F76692A9}"/>
              </a:ext>
            </a:extLst>
          </p:cNvPr>
          <p:cNvSpPr/>
          <p:nvPr/>
        </p:nvSpPr>
        <p:spPr>
          <a:xfrm>
            <a:off x="2899903" y="3339886"/>
            <a:ext cx="1100297" cy="842288"/>
          </a:xfrm>
          <a:prstGeom prst="rect">
            <a:avLst/>
          </a:prstGeom>
          <a:solidFill>
            <a:srgbClr val="10253F">
              <a:alpha val="4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Trebuchet MS" panose="020B070302020209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91C2737-DCCD-504B-A0AF-6E8218A6A35F}"/>
              </a:ext>
            </a:extLst>
          </p:cNvPr>
          <p:cNvSpPr/>
          <p:nvPr/>
        </p:nvSpPr>
        <p:spPr>
          <a:xfrm>
            <a:off x="4071726" y="3113356"/>
            <a:ext cx="1100297" cy="1068818"/>
          </a:xfrm>
          <a:prstGeom prst="rect">
            <a:avLst/>
          </a:prstGeom>
          <a:solidFill>
            <a:srgbClr val="17375E">
              <a:alpha val="69804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Trebuchet MS" panose="020B070302020209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86C8549-8A7B-4741-8F80-6612056DE868}"/>
              </a:ext>
            </a:extLst>
          </p:cNvPr>
          <p:cNvSpPr/>
          <p:nvPr/>
        </p:nvSpPr>
        <p:spPr>
          <a:xfrm>
            <a:off x="5264212" y="2819947"/>
            <a:ext cx="1100297" cy="1362227"/>
          </a:xfrm>
          <a:prstGeom prst="rect">
            <a:avLst/>
          </a:prstGeom>
          <a:solidFill>
            <a:schemeClr val="tx2">
              <a:lumMod val="75000"/>
              <a:alpha val="8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Trebuchet MS" panose="020B070302020209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26FFED9-8F18-BD4E-B4D7-10E974280E13}"/>
              </a:ext>
            </a:extLst>
          </p:cNvPr>
          <p:cNvSpPr/>
          <p:nvPr/>
        </p:nvSpPr>
        <p:spPr>
          <a:xfrm>
            <a:off x="6456699" y="2472000"/>
            <a:ext cx="1100297" cy="1710174"/>
          </a:xfrm>
          <a:prstGeom prst="rect">
            <a:avLst/>
          </a:prstGeom>
          <a:solidFill>
            <a:schemeClr val="accent1">
              <a:lumMod val="75000"/>
              <a:alpha val="8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Trebuchet MS" panose="020B070302020209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38565FE-1FE5-C84E-B198-6512FA4F0919}"/>
              </a:ext>
            </a:extLst>
          </p:cNvPr>
          <p:cNvSpPr/>
          <p:nvPr/>
        </p:nvSpPr>
        <p:spPr>
          <a:xfrm>
            <a:off x="7649185" y="2186250"/>
            <a:ext cx="1100297" cy="1995924"/>
          </a:xfrm>
          <a:prstGeom prst="rect">
            <a:avLst/>
          </a:prstGeom>
          <a:solidFill>
            <a:schemeClr val="accent1">
              <a:lumMod val="75000"/>
              <a:alpha val="8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Trebuchet MS" panose="020B070302020209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03E79FC-E5F6-5447-BFAE-F710ED6C412C}"/>
              </a:ext>
            </a:extLst>
          </p:cNvPr>
          <p:cNvSpPr txBox="1"/>
          <p:nvPr/>
        </p:nvSpPr>
        <p:spPr>
          <a:xfrm>
            <a:off x="8508309" y="4314487"/>
            <a:ext cx="478016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i="1" dirty="0">
                <a:solidFill>
                  <a:srgbClr val="C2DB31"/>
                </a:solidFill>
                <a:latin typeface="Trebuchet MS" panose="020B0703020202090204" pitchFamily="34" charset="0"/>
              </a:rPr>
              <a:t>Time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2F4AC9D-777B-CE4F-8218-6A7C59428EB8}"/>
              </a:ext>
            </a:extLst>
          </p:cNvPr>
          <p:cNvSpPr txBox="1"/>
          <p:nvPr/>
        </p:nvSpPr>
        <p:spPr>
          <a:xfrm>
            <a:off x="593058" y="3266122"/>
            <a:ext cx="10872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“ Define data and sources ”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35E1C1B-005D-044A-A739-FB7682F93425}"/>
              </a:ext>
            </a:extLst>
          </p:cNvPr>
          <p:cNvSpPr txBox="1"/>
          <p:nvPr/>
        </p:nvSpPr>
        <p:spPr>
          <a:xfrm>
            <a:off x="611833" y="3662820"/>
            <a:ext cx="98008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</a:rPr>
              <a:t>BMS, ERP, Serviceability data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21B9DBA-F8AB-E045-9C5E-0C87F66AAFCD}"/>
              </a:ext>
            </a:extLst>
          </p:cNvPr>
          <p:cNvSpPr txBox="1"/>
          <p:nvPr/>
        </p:nvSpPr>
        <p:spPr>
          <a:xfrm>
            <a:off x="1735708" y="3279074"/>
            <a:ext cx="10926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“ Get plugged in”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AF7835B-F12B-9B45-BBD5-9E2F01109332}"/>
              </a:ext>
            </a:extLst>
          </p:cNvPr>
          <p:cNvSpPr txBox="1"/>
          <p:nvPr/>
        </p:nvSpPr>
        <p:spPr>
          <a:xfrm>
            <a:off x="1745751" y="3597442"/>
            <a:ext cx="9806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</a:rPr>
              <a:t>Edge Gateways &amp; Cloud data model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F400151-F50D-4141-9AAB-6AB880F6D039}"/>
              </a:ext>
            </a:extLst>
          </p:cNvPr>
          <p:cNvSpPr txBox="1"/>
          <p:nvPr/>
        </p:nvSpPr>
        <p:spPr>
          <a:xfrm>
            <a:off x="2954601" y="3407820"/>
            <a:ext cx="9914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</a:rPr>
              <a:t>Telemetry dashboards for CXO, Ops &amp; Process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08727D1-8A8B-8548-A2F8-990F5316F836}"/>
              </a:ext>
            </a:extLst>
          </p:cNvPr>
          <p:cNvSpPr txBox="1"/>
          <p:nvPr/>
        </p:nvSpPr>
        <p:spPr>
          <a:xfrm>
            <a:off x="2883771" y="2971856"/>
            <a:ext cx="11225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“ See what is happening”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134A6A8-B6F1-5E48-89A2-49FD72077F4B}"/>
              </a:ext>
            </a:extLst>
          </p:cNvPr>
          <p:cNvSpPr txBox="1"/>
          <p:nvPr/>
        </p:nvSpPr>
        <p:spPr>
          <a:xfrm>
            <a:off x="4061683" y="2758430"/>
            <a:ext cx="1217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“ Understand causes and impacts “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80CF0DF-D91C-D74C-8665-740EFDC2DD31}"/>
              </a:ext>
            </a:extLst>
          </p:cNvPr>
          <p:cNvSpPr txBox="1"/>
          <p:nvPr/>
        </p:nvSpPr>
        <p:spPr>
          <a:xfrm>
            <a:off x="5239257" y="2456605"/>
            <a:ext cx="11252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“ Predict what will happen“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1DE2AAE-2C5A-F647-ADB1-BCC112D85CAA}"/>
              </a:ext>
            </a:extLst>
          </p:cNvPr>
          <p:cNvSpPr txBox="1"/>
          <p:nvPr/>
        </p:nvSpPr>
        <p:spPr>
          <a:xfrm>
            <a:off x="6429774" y="2114408"/>
            <a:ext cx="11252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“ Self optimizing response “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5FE8E46-41D7-AB47-91A6-F5F2CF52A897}"/>
              </a:ext>
            </a:extLst>
          </p:cNvPr>
          <p:cNvSpPr txBox="1"/>
          <p:nvPr/>
        </p:nvSpPr>
        <p:spPr>
          <a:xfrm>
            <a:off x="7633097" y="1812583"/>
            <a:ext cx="11252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“ New services and business models“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C9381EF-5CF1-8B4E-9E52-BFE725E2BF40}"/>
              </a:ext>
            </a:extLst>
          </p:cNvPr>
          <p:cNvSpPr txBox="1"/>
          <p:nvPr/>
        </p:nvSpPr>
        <p:spPr>
          <a:xfrm>
            <a:off x="4124918" y="3172337"/>
            <a:ext cx="966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</a:rPr>
              <a:t>Time series/ Historical data and data object model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F9C1A64-8BF4-8746-ABE3-2EC0115C4301}"/>
              </a:ext>
            </a:extLst>
          </p:cNvPr>
          <p:cNvSpPr txBox="1"/>
          <p:nvPr/>
        </p:nvSpPr>
        <p:spPr>
          <a:xfrm>
            <a:off x="5331979" y="2874103"/>
            <a:ext cx="92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</a:rPr>
              <a:t>ML data models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2BC519D-02EE-4442-8DCD-E7FCC7EF9CE0}"/>
              </a:ext>
            </a:extLst>
          </p:cNvPr>
          <p:cNvSpPr txBox="1"/>
          <p:nvPr/>
        </p:nvSpPr>
        <p:spPr>
          <a:xfrm>
            <a:off x="6522135" y="2563470"/>
            <a:ext cx="91242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</a:rPr>
              <a:t>Digital feedback, auto-Ticket generation &amp; resolution.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5EE8C6F-85B8-2842-A7D3-1DEA9F8E936B}"/>
              </a:ext>
            </a:extLst>
          </p:cNvPr>
          <p:cNvSpPr txBox="1"/>
          <p:nvPr/>
        </p:nvSpPr>
        <p:spPr>
          <a:xfrm>
            <a:off x="7715400" y="2283451"/>
            <a:ext cx="948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</a:rPr>
              <a:t>Offer as value added service with core products.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E6A7901-6935-8C49-BD77-C77109F485D2}"/>
              </a:ext>
            </a:extLst>
          </p:cNvPr>
          <p:cNvSpPr txBox="1"/>
          <p:nvPr/>
        </p:nvSpPr>
        <p:spPr>
          <a:xfrm>
            <a:off x="1409315" y="1816137"/>
            <a:ext cx="17092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C2DB31"/>
                </a:solidFill>
                <a:latin typeface="Trebuchet MS" panose="020B0703020202090204" pitchFamily="34" charset="0"/>
              </a:rPr>
              <a:t>CONNECTED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F7294EF-50EC-8347-9A18-06A46D6C8BCC}"/>
              </a:ext>
            </a:extLst>
          </p:cNvPr>
          <p:cNvSpPr txBox="1"/>
          <p:nvPr/>
        </p:nvSpPr>
        <p:spPr>
          <a:xfrm>
            <a:off x="4342615" y="1326933"/>
            <a:ext cx="15427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C2DB31"/>
                </a:solidFill>
                <a:latin typeface="Trebuchet MS" panose="020B0703020202090204" pitchFamily="34" charset="0"/>
              </a:rPr>
              <a:t>PREDICTIVE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B5A0136-7A30-1B4F-89FA-E469CA136FB4}"/>
              </a:ext>
            </a:extLst>
          </p:cNvPr>
          <p:cNvSpPr txBox="1"/>
          <p:nvPr/>
        </p:nvSpPr>
        <p:spPr>
          <a:xfrm>
            <a:off x="7149901" y="801853"/>
            <a:ext cx="156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C2DB31"/>
                </a:solidFill>
                <a:latin typeface="Trebuchet MS" panose="020B0703020202090204" pitchFamily="34" charset="0"/>
              </a:rPr>
              <a:t>COGNITIVE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63EC8193-CEBD-4F4A-B385-956940B9141E}"/>
              </a:ext>
            </a:extLst>
          </p:cNvPr>
          <p:cNvCxnSpPr>
            <a:cxnSpLocks/>
          </p:cNvCxnSpPr>
          <p:nvPr/>
        </p:nvCxnSpPr>
        <p:spPr>
          <a:xfrm flipV="1">
            <a:off x="637771" y="2755141"/>
            <a:ext cx="3128397" cy="3290"/>
          </a:xfrm>
          <a:prstGeom prst="line">
            <a:avLst/>
          </a:prstGeom>
          <a:ln w="25400">
            <a:solidFill>
              <a:srgbClr val="C2DB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D4969E4-9EF1-864A-8F01-01F1AE36D826}"/>
              </a:ext>
            </a:extLst>
          </p:cNvPr>
          <p:cNvCxnSpPr>
            <a:cxnSpLocks/>
          </p:cNvCxnSpPr>
          <p:nvPr/>
        </p:nvCxnSpPr>
        <p:spPr>
          <a:xfrm flipV="1">
            <a:off x="4071725" y="2196934"/>
            <a:ext cx="2191099" cy="7637"/>
          </a:xfrm>
          <a:prstGeom prst="line">
            <a:avLst/>
          </a:prstGeom>
          <a:ln w="25400">
            <a:solidFill>
              <a:srgbClr val="C2DB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76AB69B8-9D79-694D-BC38-FC8EA36C7180}"/>
              </a:ext>
            </a:extLst>
          </p:cNvPr>
          <p:cNvCxnSpPr>
            <a:cxnSpLocks/>
          </p:cNvCxnSpPr>
          <p:nvPr/>
        </p:nvCxnSpPr>
        <p:spPr>
          <a:xfrm>
            <a:off x="6636941" y="1618623"/>
            <a:ext cx="1985798" cy="0"/>
          </a:xfrm>
          <a:prstGeom prst="line">
            <a:avLst/>
          </a:prstGeom>
          <a:ln w="25400">
            <a:solidFill>
              <a:srgbClr val="C2DB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232DC7E7-5B99-4A4B-8265-FF66EB29078A}"/>
              </a:ext>
            </a:extLst>
          </p:cNvPr>
          <p:cNvCxnSpPr>
            <a:cxnSpLocks/>
          </p:cNvCxnSpPr>
          <p:nvPr/>
        </p:nvCxnSpPr>
        <p:spPr>
          <a:xfrm flipV="1">
            <a:off x="6269400" y="1618015"/>
            <a:ext cx="367541" cy="586556"/>
          </a:xfrm>
          <a:prstGeom prst="line">
            <a:avLst/>
          </a:prstGeom>
          <a:ln w="25400">
            <a:solidFill>
              <a:srgbClr val="C2DB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1E898133-CCA1-8147-8348-F3CAD61CA895}"/>
              </a:ext>
            </a:extLst>
          </p:cNvPr>
          <p:cNvCxnSpPr>
            <a:cxnSpLocks/>
          </p:cNvCxnSpPr>
          <p:nvPr/>
        </p:nvCxnSpPr>
        <p:spPr>
          <a:xfrm flipV="1">
            <a:off x="3751224" y="2199752"/>
            <a:ext cx="320501" cy="561737"/>
          </a:xfrm>
          <a:prstGeom prst="line">
            <a:avLst/>
          </a:prstGeom>
          <a:ln w="25400">
            <a:solidFill>
              <a:srgbClr val="C2DB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08B47F97-59A1-3A40-B586-A2BB4CE62E95}"/>
              </a:ext>
            </a:extLst>
          </p:cNvPr>
          <p:cNvSpPr txBox="1"/>
          <p:nvPr/>
        </p:nvSpPr>
        <p:spPr>
          <a:xfrm>
            <a:off x="625218" y="2451938"/>
            <a:ext cx="519694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13" i="1" dirty="0">
                <a:solidFill>
                  <a:srgbClr val="C2DB31"/>
                </a:solidFill>
                <a:latin typeface="Trebuchet MS" panose="020B0703020202090204" pitchFamily="34" charset="0"/>
              </a:rPr>
              <a:t>Phase</a:t>
            </a: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987EB810-FDE1-7F4B-B6BA-6FBA693E79CD}"/>
              </a:ext>
            </a:extLst>
          </p:cNvPr>
          <p:cNvSpPr/>
          <p:nvPr/>
        </p:nvSpPr>
        <p:spPr>
          <a:xfrm>
            <a:off x="1933543" y="2633016"/>
            <a:ext cx="284253" cy="284253"/>
          </a:xfrm>
          <a:prstGeom prst="ellipse">
            <a:avLst/>
          </a:prstGeom>
          <a:solidFill>
            <a:srgbClr val="C2D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50" b="1" dirty="0">
                <a:solidFill>
                  <a:schemeClr val="tx1"/>
                </a:solidFill>
                <a:latin typeface="Trebuchet MS" panose="020B0703020202090204" pitchFamily="34" charset="0"/>
              </a:rPr>
              <a:t>1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4CBBBF56-74FB-404E-8F1E-69749AB4762D}"/>
              </a:ext>
            </a:extLst>
          </p:cNvPr>
          <p:cNvSpPr/>
          <p:nvPr/>
        </p:nvSpPr>
        <p:spPr>
          <a:xfrm>
            <a:off x="4887769" y="2062445"/>
            <a:ext cx="284253" cy="284253"/>
          </a:xfrm>
          <a:prstGeom prst="ellipse">
            <a:avLst/>
          </a:prstGeom>
          <a:solidFill>
            <a:srgbClr val="C2D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50" b="1" dirty="0">
                <a:solidFill>
                  <a:schemeClr val="tx1"/>
                </a:solidFill>
                <a:latin typeface="Trebuchet MS" panose="020B0703020202090204" pitchFamily="34" charset="0"/>
              </a:rPr>
              <a:t>2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25A64A0B-0140-CF47-8898-15794F9313B7}"/>
              </a:ext>
            </a:extLst>
          </p:cNvPr>
          <p:cNvSpPr/>
          <p:nvPr/>
        </p:nvSpPr>
        <p:spPr>
          <a:xfrm>
            <a:off x="7497115" y="1471256"/>
            <a:ext cx="284253" cy="284253"/>
          </a:xfrm>
          <a:prstGeom prst="ellipse">
            <a:avLst/>
          </a:prstGeom>
          <a:solidFill>
            <a:srgbClr val="C2D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50" b="1" dirty="0">
                <a:solidFill>
                  <a:schemeClr val="tx1"/>
                </a:solidFill>
                <a:latin typeface="Trebuchet MS" panose="020B0703020202090204" pitchFamily="34" charset="0"/>
              </a:rPr>
              <a:t>3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0A8DCA0-3CF1-1647-992A-AAE2D8971EF4}"/>
              </a:ext>
            </a:extLst>
          </p:cNvPr>
          <p:cNvSpPr txBox="1"/>
          <p:nvPr/>
        </p:nvSpPr>
        <p:spPr>
          <a:xfrm>
            <a:off x="1409315" y="2120378"/>
            <a:ext cx="1880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8588" indent="-128588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Improved visibility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Enhance productivity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250C1BB-7823-4A49-A384-B83D4E4E3F5C}"/>
              </a:ext>
            </a:extLst>
          </p:cNvPr>
          <p:cNvSpPr txBox="1"/>
          <p:nvPr/>
        </p:nvSpPr>
        <p:spPr>
          <a:xfrm>
            <a:off x="4342615" y="1617184"/>
            <a:ext cx="1880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8588" indent="-128588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Improved Service level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Reduce lead time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0260AA06-5AE7-2D4E-8037-5AFEB45E3430}"/>
              </a:ext>
            </a:extLst>
          </p:cNvPr>
          <p:cNvSpPr txBox="1"/>
          <p:nvPr/>
        </p:nvSpPr>
        <p:spPr>
          <a:xfrm>
            <a:off x="7149901" y="1085506"/>
            <a:ext cx="1618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8588" indent="-128588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Improved Service level</a:t>
            </a:r>
          </a:p>
          <a:p>
            <a:pPr marL="128588" indent="-128588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Reduce lead time</a:t>
            </a:r>
          </a:p>
        </p:txBody>
      </p:sp>
    </p:spTree>
    <p:extLst>
      <p:ext uri="{BB962C8B-B14F-4D97-AF65-F5344CB8AC3E}">
        <p14:creationId xmlns:p14="http://schemas.microsoft.com/office/powerpoint/2010/main" val="24200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F3306-CFC3-4991-A093-4215ABB76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11"/>
            <a:ext cx="7693101" cy="461655"/>
          </a:xfrm>
        </p:spPr>
        <p:txBody>
          <a:bodyPr>
            <a:noAutofit/>
          </a:bodyPr>
          <a:lstStyle/>
          <a:p>
            <a:r>
              <a:rPr lang="en-US" dirty="0"/>
              <a:t>AUTOMATION: TECHNICAL ARCHITECTURE</a:t>
            </a:r>
          </a:p>
        </p:txBody>
      </p:sp>
      <p:sp>
        <p:nvSpPr>
          <p:cNvPr id="145" name="Rectangle: Rounded Corners 2">
            <a:extLst>
              <a:ext uri="{FF2B5EF4-FFF2-40B4-BE49-F238E27FC236}">
                <a16:creationId xmlns:a16="http://schemas.microsoft.com/office/drawing/2014/main" id="{4A047AA1-4482-4CD1-BFBD-398A9EA7CB94}"/>
              </a:ext>
            </a:extLst>
          </p:cNvPr>
          <p:cNvSpPr/>
          <p:nvPr/>
        </p:nvSpPr>
        <p:spPr>
          <a:xfrm>
            <a:off x="323850" y="770701"/>
            <a:ext cx="3517267" cy="224002"/>
          </a:xfrm>
          <a:prstGeom prst="roundRect">
            <a:avLst>
              <a:gd name="adj" fmla="val 50000"/>
            </a:avLst>
          </a:prstGeom>
          <a:solidFill>
            <a:srgbClr val="C2DB31"/>
          </a:solidFill>
          <a:ln>
            <a:solidFill>
              <a:schemeClr val="bg1"/>
            </a:solidFill>
          </a:ln>
          <a:effectLst/>
        </p:spPr>
        <p:txBody>
          <a:bodyPr spcFirstLastPara="0" vert="horz" wrap="square" lIns="18076" tIns="18076" rIns="18076" bIns="18076" numCol="1" spcCol="1270" anchor="ctr" anchorCtr="0">
            <a:noAutofit/>
          </a:bodyPr>
          <a:lstStyle/>
          <a:p>
            <a:pPr algn="ctr" defTabSz="35558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b="1" dirty="0">
                <a:latin typeface="Trebuchet MS" panose="020B0703020202090204" pitchFamily="34" charset="0"/>
              </a:rPr>
              <a:t>Site Equipment</a:t>
            </a:r>
          </a:p>
        </p:txBody>
      </p:sp>
      <p:sp>
        <p:nvSpPr>
          <p:cNvPr id="5" name="Rounded Rectangle 36">
            <a:extLst>
              <a:ext uri="{FF2B5EF4-FFF2-40B4-BE49-F238E27FC236}">
                <a16:creationId xmlns:a16="http://schemas.microsoft.com/office/drawing/2014/main" id="{A3BA684D-7DE6-4C94-9603-6D9FEC1B5599}"/>
              </a:ext>
            </a:extLst>
          </p:cNvPr>
          <p:cNvSpPr/>
          <p:nvPr/>
        </p:nvSpPr>
        <p:spPr>
          <a:xfrm>
            <a:off x="1543733" y="3613481"/>
            <a:ext cx="656322" cy="261786"/>
          </a:xfrm>
          <a:prstGeom prst="roundRect">
            <a:avLst/>
          </a:prstGeom>
          <a:noFill/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L2 switch</a:t>
            </a:r>
          </a:p>
        </p:txBody>
      </p:sp>
      <p:sp>
        <p:nvSpPr>
          <p:cNvPr id="17" name="Rounded Rectangle 36">
            <a:extLst>
              <a:ext uri="{FF2B5EF4-FFF2-40B4-BE49-F238E27FC236}">
                <a16:creationId xmlns:a16="http://schemas.microsoft.com/office/drawing/2014/main" id="{EECA628D-7D4B-4F26-AA93-4FF4C7DB8E1C}"/>
              </a:ext>
            </a:extLst>
          </p:cNvPr>
          <p:cNvSpPr/>
          <p:nvPr/>
        </p:nvSpPr>
        <p:spPr>
          <a:xfrm>
            <a:off x="511573" y="3620802"/>
            <a:ext cx="744461" cy="26178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UPS-1</a:t>
            </a:r>
          </a:p>
        </p:txBody>
      </p:sp>
      <p:sp>
        <p:nvSpPr>
          <p:cNvPr id="27" name="Rounded Rectangle 36">
            <a:extLst>
              <a:ext uri="{FF2B5EF4-FFF2-40B4-BE49-F238E27FC236}">
                <a16:creationId xmlns:a16="http://schemas.microsoft.com/office/drawing/2014/main" id="{02344E82-7ECD-4F26-AA90-24CF4F652529}"/>
              </a:ext>
            </a:extLst>
          </p:cNvPr>
          <p:cNvSpPr/>
          <p:nvPr/>
        </p:nvSpPr>
        <p:spPr>
          <a:xfrm>
            <a:off x="596611" y="4206584"/>
            <a:ext cx="519392" cy="25136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TX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4F492691-51F5-4226-BFEA-5D7E6F91DA64}"/>
              </a:ext>
            </a:extLst>
          </p:cNvPr>
          <p:cNvCxnSpPr>
            <a:cxnSpLocks/>
          </p:cNvCxnSpPr>
          <p:nvPr/>
        </p:nvCxnSpPr>
        <p:spPr>
          <a:xfrm>
            <a:off x="860474" y="3809329"/>
            <a:ext cx="0" cy="14939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8000C564-3817-49BD-B3C8-135D3A9AEB95}"/>
              </a:ext>
            </a:extLst>
          </p:cNvPr>
          <p:cNvSpPr txBox="1"/>
          <p:nvPr/>
        </p:nvSpPr>
        <p:spPr>
          <a:xfrm>
            <a:off x="2790604" y="3537043"/>
            <a:ext cx="800016" cy="2308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Ethernet</a:t>
            </a:r>
          </a:p>
        </p:txBody>
      </p:sp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55070BF3-5F59-47ED-80B7-BB6C2B43F26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37" y="3957656"/>
            <a:ext cx="309075" cy="309075"/>
          </a:xfrm>
          <a:prstGeom prst="rect">
            <a:avLst/>
          </a:prstGeom>
        </p:spPr>
      </p:pic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CB369C2C-6F79-436F-9A58-089322E087D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329" y="3296806"/>
            <a:ext cx="344580" cy="344580"/>
          </a:xfrm>
          <a:prstGeom prst="rect">
            <a:avLst/>
          </a:prstGeom>
        </p:spPr>
      </p:pic>
      <p:sp>
        <p:nvSpPr>
          <p:cNvPr id="22" name="Rounded Rectangle 36">
            <a:extLst>
              <a:ext uri="{FF2B5EF4-FFF2-40B4-BE49-F238E27FC236}">
                <a16:creationId xmlns:a16="http://schemas.microsoft.com/office/drawing/2014/main" id="{9EAAE877-6509-4CF0-A668-33ED0EF32DF9}"/>
              </a:ext>
            </a:extLst>
          </p:cNvPr>
          <p:cNvSpPr/>
          <p:nvPr/>
        </p:nvSpPr>
        <p:spPr>
          <a:xfrm>
            <a:off x="2856029" y="2357754"/>
            <a:ext cx="720000" cy="538672"/>
          </a:xfrm>
          <a:prstGeom prst="roundRect">
            <a:avLst/>
          </a:prstGeom>
          <a:solidFill>
            <a:srgbClr val="C2D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Trebuchet MS" panose="020B0703020202090204" pitchFamily="34" charset="0"/>
              </a:rPr>
              <a:t>Smart IO interface</a:t>
            </a:r>
          </a:p>
        </p:txBody>
      </p:sp>
      <p:pic>
        <p:nvPicPr>
          <p:cNvPr id="24" name="Picture 23" descr="A close up of a logo&#10;&#10;Description automatically generated">
            <a:extLst>
              <a:ext uri="{FF2B5EF4-FFF2-40B4-BE49-F238E27FC236}">
                <a16:creationId xmlns:a16="http://schemas.microsoft.com/office/drawing/2014/main" id="{475BF09C-3045-41EC-A952-4CEAFD0C80D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340" y="2235154"/>
            <a:ext cx="1033826" cy="103382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</p:pic>
      <p:sp>
        <p:nvSpPr>
          <p:cNvPr id="26" name="Rounded Rectangle 36">
            <a:extLst>
              <a:ext uri="{FF2B5EF4-FFF2-40B4-BE49-F238E27FC236}">
                <a16:creationId xmlns:a16="http://schemas.microsoft.com/office/drawing/2014/main" id="{96BEA4DE-E712-4D05-9080-E7D7295B4F57}"/>
              </a:ext>
            </a:extLst>
          </p:cNvPr>
          <p:cNvSpPr/>
          <p:nvPr/>
        </p:nvSpPr>
        <p:spPr>
          <a:xfrm>
            <a:off x="4594457" y="3430217"/>
            <a:ext cx="1078319" cy="261786"/>
          </a:xfrm>
          <a:prstGeom prst="roundRect">
            <a:avLst/>
          </a:prstGeom>
          <a:solidFill>
            <a:srgbClr val="C2DB3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Trebuchet MS" panose="020B0703020202090204" pitchFamily="34" charset="0"/>
              </a:rPr>
              <a:t>IOT Gateway</a:t>
            </a:r>
          </a:p>
        </p:txBody>
      </p:sp>
      <p:sp>
        <p:nvSpPr>
          <p:cNvPr id="28" name="Rounded Rectangle 36">
            <a:extLst>
              <a:ext uri="{FF2B5EF4-FFF2-40B4-BE49-F238E27FC236}">
                <a16:creationId xmlns:a16="http://schemas.microsoft.com/office/drawing/2014/main" id="{0FBCD82A-DBF0-418A-A3E6-E3620C53E68F}"/>
              </a:ext>
            </a:extLst>
          </p:cNvPr>
          <p:cNvSpPr/>
          <p:nvPr/>
        </p:nvSpPr>
        <p:spPr>
          <a:xfrm>
            <a:off x="2727865" y="3900237"/>
            <a:ext cx="582964" cy="2324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OPC</a:t>
            </a:r>
          </a:p>
        </p:txBody>
      </p:sp>
      <p:sp>
        <p:nvSpPr>
          <p:cNvPr id="29" name="Rounded Rectangle 36">
            <a:extLst>
              <a:ext uri="{FF2B5EF4-FFF2-40B4-BE49-F238E27FC236}">
                <a16:creationId xmlns:a16="http://schemas.microsoft.com/office/drawing/2014/main" id="{30410DC0-20ED-4122-B141-C6DED359ED00}"/>
              </a:ext>
            </a:extLst>
          </p:cNvPr>
          <p:cNvSpPr/>
          <p:nvPr/>
        </p:nvSpPr>
        <p:spPr>
          <a:xfrm>
            <a:off x="2856029" y="1132018"/>
            <a:ext cx="720000" cy="1174020"/>
          </a:xfrm>
          <a:prstGeom prst="roundRect">
            <a:avLst/>
          </a:prstGeom>
          <a:solidFill>
            <a:srgbClr val="C2D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Trebuchet MS" panose="020B0703020202090204" pitchFamily="34" charset="0"/>
              </a:rPr>
              <a:t>Multiple Energy meters</a:t>
            </a:r>
          </a:p>
        </p:txBody>
      </p: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99E21E6A-4548-4199-85AC-37B7102C3AF0}"/>
              </a:ext>
            </a:extLst>
          </p:cNvPr>
          <p:cNvCxnSpPr>
            <a:cxnSpLocks/>
          </p:cNvCxnSpPr>
          <p:nvPr/>
        </p:nvCxnSpPr>
        <p:spPr>
          <a:xfrm rot="16200000">
            <a:off x="2648420" y="1978265"/>
            <a:ext cx="0" cy="28800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Rounded Rectangle 36">
            <a:extLst>
              <a:ext uri="{FF2B5EF4-FFF2-40B4-BE49-F238E27FC236}">
                <a16:creationId xmlns:a16="http://schemas.microsoft.com/office/drawing/2014/main" id="{B3111DFD-AD08-4E1C-A211-0FF3404C439F}"/>
              </a:ext>
            </a:extLst>
          </p:cNvPr>
          <p:cNvSpPr/>
          <p:nvPr/>
        </p:nvSpPr>
        <p:spPr>
          <a:xfrm>
            <a:off x="1400123" y="4080732"/>
            <a:ext cx="943544" cy="435705"/>
          </a:xfrm>
          <a:prstGeom prst="roundRect">
            <a:avLst/>
          </a:prstGeom>
          <a:solidFill>
            <a:srgbClr val="C2D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Trebuchet MS" panose="020B0703020202090204" pitchFamily="34" charset="0"/>
              </a:rPr>
              <a:t>Transformers (LT &amp; HT)</a:t>
            </a:r>
          </a:p>
        </p:txBody>
      </p:sp>
      <p:sp>
        <p:nvSpPr>
          <p:cNvPr id="33" name="Rounded Rectangle 36">
            <a:extLst>
              <a:ext uri="{FF2B5EF4-FFF2-40B4-BE49-F238E27FC236}">
                <a16:creationId xmlns:a16="http://schemas.microsoft.com/office/drawing/2014/main" id="{E0BA3C6C-981F-4B24-AF70-ED6E92799F55}"/>
              </a:ext>
            </a:extLst>
          </p:cNvPr>
          <p:cNvSpPr/>
          <p:nvPr/>
        </p:nvSpPr>
        <p:spPr>
          <a:xfrm>
            <a:off x="330987" y="1101239"/>
            <a:ext cx="2116912" cy="261786"/>
          </a:xfrm>
          <a:prstGeom prst="roundRect">
            <a:avLst/>
          </a:prstGeom>
          <a:noFill/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POWER</a:t>
            </a:r>
          </a:p>
        </p:txBody>
      </p:sp>
      <p:sp>
        <p:nvSpPr>
          <p:cNvPr id="34" name="Rounded Rectangle 36">
            <a:extLst>
              <a:ext uri="{FF2B5EF4-FFF2-40B4-BE49-F238E27FC236}">
                <a16:creationId xmlns:a16="http://schemas.microsoft.com/office/drawing/2014/main" id="{C80A7AE0-9724-4279-95DC-6A327F4AB9A8}"/>
              </a:ext>
            </a:extLst>
          </p:cNvPr>
          <p:cNvSpPr/>
          <p:nvPr/>
        </p:nvSpPr>
        <p:spPr>
          <a:xfrm>
            <a:off x="1453967" y="1423236"/>
            <a:ext cx="979064" cy="261786"/>
          </a:xfrm>
          <a:prstGeom prst="roundRect">
            <a:avLst/>
          </a:prstGeom>
          <a:noFill/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Busway Sensors</a:t>
            </a:r>
          </a:p>
        </p:txBody>
      </p:sp>
      <p:sp>
        <p:nvSpPr>
          <p:cNvPr id="35" name="Rounded Rectangle 36">
            <a:extLst>
              <a:ext uri="{FF2B5EF4-FFF2-40B4-BE49-F238E27FC236}">
                <a16:creationId xmlns:a16="http://schemas.microsoft.com/office/drawing/2014/main" id="{5A5C7C23-1A2F-47B8-9F15-DCF13863AE8E}"/>
              </a:ext>
            </a:extLst>
          </p:cNvPr>
          <p:cNvSpPr/>
          <p:nvPr/>
        </p:nvSpPr>
        <p:spPr>
          <a:xfrm>
            <a:off x="330987" y="1424080"/>
            <a:ext cx="979064" cy="568361"/>
          </a:xfrm>
          <a:prstGeom prst="roundRect">
            <a:avLst/>
          </a:prstGeom>
          <a:noFill/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Chiller Plant</a:t>
            </a:r>
          </a:p>
        </p:txBody>
      </p:sp>
      <p:sp>
        <p:nvSpPr>
          <p:cNvPr id="36" name="Rounded Rectangle 36">
            <a:extLst>
              <a:ext uri="{FF2B5EF4-FFF2-40B4-BE49-F238E27FC236}">
                <a16:creationId xmlns:a16="http://schemas.microsoft.com/office/drawing/2014/main" id="{46D15131-6FFE-4C54-8989-905BC1EDA8F0}"/>
              </a:ext>
            </a:extLst>
          </p:cNvPr>
          <p:cNvSpPr/>
          <p:nvPr/>
        </p:nvSpPr>
        <p:spPr>
          <a:xfrm>
            <a:off x="1453967" y="1722875"/>
            <a:ext cx="979064" cy="261786"/>
          </a:xfrm>
          <a:prstGeom prst="roundRect">
            <a:avLst/>
          </a:prstGeom>
          <a:noFill/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DG</a:t>
            </a:r>
          </a:p>
        </p:txBody>
      </p:sp>
      <p:sp>
        <p:nvSpPr>
          <p:cNvPr id="41" name="Rounded Rectangle 36">
            <a:extLst>
              <a:ext uri="{FF2B5EF4-FFF2-40B4-BE49-F238E27FC236}">
                <a16:creationId xmlns:a16="http://schemas.microsoft.com/office/drawing/2014/main" id="{0A0C13E1-0369-4F47-85F6-63DA1A667E21}"/>
              </a:ext>
            </a:extLst>
          </p:cNvPr>
          <p:cNvSpPr/>
          <p:nvPr/>
        </p:nvSpPr>
        <p:spPr>
          <a:xfrm>
            <a:off x="330987" y="2053496"/>
            <a:ext cx="979064" cy="926630"/>
          </a:xfrm>
          <a:prstGeom prst="roundRect">
            <a:avLst/>
          </a:prstGeom>
          <a:noFill/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Multiple PACs/ CRAH/ AHU</a:t>
            </a:r>
          </a:p>
        </p:txBody>
      </p:sp>
      <p:sp>
        <p:nvSpPr>
          <p:cNvPr id="57" name="Rounded Rectangle 36">
            <a:extLst>
              <a:ext uri="{FF2B5EF4-FFF2-40B4-BE49-F238E27FC236}">
                <a16:creationId xmlns:a16="http://schemas.microsoft.com/office/drawing/2014/main" id="{E5488027-6D74-48C4-8874-58D319D7F15E}"/>
              </a:ext>
            </a:extLst>
          </p:cNvPr>
          <p:cNvSpPr/>
          <p:nvPr/>
        </p:nvSpPr>
        <p:spPr>
          <a:xfrm>
            <a:off x="1442909" y="2352446"/>
            <a:ext cx="998203" cy="627685"/>
          </a:xfrm>
          <a:prstGeom prst="roundRect">
            <a:avLst>
              <a:gd name="adj" fmla="val 9545"/>
            </a:avLst>
          </a:prstGeom>
          <a:noFill/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  <a:ea typeface="Calibri" panose="020F0502020204030204"/>
                <a:cs typeface="Calibri" panose="020F0502020204030204"/>
                <a:sym typeface="Calibri" panose="020F0502020204030204"/>
              </a:rPr>
              <a:t>Ops Equipment</a:t>
            </a:r>
          </a:p>
          <a:p>
            <a:pPr algn="ctr"/>
            <a:endParaRPr lang="en-US" sz="900" dirty="0">
              <a:solidFill>
                <a:schemeClr val="bg1"/>
              </a:solidFill>
              <a:latin typeface="Trebuchet MS" panose="020B0703020202090204" pitchFamily="34" charset="0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algn="ctr"/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  <a:ea typeface="Calibri" panose="020F0502020204030204"/>
                <a:cs typeface="Calibri" panose="020F0502020204030204"/>
                <a:sym typeface="Calibri" panose="020F0502020204030204"/>
              </a:rPr>
              <a:t>Safety &amp; Security Equipment</a:t>
            </a:r>
            <a:endParaRPr lang="en-US" sz="9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59" name="Rounded Rectangle 36">
            <a:extLst>
              <a:ext uri="{FF2B5EF4-FFF2-40B4-BE49-F238E27FC236}">
                <a16:creationId xmlns:a16="http://schemas.microsoft.com/office/drawing/2014/main" id="{45601365-C1C2-C346-9180-BE9F39A062DF}"/>
              </a:ext>
            </a:extLst>
          </p:cNvPr>
          <p:cNvSpPr/>
          <p:nvPr/>
        </p:nvSpPr>
        <p:spPr>
          <a:xfrm>
            <a:off x="1454215" y="2030449"/>
            <a:ext cx="979064" cy="261786"/>
          </a:xfrm>
          <a:prstGeom prst="roundRect">
            <a:avLst/>
          </a:prstGeom>
          <a:noFill/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UPS</a:t>
            </a:r>
          </a:p>
        </p:txBody>
      </p:sp>
      <p:sp>
        <p:nvSpPr>
          <p:cNvPr id="16" name="Rounded Rectangle 36">
            <a:extLst>
              <a:ext uri="{FF2B5EF4-FFF2-40B4-BE49-F238E27FC236}">
                <a16:creationId xmlns:a16="http://schemas.microsoft.com/office/drawing/2014/main" id="{F30FA80B-7021-4030-A06D-125D96AAAAF6}"/>
              </a:ext>
            </a:extLst>
          </p:cNvPr>
          <p:cNvSpPr/>
          <p:nvPr/>
        </p:nvSpPr>
        <p:spPr>
          <a:xfrm>
            <a:off x="1442909" y="3069347"/>
            <a:ext cx="986670" cy="454918"/>
          </a:xfrm>
          <a:prstGeom prst="roundRect">
            <a:avLst/>
          </a:prstGeom>
          <a:solidFill>
            <a:srgbClr val="C2D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Trebuchet MS" panose="020B0703020202090204" pitchFamily="34" charset="0"/>
                <a:ea typeface="Calibri" panose="020F0502020204030204"/>
                <a:cs typeface="Calibri" panose="020F0502020204030204"/>
                <a:sym typeface="Calibri" panose="020F0502020204030204"/>
              </a:rPr>
              <a:t>Temperature &amp; Humidity Sensor</a:t>
            </a:r>
            <a:endParaRPr lang="en-US" sz="900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sp>
        <p:nvSpPr>
          <p:cNvPr id="18" name="Rounded Rectangle 36">
            <a:extLst>
              <a:ext uri="{FF2B5EF4-FFF2-40B4-BE49-F238E27FC236}">
                <a16:creationId xmlns:a16="http://schemas.microsoft.com/office/drawing/2014/main" id="{53E9B9E1-90E1-4B80-ACBE-D96DC697D09B}"/>
              </a:ext>
            </a:extLst>
          </p:cNvPr>
          <p:cNvSpPr/>
          <p:nvPr/>
        </p:nvSpPr>
        <p:spPr>
          <a:xfrm>
            <a:off x="2856029" y="3012372"/>
            <a:ext cx="720000" cy="538672"/>
          </a:xfrm>
          <a:prstGeom prst="roundRect">
            <a:avLst/>
          </a:prstGeom>
          <a:solidFill>
            <a:srgbClr val="C2D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  <a:latin typeface="Trebuchet MS" panose="020B0703020202090204" pitchFamily="34" charset="0"/>
              </a:rPr>
              <a:t>Wireless/ Wired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15F400EE-246D-4D8C-BB50-3ADCA0E8B937}"/>
              </a:ext>
            </a:extLst>
          </p:cNvPr>
          <p:cNvCxnSpPr>
            <a:cxnSpLocks/>
          </p:cNvCxnSpPr>
          <p:nvPr/>
        </p:nvCxnSpPr>
        <p:spPr>
          <a:xfrm rot="16200000">
            <a:off x="2648420" y="2537291"/>
            <a:ext cx="0" cy="28800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FBBFDC5D-5334-48E6-895A-561C32980A8C}"/>
              </a:ext>
            </a:extLst>
          </p:cNvPr>
          <p:cNvCxnSpPr>
            <a:cxnSpLocks/>
          </p:cNvCxnSpPr>
          <p:nvPr/>
        </p:nvCxnSpPr>
        <p:spPr>
          <a:xfrm rot="16200000">
            <a:off x="2636887" y="3148710"/>
            <a:ext cx="0" cy="28800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3942FB61-152D-4100-A67C-8F13C4EA9138}"/>
              </a:ext>
            </a:extLst>
          </p:cNvPr>
          <p:cNvCxnSpPr>
            <a:cxnSpLocks/>
          </p:cNvCxnSpPr>
          <p:nvPr/>
        </p:nvCxnSpPr>
        <p:spPr>
          <a:xfrm>
            <a:off x="3992741" y="1188929"/>
            <a:ext cx="0" cy="3327509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D2282EF0-F4FA-4452-9181-70989458FE35}"/>
              </a:ext>
            </a:extLst>
          </p:cNvPr>
          <p:cNvCxnSpPr>
            <a:cxnSpLocks/>
          </p:cNvCxnSpPr>
          <p:nvPr/>
        </p:nvCxnSpPr>
        <p:spPr>
          <a:xfrm rot="16200000">
            <a:off x="1332855" y="3631218"/>
            <a:ext cx="0" cy="20574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1F68FCF5-B642-4422-B1FF-62F8EC722004}"/>
              </a:ext>
            </a:extLst>
          </p:cNvPr>
          <p:cNvCxnSpPr>
            <a:cxnSpLocks/>
          </p:cNvCxnSpPr>
          <p:nvPr/>
        </p:nvCxnSpPr>
        <p:spPr>
          <a:xfrm rot="16200000">
            <a:off x="1229985" y="4251172"/>
            <a:ext cx="0" cy="20574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Graphic 75" descr="Cloud">
            <a:extLst>
              <a:ext uri="{FF2B5EF4-FFF2-40B4-BE49-F238E27FC236}">
                <a16:creationId xmlns:a16="http://schemas.microsoft.com/office/drawing/2014/main" id="{78703376-DD54-4782-ADC6-1644CB10D5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44593" y="1081636"/>
            <a:ext cx="1646112" cy="1646112"/>
          </a:xfrm>
          <a:prstGeom prst="rect">
            <a:avLst/>
          </a:prstGeom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DC96EB05-41C8-496C-9B66-CCF205FDDEEE}"/>
              </a:ext>
            </a:extLst>
          </p:cNvPr>
          <p:cNvSpPr txBox="1"/>
          <p:nvPr/>
        </p:nvSpPr>
        <p:spPr>
          <a:xfrm>
            <a:off x="6829652" y="1708260"/>
            <a:ext cx="898178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50" tIns="19050" rIns="19050" bIns="19050" numCol="1" spcCol="38100" rtlCol="0" anchor="ctr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Trebuchet MS" panose="020B0703020202090204" pitchFamily="34" charset="0"/>
              </a:rPr>
              <a:t>IOT Cloud with AI/ML Algorithms</a:t>
            </a:r>
          </a:p>
        </p:txBody>
      </p: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21992C9E-1648-4621-8B41-AC02838BCEA0}"/>
              </a:ext>
            </a:extLst>
          </p:cNvPr>
          <p:cNvCxnSpPr>
            <a:cxnSpLocks/>
          </p:cNvCxnSpPr>
          <p:nvPr/>
        </p:nvCxnSpPr>
        <p:spPr>
          <a:xfrm>
            <a:off x="7292815" y="2306038"/>
            <a:ext cx="0" cy="424001"/>
          </a:xfrm>
          <a:prstGeom prst="straightConnector1">
            <a:avLst/>
          </a:prstGeom>
          <a:noFill/>
          <a:ln w="12700" cap="flat">
            <a:solidFill>
              <a:schemeClr val="accent1">
                <a:lumMod val="75000"/>
              </a:schemeClr>
            </a:solidFill>
            <a:prstDash val="solid"/>
            <a:miter lim="400000"/>
            <a:headEnd type="triangle" w="med" len="med"/>
            <a:tailEnd type="triangle" w="med" len="med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B596D926-B6B3-4A6F-A57E-440BEFD48E77}"/>
              </a:ext>
            </a:extLst>
          </p:cNvPr>
          <p:cNvCxnSpPr>
            <a:cxnSpLocks/>
          </p:cNvCxnSpPr>
          <p:nvPr/>
        </p:nvCxnSpPr>
        <p:spPr>
          <a:xfrm>
            <a:off x="6159963" y="1132018"/>
            <a:ext cx="0" cy="3384420"/>
          </a:xfrm>
          <a:prstGeom prst="line">
            <a:avLst/>
          </a:prstGeom>
          <a:noFill/>
          <a:ln w="12700" cap="flat">
            <a:solidFill>
              <a:schemeClr val="accent1">
                <a:lumMod val="60000"/>
                <a:lumOff val="40000"/>
              </a:schemeClr>
            </a:solidFill>
            <a:prstDash val="dash"/>
            <a:miter lim="400000"/>
            <a:headEnd type="oval" w="med" len="med"/>
            <a:tailEnd type="oval" w="med" len="med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0" name="Rectangle: Rounded Corners 2">
            <a:extLst>
              <a:ext uri="{FF2B5EF4-FFF2-40B4-BE49-F238E27FC236}">
                <a16:creationId xmlns:a16="http://schemas.microsoft.com/office/drawing/2014/main" id="{86707F04-D3B7-44E8-AB0A-CA55C9AFDB2E}"/>
              </a:ext>
            </a:extLst>
          </p:cNvPr>
          <p:cNvSpPr/>
          <p:nvPr/>
        </p:nvSpPr>
        <p:spPr>
          <a:xfrm>
            <a:off x="6522863" y="770701"/>
            <a:ext cx="2297287" cy="231836"/>
          </a:xfrm>
          <a:prstGeom prst="roundRect">
            <a:avLst>
              <a:gd name="adj" fmla="val 50000"/>
            </a:avLst>
          </a:prstGeom>
          <a:solidFill>
            <a:srgbClr val="C2DB31"/>
          </a:solidFill>
          <a:ln>
            <a:solidFill>
              <a:schemeClr val="bg1"/>
            </a:solidFill>
          </a:ln>
          <a:effectLst/>
        </p:spPr>
        <p:txBody>
          <a:bodyPr spcFirstLastPara="0" vert="horz" wrap="square" lIns="18076" tIns="18076" rIns="18076" bIns="18076" numCol="1" spcCol="1270" anchor="ctr" anchorCtr="0">
            <a:noAutofit/>
          </a:bodyPr>
          <a:lstStyle/>
          <a:p>
            <a:pPr algn="ctr" defTabSz="35558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b="1" dirty="0">
                <a:latin typeface="Trebuchet MS" panose="020B0703020202090204" pitchFamily="34" charset="0"/>
              </a:rPr>
              <a:t>Operation Command Center</a:t>
            </a:r>
          </a:p>
        </p:txBody>
      </p:sp>
      <p:pic>
        <p:nvPicPr>
          <p:cNvPr id="81" name="Picture 80" descr="A screen shot of an open computer sitting on top of a desk&#10;&#10;Description automatically generated">
            <a:extLst>
              <a:ext uri="{FF2B5EF4-FFF2-40B4-BE49-F238E27FC236}">
                <a16:creationId xmlns:a16="http://schemas.microsoft.com/office/drawing/2014/main" id="{EBDBD057-57C5-4D15-BF64-2A625C29461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226" y="2653777"/>
            <a:ext cx="1767584" cy="987609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0B1627FE-299B-4369-AE9F-51C279C0C5A6}"/>
              </a:ext>
            </a:extLst>
          </p:cNvPr>
          <p:cNvSpPr/>
          <p:nvPr/>
        </p:nvSpPr>
        <p:spPr>
          <a:xfrm>
            <a:off x="6472226" y="3984960"/>
            <a:ext cx="185496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Centralized dashboards, tickets and reports accessed via Laptop, Tablet, Mobile etc.</a:t>
            </a:r>
          </a:p>
        </p:txBody>
      </p:sp>
      <p:sp>
        <p:nvSpPr>
          <p:cNvPr id="83" name="Rounded Rectangle 25">
            <a:extLst>
              <a:ext uri="{FF2B5EF4-FFF2-40B4-BE49-F238E27FC236}">
                <a16:creationId xmlns:a16="http://schemas.microsoft.com/office/drawing/2014/main" id="{098A97A7-FA49-4249-B846-6DCCAF936115}"/>
              </a:ext>
            </a:extLst>
          </p:cNvPr>
          <p:cNvSpPr/>
          <p:nvPr/>
        </p:nvSpPr>
        <p:spPr>
          <a:xfrm>
            <a:off x="6609037" y="3641157"/>
            <a:ext cx="1444557" cy="307076"/>
          </a:xfrm>
          <a:prstGeom prst="roundRect">
            <a:avLst/>
          </a:prstGeom>
          <a:solidFill>
            <a:srgbClr val="C2D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  <a:latin typeface="Trebuchet MS" panose="020B0703020202090204" pitchFamily="34" charset="0"/>
                <a:cs typeface="Arial" panose="020B0604020202020204" pitchFamily="34" charset="0"/>
              </a:rPr>
              <a:t>dashboard</a:t>
            </a:r>
          </a:p>
        </p:txBody>
      </p:sp>
      <p:sp>
        <p:nvSpPr>
          <p:cNvPr id="84" name="Rectangle: Rounded Corners 2">
            <a:extLst>
              <a:ext uri="{FF2B5EF4-FFF2-40B4-BE49-F238E27FC236}">
                <a16:creationId xmlns:a16="http://schemas.microsoft.com/office/drawing/2014/main" id="{DAA56019-B3E0-455B-8B3A-B4CC1B1F0676}"/>
              </a:ext>
            </a:extLst>
          </p:cNvPr>
          <p:cNvSpPr/>
          <p:nvPr/>
        </p:nvSpPr>
        <p:spPr>
          <a:xfrm>
            <a:off x="7292815" y="2405345"/>
            <a:ext cx="822640" cy="222932"/>
          </a:xfrm>
          <a:prstGeom prst="roundRect">
            <a:avLst>
              <a:gd name="adj" fmla="val 15756"/>
            </a:avLst>
          </a:prstGeom>
          <a:noFill/>
          <a:ln>
            <a:noFill/>
          </a:ln>
          <a:effectLst/>
        </p:spPr>
        <p:txBody>
          <a:bodyPr spcFirstLastPara="0" vert="horz" wrap="square" lIns="18076" tIns="18076" rIns="18076" bIns="18076" numCol="1" spcCol="1270" anchor="ctr" anchorCtr="0">
            <a:noAutofit/>
          </a:bodyPr>
          <a:lstStyle/>
          <a:p>
            <a:pPr algn="ctr" defTabSz="35558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Internet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54DA3693-AD3A-4003-B7C8-93BB56F679A6}"/>
              </a:ext>
            </a:extLst>
          </p:cNvPr>
          <p:cNvSpPr/>
          <p:nvPr/>
        </p:nvSpPr>
        <p:spPr>
          <a:xfrm>
            <a:off x="6777808" y="3093672"/>
            <a:ext cx="131690" cy="1688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pic>
        <p:nvPicPr>
          <p:cNvPr id="87" name="Picture 86">
            <a:extLst>
              <a:ext uri="{FF2B5EF4-FFF2-40B4-BE49-F238E27FC236}">
                <a16:creationId xmlns:a16="http://schemas.microsoft.com/office/drawing/2014/main" id="{FD2E0A37-69CE-4D25-849A-09141152BB4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41327" y="2714887"/>
            <a:ext cx="1245082" cy="706881"/>
          </a:xfrm>
          <a:prstGeom prst="rect">
            <a:avLst/>
          </a:prstGeom>
        </p:spPr>
      </p:pic>
      <p:sp>
        <p:nvSpPr>
          <p:cNvPr id="88" name="Rounded Rectangle 35">
            <a:extLst>
              <a:ext uri="{FF2B5EF4-FFF2-40B4-BE49-F238E27FC236}">
                <a16:creationId xmlns:a16="http://schemas.microsoft.com/office/drawing/2014/main" id="{8BC35534-A777-4AE1-9CDD-80E7F84737EF}"/>
              </a:ext>
            </a:extLst>
          </p:cNvPr>
          <p:cNvSpPr/>
          <p:nvPr/>
        </p:nvSpPr>
        <p:spPr>
          <a:xfrm>
            <a:off x="7415033" y="1111390"/>
            <a:ext cx="1405118" cy="442739"/>
          </a:xfrm>
          <a:prstGeom prst="roundRect">
            <a:avLst/>
          </a:prstGeom>
          <a:solidFill>
            <a:srgbClr val="C2D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t"/>
          <a:lstStyle/>
          <a:p>
            <a:pPr algn="ctr"/>
            <a:r>
              <a:rPr lang="en-US" sz="1050" b="1" dirty="0">
                <a:solidFill>
                  <a:schemeClr val="tx1"/>
                </a:solidFill>
                <a:latin typeface="Trebuchet MS" panose="020B0703020202090204" pitchFamily="34" charset="0"/>
              </a:rPr>
              <a:t>3</a:t>
            </a:r>
            <a:r>
              <a:rPr lang="en-US" sz="1050" b="1" baseline="30000" dirty="0">
                <a:solidFill>
                  <a:schemeClr val="tx1"/>
                </a:solidFill>
                <a:latin typeface="Trebuchet MS" panose="020B0703020202090204" pitchFamily="34" charset="0"/>
              </a:rPr>
              <a:t>rd</a:t>
            </a:r>
            <a:r>
              <a:rPr lang="en-US" sz="1050" b="1" dirty="0">
                <a:solidFill>
                  <a:schemeClr val="tx1"/>
                </a:solidFill>
                <a:latin typeface="Trebuchet MS" panose="020B0703020202090204" pitchFamily="34" charset="0"/>
              </a:rPr>
              <a:t> party Integration - ERPs &amp; tools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6D1E3D95-F20C-48A0-98B5-B46B1BE70471}"/>
              </a:ext>
            </a:extLst>
          </p:cNvPr>
          <p:cNvCxnSpPr>
            <a:cxnSpLocks/>
            <a:endCxn id="88" idx="2"/>
          </p:cNvCxnSpPr>
          <p:nvPr/>
        </p:nvCxnSpPr>
        <p:spPr>
          <a:xfrm flipV="1">
            <a:off x="8117592" y="1554129"/>
            <a:ext cx="0" cy="37687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8E0C594B-1CF4-4ECE-AEC1-B0B67BE7FD56}"/>
              </a:ext>
            </a:extLst>
          </p:cNvPr>
          <p:cNvCxnSpPr>
            <a:cxnSpLocks/>
          </p:cNvCxnSpPr>
          <p:nvPr/>
        </p:nvCxnSpPr>
        <p:spPr>
          <a:xfrm flipH="1">
            <a:off x="7897193" y="1930999"/>
            <a:ext cx="218262" cy="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ectangle: Rounded Corners 2">
            <a:extLst>
              <a:ext uri="{FF2B5EF4-FFF2-40B4-BE49-F238E27FC236}">
                <a16:creationId xmlns:a16="http://schemas.microsoft.com/office/drawing/2014/main" id="{CD6482EC-E760-43FD-B6AF-41D5C2FD9479}"/>
              </a:ext>
            </a:extLst>
          </p:cNvPr>
          <p:cNvSpPr/>
          <p:nvPr/>
        </p:nvSpPr>
        <p:spPr>
          <a:xfrm>
            <a:off x="8247106" y="1851687"/>
            <a:ext cx="546158" cy="222932"/>
          </a:xfrm>
          <a:prstGeom prst="roundRect">
            <a:avLst>
              <a:gd name="adj" fmla="val 15756"/>
            </a:avLst>
          </a:prstGeom>
          <a:noFill/>
          <a:ln>
            <a:noFill/>
          </a:ln>
          <a:effectLst/>
        </p:spPr>
        <p:txBody>
          <a:bodyPr spcFirstLastPara="0" vert="horz" wrap="square" lIns="18076" tIns="18076" rIns="18076" bIns="18076" numCol="1" spcCol="1270" anchor="ctr" anchorCtr="0">
            <a:noAutofit/>
          </a:bodyPr>
          <a:lstStyle/>
          <a:p>
            <a:pPr algn="ctr" defTabSz="35558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API</a:t>
            </a:r>
          </a:p>
        </p:txBody>
      </p:sp>
      <p:sp>
        <p:nvSpPr>
          <p:cNvPr id="25" name="Rectangle: Rounded Corners 2">
            <a:extLst>
              <a:ext uri="{FF2B5EF4-FFF2-40B4-BE49-F238E27FC236}">
                <a16:creationId xmlns:a16="http://schemas.microsoft.com/office/drawing/2014/main" id="{E78AF218-F2A0-4285-85CC-BD84780DC64A}"/>
              </a:ext>
            </a:extLst>
          </p:cNvPr>
          <p:cNvSpPr/>
          <p:nvPr/>
        </p:nvSpPr>
        <p:spPr>
          <a:xfrm>
            <a:off x="4056256" y="770701"/>
            <a:ext cx="2251468" cy="224002"/>
          </a:xfrm>
          <a:prstGeom prst="roundRect">
            <a:avLst>
              <a:gd name="adj" fmla="val 50000"/>
            </a:avLst>
          </a:prstGeom>
          <a:solidFill>
            <a:srgbClr val="C2DB31"/>
          </a:solidFill>
          <a:ln>
            <a:solidFill>
              <a:schemeClr val="bg1"/>
            </a:solidFill>
          </a:ln>
          <a:effectLst/>
        </p:spPr>
        <p:txBody>
          <a:bodyPr spcFirstLastPara="0" vert="horz" wrap="square" lIns="18076" tIns="18076" rIns="18076" bIns="18076" numCol="1" spcCol="1270" anchor="ctr" anchorCtr="0">
            <a:noAutofit/>
          </a:bodyPr>
          <a:lstStyle/>
          <a:p>
            <a:pPr algn="ctr" defTabSz="35558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b="1" dirty="0">
                <a:latin typeface="Trebuchet MS" panose="020B0703020202090204" pitchFamily="34" charset="0"/>
              </a:rPr>
              <a:t>Hardware Connectivity</a:t>
            </a:r>
          </a:p>
        </p:txBody>
      </p: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250E52AE-1F32-4F39-9DCF-4890C150FCD4}"/>
              </a:ext>
            </a:extLst>
          </p:cNvPr>
          <p:cNvCxnSpPr>
            <a:cxnSpLocks/>
            <a:endCxn id="24" idx="1"/>
          </p:cNvCxnSpPr>
          <p:nvPr/>
        </p:nvCxnSpPr>
        <p:spPr>
          <a:xfrm flipV="1">
            <a:off x="2189420" y="2752067"/>
            <a:ext cx="2418920" cy="1011343"/>
          </a:xfrm>
          <a:prstGeom prst="bentConnector3">
            <a:avLst>
              <a:gd name="adj1" fmla="val 63721"/>
            </a:avLst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C2768C55-1767-4E11-9386-7C7DD1F50C17}"/>
              </a:ext>
            </a:extLst>
          </p:cNvPr>
          <p:cNvCxnSpPr>
            <a:cxnSpLocks/>
            <a:stCxn id="100" idx="3"/>
            <a:endCxn id="26" idx="2"/>
          </p:cNvCxnSpPr>
          <p:nvPr/>
        </p:nvCxnSpPr>
        <p:spPr>
          <a:xfrm flipV="1">
            <a:off x="2343667" y="3692003"/>
            <a:ext cx="2789950" cy="606582"/>
          </a:xfrm>
          <a:prstGeom prst="bentConnector2">
            <a:avLst/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onnector: Elbow 98">
            <a:extLst>
              <a:ext uri="{FF2B5EF4-FFF2-40B4-BE49-F238E27FC236}">
                <a16:creationId xmlns:a16="http://schemas.microsoft.com/office/drawing/2014/main" id="{1AA2F0BD-8331-496C-A5DC-52673F77E78B}"/>
              </a:ext>
            </a:extLst>
          </p:cNvPr>
          <p:cNvCxnSpPr>
            <a:cxnSpLocks/>
            <a:stCxn id="29" idx="3"/>
          </p:cNvCxnSpPr>
          <p:nvPr/>
        </p:nvCxnSpPr>
        <p:spPr>
          <a:xfrm>
            <a:off x="3576029" y="1719028"/>
            <a:ext cx="1032311" cy="650720"/>
          </a:xfrm>
          <a:prstGeom prst="bentConnector3">
            <a:avLst>
              <a:gd name="adj1" fmla="val 50000"/>
            </a:avLst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ounded Rectangle 36">
            <a:extLst>
              <a:ext uri="{FF2B5EF4-FFF2-40B4-BE49-F238E27FC236}">
                <a16:creationId xmlns:a16="http://schemas.microsoft.com/office/drawing/2014/main" id="{F7EBDA89-1465-454D-B2AE-66E0B41699B9}"/>
              </a:ext>
            </a:extLst>
          </p:cNvPr>
          <p:cNvSpPr/>
          <p:nvPr/>
        </p:nvSpPr>
        <p:spPr>
          <a:xfrm>
            <a:off x="3492379" y="1457221"/>
            <a:ext cx="582964" cy="2324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OPC</a:t>
            </a:r>
          </a:p>
        </p:txBody>
      </p:sp>
      <p:sp>
        <p:nvSpPr>
          <p:cNvPr id="107" name="Rounded Rectangle 36">
            <a:extLst>
              <a:ext uri="{FF2B5EF4-FFF2-40B4-BE49-F238E27FC236}">
                <a16:creationId xmlns:a16="http://schemas.microsoft.com/office/drawing/2014/main" id="{31CD72F5-689E-4F6C-A664-E419CC54379E}"/>
              </a:ext>
            </a:extLst>
          </p:cNvPr>
          <p:cNvSpPr/>
          <p:nvPr/>
        </p:nvSpPr>
        <p:spPr>
          <a:xfrm>
            <a:off x="3524884" y="2210869"/>
            <a:ext cx="436203" cy="2324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OPC</a:t>
            </a:r>
          </a:p>
        </p:txBody>
      </p: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B4B81371-3343-44CD-AE62-C2DC7B38461D}"/>
              </a:ext>
            </a:extLst>
          </p:cNvPr>
          <p:cNvCxnSpPr>
            <a:cxnSpLocks/>
          </p:cNvCxnSpPr>
          <p:nvPr/>
        </p:nvCxnSpPr>
        <p:spPr>
          <a:xfrm>
            <a:off x="3348719" y="2570190"/>
            <a:ext cx="1259621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Rounded Rectangle 35">
            <a:extLst>
              <a:ext uri="{FF2B5EF4-FFF2-40B4-BE49-F238E27FC236}">
                <a16:creationId xmlns:a16="http://schemas.microsoft.com/office/drawing/2014/main" id="{27ECC173-8F4C-487A-A44F-46F525265A78}"/>
              </a:ext>
            </a:extLst>
          </p:cNvPr>
          <p:cNvSpPr/>
          <p:nvPr/>
        </p:nvSpPr>
        <p:spPr>
          <a:xfrm>
            <a:off x="6249807" y="4499672"/>
            <a:ext cx="1114061" cy="170357"/>
          </a:xfrm>
          <a:prstGeom prst="roundRect">
            <a:avLst/>
          </a:prstGeom>
          <a:solidFill>
            <a:srgbClr val="C2D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i="1" dirty="0">
                <a:solidFill>
                  <a:schemeClr val="tx1"/>
                </a:solidFill>
                <a:latin typeface="Trebuchet MS" panose="020B0703020202090204" pitchFamily="34" charset="0"/>
              </a:rPr>
              <a:t>Solution Components</a:t>
            </a:r>
          </a:p>
        </p:txBody>
      </p: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05DDEC03-8329-434C-91F9-8566D995891B}"/>
              </a:ext>
            </a:extLst>
          </p:cNvPr>
          <p:cNvCxnSpPr>
            <a:cxnSpLocks/>
          </p:cNvCxnSpPr>
          <p:nvPr/>
        </p:nvCxnSpPr>
        <p:spPr>
          <a:xfrm flipV="1">
            <a:off x="5363917" y="1283700"/>
            <a:ext cx="0" cy="951454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F675A4DF-FC2E-4513-8052-924F7D7E1B2E}"/>
              </a:ext>
            </a:extLst>
          </p:cNvPr>
          <p:cNvCxnSpPr>
            <a:cxnSpLocks/>
          </p:cNvCxnSpPr>
          <p:nvPr/>
        </p:nvCxnSpPr>
        <p:spPr>
          <a:xfrm rot="5400000" flipV="1">
            <a:off x="6255457" y="392160"/>
            <a:ext cx="0" cy="178308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EFF9AA77-4512-4AAD-AAD9-A3287E60748E}"/>
              </a:ext>
            </a:extLst>
          </p:cNvPr>
          <p:cNvCxnSpPr>
            <a:cxnSpLocks/>
          </p:cNvCxnSpPr>
          <p:nvPr/>
        </p:nvCxnSpPr>
        <p:spPr>
          <a:xfrm>
            <a:off x="7146997" y="1283700"/>
            <a:ext cx="0" cy="20574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ounded Rectangle 36">
            <a:extLst>
              <a:ext uri="{FF2B5EF4-FFF2-40B4-BE49-F238E27FC236}">
                <a16:creationId xmlns:a16="http://schemas.microsoft.com/office/drawing/2014/main" id="{61126FA2-0C36-AA47-9B7F-535CFBBC24D2}"/>
              </a:ext>
            </a:extLst>
          </p:cNvPr>
          <p:cNvSpPr/>
          <p:nvPr/>
        </p:nvSpPr>
        <p:spPr>
          <a:xfrm>
            <a:off x="2408539" y="4345554"/>
            <a:ext cx="1340697" cy="308236"/>
          </a:xfrm>
          <a:prstGeom prst="roundRect">
            <a:avLst/>
          </a:prstGeom>
          <a:noFill/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CMMS (Manual Ops Data)</a:t>
            </a:r>
          </a:p>
        </p:txBody>
      </p:sp>
      <p:cxnSp>
        <p:nvCxnSpPr>
          <p:cNvPr id="74" name="Connector: Elbow 44">
            <a:extLst>
              <a:ext uri="{FF2B5EF4-FFF2-40B4-BE49-F238E27FC236}">
                <a16:creationId xmlns:a16="http://schemas.microsoft.com/office/drawing/2014/main" id="{A276E938-3E3D-284D-9602-0A03E522AE87}"/>
              </a:ext>
            </a:extLst>
          </p:cNvPr>
          <p:cNvCxnSpPr>
            <a:cxnSpLocks/>
            <a:stCxn id="73" idx="3"/>
          </p:cNvCxnSpPr>
          <p:nvPr/>
        </p:nvCxnSpPr>
        <p:spPr>
          <a:xfrm flipV="1">
            <a:off x="3749236" y="3692003"/>
            <a:ext cx="1537411" cy="807669"/>
          </a:xfrm>
          <a:prstGeom prst="bentConnector3">
            <a:avLst>
              <a:gd name="adj1" fmla="val 100508"/>
            </a:avLst>
          </a:prstGeom>
          <a:ln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ounded Rectangle 36">
            <a:extLst>
              <a:ext uri="{FF2B5EF4-FFF2-40B4-BE49-F238E27FC236}">
                <a16:creationId xmlns:a16="http://schemas.microsoft.com/office/drawing/2014/main" id="{4F7E26E1-F093-1D46-AF09-AEC8A3A27AD9}"/>
              </a:ext>
            </a:extLst>
          </p:cNvPr>
          <p:cNvSpPr/>
          <p:nvPr/>
        </p:nvSpPr>
        <p:spPr>
          <a:xfrm>
            <a:off x="3936896" y="4278068"/>
            <a:ext cx="582964" cy="2324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API’s</a:t>
            </a:r>
          </a:p>
        </p:txBody>
      </p:sp>
    </p:spTree>
    <p:extLst>
      <p:ext uri="{BB962C8B-B14F-4D97-AF65-F5344CB8AC3E}">
        <p14:creationId xmlns:p14="http://schemas.microsoft.com/office/powerpoint/2010/main" val="357355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311083-7737-4CA5-FD4C-EC11D2E74D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7" y="3282826"/>
            <a:ext cx="8499553" cy="765050"/>
          </a:xfrm>
        </p:spPr>
        <p:txBody>
          <a:bodyPr/>
          <a:lstStyle/>
          <a:p>
            <a:r>
              <a:rPr lang="en-US" dirty="0"/>
              <a:t>DC COLO: Order to Billing Automation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3971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6D0BA7-337F-B656-5DBD-7795B163A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3DE0002D-A29A-8881-22AF-20672C6829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411107"/>
              </p:ext>
            </p:extLst>
          </p:nvPr>
        </p:nvGraphicFramePr>
        <p:xfrm>
          <a:off x="1453243" y="924774"/>
          <a:ext cx="7362794" cy="850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F1AC290-69B1-83AE-E01B-ECEF5B821C46}"/>
              </a:ext>
            </a:extLst>
          </p:cNvPr>
          <p:cNvSpPr/>
          <p:nvPr/>
        </p:nvSpPr>
        <p:spPr>
          <a:xfrm>
            <a:off x="1464775" y="1772656"/>
            <a:ext cx="1296000" cy="1479502"/>
          </a:xfrm>
          <a:prstGeom prst="roundRect">
            <a:avLst>
              <a:gd name="adj" fmla="val 2889"/>
            </a:avLst>
          </a:prstGeom>
          <a:solidFill>
            <a:schemeClr val="accent1">
              <a:lumMod val="75000"/>
              <a:alpha val="8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703020202090204" pitchFamily="34" charset="0"/>
              </a:rPr>
              <a:t>Quote Generation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703020202090204" pitchFamily="34" charset="0"/>
              </a:rPr>
              <a:t>Negotiation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703020202090204" pitchFamily="34" charset="0"/>
              </a:rPr>
              <a:t>Obtain customer PO</a:t>
            </a:r>
            <a:endParaRPr lang="en-IN" sz="10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307D175-0B50-3E2A-82DC-0F85792607DE}"/>
              </a:ext>
            </a:extLst>
          </p:cNvPr>
          <p:cNvSpPr/>
          <p:nvPr/>
        </p:nvSpPr>
        <p:spPr>
          <a:xfrm>
            <a:off x="2915879" y="1772656"/>
            <a:ext cx="1296000" cy="1479502"/>
          </a:xfrm>
          <a:prstGeom prst="roundRect">
            <a:avLst>
              <a:gd name="adj" fmla="val 2889"/>
            </a:avLst>
          </a:prstGeom>
          <a:solidFill>
            <a:schemeClr val="accent1">
              <a:lumMod val="75000"/>
              <a:alpha val="8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703020202090204" pitchFamily="34" charset="0"/>
              </a:rPr>
              <a:t>Order Entered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703020202090204" pitchFamily="34" charset="0"/>
              </a:rPr>
              <a:t>Order approval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9E37424-0CEA-6659-7860-F953DE446699}"/>
              </a:ext>
            </a:extLst>
          </p:cNvPr>
          <p:cNvSpPr/>
          <p:nvPr/>
        </p:nvSpPr>
        <p:spPr>
          <a:xfrm>
            <a:off x="4366983" y="1772656"/>
            <a:ext cx="1296000" cy="1479502"/>
          </a:xfrm>
          <a:prstGeom prst="roundRect">
            <a:avLst>
              <a:gd name="adj" fmla="val 2889"/>
            </a:avLst>
          </a:prstGeom>
          <a:solidFill>
            <a:schemeClr val="accent1">
              <a:lumMod val="75000"/>
              <a:alpha val="8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703020202090204" pitchFamily="34" charset="0"/>
              </a:rPr>
              <a:t>Transition validation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703020202090204" pitchFamily="34" charset="0"/>
              </a:rPr>
              <a:t>Delivery and update CMDB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703020202090204" pitchFamily="34" charset="0"/>
              </a:rPr>
              <a:t>Generate IR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703020202090204" pitchFamily="34" charset="0"/>
              </a:rPr>
              <a:t>Customer approval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703020202090204" pitchFamily="34" charset="0"/>
              </a:rPr>
              <a:t>Finance approval 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F816D13-7FCC-A0DA-3723-BD71F748ACBC}"/>
              </a:ext>
            </a:extLst>
          </p:cNvPr>
          <p:cNvSpPr/>
          <p:nvPr/>
        </p:nvSpPr>
        <p:spPr>
          <a:xfrm>
            <a:off x="5818087" y="1772656"/>
            <a:ext cx="1296000" cy="1479502"/>
          </a:xfrm>
          <a:prstGeom prst="roundRect">
            <a:avLst>
              <a:gd name="adj" fmla="val 2889"/>
            </a:avLst>
          </a:prstGeom>
          <a:solidFill>
            <a:schemeClr val="accent1">
              <a:lumMod val="75000"/>
              <a:alpha val="8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703020202090204" pitchFamily="34" charset="0"/>
              </a:rPr>
              <a:t>Service Contract creation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703020202090204" pitchFamily="34" charset="0"/>
              </a:rPr>
              <a:t>Invoicing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703020202090204" pitchFamily="34" charset="0"/>
              </a:rPr>
              <a:t>Revenue 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06361E8-1FED-4402-337E-C976D4D8FE1C}"/>
              </a:ext>
            </a:extLst>
          </p:cNvPr>
          <p:cNvSpPr/>
          <p:nvPr/>
        </p:nvSpPr>
        <p:spPr>
          <a:xfrm>
            <a:off x="1464775" y="3302586"/>
            <a:ext cx="1296000" cy="360000"/>
          </a:xfrm>
          <a:prstGeom prst="roundRect">
            <a:avLst>
              <a:gd name="adj" fmla="val 2889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Trebuchet MS" panose="020B0703020202090204" pitchFamily="34" charset="0"/>
              </a:rPr>
              <a:t>Sales</a:t>
            </a:r>
            <a:endParaRPr lang="en-IN" sz="1200" b="1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3DF2FCB-5B25-6A2D-F01C-B5B4413450F5}"/>
              </a:ext>
            </a:extLst>
          </p:cNvPr>
          <p:cNvSpPr/>
          <p:nvPr/>
        </p:nvSpPr>
        <p:spPr>
          <a:xfrm>
            <a:off x="2915879" y="3302586"/>
            <a:ext cx="1296000" cy="360000"/>
          </a:xfrm>
          <a:prstGeom prst="roundRect">
            <a:avLst>
              <a:gd name="adj" fmla="val 2889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Trebuchet MS" panose="020B0703020202090204" pitchFamily="34" charset="0"/>
              </a:rPr>
              <a:t>Finance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3AEDE9E8-F5B4-5002-E87D-A22E9EB91A92}"/>
              </a:ext>
            </a:extLst>
          </p:cNvPr>
          <p:cNvSpPr/>
          <p:nvPr/>
        </p:nvSpPr>
        <p:spPr>
          <a:xfrm>
            <a:off x="4366983" y="3302586"/>
            <a:ext cx="1296000" cy="360000"/>
          </a:xfrm>
          <a:prstGeom prst="roundRect">
            <a:avLst>
              <a:gd name="adj" fmla="val 2889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Trebuchet MS" panose="020B0703020202090204" pitchFamily="34" charset="0"/>
              </a:rPr>
              <a:t>Delivery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E480186-C34F-65F0-1EA3-218A9247EAA1}"/>
              </a:ext>
            </a:extLst>
          </p:cNvPr>
          <p:cNvSpPr/>
          <p:nvPr/>
        </p:nvSpPr>
        <p:spPr>
          <a:xfrm>
            <a:off x="5818087" y="3302586"/>
            <a:ext cx="1296000" cy="360000"/>
          </a:xfrm>
          <a:prstGeom prst="roundRect">
            <a:avLst>
              <a:gd name="adj" fmla="val 2889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Trebuchet MS" panose="020B0703020202090204" pitchFamily="34" charset="0"/>
              </a:rPr>
              <a:t>Finance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88F75CBF-938C-8B96-4E79-60FA7813102B}"/>
              </a:ext>
            </a:extLst>
          </p:cNvPr>
          <p:cNvSpPr/>
          <p:nvPr/>
        </p:nvSpPr>
        <p:spPr>
          <a:xfrm>
            <a:off x="1464775" y="3708511"/>
            <a:ext cx="1296000" cy="288000"/>
          </a:xfrm>
          <a:prstGeom prst="roundRect">
            <a:avLst>
              <a:gd name="adj" fmla="val 2889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Trebuchet MS" panose="020B0703020202090204" pitchFamily="34" charset="0"/>
              </a:rPr>
              <a:t>CPQ</a:t>
            </a:r>
            <a:endParaRPr lang="en-IN" sz="1200" b="1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E0926549-0E4D-998C-BB25-35E1AC62E226}"/>
              </a:ext>
            </a:extLst>
          </p:cNvPr>
          <p:cNvSpPr/>
          <p:nvPr/>
        </p:nvSpPr>
        <p:spPr>
          <a:xfrm>
            <a:off x="2915879" y="3708511"/>
            <a:ext cx="1296000" cy="288000"/>
          </a:xfrm>
          <a:prstGeom prst="roundRect">
            <a:avLst>
              <a:gd name="adj" fmla="val 2889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Trebuchet MS" panose="020B0703020202090204" pitchFamily="34" charset="0"/>
              </a:rPr>
              <a:t>ERP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6CB3C3BE-774F-27D3-1E1D-2FDDAAA39E9D}"/>
              </a:ext>
            </a:extLst>
          </p:cNvPr>
          <p:cNvSpPr/>
          <p:nvPr/>
        </p:nvSpPr>
        <p:spPr>
          <a:xfrm>
            <a:off x="4366983" y="3708511"/>
            <a:ext cx="1296000" cy="288000"/>
          </a:xfrm>
          <a:prstGeom prst="roundRect">
            <a:avLst>
              <a:gd name="adj" fmla="val 2889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Trebuchet MS" panose="020B0703020202090204" pitchFamily="34" charset="0"/>
              </a:rPr>
              <a:t>ServiceNow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C8A3B0D6-3718-F61D-31E9-2D16973CDB31}"/>
              </a:ext>
            </a:extLst>
          </p:cNvPr>
          <p:cNvSpPr/>
          <p:nvPr/>
        </p:nvSpPr>
        <p:spPr>
          <a:xfrm>
            <a:off x="5818087" y="3708511"/>
            <a:ext cx="1296000" cy="288000"/>
          </a:xfrm>
          <a:prstGeom prst="roundRect">
            <a:avLst>
              <a:gd name="adj" fmla="val 2889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Trebuchet MS" panose="020B0703020202090204" pitchFamily="34" charset="0"/>
              </a:rPr>
              <a:t>ERP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4351FBBA-B973-3534-5853-4945BDFC5847}"/>
              </a:ext>
            </a:extLst>
          </p:cNvPr>
          <p:cNvSpPr/>
          <p:nvPr/>
        </p:nvSpPr>
        <p:spPr>
          <a:xfrm>
            <a:off x="323850" y="1778507"/>
            <a:ext cx="1080000" cy="1479502"/>
          </a:xfrm>
          <a:prstGeom prst="roundRect">
            <a:avLst>
              <a:gd name="adj" fmla="val 2889"/>
            </a:avLst>
          </a:prstGeom>
          <a:solidFill>
            <a:schemeClr val="tx2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703020202090204" pitchFamily="34" charset="0"/>
              </a:rPr>
              <a:t>Action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BA8FF4C9-05F0-40C6-FB42-AF6E475E71A5}"/>
              </a:ext>
            </a:extLst>
          </p:cNvPr>
          <p:cNvSpPr/>
          <p:nvPr/>
        </p:nvSpPr>
        <p:spPr>
          <a:xfrm>
            <a:off x="323850" y="3302586"/>
            <a:ext cx="1080000" cy="360000"/>
          </a:xfrm>
          <a:prstGeom prst="roundRect">
            <a:avLst>
              <a:gd name="adj" fmla="val 2889"/>
            </a:avLst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Trebuchet MS" panose="020B0703020202090204" pitchFamily="34" charset="0"/>
              </a:rPr>
              <a:t>Owner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0C947501-C8FB-F067-F4EC-0F89F2EDACF0}"/>
              </a:ext>
            </a:extLst>
          </p:cNvPr>
          <p:cNvSpPr/>
          <p:nvPr/>
        </p:nvSpPr>
        <p:spPr>
          <a:xfrm>
            <a:off x="323850" y="3729117"/>
            <a:ext cx="1080000" cy="288000"/>
          </a:xfrm>
          <a:prstGeom prst="roundRect">
            <a:avLst>
              <a:gd name="adj" fmla="val 2889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Trebuchet MS" panose="020B0703020202090204" pitchFamily="34" charset="0"/>
              </a:rPr>
              <a:t>Tools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C1AAF16-BE22-65C3-5C59-A88B86F091DB}"/>
              </a:ext>
            </a:extLst>
          </p:cNvPr>
          <p:cNvSpPr/>
          <p:nvPr/>
        </p:nvSpPr>
        <p:spPr>
          <a:xfrm>
            <a:off x="7269192" y="1772656"/>
            <a:ext cx="1296000" cy="1479502"/>
          </a:xfrm>
          <a:prstGeom prst="roundRect">
            <a:avLst>
              <a:gd name="adj" fmla="val 2889"/>
            </a:avLst>
          </a:prstGeom>
          <a:solidFill>
            <a:schemeClr val="accent1">
              <a:lumMod val="75000"/>
              <a:alpha val="8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703020202090204" pitchFamily="34" charset="0"/>
              </a:rPr>
              <a:t>Invoice submission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703020202090204" pitchFamily="34" charset="0"/>
              </a:rPr>
              <a:t>Dispute resolution(if any)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703020202090204" pitchFamily="34" charset="0"/>
              </a:rPr>
              <a:t>Collection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FB4684E-3511-363C-15BE-3AA8B618F040}"/>
              </a:ext>
            </a:extLst>
          </p:cNvPr>
          <p:cNvSpPr/>
          <p:nvPr/>
        </p:nvSpPr>
        <p:spPr>
          <a:xfrm>
            <a:off x="7269192" y="3302586"/>
            <a:ext cx="1296000" cy="360000"/>
          </a:xfrm>
          <a:prstGeom prst="roundRect">
            <a:avLst>
              <a:gd name="adj" fmla="val 2889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Trebuchet MS" panose="020B0703020202090204" pitchFamily="34" charset="0"/>
              </a:rPr>
              <a:t>Collections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5BEB7E1-C7F8-B01A-4F55-4F03966F05FF}"/>
              </a:ext>
            </a:extLst>
          </p:cNvPr>
          <p:cNvSpPr/>
          <p:nvPr/>
        </p:nvSpPr>
        <p:spPr>
          <a:xfrm>
            <a:off x="7269192" y="3708511"/>
            <a:ext cx="1296000" cy="288000"/>
          </a:xfrm>
          <a:prstGeom prst="roundRect">
            <a:avLst>
              <a:gd name="adj" fmla="val 2889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Trebuchet MS" panose="020B0703020202090204" pitchFamily="34" charset="0"/>
              </a:rPr>
              <a:t>Kapittx/BCM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322278DE-E466-6AF5-8C35-890736A9AEEF}"/>
              </a:ext>
            </a:extLst>
          </p:cNvPr>
          <p:cNvSpPr/>
          <p:nvPr/>
        </p:nvSpPr>
        <p:spPr>
          <a:xfrm>
            <a:off x="323849" y="987425"/>
            <a:ext cx="1080001" cy="742897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703020202090204" pitchFamily="34" charset="0"/>
              </a:rPr>
              <a:t>Process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C40E115-3247-33C7-CE23-A40A4FDF4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11"/>
            <a:ext cx="7693101" cy="461655"/>
          </a:xfrm>
        </p:spPr>
        <p:txBody>
          <a:bodyPr/>
          <a:lstStyle/>
          <a:p>
            <a:r>
              <a:rPr lang="en-US" dirty="0"/>
              <a:t>ORDER TO BILLING AUTOMATION</a:t>
            </a:r>
            <a:endParaRPr lang="en-IN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C89281A-3EF1-EAD2-0C55-92F149953482}"/>
              </a:ext>
            </a:extLst>
          </p:cNvPr>
          <p:cNvSpPr txBox="1"/>
          <p:nvPr/>
        </p:nvSpPr>
        <p:spPr>
          <a:xfrm>
            <a:off x="323850" y="4097547"/>
            <a:ext cx="403157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Predefined standard product code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Installation report and customer approval  automated workflow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Customer portal – One stop view of customer subscription and invoice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8C2A22-3C7D-1DFB-0A38-DDFE98BE43D2}"/>
              </a:ext>
            </a:extLst>
          </p:cNvPr>
          <p:cNvSpPr txBox="1"/>
          <p:nvPr/>
        </p:nvSpPr>
        <p:spPr>
          <a:xfrm>
            <a:off x="4392613" y="4097547"/>
            <a:ext cx="442753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Delivery process with dynamic automated task generation based on product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Overall Capacity view (Available and used)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Visibility on orders in pipeline</a:t>
            </a:r>
          </a:p>
        </p:txBody>
      </p:sp>
    </p:spTree>
    <p:extLst>
      <p:ext uri="{BB962C8B-B14F-4D97-AF65-F5344CB8AC3E}">
        <p14:creationId xmlns:p14="http://schemas.microsoft.com/office/powerpoint/2010/main" val="48322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E2890723-8762-A607-F50C-A156C06892D0}"/>
              </a:ext>
            </a:extLst>
          </p:cNvPr>
          <p:cNvGrpSpPr/>
          <p:nvPr/>
        </p:nvGrpSpPr>
        <p:grpSpPr>
          <a:xfrm>
            <a:off x="1459096" y="1125627"/>
            <a:ext cx="1260000" cy="1260000"/>
            <a:chOff x="586596" y="1206547"/>
            <a:chExt cx="1260000" cy="126000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03879C5-7B4E-8C74-7D61-BFB8393F54D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6596" y="1206547"/>
              <a:ext cx="1260000" cy="1260000"/>
            </a:xfrm>
            <a:prstGeom prst="ellipse">
              <a:avLst/>
            </a:prstGeom>
            <a:noFill/>
            <a:ln w="9525">
              <a:solidFill>
                <a:schemeClr val="accent1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A03A612-07D8-4980-2497-AD423C91E66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6596" y="1296547"/>
              <a:ext cx="1080000" cy="1080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6CB4AAB-33C7-5E15-82E1-CE2A033649A4}"/>
              </a:ext>
            </a:extLst>
          </p:cNvPr>
          <p:cNvGrpSpPr/>
          <p:nvPr/>
        </p:nvGrpSpPr>
        <p:grpSpPr>
          <a:xfrm>
            <a:off x="3942000" y="1125627"/>
            <a:ext cx="1260000" cy="1260000"/>
            <a:chOff x="586596" y="1206547"/>
            <a:chExt cx="1260000" cy="1260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1FB5557-B7EC-362A-7419-428A2935C1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6596" y="1206547"/>
              <a:ext cx="1260000" cy="1260000"/>
            </a:xfrm>
            <a:prstGeom prst="ellipse">
              <a:avLst/>
            </a:prstGeom>
            <a:noFill/>
            <a:ln w="9525">
              <a:solidFill>
                <a:schemeClr val="accent1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5B34D5D5-ECA2-BEEE-5232-A20A6AA487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6596" y="1296547"/>
              <a:ext cx="1080000" cy="1080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90BD5B9-46B8-6D67-EC70-C10367422DCA}"/>
              </a:ext>
            </a:extLst>
          </p:cNvPr>
          <p:cNvGrpSpPr/>
          <p:nvPr/>
        </p:nvGrpSpPr>
        <p:grpSpPr>
          <a:xfrm>
            <a:off x="6424903" y="1125627"/>
            <a:ext cx="1260000" cy="1260000"/>
            <a:chOff x="586596" y="1206547"/>
            <a:chExt cx="1260000" cy="126000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AC4CC3C-6C6D-3202-4620-C883C242994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6596" y="1206547"/>
              <a:ext cx="1260000" cy="1260000"/>
            </a:xfrm>
            <a:prstGeom prst="ellipse">
              <a:avLst/>
            </a:prstGeom>
            <a:noFill/>
            <a:ln w="9525">
              <a:solidFill>
                <a:schemeClr val="accent1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CE80D85E-024E-655D-431B-D55AD80C64D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6596" y="1296547"/>
              <a:ext cx="1080000" cy="108000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CB393BF2-0A4E-4254-E26D-20F099E0AD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712" y="1470205"/>
            <a:ext cx="542768" cy="54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DDEC895-A856-69F4-723A-B713DA1DDB2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302000" y="1470205"/>
            <a:ext cx="540000" cy="540000"/>
          </a:xfrm>
          <a:prstGeom prst="rect">
            <a:avLst/>
          </a:prstGeom>
        </p:spPr>
      </p:pic>
      <p:pic>
        <p:nvPicPr>
          <p:cNvPr id="23" name="Picture 22" descr="A black line drawing of a piece of paper and a briefcase&#10;&#10;Description automatically generated">
            <a:extLst>
              <a:ext uri="{FF2B5EF4-FFF2-40B4-BE49-F238E27FC236}">
                <a16:creationId xmlns:a16="http://schemas.microsoft.com/office/drawing/2014/main" id="{75FD2688-922B-CD57-89FC-90D6772F121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903" y="1470205"/>
            <a:ext cx="540000" cy="540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B17FF77-3853-078A-2A62-D04A39675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11"/>
            <a:ext cx="7693101" cy="461655"/>
          </a:xfrm>
        </p:spPr>
        <p:txBody>
          <a:bodyPr/>
          <a:lstStyle/>
          <a:p>
            <a:r>
              <a:rPr lang="en-US" dirty="0"/>
              <a:t>CHANGE AND AMENDMENTS ORDER MANAGEMENT </a:t>
            </a:r>
            <a:endParaRPr lang="en-IN" dirty="0"/>
          </a:p>
        </p:txBody>
      </p:sp>
      <p:graphicFrame>
        <p:nvGraphicFramePr>
          <p:cNvPr id="20" name="Diagram 19">
            <a:extLst>
              <a:ext uri="{FF2B5EF4-FFF2-40B4-BE49-F238E27FC236}">
                <a16:creationId xmlns:a16="http://schemas.microsoft.com/office/drawing/2014/main" id="{F581834B-6050-D52F-7E9F-BBE3E5115B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8653918"/>
              </p:ext>
            </p:extLst>
          </p:nvPr>
        </p:nvGraphicFramePr>
        <p:xfrm>
          <a:off x="323850" y="3597216"/>
          <a:ext cx="8496000" cy="91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6F11D11-92B5-83D0-F2FA-673DB328F8C1}"/>
              </a:ext>
            </a:extLst>
          </p:cNvPr>
          <p:cNvSpPr txBox="1"/>
          <p:nvPr/>
        </p:nvSpPr>
        <p:spPr>
          <a:xfrm>
            <a:off x="1188048" y="2576083"/>
            <a:ext cx="1802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C2DB31"/>
                </a:solidFill>
                <a:latin typeface="Trebuchet MS" panose="020B0703020202090204" pitchFamily="34" charset="0"/>
              </a:rPr>
              <a:t>Renew Order Workflow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34F83C-7994-F425-79B1-DAA26921B1F2}"/>
              </a:ext>
            </a:extLst>
          </p:cNvPr>
          <p:cNvSpPr txBox="1"/>
          <p:nvPr/>
        </p:nvSpPr>
        <p:spPr>
          <a:xfrm>
            <a:off x="3562573" y="2576083"/>
            <a:ext cx="2018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C2DB31"/>
                </a:solidFill>
                <a:latin typeface="Trebuchet MS" panose="020B0703020202090204" pitchFamily="34" charset="0"/>
              </a:rPr>
              <a:t>Upgrade Order Workflow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379BE-5438-7FCF-B8D4-0A0C3B093FC7}"/>
              </a:ext>
            </a:extLst>
          </p:cNvPr>
          <p:cNvSpPr txBox="1"/>
          <p:nvPr/>
        </p:nvSpPr>
        <p:spPr>
          <a:xfrm>
            <a:off x="6114696" y="2576083"/>
            <a:ext cx="1970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C2DB31"/>
                </a:solidFill>
                <a:latin typeface="Trebuchet MS" panose="020B0703020202090204" pitchFamily="34" charset="0"/>
              </a:rPr>
              <a:t>Termination / Decommission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6AE41DA-3C7D-D65B-FC6E-C39657058337}"/>
              </a:ext>
            </a:extLst>
          </p:cNvPr>
          <p:cNvCxnSpPr>
            <a:stCxn id="10" idx="6"/>
            <a:endCxn id="14" idx="2"/>
          </p:cNvCxnSpPr>
          <p:nvPr/>
        </p:nvCxnSpPr>
        <p:spPr>
          <a:xfrm>
            <a:off x="2719096" y="1755627"/>
            <a:ext cx="1222904" cy="0"/>
          </a:xfrm>
          <a:prstGeom prst="line">
            <a:avLst/>
          </a:prstGeom>
          <a:ln w="9525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8BB7284-857C-C6AF-363A-B9DD388A7DDA}"/>
              </a:ext>
            </a:extLst>
          </p:cNvPr>
          <p:cNvCxnSpPr>
            <a:stCxn id="14" idx="6"/>
            <a:endCxn id="17" idx="2"/>
          </p:cNvCxnSpPr>
          <p:nvPr/>
        </p:nvCxnSpPr>
        <p:spPr>
          <a:xfrm>
            <a:off x="5202000" y="1755627"/>
            <a:ext cx="1222903" cy="0"/>
          </a:xfrm>
          <a:prstGeom prst="line">
            <a:avLst/>
          </a:prstGeom>
          <a:ln w="9525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272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311083-7737-4CA5-FD4C-EC11D2E74D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DC COLO: Power Billing</a:t>
            </a:r>
            <a:endParaRPr lang="en-IN" sz="1800" dirty="0"/>
          </a:p>
        </p:txBody>
      </p:sp>
    </p:spTree>
    <p:extLst>
      <p:ext uri="{BB962C8B-B14F-4D97-AF65-F5344CB8AC3E}">
        <p14:creationId xmlns:p14="http://schemas.microsoft.com/office/powerpoint/2010/main" val="250905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entagon 9">
            <a:extLst>
              <a:ext uri="{FF2B5EF4-FFF2-40B4-BE49-F238E27FC236}">
                <a16:creationId xmlns:a16="http://schemas.microsoft.com/office/drawing/2014/main" id="{C8270A64-86EA-574F-2491-40672B7477B8}"/>
              </a:ext>
            </a:extLst>
          </p:cNvPr>
          <p:cNvSpPr/>
          <p:nvPr/>
        </p:nvSpPr>
        <p:spPr>
          <a:xfrm>
            <a:off x="330748" y="2327981"/>
            <a:ext cx="1642855" cy="363371"/>
          </a:xfrm>
          <a:prstGeom prst="homePlate">
            <a:avLst/>
          </a:prstGeom>
          <a:solidFill>
            <a:srgbClr val="C2DB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200" b="1" dirty="0">
                <a:solidFill>
                  <a:prstClr val="black"/>
                </a:solidFill>
                <a:latin typeface="Trebuchet MS" panose="020B0703020202090204" pitchFamily="34" charset="0"/>
              </a:rPr>
              <a:t>Completed </a:t>
            </a:r>
            <a:endParaRPr lang="en-IN" sz="1200" b="1" dirty="0">
              <a:solidFill>
                <a:prstClr val="black"/>
              </a:solidFill>
              <a:latin typeface="Trebuchet MS" panose="020B0703020202090204" pitchFamily="34" charset="0"/>
            </a:endParaRPr>
          </a:p>
        </p:txBody>
      </p:sp>
      <p:sp>
        <p:nvSpPr>
          <p:cNvPr id="11" name="Pentagon 10">
            <a:extLst>
              <a:ext uri="{FF2B5EF4-FFF2-40B4-BE49-F238E27FC236}">
                <a16:creationId xmlns:a16="http://schemas.microsoft.com/office/drawing/2014/main" id="{35476DA2-0C80-EA86-4CCD-D7E3F37842E5}"/>
              </a:ext>
            </a:extLst>
          </p:cNvPr>
          <p:cNvSpPr/>
          <p:nvPr/>
        </p:nvSpPr>
        <p:spPr>
          <a:xfrm>
            <a:off x="323849" y="2804652"/>
            <a:ext cx="1642855" cy="363371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200" b="1" dirty="0">
                <a:solidFill>
                  <a:prstClr val="black"/>
                </a:solidFill>
                <a:latin typeface="Trebuchet MS" panose="020B0703020202090204" pitchFamily="34" charset="0"/>
              </a:rPr>
              <a:t>In Progress</a:t>
            </a:r>
            <a:endParaRPr lang="en-IN" sz="1200" b="1" dirty="0">
              <a:solidFill>
                <a:prstClr val="black"/>
              </a:solidFill>
              <a:latin typeface="Trebuchet MS" panose="020B0703020202090204" pitchFamily="34" charset="0"/>
            </a:endParaRPr>
          </a:p>
        </p:txBody>
      </p:sp>
      <p:sp>
        <p:nvSpPr>
          <p:cNvPr id="12" name="Pentagon 11">
            <a:extLst>
              <a:ext uri="{FF2B5EF4-FFF2-40B4-BE49-F238E27FC236}">
                <a16:creationId xmlns:a16="http://schemas.microsoft.com/office/drawing/2014/main" id="{89B47D55-9B3D-ADDA-E7AA-26F44607016E}"/>
              </a:ext>
            </a:extLst>
          </p:cNvPr>
          <p:cNvSpPr/>
          <p:nvPr/>
        </p:nvSpPr>
        <p:spPr>
          <a:xfrm>
            <a:off x="323849" y="3294941"/>
            <a:ext cx="1547103" cy="673207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Trebuchet MS" panose="020B0703020202090204" pitchFamily="34" charset="0"/>
              </a:rPr>
              <a:t>Integration </a:t>
            </a:r>
          </a:p>
          <a:p>
            <a:pPr algn="ctr"/>
            <a:r>
              <a:rPr lang="en-US" sz="1200" b="1" dirty="0">
                <a:solidFill>
                  <a:schemeClr val="bg1"/>
                </a:solidFill>
                <a:latin typeface="Trebuchet MS" panose="020B0703020202090204" pitchFamily="34" charset="0"/>
              </a:rPr>
              <a:t>With BMS </a:t>
            </a:r>
            <a:endParaRPr lang="en-IN" sz="12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7732D1E-99A6-E128-3B3C-A7DF8343C025}"/>
              </a:ext>
            </a:extLst>
          </p:cNvPr>
          <p:cNvSpPr/>
          <p:nvPr/>
        </p:nvSpPr>
        <p:spPr>
          <a:xfrm>
            <a:off x="2118430" y="2327981"/>
            <a:ext cx="1232057" cy="363371"/>
          </a:xfrm>
          <a:prstGeom prst="roundRect">
            <a:avLst>
              <a:gd name="adj" fmla="val 5987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013" b="1" dirty="0">
                <a:solidFill>
                  <a:prstClr val="black"/>
                </a:solidFill>
                <a:latin typeface="Trebuchet MS" panose="020B0703020202090204" pitchFamily="34" charset="0"/>
              </a:rPr>
              <a:t>Tidel </a:t>
            </a:r>
            <a:endParaRPr lang="en-IN" sz="1013" b="1" dirty="0">
              <a:solidFill>
                <a:prstClr val="black"/>
              </a:solidFill>
              <a:latin typeface="Trebuchet MS" panose="020B070302020209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D876809-C041-C705-F251-43BA093C5A24}"/>
              </a:ext>
            </a:extLst>
          </p:cNvPr>
          <p:cNvSpPr/>
          <p:nvPr/>
        </p:nvSpPr>
        <p:spPr>
          <a:xfrm>
            <a:off x="3481809" y="2327981"/>
            <a:ext cx="1232057" cy="363371"/>
          </a:xfrm>
          <a:prstGeom prst="roundRect">
            <a:avLst>
              <a:gd name="adj" fmla="val 5987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013" b="1" dirty="0">
                <a:solidFill>
                  <a:prstClr val="black"/>
                </a:solidFill>
                <a:latin typeface="Trebuchet MS" panose="020B0703020202090204" pitchFamily="34" charset="0"/>
              </a:rPr>
              <a:t>Bangalore</a:t>
            </a:r>
            <a:endParaRPr lang="en-IN" sz="1013" b="1" dirty="0">
              <a:solidFill>
                <a:prstClr val="black"/>
              </a:solidFill>
              <a:latin typeface="Trebuchet MS" panose="020B0703020202090204" pitchFamily="34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1CE908A-C348-6F01-BC98-84C673A8D758}"/>
              </a:ext>
            </a:extLst>
          </p:cNvPr>
          <p:cNvSpPr/>
          <p:nvPr/>
        </p:nvSpPr>
        <p:spPr>
          <a:xfrm>
            <a:off x="4845189" y="2327981"/>
            <a:ext cx="1232057" cy="363371"/>
          </a:xfrm>
          <a:prstGeom prst="roundRect">
            <a:avLst>
              <a:gd name="adj" fmla="val 5987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013" b="1" dirty="0">
                <a:solidFill>
                  <a:prstClr val="black"/>
                </a:solidFill>
                <a:latin typeface="Trebuchet MS" panose="020B0703020202090204" pitchFamily="34" charset="0"/>
              </a:rPr>
              <a:t>Hyderabad</a:t>
            </a:r>
            <a:endParaRPr lang="en-IN" sz="1013" b="1" dirty="0">
              <a:solidFill>
                <a:prstClr val="black"/>
              </a:solidFill>
              <a:latin typeface="Trebuchet MS" panose="020B0703020202090204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E17F011-0F67-FFC8-FE40-9AD5578D936F}"/>
              </a:ext>
            </a:extLst>
          </p:cNvPr>
          <p:cNvSpPr/>
          <p:nvPr/>
        </p:nvSpPr>
        <p:spPr>
          <a:xfrm>
            <a:off x="6208568" y="2327981"/>
            <a:ext cx="1232057" cy="363371"/>
          </a:xfrm>
          <a:prstGeom prst="roundRect">
            <a:avLst>
              <a:gd name="adj" fmla="val 5987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013" b="1" dirty="0">
                <a:solidFill>
                  <a:prstClr val="black"/>
                </a:solidFill>
                <a:latin typeface="Trebuchet MS" panose="020B0703020202090204" pitchFamily="34" charset="0"/>
              </a:rPr>
              <a:t>Vashi</a:t>
            </a:r>
            <a:endParaRPr lang="en-IN" sz="1013" b="1" dirty="0">
              <a:solidFill>
                <a:prstClr val="black"/>
              </a:solidFill>
              <a:latin typeface="Trebuchet MS" panose="020B0703020202090204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B2C6AC4-2AD5-2EEF-6AB9-75C0FFDE9FDB}"/>
              </a:ext>
            </a:extLst>
          </p:cNvPr>
          <p:cNvSpPr/>
          <p:nvPr/>
        </p:nvSpPr>
        <p:spPr>
          <a:xfrm>
            <a:off x="7571948" y="2327981"/>
            <a:ext cx="1232057" cy="363371"/>
          </a:xfrm>
          <a:prstGeom prst="roundRect">
            <a:avLst>
              <a:gd name="adj" fmla="val 5987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013" b="1" dirty="0">
                <a:solidFill>
                  <a:prstClr val="black"/>
                </a:solidFill>
                <a:latin typeface="Trebuchet MS" panose="020B0703020202090204" pitchFamily="34" charset="0"/>
              </a:rPr>
              <a:t>Airoli </a:t>
            </a:r>
            <a:endParaRPr lang="en-IN" sz="1013" b="1" dirty="0">
              <a:solidFill>
                <a:prstClr val="black"/>
              </a:solidFill>
              <a:latin typeface="Trebuchet MS" panose="020B070302020209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1BBDB60-1605-AFA0-CB3D-EED9DDB4B218}"/>
              </a:ext>
            </a:extLst>
          </p:cNvPr>
          <p:cNvSpPr/>
          <p:nvPr/>
        </p:nvSpPr>
        <p:spPr>
          <a:xfrm>
            <a:off x="2126112" y="2804652"/>
            <a:ext cx="3280625" cy="363371"/>
          </a:xfrm>
          <a:prstGeom prst="roundRect">
            <a:avLst>
              <a:gd name="adj" fmla="val 598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013" b="1" dirty="0">
                <a:solidFill>
                  <a:prstClr val="black"/>
                </a:solidFill>
                <a:latin typeface="Trebuchet MS" panose="020B0703020202090204" pitchFamily="34" charset="0"/>
              </a:rPr>
              <a:t>Noida </a:t>
            </a:r>
            <a:endParaRPr lang="en-IN" sz="1013" b="1" dirty="0">
              <a:solidFill>
                <a:prstClr val="black"/>
              </a:solidFill>
              <a:latin typeface="Trebuchet MS" panose="020B070302020209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F348D4E-A0BA-77B4-215A-1CF6A18F7E26}"/>
              </a:ext>
            </a:extLst>
          </p:cNvPr>
          <p:cNvSpPr/>
          <p:nvPr/>
        </p:nvSpPr>
        <p:spPr>
          <a:xfrm>
            <a:off x="5539525" y="2804652"/>
            <a:ext cx="3280625" cy="363371"/>
          </a:xfrm>
          <a:prstGeom prst="roundRect">
            <a:avLst>
              <a:gd name="adj" fmla="val 598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013" b="1" dirty="0">
                <a:solidFill>
                  <a:prstClr val="black"/>
                </a:solidFill>
                <a:latin typeface="Trebuchet MS" panose="020B0703020202090204" pitchFamily="34" charset="0"/>
              </a:rPr>
              <a:t>Rabale</a:t>
            </a:r>
            <a:endParaRPr lang="en-IN" sz="1013" b="1" dirty="0">
              <a:solidFill>
                <a:prstClr val="black"/>
              </a:solidFill>
              <a:latin typeface="Trebuchet MS" panose="020B0703020202090204" pitchFamily="34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12C96038-064F-8CD2-934B-4FE3FC70E735}"/>
              </a:ext>
            </a:extLst>
          </p:cNvPr>
          <p:cNvSpPr/>
          <p:nvPr/>
        </p:nvSpPr>
        <p:spPr>
          <a:xfrm>
            <a:off x="2111531" y="3546868"/>
            <a:ext cx="3280625" cy="421272"/>
          </a:xfrm>
          <a:prstGeom prst="roundRect">
            <a:avLst>
              <a:gd name="adj" fmla="val 5987"/>
            </a:avLst>
          </a:prstGeom>
          <a:solidFill>
            <a:schemeClr val="accent5">
              <a:lumMod val="40000"/>
              <a:lumOff val="60000"/>
            </a:schemeClr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  <a:latin typeface="Trebuchet MS" panose="020B0703020202090204" pitchFamily="34" charset="0"/>
              </a:rPr>
              <a:t>Rabale &amp; Noida </a:t>
            </a:r>
            <a:endParaRPr lang="en-IN" sz="1100" b="1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1AAB3A9-5D9B-7E51-B8C0-080F742BF696}"/>
              </a:ext>
            </a:extLst>
          </p:cNvPr>
          <p:cNvSpPr/>
          <p:nvPr/>
        </p:nvSpPr>
        <p:spPr>
          <a:xfrm>
            <a:off x="5539525" y="3546868"/>
            <a:ext cx="3280625" cy="421272"/>
          </a:xfrm>
          <a:prstGeom prst="roundRect">
            <a:avLst>
              <a:gd name="adj" fmla="val 5987"/>
            </a:avLst>
          </a:prstGeom>
          <a:solidFill>
            <a:schemeClr val="accent5">
              <a:lumMod val="40000"/>
              <a:lumOff val="60000"/>
            </a:schemeClr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chemeClr val="tx1"/>
                </a:solidFill>
                <a:latin typeface="Trebuchet MS" panose="020B0703020202090204" pitchFamily="34" charset="0"/>
              </a:rPr>
              <a:t>Tidel, Airoli, Hyderabad, Vashi, Bangalore </a:t>
            </a:r>
            <a:endParaRPr lang="en-IN" sz="1100" b="1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4D70E455-1775-5B09-BBBB-358FCCC06029}"/>
              </a:ext>
            </a:extLst>
          </p:cNvPr>
          <p:cNvSpPr/>
          <p:nvPr/>
        </p:nvSpPr>
        <p:spPr>
          <a:xfrm>
            <a:off x="2126112" y="3274241"/>
            <a:ext cx="3280625" cy="20899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dirty="0">
                <a:solidFill>
                  <a:srgbClr val="FFC000"/>
                </a:solidFill>
                <a:latin typeface="Trebuchet MS" panose="020B0703020202090204" pitchFamily="34" charset="0"/>
              </a:rPr>
              <a:t>In Progress </a:t>
            </a:r>
            <a:endParaRPr lang="en-IN" sz="1013" dirty="0">
              <a:solidFill>
                <a:srgbClr val="FFC000"/>
              </a:solidFill>
              <a:latin typeface="Trebuchet MS" panose="020B0703020202090204" pitchFamily="34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D9780A5-06F0-A3F7-3353-62F5B53D55D5}"/>
              </a:ext>
            </a:extLst>
          </p:cNvPr>
          <p:cNvSpPr/>
          <p:nvPr/>
        </p:nvSpPr>
        <p:spPr>
          <a:xfrm>
            <a:off x="5523381" y="3281322"/>
            <a:ext cx="3280625" cy="20899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dirty="0">
                <a:solidFill>
                  <a:srgbClr val="00B0F0"/>
                </a:solidFill>
                <a:latin typeface="Trebuchet MS" panose="020B0703020202090204" pitchFamily="34" charset="0"/>
              </a:rPr>
              <a:t>Next Step </a:t>
            </a:r>
            <a:endParaRPr lang="en-IN" sz="1013" dirty="0">
              <a:solidFill>
                <a:srgbClr val="00B0F0"/>
              </a:solidFill>
              <a:latin typeface="Trebuchet MS" panose="020B0703020202090204" pitchFamily="34" charset="0"/>
            </a:endParaRPr>
          </a:p>
        </p:txBody>
      </p:sp>
      <p:sp>
        <p:nvSpPr>
          <p:cNvPr id="36" name="Off-page Connector 35">
            <a:extLst>
              <a:ext uri="{FF2B5EF4-FFF2-40B4-BE49-F238E27FC236}">
                <a16:creationId xmlns:a16="http://schemas.microsoft.com/office/drawing/2014/main" id="{23F7697F-2762-204B-F2C3-18745604D5FF}"/>
              </a:ext>
            </a:extLst>
          </p:cNvPr>
          <p:cNvSpPr/>
          <p:nvPr/>
        </p:nvSpPr>
        <p:spPr>
          <a:xfrm>
            <a:off x="323850" y="987425"/>
            <a:ext cx="1642854" cy="671406"/>
          </a:xfrm>
          <a:prstGeom prst="flowChartOffpageConnector">
            <a:avLst/>
          </a:prstGeom>
          <a:solidFill>
            <a:srgbClr val="10253F">
              <a:alpha val="80000"/>
            </a:srgbClr>
          </a:solidFill>
          <a:ln w="6350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</p:spPr>
        <p:txBody>
          <a:bodyPr spcFirstLastPara="0" vert="horz" wrap="square" lIns="41910" tIns="41910" rIns="41910" bIns="41910" numCol="1" spcCol="1270" anchor="t" anchorCtr="0">
            <a:noAutofit/>
          </a:bodyPr>
          <a:lstStyle/>
          <a:p>
            <a:pPr algn="ctr"/>
            <a:r>
              <a:rPr lang="en-US" sz="1200" b="1" dirty="0">
                <a:solidFill>
                  <a:srgbClr val="C2DB31"/>
                </a:solidFill>
              </a:rPr>
              <a:t>Consumed Power Unique Customer count</a:t>
            </a:r>
          </a:p>
        </p:txBody>
      </p:sp>
      <p:sp>
        <p:nvSpPr>
          <p:cNvPr id="37" name="Off-page Connector 36">
            <a:extLst>
              <a:ext uri="{FF2B5EF4-FFF2-40B4-BE49-F238E27FC236}">
                <a16:creationId xmlns:a16="http://schemas.microsoft.com/office/drawing/2014/main" id="{1278E224-69E9-D2DF-9C3B-006E01F51F5E}"/>
              </a:ext>
            </a:extLst>
          </p:cNvPr>
          <p:cNvSpPr/>
          <p:nvPr/>
        </p:nvSpPr>
        <p:spPr>
          <a:xfrm>
            <a:off x="2037211" y="987425"/>
            <a:ext cx="1642854" cy="671406"/>
          </a:xfrm>
          <a:prstGeom prst="flowChartOffpageConnector">
            <a:avLst/>
          </a:prstGeom>
          <a:solidFill>
            <a:srgbClr val="10253F">
              <a:alpha val="80000"/>
            </a:srgbClr>
          </a:solidFill>
          <a:ln w="6350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</p:spPr>
        <p:txBody>
          <a:bodyPr spcFirstLastPara="0" vert="horz" wrap="square" lIns="41910" tIns="41910" rIns="41910" bIns="41910" numCol="1" spcCol="1270" anchor="b" anchorCtr="0">
            <a:noAutofit/>
          </a:bodyPr>
          <a:lstStyle/>
          <a:p>
            <a:pPr algn="ctr"/>
            <a:r>
              <a:rPr lang="en-US" sz="1200" b="1" dirty="0">
                <a:solidFill>
                  <a:srgbClr val="C2DB31"/>
                </a:solidFill>
              </a:rPr>
              <a:t>Consumed power </a:t>
            </a:r>
          </a:p>
          <a:p>
            <a:pPr algn="ctr"/>
            <a:r>
              <a:rPr lang="en-US" sz="1200" b="1" dirty="0">
                <a:solidFill>
                  <a:srgbClr val="C2DB31"/>
                </a:solidFill>
              </a:rPr>
              <a:t>item count </a:t>
            </a:r>
          </a:p>
        </p:txBody>
      </p:sp>
      <p:sp>
        <p:nvSpPr>
          <p:cNvPr id="38" name="Off-page Connector 37">
            <a:extLst>
              <a:ext uri="{FF2B5EF4-FFF2-40B4-BE49-F238E27FC236}">
                <a16:creationId xmlns:a16="http://schemas.microsoft.com/office/drawing/2014/main" id="{E7ADD1E1-D541-813A-4FD8-C50D25D5D3EE}"/>
              </a:ext>
            </a:extLst>
          </p:cNvPr>
          <p:cNvSpPr/>
          <p:nvPr/>
        </p:nvSpPr>
        <p:spPr>
          <a:xfrm>
            <a:off x="3750573" y="987425"/>
            <a:ext cx="1642854" cy="671406"/>
          </a:xfrm>
          <a:prstGeom prst="flowChartOffpageConnector">
            <a:avLst/>
          </a:prstGeom>
          <a:solidFill>
            <a:srgbClr val="10253F">
              <a:alpha val="80000"/>
            </a:srgbClr>
          </a:solidFill>
          <a:ln w="6350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</p:spPr>
        <p:txBody>
          <a:bodyPr spcFirstLastPara="0" vert="horz" wrap="square" lIns="41910" tIns="41910" rIns="41910" bIns="41910" numCol="1" spcCol="1270" anchor="b" anchorCtr="0">
            <a:noAutofit/>
          </a:bodyPr>
          <a:lstStyle/>
          <a:p>
            <a:pPr algn="ctr"/>
            <a:r>
              <a:rPr lang="en-US" sz="1200" b="1" dirty="0">
                <a:solidFill>
                  <a:srgbClr val="C2DB31"/>
                </a:solidFill>
              </a:rPr>
              <a:t>Standard consumed power</a:t>
            </a:r>
          </a:p>
        </p:txBody>
      </p:sp>
      <p:sp>
        <p:nvSpPr>
          <p:cNvPr id="39" name="Off-page Connector 38">
            <a:extLst>
              <a:ext uri="{FF2B5EF4-FFF2-40B4-BE49-F238E27FC236}">
                <a16:creationId xmlns:a16="http://schemas.microsoft.com/office/drawing/2014/main" id="{D8B0D8C7-C72A-B4C0-B61D-585B83FFC461}"/>
              </a:ext>
            </a:extLst>
          </p:cNvPr>
          <p:cNvSpPr/>
          <p:nvPr/>
        </p:nvSpPr>
        <p:spPr>
          <a:xfrm>
            <a:off x="7177296" y="987425"/>
            <a:ext cx="1642854" cy="671406"/>
          </a:xfrm>
          <a:prstGeom prst="flowChartOffpageConnector">
            <a:avLst/>
          </a:prstGeom>
          <a:solidFill>
            <a:srgbClr val="10253F">
              <a:alpha val="80000"/>
            </a:srgbClr>
          </a:solidFill>
          <a:ln w="6350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</p:spPr>
        <p:txBody>
          <a:bodyPr spcFirstLastPara="0" vert="horz" wrap="square" lIns="41910" tIns="41910" rIns="41910" bIns="41910" numCol="1" spcCol="1270" anchor="b" anchorCtr="0">
            <a:noAutofit/>
          </a:bodyPr>
          <a:lstStyle/>
          <a:p>
            <a:pPr algn="ctr"/>
            <a:r>
              <a:rPr lang="en-US" sz="1200" b="1" dirty="0">
                <a:solidFill>
                  <a:srgbClr val="C2DB31"/>
                </a:solidFill>
              </a:rPr>
              <a:t>Exception List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063B8CC-CED6-68FE-912E-2305B4B6FA41}"/>
              </a:ext>
            </a:extLst>
          </p:cNvPr>
          <p:cNvSpPr/>
          <p:nvPr/>
        </p:nvSpPr>
        <p:spPr>
          <a:xfrm>
            <a:off x="323850" y="1736469"/>
            <a:ext cx="1642854" cy="355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200" b="1" dirty="0">
                <a:solidFill>
                  <a:schemeClr val="bg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103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2A3E179-57D4-AF89-AECE-0032C2E008DE}"/>
              </a:ext>
            </a:extLst>
          </p:cNvPr>
          <p:cNvSpPr/>
          <p:nvPr/>
        </p:nvSpPr>
        <p:spPr>
          <a:xfrm>
            <a:off x="2037211" y="1736469"/>
            <a:ext cx="1642854" cy="355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200" b="1" dirty="0">
                <a:solidFill>
                  <a:schemeClr val="bg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132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82B4D22-C3EC-352E-7809-ED46F7E47443}"/>
              </a:ext>
            </a:extLst>
          </p:cNvPr>
          <p:cNvSpPr/>
          <p:nvPr/>
        </p:nvSpPr>
        <p:spPr>
          <a:xfrm>
            <a:off x="3750573" y="1736469"/>
            <a:ext cx="1642854" cy="355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200" b="1" dirty="0">
                <a:solidFill>
                  <a:schemeClr val="bg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88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C8B231C-A55D-2478-B18D-EC26E41A78E6}"/>
              </a:ext>
            </a:extLst>
          </p:cNvPr>
          <p:cNvSpPr/>
          <p:nvPr/>
        </p:nvSpPr>
        <p:spPr>
          <a:xfrm>
            <a:off x="7177296" y="1736469"/>
            <a:ext cx="1642854" cy="355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200" b="1" dirty="0">
                <a:solidFill>
                  <a:schemeClr val="bg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19</a:t>
            </a:r>
          </a:p>
        </p:txBody>
      </p:sp>
      <p:sp>
        <p:nvSpPr>
          <p:cNvPr id="44" name="Off-page Connector 43">
            <a:extLst>
              <a:ext uri="{FF2B5EF4-FFF2-40B4-BE49-F238E27FC236}">
                <a16:creationId xmlns:a16="http://schemas.microsoft.com/office/drawing/2014/main" id="{E883B8BC-401A-C281-1B3D-C710701A9B03}"/>
              </a:ext>
            </a:extLst>
          </p:cNvPr>
          <p:cNvSpPr/>
          <p:nvPr/>
        </p:nvSpPr>
        <p:spPr>
          <a:xfrm>
            <a:off x="5463934" y="987425"/>
            <a:ext cx="1642854" cy="671406"/>
          </a:xfrm>
          <a:prstGeom prst="flowChartOffpageConnector">
            <a:avLst/>
          </a:prstGeom>
          <a:solidFill>
            <a:srgbClr val="10253F">
              <a:alpha val="80000"/>
            </a:srgbClr>
          </a:solidFill>
          <a:ln w="6350" cap="flat" cmpd="sng" algn="ctr">
            <a:solidFill>
              <a:srgbClr val="4F81BD">
                <a:lumMod val="75000"/>
              </a:srgbClr>
            </a:solidFill>
            <a:prstDash val="solid"/>
          </a:ln>
          <a:effectLst/>
        </p:spPr>
        <p:txBody>
          <a:bodyPr spcFirstLastPara="0" vert="horz" wrap="square" lIns="41910" tIns="41910" rIns="41910" bIns="41910" numCol="1" spcCol="1270" anchor="b" anchorCtr="0">
            <a:noAutofit/>
          </a:bodyPr>
          <a:lstStyle/>
          <a:p>
            <a:pPr algn="ctr"/>
            <a:r>
              <a:rPr lang="en-US" sz="1200" b="1" dirty="0">
                <a:solidFill>
                  <a:srgbClr val="C2DB31"/>
                </a:solidFill>
              </a:rPr>
              <a:t>Custom consumed power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9D82011-D22B-54F7-0833-BD8CD4CA4060}"/>
              </a:ext>
            </a:extLst>
          </p:cNvPr>
          <p:cNvSpPr/>
          <p:nvPr/>
        </p:nvSpPr>
        <p:spPr>
          <a:xfrm>
            <a:off x="5463934" y="1736469"/>
            <a:ext cx="1642854" cy="3554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200" b="1" dirty="0">
                <a:solidFill>
                  <a:schemeClr val="bg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25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0721587-9F9A-98AA-B2DA-BD2CB669B505}"/>
              </a:ext>
            </a:extLst>
          </p:cNvPr>
          <p:cNvCxnSpPr>
            <a:cxnSpLocks/>
          </p:cNvCxnSpPr>
          <p:nvPr/>
        </p:nvCxnSpPr>
        <p:spPr>
          <a:xfrm>
            <a:off x="323849" y="2210394"/>
            <a:ext cx="8496301" cy="0"/>
          </a:xfrm>
          <a:prstGeom prst="line">
            <a:avLst/>
          </a:prstGeom>
          <a:ln w="9525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260561D0-EF2C-5798-247D-002F1C5D0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11"/>
            <a:ext cx="7693101" cy="461655"/>
          </a:xfrm>
        </p:spPr>
        <p:txBody>
          <a:bodyPr/>
          <a:lstStyle/>
          <a:p>
            <a:r>
              <a:rPr lang="en-US" dirty="0"/>
              <a:t>AUTOMATED BILLING OF CONSUMED POWER</a:t>
            </a:r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84685F-3816-1203-5520-F4463FA8E63B}"/>
              </a:ext>
            </a:extLst>
          </p:cNvPr>
          <p:cNvSpPr txBox="1"/>
          <p:nvPr/>
        </p:nvSpPr>
        <p:spPr>
          <a:xfrm>
            <a:off x="323850" y="4097547"/>
            <a:ext cx="403157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Automated chargeback and Invoicing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Faster revenue recognition</a:t>
            </a:r>
            <a:endParaRPr lang="it-IT" sz="900" dirty="0">
              <a:solidFill>
                <a:schemeClr val="bg1">
                  <a:lumMod val="85000"/>
                </a:schemeClr>
              </a:solidFill>
              <a:latin typeface="Trebuchet MS" panose="020B070302020209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To 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maintan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accuracy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and 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elimiinating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manual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errors</a:t>
            </a:r>
            <a:endParaRPr lang="it-IT" sz="900" dirty="0">
              <a:solidFill>
                <a:schemeClr val="bg1">
                  <a:lumMod val="8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F4F511-F3FB-46B8-3102-1C905887B07A}"/>
              </a:ext>
            </a:extLst>
          </p:cNvPr>
          <p:cNvSpPr txBox="1"/>
          <p:nvPr/>
        </p:nvSpPr>
        <p:spPr>
          <a:xfrm>
            <a:off x="4392613" y="4097547"/>
            <a:ext cx="442753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To 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ensure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billing 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is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initiated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on time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Reconsilaiton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of 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subscription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and billing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System driven billing on time</a:t>
            </a:r>
          </a:p>
        </p:txBody>
      </p:sp>
    </p:spTree>
    <p:extLst>
      <p:ext uri="{BB962C8B-B14F-4D97-AF65-F5344CB8AC3E}">
        <p14:creationId xmlns:p14="http://schemas.microsoft.com/office/powerpoint/2010/main" val="100426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C6091C0C-10B3-FA33-76CC-A65134DE7B3F}"/>
              </a:ext>
            </a:extLst>
          </p:cNvPr>
          <p:cNvSpPr/>
          <p:nvPr/>
        </p:nvSpPr>
        <p:spPr>
          <a:xfrm>
            <a:off x="759125" y="1207816"/>
            <a:ext cx="1207365" cy="34190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dirty="0"/>
              <a:t>Power </a:t>
            </a:r>
          </a:p>
          <a:p>
            <a:pPr algn="ctr"/>
            <a:r>
              <a:rPr lang="en-US" sz="1013" dirty="0"/>
              <a:t>Expense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2DD094D-FA5D-DD83-8081-3DB9ABC4D0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3689" y="819090"/>
            <a:ext cx="4976621" cy="951026"/>
          </a:xfrm>
          <a:prstGeom prst="rect">
            <a:avLst/>
          </a:prstGeom>
        </p:spPr>
      </p:pic>
      <p:pic>
        <p:nvPicPr>
          <p:cNvPr id="11" name="Picture 10" descr="A power lines in a field&#10;&#10;Description automatically generated">
            <a:extLst>
              <a:ext uri="{FF2B5EF4-FFF2-40B4-BE49-F238E27FC236}">
                <a16:creationId xmlns:a16="http://schemas.microsoft.com/office/drawing/2014/main" id="{AE4E6BA5-607D-40D5-58A0-C5ED8AAFFF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1" y="1893406"/>
            <a:ext cx="1624193" cy="900000"/>
          </a:xfrm>
          <a:prstGeom prst="rect">
            <a:avLst/>
          </a:prstGeom>
        </p:spPr>
      </p:pic>
      <p:pic>
        <p:nvPicPr>
          <p:cNvPr id="13" name="Picture 12" descr="A picture containing scale model, urban design, tree, building&#10;&#10;Description automatically generated">
            <a:extLst>
              <a:ext uri="{FF2B5EF4-FFF2-40B4-BE49-F238E27FC236}">
                <a16:creationId xmlns:a16="http://schemas.microsoft.com/office/drawing/2014/main" id="{23A08D92-F6E4-A490-87B0-D70DF237274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1" r="3973"/>
          <a:stretch/>
        </p:blipFill>
        <p:spPr>
          <a:xfrm>
            <a:off x="3329148" y="1858740"/>
            <a:ext cx="2485702" cy="1245332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C617C47-0E8D-93CE-B646-9B8EFF9B99A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329149" y="3191384"/>
            <a:ext cx="2485701" cy="714137"/>
          </a:xfrm>
          <a:prstGeom prst="rect">
            <a:avLst/>
          </a:prstGeom>
        </p:spPr>
      </p:pic>
      <p:pic>
        <p:nvPicPr>
          <p:cNvPr id="24" name="Picture 23" descr="A drawing of a paper with coins and a stack of coins&#10;&#10;Description automatically generated">
            <a:extLst>
              <a:ext uri="{FF2B5EF4-FFF2-40B4-BE49-F238E27FC236}">
                <a16:creationId xmlns:a16="http://schemas.microsoft.com/office/drawing/2014/main" id="{B2C4AF5D-CB24-550A-A809-CD2D7D660F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900" y="2954495"/>
            <a:ext cx="1613249" cy="951026"/>
          </a:xfrm>
          <a:prstGeom prst="rect">
            <a:avLst/>
          </a:prstGeom>
        </p:spPr>
      </p:pic>
      <p:pic>
        <p:nvPicPr>
          <p:cNvPr id="26" name="Picture 25" descr="A solar panels and windmills on a small island&#10;&#10;Description automatically generated">
            <a:extLst>
              <a:ext uri="{FF2B5EF4-FFF2-40B4-BE49-F238E27FC236}">
                <a16:creationId xmlns:a16="http://schemas.microsoft.com/office/drawing/2014/main" id="{87ABADF8-336A-F259-3FBE-FB62130B14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1" y="2954495"/>
            <a:ext cx="1594736" cy="90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02D193D-CE02-1770-1D76-D3B14A89897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6578"/>
          <a:stretch/>
        </p:blipFill>
        <p:spPr>
          <a:xfrm>
            <a:off x="7198306" y="1893406"/>
            <a:ext cx="1622890" cy="900000"/>
          </a:xfrm>
          <a:prstGeom prst="rect">
            <a:avLst/>
          </a:prstGeom>
        </p:spPr>
      </p:pic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D40A9FFE-2691-382A-1F4A-35E788525749}"/>
              </a:ext>
            </a:extLst>
          </p:cNvPr>
          <p:cNvSpPr/>
          <p:nvPr/>
        </p:nvSpPr>
        <p:spPr>
          <a:xfrm>
            <a:off x="7197856" y="2208890"/>
            <a:ext cx="987115" cy="3263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dirty="0"/>
              <a:t>Customer </a:t>
            </a:r>
            <a:endParaRPr lang="en-IN" sz="1013" dirty="0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C8A6243F-0E2E-DD93-62C8-CDB0BF8B19BB}"/>
              </a:ext>
            </a:extLst>
          </p:cNvPr>
          <p:cNvSpPr/>
          <p:nvPr/>
        </p:nvSpPr>
        <p:spPr>
          <a:xfrm>
            <a:off x="3329147" y="3645988"/>
            <a:ext cx="2485701" cy="252000"/>
          </a:xfrm>
          <a:prstGeom prst="roundRect">
            <a:avLst/>
          </a:prstGeom>
          <a:solidFill>
            <a:srgbClr val="10253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/>
              <a:t>PUE</a:t>
            </a:r>
            <a:endParaRPr lang="en-IN" sz="1000" b="1" dirty="0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B900CE79-FAC7-B841-C978-23E403801ECB}"/>
              </a:ext>
            </a:extLst>
          </p:cNvPr>
          <p:cNvSpPr/>
          <p:nvPr/>
        </p:nvSpPr>
        <p:spPr>
          <a:xfrm>
            <a:off x="6929026" y="1215728"/>
            <a:ext cx="1022470" cy="32608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13" dirty="0"/>
              <a:t>Power </a:t>
            </a:r>
          </a:p>
          <a:p>
            <a:pPr algn="ctr"/>
            <a:r>
              <a:rPr lang="en-US" sz="1013" dirty="0"/>
              <a:t>Revenue </a:t>
            </a:r>
            <a:endParaRPr lang="en-IN" sz="1013" dirty="0"/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E1FB0BD-16A0-4948-4014-268A6FF441D5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1925579" y="2481406"/>
            <a:ext cx="1403569" cy="900000"/>
          </a:xfrm>
          <a:prstGeom prst="straightConnector1">
            <a:avLst/>
          </a:prstGeom>
          <a:ln>
            <a:solidFill>
              <a:srgbClr val="C2DB3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72FB8054-D277-000A-8641-B120A79CE0BA}"/>
              </a:ext>
            </a:extLst>
          </p:cNvPr>
          <p:cNvCxnSpPr>
            <a:cxnSpLocks/>
            <a:stCxn id="11" idx="3"/>
            <a:endCxn id="13" idx="1"/>
          </p:cNvCxnSpPr>
          <p:nvPr/>
        </p:nvCxnSpPr>
        <p:spPr>
          <a:xfrm>
            <a:off x="1948044" y="2343406"/>
            <a:ext cx="1381104" cy="138000"/>
          </a:xfrm>
          <a:prstGeom prst="straightConnector1">
            <a:avLst/>
          </a:prstGeom>
          <a:ln>
            <a:solidFill>
              <a:srgbClr val="C2DB3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9270DBFA-1145-EA0A-D654-7284A783D3EB}"/>
              </a:ext>
            </a:extLst>
          </p:cNvPr>
          <p:cNvCxnSpPr>
            <a:cxnSpLocks/>
            <a:stCxn id="13" idx="3"/>
            <a:endCxn id="32" idx="1"/>
          </p:cNvCxnSpPr>
          <p:nvPr/>
        </p:nvCxnSpPr>
        <p:spPr>
          <a:xfrm flipV="1">
            <a:off x="5814850" y="2343406"/>
            <a:ext cx="1383456" cy="138000"/>
          </a:xfrm>
          <a:prstGeom prst="straightConnector1">
            <a:avLst/>
          </a:prstGeom>
          <a:ln>
            <a:solidFill>
              <a:srgbClr val="C2DB3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89975F74-75A7-4007-88F0-2775A88B62F7}"/>
              </a:ext>
            </a:extLst>
          </p:cNvPr>
          <p:cNvCxnSpPr>
            <a:cxnSpLocks/>
            <a:stCxn id="13" idx="3"/>
            <a:endCxn id="24" idx="1"/>
          </p:cNvCxnSpPr>
          <p:nvPr/>
        </p:nvCxnSpPr>
        <p:spPr>
          <a:xfrm>
            <a:off x="5814850" y="2481406"/>
            <a:ext cx="1392050" cy="948602"/>
          </a:xfrm>
          <a:prstGeom prst="straightConnector1">
            <a:avLst/>
          </a:prstGeom>
          <a:ln>
            <a:solidFill>
              <a:srgbClr val="C2DB3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A9F35FA-534C-2431-B168-A883AE396C03}"/>
              </a:ext>
            </a:extLst>
          </p:cNvPr>
          <p:cNvSpPr/>
          <p:nvPr/>
        </p:nvSpPr>
        <p:spPr>
          <a:xfrm>
            <a:off x="3299691" y="2857046"/>
            <a:ext cx="2515156" cy="252000"/>
          </a:xfrm>
          <a:prstGeom prst="roundRect">
            <a:avLst/>
          </a:prstGeom>
          <a:solidFill>
            <a:srgbClr val="10253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/>
              <a:t>DATA CENTER</a:t>
            </a:r>
            <a:endParaRPr lang="en-IN" sz="1000" b="1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98704EE-DA1C-17FB-0147-DBFB196C0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100"/>
            <a:ext cx="8043773" cy="461963"/>
          </a:xfrm>
        </p:spPr>
        <p:txBody>
          <a:bodyPr/>
          <a:lstStyle/>
          <a:p>
            <a:r>
              <a:rPr lang="en-US" dirty="0"/>
              <a:t>POWER AUTOMATION: NEXT STEP –  INFLOW VS OUTFLOW</a:t>
            </a:r>
            <a:endParaRPr lang="en-I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07D62C-CE80-3718-9E60-65476ADF45A6}"/>
              </a:ext>
            </a:extLst>
          </p:cNvPr>
          <p:cNvSpPr txBox="1"/>
          <p:nvPr/>
        </p:nvSpPr>
        <p:spPr>
          <a:xfrm>
            <a:off x="323850" y="4097547"/>
            <a:ext cx="73967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Power revenue 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details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against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each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site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Hybrid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power 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modeiling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and 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efficiency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 [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Infusiton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of RE power 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against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conventional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power]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View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on complete 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units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charged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to Sify VS 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units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</a:t>
            </a:r>
            <a:r>
              <a:rPr lang="it-IT" sz="900" dirty="0" err="1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charged</a:t>
            </a:r>
            <a:r>
              <a:rPr lang="it-IT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 to customer</a:t>
            </a:r>
          </a:p>
        </p:txBody>
      </p:sp>
    </p:spTree>
    <p:extLst>
      <p:ext uri="{BB962C8B-B14F-4D97-AF65-F5344CB8AC3E}">
        <p14:creationId xmlns:p14="http://schemas.microsoft.com/office/powerpoint/2010/main" val="103414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3850" y="165411"/>
            <a:ext cx="7693101" cy="461655"/>
          </a:xfrm>
        </p:spPr>
        <p:txBody>
          <a:bodyPr/>
          <a:lstStyle/>
          <a:p>
            <a:r>
              <a:rPr lang="en-IN" dirty="0"/>
              <a:t>agenda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83F0A34-5AA6-4D8C-B891-466A5691E0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7089458"/>
              </p:ext>
            </p:extLst>
          </p:nvPr>
        </p:nvGraphicFramePr>
        <p:xfrm>
          <a:off x="323999" y="987427"/>
          <a:ext cx="8496443" cy="3529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2881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311083-7737-4CA5-FD4C-EC11D2E74D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7" y="3282826"/>
            <a:ext cx="8499553" cy="765050"/>
          </a:xfrm>
        </p:spPr>
        <p:txBody>
          <a:bodyPr/>
          <a:lstStyle/>
          <a:p>
            <a:r>
              <a:rPr lang="en-US" dirty="0"/>
              <a:t>DC COLO: Day N Operation Automation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204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F1783-109F-8575-0B2B-150359F79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1DD3FAF-5599-8C23-29C0-17B8D28288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11"/>
            <a:ext cx="7693101" cy="461655"/>
          </a:xfrm>
        </p:spPr>
        <p:txBody>
          <a:bodyPr/>
          <a:lstStyle/>
          <a:p>
            <a:r>
              <a:rPr lang="en-US" dirty="0"/>
              <a:t>DAY N OPERATION AUTOMATION</a:t>
            </a:r>
            <a:endParaRPr lang="en-IN" dirty="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1F292DB3-7A97-D038-4168-397704614232}"/>
              </a:ext>
            </a:extLst>
          </p:cNvPr>
          <p:cNvSpPr>
            <a:spLocks noChangeAspect="1"/>
          </p:cNvSpPr>
          <p:nvPr/>
        </p:nvSpPr>
        <p:spPr>
          <a:xfrm>
            <a:off x="2176845" y="987425"/>
            <a:ext cx="576000" cy="576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F8D696F-CC04-C15B-F723-8C15C8F05283}"/>
              </a:ext>
            </a:extLst>
          </p:cNvPr>
          <p:cNvSpPr>
            <a:spLocks noChangeAspect="1"/>
          </p:cNvSpPr>
          <p:nvPr/>
        </p:nvSpPr>
        <p:spPr>
          <a:xfrm>
            <a:off x="4283999" y="987425"/>
            <a:ext cx="576000" cy="576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000CF8DF-8F3B-0CE5-3239-8C710FF75431}"/>
              </a:ext>
            </a:extLst>
          </p:cNvPr>
          <p:cNvSpPr>
            <a:spLocks noChangeAspect="1"/>
          </p:cNvSpPr>
          <p:nvPr/>
        </p:nvSpPr>
        <p:spPr>
          <a:xfrm>
            <a:off x="5337576" y="987425"/>
            <a:ext cx="576000" cy="576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09888C15-972D-ECF1-8C8C-72CED300076F}"/>
              </a:ext>
            </a:extLst>
          </p:cNvPr>
          <p:cNvSpPr>
            <a:spLocks noChangeAspect="1"/>
          </p:cNvSpPr>
          <p:nvPr/>
        </p:nvSpPr>
        <p:spPr>
          <a:xfrm>
            <a:off x="6391152" y="987425"/>
            <a:ext cx="576000" cy="576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id="{09BCCFB4-FE43-994B-0A4C-740D81F23532}"/>
              </a:ext>
            </a:extLst>
          </p:cNvPr>
          <p:cNvSpPr>
            <a:spLocks noChangeAspect="1"/>
          </p:cNvSpPr>
          <p:nvPr/>
        </p:nvSpPr>
        <p:spPr>
          <a:xfrm>
            <a:off x="3230422" y="987425"/>
            <a:ext cx="576000" cy="576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FF944BF4-FCFA-8FE5-4DFE-573B7E648F80}"/>
              </a:ext>
            </a:extLst>
          </p:cNvPr>
          <p:cNvSpPr>
            <a:spLocks noChangeAspect="1"/>
          </p:cNvSpPr>
          <p:nvPr/>
        </p:nvSpPr>
        <p:spPr>
          <a:xfrm>
            <a:off x="2176845" y="3940438"/>
            <a:ext cx="576000" cy="576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58" name="Rounded Rectangle 57">
            <a:extLst>
              <a:ext uri="{FF2B5EF4-FFF2-40B4-BE49-F238E27FC236}">
                <a16:creationId xmlns:a16="http://schemas.microsoft.com/office/drawing/2014/main" id="{E8323524-F18D-4CBD-638E-26E7753FE3D6}"/>
              </a:ext>
            </a:extLst>
          </p:cNvPr>
          <p:cNvSpPr>
            <a:spLocks noChangeAspect="1"/>
          </p:cNvSpPr>
          <p:nvPr/>
        </p:nvSpPr>
        <p:spPr>
          <a:xfrm>
            <a:off x="4283999" y="3940438"/>
            <a:ext cx="576000" cy="576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D6C8F0C1-2C44-E7BA-96FD-3B09DB9D2311}"/>
              </a:ext>
            </a:extLst>
          </p:cNvPr>
          <p:cNvSpPr>
            <a:spLocks noChangeAspect="1"/>
          </p:cNvSpPr>
          <p:nvPr/>
        </p:nvSpPr>
        <p:spPr>
          <a:xfrm>
            <a:off x="5337576" y="3940438"/>
            <a:ext cx="576000" cy="576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4FD38671-A763-82AF-B570-46B0BD6E981D}"/>
              </a:ext>
            </a:extLst>
          </p:cNvPr>
          <p:cNvSpPr>
            <a:spLocks noChangeAspect="1"/>
          </p:cNvSpPr>
          <p:nvPr/>
        </p:nvSpPr>
        <p:spPr>
          <a:xfrm>
            <a:off x="6391152" y="3940438"/>
            <a:ext cx="576000" cy="576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id="{66A24C67-B90A-9102-571F-85AB7354896B}"/>
              </a:ext>
            </a:extLst>
          </p:cNvPr>
          <p:cNvSpPr>
            <a:spLocks noChangeAspect="1"/>
          </p:cNvSpPr>
          <p:nvPr/>
        </p:nvSpPr>
        <p:spPr>
          <a:xfrm>
            <a:off x="3230422" y="3940438"/>
            <a:ext cx="576000" cy="576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id="{129F2401-52BA-5BAC-46EA-DB45FD8FF0FE}"/>
              </a:ext>
            </a:extLst>
          </p:cNvPr>
          <p:cNvSpPr>
            <a:spLocks noChangeAspect="1"/>
          </p:cNvSpPr>
          <p:nvPr/>
        </p:nvSpPr>
        <p:spPr>
          <a:xfrm>
            <a:off x="1123268" y="987425"/>
            <a:ext cx="576000" cy="576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id="{EF2BC2D8-6CA0-3316-F8D6-DD9704D664E1}"/>
              </a:ext>
            </a:extLst>
          </p:cNvPr>
          <p:cNvSpPr>
            <a:spLocks noChangeAspect="1"/>
          </p:cNvSpPr>
          <p:nvPr/>
        </p:nvSpPr>
        <p:spPr>
          <a:xfrm>
            <a:off x="1123268" y="3940438"/>
            <a:ext cx="576000" cy="576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id="{5F16F291-1C82-6145-926F-A84AE6E288B6}"/>
              </a:ext>
            </a:extLst>
          </p:cNvPr>
          <p:cNvSpPr>
            <a:spLocks noChangeAspect="1"/>
          </p:cNvSpPr>
          <p:nvPr/>
        </p:nvSpPr>
        <p:spPr>
          <a:xfrm>
            <a:off x="427367" y="1971763"/>
            <a:ext cx="576000" cy="576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39E74A0A-7A79-DB96-9F0D-555CA56FE591}"/>
              </a:ext>
            </a:extLst>
          </p:cNvPr>
          <p:cNvSpPr>
            <a:spLocks noChangeAspect="1"/>
          </p:cNvSpPr>
          <p:nvPr/>
        </p:nvSpPr>
        <p:spPr>
          <a:xfrm>
            <a:off x="427367" y="2956101"/>
            <a:ext cx="576000" cy="576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70" name="Rounded Rectangle 69">
            <a:extLst>
              <a:ext uri="{FF2B5EF4-FFF2-40B4-BE49-F238E27FC236}">
                <a16:creationId xmlns:a16="http://schemas.microsoft.com/office/drawing/2014/main" id="{BBE9410E-D5F2-3522-5619-1D5AD3DD1314}"/>
              </a:ext>
            </a:extLst>
          </p:cNvPr>
          <p:cNvSpPr>
            <a:spLocks noChangeAspect="1"/>
          </p:cNvSpPr>
          <p:nvPr/>
        </p:nvSpPr>
        <p:spPr>
          <a:xfrm>
            <a:off x="8148008" y="1971763"/>
            <a:ext cx="576000" cy="576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id="{B32BC944-93A2-4E48-47DA-6109DAD27EDE}"/>
              </a:ext>
            </a:extLst>
          </p:cNvPr>
          <p:cNvSpPr>
            <a:spLocks noChangeAspect="1"/>
          </p:cNvSpPr>
          <p:nvPr/>
        </p:nvSpPr>
        <p:spPr>
          <a:xfrm>
            <a:off x="8148008" y="2956101"/>
            <a:ext cx="576000" cy="576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id="{D89413AD-F589-049E-84C7-463915B23E0F}"/>
              </a:ext>
            </a:extLst>
          </p:cNvPr>
          <p:cNvSpPr>
            <a:spLocks noChangeAspect="1"/>
          </p:cNvSpPr>
          <p:nvPr/>
        </p:nvSpPr>
        <p:spPr>
          <a:xfrm>
            <a:off x="7446431" y="987425"/>
            <a:ext cx="576000" cy="576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73" name="Rounded Rectangle 72">
            <a:extLst>
              <a:ext uri="{FF2B5EF4-FFF2-40B4-BE49-F238E27FC236}">
                <a16:creationId xmlns:a16="http://schemas.microsoft.com/office/drawing/2014/main" id="{DDA04AC3-3C3A-4607-DB21-C42FFB44C85A}"/>
              </a:ext>
            </a:extLst>
          </p:cNvPr>
          <p:cNvSpPr>
            <a:spLocks noChangeAspect="1"/>
          </p:cNvSpPr>
          <p:nvPr/>
        </p:nvSpPr>
        <p:spPr>
          <a:xfrm>
            <a:off x="7446431" y="3940438"/>
            <a:ext cx="576000" cy="576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rebuchet MS" panose="020B0703020202090204" pitchFamily="34" charset="0"/>
            </a:endParaRP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F7706187-A87F-2D84-F67E-E3DCD0E8ED4D}"/>
              </a:ext>
            </a:extLst>
          </p:cNvPr>
          <p:cNvCxnSpPr>
            <a:stCxn id="60" idx="1"/>
            <a:endCxn id="64" idx="2"/>
          </p:cNvCxnSpPr>
          <p:nvPr/>
        </p:nvCxnSpPr>
        <p:spPr>
          <a:xfrm flipH="1" flipV="1">
            <a:off x="1411268" y="1563425"/>
            <a:ext cx="1779839" cy="1172227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C788A5BB-17FC-56B0-29BD-269B03753CB9}"/>
              </a:ext>
            </a:extLst>
          </p:cNvPr>
          <p:cNvCxnSpPr>
            <a:stCxn id="60" idx="1"/>
            <a:endCxn id="10" idx="2"/>
          </p:cNvCxnSpPr>
          <p:nvPr/>
        </p:nvCxnSpPr>
        <p:spPr>
          <a:xfrm flipH="1" flipV="1">
            <a:off x="2464845" y="1563425"/>
            <a:ext cx="726262" cy="1172227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A208F665-E8E2-28A3-3E3E-DF17B07E5AF5}"/>
              </a:ext>
            </a:extLst>
          </p:cNvPr>
          <p:cNvCxnSpPr>
            <a:stCxn id="60" idx="1"/>
            <a:endCxn id="68" idx="3"/>
          </p:cNvCxnSpPr>
          <p:nvPr/>
        </p:nvCxnSpPr>
        <p:spPr>
          <a:xfrm flipH="1" flipV="1">
            <a:off x="1003367" y="2259763"/>
            <a:ext cx="2187740" cy="475889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104F9755-7813-BF38-EE3D-EBE24DF3D027}"/>
              </a:ext>
            </a:extLst>
          </p:cNvPr>
          <p:cNvCxnSpPr>
            <a:stCxn id="60" idx="1"/>
            <a:endCxn id="69" idx="3"/>
          </p:cNvCxnSpPr>
          <p:nvPr/>
        </p:nvCxnSpPr>
        <p:spPr>
          <a:xfrm flipH="1">
            <a:off x="1003367" y="2735652"/>
            <a:ext cx="2187740" cy="508449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E7AC8813-323B-E8F4-AB49-33AB0BA24FF5}"/>
              </a:ext>
            </a:extLst>
          </p:cNvPr>
          <p:cNvCxnSpPr>
            <a:stCxn id="60" idx="1"/>
            <a:endCxn id="66" idx="0"/>
          </p:cNvCxnSpPr>
          <p:nvPr/>
        </p:nvCxnSpPr>
        <p:spPr>
          <a:xfrm flipH="1">
            <a:off x="1411268" y="2735652"/>
            <a:ext cx="1779839" cy="1204786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08E9FDA7-CF4B-768B-BAA2-945C46C896A8}"/>
              </a:ext>
            </a:extLst>
          </p:cNvPr>
          <p:cNvCxnSpPr>
            <a:stCxn id="60" idx="1"/>
            <a:endCxn id="57" idx="0"/>
          </p:cNvCxnSpPr>
          <p:nvPr/>
        </p:nvCxnSpPr>
        <p:spPr>
          <a:xfrm flipH="1">
            <a:off x="2464845" y="2735652"/>
            <a:ext cx="726262" cy="1204786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EE8A150-10D5-ACBD-97F3-6A3C680CDFDC}"/>
              </a:ext>
            </a:extLst>
          </p:cNvPr>
          <p:cNvCxnSpPr>
            <a:stCxn id="60" idx="3"/>
            <a:endCxn id="43" idx="2"/>
          </p:cNvCxnSpPr>
          <p:nvPr/>
        </p:nvCxnSpPr>
        <p:spPr>
          <a:xfrm flipV="1">
            <a:off x="5952892" y="1563425"/>
            <a:ext cx="726260" cy="1172227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0CB11397-5CAF-01E8-683F-1CCEE10DC642}"/>
              </a:ext>
            </a:extLst>
          </p:cNvPr>
          <p:cNvCxnSpPr>
            <a:stCxn id="60" idx="3"/>
            <a:endCxn id="72" idx="2"/>
          </p:cNvCxnSpPr>
          <p:nvPr/>
        </p:nvCxnSpPr>
        <p:spPr>
          <a:xfrm flipV="1">
            <a:off x="5952892" y="1563425"/>
            <a:ext cx="1781539" cy="1172227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2DFC0256-5FCE-E1DC-1F18-674386398936}"/>
              </a:ext>
            </a:extLst>
          </p:cNvPr>
          <p:cNvCxnSpPr>
            <a:stCxn id="60" idx="3"/>
            <a:endCxn id="70" idx="1"/>
          </p:cNvCxnSpPr>
          <p:nvPr/>
        </p:nvCxnSpPr>
        <p:spPr>
          <a:xfrm flipV="1">
            <a:off x="5952892" y="2259763"/>
            <a:ext cx="2195116" cy="475889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DD02AECA-33C7-0F6F-93E1-AD5D28758DC6}"/>
              </a:ext>
            </a:extLst>
          </p:cNvPr>
          <p:cNvCxnSpPr>
            <a:stCxn id="60" idx="3"/>
            <a:endCxn id="71" idx="1"/>
          </p:cNvCxnSpPr>
          <p:nvPr/>
        </p:nvCxnSpPr>
        <p:spPr>
          <a:xfrm>
            <a:off x="5952892" y="2735652"/>
            <a:ext cx="2195116" cy="508449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E16B35C1-986A-4F0F-DB84-C7E5D02EEC64}"/>
              </a:ext>
            </a:extLst>
          </p:cNvPr>
          <p:cNvCxnSpPr>
            <a:stCxn id="60" idx="3"/>
            <a:endCxn id="73" idx="0"/>
          </p:cNvCxnSpPr>
          <p:nvPr/>
        </p:nvCxnSpPr>
        <p:spPr>
          <a:xfrm>
            <a:off x="5952892" y="2735652"/>
            <a:ext cx="1781539" cy="1204786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B49A3AFC-462F-C770-9DC1-576ABEFFC465}"/>
              </a:ext>
            </a:extLst>
          </p:cNvPr>
          <p:cNvCxnSpPr>
            <a:stCxn id="60" idx="3"/>
            <a:endCxn id="61" idx="0"/>
          </p:cNvCxnSpPr>
          <p:nvPr/>
        </p:nvCxnSpPr>
        <p:spPr>
          <a:xfrm>
            <a:off x="5952892" y="2735652"/>
            <a:ext cx="726260" cy="1204786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A6EDE180-CBD7-E8FB-EE05-E2FC491A13F3}"/>
              </a:ext>
            </a:extLst>
          </p:cNvPr>
          <p:cNvCxnSpPr>
            <a:stCxn id="60" idx="0"/>
            <a:endCxn id="56" idx="2"/>
          </p:cNvCxnSpPr>
          <p:nvPr/>
        </p:nvCxnSpPr>
        <p:spPr>
          <a:xfrm flipH="1" flipV="1">
            <a:off x="3518422" y="1563425"/>
            <a:ext cx="1053578" cy="679623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F3FC8DCA-39D3-CBC3-D7E8-7812B96677E1}"/>
              </a:ext>
            </a:extLst>
          </p:cNvPr>
          <p:cNvCxnSpPr>
            <a:stCxn id="60" idx="0"/>
          </p:cNvCxnSpPr>
          <p:nvPr/>
        </p:nvCxnSpPr>
        <p:spPr>
          <a:xfrm flipV="1">
            <a:off x="4572000" y="1563425"/>
            <a:ext cx="1092891" cy="679623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5F335C62-CA6F-410F-F509-9BBD0A3FF020}"/>
              </a:ext>
            </a:extLst>
          </p:cNvPr>
          <p:cNvCxnSpPr>
            <a:stCxn id="60" idx="0"/>
            <a:endCxn id="11" idx="2"/>
          </p:cNvCxnSpPr>
          <p:nvPr/>
        </p:nvCxnSpPr>
        <p:spPr>
          <a:xfrm flipH="1" flipV="1">
            <a:off x="4571999" y="1563425"/>
            <a:ext cx="1" cy="679623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2F95C8AE-EB7F-6B8A-4609-145193B7C647}"/>
              </a:ext>
            </a:extLst>
          </p:cNvPr>
          <p:cNvCxnSpPr>
            <a:stCxn id="60" idx="2"/>
            <a:endCxn id="62" idx="0"/>
          </p:cNvCxnSpPr>
          <p:nvPr/>
        </p:nvCxnSpPr>
        <p:spPr>
          <a:xfrm flipH="1">
            <a:off x="3518422" y="3228256"/>
            <a:ext cx="1053578" cy="712182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FA59A808-DDB3-55C7-EBFD-E664DD7319F9}"/>
              </a:ext>
            </a:extLst>
          </p:cNvPr>
          <p:cNvCxnSpPr>
            <a:stCxn id="60" idx="2"/>
            <a:endCxn id="59" idx="0"/>
          </p:cNvCxnSpPr>
          <p:nvPr/>
        </p:nvCxnSpPr>
        <p:spPr>
          <a:xfrm>
            <a:off x="4572000" y="3228256"/>
            <a:ext cx="1053576" cy="712182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9A60279-BDA1-0623-33A4-0120B7D8084C}"/>
              </a:ext>
            </a:extLst>
          </p:cNvPr>
          <p:cNvCxnSpPr>
            <a:stCxn id="60" idx="2"/>
            <a:endCxn id="58" idx="0"/>
          </p:cNvCxnSpPr>
          <p:nvPr/>
        </p:nvCxnSpPr>
        <p:spPr>
          <a:xfrm flipH="1">
            <a:off x="4571999" y="3228256"/>
            <a:ext cx="1" cy="712182"/>
          </a:xfrm>
          <a:prstGeom prst="line">
            <a:avLst/>
          </a:prstGeom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>
            <a:extLst>
              <a:ext uri="{FF2B5EF4-FFF2-40B4-BE49-F238E27FC236}">
                <a16:creationId xmlns:a16="http://schemas.microsoft.com/office/drawing/2014/main" id="{2EB2E375-2550-2C06-16C2-24C99F8CB34A}"/>
              </a:ext>
            </a:extLst>
          </p:cNvPr>
          <p:cNvSpPr txBox="1"/>
          <p:nvPr/>
        </p:nvSpPr>
        <p:spPr>
          <a:xfrm>
            <a:off x="1999610" y="1563425"/>
            <a:ext cx="930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Incident Management</a:t>
            </a:r>
            <a:endParaRPr lang="en-US" sz="900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510FDB3F-DA55-E42C-E5D7-2A1D597CB5A7}"/>
              </a:ext>
            </a:extLst>
          </p:cNvPr>
          <p:cNvSpPr txBox="1"/>
          <p:nvPr/>
        </p:nvSpPr>
        <p:spPr>
          <a:xfrm>
            <a:off x="3051485" y="1563425"/>
            <a:ext cx="930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Problem Management</a:t>
            </a:r>
            <a:endParaRPr lang="en-US" sz="900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DAD4495E-767F-4990-A862-143BAAFBFCFA}"/>
              </a:ext>
            </a:extLst>
          </p:cNvPr>
          <p:cNvSpPr txBox="1"/>
          <p:nvPr/>
        </p:nvSpPr>
        <p:spPr>
          <a:xfrm>
            <a:off x="4094422" y="1563425"/>
            <a:ext cx="930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Change Management</a:t>
            </a:r>
            <a:endParaRPr lang="en-US" sz="900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849056C4-0EBB-57DC-A908-AD8A34D7290E}"/>
              </a:ext>
            </a:extLst>
          </p:cNvPr>
          <p:cNvSpPr txBox="1"/>
          <p:nvPr/>
        </p:nvSpPr>
        <p:spPr>
          <a:xfrm>
            <a:off x="5158638" y="1563425"/>
            <a:ext cx="930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Capacity Management</a:t>
            </a:r>
            <a:endParaRPr lang="en-US" sz="900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03371E0B-E4B4-B1BE-2011-00C6BB0C0A2C}"/>
              </a:ext>
            </a:extLst>
          </p:cNvPr>
          <p:cNvSpPr txBox="1"/>
          <p:nvPr/>
        </p:nvSpPr>
        <p:spPr>
          <a:xfrm>
            <a:off x="6213917" y="1563425"/>
            <a:ext cx="930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Customer Management</a:t>
            </a:r>
            <a:endParaRPr lang="en-US" sz="900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92EA904F-40EB-6082-B3F0-A608AC8044AC}"/>
              </a:ext>
            </a:extLst>
          </p:cNvPr>
          <p:cNvSpPr txBox="1"/>
          <p:nvPr/>
        </p:nvSpPr>
        <p:spPr>
          <a:xfrm>
            <a:off x="1999610" y="3571202"/>
            <a:ext cx="930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</a:rPr>
              <a:t>Security Management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8A16358F-36E2-0990-E1DA-62BA1843D082}"/>
              </a:ext>
            </a:extLst>
          </p:cNvPr>
          <p:cNvSpPr txBox="1"/>
          <p:nvPr/>
        </p:nvSpPr>
        <p:spPr>
          <a:xfrm>
            <a:off x="3051485" y="3571202"/>
            <a:ext cx="930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Supplier Management</a:t>
            </a:r>
            <a:endParaRPr lang="en-US" sz="900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3010DAFC-5012-8B5C-2402-D0B3D5A715A0}"/>
              </a:ext>
            </a:extLst>
          </p:cNvPr>
          <p:cNvSpPr txBox="1"/>
          <p:nvPr/>
        </p:nvSpPr>
        <p:spPr>
          <a:xfrm>
            <a:off x="4094422" y="3571202"/>
            <a:ext cx="930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Availability Management</a:t>
            </a:r>
            <a:endParaRPr lang="en-US" sz="900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A3C95951-4BE9-4BDF-3033-84954280CBEA}"/>
              </a:ext>
            </a:extLst>
          </p:cNvPr>
          <p:cNvSpPr txBox="1"/>
          <p:nvPr/>
        </p:nvSpPr>
        <p:spPr>
          <a:xfrm>
            <a:off x="5158638" y="3571202"/>
            <a:ext cx="930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Risk Management</a:t>
            </a:r>
            <a:endParaRPr lang="en-US" sz="900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E93F1F05-7CA5-CF79-2BDA-1B7CE1AE27EE}"/>
              </a:ext>
            </a:extLst>
          </p:cNvPr>
          <p:cNvSpPr txBox="1"/>
          <p:nvPr/>
        </p:nvSpPr>
        <p:spPr>
          <a:xfrm>
            <a:off x="6213917" y="3571202"/>
            <a:ext cx="930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EHS Management</a:t>
            </a:r>
            <a:endParaRPr lang="en-US" sz="900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B61469F2-CFD3-70C3-534E-73EEA224DDC7}"/>
              </a:ext>
            </a:extLst>
          </p:cNvPr>
          <p:cNvSpPr txBox="1"/>
          <p:nvPr/>
        </p:nvSpPr>
        <p:spPr>
          <a:xfrm>
            <a:off x="946033" y="1563425"/>
            <a:ext cx="930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</a:rPr>
              <a:t>AS built - Knowledge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5559EA1-724B-17EB-9FC3-130BE28EAC95}"/>
              </a:ext>
            </a:extLst>
          </p:cNvPr>
          <p:cNvSpPr txBox="1"/>
          <p:nvPr/>
        </p:nvSpPr>
        <p:spPr>
          <a:xfrm>
            <a:off x="7267497" y="1563425"/>
            <a:ext cx="930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Energy Management</a:t>
            </a:r>
            <a:endParaRPr lang="en-US" sz="900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3EA2D2CB-BC17-F7D5-1D89-672DEDA119EA}"/>
              </a:ext>
            </a:extLst>
          </p:cNvPr>
          <p:cNvSpPr txBox="1"/>
          <p:nvPr/>
        </p:nvSpPr>
        <p:spPr>
          <a:xfrm>
            <a:off x="1003231" y="2093800"/>
            <a:ext cx="1048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83"/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CMDB and Service mapping</a:t>
            </a:r>
            <a:endParaRPr lang="en-US" sz="900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6ECFA2C3-6139-43C6-3BDB-637FBC4CF2A5}"/>
              </a:ext>
            </a:extLst>
          </p:cNvPr>
          <p:cNvSpPr txBox="1"/>
          <p:nvPr/>
        </p:nvSpPr>
        <p:spPr>
          <a:xfrm>
            <a:off x="1028054" y="3062657"/>
            <a:ext cx="930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Network Management</a:t>
            </a:r>
            <a:endParaRPr lang="en-US" sz="900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3590D981-ED09-1EFC-679D-9BCF21F3D5B3}"/>
              </a:ext>
            </a:extLst>
          </p:cNvPr>
          <p:cNvSpPr txBox="1"/>
          <p:nvPr/>
        </p:nvSpPr>
        <p:spPr>
          <a:xfrm>
            <a:off x="7194116" y="2093800"/>
            <a:ext cx="930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Energy Analytics</a:t>
            </a:r>
            <a:endParaRPr lang="en-US" sz="900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10ED096C-D45D-E24B-7F07-9C33850D543E}"/>
              </a:ext>
            </a:extLst>
          </p:cNvPr>
          <p:cNvSpPr txBox="1"/>
          <p:nvPr/>
        </p:nvSpPr>
        <p:spPr>
          <a:xfrm>
            <a:off x="7218939" y="3062657"/>
            <a:ext cx="930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Vendor Management</a:t>
            </a:r>
            <a:endParaRPr lang="en-US" sz="900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53605607-0AF8-1A90-C233-0E834C0E4EED}"/>
              </a:ext>
            </a:extLst>
          </p:cNvPr>
          <p:cNvSpPr txBox="1"/>
          <p:nvPr/>
        </p:nvSpPr>
        <p:spPr>
          <a:xfrm>
            <a:off x="946033" y="3563718"/>
            <a:ext cx="930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Compliance Management</a:t>
            </a:r>
            <a:endParaRPr lang="en-US" sz="900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4486E303-2E5E-2C60-066D-175F27D99BC7}"/>
              </a:ext>
            </a:extLst>
          </p:cNvPr>
          <p:cNvSpPr txBox="1"/>
          <p:nvPr/>
        </p:nvSpPr>
        <p:spPr>
          <a:xfrm>
            <a:off x="7267497" y="3563718"/>
            <a:ext cx="930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83"/>
            <a:r>
              <a:rPr lang="en-US" sz="900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Predictive Maintenance</a:t>
            </a:r>
            <a:endParaRPr lang="en-US" sz="900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pic>
        <p:nvPicPr>
          <p:cNvPr id="129" name="Picture 128" descr="A hand holding a triangle&#10;&#10;Description automatically generated">
            <a:extLst>
              <a:ext uri="{FF2B5EF4-FFF2-40B4-BE49-F238E27FC236}">
                <a16:creationId xmlns:a16="http://schemas.microsoft.com/office/drawing/2014/main" id="{578C9037-CB21-9F70-F2FF-8A238E268D3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291" y="1103658"/>
            <a:ext cx="360000" cy="360000"/>
          </a:xfrm>
          <a:prstGeom prst="rect">
            <a:avLst/>
          </a:prstGeom>
        </p:spPr>
      </p:pic>
      <p:pic>
        <p:nvPicPr>
          <p:cNvPr id="130" name="Picture 129" descr="A diagram of a diagram of a gear and a light bulb&#10;&#10;Description automatically generated">
            <a:extLst>
              <a:ext uri="{FF2B5EF4-FFF2-40B4-BE49-F238E27FC236}">
                <a16:creationId xmlns:a16="http://schemas.microsoft.com/office/drawing/2014/main" id="{B045A04A-CCBC-5715-A633-D788A8C34AD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868" y="1103658"/>
            <a:ext cx="360000" cy="360000"/>
          </a:xfrm>
          <a:prstGeom prst="rect">
            <a:avLst/>
          </a:prstGeom>
        </p:spPr>
      </p:pic>
      <p:pic>
        <p:nvPicPr>
          <p:cNvPr id="131" name="Picture 130" descr="A group of people with a gear&#10;&#10;Description automatically generated">
            <a:extLst>
              <a:ext uri="{FF2B5EF4-FFF2-40B4-BE49-F238E27FC236}">
                <a16:creationId xmlns:a16="http://schemas.microsoft.com/office/drawing/2014/main" id="{32E30E19-B59C-81F4-1EC4-7CA0CB96C61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151" y="1103658"/>
            <a:ext cx="360000" cy="360000"/>
          </a:xfrm>
          <a:prstGeom prst="rect">
            <a:avLst/>
          </a:prstGeom>
        </p:spPr>
      </p:pic>
      <p:pic>
        <p:nvPicPr>
          <p:cNvPr id="132" name="Picture 131" descr="A black and white gear with arrows&#10;&#10;Description automatically generated">
            <a:extLst>
              <a:ext uri="{FF2B5EF4-FFF2-40B4-BE49-F238E27FC236}">
                <a16:creationId xmlns:a16="http://schemas.microsoft.com/office/drawing/2014/main" id="{92B4C617-7D6C-B336-BE11-862EFF62DA5F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711" y="1103658"/>
            <a:ext cx="360000" cy="360000"/>
          </a:xfrm>
          <a:prstGeom prst="rect">
            <a:avLst/>
          </a:prstGeom>
        </p:spPr>
      </p:pic>
      <p:pic>
        <p:nvPicPr>
          <p:cNvPr id="133" name="Picture 132" descr="A computer with a cloud connected to it&#10;&#10;Description automatically generated">
            <a:extLst>
              <a:ext uri="{FF2B5EF4-FFF2-40B4-BE49-F238E27FC236}">
                <a16:creationId xmlns:a16="http://schemas.microsoft.com/office/drawing/2014/main" id="{84AE2828-D541-015B-FA48-2EAF86E411E8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872" y="1103658"/>
            <a:ext cx="360000" cy="360000"/>
          </a:xfrm>
          <a:prstGeom prst="rect">
            <a:avLst/>
          </a:prstGeom>
        </p:spPr>
      </p:pic>
      <p:pic>
        <p:nvPicPr>
          <p:cNvPr id="134" name="Picture 133" descr="A black and white logo&#10;&#10;Description automatically generated">
            <a:extLst>
              <a:ext uri="{FF2B5EF4-FFF2-40B4-BE49-F238E27FC236}">
                <a16:creationId xmlns:a16="http://schemas.microsoft.com/office/drawing/2014/main" id="{803B5486-DD45-3C3E-E86F-6F83DA6EA37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731" y="1103658"/>
            <a:ext cx="360000" cy="360000"/>
          </a:xfrm>
          <a:prstGeom prst="rect">
            <a:avLst/>
          </a:prstGeom>
        </p:spPr>
      </p:pic>
      <p:pic>
        <p:nvPicPr>
          <p:cNvPr id="135" name="Picture 134" descr="A black and white logo of a light bulb and a gear&#10;&#10;Description automatically generated">
            <a:extLst>
              <a:ext uri="{FF2B5EF4-FFF2-40B4-BE49-F238E27FC236}">
                <a16:creationId xmlns:a16="http://schemas.microsoft.com/office/drawing/2014/main" id="{CADA94BB-0FF3-FC05-0CCE-800081039A51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14" y="1103658"/>
            <a:ext cx="360000" cy="360000"/>
          </a:xfrm>
          <a:prstGeom prst="rect">
            <a:avLst/>
          </a:prstGeom>
        </p:spPr>
      </p:pic>
      <p:pic>
        <p:nvPicPr>
          <p:cNvPr id="136" name="Picture 135">
            <a:extLst>
              <a:ext uri="{FF2B5EF4-FFF2-40B4-BE49-F238E27FC236}">
                <a16:creationId xmlns:a16="http://schemas.microsoft.com/office/drawing/2014/main" id="{01D22E21-776C-A639-E165-1EE82A9E6D98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246676" y="2079763"/>
            <a:ext cx="360000" cy="360000"/>
          </a:xfrm>
          <a:prstGeom prst="rect">
            <a:avLst/>
          </a:prstGeom>
        </p:spPr>
      </p:pic>
      <p:pic>
        <p:nvPicPr>
          <p:cNvPr id="137" name="Picture 136" descr="A black and white logo&#10;&#10;Description automatically generated">
            <a:extLst>
              <a:ext uri="{FF2B5EF4-FFF2-40B4-BE49-F238E27FC236}">
                <a16:creationId xmlns:a16="http://schemas.microsoft.com/office/drawing/2014/main" id="{ECA4248F-A0CA-1DE9-61DB-B6D5C93FFCC7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008" y="3088864"/>
            <a:ext cx="360000" cy="360000"/>
          </a:xfrm>
          <a:prstGeom prst="rect">
            <a:avLst/>
          </a:prstGeom>
        </p:spPr>
      </p:pic>
      <p:pic>
        <p:nvPicPr>
          <p:cNvPr id="138" name="Picture 137" descr="A hand holding a wrench&#10;&#10;Description automatically generated">
            <a:extLst>
              <a:ext uri="{FF2B5EF4-FFF2-40B4-BE49-F238E27FC236}">
                <a16:creationId xmlns:a16="http://schemas.microsoft.com/office/drawing/2014/main" id="{78BE43AF-7D9A-9F7D-1C4D-C8DAA992FBA1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685" y="4048438"/>
            <a:ext cx="360000" cy="360000"/>
          </a:xfrm>
          <a:prstGeom prst="rect">
            <a:avLst/>
          </a:prstGeom>
        </p:spPr>
      </p:pic>
      <p:pic>
        <p:nvPicPr>
          <p:cNvPr id="139" name="Picture 138" descr="A diagram of health and safety&#10;&#10;Description automatically generated">
            <a:extLst>
              <a:ext uri="{FF2B5EF4-FFF2-40B4-BE49-F238E27FC236}">
                <a16:creationId xmlns:a16="http://schemas.microsoft.com/office/drawing/2014/main" id="{8B036A0F-D551-0BFE-F281-A86B61006A92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405" y="4048438"/>
            <a:ext cx="483491" cy="360000"/>
          </a:xfrm>
          <a:prstGeom prst="rect">
            <a:avLst/>
          </a:prstGeom>
        </p:spPr>
      </p:pic>
      <p:pic>
        <p:nvPicPr>
          <p:cNvPr id="140" name="Picture 139">
            <a:extLst>
              <a:ext uri="{FF2B5EF4-FFF2-40B4-BE49-F238E27FC236}">
                <a16:creationId xmlns:a16="http://schemas.microsoft.com/office/drawing/2014/main" id="{C5CD3DF1-A440-3AA4-FED9-A6A82CD041BB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32582" y="4048438"/>
            <a:ext cx="360000" cy="360000"/>
          </a:xfrm>
          <a:prstGeom prst="rect">
            <a:avLst/>
          </a:prstGeom>
        </p:spPr>
      </p:pic>
      <p:pic>
        <p:nvPicPr>
          <p:cNvPr id="141" name="Picture 140" descr="A clock and gears with arrows&#10;&#10;Description automatically generated">
            <a:extLst>
              <a:ext uri="{FF2B5EF4-FFF2-40B4-BE49-F238E27FC236}">
                <a16:creationId xmlns:a16="http://schemas.microsoft.com/office/drawing/2014/main" id="{243320C0-0C4E-C216-084E-E39E163C9320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388" y="4048438"/>
            <a:ext cx="360000" cy="360000"/>
          </a:xfrm>
          <a:prstGeom prst="rect">
            <a:avLst/>
          </a:prstGeom>
        </p:spPr>
      </p:pic>
      <p:pic>
        <p:nvPicPr>
          <p:cNvPr id="142" name="Picture 141" descr="A black and white image of a truck and gear&#10;&#10;Description automatically generated">
            <a:extLst>
              <a:ext uri="{FF2B5EF4-FFF2-40B4-BE49-F238E27FC236}">
                <a16:creationId xmlns:a16="http://schemas.microsoft.com/office/drawing/2014/main" id="{275A4881-A550-93DD-3C99-F3F604A414A1}"/>
              </a:ext>
            </a:extLst>
          </p:cNvPr>
          <p:cNvPicPr>
            <a:picLocks noChangeAspect="1"/>
          </p:cNvPicPr>
          <p:nvPr/>
        </p:nvPicPr>
        <p:blipFill>
          <a:blip r:embed="rId1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868" y="4048438"/>
            <a:ext cx="360000" cy="360000"/>
          </a:xfrm>
          <a:prstGeom prst="rect">
            <a:avLst/>
          </a:prstGeom>
        </p:spPr>
      </p:pic>
      <p:pic>
        <p:nvPicPr>
          <p:cNvPr id="143" name="Picture 142">
            <a:extLst>
              <a:ext uri="{FF2B5EF4-FFF2-40B4-BE49-F238E27FC236}">
                <a16:creationId xmlns:a16="http://schemas.microsoft.com/office/drawing/2014/main" id="{154FFE6B-ED11-627A-7A54-62E60DA97058}"/>
              </a:ext>
            </a:extLst>
          </p:cNvPr>
          <p:cNvPicPr>
            <a:picLocks noChangeAspect="1"/>
          </p:cNvPicPr>
          <p:nvPr/>
        </p:nvPicPr>
        <p:blipFill>
          <a:blip r:embed="rId16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273298" y="4048438"/>
            <a:ext cx="352216" cy="360000"/>
          </a:xfrm>
          <a:prstGeom prst="rect">
            <a:avLst/>
          </a:prstGeom>
        </p:spPr>
      </p:pic>
      <p:pic>
        <p:nvPicPr>
          <p:cNvPr id="144" name="Picture 143" descr="A clipboard with check marks and a gavel&#10;&#10;Description automatically generated">
            <a:extLst>
              <a:ext uri="{FF2B5EF4-FFF2-40B4-BE49-F238E27FC236}">
                <a16:creationId xmlns:a16="http://schemas.microsoft.com/office/drawing/2014/main" id="{2E5B98B7-7365-C30E-B5A3-982781D25722}"/>
              </a:ext>
            </a:extLst>
          </p:cNvPr>
          <p:cNvPicPr>
            <a:picLocks noChangeAspect="1"/>
          </p:cNvPicPr>
          <p:nvPr/>
        </p:nvPicPr>
        <p:blipFill>
          <a:blip r:embed="rId1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682" y="4048438"/>
            <a:ext cx="361607" cy="360000"/>
          </a:xfrm>
          <a:prstGeom prst="rect">
            <a:avLst/>
          </a:prstGeom>
        </p:spPr>
      </p:pic>
      <p:pic>
        <p:nvPicPr>
          <p:cNvPr id="145" name="Picture 144">
            <a:extLst>
              <a:ext uri="{FF2B5EF4-FFF2-40B4-BE49-F238E27FC236}">
                <a16:creationId xmlns:a16="http://schemas.microsoft.com/office/drawing/2014/main" id="{C4CD3210-AD46-121F-E2F7-244140E7EC72}"/>
              </a:ext>
            </a:extLst>
          </p:cNvPr>
          <p:cNvPicPr>
            <a:picLocks noChangeAspect="1"/>
          </p:cNvPicPr>
          <p:nvPr/>
        </p:nvPicPr>
        <p:blipFill>
          <a:blip r:embed="rId18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26419" y="3088864"/>
            <a:ext cx="367013" cy="360000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D9EB7FF1-6CB5-28D2-8EA0-2BC81DBE5084}"/>
              </a:ext>
            </a:extLst>
          </p:cNvPr>
          <p:cNvPicPr>
            <a:picLocks noChangeAspect="1"/>
          </p:cNvPicPr>
          <p:nvPr/>
        </p:nvPicPr>
        <p:blipFill>
          <a:blip r:embed="rId19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2317" y="2115763"/>
            <a:ext cx="373582" cy="288000"/>
          </a:xfrm>
          <a:prstGeom prst="rect">
            <a:avLst/>
          </a:prstGeom>
        </p:spPr>
      </p:pic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93FCC1AD-A988-4BC1-9819-D28D0D6347EF}"/>
              </a:ext>
            </a:extLst>
          </p:cNvPr>
          <p:cNvSpPr/>
          <p:nvPr/>
        </p:nvSpPr>
        <p:spPr>
          <a:xfrm>
            <a:off x="3191107" y="2243048"/>
            <a:ext cx="2761785" cy="985208"/>
          </a:xfrm>
          <a:prstGeom prst="roundRect">
            <a:avLst>
              <a:gd name="adj" fmla="val 38267"/>
            </a:avLst>
          </a:prstGeom>
          <a:solidFill>
            <a:srgbClr val="C2DB3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solidFill>
                <a:schemeClr val="bg1">
                  <a:lumMod val="8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8A3FB4-AB5D-2839-400E-5C19B6334946}"/>
              </a:ext>
            </a:extLst>
          </p:cNvPr>
          <p:cNvSpPr txBox="1"/>
          <p:nvPr/>
        </p:nvSpPr>
        <p:spPr>
          <a:xfrm>
            <a:off x="3273724" y="2441134"/>
            <a:ext cx="2596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latin typeface="Trebuchet MS" panose="020B0703020202090204" pitchFamily="34" charset="0"/>
              </a:rPr>
              <a:t>Service Assurance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0C804E-1ECA-62A5-F8DF-5FBDC610DCE6}"/>
              </a:ext>
            </a:extLst>
          </p:cNvPr>
          <p:cNvSpPr txBox="1"/>
          <p:nvPr/>
        </p:nvSpPr>
        <p:spPr>
          <a:xfrm>
            <a:off x="3273724" y="2760311"/>
            <a:ext cx="2596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Trebuchet MS" panose="020B0703020202090204" pitchFamily="34" charset="0"/>
                <a:ea typeface="Calibri" panose="020F0502020204030204" pitchFamily="34" charset="0"/>
              </a:rPr>
              <a:t>(Identified area for automation)</a:t>
            </a:r>
            <a:endParaRPr lang="en-IN" sz="1200" dirty="0">
              <a:latin typeface="Trebuchet MS" panose="020B0703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97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704DF-876E-DDA9-74E5-620D8F499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3C9FE11-CA66-6A6D-B622-351D7CF18736}"/>
              </a:ext>
            </a:extLst>
          </p:cNvPr>
          <p:cNvSpPr/>
          <p:nvPr/>
        </p:nvSpPr>
        <p:spPr>
          <a:xfrm>
            <a:off x="6462585" y="2847535"/>
            <a:ext cx="3289987" cy="2072860"/>
          </a:xfrm>
          <a:prstGeom prst="roundRect">
            <a:avLst>
              <a:gd name="adj" fmla="val 2564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14313" indent="-214313" fontAlgn="ctr">
              <a:buFont typeface="Wingdings" panose="05000000000000000000" pitchFamily="2" charset="2"/>
              <a:buChar char="Ø"/>
            </a:pPr>
            <a:endParaRPr lang="en-IN" sz="15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2101312-0FCF-B7D6-EBAC-702482A8E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11"/>
            <a:ext cx="7693101" cy="461655"/>
          </a:xfrm>
        </p:spPr>
        <p:txBody>
          <a:bodyPr/>
          <a:lstStyle/>
          <a:p>
            <a:r>
              <a:rPr lang="en-US" dirty="0"/>
              <a:t>DAY N OPERATION AUTOMATION</a:t>
            </a:r>
            <a:endParaRPr lang="en-IN" dirty="0"/>
          </a:p>
        </p:txBody>
      </p:sp>
      <p:graphicFrame>
        <p:nvGraphicFramePr>
          <p:cNvPr id="19" name="Diagram 18">
            <a:extLst>
              <a:ext uri="{FF2B5EF4-FFF2-40B4-BE49-F238E27FC236}">
                <a16:creationId xmlns:a16="http://schemas.microsoft.com/office/drawing/2014/main" id="{EAD678CD-80B2-C7B3-E165-6B223BA39A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9131906"/>
              </p:ext>
            </p:extLst>
          </p:nvPr>
        </p:nvGraphicFramePr>
        <p:xfrm>
          <a:off x="323850" y="1663175"/>
          <a:ext cx="4068763" cy="2853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0" name="Diagram 19">
            <a:extLst>
              <a:ext uri="{FF2B5EF4-FFF2-40B4-BE49-F238E27FC236}">
                <a16:creationId xmlns:a16="http://schemas.microsoft.com/office/drawing/2014/main" id="{F40949C0-8C2D-3225-7F35-0D84D5F2F9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8261822"/>
              </p:ext>
            </p:extLst>
          </p:nvPr>
        </p:nvGraphicFramePr>
        <p:xfrm>
          <a:off x="4761782" y="1663174"/>
          <a:ext cx="4068763" cy="2853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Off-page Connector 8">
            <a:extLst>
              <a:ext uri="{FF2B5EF4-FFF2-40B4-BE49-F238E27FC236}">
                <a16:creationId xmlns:a16="http://schemas.microsoft.com/office/drawing/2014/main" id="{27EE212E-682F-7765-C181-C7518109A0BB}"/>
              </a:ext>
            </a:extLst>
          </p:cNvPr>
          <p:cNvSpPr/>
          <p:nvPr/>
        </p:nvSpPr>
        <p:spPr>
          <a:xfrm>
            <a:off x="323850" y="987426"/>
            <a:ext cx="4068763" cy="530824"/>
          </a:xfrm>
          <a:prstGeom prst="flowChartOffpageConnector">
            <a:avLst/>
          </a:prstGeom>
          <a:solidFill>
            <a:srgbClr val="C2DB3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2CB42F-A879-B88D-21AB-7766332B97E4}"/>
              </a:ext>
            </a:extLst>
          </p:cNvPr>
          <p:cNvSpPr txBox="1"/>
          <p:nvPr/>
        </p:nvSpPr>
        <p:spPr>
          <a:xfrm>
            <a:off x="491706" y="1075637"/>
            <a:ext cx="37611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Completed</a:t>
            </a:r>
            <a:endParaRPr lang="en-IN" sz="1400" b="1" dirty="0"/>
          </a:p>
        </p:txBody>
      </p:sp>
      <p:sp>
        <p:nvSpPr>
          <p:cNvPr id="13" name="Off-page Connector 12">
            <a:extLst>
              <a:ext uri="{FF2B5EF4-FFF2-40B4-BE49-F238E27FC236}">
                <a16:creationId xmlns:a16="http://schemas.microsoft.com/office/drawing/2014/main" id="{B453EAB2-F461-D5A9-ACD7-B3610C4F66F9}"/>
              </a:ext>
            </a:extLst>
          </p:cNvPr>
          <p:cNvSpPr/>
          <p:nvPr/>
        </p:nvSpPr>
        <p:spPr>
          <a:xfrm>
            <a:off x="4751387" y="987426"/>
            <a:ext cx="4068763" cy="530824"/>
          </a:xfrm>
          <a:prstGeom prst="flowChartOffpageConnector">
            <a:avLst/>
          </a:prstGeom>
          <a:solidFill>
            <a:srgbClr val="FFC0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CE687D-A65F-6712-C232-12EF17215D1E}"/>
              </a:ext>
            </a:extLst>
          </p:cNvPr>
          <p:cNvSpPr txBox="1"/>
          <p:nvPr/>
        </p:nvSpPr>
        <p:spPr>
          <a:xfrm>
            <a:off x="4919243" y="1075637"/>
            <a:ext cx="37611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In Progress and Next Step</a:t>
            </a:r>
            <a:endParaRPr lang="en-IN" sz="1400" b="1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FD033F0-C6E7-B19E-8A26-C2A7C9AA3DD2}"/>
              </a:ext>
            </a:extLst>
          </p:cNvPr>
          <p:cNvCxnSpPr/>
          <p:nvPr/>
        </p:nvCxnSpPr>
        <p:spPr>
          <a:xfrm>
            <a:off x="4572000" y="987425"/>
            <a:ext cx="0" cy="3529013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108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704DF-876E-DDA9-74E5-620D8F499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DA05EC2D-7045-99CD-F889-5AC2BA566BEA}"/>
              </a:ext>
            </a:extLst>
          </p:cNvPr>
          <p:cNvSpPr/>
          <p:nvPr/>
        </p:nvSpPr>
        <p:spPr>
          <a:xfrm>
            <a:off x="323850" y="1451737"/>
            <a:ext cx="8496300" cy="306470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535A668-1C33-56C7-6DCB-73E4BAD4E4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9375" y="1600656"/>
            <a:ext cx="3032772" cy="28297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0CD854A-8563-2B9A-B2B1-796AFEB50A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427" y="1813031"/>
            <a:ext cx="2674388" cy="239357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D701850-4CD9-DBE3-4EEF-22F3A08C2A6D}"/>
              </a:ext>
            </a:extLst>
          </p:cNvPr>
          <p:cNvCxnSpPr>
            <a:cxnSpLocks/>
          </p:cNvCxnSpPr>
          <p:nvPr/>
        </p:nvCxnSpPr>
        <p:spPr>
          <a:xfrm flipV="1">
            <a:off x="1932317" y="1813031"/>
            <a:ext cx="4390845" cy="1025060"/>
          </a:xfrm>
          <a:prstGeom prst="line">
            <a:avLst/>
          </a:prstGeom>
          <a:ln w="28575">
            <a:solidFill>
              <a:srgbClr val="C2DB3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4BE0A6A-A565-DEC6-D7C8-5E4C5431FEC1}"/>
              </a:ext>
            </a:extLst>
          </p:cNvPr>
          <p:cNvCxnSpPr>
            <a:cxnSpLocks/>
          </p:cNvCxnSpPr>
          <p:nvPr/>
        </p:nvCxnSpPr>
        <p:spPr>
          <a:xfrm>
            <a:off x="2096219" y="3390181"/>
            <a:ext cx="4373592" cy="816427"/>
          </a:xfrm>
          <a:prstGeom prst="line">
            <a:avLst/>
          </a:prstGeom>
          <a:ln w="28575">
            <a:solidFill>
              <a:srgbClr val="C2DB3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080A2CDF-B715-57DC-AFF8-DFC4FDBAA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11"/>
            <a:ext cx="7693101" cy="461655"/>
          </a:xfrm>
        </p:spPr>
        <p:txBody>
          <a:bodyPr/>
          <a:lstStyle/>
          <a:p>
            <a:r>
              <a:rPr lang="en-US" dirty="0"/>
              <a:t>DAY N OPERATION AUTOMATION: CMDB SERVICE MAPPING OVERVIEW </a:t>
            </a:r>
            <a:endParaRPr lang="en-IN" dirty="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4F84BA42-6B40-E10F-5037-0B8689ED927E}"/>
              </a:ext>
            </a:extLst>
          </p:cNvPr>
          <p:cNvSpPr/>
          <p:nvPr/>
        </p:nvSpPr>
        <p:spPr>
          <a:xfrm>
            <a:off x="740987" y="994992"/>
            <a:ext cx="2330017" cy="360000"/>
          </a:xfrm>
          <a:prstGeom prst="roundRect">
            <a:avLst>
              <a:gd name="adj" fmla="val 50000"/>
            </a:avLst>
          </a:prstGeom>
          <a:solidFill>
            <a:srgbClr val="C2DB31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978DBD2-A95E-78A7-3C22-A5FCA294F46A}"/>
              </a:ext>
            </a:extLst>
          </p:cNvPr>
          <p:cNvSpPr txBox="1"/>
          <p:nvPr/>
        </p:nvSpPr>
        <p:spPr>
          <a:xfrm>
            <a:off x="828137" y="1021104"/>
            <a:ext cx="21652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703020202090204" pitchFamily="34" charset="0"/>
                <a:ea typeface="Calibri" panose="020F0502020204030204" pitchFamily="34" charset="0"/>
              </a:rPr>
              <a:t>NOIDA – DC Overview</a:t>
            </a:r>
            <a:endParaRPr lang="en-IN" sz="1400" b="1" dirty="0">
              <a:latin typeface="Trebuchet MS" panose="020B0703020202090204" pitchFamily="34" charset="0"/>
              <a:ea typeface="Calibri" panose="020F0502020204030204" pitchFamily="34" charset="0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BFBE18D8-E8A2-98C1-9876-5F76EBEAC3F9}"/>
              </a:ext>
            </a:extLst>
          </p:cNvPr>
          <p:cNvSpPr/>
          <p:nvPr/>
        </p:nvSpPr>
        <p:spPr>
          <a:xfrm>
            <a:off x="5607170" y="994992"/>
            <a:ext cx="2856226" cy="360000"/>
          </a:xfrm>
          <a:prstGeom prst="roundRect">
            <a:avLst>
              <a:gd name="adj" fmla="val 50000"/>
            </a:avLst>
          </a:prstGeom>
          <a:solidFill>
            <a:srgbClr val="C2DB31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6AE2082-CBAB-7CA7-BD15-B46ED49E7F13}"/>
              </a:ext>
            </a:extLst>
          </p:cNvPr>
          <p:cNvSpPr txBox="1"/>
          <p:nvPr/>
        </p:nvSpPr>
        <p:spPr>
          <a:xfrm>
            <a:off x="5753819" y="1021104"/>
            <a:ext cx="25620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703020202090204" pitchFamily="34" charset="0"/>
              </a:rPr>
              <a:t>CMDB Zoomed view</a:t>
            </a:r>
            <a:endParaRPr lang="en-IN" sz="1400" b="1" dirty="0">
              <a:latin typeface="Trebuchet MS" panose="020B0703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45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704DF-876E-DDA9-74E5-620D8F499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screenshot, footwear, cartoon">
            <a:extLst>
              <a:ext uri="{FF2B5EF4-FFF2-40B4-BE49-F238E27FC236}">
                <a16:creationId xmlns:a16="http://schemas.microsoft.com/office/drawing/2014/main" id="{3D7301FC-C8E1-8E94-81E5-9B39B544B7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" y="987425"/>
            <a:ext cx="3937862" cy="3529013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600D635-9FED-EE9C-E9A8-8A58168ED5F4}"/>
              </a:ext>
            </a:extLst>
          </p:cNvPr>
          <p:cNvSpPr/>
          <p:nvPr/>
        </p:nvSpPr>
        <p:spPr>
          <a:xfrm>
            <a:off x="4284159" y="1000068"/>
            <a:ext cx="1548000" cy="432000"/>
          </a:xfrm>
          <a:prstGeom prst="homePlate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rgbClr val="C2DB31"/>
                </a:solidFill>
                <a:latin typeface="Trebuchet MS" panose="020B0703020202090204" pitchFamily="34" charset="0"/>
              </a:rPr>
              <a:t>Current State</a:t>
            </a:r>
            <a:endParaRPr lang="en-IN" sz="1200" b="1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81437E3-265C-7DB7-6BE8-4197866C3268}"/>
              </a:ext>
            </a:extLst>
          </p:cNvPr>
          <p:cNvSpPr/>
          <p:nvPr/>
        </p:nvSpPr>
        <p:spPr>
          <a:xfrm>
            <a:off x="4284157" y="3404771"/>
            <a:ext cx="1548000" cy="432000"/>
          </a:xfrm>
          <a:prstGeom prst="homePlate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rgbClr val="C2DB31"/>
                </a:solidFill>
                <a:latin typeface="Trebuchet MS" panose="020B0703020202090204" pitchFamily="34" charset="0"/>
              </a:rPr>
              <a:t>Next Step</a:t>
            </a:r>
            <a:endParaRPr lang="en-IN" sz="1200" b="1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9984F1E-DD12-14CF-1CE1-20CDA42BB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11"/>
            <a:ext cx="7693101" cy="461655"/>
          </a:xfrm>
        </p:spPr>
        <p:txBody>
          <a:bodyPr/>
          <a:lstStyle/>
          <a:p>
            <a:r>
              <a:rPr lang="en-US" dirty="0"/>
              <a:t>DAY N OPERATION AUTOMATION: VISITOR MANAGEMENT </a:t>
            </a:r>
            <a:endParaRPr lang="en-IN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B3DDC6-F97B-1A3C-7FEC-0BDBB19FD8C3}"/>
              </a:ext>
            </a:extLst>
          </p:cNvPr>
          <p:cNvSpPr txBox="1"/>
          <p:nvPr/>
        </p:nvSpPr>
        <p:spPr>
          <a:xfrm>
            <a:off x="4284160" y="3927988"/>
            <a:ext cx="12145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dirty="0">
                <a:solidFill>
                  <a:schemeClr val="bg1"/>
                </a:solidFill>
                <a:latin typeface="Trebuchet MS" panose="020B0703020202090204" pitchFamily="34" charset="0"/>
                <a:ea typeface="Calibri" panose="020F0502020204030204" pitchFamily="34" charset="0"/>
              </a:rPr>
              <a:t>Customer Rollout </a:t>
            </a:r>
            <a:endParaRPr lang="en-US" sz="1100" dirty="0">
              <a:solidFill>
                <a:schemeClr val="bg1"/>
              </a:solidFill>
              <a:latin typeface="Trebuchet MS" panose="020B0703020202090204" pitchFamily="34" charset="0"/>
              <a:ea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63A7C9-5499-B81A-E7DF-2CAC5374749F}"/>
              </a:ext>
            </a:extLst>
          </p:cNvPr>
          <p:cNvSpPr txBox="1"/>
          <p:nvPr/>
        </p:nvSpPr>
        <p:spPr>
          <a:xfrm>
            <a:off x="4284160" y="1499474"/>
            <a:ext cx="12145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83"/>
            <a:r>
              <a:rPr lang="en-US" sz="1100" dirty="0">
                <a:solidFill>
                  <a:schemeClr val="bg1"/>
                </a:solidFill>
                <a:latin typeface="Trebuchet MS" panose="020B0703020202090204" pitchFamily="34" charset="0"/>
                <a:ea typeface="Calibri" panose="020F0502020204030204" pitchFamily="34" charset="0"/>
              </a:rPr>
              <a:t>Implemented in </a:t>
            </a:r>
            <a:r>
              <a:rPr lang="en-US" sz="1100" dirty="0" err="1">
                <a:solidFill>
                  <a:schemeClr val="bg1"/>
                </a:solidFill>
                <a:latin typeface="Trebuchet MS" panose="020B0703020202090204" pitchFamily="34" charset="0"/>
                <a:ea typeface="Calibri" panose="020F0502020204030204" pitchFamily="34" charset="0"/>
              </a:rPr>
              <a:t>Rabale</a:t>
            </a:r>
            <a:r>
              <a:rPr lang="en-US" sz="1100" dirty="0">
                <a:solidFill>
                  <a:schemeClr val="bg1"/>
                </a:solidFill>
                <a:latin typeface="Trebuchet MS" panose="020B0703020202090204" pitchFamily="34" charset="0"/>
                <a:ea typeface="Calibri" panose="020F0502020204030204" pitchFamily="34" charset="0"/>
              </a:rPr>
              <a:t> for Internal users 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1D3CF94-301D-E23A-A81B-2D61FC191BDF}"/>
              </a:ext>
            </a:extLst>
          </p:cNvPr>
          <p:cNvCxnSpPr/>
          <p:nvPr/>
        </p:nvCxnSpPr>
        <p:spPr>
          <a:xfrm>
            <a:off x="6124756" y="987425"/>
            <a:ext cx="0" cy="3529013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Diagram 16">
            <a:extLst>
              <a:ext uri="{FF2B5EF4-FFF2-40B4-BE49-F238E27FC236}">
                <a16:creationId xmlns:a16="http://schemas.microsoft.com/office/drawing/2014/main" id="{9B41766D-4378-E4F5-E86B-B16B33CD62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3241824"/>
              </p:ext>
            </p:extLst>
          </p:nvPr>
        </p:nvGraphicFramePr>
        <p:xfrm>
          <a:off x="6417352" y="1704813"/>
          <a:ext cx="2269435" cy="2438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" name="Rectangle: Rounded Corners 6">
            <a:extLst>
              <a:ext uri="{FF2B5EF4-FFF2-40B4-BE49-F238E27FC236}">
                <a16:creationId xmlns:a16="http://schemas.microsoft.com/office/drawing/2014/main" id="{A3044530-8807-04FF-9A60-9ED12195AC67}"/>
              </a:ext>
            </a:extLst>
          </p:cNvPr>
          <p:cNvSpPr/>
          <p:nvPr/>
        </p:nvSpPr>
        <p:spPr>
          <a:xfrm>
            <a:off x="6417351" y="1000068"/>
            <a:ext cx="2157299" cy="432000"/>
          </a:xfrm>
          <a:prstGeom prst="flowChartOffpageConnector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rgbClr val="C2DB31"/>
                </a:solidFill>
                <a:latin typeface="Trebuchet MS" panose="020B0703020202090204" pitchFamily="34" charset="0"/>
              </a:rPr>
              <a:t>Benefits</a:t>
            </a:r>
            <a:endParaRPr lang="en-IN" sz="1200" b="1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22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A6677FA-C189-DC4E-36B7-2B5B96CD74F9}"/>
              </a:ext>
            </a:extLst>
          </p:cNvPr>
          <p:cNvSpPr txBox="1"/>
          <p:nvPr/>
        </p:nvSpPr>
        <p:spPr>
          <a:xfrm>
            <a:off x="175961" y="3681486"/>
            <a:ext cx="1095747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13" dirty="0">
                <a:solidFill>
                  <a:srgbClr val="C2DB31"/>
                </a:solidFill>
                <a:latin typeface="Trebuchet MS" panose="020B0703020202090204" pitchFamily="34" charset="0"/>
              </a:rPr>
              <a:t>Operative</a:t>
            </a:r>
            <a:endParaRPr lang="en-IN" sz="1013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C595F5-6039-05F9-6627-55F1DEC68338}"/>
              </a:ext>
            </a:extLst>
          </p:cNvPr>
          <p:cNvSpPr txBox="1"/>
          <p:nvPr/>
        </p:nvSpPr>
        <p:spPr>
          <a:xfrm>
            <a:off x="175961" y="1418407"/>
            <a:ext cx="1095747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13" dirty="0">
                <a:solidFill>
                  <a:srgbClr val="C2DB31"/>
                </a:solidFill>
                <a:latin typeface="Trebuchet MS" panose="020B0703020202090204" pitchFamily="34" charset="0"/>
              </a:rPr>
              <a:t>Analytical</a:t>
            </a:r>
            <a:endParaRPr lang="en-IN" sz="1013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926917-BD35-2888-3B26-47225E3BBEF5}"/>
              </a:ext>
            </a:extLst>
          </p:cNvPr>
          <p:cNvSpPr txBox="1"/>
          <p:nvPr/>
        </p:nvSpPr>
        <p:spPr>
          <a:xfrm>
            <a:off x="175961" y="2551118"/>
            <a:ext cx="1095747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13" dirty="0">
                <a:solidFill>
                  <a:srgbClr val="C2DB31"/>
                </a:solidFill>
                <a:latin typeface="Trebuchet MS" panose="020B0703020202090204" pitchFamily="34" charset="0"/>
              </a:rPr>
              <a:t>Suggestive</a:t>
            </a:r>
            <a:endParaRPr lang="en-IN" sz="1013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478C5C18-DDB8-1D5B-F8C1-B1FDDA527711}"/>
              </a:ext>
            </a:extLst>
          </p:cNvPr>
          <p:cNvSpPr/>
          <p:nvPr/>
        </p:nvSpPr>
        <p:spPr>
          <a:xfrm>
            <a:off x="1216252" y="2382737"/>
            <a:ext cx="1095747" cy="39765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Trebuchet MS" panose="020B0703020202090204" pitchFamily="34" charset="0"/>
              </a:rPr>
              <a:t>Machine Learning Software</a:t>
            </a:r>
            <a:endParaRPr lang="en-IN" sz="800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8148B047-65F2-2436-D887-DADFA8AD3826}"/>
              </a:ext>
            </a:extLst>
          </p:cNvPr>
          <p:cNvSpPr/>
          <p:nvPr/>
        </p:nvSpPr>
        <p:spPr>
          <a:xfrm>
            <a:off x="5467259" y="2311013"/>
            <a:ext cx="753114" cy="9948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  <a:latin typeface="Trebuchet MS" panose="020B0703020202090204" pitchFamily="34" charset="0"/>
              </a:rPr>
              <a:t>CRAH</a:t>
            </a:r>
          </a:p>
          <a:p>
            <a:pPr algn="ctr"/>
            <a:r>
              <a:rPr lang="en-US" sz="900" b="1" dirty="0">
                <a:solidFill>
                  <a:schemeClr val="tx1"/>
                </a:solidFill>
                <a:latin typeface="Trebuchet MS" panose="020B0703020202090204" pitchFamily="34" charset="0"/>
              </a:rPr>
              <a:t>MACHINE</a:t>
            </a:r>
            <a:endParaRPr lang="en-IN" sz="900" b="1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6B2686A9-A4B6-90E4-240B-99377E59FC39}"/>
              </a:ext>
            </a:extLst>
          </p:cNvPr>
          <p:cNvSpPr/>
          <p:nvPr/>
        </p:nvSpPr>
        <p:spPr>
          <a:xfrm>
            <a:off x="5528322" y="2382737"/>
            <a:ext cx="630988" cy="194448"/>
          </a:xfrm>
          <a:prstGeom prst="roundRect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  <a:latin typeface="Trebuchet MS" panose="020B0703020202090204" pitchFamily="34" charset="0"/>
              </a:rPr>
              <a:t>Controller</a:t>
            </a:r>
            <a:endParaRPr lang="en-IN" sz="700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64FBE7BD-B3B7-8BF3-997F-9089A22204BE}"/>
              </a:ext>
            </a:extLst>
          </p:cNvPr>
          <p:cNvGrpSpPr/>
          <p:nvPr/>
        </p:nvGrpSpPr>
        <p:grpSpPr>
          <a:xfrm>
            <a:off x="4576457" y="3051402"/>
            <a:ext cx="887503" cy="196208"/>
            <a:chOff x="6348255" y="4095024"/>
            <a:chExt cx="1150099" cy="326001"/>
          </a:xfrm>
        </p:grpSpPr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0A8A3EDF-D455-116B-B63B-7885717ECC92}"/>
                </a:ext>
              </a:extLst>
            </p:cNvPr>
            <p:cNvCxnSpPr>
              <a:cxnSpLocks/>
            </p:cNvCxnSpPr>
            <p:nvPr/>
          </p:nvCxnSpPr>
          <p:spPr>
            <a:xfrm>
              <a:off x="6348255" y="4124255"/>
              <a:ext cx="1150099" cy="0"/>
            </a:xfrm>
            <a:prstGeom prst="straightConnector1">
              <a:avLst/>
            </a:prstGeom>
            <a:ln w="25400"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B6114B6D-9FFA-62B4-3800-A4B6920E2EE9}"/>
                </a:ext>
              </a:extLst>
            </p:cNvPr>
            <p:cNvSpPr txBox="1"/>
            <p:nvPr/>
          </p:nvSpPr>
          <p:spPr>
            <a:xfrm>
              <a:off x="6362971" y="4095024"/>
              <a:ext cx="1030862" cy="326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75" dirty="0">
                  <a:solidFill>
                    <a:schemeClr val="bg1"/>
                  </a:solidFill>
                  <a:latin typeface="Trebuchet MS" panose="020B0703020202090204" pitchFamily="34" charset="0"/>
                </a:rPr>
                <a:t>Chilled water In</a:t>
              </a:r>
              <a:endParaRPr lang="en-IN" sz="675" dirty="0">
                <a:solidFill>
                  <a:schemeClr val="bg1"/>
                </a:solidFill>
                <a:latin typeface="Trebuchet MS" panose="020B0703020202090204" pitchFamily="34" charset="0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061D1206-BABA-1AD0-C5D9-199BC2598AAB}"/>
              </a:ext>
            </a:extLst>
          </p:cNvPr>
          <p:cNvGrpSpPr/>
          <p:nvPr/>
        </p:nvGrpSpPr>
        <p:grpSpPr>
          <a:xfrm>
            <a:off x="4441889" y="2749036"/>
            <a:ext cx="1032065" cy="329581"/>
            <a:chOff x="5569134" y="5378704"/>
            <a:chExt cx="905910" cy="547602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53CB172F-3D3F-0996-FECD-B0644910F6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982366">
              <a:off x="5787505" y="5378704"/>
              <a:ext cx="330822" cy="191692"/>
            </a:xfrm>
            <a:prstGeom prst="rect">
              <a:avLst/>
            </a:prstGeom>
          </p:spPr>
        </p:pic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31CD15D9-E283-306C-3007-01F7FA1715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87254" y="5631619"/>
              <a:ext cx="787790" cy="0"/>
            </a:xfrm>
            <a:prstGeom prst="straightConnector1">
              <a:avLst/>
            </a:prstGeom>
            <a:ln w="25400">
              <a:solidFill>
                <a:schemeClr val="accent2">
                  <a:lumMod val="60000"/>
                  <a:lumOff val="40000"/>
                </a:schemeClr>
              </a:solidFill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CA0C618-2E71-5A3C-04E4-D26D3C8DC46A}"/>
                </a:ext>
              </a:extLst>
            </p:cNvPr>
            <p:cNvSpPr txBox="1"/>
            <p:nvPr/>
          </p:nvSpPr>
          <p:spPr>
            <a:xfrm>
              <a:off x="5569134" y="5600305"/>
              <a:ext cx="826339" cy="326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75" dirty="0">
                  <a:solidFill>
                    <a:schemeClr val="bg1"/>
                  </a:solidFill>
                  <a:latin typeface="Trebuchet MS" panose="020B0703020202090204" pitchFamily="34" charset="0"/>
                </a:rPr>
                <a:t>Chilled water Out</a:t>
              </a:r>
              <a:endParaRPr lang="en-IN" sz="675" dirty="0">
                <a:solidFill>
                  <a:schemeClr val="bg1"/>
                </a:solidFill>
                <a:latin typeface="Trebuchet MS" panose="020B0703020202090204" pitchFamily="34" charset="0"/>
              </a:endParaRPr>
            </a:p>
          </p:txBody>
        </p:sp>
      </p:grp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8449BC24-283A-1298-66B2-EB945A626882}"/>
              </a:ext>
            </a:extLst>
          </p:cNvPr>
          <p:cNvSpPr/>
          <p:nvPr/>
        </p:nvSpPr>
        <p:spPr>
          <a:xfrm>
            <a:off x="5012539" y="2472007"/>
            <a:ext cx="521061" cy="362310"/>
          </a:xfrm>
          <a:custGeom>
            <a:avLst/>
            <a:gdLst>
              <a:gd name="connsiteX0" fmla="*/ 65633 w 675233"/>
              <a:gd name="connsiteY0" fmla="*/ 601980 h 601980"/>
              <a:gd name="connsiteX1" fmla="*/ 12293 w 675233"/>
              <a:gd name="connsiteY1" fmla="*/ 297180 h 601980"/>
              <a:gd name="connsiteX2" fmla="*/ 271373 w 675233"/>
              <a:gd name="connsiteY2" fmla="*/ 220980 h 601980"/>
              <a:gd name="connsiteX3" fmla="*/ 675233 w 675233"/>
              <a:gd name="connsiteY3" fmla="*/ 0 h 601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233" h="601980">
                <a:moveTo>
                  <a:pt x="65633" y="601980"/>
                </a:moveTo>
                <a:cubicBezTo>
                  <a:pt x="21818" y="481330"/>
                  <a:pt x="-21997" y="360680"/>
                  <a:pt x="12293" y="297180"/>
                </a:cubicBezTo>
                <a:cubicBezTo>
                  <a:pt x="46583" y="233680"/>
                  <a:pt x="160883" y="270510"/>
                  <a:pt x="271373" y="220980"/>
                </a:cubicBezTo>
                <a:cubicBezTo>
                  <a:pt x="381863" y="171450"/>
                  <a:pt x="528548" y="85725"/>
                  <a:pt x="675233" y="0"/>
                </a:cubicBezTo>
              </a:path>
            </a:pathLst>
          </a:cu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13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3494179A-B19D-843C-4D3D-4D7C73225E2E}"/>
              </a:ext>
            </a:extLst>
          </p:cNvPr>
          <p:cNvCxnSpPr>
            <a:cxnSpLocks/>
          </p:cNvCxnSpPr>
          <p:nvPr/>
        </p:nvCxnSpPr>
        <p:spPr>
          <a:xfrm flipH="1">
            <a:off x="2296435" y="2633791"/>
            <a:ext cx="259842" cy="0"/>
          </a:xfrm>
          <a:prstGeom prst="straightConnector1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Picture 60">
            <a:extLst>
              <a:ext uri="{FF2B5EF4-FFF2-40B4-BE49-F238E27FC236}">
                <a16:creationId xmlns:a16="http://schemas.microsoft.com/office/drawing/2014/main" id="{9A576571-70AD-80A6-7B8C-12150CF60C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0726" y="2539329"/>
            <a:ext cx="270488" cy="211979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74F1CED6-B063-3FFF-8769-EE55EEA325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6917" y="2530128"/>
            <a:ext cx="453236" cy="222287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C6B93BFF-9B3C-65B5-B644-6EE8BAD56BB5}"/>
              </a:ext>
            </a:extLst>
          </p:cNvPr>
          <p:cNvSpPr txBox="1"/>
          <p:nvPr/>
        </p:nvSpPr>
        <p:spPr>
          <a:xfrm>
            <a:off x="5034334" y="2598681"/>
            <a:ext cx="51092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50" b="1" dirty="0">
                <a:solidFill>
                  <a:schemeClr val="bg1"/>
                </a:solidFill>
                <a:latin typeface="Trebuchet MS" panose="020B0703020202090204" pitchFamily="34" charset="0"/>
              </a:rPr>
              <a:t>Energy Valve</a:t>
            </a:r>
            <a:endParaRPr lang="en-IN" sz="750" b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0C82A68B-A077-C22A-3D69-1A6CC731C121}"/>
              </a:ext>
            </a:extLst>
          </p:cNvPr>
          <p:cNvCxnSpPr>
            <a:cxnSpLocks/>
          </p:cNvCxnSpPr>
          <p:nvPr/>
        </p:nvCxnSpPr>
        <p:spPr>
          <a:xfrm flipH="1">
            <a:off x="5249478" y="2574110"/>
            <a:ext cx="58603" cy="173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83EBC21E-8661-B1B3-237A-E80137F788D6}"/>
              </a:ext>
            </a:extLst>
          </p:cNvPr>
          <p:cNvCxnSpPr>
            <a:cxnSpLocks/>
          </p:cNvCxnSpPr>
          <p:nvPr/>
        </p:nvCxnSpPr>
        <p:spPr>
          <a:xfrm>
            <a:off x="4884773" y="2734933"/>
            <a:ext cx="19560" cy="48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448F2BE6-94B4-D3D8-28D9-96DE5E8061EA}"/>
              </a:ext>
            </a:extLst>
          </p:cNvPr>
          <p:cNvCxnSpPr/>
          <p:nvPr/>
        </p:nvCxnSpPr>
        <p:spPr>
          <a:xfrm>
            <a:off x="2837873" y="2645318"/>
            <a:ext cx="669642" cy="0"/>
          </a:xfrm>
          <a:prstGeom prst="straightConnector1">
            <a:avLst/>
          </a:prstGeom>
          <a:ln w="25400">
            <a:solidFill>
              <a:schemeClr val="accent2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D0A44A7E-77A1-BCA4-1C84-A25C0F6BE093}"/>
              </a:ext>
            </a:extLst>
          </p:cNvPr>
          <p:cNvSpPr/>
          <p:nvPr/>
        </p:nvSpPr>
        <p:spPr>
          <a:xfrm>
            <a:off x="3903461" y="2706245"/>
            <a:ext cx="1160354" cy="128071"/>
          </a:xfrm>
          <a:custGeom>
            <a:avLst/>
            <a:gdLst>
              <a:gd name="connsiteX0" fmla="*/ 965200 w 965200"/>
              <a:gd name="connsiteY0" fmla="*/ 175163 h 175163"/>
              <a:gd name="connsiteX1" fmla="*/ 721360 w 965200"/>
              <a:gd name="connsiteY1" fmla="*/ 2443 h 175163"/>
              <a:gd name="connsiteX2" fmla="*/ 314960 w 965200"/>
              <a:gd name="connsiteY2" fmla="*/ 73563 h 175163"/>
              <a:gd name="connsiteX3" fmla="*/ 0 w 965200"/>
              <a:gd name="connsiteY3" fmla="*/ 73563 h 175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5200" h="175163">
                <a:moveTo>
                  <a:pt x="965200" y="175163"/>
                </a:moveTo>
                <a:cubicBezTo>
                  <a:pt x="897466" y="97269"/>
                  <a:pt x="829733" y="19376"/>
                  <a:pt x="721360" y="2443"/>
                </a:cubicBezTo>
                <a:cubicBezTo>
                  <a:pt x="612987" y="-14490"/>
                  <a:pt x="435187" y="61710"/>
                  <a:pt x="314960" y="73563"/>
                </a:cubicBezTo>
                <a:cubicBezTo>
                  <a:pt x="194733" y="85416"/>
                  <a:pt x="97366" y="79489"/>
                  <a:pt x="0" y="73563"/>
                </a:cubicBezTo>
              </a:path>
            </a:pathLst>
          </a:custGeom>
          <a:noFill/>
          <a:ln>
            <a:solidFill>
              <a:schemeClr val="accent1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13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063DFD70-8C4C-5798-19A1-953EE90C42B0}"/>
              </a:ext>
            </a:extLst>
          </p:cNvPr>
          <p:cNvSpPr txBox="1"/>
          <p:nvPr/>
        </p:nvSpPr>
        <p:spPr>
          <a:xfrm>
            <a:off x="4906768" y="2271760"/>
            <a:ext cx="5801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  <a:latin typeface="Trebuchet MS" panose="020B0703020202090204" pitchFamily="34" charset="0"/>
              </a:rPr>
              <a:t>Temperature set point</a:t>
            </a:r>
            <a:endParaRPr lang="en-IN" sz="6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10227AB4-E6EB-E613-3B7E-7321BEB68446}"/>
              </a:ext>
            </a:extLst>
          </p:cNvPr>
          <p:cNvSpPr txBox="1"/>
          <p:nvPr/>
        </p:nvSpPr>
        <p:spPr>
          <a:xfrm>
            <a:off x="4281921" y="2368531"/>
            <a:ext cx="5801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  <a:latin typeface="Trebuchet MS" panose="020B0703020202090204" pitchFamily="34" charset="0"/>
              </a:rPr>
              <a:t>Water Flow set point</a:t>
            </a:r>
            <a:endParaRPr lang="en-IN" sz="6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AEE50EA0-9535-2953-AD83-FB45B440EA9B}"/>
              </a:ext>
            </a:extLst>
          </p:cNvPr>
          <p:cNvSpPr/>
          <p:nvPr/>
        </p:nvSpPr>
        <p:spPr>
          <a:xfrm>
            <a:off x="1238456" y="3499372"/>
            <a:ext cx="1051339" cy="39765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Trebuchet MS" panose="020B0703020202090204" pitchFamily="34" charset="0"/>
              </a:rPr>
              <a:t>Machine Learning Software</a:t>
            </a:r>
            <a:endParaRPr lang="en-IN" sz="800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E7397BA9-70D1-6DF2-2C9A-ADF42E485273}"/>
              </a:ext>
            </a:extLst>
          </p:cNvPr>
          <p:cNvSpPr/>
          <p:nvPr/>
        </p:nvSpPr>
        <p:spPr>
          <a:xfrm>
            <a:off x="5486508" y="3432311"/>
            <a:ext cx="753114" cy="9948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  <a:latin typeface="Trebuchet MS" panose="020B0703020202090204" pitchFamily="34" charset="0"/>
              </a:rPr>
              <a:t>CRAH</a:t>
            </a:r>
          </a:p>
          <a:p>
            <a:pPr algn="ctr"/>
            <a:r>
              <a:rPr lang="en-US" sz="900" b="1" dirty="0">
                <a:solidFill>
                  <a:schemeClr val="tx1"/>
                </a:solidFill>
                <a:latin typeface="Trebuchet MS" panose="020B0703020202090204" pitchFamily="34" charset="0"/>
              </a:rPr>
              <a:t>MACHINE</a:t>
            </a:r>
            <a:endParaRPr lang="en-IN" sz="900" b="1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CDA642A2-C819-0B50-3FB4-82336C0CE710}"/>
              </a:ext>
            </a:extLst>
          </p:cNvPr>
          <p:cNvSpPr/>
          <p:nvPr/>
        </p:nvSpPr>
        <p:spPr>
          <a:xfrm>
            <a:off x="5547571" y="3498053"/>
            <a:ext cx="630988" cy="194448"/>
          </a:xfrm>
          <a:prstGeom prst="roundRect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  <a:latin typeface="Trebuchet MS" panose="020B0703020202090204" pitchFamily="34" charset="0"/>
              </a:rPr>
              <a:t>Controller</a:t>
            </a:r>
            <a:endParaRPr lang="en-IN" sz="700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E5F68F14-1844-7EE9-9262-F012E1B8612A}"/>
              </a:ext>
            </a:extLst>
          </p:cNvPr>
          <p:cNvGrpSpPr/>
          <p:nvPr/>
        </p:nvGrpSpPr>
        <p:grpSpPr>
          <a:xfrm>
            <a:off x="4595706" y="4166718"/>
            <a:ext cx="887503" cy="196208"/>
            <a:chOff x="6348255" y="4095024"/>
            <a:chExt cx="1150099" cy="326001"/>
          </a:xfrm>
        </p:grpSpPr>
        <p:cxnSp>
          <p:nvCxnSpPr>
            <p:cNvPr id="95" name="Straight Arrow Connector 94">
              <a:extLst>
                <a:ext uri="{FF2B5EF4-FFF2-40B4-BE49-F238E27FC236}">
                  <a16:creationId xmlns:a16="http://schemas.microsoft.com/office/drawing/2014/main" id="{F83ABA81-540E-49EC-71E0-EA0D0E4260B9}"/>
                </a:ext>
              </a:extLst>
            </p:cNvPr>
            <p:cNvCxnSpPr>
              <a:cxnSpLocks/>
            </p:cNvCxnSpPr>
            <p:nvPr/>
          </p:nvCxnSpPr>
          <p:spPr>
            <a:xfrm>
              <a:off x="6348255" y="4124255"/>
              <a:ext cx="1150099" cy="0"/>
            </a:xfrm>
            <a:prstGeom prst="straightConnector1">
              <a:avLst/>
            </a:prstGeom>
            <a:ln w="25400"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23045613-5F31-8791-2535-A35400D20D4A}"/>
                </a:ext>
              </a:extLst>
            </p:cNvPr>
            <p:cNvSpPr txBox="1"/>
            <p:nvPr/>
          </p:nvSpPr>
          <p:spPr>
            <a:xfrm>
              <a:off x="6362971" y="4095024"/>
              <a:ext cx="1030862" cy="326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75" dirty="0">
                  <a:solidFill>
                    <a:schemeClr val="bg1"/>
                  </a:solidFill>
                  <a:latin typeface="Trebuchet MS" panose="020B0703020202090204" pitchFamily="34" charset="0"/>
                </a:rPr>
                <a:t>Chilled water In</a:t>
              </a:r>
              <a:endParaRPr lang="en-IN" sz="675" dirty="0">
                <a:solidFill>
                  <a:schemeClr val="bg1"/>
                </a:solidFill>
                <a:latin typeface="Trebuchet MS" panose="020B0703020202090204" pitchFamily="34" charset="0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341B16B3-57D8-10B0-E35A-1D289FD80CED}"/>
              </a:ext>
            </a:extLst>
          </p:cNvPr>
          <p:cNvGrpSpPr/>
          <p:nvPr/>
        </p:nvGrpSpPr>
        <p:grpSpPr>
          <a:xfrm>
            <a:off x="4480386" y="3821290"/>
            <a:ext cx="1012816" cy="372644"/>
            <a:chOff x="5586030" y="5307153"/>
            <a:chExt cx="889014" cy="619151"/>
          </a:xfrm>
        </p:grpSpPr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id="{E6C45E9E-25C5-08AE-2CFC-A02667212B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982366">
              <a:off x="5778011" y="5307153"/>
              <a:ext cx="330822" cy="191691"/>
            </a:xfrm>
            <a:prstGeom prst="rect">
              <a:avLst/>
            </a:prstGeom>
          </p:spPr>
        </p:pic>
        <p:cxnSp>
          <p:nvCxnSpPr>
            <p:cNvPr id="99" name="Straight Arrow Connector 98">
              <a:extLst>
                <a:ext uri="{FF2B5EF4-FFF2-40B4-BE49-F238E27FC236}">
                  <a16:creationId xmlns:a16="http://schemas.microsoft.com/office/drawing/2014/main" id="{27C816B8-A8B6-E85E-5560-48DC80A7F0A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87254" y="5631619"/>
              <a:ext cx="787790" cy="0"/>
            </a:xfrm>
            <a:prstGeom prst="straightConnector1">
              <a:avLst/>
            </a:prstGeom>
            <a:ln w="25400">
              <a:solidFill>
                <a:schemeClr val="accent2">
                  <a:lumMod val="60000"/>
                  <a:lumOff val="40000"/>
                </a:schemeClr>
              </a:solidFill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C5BC1777-6BA1-7AD6-8E7F-C559D9B4E0F8}"/>
                </a:ext>
              </a:extLst>
            </p:cNvPr>
            <p:cNvSpPr txBox="1"/>
            <p:nvPr/>
          </p:nvSpPr>
          <p:spPr>
            <a:xfrm>
              <a:off x="5586030" y="5600303"/>
              <a:ext cx="809443" cy="326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75" dirty="0">
                  <a:solidFill>
                    <a:schemeClr val="bg1"/>
                  </a:solidFill>
                  <a:latin typeface="Trebuchet MS" panose="020B0703020202090204" pitchFamily="34" charset="0"/>
                </a:rPr>
                <a:t>Chilled water Out</a:t>
              </a:r>
              <a:endParaRPr lang="en-IN" sz="675" dirty="0">
                <a:solidFill>
                  <a:schemeClr val="bg1"/>
                </a:solidFill>
                <a:latin typeface="Trebuchet MS" panose="020B0703020202090204" pitchFamily="34" charset="0"/>
              </a:endParaRPr>
            </a:p>
          </p:txBody>
        </p:sp>
      </p:grp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4CE015DF-99FC-B400-C68C-1DD55696D96A}"/>
              </a:ext>
            </a:extLst>
          </p:cNvPr>
          <p:cNvSpPr/>
          <p:nvPr/>
        </p:nvSpPr>
        <p:spPr>
          <a:xfrm>
            <a:off x="5031788" y="3587323"/>
            <a:ext cx="521061" cy="362310"/>
          </a:xfrm>
          <a:custGeom>
            <a:avLst/>
            <a:gdLst>
              <a:gd name="connsiteX0" fmla="*/ 65633 w 675233"/>
              <a:gd name="connsiteY0" fmla="*/ 601980 h 601980"/>
              <a:gd name="connsiteX1" fmla="*/ 12293 w 675233"/>
              <a:gd name="connsiteY1" fmla="*/ 297180 h 601980"/>
              <a:gd name="connsiteX2" fmla="*/ 271373 w 675233"/>
              <a:gd name="connsiteY2" fmla="*/ 220980 h 601980"/>
              <a:gd name="connsiteX3" fmla="*/ 675233 w 675233"/>
              <a:gd name="connsiteY3" fmla="*/ 0 h 601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233" h="601980">
                <a:moveTo>
                  <a:pt x="65633" y="601980"/>
                </a:moveTo>
                <a:cubicBezTo>
                  <a:pt x="21818" y="481330"/>
                  <a:pt x="-21997" y="360680"/>
                  <a:pt x="12293" y="297180"/>
                </a:cubicBezTo>
                <a:cubicBezTo>
                  <a:pt x="46583" y="233680"/>
                  <a:pt x="160883" y="270510"/>
                  <a:pt x="271373" y="220980"/>
                </a:cubicBezTo>
                <a:cubicBezTo>
                  <a:pt x="381863" y="171450"/>
                  <a:pt x="528548" y="85725"/>
                  <a:pt x="675233" y="0"/>
                </a:cubicBezTo>
              </a:path>
            </a:pathLst>
          </a:cu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13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1CC9F801-2700-BB4F-40DE-4B53562AC435}"/>
              </a:ext>
            </a:extLst>
          </p:cNvPr>
          <p:cNvCxnSpPr>
            <a:cxnSpLocks/>
          </p:cNvCxnSpPr>
          <p:nvPr/>
        </p:nvCxnSpPr>
        <p:spPr>
          <a:xfrm flipH="1">
            <a:off x="2296435" y="3776683"/>
            <a:ext cx="259842" cy="0"/>
          </a:xfrm>
          <a:prstGeom prst="straightConnector1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  <a:prstDash val="solid"/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>
            <a:extLst>
              <a:ext uri="{FF2B5EF4-FFF2-40B4-BE49-F238E27FC236}">
                <a16:creationId xmlns:a16="http://schemas.microsoft.com/office/drawing/2014/main" id="{6C1A72B7-85C4-5460-96FC-D3060911BEFC}"/>
              </a:ext>
            </a:extLst>
          </p:cNvPr>
          <p:cNvSpPr txBox="1"/>
          <p:nvPr/>
        </p:nvSpPr>
        <p:spPr>
          <a:xfrm>
            <a:off x="5034334" y="3710071"/>
            <a:ext cx="51092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50" b="1" dirty="0">
                <a:solidFill>
                  <a:schemeClr val="bg1"/>
                </a:solidFill>
                <a:latin typeface="Trebuchet MS" panose="020B0703020202090204" pitchFamily="34" charset="0"/>
              </a:rPr>
              <a:t>Energy Valve</a:t>
            </a:r>
            <a:endParaRPr lang="en-IN" sz="750" b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9209B0B0-30E7-E3D8-3787-5F08A14F31B8}"/>
              </a:ext>
            </a:extLst>
          </p:cNvPr>
          <p:cNvCxnSpPr>
            <a:cxnSpLocks/>
          </p:cNvCxnSpPr>
          <p:nvPr/>
        </p:nvCxnSpPr>
        <p:spPr>
          <a:xfrm flipH="1">
            <a:off x="5268727" y="3689426"/>
            <a:ext cx="58603" cy="173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304EEAD4-E4DB-5690-3E60-A5169B25C48C}"/>
              </a:ext>
            </a:extLst>
          </p:cNvPr>
          <p:cNvCxnSpPr>
            <a:cxnSpLocks/>
          </p:cNvCxnSpPr>
          <p:nvPr/>
        </p:nvCxnSpPr>
        <p:spPr>
          <a:xfrm>
            <a:off x="4896672" y="3891525"/>
            <a:ext cx="19560" cy="48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1BC40243-C504-DA96-C37D-63B1F3089BCE}"/>
              </a:ext>
            </a:extLst>
          </p:cNvPr>
          <p:cNvSpPr txBox="1"/>
          <p:nvPr/>
        </p:nvSpPr>
        <p:spPr>
          <a:xfrm>
            <a:off x="2456599" y="3886624"/>
            <a:ext cx="1738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8585" indent="-128585">
              <a:buFont typeface="Arial" panose="020B0604020202020204" pitchFamily="34" charset="0"/>
              <a:buChar char="•"/>
            </a:pPr>
            <a:r>
              <a:rPr lang="en-US" sz="700" dirty="0">
                <a:solidFill>
                  <a:schemeClr val="bg1"/>
                </a:solidFill>
                <a:latin typeface="Trebuchet MS" panose="020B0703020202090204" pitchFamily="34" charset="0"/>
              </a:rPr>
              <a:t>Online automatic varied set-point</a:t>
            </a:r>
            <a:r>
              <a:rPr lang="en-IN" sz="700" dirty="0">
                <a:solidFill>
                  <a:schemeClr val="bg1"/>
                </a:solidFill>
                <a:latin typeface="Trebuchet MS" panose="020B0703020202090204" pitchFamily="34" charset="0"/>
              </a:rPr>
              <a:t> for upper limit of water flow</a:t>
            </a:r>
          </a:p>
          <a:p>
            <a:pPr marL="128585" indent="-128585">
              <a:buFont typeface="Arial" panose="020B0604020202020204" pitchFamily="34" charset="0"/>
              <a:buChar char="•"/>
            </a:pPr>
            <a:r>
              <a:rPr lang="en-IN" sz="700" dirty="0">
                <a:solidFill>
                  <a:schemeClr val="bg1"/>
                </a:solidFill>
                <a:latin typeface="Trebuchet MS" panose="020B0703020202090204" pitchFamily="34" charset="0"/>
              </a:rPr>
              <a:t>Setpoint for all CRAHs will be controlled by ML</a:t>
            </a:r>
            <a:endParaRPr lang="en-US" sz="7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844866B9-6689-24A3-840A-F6820410CDD0}"/>
              </a:ext>
            </a:extLst>
          </p:cNvPr>
          <p:cNvSpPr/>
          <p:nvPr/>
        </p:nvSpPr>
        <p:spPr>
          <a:xfrm>
            <a:off x="2562917" y="3751743"/>
            <a:ext cx="2537023" cy="118357"/>
          </a:xfrm>
          <a:custGeom>
            <a:avLst/>
            <a:gdLst>
              <a:gd name="connsiteX0" fmla="*/ 965200 w 965200"/>
              <a:gd name="connsiteY0" fmla="*/ 175163 h 175163"/>
              <a:gd name="connsiteX1" fmla="*/ 721360 w 965200"/>
              <a:gd name="connsiteY1" fmla="*/ 2443 h 175163"/>
              <a:gd name="connsiteX2" fmla="*/ 314960 w 965200"/>
              <a:gd name="connsiteY2" fmla="*/ 73563 h 175163"/>
              <a:gd name="connsiteX3" fmla="*/ 0 w 965200"/>
              <a:gd name="connsiteY3" fmla="*/ 73563 h 175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5200" h="175163">
                <a:moveTo>
                  <a:pt x="965200" y="175163"/>
                </a:moveTo>
                <a:cubicBezTo>
                  <a:pt x="897466" y="97269"/>
                  <a:pt x="829733" y="19376"/>
                  <a:pt x="721360" y="2443"/>
                </a:cubicBezTo>
                <a:cubicBezTo>
                  <a:pt x="612987" y="-14490"/>
                  <a:pt x="435187" y="61710"/>
                  <a:pt x="314960" y="73563"/>
                </a:cubicBezTo>
                <a:cubicBezTo>
                  <a:pt x="194733" y="85416"/>
                  <a:pt x="97366" y="79489"/>
                  <a:pt x="0" y="73563"/>
                </a:cubicBezTo>
              </a:path>
            </a:pathLst>
          </a:custGeom>
          <a:noFill/>
          <a:ln>
            <a:solidFill>
              <a:schemeClr val="accent1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13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1EE741F6-BDD7-C80B-FB48-AA083568D791}"/>
              </a:ext>
            </a:extLst>
          </p:cNvPr>
          <p:cNvSpPr txBox="1"/>
          <p:nvPr/>
        </p:nvSpPr>
        <p:spPr>
          <a:xfrm>
            <a:off x="4894553" y="3413102"/>
            <a:ext cx="5801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  <a:latin typeface="Trebuchet MS" panose="020B0703020202090204" pitchFamily="34" charset="0"/>
              </a:rPr>
              <a:t>Temperature set point</a:t>
            </a:r>
            <a:endParaRPr lang="en-IN" sz="6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7E3D8E0-1D25-08B7-78B0-4C58989CDEA8}"/>
              </a:ext>
            </a:extLst>
          </p:cNvPr>
          <p:cNvSpPr txBox="1"/>
          <p:nvPr/>
        </p:nvSpPr>
        <p:spPr>
          <a:xfrm>
            <a:off x="4242344" y="3399151"/>
            <a:ext cx="5801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  <a:latin typeface="Trebuchet MS" panose="020B0703020202090204" pitchFamily="34" charset="0"/>
              </a:rPr>
              <a:t>Water Flow set point</a:t>
            </a:r>
            <a:endParaRPr lang="en-IN" sz="6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115" name="Rectangle: Rounded Corners 114">
            <a:extLst>
              <a:ext uri="{FF2B5EF4-FFF2-40B4-BE49-F238E27FC236}">
                <a16:creationId xmlns:a16="http://schemas.microsoft.com/office/drawing/2014/main" id="{D7986A2F-7E8B-3F89-1F80-00C4FD4A2C2A}"/>
              </a:ext>
            </a:extLst>
          </p:cNvPr>
          <p:cNvSpPr/>
          <p:nvPr/>
        </p:nvSpPr>
        <p:spPr>
          <a:xfrm>
            <a:off x="1221587" y="1233725"/>
            <a:ext cx="1085077" cy="39765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Trebuchet MS" panose="020B0703020202090204" pitchFamily="34" charset="0"/>
              </a:rPr>
              <a:t>Engineering </a:t>
            </a:r>
            <a:endParaRPr lang="en-IN" sz="800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sp>
        <p:nvSpPr>
          <p:cNvPr id="116" name="Rectangle: Rounded Corners 115">
            <a:extLst>
              <a:ext uri="{FF2B5EF4-FFF2-40B4-BE49-F238E27FC236}">
                <a16:creationId xmlns:a16="http://schemas.microsoft.com/office/drawing/2014/main" id="{1AE711B3-23E9-4B0F-A903-CB55143833AF}"/>
              </a:ext>
            </a:extLst>
          </p:cNvPr>
          <p:cNvSpPr/>
          <p:nvPr/>
        </p:nvSpPr>
        <p:spPr>
          <a:xfrm>
            <a:off x="5467259" y="1193867"/>
            <a:ext cx="753114" cy="9948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  <a:latin typeface="Trebuchet MS" panose="020B0703020202090204" pitchFamily="34" charset="0"/>
              </a:rPr>
              <a:t>CRAH</a:t>
            </a:r>
          </a:p>
          <a:p>
            <a:pPr algn="ctr"/>
            <a:r>
              <a:rPr lang="en-US" sz="900" b="1" dirty="0">
                <a:solidFill>
                  <a:schemeClr val="tx1"/>
                </a:solidFill>
                <a:latin typeface="Trebuchet MS" panose="020B0703020202090204" pitchFamily="34" charset="0"/>
              </a:rPr>
              <a:t>MACHINE</a:t>
            </a:r>
            <a:endParaRPr lang="en-IN" sz="900" b="1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sp>
        <p:nvSpPr>
          <p:cNvPr id="117" name="Rectangle: Rounded Corners 116">
            <a:extLst>
              <a:ext uri="{FF2B5EF4-FFF2-40B4-BE49-F238E27FC236}">
                <a16:creationId xmlns:a16="http://schemas.microsoft.com/office/drawing/2014/main" id="{2E0FD4D7-F961-5F4C-1170-DB6762AA1167}"/>
              </a:ext>
            </a:extLst>
          </p:cNvPr>
          <p:cNvSpPr/>
          <p:nvPr/>
        </p:nvSpPr>
        <p:spPr>
          <a:xfrm>
            <a:off x="5528322" y="1259115"/>
            <a:ext cx="630988" cy="194448"/>
          </a:xfrm>
          <a:prstGeom prst="roundRect">
            <a:avLst/>
          </a:prstGeom>
          <a:solidFill>
            <a:schemeClr val="accent3"/>
          </a:solidFill>
          <a:ln w="31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tx1"/>
                </a:solidFill>
                <a:latin typeface="Trebuchet MS" panose="020B0703020202090204" pitchFamily="34" charset="0"/>
              </a:rPr>
              <a:t>Controller</a:t>
            </a:r>
            <a:endParaRPr lang="en-IN" sz="700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E3062F74-9668-5FED-2D5C-548D45D28068}"/>
              </a:ext>
            </a:extLst>
          </p:cNvPr>
          <p:cNvGrpSpPr/>
          <p:nvPr/>
        </p:nvGrpSpPr>
        <p:grpSpPr>
          <a:xfrm>
            <a:off x="4576457" y="1910328"/>
            <a:ext cx="887503" cy="196208"/>
            <a:chOff x="6348255" y="4095024"/>
            <a:chExt cx="1150099" cy="326001"/>
          </a:xfrm>
        </p:grpSpPr>
        <p:cxnSp>
          <p:nvCxnSpPr>
            <p:cNvPr id="135" name="Straight Arrow Connector 134">
              <a:extLst>
                <a:ext uri="{FF2B5EF4-FFF2-40B4-BE49-F238E27FC236}">
                  <a16:creationId xmlns:a16="http://schemas.microsoft.com/office/drawing/2014/main" id="{D91E3716-D080-D2FB-08C3-981D8BA163C1}"/>
                </a:ext>
              </a:extLst>
            </p:cNvPr>
            <p:cNvCxnSpPr>
              <a:cxnSpLocks/>
            </p:cNvCxnSpPr>
            <p:nvPr/>
          </p:nvCxnSpPr>
          <p:spPr>
            <a:xfrm>
              <a:off x="6348255" y="4124255"/>
              <a:ext cx="1150099" cy="0"/>
            </a:xfrm>
            <a:prstGeom prst="straightConnector1">
              <a:avLst/>
            </a:prstGeom>
            <a:ln w="25400"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2B27C178-2672-C160-0CB1-42CA45C63D8E}"/>
                </a:ext>
              </a:extLst>
            </p:cNvPr>
            <p:cNvSpPr txBox="1"/>
            <p:nvPr/>
          </p:nvSpPr>
          <p:spPr>
            <a:xfrm>
              <a:off x="6362971" y="4095024"/>
              <a:ext cx="1030862" cy="326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75" dirty="0">
                  <a:solidFill>
                    <a:schemeClr val="bg1"/>
                  </a:solidFill>
                  <a:latin typeface="Trebuchet MS" panose="020B0703020202090204" pitchFamily="34" charset="0"/>
                </a:rPr>
                <a:t>Chilled water In</a:t>
              </a:r>
              <a:endParaRPr lang="en-IN" sz="675" dirty="0">
                <a:solidFill>
                  <a:schemeClr val="bg1"/>
                </a:solidFill>
                <a:latin typeface="Trebuchet MS" panose="020B0703020202090204" pitchFamily="34" charset="0"/>
              </a:endParaRPr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001EC595-BBF5-4755-DAAD-C5E62AD9EEB4}"/>
              </a:ext>
            </a:extLst>
          </p:cNvPr>
          <p:cNvGrpSpPr/>
          <p:nvPr/>
        </p:nvGrpSpPr>
        <p:grpSpPr>
          <a:xfrm>
            <a:off x="4405856" y="1607805"/>
            <a:ext cx="1068096" cy="329739"/>
            <a:chOff x="5537507" y="5378440"/>
            <a:chExt cx="937537" cy="547864"/>
          </a:xfrm>
        </p:grpSpPr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id="{7248D368-B890-D158-F53D-F199858709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982366">
              <a:off x="5787508" y="5378440"/>
              <a:ext cx="330822" cy="191691"/>
            </a:xfrm>
            <a:prstGeom prst="rect">
              <a:avLst/>
            </a:prstGeom>
          </p:spPr>
        </p:pic>
        <p:cxnSp>
          <p:nvCxnSpPr>
            <p:cNvPr id="133" name="Straight Arrow Connector 132">
              <a:extLst>
                <a:ext uri="{FF2B5EF4-FFF2-40B4-BE49-F238E27FC236}">
                  <a16:creationId xmlns:a16="http://schemas.microsoft.com/office/drawing/2014/main" id="{926E58C5-FDB6-2978-CD5F-625C1C183DE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87254" y="5631619"/>
              <a:ext cx="787790" cy="0"/>
            </a:xfrm>
            <a:prstGeom prst="straightConnector1">
              <a:avLst/>
            </a:prstGeom>
            <a:ln w="25400">
              <a:solidFill>
                <a:schemeClr val="accent2">
                  <a:lumMod val="60000"/>
                  <a:lumOff val="40000"/>
                </a:schemeClr>
              </a:solidFill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DDA6A707-391A-7C3D-7846-D1158C8023B3}"/>
                </a:ext>
              </a:extLst>
            </p:cNvPr>
            <p:cNvSpPr txBox="1"/>
            <p:nvPr/>
          </p:nvSpPr>
          <p:spPr>
            <a:xfrm>
              <a:off x="5537507" y="5600303"/>
              <a:ext cx="857966" cy="326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675" dirty="0">
                  <a:solidFill>
                    <a:schemeClr val="bg1"/>
                  </a:solidFill>
                  <a:latin typeface="Trebuchet MS" panose="020B0703020202090204" pitchFamily="34" charset="0"/>
                </a:rPr>
                <a:t>Chilled water Out</a:t>
              </a:r>
              <a:endParaRPr lang="en-IN" sz="675" dirty="0">
                <a:solidFill>
                  <a:schemeClr val="bg1"/>
                </a:solidFill>
                <a:latin typeface="Trebuchet MS" panose="020B0703020202090204" pitchFamily="34" charset="0"/>
              </a:endParaRPr>
            </a:p>
          </p:txBody>
        </p:sp>
      </p:grp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1A29E2D5-C85B-0EE8-3B1C-7BF88EAF0E7A}"/>
              </a:ext>
            </a:extLst>
          </p:cNvPr>
          <p:cNvSpPr/>
          <p:nvPr/>
        </p:nvSpPr>
        <p:spPr>
          <a:xfrm>
            <a:off x="5012539" y="1330933"/>
            <a:ext cx="521061" cy="362310"/>
          </a:xfrm>
          <a:custGeom>
            <a:avLst/>
            <a:gdLst>
              <a:gd name="connsiteX0" fmla="*/ 65633 w 675233"/>
              <a:gd name="connsiteY0" fmla="*/ 601980 h 601980"/>
              <a:gd name="connsiteX1" fmla="*/ 12293 w 675233"/>
              <a:gd name="connsiteY1" fmla="*/ 297180 h 601980"/>
              <a:gd name="connsiteX2" fmla="*/ 271373 w 675233"/>
              <a:gd name="connsiteY2" fmla="*/ 220980 h 601980"/>
              <a:gd name="connsiteX3" fmla="*/ 675233 w 675233"/>
              <a:gd name="connsiteY3" fmla="*/ 0 h 601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233" h="601980">
                <a:moveTo>
                  <a:pt x="65633" y="601980"/>
                </a:moveTo>
                <a:cubicBezTo>
                  <a:pt x="21818" y="481330"/>
                  <a:pt x="-21997" y="360680"/>
                  <a:pt x="12293" y="297180"/>
                </a:cubicBezTo>
                <a:cubicBezTo>
                  <a:pt x="46583" y="233680"/>
                  <a:pt x="160883" y="270510"/>
                  <a:pt x="271373" y="220980"/>
                </a:cubicBezTo>
                <a:cubicBezTo>
                  <a:pt x="381863" y="171450"/>
                  <a:pt x="528548" y="85725"/>
                  <a:pt x="675233" y="0"/>
                </a:cubicBezTo>
              </a:path>
            </a:pathLst>
          </a:cu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13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3664F0C9-C88B-BAE6-068C-CD75C8AC26C2}"/>
              </a:ext>
            </a:extLst>
          </p:cNvPr>
          <p:cNvCxnSpPr>
            <a:cxnSpLocks/>
          </p:cNvCxnSpPr>
          <p:nvPr/>
        </p:nvCxnSpPr>
        <p:spPr>
          <a:xfrm flipH="1">
            <a:off x="2306664" y="1480101"/>
            <a:ext cx="259842" cy="0"/>
          </a:xfrm>
          <a:prstGeom prst="straightConnector1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" name="Picture 121">
            <a:extLst>
              <a:ext uri="{FF2B5EF4-FFF2-40B4-BE49-F238E27FC236}">
                <a16:creationId xmlns:a16="http://schemas.microsoft.com/office/drawing/2014/main" id="{856A17DB-B07A-0C84-D18E-5C5ED53A80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9572" y="1371974"/>
            <a:ext cx="270488" cy="211979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716042BD-B4C9-666C-DDE0-4AFCECEAA6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6629" y="1381125"/>
            <a:ext cx="453236" cy="222287"/>
          </a:xfrm>
          <a:prstGeom prst="rect">
            <a:avLst/>
          </a:prstGeom>
        </p:spPr>
      </p:pic>
      <p:sp>
        <p:nvSpPr>
          <p:cNvPr id="124" name="TextBox 123">
            <a:extLst>
              <a:ext uri="{FF2B5EF4-FFF2-40B4-BE49-F238E27FC236}">
                <a16:creationId xmlns:a16="http://schemas.microsoft.com/office/drawing/2014/main" id="{8159A98A-B0BD-8077-5C14-13BE90DA7AAC}"/>
              </a:ext>
            </a:extLst>
          </p:cNvPr>
          <p:cNvSpPr txBox="1"/>
          <p:nvPr/>
        </p:nvSpPr>
        <p:spPr>
          <a:xfrm>
            <a:off x="5053551" y="1463745"/>
            <a:ext cx="51148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50" b="1" dirty="0">
                <a:solidFill>
                  <a:schemeClr val="bg1"/>
                </a:solidFill>
                <a:latin typeface="Trebuchet MS" panose="020B0703020202090204" pitchFamily="34" charset="0"/>
              </a:rPr>
              <a:t>Energy Valve</a:t>
            </a:r>
            <a:endParaRPr lang="en-IN" sz="750" b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5C417A1A-83A9-99D2-AD93-EEABA5E9A530}"/>
              </a:ext>
            </a:extLst>
          </p:cNvPr>
          <p:cNvCxnSpPr>
            <a:cxnSpLocks/>
          </p:cNvCxnSpPr>
          <p:nvPr/>
        </p:nvCxnSpPr>
        <p:spPr>
          <a:xfrm flipH="1">
            <a:off x="5249478" y="1433036"/>
            <a:ext cx="58603" cy="173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9E0B5B09-7F77-ACC6-F02E-7B555EA291A5}"/>
              </a:ext>
            </a:extLst>
          </p:cNvPr>
          <p:cNvCxnSpPr>
            <a:cxnSpLocks/>
          </p:cNvCxnSpPr>
          <p:nvPr/>
        </p:nvCxnSpPr>
        <p:spPr>
          <a:xfrm>
            <a:off x="4884773" y="1593859"/>
            <a:ext cx="19560" cy="48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>
            <a:extLst>
              <a:ext uri="{FF2B5EF4-FFF2-40B4-BE49-F238E27FC236}">
                <a16:creationId xmlns:a16="http://schemas.microsoft.com/office/drawing/2014/main" id="{A56E2867-EC7D-EE3E-0829-F14401C2E9D2}"/>
              </a:ext>
            </a:extLst>
          </p:cNvPr>
          <p:cNvSpPr txBox="1"/>
          <p:nvPr/>
        </p:nvSpPr>
        <p:spPr>
          <a:xfrm>
            <a:off x="2458018" y="1717538"/>
            <a:ext cx="17787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8585" indent="-128585">
              <a:buFont typeface="Arial" panose="020B0604020202020204" pitchFamily="34" charset="0"/>
              <a:buChar char="•"/>
            </a:pPr>
            <a:r>
              <a:rPr lang="en-US" sz="700" dirty="0">
                <a:solidFill>
                  <a:schemeClr val="bg1"/>
                </a:solidFill>
                <a:latin typeface="Trebuchet MS" panose="020B0703020202090204" pitchFamily="34" charset="0"/>
              </a:rPr>
              <a:t>One-time Manual fixed set-point</a:t>
            </a:r>
            <a:r>
              <a:rPr lang="en-IN" sz="700" dirty="0">
                <a:solidFill>
                  <a:schemeClr val="bg1"/>
                </a:solidFill>
                <a:latin typeface="Trebuchet MS" panose="020B0703020202090204" pitchFamily="34" charset="0"/>
              </a:rPr>
              <a:t> for upper limit of water flow</a:t>
            </a:r>
          </a:p>
          <a:p>
            <a:pPr marL="128585" indent="-128585">
              <a:buFont typeface="Arial" panose="020B0604020202020204" pitchFamily="34" charset="0"/>
              <a:buChar char="•"/>
            </a:pPr>
            <a:r>
              <a:rPr lang="en-IN" sz="700" dirty="0">
                <a:solidFill>
                  <a:schemeClr val="bg1"/>
                </a:solidFill>
                <a:latin typeface="Trebuchet MS" panose="020B0703020202090204" pitchFamily="34" charset="0"/>
              </a:rPr>
              <a:t>If required, Separate setpoint for all CRAHs can be provided</a:t>
            </a:r>
            <a:endParaRPr lang="en-US" sz="7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2C60CDE9-B52B-7785-20EE-9157CE1477D4}"/>
              </a:ext>
            </a:extLst>
          </p:cNvPr>
          <p:cNvCxnSpPr/>
          <p:nvPr/>
        </p:nvCxnSpPr>
        <p:spPr>
          <a:xfrm>
            <a:off x="2837873" y="1492569"/>
            <a:ext cx="669642" cy="0"/>
          </a:xfrm>
          <a:prstGeom prst="straightConnector1">
            <a:avLst/>
          </a:prstGeom>
          <a:ln w="25400">
            <a:solidFill>
              <a:schemeClr val="accent2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2EBC77DD-B4D8-046A-6486-2045AC2D9E23}"/>
              </a:ext>
            </a:extLst>
          </p:cNvPr>
          <p:cNvSpPr/>
          <p:nvPr/>
        </p:nvSpPr>
        <p:spPr>
          <a:xfrm>
            <a:off x="3979865" y="1426898"/>
            <a:ext cx="1160354" cy="128070"/>
          </a:xfrm>
          <a:custGeom>
            <a:avLst/>
            <a:gdLst>
              <a:gd name="connsiteX0" fmla="*/ 965200 w 965200"/>
              <a:gd name="connsiteY0" fmla="*/ 175163 h 175163"/>
              <a:gd name="connsiteX1" fmla="*/ 721360 w 965200"/>
              <a:gd name="connsiteY1" fmla="*/ 2443 h 175163"/>
              <a:gd name="connsiteX2" fmla="*/ 314960 w 965200"/>
              <a:gd name="connsiteY2" fmla="*/ 73563 h 175163"/>
              <a:gd name="connsiteX3" fmla="*/ 0 w 965200"/>
              <a:gd name="connsiteY3" fmla="*/ 73563 h 175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5200" h="175163">
                <a:moveTo>
                  <a:pt x="965200" y="175163"/>
                </a:moveTo>
                <a:cubicBezTo>
                  <a:pt x="897466" y="97269"/>
                  <a:pt x="829733" y="19376"/>
                  <a:pt x="721360" y="2443"/>
                </a:cubicBezTo>
                <a:cubicBezTo>
                  <a:pt x="612987" y="-14490"/>
                  <a:pt x="435187" y="61710"/>
                  <a:pt x="314960" y="73563"/>
                </a:cubicBezTo>
                <a:cubicBezTo>
                  <a:pt x="194733" y="85416"/>
                  <a:pt x="97366" y="79489"/>
                  <a:pt x="0" y="73563"/>
                </a:cubicBezTo>
              </a:path>
            </a:pathLst>
          </a:custGeom>
          <a:noFill/>
          <a:ln>
            <a:solidFill>
              <a:schemeClr val="accent1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13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6938A80C-CCB3-2651-C51E-AA5CD140EFA7}"/>
              </a:ext>
            </a:extLst>
          </p:cNvPr>
          <p:cNvSpPr txBox="1"/>
          <p:nvPr/>
        </p:nvSpPr>
        <p:spPr>
          <a:xfrm>
            <a:off x="4887062" y="1142545"/>
            <a:ext cx="5801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  <a:latin typeface="Trebuchet MS" panose="020B0703020202090204" pitchFamily="34" charset="0"/>
              </a:rPr>
              <a:t>Temperature set point</a:t>
            </a:r>
            <a:endParaRPr lang="en-IN" sz="6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D80AEAB5-8037-9729-2268-EBBE0C98422F}"/>
              </a:ext>
            </a:extLst>
          </p:cNvPr>
          <p:cNvSpPr txBox="1"/>
          <p:nvPr/>
        </p:nvSpPr>
        <p:spPr>
          <a:xfrm>
            <a:off x="4306905" y="1239200"/>
            <a:ext cx="5801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  <a:latin typeface="Trebuchet MS" panose="020B0703020202090204" pitchFamily="34" charset="0"/>
              </a:rPr>
              <a:t>Water Flow set point</a:t>
            </a:r>
            <a:endParaRPr lang="en-IN" sz="6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4FBD1EB8-B7E8-B7D7-B242-BB13E56F4C56}"/>
              </a:ext>
            </a:extLst>
          </p:cNvPr>
          <p:cNvSpPr txBox="1"/>
          <p:nvPr/>
        </p:nvSpPr>
        <p:spPr>
          <a:xfrm>
            <a:off x="2453719" y="2772177"/>
            <a:ext cx="1741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8585" indent="-128585">
              <a:buFont typeface="Arial" panose="020B0604020202020204" pitchFamily="34" charset="0"/>
              <a:buChar char="•"/>
            </a:pPr>
            <a:r>
              <a:rPr lang="en-US" sz="700" dirty="0">
                <a:solidFill>
                  <a:schemeClr val="bg1"/>
                </a:solidFill>
                <a:latin typeface="Trebuchet MS" panose="020B0703020202090204" pitchFamily="34" charset="0"/>
              </a:rPr>
              <a:t>One-time Manual fixed set-point</a:t>
            </a:r>
            <a:r>
              <a:rPr lang="en-IN" sz="700" dirty="0">
                <a:solidFill>
                  <a:schemeClr val="bg1"/>
                </a:solidFill>
                <a:latin typeface="Trebuchet MS" panose="020B0703020202090204" pitchFamily="34" charset="0"/>
              </a:rPr>
              <a:t> for upper limit of water flow</a:t>
            </a:r>
          </a:p>
          <a:p>
            <a:pPr marL="128585" indent="-128585">
              <a:buFont typeface="Arial" panose="020B0604020202020204" pitchFamily="34" charset="0"/>
              <a:buChar char="•"/>
            </a:pPr>
            <a:r>
              <a:rPr lang="en-IN" sz="700" dirty="0">
                <a:solidFill>
                  <a:schemeClr val="bg1"/>
                </a:solidFill>
                <a:latin typeface="Trebuchet MS" panose="020B0703020202090204" pitchFamily="34" charset="0"/>
              </a:rPr>
              <a:t>If required, Separate setpoint for all CRAHs can be provided</a:t>
            </a:r>
            <a:endParaRPr lang="en-US" sz="7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412C9F43-5C9A-E10A-EB34-85E97F125170}"/>
              </a:ext>
            </a:extLst>
          </p:cNvPr>
          <p:cNvCxnSpPr>
            <a:cxnSpLocks/>
          </p:cNvCxnSpPr>
          <p:nvPr/>
        </p:nvCxnSpPr>
        <p:spPr>
          <a:xfrm>
            <a:off x="345144" y="2252342"/>
            <a:ext cx="6021146" cy="8837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>
            <a:extLst>
              <a:ext uri="{FF2B5EF4-FFF2-40B4-BE49-F238E27FC236}">
                <a16:creationId xmlns:a16="http://schemas.microsoft.com/office/drawing/2014/main" id="{26DFC91F-B107-E4D0-1F7C-265083C138BF}"/>
              </a:ext>
            </a:extLst>
          </p:cNvPr>
          <p:cNvSpPr txBox="1"/>
          <p:nvPr/>
        </p:nvSpPr>
        <p:spPr>
          <a:xfrm>
            <a:off x="2752774" y="1193867"/>
            <a:ext cx="12704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FFC000"/>
                </a:solidFill>
                <a:latin typeface="Trebuchet MS" panose="020B0703020202090204" pitchFamily="34" charset="0"/>
              </a:rPr>
              <a:t>Human Intervention</a:t>
            </a:r>
            <a:endParaRPr lang="en-IN" sz="800" b="1" dirty="0">
              <a:solidFill>
                <a:srgbClr val="FFC000"/>
              </a:solidFill>
              <a:latin typeface="Trebuchet MS" panose="020B0703020202090204" pitchFamily="34" charset="0"/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12464031-AAC0-533E-A54E-0B189FF7B6E8}"/>
              </a:ext>
            </a:extLst>
          </p:cNvPr>
          <p:cNvSpPr txBox="1"/>
          <p:nvPr/>
        </p:nvSpPr>
        <p:spPr>
          <a:xfrm>
            <a:off x="2752774" y="2321774"/>
            <a:ext cx="12704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FFC000"/>
                </a:solidFill>
                <a:latin typeface="Trebuchet MS" panose="020B0703020202090204" pitchFamily="34" charset="0"/>
              </a:rPr>
              <a:t>Human Intervention</a:t>
            </a:r>
            <a:endParaRPr lang="en-IN" sz="800" b="1" dirty="0">
              <a:solidFill>
                <a:srgbClr val="FFC000"/>
              </a:solidFill>
              <a:latin typeface="Trebuchet MS" panose="020B0703020202090204" pitchFamily="34" charset="0"/>
            </a:endParaRP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6B5C7CE7-0B01-6367-6B3D-E96A6BB1B570}"/>
              </a:ext>
            </a:extLst>
          </p:cNvPr>
          <p:cNvSpPr txBox="1"/>
          <p:nvPr/>
        </p:nvSpPr>
        <p:spPr>
          <a:xfrm>
            <a:off x="2752774" y="3599495"/>
            <a:ext cx="12704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rgbClr val="FFC000"/>
                </a:solidFill>
                <a:latin typeface="Trebuchet MS" panose="020B0703020202090204" pitchFamily="34" charset="0"/>
              </a:rPr>
              <a:t>ML Controlled</a:t>
            </a:r>
            <a:endParaRPr lang="en-IN" sz="800" b="1" dirty="0">
              <a:solidFill>
                <a:srgbClr val="FFC000"/>
              </a:solidFill>
              <a:latin typeface="Trebuchet MS" panose="020B0703020202090204" pitchFamily="34" charset="0"/>
            </a:endParaRPr>
          </a:p>
        </p:txBody>
      </p: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87BC83A1-E8E3-4D54-7725-C0ABB4F32CA9}"/>
              </a:ext>
            </a:extLst>
          </p:cNvPr>
          <p:cNvCxnSpPr>
            <a:cxnSpLocks/>
          </p:cNvCxnSpPr>
          <p:nvPr/>
        </p:nvCxnSpPr>
        <p:spPr>
          <a:xfrm>
            <a:off x="323849" y="3391387"/>
            <a:ext cx="5915773" cy="0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id="{212431EA-A625-6FDA-B8A3-17DB19726945}"/>
              </a:ext>
            </a:extLst>
          </p:cNvPr>
          <p:cNvSpPr/>
          <p:nvPr/>
        </p:nvSpPr>
        <p:spPr>
          <a:xfrm>
            <a:off x="1411833" y="4062882"/>
            <a:ext cx="704584" cy="25924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>
                <a:solidFill>
                  <a:schemeClr val="tx1"/>
                </a:solidFill>
                <a:latin typeface="Trebuchet MS" panose="020B0703020202090204" pitchFamily="34" charset="0"/>
              </a:rPr>
              <a:t>BMS</a:t>
            </a:r>
            <a:endParaRPr lang="en-IN" sz="1013" b="1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2FA7451-0886-8CBC-6692-D3357A891F44}"/>
              </a:ext>
            </a:extLst>
          </p:cNvPr>
          <p:cNvCxnSpPr>
            <a:cxnSpLocks/>
            <a:stCxn id="2" idx="0"/>
            <a:endCxn id="91" idx="2"/>
          </p:cNvCxnSpPr>
          <p:nvPr/>
        </p:nvCxnSpPr>
        <p:spPr>
          <a:xfrm flipV="1">
            <a:off x="1764125" y="3897031"/>
            <a:ext cx="1" cy="165851"/>
          </a:xfrm>
          <a:prstGeom prst="straightConnector1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3347DC40-08B3-0105-EED9-5F18416ED4D4}"/>
              </a:ext>
            </a:extLst>
          </p:cNvPr>
          <p:cNvSpPr/>
          <p:nvPr/>
        </p:nvSpPr>
        <p:spPr>
          <a:xfrm>
            <a:off x="1445690" y="2953112"/>
            <a:ext cx="636871" cy="252369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>
                <a:solidFill>
                  <a:schemeClr val="tx1"/>
                </a:solidFill>
                <a:latin typeface="Trebuchet MS" panose="020B0703020202090204" pitchFamily="34" charset="0"/>
              </a:rPr>
              <a:t>BMS</a:t>
            </a:r>
            <a:endParaRPr lang="en-IN" sz="1013" b="1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84183D0-402E-DBB5-9698-47804001EF3B}"/>
              </a:ext>
            </a:extLst>
          </p:cNvPr>
          <p:cNvCxnSpPr>
            <a:cxnSpLocks/>
            <a:endCxn id="42" idx="2"/>
          </p:cNvCxnSpPr>
          <p:nvPr/>
        </p:nvCxnSpPr>
        <p:spPr>
          <a:xfrm flipV="1">
            <a:off x="1764125" y="2780396"/>
            <a:ext cx="1" cy="182776"/>
          </a:xfrm>
          <a:prstGeom prst="straightConnector1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Arrow: Down 2">
            <a:extLst>
              <a:ext uri="{FF2B5EF4-FFF2-40B4-BE49-F238E27FC236}">
                <a16:creationId xmlns:a16="http://schemas.microsoft.com/office/drawing/2014/main" id="{01BBA922-4724-2990-CC6A-045AB9DD64F9}"/>
              </a:ext>
            </a:extLst>
          </p:cNvPr>
          <p:cNvSpPr/>
          <p:nvPr/>
        </p:nvSpPr>
        <p:spPr>
          <a:xfrm>
            <a:off x="433719" y="1709040"/>
            <a:ext cx="580230" cy="436472"/>
          </a:xfrm>
          <a:prstGeom prst="down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13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7AA70ACA-86BC-28E6-A89C-EB48D0C3F7CA}"/>
              </a:ext>
            </a:extLst>
          </p:cNvPr>
          <p:cNvSpPr/>
          <p:nvPr/>
        </p:nvSpPr>
        <p:spPr>
          <a:xfrm>
            <a:off x="433719" y="2846489"/>
            <a:ext cx="580230" cy="436472"/>
          </a:xfrm>
          <a:prstGeom prst="down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13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7942ACAA-88AC-325C-BEAF-12462DFC0C35}"/>
              </a:ext>
            </a:extLst>
          </p:cNvPr>
          <p:cNvSpPr/>
          <p:nvPr/>
        </p:nvSpPr>
        <p:spPr>
          <a:xfrm>
            <a:off x="433719" y="3973474"/>
            <a:ext cx="580230" cy="436472"/>
          </a:xfrm>
          <a:prstGeom prst="down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13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48EC2E77-2B3E-2FB9-0915-0215AC7DE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100"/>
            <a:ext cx="7693025" cy="461963"/>
          </a:xfrm>
        </p:spPr>
        <p:txBody>
          <a:bodyPr/>
          <a:lstStyle/>
          <a:p>
            <a:r>
              <a:rPr lang="en-US" dirty="0"/>
              <a:t>AI /ML  AUTOMATION: SEQUENCE OF MODEL IMPLEMENTATION</a:t>
            </a:r>
            <a:endParaRPr lang="en-IN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4988133-554E-D7FE-1658-CBFF9D61A851}"/>
              </a:ext>
            </a:extLst>
          </p:cNvPr>
          <p:cNvCxnSpPr/>
          <p:nvPr/>
        </p:nvCxnSpPr>
        <p:spPr>
          <a:xfrm>
            <a:off x="6366296" y="987425"/>
            <a:ext cx="0" cy="3529013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Diagram 19">
            <a:extLst>
              <a:ext uri="{FF2B5EF4-FFF2-40B4-BE49-F238E27FC236}">
                <a16:creationId xmlns:a16="http://schemas.microsoft.com/office/drawing/2014/main" id="{A70AEF8E-6981-81A8-6AB7-B3CEC0F9D7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4867204"/>
              </p:ext>
            </p:extLst>
          </p:nvPr>
        </p:nvGraphicFramePr>
        <p:xfrm>
          <a:off x="6588213" y="1704813"/>
          <a:ext cx="2269435" cy="2438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1" name="Rectangle: Rounded Corners 6">
            <a:extLst>
              <a:ext uri="{FF2B5EF4-FFF2-40B4-BE49-F238E27FC236}">
                <a16:creationId xmlns:a16="http://schemas.microsoft.com/office/drawing/2014/main" id="{A0486077-0138-796B-6288-D16F5D5A3681}"/>
              </a:ext>
            </a:extLst>
          </p:cNvPr>
          <p:cNvSpPr/>
          <p:nvPr/>
        </p:nvSpPr>
        <p:spPr>
          <a:xfrm>
            <a:off x="6588212" y="1000068"/>
            <a:ext cx="2157299" cy="432000"/>
          </a:xfrm>
          <a:prstGeom prst="flowChartOffpageConnector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rgbClr val="C2DB31"/>
                </a:solidFill>
                <a:latin typeface="Trebuchet MS" panose="020B0703020202090204" pitchFamily="34" charset="0"/>
              </a:rPr>
              <a:t>Benefits</a:t>
            </a:r>
            <a:endParaRPr lang="en-IN" sz="1200" b="1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E240C88-DCEC-AAE0-909A-D844235696DB}"/>
              </a:ext>
            </a:extLst>
          </p:cNvPr>
          <p:cNvSpPr txBox="1"/>
          <p:nvPr/>
        </p:nvSpPr>
        <p:spPr>
          <a:xfrm>
            <a:off x="345144" y="848557"/>
            <a:ext cx="42268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C2DB31"/>
                </a:solidFill>
                <a:latin typeface="Trebuchet MS" panose="020B0703020202090204" pitchFamily="34" charset="0"/>
                <a:ea typeface="Calibri" panose="020F0502020204030204" pitchFamily="34" charset="0"/>
              </a:rPr>
              <a:t>Approach</a:t>
            </a:r>
            <a:endParaRPr lang="en-IN" sz="1400" b="1" dirty="0">
              <a:solidFill>
                <a:srgbClr val="C2DB31"/>
              </a:solidFill>
              <a:latin typeface="Trebuchet MS" panose="020B070302020209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9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62AF790-B2B9-8FE1-B0CB-3E80D72E03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7" y="3282826"/>
            <a:ext cx="8499553" cy="765050"/>
          </a:xfrm>
        </p:spPr>
        <p:txBody>
          <a:bodyPr/>
          <a:lstStyle/>
          <a:p>
            <a:r>
              <a:rPr lang="en-IN" dirty="0"/>
              <a:t> INDIA DATA CENTER OVERVIEW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D0EA24A-A6CF-BD7A-2E9F-F058FF94F31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6261100" cy="993775"/>
          </a:xfrm>
        </p:spPr>
        <p:txBody>
          <a:bodyPr/>
          <a:lstStyle/>
          <a:p>
            <a:r>
              <a:rPr lang="en-IN" dirty="0"/>
              <a:t>SUSTAINABILITY</a:t>
            </a:r>
            <a:br>
              <a:rPr lang="en-IN" dirty="0"/>
            </a:br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0ACEF8-30A8-4DC9-22FA-82EFC2464C96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6057900" y="4570413"/>
            <a:ext cx="3086100" cy="27305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372483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B0D0C-EF89-316C-6BB6-8D7A08E32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ADFDE6-F9C8-4ECA-60AE-063AC29DC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1388" y="1490199"/>
            <a:ext cx="4063071" cy="26203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760EDED-AB71-BCD9-9D98-45654BCF9359}"/>
              </a:ext>
            </a:extLst>
          </p:cNvPr>
          <p:cNvSpPr txBox="1"/>
          <p:nvPr/>
        </p:nvSpPr>
        <p:spPr>
          <a:xfrm>
            <a:off x="323852" y="1931219"/>
            <a:ext cx="1800000" cy="432000"/>
          </a:xfrm>
          <a:prstGeom prst="rect">
            <a:avLst/>
          </a:prstGeom>
          <a:solidFill>
            <a:srgbClr val="000000">
              <a:alpha val="50196"/>
            </a:srgbClr>
          </a:solidFill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rgbClr val="BED73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914196">
              <a:defRPr/>
            </a:pPr>
            <a:r>
              <a:rPr lang="en-US" b="1" dirty="0">
                <a:latin typeface="Trebuchet MS"/>
              </a:rPr>
              <a:t>Green Power Contracts</a:t>
            </a:r>
            <a:endParaRPr lang="en-IN" b="1" dirty="0">
              <a:latin typeface="Trebuchet M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AAF90C-8833-1771-BDB0-329E36150A1C}"/>
              </a:ext>
            </a:extLst>
          </p:cNvPr>
          <p:cNvSpPr txBox="1"/>
          <p:nvPr/>
        </p:nvSpPr>
        <p:spPr>
          <a:xfrm>
            <a:off x="323850" y="2440752"/>
            <a:ext cx="180000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2" indent="-171442" defTabSz="914174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Contracted 200+ MW Green power via Power Purchase Agreements.</a:t>
            </a:r>
          </a:p>
          <a:p>
            <a:pPr marL="171442" indent="-171442" defTabSz="914174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Additional nation-wide Green power for future projects.</a:t>
            </a:r>
            <a:r>
              <a:rPr lang="en-US" sz="1000" dirty="0">
                <a:solidFill>
                  <a:prstClr val="white"/>
                </a:solidFill>
                <a:latin typeface="Trebuchet MS"/>
              </a:rPr>
              <a:t> ~500MW planned to meet long-term sustainability goals</a:t>
            </a:r>
          </a:p>
          <a:p>
            <a:pPr marL="171442" indent="-171442" defTabSz="914174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1000" dirty="0">
                <a:solidFill>
                  <a:prstClr val="white"/>
                </a:solidFill>
                <a:latin typeface="Trebuchet MS"/>
              </a:rPr>
              <a:t>upto 70% Green Power available in Mumbai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C4F799-AF82-EFA0-6F33-3590D11EB3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6963" y="1268488"/>
            <a:ext cx="542206" cy="5422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A7FA36A-3717-8D20-F3AE-7C7C00B02F0E}"/>
              </a:ext>
            </a:extLst>
          </p:cNvPr>
          <p:cNvSpPr txBox="1"/>
          <p:nvPr/>
        </p:nvSpPr>
        <p:spPr>
          <a:xfrm>
            <a:off x="2316705" y="1925290"/>
            <a:ext cx="1800000" cy="432000"/>
          </a:xfrm>
          <a:prstGeom prst="rect">
            <a:avLst/>
          </a:prstGeom>
          <a:solidFill>
            <a:srgbClr val="000000">
              <a:alpha val="50196"/>
            </a:srgbClr>
          </a:solidFill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200">
                <a:solidFill>
                  <a:srgbClr val="BED73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914196">
              <a:defRPr/>
            </a:pPr>
            <a:r>
              <a:rPr lang="en-US" b="1" dirty="0">
                <a:latin typeface="Trebuchet MS"/>
              </a:rPr>
              <a:t>Future Roadmap</a:t>
            </a:r>
            <a:endParaRPr lang="en-IN" b="1" dirty="0">
              <a:latin typeface="Trebuchet M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12C519A-A4B1-3D5A-3145-6DB03336C642}"/>
              </a:ext>
            </a:extLst>
          </p:cNvPr>
          <p:cNvSpPr txBox="1"/>
          <p:nvPr/>
        </p:nvSpPr>
        <p:spPr>
          <a:xfrm>
            <a:off x="2316704" y="2440752"/>
            <a:ext cx="191886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42" indent="-171442" defTabSz="914196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To become RE100 </a:t>
            </a:r>
            <a:b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</a:b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(Carbon Neutral) by 2030.</a:t>
            </a:r>
          </a:p>
          <a:p>
            <a:pPr marL="171442" indent="-171442" defTabSz="914196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29% GHG emission reduction by FY2025</a:t>
            </a:r>
          </a:p>
          <a:p>
            <a:pPr marL="171442" lvl="1" indent="-171442" defTabSz="685766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Targeting high level of Renewable Energy penetration by year </a:t>
            </a:r>
            <a:b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</a:b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2024-2025:</a:t>
            </a:r>
          </a:p>
          <a:p>
            <a:pPr marL="514333" lvl="2" indent="-171450" defTabSz="685766">
              <a:spcAft>
                <a:spcPts val="600"/>
              </a:spcAft>
              <a:buFont typeface="Courier New" panose="02070309020205020404" pitchFamily="49" charset="0"/>
              <a:buChar char="o"/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Mumbai: 60%-80%</a:t>
            </a:r>
            <a:b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</a:b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Noida: 30%</a:t>
            </a:r>
            <a:b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</a:b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Bangalore: 80%-90%</a:t>
            </a:r>
          </a:p>
        </p:txBody>
      </p:sp>
      <p:pic>
        <p:nvPicPr>
          <p:cNvPr id="13" name="Graphic 12" descr="Road with solid fill">
            <a:extLst>
              <a:ext uri="{FF2B5EF4-FFF2-40B4-BE49-F238E27FC236}">
                <a16:creationId xmlns:a16="http://schemas.microsoft.com/office/drawing/2014/main" id="{915D8FBD-933F-94F3-1824-638A3578D6C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41392" y="1372151"/>
            <a:ext cx="429704" cy="429704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ECF180F0-7078-0A67-CB91-4E9BA204A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11"/>
            <a:ext cx="7693101" cy="461655"/>
          </a:xfrm>
        </p:spPr>
        <p:txBody>
          <a:bodyPr/>
          <a:lstStyle/>
          <a:p>
            <a:r>
              <a:rPr lang="en-US" dirty="0"/>
              <a:t>SIFY GREEN ENERGY DEPLOYMENTS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BCAE9C-BAD2-A8CC-68B0-3ACD653554EB}"/>
              </a:ext>
            </a:extLst>
          </p:cNvPr>
          <p:cNvSpPr txBox="1"/>
          <p:nvPr/>
        </p:nvSpPr>
        <p:spPr>
          <a:xfrm>
            <a:off x="323850" y="987425"/>
            <a:ext cx="8496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prstClr val="white"/>
                </a:solidFill>
                <a:latin typeface="Trebuchet MS" panose="020B0703020202090204" pitchFamily="34" charset="0"/>
                <a:ea typeface="Times New Roman" panose="02020603050405020304" pitchFamily="18" charset="0"/>
                <a:cs typeface="Segoe UI"/>
              </a:rPr>
              <a:t>Strong commitment backed by investments for sustainable computing </a:t>
            </a:r>
            <a:endParaRPr lang="en-IN" sz="1200" dirty="0">
              <a:solidFill>
                <a:prstClr val="white"/>
              </a:solidFill>
              <a:latin typeface="Trebuchet MS" panose="020B0703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116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B5208-4C58-B40F-A5CD-508EBBC82EB6}"/>
              </a:ext>
            </a:extLst>
          </p:cNvPr>
          <p:cNvSpPr txBox="1"/>
          <p:nvPr/>
        </p:nvSpPr>
        <p:spPr>
          <a:xfrm>
            <a:off x="323851" y="3900764"/>
            <a:ext cx="8496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B9D3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Thank You</a:t>
            </a:r>
            <a:endParaRPr kumimoji="0" lang="en-IN" sz="3200" b="0" i="0" u="none" strike="noStrike" kern="1200" cap="none" spc="0" normalizeH="0" baseline="0" noProof="0" dirty="0">
              <a:ln>
                <a:noFill/>
              </a:ln>
              <a:solidFill>
                <a:srgbClr val="B9D300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057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62AF790-B2B9-8FE1-B0CB-3E80D72E03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7" y="3282826"/>
            <a:ext cx="8499553" cy="765050"/>
          </a:xfrm>
        </p:spPr>
        <p:txBody>
          <a:bodyPr>
            <a:normAutofit/>
          </a:bodyPr>
          <a:lstStyle/>
          <a:p>
            <a:r>
              <a:rPr lang="en-IN" dirty="0"/>
              <a:t>PAN-INDIA DATA CENTER OVERVIEW</a:t>
            </a:r>
          </a:p>
        </p:txBody>
      </p:sp>
    </p:spTree>
    <p:extLst>
      <p:ext uri="{BB962C8B-B14F-4D97-AF65-F5344CB8AC3E}">
        <p14:creationId xmlns:p14="http://schemas.microsoft.com/office/powerpoint/2010/main" val="6162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Group 146">
            <a:extLst>
              <a:ext uri="{FF2B5EF4-FFF2-40B4-BE49-F238E27FC236}">
                <a16:creationId xmlns:a16="http://schemas.microsoft.com/office/drawing/2014/main" id="{3C2AD189-1574-46D9-AEE2-F2146D8D81DA}"/>
              </a:ext>
            </a:extLst>
          </p:cNvPr>
          <p:cNvGrpSpPr/>
          <p:nvPr/>
        </p:nvGrpSpPr>
        <p:grpSpPr>
          <a:xfrm>
            <a:off x="4095120" y="825914"/>
            <a:ext cx="2754402" cy="2927667"/>
            <a:chOff x="4313203" y="1074856"/>
            <a:chExt cx="2754401" cy="2927667"/>
          </a:xfrm>
          <a:solidFill>
            <a:schemeClr val="bg2"/>
          </a:solidFill>
        </p:grpSpPr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8F739ABD-D483-438D-AEB0-B2926895EFF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92016" y="2223735"/>
              <a:ext cx="224239" cy="45740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99022D26-8ACB-4F12-9283-21F30508228B}"/>
                </a:ext>
              </a:extLst>
            </p:cNvPr>
            <p:cNvCxnSpPr/>
            <p:nvPr/>
          </p:nvCxnSpPr>
          <p:spPr>
            <a:xfrm flipV="1">
              <a:off x="6507072" y="1975786"/>
              <a:ext cx="0" cy="243391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cxnSp>
        <p:sp>
          <p:nvSpPr>
            <p:cNvPr id="157" name="Freeform 22">
              <a:extLst>
                <a:ext uri="{FF2B5EF4-FFF2-40B4-BE49-F238E27FC236}">
                  <a16:creationId xmlns:a16="http://schemas.microsoft.com/office/drawing/2014/main" id="{A0FB3C78-E342-4C9A-978A-2D38DF193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5172" y="1083920"/>
              <a:ext cx="2752432" cy="2916953"/>
            </a:xfrm>
            <a:custGeom>
              <a:avLst/>
              <a:gdLst/>
              <a:ahLst/>
              <a:cxnLst>
                <a:cxn ang="0">
                  <a:pos x="408" y="1524"/>
                </a:cxn>
                <a:cxn ang="0">
                  <a:pos x="387" y="1463"/>
                </a:cxn>
                <a:cxn ang="0">
                  <a:pos x="319" y="1311"/>
                </a:cxn>
                <a:cxn ang="0">
                  <a:pos x="285" y="1222"/>
                </a:cxn>
                <a:cxn ang="0">
                  <a:pos x="252" y="1137"/>
                </a:cxn>
                <a:cxn ang="0">
                  <a:pos x="239" y="1039"/>
                </a:cxn>
                <a:cxn ang="0">
                  <a:pos x="232" y="976"/>
                </a:cxn>
                <a:cxn ang="0">
                  <a:pos x="238" y="883"/>
                </a:cxn>
                <a:cxn ang="0">
                  <a:pos x="228" y="838"/>
                </a:cxn>
                <a:cxn ang="0">
                  <a:pos x="213" y="815"/>
                </a:cxn>
                <a:cxn ang="0">
                  <a:pos x="165" y="888"/>
                </a:cxn>
                <a:cxn ang="0">
                  <a:pos x="41" y="796"/>
                </a:cxn>
                <a:cxn ang="0">
                  <a:pos x="104" y="791"/>
                </a:cxn>
                <a:cxn ang="0">
                  <a:pos x="42" y="770"/>
                </a:cxn>
                <a:cxn ang="0">
                  <a:pos x="9" y="731"/>
                </a:cxn>
                <a:cxn ang="0">
                  <a:pos x="78" y="698"/>
                </a:cxn>
                <a:cxn ang="0">
                  <a:pos x="154" y="667"/>
                </a:cxn>
                <a:cxn ang="0">
                  <a:pos x="109" y="527"/>
                </a:cxn>
                <a:cxn ang="0">
                  <a:pos x="249" y="458"/>
                </a:cxn>
                <a:cxn ang="0">
                  <a:pos x="354" y="347"/>
                </a:cxn>
                <a:cxn ang="0">
                  <a:pos x="403" y="274"/>
                </a:cxn>
                <a:cxn ang="0">
                  <a:pos x="280" y="67"/>
                </a:cxn>
                <a:cxn ang="0">
                  <a:pos x="570" y="159"/>
                </a:cxn>
                <a:cxn ang="0">
                  <a:pos x="610" y="247"/>
                </a:cxn>
                <a:cxn ang="0">
                  <a:pos x="573" y="313"/>
                </a:cxn>
                <a:cxn ang="0">
                  <a:pos x="644" y="357"/>
                </a:cxn>
                <a:cxn ang="0">
                  <a:pos x="647" y="428"/>
                </a:cxn>
                <a:cxn ang="0">
                  <a:pos x="756" y="522"/>
                </a:cxn>
                <a:cxn ang="0">
                  <a:pos x="855" y="536"/>
                </a:cxn>
                <a:cxn ang="0">
                  <a:pos x="976" y="581"/>
                </a:cxn>
                <a:cxn ang="0">
                  <a:pos x="1047" y="543"/>
                </a:cxn>
                <a:cxn ang="0">
                  <a:pos x="1085" y="533"/>
                </a:cxn>
                <a:cxn ang="0">
                  <a:pos x="1221" y="544"/>
                </a:cxn>
                <a:cxn ang="0">
                  <a:pos x="1261" y="484"/>
                </a:cxn>
                <a:cxn ang="0">
                  <a:pos x="1371" y="394"/>
                </a:cxn>
                <a:cxn ang="0">
                  <a:pos x="1453" y="393"/>
                </a:cxn>
                <a:cxn ang="0">
                  <a:pos x="1495" y="429"/>
                </a:cxn>
                <a:cxn ang="0">
                  <a:pos x="1475" y="491"/>
                </a:cxn>
                <a:cxn ang="0">
                  <a:pos x="1404" y="597"/>
                </a:cxn>
                <a:cxn ang="0">
                  <a:pos x="1335" y="686"/>
                </a:cxn>
                <a:cxn ang="0">
                  <a:pos x="1309" y="799"/>
                </a:cxn>
                <a:cxn ang="0">
                  <a:pos x="1271" y="712"/>
                </a:cxn>
                <a:cxn ang="0">
                  <a:pos x="1230" y="698"/>
                </a:cxn>
                <a:cxn ang="0">
                  <a:pos x="1280" y="634"/>
                </a:cxn>
                <a:cxn ang="0">
                  <a:pos x="1145" y="629"/>
                </a:cxn>
                <a:cxn ang="0">
                  <a:pos x="1106" y="588"/>
                </a:cxn>
                <a:cxn ang="0">
                  <a:pos x="1060" y="593"/>
                </a:cxn>
                <a:cxn ang="0">
                  <a:pos x="1061" y="663"/>
                </a:cxn>
                <a:cxn ang="0">
                  <a:pos x="1096" y="744"/>
                </a:cxn>
                <a:cxn ang="0">
                  <a:pos x="1113" y="838"/>
                </a:cxn>
                <a:cxn ang="0">
                  <a:pos x="1076" y="839"/>
                </a:cxn>
                <a:cxn ang="0">
                  <a:pos x="1044" y="838"/>
                </a:cxn>
                <a:cxn ang="0">
                  <a:pos x="998" y="915"/>
                </a:cxn>
                <a:cxn ang="0">
                  <a:pos x="932" y="956"/>
                </a:cxn>
                <a:cxn ang="0">
                  <a:pos x="912" y="969"/>
                </a:cxn>
                <a:cxn ang="0">
                  <a:pos x="784" y="1089"/>
                </a:cxn>
                <a:cxn ang="0">
                  <a:pos x="698" y="1151"/>
                </a:cxn>
                <a:cxn ang="0">
                  <a:pos x="633" y="1240"/>
                </a:cxn>
                <a:cxn ang="0">
                  <a:pos x="638" y="1300"/>
                </a:cxn>
                <a:cxn ang="0">
                  <a:pos x="614" y="1396"/>
                </a:cxn>
                <a:cxn ang="0">
                  <a:pos x="601" y="1487"/>
                </a:cxn>
                <a:cxn ang="0">
                  <a:pos x="590" y="1552"/>
                </a:cxn>
              </a:cxnLst>
              <a:rect l="0" t="0" r="r" b="b"/>
              <a:pathLst>
                <a:path w="1521" h="1612">
                  <a:moveTo>
                    <a:pt x="472" y="1612"/>
                  </a:moveTo>
                  <a:cubicBezTo>
                    <a:pt x="469" y="1612"/>
                    <a:pt x="465" y="1612"/>
                    <a:pt x="463" y="1611"/>
                  </a:cubicBezTo>
                  <a:cubicBezTo>
                    <a:pt x="461" y="1610"/>
                    <a:pt x="458" y="1609"/>
                    <a:pt x="456" y="1607"/>
                  </a:cubicBezTo>
                  <a:cubicBezTo>
                    <a:pt x="454" y="1606"/>
                    <a:pt x="454" y="1606"/>
                    <a:pt x="454" y="1606"/>
                  </a:cubicBezTo>
                  <a:cubicBezTo>
                    <a:pt x="453" y="1604"/>
                    <a:pt x="453" y="1603"/>
                    <a:pt x="451" y="1603"/>
                  </a:cubicBezTo>
                  <a:cubicBezTo>
                    <a:pt x="451" y="1602"/>
                    <a:pt x="451" y="1602"/>
                    <a:pt x="451" y="1602"/>
                  </a:cubicBezTo>
                  <a:cubicBezTo>
                    <a:pt x="450" y="1602"/>
                    <a:pt x="450" y="1602"/>
                    <a:pt x="450" y="1602"/>
                  </a:cubicBezTo>
                  <a:cubicBezTo>
                    <a:pt x="449" y="1600"/>
                    <a:pt x="448" y="1600"/>
                    <a:pt x="446" y="1599"/>
                  </a:cubicBezTo>
                  <a:cubicBezTo>
                    <a:pt x="444" y="1597"/>
                    <a:pt x="442" y="1595"/>
                    <a:pt x="440" y="1592"/>
                  </a:cubicBezTo>
                  <a:cubicBezTo>
                    <a:pt x="440" y="1591"/>
                    <a:pt x="438" y="1589"/>
                    <a:pt x="437" y="1587"/>
                  </a:cubicBezTo>
                  <a:cubicBezTo>
                    <a:pt x="436" y="1587"/>
                    <a:pt x="435" y="1586"/>
                    <a:pt x="435" y="1585"/>
                  </a:cubicBezTo>
                  <a:cubicBezTo>
                    <a:pt x="434" y="1584"/>
                    <a:pt x="433" y="1582"/>
                    <a:pt x="432" y="1581"/>
                  </a:cubicBezTo>
                  <a:cubicBezTo>
                    <a:pt x="430" y="1579"/>
                    <a:pt x="429" y="1578"/>
                    <a:pt x="428" y="1577"/>
                  </a:cubicBezTo>
                  <a:cubicBezTo>
                    <a:pt x="427" y="1574"/>
                    <a:pt x="424" y="1572"/>
                    <a:pt x="423" y="1572"/>
                  </a:cubicBezTo>
                  <a:cubicBezTo>
                    <a:pt x="423" y="1572"/>
                    <a:pt x="423" y="1572"/>
                    <a:pt x="423" y="1572"/>
                  </a:cubicBezTo>
                  <a:cubicBezTo>
                    <a:pt x="423" y="1572"/>
                    <a:pt x="423" y="1572"/>
                    <a:pt x="423" y="1572"/>
                  </a:cubicBezTo>
                  <a:cubicBezTo>
                    <a:pt x="422" y="1571"/>
                    <a:pt x="420" y="1569"/>
                    <a:pt x="419" y="1567"/>
                  </a:cubicBezTo>
                  <a:cubicBezTo>
                    <a:pt x="419" y="1566"/>
                    <a:pt x="418" y="1563"/>
                    <a:pt x="420" y="1562"/>
                  </a:cubicBezTo>
                  <a:cubicBezTo>
                    <a:pt x="421" y="1561"/>
                    <a:pt x="421" y="1561"/>
                    <a:pt x="421" y="1560"/>
                  </a:cubicBezTo>
                  <a:cubicBezTo>
                    <a:pt x="423" y="1556"/>
                    <a:pt x="423" y="1556"/>
                    <a:pt x="423" y="1556"/>
                  </a:cubicBezTo>
                  <a:cubicBezTo>
                    <a:pt x="419" y="1559"/>
                    <a:pt x="419" y="1559"/>
                    <a:pt x="419" y="1559"/>
                  </a:cubicBezTo>
                  <a:cubicBezTo>
                    <a:pt x="417" y="1559"/>
                    <a:pt x="416" y="1558"/>
                    <a:pt x="415" y="1556"/>
                  </a:cubicBezTo>
                  <a:cubicBezTo>
                    <a:pt x="415" y="1556"/>
                    <a:pt x="415" y="1556"/>
                    <a:pt x="415" y="1556"/>
                  </a:cubicBezTo>
                  <a:cubicBezTo>
                    <a:pt x="414" y="1555"/>
                    <a:pt x="414" y="1555"/>
                    <a:pt x="414" y="1555"/>
                  </a:cubicBezTo>
                  <a:cubicBezTo>
                    <a:pt x="413" y="1554"/>
                    <a:pt x="413" y="1552"/>
                    <a:pt x="414" y="1550"/>
                  </a:cubicBezTo>
                  <a:cubicBezTo>
                    <a:pt x="414" y="1550"/>
                    <a:pt x="414" y="1550"/>
                    <a:pt x="414" y="1550"/>
                  </a:cubicBezTo>
                  <a:cubicBezTo>
                    <a:pt x="415" y="1548"/>
                    <a:pt x="415" y="1548"/>
                    <a:pt x="415" y="1548"/>
                  </a:cubicBezTo>
                  <a:cubicBezTo>
                    <a:pt x="413" y="1548"/>
                    <a:pt x="413" y="1548"/>
                    <a:pt x="413" y="1548"/>
                  </a:cubicBezTo>
                  <a:cubicBezTo>
                    <a:pt x="413" y="1548"/>
                    <a:pt x="413" y="1547"/>
                    <a:pt x="413" y="1547"/>
                  </a:cubicBezTo>
                  <a:cubicBezTo>
                    <a:pt x="412" y="1547"/>
                    <a:pt x="412" y="1547"/>
                    <a:pt x="412" y="1547"/>
                  </a:cubicBezTo>
                  <a:cubicBezTo>
                    <a:pt x="411" y="1547"/>
                    <a:pt x="409" y="1546"/>
                    <a:pt x="409" y="1544"/>
                  </a:cubicBezTo>
                  <a:cubicBezTo>
                    <a:pt x="409" y="1544"/>
                    <a:pt x="409" y="1544"/>
                    <a:pt x="409" y="1544"/>
                  </a:cubicBezTo>
                  <a:cubicBezTo>
                    <a:pt x="409" y="1544"/>
                    <a:pt x="409" y="1544"/>
                    <a:pt x="409" y="1544"/>
                  </a:cubicBezTo>
                  <a:cubicBezTo>
                    <a:pt x="409" y="1543"/>
                    <a:pt x="408" y="1542"/>
                    <a:pt x="408" y="1541"/>
                  </a:cubicBezTo>
                  <a:cubicBezTo>
                    <a:pt x="407" y="1540"/>
                    <a:pt x="407" y="1539"/>
                    <a:pt x="406" y="1538"/>
                  </a:cubicBezTo>
                  <a:cubicBezTo>
                    <a:pt x="406" y="1537"/>
                    <a:pt x="406" y="1536"/>
                    <a:pt x="405" y="1533"/>
                  </a:cubicBezTo>
                  <a:cubicBezTo>
                    <a:pt x="404" y="1532"/>
                    <a:pt x="404" y="1531"/>
                    <a:pt x="404" y="1531"/>
                  </a:cubicBezTo>
                  <a:cubicBezTo>
                    <a:pt x="403" y="1528"/>
                    <a:pt x="403" y="1524"/>
                    <a:pt x="403" y="1522"/>
                  </a:cubicBezTo>
                  <a:cubicBezTo>
                    <a:pt x="403" y="1515"/>
                    <a:pt x="403" y="1515"/>
                    <a:pt x="403" y="1515"/>
                  </a:cubicBezTo>
                  <a:cubicBezTo>
                    <a:pt x="404" y="1514"/>
                    <a:pt x="404" y="1513"/>
                    <a:pt x="405" y="1513"/>
                  </a:cubicBezTo>
                  <a:cubicBezTo>
                    <a:pt x="406" y="1513"/>
                    <a:pt x="407" y="1514"/>
                    <a:pt x="407" y="1514"/>
                  </a:cubicBezTo>
                  <a:cubicBezTo>
                    <a:pt x="407" y="1515"/>
                    <a:pt x="407" y="1516"/>
                    <a:pt x="408" y="1517"/>
                  </a:cubicBezTo>
                  <a:cubicBezTo>
                    <a:pt x="408" y="1518"/>
                    <a:pt x="408" y="1518"/>
                    <a:pt x="408" y="1519"/>
                  </a:cubicBezTo>
                  <a:cubicBezTo>
                    <a:pt x="408" y="1519"/>
                    <a:pt x="408" y="1519"/>
                    <a:pt x="408" y="1519"/>
                  </a:cubicBezTo>
                  <a:cubicBezTo>
                    <a:pt x="408" y="1520"/>
                    <a:pt x="408" y="1520"/>
                    <a:pt x="408" y="1520"/>
                  </a:cubicBezTo>
                  <a:cubicBezTo>
                    <a:pt x="409" y="1521"/>
                    <a:pt x="409" y="1523"/>
                    <a:pt x="408" y="1524"/>
                  </a:cubicBezTo>
                  <a:cubicBezTo>
                    <a:pt x="408" y="1525"/>
                    <a:pt x="408" y="1525"/>
                    <a:pt x="408" y="1525"/>
                  </a:cubicBezTo>
                  <a:cubicBezTo>
                    <a:pt x="408" y="1525"/>
                    <a:pt x="408" y="1525"/>
                    <a:pt x="408" y="1525"/>
                  </a:cubicBezTo>
                  <a:cubicBezTo>
                    <a:pt x="408" y="1526"/>
                    <a:pt x="408" y="1526"/>
                    <a:pt x="408" y="1527"/>
                  </a:cubicBezTo>
                  <a:cubicBezTo>
                    <a:pt x="408" y="1528"/>
                    <a:pt x="408" y="1528"/>
                    <a:pt x="408" y="1528"/>
                  </a:cubicBezTo>
                  <a:cubicBezTo>
                    <a:pt x="409" y="1528"/>
                    <a:pt x="409" y="1528"/>
                    <a:pt x="409" y="1528"/>
                  </a:cubicBezTo>
                  <a:cubicBezTo>
                    <a:pt x="409" y="1528"/>
                    <a:pt x="409" y="1528"/>
                    <a:pt x="409" y="1528"/>
                  </a:cubicBezTo>
                  <a:cubicBezTo>
                    <a:pt x="410" y="1529"/>
                    <a:pt x="410" y="1529"/>
                    <a:pt x="411" y="1529"/>
                  </a:cubicBezTo>
                  <a:cubicBezTo>
                    <a:pt x="411" y="1529"/>
                    <a:pt x="412" y="1529"/>
                    <a:pt x="412" y="1529"/>
                  </a:cubicBezTo>
                  <a:cubicBezTo>
                    <a:pt x="414" y="1528"/>
                    <a:pt x="414" y="1528"/>
                    <a:pt x="414" y="1528"/>
                  </a:cubicBezTo>
                  <a:cubicBezTo>
                    <a:pt x="413" y="1527"/>
                    <a:pt x="413" y="1527"/>
                    <a:pt x="413" y="1527"/>
                  </a:cubicBezTo>
                  <a:cubicBezTo>
                    <a:pt x="412" y="1526"/>
                    <a:pt x="412" y="1524"/>
                    <a:pt x="412" y="1523"/>
                  </a:cubicBezTo>
                  <a:cubicBezTo>
                    <a:pt x="412" y="1513"/>
                    <a:pt x="412" y="1513"/>
                    <a:pt x="412" y="1513"/>
                  </a:cubicBezTo>
                  <a:cubicBezTo>
                    <a:pt x="411" y="1512"/>
                    <a:pt x="411" y="1512"/>
                    <a:pt x="411" y="1512"/>
                  </a:cubicBezTo>
                  <a:cubicBezTo>
                    <a:pt x="411" y="1512"/>
                    <a:pt x="411" y="1511"/>
                    <a:pt x="411" y="1510"/>
                  </a:cubicBezTo>
                  <a:cubicBezTo>
                    <a:pt x="410" y="1509"/>
                    <a:pt x="410" y="1508"/>
                    <a:pt x="410" y="1508"/>
                  </a:cubicBezTo>
                  <a:cubicBezTo>
                    <a:pt x="409" y="1507"/>
                    <a:pt x="408" y="1507"/>
                    <a:pt x="406" y="1507"/>
                  </a:cubicBezTo>
                  <a:cubicBezTo>
                    <a:pt x="404" y="1507"/>
                    <a:pt x="404" y="1507"/>
                    <a:pt x="404" y="1507"/>
                  </a:cubicBezTo>
                  <a:cubicBezTo>
                    <a:pt x="403" y="1507"/>
                    <a:pt x="403" y="1506"/>
                    <a:pt x="403" y="1506"/>
                  </a:cubicBezTo>
                  <a:cubicBezTo>
                    <a:pt x="406" y="1503"/>
                    <a:pt x="406" y="1503"/>
                    <a:pt x="406" y="1503"/>
                  </a:cubicBezTo>
                  <a:cubicBezTo>
                    <a:pt x="407" y="1502"/>
                    <a:pt x="407" y="1502"/>
                    <a:pt x="407" y="1501"/>
                  </a:cubicBezTo>
                  <a:cubicBezTo>
                    <a:pt x="407" y="1500"/>
                    <a:pt x="407" y="1500"/>
                    <a:pt x="406" y="1499"/>
                  </a:cubicBezTo>
                  <a:cubicBezTo>
                    <a:pt x="405" y="1499"/>
                    <a:pt x="404" y="1499"/>
                    <a:pt x="402" y="1499"/>
                  </a:cubicBezTo>
                  <a:cubicBezTo>
                    <a:pt x="402" y="1499"/>
                    <a:pt x="402" y="1499"/>
                    <a:pt x="402" y="1499"/>
                  </a:cubicBezTo>
                  <a:cubicBezTo>
                    <a:pt x="401" y="1499"/>
                    <a:pt x="401" y="1499"/>
                    <a:pt x="401" y="1499"/>
                  </a:cubicBezTo>
                  <a:cubicBezTo>
                    <a:pt x="401" y="1499"/>
                    <a:pt x="401" y="1499"/>
                    <a:pt x="401" y="1499"/>
                  </a:cubicBezTo>
                  <a:cubicBezTo>
                    <a:pt x="400" y="1499"/>
                    <a:pt x="400" y="1498"/>
                    <a:pt x="400" y="1497"/>
                  </a:cubicBezTo>
                  <a:cubicBezTo>
                    <a:pt x="400" y="1497"/>
                    <a:pt x="400" y="1497"/>
                    <a:pt x="400" y="1497"/>
                  </a:cubicBezTo>
                  <a:cubicBezTo>
                    <a:pt x="400" y="1497"/>
                    <a:pt x="400" y="1497"/>
                    <a:pt x="400" y="1497"/>
                  </a:cubicBezTo>
                  <a:cubicBezTo>
                    <a:pt x="399" y="1496"/>
                    <a:pt x="399" y="1494"/>
                    <a:pt x="399" y="1493"/>
                  </a:cubicBezTo>
                  <a:cubicBezTo>
                    <a:pt x="401" y="1491"/>
                    <a:pt x="401" y="1491"/>
                    <a:pt x="401" y="1491"/>
                  </a:cubicBezTo>
                  <a:cubicBezTo>
                    <a:pt x="401" y="1490"/>
                    <a:pt x="401" y="1490"/>
                    <a:pt x="401" y="1490"/>
                  </a:cubicBezTo>
                  <a:cubicBezTo>
                    <a:pt x="401" y="1489"/>
                    <a:pt x="401" y="1489"/>
                    <a:pt x="401" y="1488"/>
                  </a:cubicBezTo>
                  <a:cubicBezTo>
                    <a:pt x="400" y="1488"/>
                    <a:pt x="400" y="1488"/>
                    <a:pt x="399" y="1488"/>
                  </a:cubicBezTo>
                  <a:cubicBezTo>
                    <a:pt x="399" y="1488"/>
                    <a:pt x="399" y="1488"/>
                    <a:pt x="399" y="1488"/>
                  </a:cubicBezTo>
                  <a:cubicBezTo>
                    <a:pt x="398" y="1488"/>
                    <a:pt x="398" y="1488"/>
                    <a:pt x="398" y="1488"/>
                  </a:cubicBezTo>
                  <a:cubicBezTo>
                    <a:pt x="398" y="1489"/>
                    <a:pt x="397" y="1489"/>
                    <a:pt x="397" y="1489"/>
                  </a:cubicBezTo>
                  <a:cubicBezTo>
                    <a:pt x="397" y="1489"/>
                    <a:pt x="396" y="1488"/>
                    <a:pt x="396" y="1488"/>
                  </a:cubicBezTo>
                  <a:cubicBezTo>
                    <a:pt x="395" y="1486"/>
                    <a:pt x="395" y="1483"/>
                    <a:pt x="395" y="1482"/>
                  </a:cubicBezTo>
                  <a:cubicBezTo>
                    <a:pt x="395" y="1482"/>
                    <a:pt x="395" y="1482"/>
                    <a:pt x="395" y="1482"/>
                  </a:cubicBezTo>
                  <a:cubicBezTo>
                    <a:pt x="395" y="1482"/>
                    <a:pt x="395" y="1482"/>
                    <a:pt x="395" y="1482"/>
                  </a:cubicBezTo>
                  <a:cubicBezTo>
                    <a:pt x="394" y="1480"/>
                    <a:pt x="393" y="1478"/>
                    <a:pt x="393" y="1476"/>
                  </a:cubicBezTo>
                  <a:cubicBezTo>
                    <a:pt x="393" y="1476"/>
                    <a:pt x="393" y="1476"/>
                    <a:pt x="393" y="1476"/>
                  </a:cubicBezTo>
                  <a:cubicBezTo>
                    <a:pt x="393" y="1476"/>
                    <a:pt x="393" y="1476"/>
                    <a:pt x="393" y="1476"/>
                  </a:cubicBezTo>
                  <a:cubicBezTo>
                    <a:pt x="393" y="1475"/>
                    <a:pt x="392" y="1474"/>
                    <a:pt x="391" y="1473"/>
                  </a:cubicBezTo>
                  <a:cubicBezTo>
                    <a:pt x="391" y="1472"/>
                    <a:pt x="391" y="1471"/>
                    <a:pt x="391" y="1471"/>
                  </a:cubicBezTo>
                  <a:cubicBezTo>
                    <a:pt x="391" y="1469"/>
                    <a:pt x="389" y="1466"/>
                    <a:pt x="387" y="1463"/>
                  </a:cubicBezTo>
                  <a:cubicBezTo>
                    <a:pt x="386" y="1461"/>
                    <a:pt x="384" y="1456"/>
                    <a:pt x="383" y="1452"/>
                  </a:cubicBezTo>
                  <a:cubicBezTo>
                    <a:pt x="381" y="1449"/>
                    <a:pt x="381" y="1445"/>
                    <a:pt x="380" y="1443"/>
                  </a:cubicBezTo>
                  <a:cubicBezTo>
                    <a:pt x="380" y="1441"/>
                    <a:pt x="380" y="1441"/>
                    <a:pt x="380" y="1440"/>
                  </a:cubicBezTo>
                  <a:cubicBezTo>
                    <a:pt x="379" y="1438"/>
                    <a:pt x="378" y="1436"/>
                    <a:pt x="378" y="1435"/>
                  </a:cubicBezTo>
                  <a:cubicBezTo>
                    <a:pt x="377" y="1432"/>
                    <a:pt x="375" y="1428"/>
                    <a:pt x="373" y="1425"/>
                  </a:cubicBezTo>
                  <a:cubicBezTo>
                    <a:pt x="372" y="1422"/>
                    <a:pt x="371" y="1419"/>
                    <a:pt x="370" y="1418"/>
                  </a:cubicBezTo>
                  <a:cubicBezTo>
                    <a:pt x="370" y="1418"/>
                    <a:pt x="370" y="1418"/>
                    <a:pt x="370" y="1418"/>
                  </a:cubicBezTo>
                  <a:cubicBezTo>
                    <a:pt x="369" y="1418"/>
                    <a:pt x="369" y="1418"/>
                    <a:pt x="369" y="1418"/>
                  </a:cubicBezTo>
                  <a:cubicBezTo>
                    <a:pt x="369" y="1417"/>
                    <a:pt x="368" y="1416"/>
                    <a:pt x="367" y="1414"/>
                  </a:cubicBezTo>
                  <a:cubicBezTo>
                    <a:pt x="367" y="1414"/>
                    <a:pt x="367" y="1413"/>
                    <a:pt x="366" y="1412"/>
                  </a:cubicBezTo>
                  <a:cubicBezTo>
                    <a:pt x="366" y="1412"/>
                    <a:pt x="366" y="1411"/>
                    <a:pt x="366" y="1411"/>
                  </a:cubicBezTo>
                  <a:cubicBezTo>
                    <a:pt x="366" y="1411"/>
                    <a:pt x="366" y="1411"/>
                    <a:pt x="366" y="1411"/>
                  </a:cubicBezTo>
                  <a:cubicBezTo>
                    <a:pt x="366" y="1411"/>
                    <a:pt x="366" y="1410"/>
                    <a:pt x="365" y="1410"/>
                  </a:cubicBezTo>
                  <a:cubicBezTo>
                    <a:pt x="365" y="1409"/>
                    <a:pt x="365" y="1409"/>
                    <a:pt x="365" y="1409"/>
                  </a:cubicBezTo>
                  <a:cubicBezTo>
                    <a:pt x="364" y="1408"/>
                    <a:pt x="363" y="1406"/>
                    <a:pt x="363" y="1405"/>
                  </a:cubicBezTo>
                  <a:cubicBezTo>
                    <a:pt x="363" y="1404"/>
                    <a:pt x="363" y="1404"/>
                    <a:pt x="363" y="1404"/>
                  </a:cubicBezTo>
                  <a:cubicBezTo>
                    <a:pt x="362" y="1404"/>
                    <a:pt x="362" y="1404"/>
                    <a:pt x="362" y="1404"/>
                  </a:cubicBezTo>
                  <a:cubicBezTo>
                    <a:pt x="362" y="1404"/>
                    <a:pt x="361" y="1404"/>
                    <a:pt x="361" y="1403"/>
                  </a:cubicBezTo>
                  <a:cubicBezTo>
                    <a:pt x="361" y="1403"/>
                    <a:pt x="361" y="1403"/>
                    <a:pt x="360" y="1402"/>
                  </a:cubicBezTo>
                  <a:cubicBezTo>
                    <a:pt x="359" y="1401"/>
                    <a:pt x="358" y="1399"/>
                    <a:pt x="356" y="1396"/>
                  </a:cubicBezTo>
                  <a:cubicBezTo>
                    <a:pt x="352" y="1393"/>
                    <a:pt x="352" y="1393"/>
                    <a:pt x="352" y="1393"/>
                  </a:cubicBezTo>
                  <a:cubicBezTo>
                    <a:pt x="352" y="1392"/>
                    <a:pt x="352" y="1392"/>
                    <a:pt x="350" y="1391"/>
                  </a:cubicBezTo>
                  <a:cubicBezTo>
                    <a:pt x="346" y="1386"/>
                    <a:pt x="346" y="1386"/>
                    <a:pt x="346" y="1386"/>
                  </a:cubicBezTo>
                  <a:cubicBezTo>
                    <a:pt x="345" y="1386"/>
                    <a:pt x="344" y="1384"/>
                    <a:pt x="344" y="1383"/>
                  </a:cubicBezTo>
                  <a:cubicBezTo>
                    <a:pt x="344" y="1383"/>
                    <a:pt x="344" y="1383"/>
                    <a:pt x="344" y="1383"/>
                  </a:cubicBezTo>
                  <a:cubicBezTo>
                    <a:pt x="344" y="1383"/>
                    <a:pt x="344" y="1383"/>
                    <a:pt x="344" y="1383"/>
                  </a:cubicBezTo>
                  <a:cubicBezTo>
                    <a:pt x="343" y="1382"/>
                    <a:pt x="343" y="1382"/>
                    <a:pt x="343" y="1381"/>
                  </a:cubicBezTo>
                  <a:cubicBezTo>
                    <a:pt x="343" y="1380"/>
                    <a:pt x="343" y="1379"/>
                    <a:pt x="342" y="1378"/>
                  </a:cubicBezTo>
                  <a:cubicBezTo>
                    <a:pt x="342" y="1376"/>
                    <a:pt x="340" y="1373"/>
                    <a:pt x="339" y="1371"/>
                  </a:cubicBezTo>
                  <a:cubicBezTo>
                    <a:pt x="338" y="1369"/>
                    <a:pt x="337" y="1367"/>
                    <a:pt x="336" y="1366"/>
                  </a:cubicBezTo>
                  <a:cubicBezTo>
                    <a:pt x="335" y="1364"/>
                    <a:pt x="334" y="1362"/>
                    <a:pt x="334" y="1361"/>
                  </a:cubicBezTo>
                  <a:cubicBezTo>
                    <a:pt x="332" y="1357"/>
                    <a:pt x="330" y="1353"/>
                    <a:pt x="329" y="1351"/>
                  </a:cubicBezTo>
                  <a:cubicBezTo>
                    <a:pt x="328" y="1348"/>
                    <a:pt x="326" y="1344"/>
                    <a:pt x="325" y="1341"/>
                  </a:cubicBezTo>
                  <a:cubicBezTo>
                    <a:pt x="328" y="1341"/>
                    <a:pt x="328" y="1341"/>
                    <a:pt x="328" y="1341"/>
                  </a:cubicBezTo>
                  <a:cubicBezTo>
                    <a:pt x="326" y="1339"/>
                    <a:pt x="326" y="1339"/>
                    <a:pt x="326" y="1339"/>
                  </a:cubicBezTo>
                  <a:cubicBezTo>
                    <a:pt x="325" y="1338"/>
                    <a:pt x="324" y="1337"/>
                    <a:pt x="323" y="1335"/>
                  </a:cubicBezTo>
                  <a:cubicBezTo>
                    <a:pt x="323" y="1334"/>
                    <a:pt x="323" y="1334"/>
                    <a:pt x="323" y="1334"/>
                  </a:cubicBezTo>
                  <a:cubicBezTo>
                    <a:pt x="322" y="1331"/>
                    <a:pt x="322" y="1328"/>
                    <a:pt x="322" y="1326"/>
                  </a:cubicBezTo>
                  <a:cubicBezTo>
                    <a:pt x="322" y="1326"/>
                    <a:pt x="322" y="1326"/>
                    <a:pt x="322" y="1326"/>
                  </a:cubicBezTo>
                  <a:cubicBezTo>
                    <a:pt x="322" y="1326"/>
                    <a:pt x="322" y="1326"/>
                    <a:pt x="322" y="1326"/>
                  </a:cubicBezTo>
                  <a:cubicBezTo>
                    <a:pt x="321" y="1324"/>
                    <a:pt x="321" y="1321"/>
                    <a:pt x="321" y="1319"/>
                  </a:cubicBezTo>
                  <a:cubicBezTo>
                    <a:pt x="321" y="1318"/>
                    <a:pt x="321" y="1318"/>
                    <a:pt x="321" y="1318"/>
                  </a:cubicBezTo>
                  <a:cubicBezTo>
                    <a:pt x="321" y="1318"/>
                    <a:pt x="321" y="1318"/>
                    <a:pt x="321" y="1318"/>
                  </a:cubicBezTo>
                  <a:cubicBezTo>
                    <a:pt x="320" y="1316"/>
                    <a:pt x="320" y="1313"/>
                    <a:pt x="319" y="1311"/>
                  </a:cubicBezTo>
                  <a:cubicBezTo>
                    <a:pt x="319" y="1311"/>
                    <a:pt x="319" y="1311"/>
                    <a:pt x="319" y="1311"/>
                  </a:cubicBezTo>
                  <a:cubicBezTo>
                    <a:pt x="319" y="1311"/>
                    <a:pt x="319" y="1311"/>
                    <a:pt x="319" y="1311"/>
                  </a:cubicBezTo>
                  <a:cubicBezTo>
                    <a:pt x="319" y="1309"/>
                    <a:pt x="319" y="1307"/>
                    <a:pt x="319" y="1306"/>
                  </a:cubicBezTo>
                  <a:cubicBezTo>
                    <a:pt x="319" y="1306"/>
                    <a:pt x="319" y="1306"/>
                    <a:pt x="319" y="1306"/>
                  </a:cubicBezTo>
                  <a:cubicBezTo>
                    <a:pt x="319" y="1304"/>
                    <a:pt x="319" y="1304"/>
                    <a:pt x="319" y="1304"/>
                  </a:cubicBezTo>
                  <a:cubicBezTo>
                    <a:pt x="319" y="1304"/>
                    <a:pt x="319" y="1304"/>
                    <a:pt x="319" y="1304"/>
                  </a:cubicBezTo>
                  <a:cubicBezTo>
                    <a:pt x="319" y="1303"/>
                    <a:pt x="319" y="1303"/>
                    <a:pt x="319" y="1302"/>
                  </a:cubicBezTo>
                  <a:cubicBezTo>
                    <a:pt x="318" y="1302"/>
                    <a:pt x="318" y="1302"/>
                    <a:pt x="318" y="1302"/>
                  </a:cubicBezTo>
                  <a:cubicBezTo>
                    <a:pt x="318" y="1301"/>
                    <a:pt x="318" y="1301"/>
                    <a:pt x="318" y="1301"/>
                  </a:cubicBezTo>
                  <a:cubicBezTo>
                    <a:pt x="318" y="1301"/>
                    <a:pt x="318" y="1299"/>
                    <a:pt x="318" y="1298"/>
                  </a:cubicBezTo>
                  <a:cubicBezTo>
                    <a:pt x="318" y="1294"/>
                    <a:pt x="318" y="1294"/>
                    <a:pt x="318" y="1294"/>
                  </a:cubicBezTo>
                  <a:cubicBezTo>
                    <a:pt x="318" y="1293"/>
                    <a:pt x="317" y="1293"/>
                    <a:pt x="317" y="1292"/>
                  </a:cubicBezTo>
                  <a:cubicBezTo>
                    <a:pt x="317" y="1292"/>
                    <a:pt x="317" y="1291"/>
                    <a:pt x="317" y="1291"/>
                  </a:cubicBezTo>
                  <a:cubicBezTo>
                    <a:pt x="317" y="1290"/>
                    <a:pt x="317" y="1290"/>
                    <a:pt x="317" y="1290"/>
                  </a:cubicBezTo>
                  <a:cubicBezTo>
                    <a:pt x="316" y="1290"/>
                    <a:pt x="316" y="1290"/>
                    <a:pt x="316" y="1290"/>
                  </a:cubicBezTo>
                  <a:cubicBezTo>
                    <a:pt x="316" y="1289"/>
                    <a:pt x="316" y="1287"/>
                    <a:pt x="316" y="1286"/>
                  </a:cubicBezTo>
                  <a:cubicBezTo>
                    <a:pt x="316" y="1285"/>
                    <a:pt x="316" y="1283"/>
                    <a:pt x="315" y="1281"/>
                  </a:cubicBezTo>
                  <a:cubicBezTo>
                    <a:pt x="315" y="1280"/>
                    <a:pt x="313" y="1278"/>
                    <a:pt x="312" y="1277"/>
                  </a:cubicBezTo>
                  <a:cubicBezTo>
                    <a:pt x="311" y="1276"/>
                    <a:pt x="310" y="1275"/>
                    <a:pt x="310" y="1273"/>
                  </a:cubicBezTo>
                  <a:cubicBezTo>
                    <a:pt x="310" y="1271"/>
                    <a:pt x="310" y="1269"/>
                    <a:pt x="309" y="1268"/>
                  </a:cubicBezTo>
                  <a:cubicBezTo>
                    <a:pt x="309" y="1267"/>
                    <a:pt x="308" y="1266"/>
                    <a:pt x="308" y="1264"/>
                  </a:cubicBezTo>
                  <a:cubicBezTo>
                    <a:pt x="307" y="1263"/>
                    <a:pt x="307" y="1262"/>
                    <a:pt x="306" y="1261"/>
                  </a:cubicBezTo>
                  <a:cubicBezTo>
                    <a:pt x="306" y="1259"/>
                    <a:pt x="306" y="1257"/>
                    <a:pt x="306" y="1255"/>
                  </a:cubicBezTo>
                  <a:cubicBezTo>
                    <a:pt x="305" y="1249"/>
                    <a:pt x="305" y="1249"/>
                    <a:pt x="305" y="1249"/>
                  </a:cubicBezTo>
                  <a:cubicBezTo>
                    <a:pt x="305" y="1248"/>
                    <a:pt x="305" y="1247"/>
                    <a:pt x="304" y="1246"/>
                  </a:cubicBezTo>
                  <a:cubicBezTo>
                    <a:pt x="304" y="1246"/>
                    <a:pt x="304" y="1246"/>
                    <a:pt x="304" y="1246"/>
                  </a:cubicBezTo>
                  <a:cubicBezTo>
                    <a:pt x="303" y="1246"/>
                    <a:pt x="303" y="1246"/>
                    <a:pt x="303" y="1246"/>
                  </a:cubicBezTo>
                  <a:cubicBezTo>
                    <a:pt x="303" y="1246"/>
                    <a:pt x="302" y="1246"/>
                    <a:pt x="302" y="1243"/>
                  </a:cubicBezTo>
                  <a:cubicBezTo>
                    <a:pt x="302" y="1243"/>
                    <a:pt x="302" y="1243"/>
                    <a:pt x="302" y="1243"/>
                  </a:cubicBezTo>
                  <a:cubicBezTo>
                    <a:pt x="302" y="1242"/>
                    <a:pt x="302" y="1242"/>
                    <a:pt x="302" y="1242"/>
                  </a:cubicBezTo>
                  <a:cubicBezTo>
                    <a:pt x="301" y="1242"/>
                    <a:pt x="301" y="1242"/>
                    <a:pt x="301" y="1242"/>
                  </a:cubicBezTo>
                  <a:cubicBezTo>
                    <a:pt x="300" y="1242"/>
                    <a:pt x="300" y="1242"/>
                    <a:pt x="300" y="1240"/>
                  </a:cubicBezTo>
                  <a:cubicBezTo>
                    <a:pt x="300" y="1239"/>
                    <a:pt x="299" y="1238"/>
                    <a:pt x="298" y="1237"/>
                  </a:cubicBezTo>
                  <a:cubicBezTo>
                    <a:pt x="297" y="1235"/>
                    <a:pt x="295" y="1234"/>
                    <a:pt x="294" y="1234"/>
                  </a:cubicBezTo>
                  <a:cubicBezTo>
                    <a:pt x="292" y="1233"/>
                    <a:pt x="291" y="1233"/>
                    <a:pt x="291" y="1232"/>
                  </a:cubicBezTo>
                  <a:cubicBezTo>
                    <a:pt x="291" y="1231"/>
                    <a:pt x="292" y="1230"/>
                    <a:pt x="293" y="1229"/>
                  </a:cubicBezTo>
                  <a:cubicBezTo>
                    <a:pt x="293" y="1229"/>
                    <a:pt x="293" y="1229"/>
                    <a:pt x="293" y="1229"/>
                  </a:cubicBezTo>
                  <a:cubicBezTo>
                    <a:pt x="295" y="1228"/>
                    <a:pt x="295" y="1228"/>
                    <a:pt x="295" y="1228"/>
                  </a:cubicBezTo>
                  <a:cubicBezTo>
                    <a:pt x="293" y="1227"/>
                    <a:pt x="293" y="1227"/>
                    <a:pt x="293" y="1227"/>
                  </a:cubicBezTo>
                  <a:cubicBezTo>
                    <a:pt x="292" y="1227"/>
                    <a:pt x="292" y="1227"/>
                    <a:pt x="292" y="1227"/>
                  </a:cubicBezTo>
                  <a:cubicBezTo>
                    <a:pt x="292" y="1227"/>
                    <a:pt x="292" y="1227"/>
                    <a:pt x="292" y="1227"/>
                  </a:cubicBezTo>
                  <a:cubicBezTo>
                    <a:pt x="292" y="1227"/>
                    <a:pt x="291" y="1226"/>
                    <a:pt x="292" y="1226"/>
                  </a:cubicBezTo>
                  <a:cubicBezTo>
                    <a:pt x="292" y="1224"/>
                    <a:pt x="292" y="1224"/>
                    <a:pt x="292" y="1224"/>
                  </a:cubicBezTo>
                  <a:cubicBezTo>
                    <a:pt x="290" y="1225"/>
                    <a:pt x="290" y="1225"/>
                    <a:pt x="290" y="1225"/>
                  </a:cubicBezTo>
                  <a:cubicBezTo>
                    <a:pt x="289" y="1225"/>
                    <a:pt x="288" y="1225"/>
                    <a:pt x="287" y="1225"/>
                  </a:cubicBezTo>
                  <a:cubicBezTo>
                    <a:pt x="286" y="1225"/>
                    <a:pt x="286" y="1225"/>
                    <a:pt x="286" y="1225"/>
                  </a:cubicBezTo>
                  <a:cubicBezTo>
                    <a:pt x="286" y="1224"/>
                    <a:pt x="286" y="1224"/>
                    <a:pt x="286" y="1224"/>
                  </a:cubicBezTo>
                  <a:cubicBezTo>
                    <a:pt x="286" y="1224"/>
                    <a:pt x="285" y="1224"/>
                    <a:pt x="285" y="1222"/>
                  </a:cubicBezTo>
                  <a:cubicBezTo>
                    <a:pt x="285" y="1221"/>
                    <a:pt x="285" y="1220"/>
                    <a:pt x="285" y="1220"/>
                  </a:cubicBezTo>
                  <a:cubicBezTo>
                    <a:pt x="285" y="1219"/>
                    <a:pt x="285" y="1219"/>
                    <a:pt x="285" y="1219"/>
                  </a:cubicBezTo>
                  <a:cubicBezTo>
                    <a:pt x="284" y="1219"/>
                    <a:pt x="284" y="1219"/>
                    <a:pt x="284" y="1219"/>
                  </a:cubicBezTo>
                  <a:cubicBezTo>
                    <a:pt x="284" y="1217"/>
                    <a:pt x="284" y="1217"/>
                    <a:pt x="284" y="1217"/>
                  </a:cubicBezTo>
                  <a:cubicBezTo>
                    <a:pt x="284" y="1217"/>
                    <a:pt x="284" y="1217"/>
                    <a:pt x="284" y="1217"/>
                  </a:cubicBezTo>
                  <a:cubicBezTo>
                    <a:pt x="283" y="1217"/>
                    <a:pt x="283" y="1217"/>
                    <a:pt x="283" y="1217"/>
                  </a:cubicBezTo>
                  <a:cubicBezTo>
                    <a:pt x="282" y="1217"/>
                    <a:pt x="282" y="1216"/>
                    <a:pt x="282" y="1216"/>
                  </a:cubicBezTo>
                  <a:cubicBezTo>
                    <a:pt x="281" y="1215"/>
                    <a:pt x="280" y="1215"/>
                    <a:pt x="280" y="1214"/>
                  </a:cubicBezTo>
                  <a:cubicBezTo>
                    <a:pt x="280" y="1214"/>
                    <a:pt x="280" y="1214"/>
                    <a:pt x="280" y="1214"/>
                  </a:cubicBezTo>
                  <a:cubicBezTo>
                    <a:pt x="280" y="1213"/>
                    <a:pt x="281" y="1212"/>
                    <a:pt x="281" y="1209"/>
                  </a:cubicBezTo>
                  <a:cubicBezTo>
                    <a:pt x="281" y="1207"/>
                    <a:pt x="280" y="1204"/>
                    <a:pt x="279" y="1203"/>
                  </a:cubicBezTo>
                  <a:cubicBezTo>
                    <a:pt x="279" y="1203"/>
                    <a:pt x="279" y="1203"/>
                    <a:pt x="279" y="1203"/>
                  </a:cubicBezTo>
                  <a:cubicBezTo>
                    <a:pt x="279" y="1202"/>
                    <a:pt x="279" y="1202"/>
                    <a:pt x="279" y="1202"/>
                  </a:cubicBezTo>
                  <a:cubicBezTo>
                    <a:pt x="278" y="1202"/>
                    <a:pt x="278" y="1201"/>
                    <a:pt x="277" y="1200"/>
                  </a:cubicBezTo>
                  <a:cubicBezTo>
                    <a:pt x="277" y="1199"/>
                    <a:pt x="277" y="1198"/>
                    <a:pt x="276" y="1198"/>
                  </a:cubicBezTo>
                  <a:cubicBezTo>
                    <a:pt x="276" y="1198"/>
                    <a:pt x="276" y="1198"/>
                    <a:pt x="276" y="1198"/>
                  </a:cubicBezTo>
                  <a:cubicBezTo>
                    <a:pt x="276" y="1197"/>
                    <a:pt x="276" y="1197"/>
                    <a:pt x="276" y="1197"/>
                  </a:cubicBezTo>
                  <a:cubicBezTo>
                    <a:pt x="276" y="1197"/>
                    <a:pt x="275" y="1196"/>
                    <a:pt x="275" y="1196"/>
                  </a:cubicBezTo>
                  <a:cubicBezTo>
                    <a:pt x="274" y="1195"/>
                    <a:pt x="274" y="1194"/>
                    <a:pt x="273" y="1194"/>
                  </a:cubicBezTo>
                  <a:cubicBezTo>
                    <a:pt x="273" y="1192"/>
                    <a:pt x="272" y="1190"/>
                    <a:pt x="272" y="1188"/>
                  </a:cubicBezTo>
                  <a:cubicBezTo>
                    <a:pt x="272" y="1188"/>
                    <a:pt x="272" y="1188"/>
                    <a:pt x="272" y="1188"/>
                  </a:cubicBezTo>
                  <a:cubicBezTo>
                    <a:pt x="272" y="1188"/>
                    <a:pt x="272" y="1188"/>
                    <a:pt x="272" y="1188"/>
                  </a:cubicBezTo>
                  <a:cubicBezTo>
                    <a:pt x="271" y="1187"/>
                    <a:pt x="271" y="1187"/>
                    <a:pt x="271" y="1186"/>
                  </a:cubicBezTo>
                  <a:cubicBezTo>
                    <a:pt x="270" y="1184"/>
                    <a:pt x="269" y="1183"/>
                    <a:pt x="269" y="1183"/>
                  </a:cubicBezTo>
                  <a:cubicBezTo>
                    <a:pt x="269" y="1182"/>
                    <a:pt x="268" y="1181"/>
                    <a:pt x="268" y="1181"/>
                  </a:cubicBezTo>
                  <a:cubicBezTo>
                    <a:pt x="268" y="1180"/>
                    <a:pt x="268" y="1179"/>
                    <a:pt x="267" y="1179"/>
                  </a:cubicBezTo>
                  <a:cubicBezTo>
                    <a:pt x="267" y="1178"/>
                    <a:pt x="267" y="1178"/>
                    <a:pt x="267" y="1178"/>
                  </a:cubicBezTo>
                  <a:cubicBezTo>
                    <a:pt x="268" y="1176"/>
                    <a:pt x="268" y="1176"/>
                    <a:pt x="268" y="1176"/>
                  </a:cubicBezTo>
                  <a:cubicBezTo>
                    <a:pt x="266" y="1176"/>
                    <a:pt x="266" y="1176"/>
                    <a:pt x="266" y="1176"/>
                  </a:cubicBezTo>
                  <a:cubicBezTo>
                    <a:pt x="266" y="1174"/>
                    <a:pt x="266" y="1174"/>
                    <a:pt x="266" y="1174"/>
                  </a:cubicBezTo>
                  <a:cubicBezTo>
                    <a:pt x="266" y="1172"/>
                    <a:pt x="265" y="1171"/>
                    <a:pt x="264" y="1170"/>
                  </a:cubicBezTo>
                  <a:cubicBezTo>
                    <a:pt x="264" y="1169"/>
                    <a:pt x="263" y="1168"/>
                    <a:pt x="263" y="1167"/>
                  </a:cubicBezTo>
                  <a:cubicBezTo>
                    <a:pt x="262" y="1167"/>
                    <a:pt x="261" y="1166"/>
                    <a:pt x="261" y="1165"/>
                  </a:cubicBezTo>
                  <a:cubicBezTo>
                    <a:pt x="261" y="1165"/>
                    <a:pt x="261" y="1165"/>
                    <a:pt x="261" y="1165"/>
                  </a:cubicBezTo>
                  <a:cubicBezTo>
                    <a:pt x="261" y="1165"/>
                    <a:pt x="261" y="1165"/>
                    <a:pt x="261" y="1165"/>
                  </a:cubicBezTo>
                  <a:cubicBezTo>
                    <a:pt x="259" y="1164"/>
                    <a:pt x="258" y="1162"/>
                    <a:pt x="258" y="1161"/>
                  </a:cubicBezTo>
                  <a:cubicBezTo>
                    <a:pt x="258" y="1161"/>
                    <a:pt x="257" y="1160"/>
                    <a:pt x="257" y="1160"/>
                  </a:cubicBezTo>
                  <a:cubicBezTo>
                    <a:pt x="257" y="1158"/>
                    <a:pt x="257" y="1157"/>
                    <a:pt x="258" y="1156"/>
                  </a:cubicBezTo>
                  <a:cubicBezTo>
                    <a:pt x="259" y="1155"/>
                    <a:pt x="259" y="1155"/>
                    <a:pt x="259" y="1155"/>
                  </a:cubicBezTo>
                  <a:cubicBezTo>
                    <a:pt x="257" y="1154"/>
                    <a:pt x="257" y="1154"/>
                    <a:pt x="257" y="1154"/>
                  </a:cubicBezTo>
                  <a:cubicBezTo>
                    <a:pt x="257" y="1154"/>
                    <a:pt x="256" y="1154"/>
                    <a:pt x="256" y="1153"/>
                  </a:cubicBezTo>
                  <a:cubicBezTo>
                    <a:pt x="256" y="1152"/>
                    <a:pt x="256" y="1152"/>
                    <a:pt x="256" y="1152"/>
                  </a:cubicBezTo>
                  <a:cubicBezTo>
                    <a:pt x="256" y="1152"/>
                    <a:pt x="256" y="1152"/>
                    <a:pt x="256" y="1152"/>
                  </a:cubicBezTo>
                  <a:cubicBezTo>
                    <a:pt x="255" y="1151"/>
                    <a:pt x="254" y="1148"/>
                    <a:pt x="254" y="1147"/>
                  </a:cubicBezTo>
                  <a:cubicBezTo>
                    <a:pt x="254" y="1145"/>
                    <a:pt x="254" y="1145"/>
                    <a:pt x="254" y="1145"/>
                  </a:cubicBezTo>
                  <a:cubicBezTo>
                    <a:pt x="253" y="1142"/>
                    <a:pt x="252" y="1140"/>
                    <a:pt x="252" y="1137"/>
                  </a:cubicBezTo>
                  <a:cubicBezTo>
                    <a:pt x="252" y="1137"/>
                    <a:pt x="252" y="1137"/>
                    <a:pt x="252" y="1137"/>
                  </a:cubicBezTo>
                  <a:cubicBezTo>
                    <a:pt x="251" y="1137"/>
                    <a:pt x="251" y="1137"/>
                    <a:pt x="251" y="1137"/>
                  </a:cubicBezTo>
                  <a:cubicBezTo>
                    <a:pt x="251" y="1136"/>
                    <a:pt x="251" y="1134"/>
                    <a:pt x="251" y="1133"/>
                  </a:cubicBezTo>
                  <a:cubicBezTo>
                    <a:pt x="251" y="1133"/>
                    <a:pt x="251" y="1133"/>
                    <a:pt x="251" y="1133"/>
                  </a:cubicBezTo>
                  <a:cubicBezTo>
                    <a:pt x="252" y="1133"/>
                    <a:pt x="252" y="1133"/>
                    <a:pt x="252" y="1133"/>
                  </a:cubicBezTo>
                  <a:cubicBezTo>
                    <a:pt x="252" y="1131"/>
                    <a:pt x="252" y="1131"/>
                    <a:pt x="252" y="1131"/>
                  </a:cubicBezTo>
                  <a:cubicBezTo>
                    <a:pt x="252" y="1131"/>
                    <a:pt x="252" y="1131"/>
                    <a:pt x="252" y="1130"/>
                  </a:cubicBezTo>
                  <a:cubicBezTo>
                    <a:pt x="252" y="1129"/>
                    <a:pt x="252" y="1128"/>
                    <a:pt x="252" y="1127"/>
                  </a:cubicBezTo>
                  <a:cubicBezTo>
                    <a:pt x="251" y="1127"/>
                    <a:pt x="251" y="1127"/>
                    <a:pt x="251" y="1127"/>
                  </a:cubicBezTo>
                  <a:cubicBezTo>
                    <a:pt x="251" y="1127"/>
                    <a:pt x="251" y="1127"/>
                    <a:pt x="251" y="1127"/>
                  </a:cubicBezTo>
                  <a:cubicBezTo>
                    <a:pt x="251" y="1126"/>
                    <a:pt x="251" y="1125"/>
                    <a:pt x="251" y="1124"/>
                  </a:cubicBezTo>
                  <a:cubicBezTo>
                    <a:pt x="250" y="1123"/>
                    <a:pt x="250" y="1121"/>
                    <a:pt x="250" y="1120"/>
                  </a:cubicBezTo>
                  <a:cubicBezTo>
                    <a:pt x="250" y="1118"/>
                    <a:pt x="250" y="1114"/>
                    <a:pt x="249" y="1112"/>
                  </a:cubicBezTo>
                  <a:cubicBezTo>
                    <a:pt x="249" y="1109"/>
                    <a:pt x="249" y="1106"/>
                    <a:pt x="249" y="1105"/>
                  </a:cubicBezTo>
                  <a:cubicBezTo>
                    <a:pt x="249" y="1105"/>
                    <a:pt x="249" y="1105"/>
                    <a:pt x="249" y="1105"/>
                  </a:cubicBezTo>
                  <a:cubicBezTo>
                    <a:pt x="249" y="1105"/>
                    <a:pt x="249" y="1105"/>
                    <a:pt x="249" y="1105"/>
                  </a:cubicBezTo>
                  <a:cubicBezTo>
                    <a:pt x="249" y="1103"/>
                    <a:pt x="249" y="1101"/>
                    <a:pt x="248" y="1098"/>
                  </a:cubicBezTo>
                  <a:cubicBezTo>
                    <a:pt x="248" y="1096"/>
                    <a:pt x="248" y="1095"/>
                    <a:pt x="248" y="1093"/>
                  </a:cubicBezTo>
                  <a:cubicBezTo>
                    <a:pt x="248" y="1092"/>
                    <a:pt x="248" y="1091"/>
                    <a:pt x="248" y="1090"/>
                  </a:cubicBezTo>
                  <a:cubicBezTo>
                    <a:pt x="248" y="1090"/>
                    <a:pt x="248" y="1090"/>
                    <a:pt x="248" y="1090"/>
                  </a:cubicBezTo>
                  <a:cubicBezTo>
                    <a:pt x="248" y="1090"/>
                    <a:pt x="248" y="1090"/>
                    <a:pt x="248" y="1090"/>
                  </a:cubicBezTo>
                  <a:cubicBezTo>
                    <a:pt x="248" y="1089"/>
                    <a:pt x="247" y="1087"/>
                    <a:pt x="247" y="1086"/>
                  </a:cubicBezTo>
                  <a:cubicBezTo>
                    <a:pt x="246" y="1085"/>
                    <a:pt x="245" y="1084"/>
                    <a:pt x="245" y="1083"/>
                  </a:cubicBezTo>
                  <a:cubicBezTo>
                    <a:pt x="245" y="1083"/>
                    <a:pt x="245" y="1082"/>
                    <a:pt x="245" y="1081"/>
                  </a:cubicBezTo>
                  <a:cubicBezTo>
                    <a:pt x="245" y="1081"/>
                    <a:pt x="245" y="1080"/>
                    <a:pt x="245" y="1079"/>
                  </a:cubicBezTo>
                  <a:cubicBezTo>
                    <a:pt x="245" y="1079"/>
                    <a:pt x="245" y="1079"/>
                    <a:pt x="245" y="1079"/>
                  </a:cubicBezTo>
                  <a:cubicBezTo>
                    <a:pt x="245" y="1078"/>
                    <a:pt x="245" y="1076"/>
                    <a:pt x="245" y="1075"/>
                  </a:cubicBezTo>
                  <a:cubicBezTo>
                    <a:pt x="246" y="1075"/>
                    <a:pt x="246" y="1075"/>
                    <a:pt x="246" y="1075"/>
                  </a:cubicBezTo>
                  <a:cubicBezTo>
                    <a:pt x="245" y="1074"/>
                    <a:pt x="245" y="1074"/>
                    <a:pt x="245" y="1074"/>
                  </a:cubicBezTo>
                  <a:cubicBezTo>
                    <a:pt x="245" y="1074"/>
                    <a:pt x="245" y="1073"/>
                    <a:pt x="245" y="1073"/>
                  </a:cubicBezTo>
                  <a:cubicBezTo>
                    <a:pt x="243" y="1072"/>
                    <a:pt x="243" y="1072"/>
                    <a:pt x="243" y="1072"/>
                  </a:cubicBezTo>
                  <a:cubicBezTo>
                    <a:pt x="243" y="1068"/>
                    <a:pt x="243" y="1068"/>
                    <a:pt x="243" y="1068"/>
                  </a:cubicBezTo>
                  <a:cubicBezTo>
                    <a:pt x="243" y="1067"/>
                    <a:pt x="243" y="1065"/>
                    <a:pt x="242" y="1063"/>
                  </a:cubicBezTo>
                  <a:cubicBezTo>
                    <a:pt x="242" y="1061"/>
                    <a:pt x="241" y="1059"/>
                    <a:pt x="240" y="1057"/>
                  </a:cubicBezTo>
                  <a:cubicBezTo>
                    <a:pt x="239" y="1056"/>
                    <a:pt x="238" y="1054"/>
                    <a:pt x="238" y="1053"/>
                  </a:cubicBezTo>
                  <a:cubicBezTo>
                    <a:pt x="238" y="1050"/>
                    <a:pt x="238" y="1050"/>
                    <a:pt x="238" y="1050"/>
                  </a:cubicBezTo>
                  <a:cubicBezTo>
                    <a:pt x="238" y="1049"/>
                    <a:pt x="238" y="1049"/>
                    <a:pt x="238" y="1048"/>
                  </a:cubicBezTo>
                  <a:cubicBezTo>
                    <a:pt x="238" y="1048"/>
                    <a:pt x="237" y="1047"/>
                    <a:pt x="237" y="1046"/>
                  </a:cubicBezTo>
                  <a:cubicBezTo>
                    <a:pt x="237" y="1046"/>
                    <a:pt x="237" y="1046"/>
                    <a:pt x="237" y="1046"/>
                  </a:cubicBezTo>
                  <a:cubicBezTo>
                    <a:pt x="237" y="1045"/>
                    <a:pt x="237" y="1045"/>
                    <a:pt x="237" y="1045"/>
                  </a:cubicBezTo>
                  <a:cubicBezTo>
                    <a:pt x="236" y="1044"/>
                    <a:pt x="236" y="1041"/>
                    <a:pt x="236" y="1040"/>
                  </a:cubicBezTo>
                  <a:cubicBezTo>
                    <a:pt x="236" y="1039"/>
                    <a:pt x="236" y="1039"/>
                    <a:pt x="237" y="1038"/>
                  </a:cubicBezTo>
                  <a:cubicBezTo>
                    <a:pt x="237" y="1038"/>
                    <a:pt x="237" y="1038"/>
                    <a:pt x="237" y="1038"/>
                  </a:cubicBezTo>
                  <a:cubicBezTo>
                    <a:pt x="237" y="1038"/>
                    <a:pt x="238" y="1039"/>
                    <a:pt x="238" y="1039"/>
                  </a:cubicBezTo>
                  <a:cubicBezTo>
                    <a:pt x="238" y="1039"/>
                    <a:pt x="238" y="1039"/>
                    <a:pt x="238" y="1039"/>
                  </a:cubicBezTo>
                  <a:cubicBezTo>
                    <a:pt x="239" y="1039"/>
                    <a:pt x="239" y="1039"/>
                    <a:pt x="239" y="1039"/>
                  </a:cubicBezTo>
                  <a:cubicBezTo>
                    <a:pt x="239" y="1039"/>
                    <a:pt x="240" y="1039"/>
                    <a:pt x="240" y="1039"/>
                  </a:cubicBezTo>
                  <a:cubicBezTo>
                    <a:pt x="241" y="1039"/>
                    <a:pt x="241" y="1039"/>
                    <a:pt x="242" y="1039"/>
                  </a:cubicBezTo>
                  <a:cubicBezTo>
                    <a:pt x="242" y="1038"/>
                    <a:pt x="242" y="1038"/>
                    <a:pt x="242" y="1037"/>
                  </a:cubicBezTo>
                  <a:cubicBezTo>
                    <a:pt x="242" y="1036"/>
                    <a:pt x="242" y="1036"/>
                    <a:pt x="242" y="1035"/>
                  </a:cubicBezTo>
                  <a:cubicBezTo>
                    <a:pt x="241" y="1035"/>
                    <a:pt x="239" y="1034"/>
                    <a:pt x="239" y="1034"/>
                  </a:cubicBezTo>
                  <a:cubicBezTo>
                    <a:pt x="238" y="1034"/>
                    <a:pt x="237" y="1033"/>
                    <a:pt x="236" y="1032"/>
                  </a:cubicBezTo>
                  <a:cubicBezTo>
                    <a:pt x="236" y="1032"/>
                    <a:pt x="236" y="1032"/>
                    <a:pt x="236" y="1032"/>
                  </a:cubicBezTo>
                  <a:cubicBezTo>
                    <a:pt x="236" y="1032"/>
                    <a:pt x="235" y="1032"/>
                    <a:pt x="235" y="1031"/>
                  </a:cubicBezTo>
                  <a:cubicBezTo>
                    <a:pt x="234" y="1031"/>
                    <a:pt x="234" y="1030"/>
                    <a:pt x="234" y="1030"/>
                  </a:cubicBezTo>
                  <a:cubicBezTo>
                    <a:pt x="233" y="1030"/>
                    <a:pt x="233" y="1030"/>
                    <a:pt x="233" y="1030"/>
                  </a:cubicBezTo>
                  <a:cubicBezTo>
                    <a:pt x="233" y="1030"/>
                    <a:pt x="233" y="1030"/>
                    <a:pt x="233" y="1030"/>
                  </a:cubicBezTo>
                  <a:cubicBezTo>
                    <a:pt x="233" y="1029"/>
                    <a:pt x="233" y="1027"/>
                    <a:pt x="233" y="1026"/>
                  </a:cubicBezTo>
                  <a:cubicBezTo>
                    <a:pt x="233" y="1025"/>
                    <a:pt x="234" y="1024"/>
                    <a:pt x="235" y="1024"/>
                  </a:cubicBezTo>
                  <a:cubicBezTo>
                    <a:pt x="237" y="1023"/>
                    <a:pt x="237" y="1023"/>
                    <a:pt x="237" y="1023"/>
                  </a:cubicBezTo>
                  <a:cubicBezTo>
                    <a:pt x="236" y="1021"/>
                    <a:pt x="236" y="1021"/>
                    <a:pt x="236" y="1021"/>
                  </a:cubicBezTo>
                  <a:cubicBezTo>
                    <a:pt x="235" y="1020"/>
                    <a:pt x="235" y="1020"/>
                    <a:pt x="234" y="1019"/>
                  </a:cubicBezTo>
                  <a:cubicBezTo>
                    <a:pt x="233" y="1019"/>
                    <a:pt x="232" y="1017"/>
                    <a:pt x="232" y="1015"/>
                  </a:cubicBezTo>
                  <a:cubicBezTo>
                    <a:pt x="232" y="1014"/>
                    <a:pt x="232" y="1013"/>
                    <a:pt x="232" y="1011"/>
                  </a:cubicBezTo>
                  <a:cubicBezTo>
                    <a:pt x="233" y="1011"/>
                    <a:pt x="233" y="1010"/>
                    <a:pt x="233" y="1009"/>
                  </a:cubicBezTo>
                  <a:cubicBezTo>
                    <a:pt x="233" y="1009"/>
                    <a:pt x="234" y="1008"/>
                    <a:pt x="234" y="1008"/>
                  </a:cubicBezTo>
                  <a:cubicBezTo>
                    <a:pt x="234" y="1008"/>
                    <a:pt x="234" y="1008"/>
                    <a:pt x="234" y="1008"/>
                  </a:cubicBezTo>
                  <a:cubicBezTo>
                    <a:pt x="234" y="1007"/>
                    <a:pt x="234" y="1007"/>
                    <a:pt x="234" y="1007"/>
                  </a:cubicBezTo>
                  <a:cubicBezTo>
                    <a:pt x="234" y="1007"/>
                    <a:pt x="235" y="1007"/>
                    <a:pt x="236" y="1007"/>
                  </a:cubicBezTo>
                  <a:cubicBezTo>
                    <a:pt x="236" y="1007"/>
                    <a:pt x="237" y="1007"/>
                    <a:pt x="237" y="1008"/>
                  </a:cubicBezTo>
                  <a:cubicBezTo>
                    <a:pt x="240" y="1010"/>
                    <a:pt x="240" y="1010"/>
                    <a:pt x="240" y="1010"/>
                  </a:cubicBezTo>
                  <a:cubicBezTo>
                    <a:pt x="239" y="1004"/>
                    <a:pt x="239" y="1004"/>
                    <a:pt x="239" y="1004"/>
                  </a:cubicBezTo>
                  <a:cubicBezTo>
                    <a:pt x="238" y="1003"/>
                    <a:pt x="238" y="1003"/>
                    <a:pt x="238" y="1003"/>
                  </a:cubicBezTo>
                  <a:cubicBezTo>
                    <a:pt x="237" y="1002"/>
                    <a:pt x="237" y="1001"/>
                    <a:pt x="237" y="1001"/>
                  </a:cubicBezTo>
                  <a:cubicBezTo>
                    <a:pt x="237" y="1001"/>
                    <a:pt x="237" y="1001"/>
                    <a:pt x="237" y="1001"/>
                  </a:cubicBezTo>
                  <a:cubicBezTo>
                    <a:pt x="238" y="1000"/>
                    <a:pt x="239" y="999"/>
                    <a:pt x="239" y="999"/>
                  </a:cubicBezTo>
                  <a:cubicBezTo>
                    <a:pt x="241" y="999"/>
                    <a:pt x="242" y="997"/>
                    <a:pt x="242" y="997"/>
                  </a:cubicBezTo>
                  <a:cubicBezTo>
                    <a:pt x="242" y="994"/>
                    <a:pt x="242" y="994"/>
                    <a:pt x="242" y="994"/>
                  </a:cubicBezTo>
                  <a:cubicBezTo>
                    <a:pt x="241" y="995"/>
                    <a:pt x="241" y="995"/>
                    <a:pt x="241" y="995"/>
                  </a:cubicBezTo>
                  <a:cubicBezTo>
                    <a:pt x="240" y="995"/>
                    <a:pt x="239" y="995"/>
                    <a:pt x="239" y="995"/>
                  </a:cubicBezTo>
                  <a:cubicBezTo>
                    <a:pt x="237" y="995"/>
                    <a:pt x="234" y="996"/>
                    <a:pt x="233" y="997"/>
                  </a:cubicBezTo>
                  <a:cubicBezTo>
                    <a:pt x="232" y="997"/>
                    <a:pt x="231" y="998"/>
                    <a:pt x="230" y="998"/>
                  </a:cubicBezTo>
                  <a:cubicBezTo>
                    <a:pt x="230" y="998"/>
                    <a:pt x="230" y="997"/>
                    <a:pt x="230" y="997"/>
                  </a:cubicBezTo>
                  <a:cubicBezTo>
                    <a:pt x="230" y="993"/>
                    <a:pt x="230" y="993"/>
                    <a:pt x="230" y="993"/>
                  </a:cubicBezTo>
                  <a:cubicBezTo>
                    <a:pt x="230" y="992"/>
                    <a:pt x="230" y="990"/>
                    <a:pt x="230" y="989"/>
                  </a:cubicBezTo>
                  <a:cubicBezTo>
                    <a:pt x="230" y="982"/>
                    <a:pt x="230" y="982"/>
                    <a:pt x="230" y="982"/>
                  </a:cubicBezTo>
                  <a:cubicBezTo>
                    <a:pt x="230" y="980"/>
                    <a:pt x="231" y="979"/>
                    <a:pt x="232" y="979"/>
                  </a:cubicBezTo>
                  <a:cubicBezTo>
                    <a:pt x="240" y="979"/>
                    <a:pt x="240" y="979"/>
                    <a:pt x="240" y="979"/>
                  </a:cubicBezTo>
                  <a:cubicBezTo>
                    <a:pt x="237" y="977"/>
                    <a:pt x="237" y="977"/>
                    <a:pt x="237" y="977"/>
                  </a:cubicBezTo>
                  <a:cubicBezTo>
                    <a:pt x="236" y="976"/>
                    <a:pt x="236" y="976"/>
                    <a:pt x="236" y="976"/>
                  </a:cubicBezTo>
                  <a:cubicBezTo>
                    <a:pt x="235" y="976"/>
                    <a:pt x="234" y="976"/>
                    <a:pt x="234" y="976"/>
                  </a:cubicBezTo>
                  <a:cubicBezTo>
                    <a:pt x="233" y="976"/>
                    <a:pt x="232" y="976"/>
                    <a:pt x="232" y="976"/>
                  </a:cubicBezTo>
                  <a:cubicBezTo>
                    <a:pt x="232" y="976"/>
                    <a:pt x="232" y="976"/>
                    <a:pt x="232" y="976"/>
                  </a:cubicBezTo>
                  <a:cubicBezTo>
                    <a:pt x="229" y="973"/>
                    <a:pt x="229" y="973"/>
                    <a:pt x="229" y="973"/>
                  </a:cubicBezTo>
                  <a:cubicBezTo>
                    <a:pt x="229" y="970"/>
                    <a:pt x="229" y="970"/>
                    <a:pt x="229" y="970"/>
                  </a:cubicBezTo>
                  <a:cubicBezTo>
                    <a:pt x="229" y="969"/>
                    <a:pt x="230" y="968"/>
                    <a:pt x="231" y="968"/>
                  </a:cubicBezTo>
                  <a:cubicBezTo>
                    <a:pt x="234" y="966"/>
                    <a:pt x="234" y="966"/>
                    <a:pt x="234" y="966"/>
                  </a:cubicBezTo>
                  <a:cubicBezTo>
                    <a:pt x="230" y="966"/>
                    <a:pt x="230" y="966"/>
                    <a:pt x="230" y="966"/>
                  </a:cubicBezTo>
                  <a:cubicBezTo>
                    <a:pt x="230" y="966"/>
                    <a:pt x="230" y="966"/>
                    <a:pt x="230" y="966"/>
                  </a:cubicBezTo>
                  <a:cubicBezTo>
                    <a:pt x="230" y="966"/>
                    <a:pt x="230" y="966"/>
                    <a:pt x="230" y="966"/>
                  </a:cubicBezTo>
                  <a:cubicBezTo>
                    <a:pt x="230" y="966"/>
                    <a:pt x="229" y="965"/>
                    <a:pt x="229" y="963"/>
                  </a:cubicBezTo>
                  <a:cubicBezTo>
                    <a:pt x="229" y="962"/>
                    <a:pt x="229" y="960"/>
                    <a:pt x="228" y="960"/>
                  </a:cubicBezTo>
                  <a:cubicBezTo>
                    <a:pt x="228" y="959"/>
                    <a:pt x="228" y="958"/>
                    <a:pt x="228" y="957"/>
                  </a:cubicBezTo>
                  <a:cubicBezTo>
                    <a:pt x="228" y="957"/>
                    <a:pt x="228" y="957"/>
                    <a:pt x="228" y="956"/>
                  </a:cubicBezTo>
                  <a:cubicBezTo>
                    <a:pt x="229" y="955"/>
                    <a:pt x="229" y="955"/>
                    <a:pt x="229" y="955"/>
                  </a:cubicBezTo>
                  <a:cubicBezTo>
                    <a:pt x="226" y="953"/>
                    <a:pt x="226" y="953"/>
                    <a:pt x="226" y="953"/>
                  </a:cubicBezTo>
                  <a:cubicBezTo>
                    <a:pt x="226" y="946"/>
                    <a:pt x="226" y="946"/>
                    <a:pt x="226" y="946"/>
                  </a:cubicBezTo>
                  <a:cubicBezTo>
                    <a:pt x="226" y="946"/>
                    <a:pt x="227" y="945"/>
                    <a:pt x="227" y="945"/>
                  </a:cubicBezTo>
                  <a:cubicBezTo>
                    <a:pt x="227" y="944"/>
                    <a:pt x="227" y="943"/>
                    <a:pt x="227" y="943"/>
                  </a:cubicBezTo>
                  <a:cubicBezTo>
                    <a:pt x="227" y="943"/>
                    <a:pt x="227" y="943"/>
                    <a:pt x="227" y="943"/>
                  </a:cubicBezTo>
                  <a:cubicBezTo>
                    <a:pt x="228" y="942"/>
                    <a:pt x="229" y="941"/>
                    <a:pt x="230" y="940"/>
                  </a:cubicBezTo>
                  <a:cubicBezTo>
                    <a:pt x="230" y="939"/>
                    <a:pt x="230" y="939"/>
                    <a:pt x="230" y="939"/>
                  </a:cubicBezTo>
                  <a:cubicBezTo>
                    <a:pt x="230" y="939"/>
                    <a:pt x="230" y="939"/>
                    <a:pt x="230" y="939"/>
                  </a:cubicBezTo>
                  <a:cubicBezTo>
                    <a:pt x="230" y="938"/>
                    <a:pt x="230" y="937"/>
                    <a:pt x="231" y="935"/>
                  </a:cubicBezTo>
                  <a:cubicBezTo>
                    <a:pt x="231" y="935"/>
                    <a:pt x="231" y="935"/>
                    <a:pt x="231" y="935"/>
                  </a:cubicBezTo>
                  <a:cubicBezTo>
                    <a:pt x="231" y="929"/>
                    <a:pt x="231" y="929"/>
                    <a:pt x="231" y="929"/>
                  </a:cubicBezTo>
                  <a:cubicBezTo>
                    <a:pt x="231" y="928"/>
                    <a:pt x="231" y="925"/>
                    <a:pt x="232" y="923"/>
                  </a:cubicBezTo>
                  <a:cubicBezTo>
                    <a:pt x="232" y="923"/>
                    <a:pt x="232" y="923"/>
                    <a:pt x="232" y="923"/>
                  </a:cubicBezTo>
                  <a:cubicBezTo>
                    <a:pt x="238" y="915"/>
                    <a:pt x="238" y="915"/>
                    <a:pt x="238" y="915"/>
                  </a:cubicBezTo>
                  <a:cubicBezTo>
                    <a:pt x="238" y="915"/>
                    <a:pt x="238" y="915"/>
                    <a:pt x="238" y="915"/>
                  </a:cubicBezTo>
                  <a:cubicBezTo>
                    <a:pt x="238" y="914"/>
                    <a:pt x="239" y="913"/>
                    <a:pt x="239" y="913"/>
                  </a:cubicBezTo>
                  <a:cubicBezTo>
                    <a:pt x="239" y="913"/>
                    <a:pt x="239" y="913"/>
                    <a:pt x="239" y="913"/>
                  </a:cubicBezTo>
                  <a:cubicBezTo>
                    <a:pt x="239" y="913"/>
                    <a:pt x="239" y="913"/>
                    <a:pt x="239" y="913"/>
                  </a:cubicBezTo>
                  <a:cubicBezTo>
                    <a:pt x="240" y="911"/>
                    <a:pt x="240" y="910"/>
                    <a:pt x="240" y="909"/>
                  </a:cubicBezTo>
                  <a:cubicBezTo>
                    <a:pt x="240" y="908"/>
                    <a:pt x="240" y="907"/>
                    <a:pt x="241" y="906"/>
                  </a:cubicBezTo>
                  <a:cubicBezTo>
                    <a:pt x="241" y="905"/>
                    <a:pt x="241" y="904"/>
                    <a:pt x="241" y="903"/>
                  </a:cubicBezTo>
                  <a:cubicBezTo>
                    <a:pt x="242" y="903"/>
                    <a:pt x="242" y="903"/>
                    <a:pt x="242" y="903"/>
                  </a:cubicBezTo>
                  <a:cubicBezTo>
                    <a:pt x="242" y="903"/>
                    <a:pt x="242" y="903"/>
                    <a:pt x="242" y="903"/>
                  </a:cubicBezTo>
                  <a:cubicBezTo>
                    <a:pt x="242" y="902"/>
                    <a:pt x="242" y="900"/>
                    <a:pt x="242" y="899"/>
                  </a:cubicBezTo>
                  <a:cubicBezTo>
                    <a:pt x="242" y="898"/>
                    <a:pt x="242" y="898"/>
                    <a:pt x="242" y="898"/>
                  </a:cubicBezTo>
                  <a:cubicBezTo>
                    <a:pt x="242" y="896"/>
                    <a:pt x="241" y="895"/>
                    <a:pt x="241" y="895"/>
                  </a:cubicBezTo>
                  <a:cubicBezTo>
                    <a:pt x="241" y="895"/>
                    <a:pt x="241" y="895"/>
                    <a:pt x="241" y="895"/>
                  </a:cubicBezTo>
                  <a:cubicBezTo>
                    <a:pt x="241" y="895"/>
                    <a:pt x="241" y="895"/>
                    <a:pt x="241" y="895"/>
                  </a:cubicBezTo>
                  <a:cubicBezTo>
                    <a:pt x="240" y="894"/>
                    <a:pt x="240" y="893"/>
                    <a:pt x="240" y="892"/>
                  </a:cubicBezTo>
                  <a:cubicBezTo>
                    <a:pt x="240" y="888"/>
                    <a:pt x="239" y="887"/>
                    <a:pt x="239" y="887"/>
                  </a:cubicBezTo>
                  <a:cubicBezTo>
                    <a:pt x="238" y="886"/>
                    <a:pt x="237" y="885"/>
                    <a:pt x="237" y="884"/>
                  </a:cubicBezTo>
                  <a:cubicBezTo>
                    <a:pt x="237" y="884"/>
                    <a:pt x="237" y="884"/>
                    <a:pt x="238" y="884"/>
                  </a:cubicBezTo>
                  <a:cubicBezTo>
                    <a:pt x="238" y="883"/>
                    <a:pt x="238" y="883"/>
                    <a:pt x="238" y="883"/>
                  </a:cubicBezTo>
                  <a:cubicBezTo>
                    <a:pt x="238" y="881"/>
                    <a:pt x="238" y="881"/>
                    <a:pt x="238" y="881"/>
                  </a:cubicBezTo>
                  <a:cubicBezTo>
                    <a:pt x="235" y="881"/>
                    <a:pt x="235" y="881"/>
                    <a:pt x="235" y="881"/>
                  </a:cubicBezTo>
                  <a:cubicBezTo>
                    <a:pt x="235" y="881"/>
                    <a:pt x="235" y="881"/>
                    <a:pt x="235" y="881"/>
                  </a:cubicBezTo>
                  <a:cubicBezTo>
                    <a:pt x="234" y="881"/>
                    <a:pt x="233" y="882"/>
                    <a:pt x="232" y="882"/>
                  </a:cubicBezTo>
                  <a:cubicBezTo>
                    <a:pt x="232" y="882"/>
                    <a:pt x="231" y="881"/>
                    <a:pt x="231" y="881"/>
                  </a:cubicBezTo>
                  <a:cubicBezTo>
                    <a:pt x="231" y="881"/>
                    <a:pt x="231" y="881"/>
                    <a:pt x="231" y="881"/>
                  </a:cubicBezTo>
                  <a:cubicBezTo>
                    <a:pt x="230" y="881"/>
                    <a:pt x="230" y="881"/>
                    <a:pt x="230" y="881"/>
                  </a:cubicBezTo>
                  <a:cubicBezTo>
                    <a:pt x="230" y="881"/>
                    <a:pt x="229" y="880"/>
                    <a:pt x="229" y="879"/>
                  </a:cubicBezTo>
                  <a:cubicBezTo>
                    <a:pt x="231" y="877"/>
                    <a:pt x="231" y="877"/>
                    <a:pt x="231" y="877"/>
                  </a:cubicBezTo>
                  <a:cubicBezTo>
                    <a:pt x="232" y="876"/>
                    <a:pt x="232" y="876"/>
                    <a:pt x="232" y="876"/>
                  </a:cubicBezTo>
                  <a:cubicBezTo>
                    <a:pt x="232" y="875"/>
                    <a:pt x="232" y="875"/>
                    <a:pt x="231" y="874"/>
                  </a:cubicBezTo>
                  <a:cubicBezTo>
                    <a:pt x="231" y="874"/>
                    <a:pt x="231" y="874"/>
                    <a:pt x="231" y="874"/>
                  </a:cubicBezTo>
                  <a:cubicBezTo>
                    <a:pt x="231" y="873"/>
                    <a:pt x="231" y="873"/>
                    <a:pt x="229" y="873"/>
                  </a:cubicBezTo>
                  <a:cubicBezTo>
                    <a:pt x="229" y="873"/>
                    <a:pt x="229" y="873"/>
                    <a:pt x="229" y="873"/>
                  </a:cubicBezTo>
                  <a:cubicBezTo>
                    <a:pt x="229" y="873"/>
                    <a:pt x="229" y="873"/>
                    <a:pt x="229" y="873"/>
                  </a:cubicBezTo>
                  <a:cubicBezTo>
                    <a:pt x="228" y="872"/>
                    <a:pt x="227" y="871"/>
                    <a:pt x="227" y="870"/>
                  </a:cubicBezTo>
                  <a:cubicBezTo>
                    <a:pt x="227" y="870"/>
                    <a:pt x="227" y="870"/>
                    <a:pt x="227" y="870"/>
                  </a:cubicBezTo>
                  <a:cubicBezTo>
                    <a:pt x="227" y="870"/>
                    <a:pt x="227" y="870"/>
                    <a:pt x="227" y="870"/>
                  </a:cubicBezTo>
                  <a:cubicBezTo>
                    <a:pt x="226" y="870"/>
                    <a:pt x="227" y="869"/>
                    <a:pt x="227" y="868"/>
                  </a:cubicBezTo>
                  <a:cubicBezTo>
                    <a:pt x="227" y="868"/>
                    <a:pt x="227" y="868"/>
                    <a:pt x="227" y="868"/>
                  </a:cubicBezTo>
                  <a:cubicBezTo>
                    <a:pt x="227" y="868"/>
                    <a:pt x="227" y="868"/>
                    <a:pt x="227" y="868"/>
                  </a:cubicBezTo>
                  <a:cubicBezTo>
                    <a:pt x="227" y="867"/>
                    <a:pt x="227" y="867"/>
                    <a:pt x="228" y="867"/>
                  </a:cubicBezTo>
                  <a:cubicBezTo>
                    <a:pt x="228" y="866"/>
                    <a:pt x="228" y="866"/>
                    <a:pt x="228" y="866"/>
                  </a:cubicBezTo>
                  <a:cubicBezTo>
                    <a:pt x="228" y="865"/>
                    <a:pt x="228" y="865"/>
                    <a:pt x="228" y="865"/>
                  </a:cubicBezTo>
                  <a:cubicBezTo>
                    <a:pt x="228" y="864"/>
                    <a:pt x="228" y="863"/>
                    <a:pt x="229" y="862"/>
                  </a:cubicBezTo>
                  <a:cubicBezTo>
                    <a:pt x="231" y="861"/>
                    <a:pt x="231" y="861"/>
                    <a:pt x="231" y="861"/>
                  </a:cubicBezTo>
                  <a:cubicBezTo>
                    <a:pt x="229" y="860"/>
                    <a:pt x="229" y="860"/>
                    <a:pt x="229" y="860"/>
                  </a:cubicBezTo>
                  <a:cubicBezTo>
                    <a:pt x="229" y="860"/>
                    <a:pt x="229" y="860"/>
                    <a:pt x="229" y="860"/>
                  </a:cubicBezTo>
                  <a:cubicBezTo>
                    <a:pt x="229" y="859"/>
                    <a:pt x="229" y="858"/>
                    <a:pt x="231" y="857"/>
                  </a:cubicBezTo>
                  <a:cubicBezTo>
                    <a:pt x="232" y="857"/>
                    <a:pt x="232" y="857"/>
                    <a:pt x="232" y="857"/>
                  </a:cubicBezTo>
                  <a:cubicBezTo>
                    <a:pt x="232" y="857"/>
                    <a:pt x="232" y="857"/>
                    <a:pt x="232" y="857"/>
                  </a:cubicBezTo>
                  <a:cubicBezTo>
                    <a:pt x="232" y="857"/>
                    <a:pt x="233" y="856"/>
                    <a:pt x="233" y="856"/>
                  </a:cubicBezTo>
                  <a:cubicBezTo>
                    <a:pt x="234" y="856"/>
                    <a:pt x="236" y="855"/>
                    <a:pt x="237" y="854"/>
                  </a:cubicBezTo>
                  <a:cubicBezTo>
                    <a:pt x="238" y="853"/>
                    <a:pt x="240" y="852"/>
                    <a:pt x="242" y="852"/>
                  </a:cubicBezTo>
                  <a:cubicBezTo>
                    <a:pt x="242" y="852"/>
                    <a:pt x="242" y="852"/>
                    <a:pt x="242" y="852"/>
                  </a:cubicBezTo>
                  <a:cubicBezTo>
                    <a:pt x="242" y="852"/>
                    <a:pt x="242" y="852"/>
                    <a:pt x="242" y="852"/>
                  </a:cubicBezTo>
                  <a:cubicBezTo>
                    <a:pt x="243" y="852"/>
                    <a:pt x="243" y="851"/>
                    <a:pt x="244" y="851"/>
                  </a:cubicBezTo>
                  <a:cubicBezTo>
                    <a:pt x="244" y="849"/>
                    <a:pt x="244" y="849"/>
                    <a:pt x="244" y="849"/>
                  </a:cubicBezTo>
                  <a:cubicBezTo>
                    <a:pt x="243" y="849"/>
                    <a:pt x="229" y="849"/>
                    <a:pt x="227" y="849"/>
                  </a:cubicBezTo>
                  <a:cubicBezTo>
                    <a:pt x="226" y="849"/>
                    <a:pt x="225" y="848"/>
                    <a:pt x="225" y="848"/>
                  </a:cubicBezTo>
                  <a:cubicBezTo>
                    <a:pt x="225" y="848"/>
                    <a:pt x="225" y="847"/>
                    <a:pt x="226" y="847"/>
                  </a:cubicBezTo>
                  <a:cubicBezTo>
                    <a:pt x="226" y="846"/>
                    <a:pt x="226" y="846"/>
                    <a:pt x="226" y="846"/>
                  </a:cubicBezTo>
                  <a:cubicBezTo>
                    <a:pt x="226" y="846"/>
                    <a:pt x="226" y="846"/>
                    <a:pt x="226" y="846"/>
                  </a:cubicBezTo>
                  <a:cubicBezTo>
                    <a:pt x="227" y="845"/>
                    <a:pt x="227" y="843"/>
                    <a:pt x="227" y="842"/>
                  </a:cubicBezTo>
                  <a:cubicBezTo>
                    <a:pt x="227" y="841"/>
                    <a:pt x="227" y="839"/>
                    <a:pt x="228" y="838"/>
                  </a:cubicBezTo>
                  <a:cubicBezTo>
                    <a:pt x="228" y="838"/>
                    <a:pt x="228" y="838"/>
                    <a:pt x="228" y="838"/>
                  </a:cubicBezTo>
                  <a:cubicBezTo>
                    <a:pt x="228" y="838"/>
                    <a:pt x="228" y="838"/>
                    <a:pt x="228" y="838"/>
                  </a:cubicBezTo>
                  <a:cubicBezTo>
                    <a:pt x="229" y="837"/>
                    <a:pt x="229" y="837"/>
                    <a:pt x="230" y="836"/>
                  </a:cubicBezTo>
                  <a:cubicBezTo>
                    <a:pt x="232" y="834"/>
                    <a:pt x="232" y="834"/>
                    <a:pt x="232" y="834"/>
                  </a:cubicBezTo>
                  <a:cubicBezTo>
                    <a:pt x="226" y="834"/>
                    <a:pt x="226" y="834"/>
                    <a:pt x="226" y="834"/>
                  </a:cubicBezTo>
                  <a:cubicBezTo>
                    <a:pt x="225" y="834"/>
                    <a:pt x="225" y="834"/>
                    <a:pt x="225" y="833"/>
                  </a:cubicBezTo>
                  <a:cubicBezTo>
                    <a:pt x="224" y="833"/>
                    <a:pt x="224" y="832"/>
                    <a:pt x="225" y="832"/>
                  </a:cubicBezTo>
                  <a:cubicBezTo>
                    <a:pt x="225" y="831"/>
                    <a:pt x="225" y="831"/>
                    <a:pt x="225" y="831"/>
                  </a:cubicBezTo>
                  <a:cubicBezTo>
                    <a:pt x="225" y="831"/>
                    <a:pt x="225" y="831"/>
                    <a:pt x="225" y="831"/>
                  </a:cubicBezTo>
                  <a:cubicBezTo>
                    <a:pt x="225" y="830"/>
                    <a:pt x="225" y="830"/>
                    <a:pt x="225" y="829"/>
                  </a:cubicBezTo>
                  <a:cubicBezTo>
                    <a:pt x="225" y="828"/>
                    <a:pt x="226" y="827"/>
                    <a:pt x="226" y="826"/>
                  </a:cubicBezTo>
                  <a:cubicBezTo>
                    <a:pt x="226" y="824"/>
                    <a:pt x="226" y="823"/>
                    <a:pt x="227" y="822"/>
                  </a:cubicBezTo>
                  <a:cubicBezTo>
                    <a:pt x="229" y="821"/>
                    <a:pt x="231" y="821"/>
                    <a:pt x="232" y="821"/>
                  </a:cubicBezTo>
                  <a:cubicBezTo>
                    <a:pt x="232" y="821"/>
                    <a:pt x="232" y="821"/>
                    <a:pt x="232" y="821"/>
                  </a:cubicBezTo>
                  <a:cubicBezTo>
                    <a:pt x="232" y="822"/>
                    <a:pt x="233" y="822"/>
                    <a:pt x="235" y="822"/>
                  </a:cubicBezTo>
                  <a:cubicBezTo>
                    <a:pt x="235" y="822"/>
                    <a:pt x="235" y="822"/>
                    <a:pt x="235" y="822"/>
                  </a:cubicBezTo>
                  <a:cubicBezTo>
                    <a:pt x="236" y="822"/>
                    <a:pt x="238" y="822"/>
                    <a:pt x="240" y="821"/>
                  </a:cubicBezTo>
                  <a:cubicBezTo>
                    <a:pt x="240" y="821"/>
                    <a:pt x="241" y="821"/>
                    <a:pt x="242" y="820"/>
                  </a:cubicBezTo>
                  <a:cubicBezTo>
                    <a:pt x="242" y="820"/>
                    <a:pt x="243" y="820"/>
                    <a:pt x="243" y="820"/>
                  </a:cubicBezTo>
                  <a:cubicBezTo>
                    <a:pt x="244" y="820"/>
                    <a:pt x="245" y="820"/>
                    <a:pt x="245" y="820"/>
                  </a:cubicBezTo>
                  <a:cubicBezTo>
                    <a:pt x="246" y="819"/>
                    <a:pt x="246" y="819"/>
                    <a:pt x="246" y="819"/>
                  </a:cubicBezTo>
                  <a:cubicBezTo>
                    <a:pt x="246" y="817"/>
                    <a:pt x="246" y="817"/>
                    <a:pt x="246" y="817"/>
                  </a:cubicBezTo>
                  <a:cubicBezTo>
                    <a:pt x="245" y="817"/>
                    <a:pt x="245" y="817"/>
                    <a:pt x="245" y="817"/>
                  </a:cubicBezTo>
                  <a:cubicBezTo>
                    <a:pt x="240" y="817"/>
                    <a:pt x="240" y="817"/>
                    <a:pt x="240" y="817"/>
                  </a:cubicBezTo>
                  <a:cubicBezTo>
                    <a:pt x="239" y="817"/>
                    <a:pt x="238" y="817"/>
                    <a:pt x="237" y="817"/>
                  </a:cubicBezTo>
                  <a:cubicBezTo>
                    <a:pt x="236" y="817"/>
                    <a:pt x="236" y="817"/>
                    <a:pt x="235" y="817"/>
                  </a:cubicBezTo>
                  <a:cubicBezTo>
                    <a:pt x="235" y="817"/>
                    <a:pt x="235" y="817"/>
                    <a:pt x="235" y="817"/>
                  </a:cubicBezTo>
                  <a:cubicBezTo>
                    <a:pt x="235" y="817"/>
                    <a:pt x="235" y="817"/>
                    <a:pt x="235" y="817"/>
                  </a:cubicBezTo>
                  <a:cubicBezTo>
                    <a:pt x="235" y="816"/>
                    <a:pt x="234" y="816"/>
                    <a:pt x="232" y="816"/>
                  </a:cubicBezTo>
                  <a:cubicBezTo>
                    <a:pt x="231" y="816"/>
                    <a:pt x="231" y="816"/>
                    <a:pt x="231" y="816"/>
                  </a:cubicBezTo>
                  <a:cubicBezTo>
                    <a:pt x="230" y="816"/>
                    <a:pt x="230" y="816"/>
                    <a:pt x="229" y="816"/>
                  </a:cubicBezTo>
                  <a:cubicBezTo>
                    <a:pt x="228" y="817"/>
                    <a:pt x="227" y="817"/>
                    <a:pt x="226" y="817"/>
                  </a:cubicBezTo>
                  <a:cubicBezTo>
                    <a:pt x="225" y="817"/>
                    <a:pt x="225" y="817"/>
                    <a:pt x="225" y="817"/>
                  </a:cubicBezTo>
                  <a:cubicBezTo>
                    <a:pt x="225" y="817"/>
                    <a:pt x="225" y="817"/>
                    <a:pt x="225" y="817"/>
                  </a:cubicBezTo>
                  <a:cubicBezTo>
                    <a:pt x="224" y="817"/>
                    <a:pt x="223" y="818"/>
                    <a:pt x="222" y="818"/>
                  </a:cubicBezTo>
                  <a:cubicBezTo>
                    <a:pt x="222" y="818"/>
                    <a:pt x="221" y="817"/>
                    <a:pt x="221" y="817"/>
                  </a:cubicBezTo>
                  <a:cubicBezTo>
                    <a:pt x="221" y="817"/>
                    <a:pt x="221" y="817"/>
                    <a:pt x="221" y="817"/>
                  </a:cubicBezTo>
                  <a:cubicBezTo>
                    <a:pt x="221" y="817"/>
                    <a:pt x="221" y="817"/>
                    <a:pt x="221" y="817"/>
                  </a:cubicBezTo>
                  <a:cubicBezTo>
                    <a:pt x="220" y="816"/>
                    <a:pt x="219" y="815"/>
                    <a:pt x="219" y="813"/>
                  </a:cubicBezTo>
                  <a:cubicBezTo>
                    <a:pt x="219" y="810"/>
                    <a:pt x="219" y="810"/>
                    <a:pt x="219" y="810"/>
                  </a:cubicBezTo>
                  <a:cubicBezTo>
                    <a:pt x="217" y="813"/>
                    <a:pt x="217" y="813"/>
                    <a:pt x="217" y="813"/>
                  </a:cubicBezTo>
                  <a:cubicBezTo>
                    <a:pt x="216" y="814"/>
                    <a:pt x="216" y="815"/>
                    <a:pt x="215" y="815"/>
                  </a:cubicBezTo>
                  <a:cubicBezTo>
                    <a:pt x="215" y="815"/>
                    <a:pt x="215" y="815"/>
                    <a:pt x="215" y="815"/>
                  </a:cubicBezTo>
                  <a:cubicBezTo>
                    <a:pt x="215" y="815"/>
                    <a:pt x="215" y="815"/>
                    <a:pt x="215" y="815"/>
                  </a:cubicBezTo>
                  <a:cubicBezTo>
                    <a:pt x="214" y="815"/>
                    <a:pt x="214" y="815"/>
                    <a:pt x="214" y="815"/>
                  </a:cubicBezTo>
                  <a:cubicBezTo>
                    <a:pt x="214" y="815"/>
                    <a:pt x="213" y="815"/>
                    <a:pt x="213" y="815"/>
                  </a:cubicBezTo>
                  <a:cubicBezTo>
                    <a:pt x="213" y="815"/>
                    <a:pt x="213" y="815"/>
                    <a:pt x="213" y="815"/>
                  </a:cubicBezTo>
                  <a:cubicBezTo>
                    <a:pt x="208" y="815"/>
                    <a:pt x="208" y="815"/>
                    <a:pt x="208" y="815"/>
                  </a:cubicBezTo>
                  <a:cubicBezTo>
                    <a:pt x="211" y="817"/>
                    <a:pt x="211" y="817"/>
                    <a:pt x="211" y="817"/>
                  </a:cubicBezTo>
                  <a:cubicBezTo>
                    <a:pt x="213" y="819"/>
                    <a:pt x="213" y="819"/>
                    <a:pt x="214" y="819"/>
                  </a:cubicBezTo>
                  <a:cubicBezTo>
                    <a:pt x="214" y="819"/>
                    <a:pt x="214" y="819"/>
                    <a:pt x="214" y="819"/>
                  </a:cubicBezTo>
                  <a:cubicBezTo>
                    <a:pt x="215" y="820"/>
                    <a:pt x="215" y="821"/>
                    <a:pt x="214" y="824"/>
                  </a:cubicBezTo>
                  <a:cubicBezTo>
                    <a:pt x="214" y="826"/>
                    <a:pt x="212" y="828"/>
                    <a:pt x="210" y="829"/>
                  </a:cubicBezTo>
                  <a:cubicBezTo>
                    <a:pt x="209" y="829"/>
                    <a:pt x="207" y="830"/>
                    <a:pt x="206" y="831"/>
                  </a:cubicBezTo>
                  <a:cubicBezTo>
                    <a:pt x="203" y="831"/>
                    <a:pt x="203" y="831"/>
                    <a:pt x="203" y="831"/>
                  </a:cubicBezTo>
                  <a:cubicBezTo>
                    <a:pt x="202" y="831"/>
                    <a:pt x="202" y="832"/>
                    <a:pt x="202" y="833"/>
                  </a:cubicBezTo>
                  <a:cubicBezTo>
                    <a:pt x="202" y="834"/>
                    <a:pt x="202" y="834"/>
                    <a:pt x="202" y="834"/>
                  </a:cubicBezTo>
                  <a:cubicBezTo>
                    <a:pt x="203" y="834"/>
                    <a:pt x="203" y="834"/>
                    <a:pt x="203" y="834"/>
                  </a:cubicBezTo>
                  <a:cubicBezTo>
                    <a:pt x="203" y="834"/>
                    <a:pt x="203" y="834"/>
                    <a:pt x="203" y="834"/>
                  </a:cubicBezTo>
                  <a:cubicBezTo>
                    <a:pt x="204" y="834"/>
                    <a:pt x="205" y="835"/>
                    <a:pt x="205" y="837"/>
                  </a:cubicBezTo>
                  <a:cubicBezTo>
                    <a:pt x="205" y="837"/>
                    <a:pt x="205" y="838"/>
                    <a:pt x="205" y="838"/>
                  </a:cubicBezTo>
                  <a:cubicBezTo>
                    <a:pt x="205" y="838"/>
                    <a:pt x="204" y="838"/>
                    <a:pt x="204" y="838"/>
                  </a:cubicBezTo>
                  <a:cubicBezTo>
                    <a:pt x="204" y="838"/>
                    <a:pt x="204" y="838"/>
                    <a:pt x="204" y="838"/>
                  </a:cubicBezTo>
                  <a:cubicBezTo>
                    <a:pt x="203" y="838"/>
                    <a:pt x="203" y="838"/>
                    <a:pt x="203" y="838"/>
                  </a:cubicBezTo>
                  <a:cubicBezTo>
                    <a:pt x="200" y="838"/>
                    <a:pt x="200" y="838"/>
                    <a:pt x="200" y="838"/>
                  </a:cubicBezTo>
                  <a:cubicBezTo>
                    <a:pt x="200" y="838"/>
                    <a:pt x="200" y="838"/>
                    <a:pt x="200" y="838"/>
                  </a:cubicBezTo>
                  <a:cubicBezTo>
                    <a:pt x="200" y="839"/>
                    <a:pt x="199" y="839"/>
                    <a:pt x="199" y="839"/>
                  </a:cubicBezTo>
                  <a:cubicBezTo>
                    <a:pt x="197" y="840"/>
                    <a:pt x="197" y="840"/>
                    <a:pt x="197" y="840"/>
                  </a:cubicBezTo>
                  <a:cubicBezTo>
                    <a:pt x="199" y="841"/>
                    <a:pt x="199" y="841"/>
                    <a:pt x="199" y="841"/>
                  </a:cubicBezTo>
                  <a:cubicBezTo>
                    <a:pt x="200" y="842"/>
                    <a:pt x="201" y="842"/>
                    <a:pt x="202" y="842"/>
                  </a:cubicBezTo>
                  <a:cubicBezTo>
                    <a:pt x="204" y="843"/>
                    <a:pt x="206" y="844"/>
                    <a:pt x="207" y="844"/>
                  </a:cubicBezTo>
                  <a:cubicBezTo>
                    <a:pt x="207" y="845"/>
                    <a:pt x="208" y="845"/>
                    <a:pt x="208" y="846"/>
                  </a:cubicBezTo>
                  <a:cubicBezTo>
                    <a:pt x="209" y="847"/>
                    <a:pt x="209" y="847"/>
                    <a:pt x="210" y="848"/>
                  </a:cubicBezTo>
                  <a:cubicBezTo>
                    <a:pt x="211" y="849"/>
                    <a:pt x="212" y="849"/>
                    <a:pt x="212" y="851"/>
                  </a:cubicBezTo>
                  <a:cubicBezTo>
                    <a:pt x="212" y="852"/>
                    <a:pt x="211" y="854"/>
                    <a:pt x="210" y="856"/>
                  </a:cubicBezTo>
                  <a:cubicBezTo>
                    <a:pt x="210" y="856"/>
                    <a:pt x="210" y="856"/>
                    <a:pt x="210" y="856"/>
                  </a:cubicBezTo>
                  <a:cubicBezTo>
                    <a:pt x="210" y="856"/>
                    <a:pt x="210" y="856"/>
                    <a:pt x="210" y="856"/>
                  </a:cubicBezTo>
                  <a:cubicBezTo>
                    <a:pt x="210" y="858"/>
                    <a:pt x="208" y="861"/>
                    <a:pt x="206" y="861"/>
                  </a:cubicBezTo>
                  <a:cubicBezTo>
                    <a:pt x="202" y="866"/>
                    <a:pt x="202" y="866"/>
                    <a:pt x="202" y="866"/>
                  </a:cubicBezTo>
                  <a:cubicBezTo>
                    <a:pt x="202" y="866"/>
                    <a:pt x="202" y="866"/>
                    <a:pt x="202" y="866"/>
                  </a:cubicBezTo>
                  <a:cubicBezTo>
                    <a:pt x="202" y="866"/>
                    <a:pt x="201" y="867"/>
                    <a:pt x="201" y="868"/>
                  </a:cubicBezTo>
                  <a:cubicBezTo>
                    <a:pt x="201" y="869"/>
                    <a:pt x="200" y="870"/>
                    <a:pt x="200" y="871"/>
                  </a:cubicBezTo>
                  <a:cubicBezTo>
                    <a:pt x="199" y="871"/>
                    <a:pt x="199" y="871"/>
                    <a:pt x="199" y="871"/>
                  </a:cubicBezTo>
                  <a:cubicBezTo>
                    <a:pt x="199" y="871"/>
                    <a:pt x="199" y="871"/>
                    <a:pt x="199" y="871"/>
                  </a:cubicBezTo>
                  <a:cubicBezTo>
                    <a:pt x="199" y="873"/>
                    <a:pt x="198" y="874"/>
                    <a:pt x="197" y="875"/>
                  </a:cubicBezTo>
                  <a:cubicBezTo>
                    <a:pt x="195" y="876"/>
                    <a:pt x="193" y="877"/>
                    <a:pt x="191" y="877"/>
                  </a:cubicBezTo>
                  <a:cubicBezTo>
                    <a:pt x="189" y="877"/>
                    <a:pt x="187" y="878"/>
                    <a:pt x="185" y="879"/>
                  </a:cubicBezTo>
                  <a:cubicBezTo>
                    <a:pt x="185" y="879"/>
                    <a:pt x="185" y="879"/>
                    <a:pt x="185" y="879"/>
                  </a:cubicBezTo>
                  <a:cubicBezTo>
                    <a:pt x="185" y="879"/>
                    <a:pt x="185" y="879"/>
                    <a:pt x="185" y="879"/>
                  </a:cubicBezTo>
                  <a:cubicBezTo>
                    <a:pt x="184" y="880"/>
                    <a:pt x="182" y="881"/>
                    <a:pt x="181" y="881"/>
                  </a:cubicBezTo>
                  <a:cubicBezTo>
                    <a:pt x="179" y="882"/>
                    <a:pt x="177" y="883"/>
                    <a:pt x="176" y="884"/>
                  </a:cubicBezTo>
                  <a:cubicBezTo>
                    <a:pt x="175" y="885"/>
                    <a:pt x="173" y="886"/>
                    <a:pt x="170" y="886"/>
                  </a:cubicBezTo>
                  <a:cubicBezTo>
                    <a:pt x="168" y="886"/>
                    <a:pt x="166" y="887"/>
                    <a:pt x="165" y="888"/>
                  </a:cubicBezTo>
                  <a:cubicBezTo>
                    <a:pt x="164" y="888"/>
                    <a:pt x="163" y="889"/>
                    <a:pt x="161" y="890"/>
                  </a:cubicBezTo>
                  <a:cubicBezTo>
                    <a:pt x="161" y="890"/>
                    <a:pt x="160" y="890"/>
                    <a:pt x="159" y="890"/>
                  </a:cubicBezTo>
                  <a:cubicBezTo>
                    <a:pt x="158" y="891"/>
                    <a:pt x="155" y="892"/>
                    <a:pt x="152" y="893"/>
                  </a:cubicBezTo>
                  <a:cubicBezTo>
                    <a:pt x="151" y="894"/>
                    <a:pt x="149" y="894"/>
                    <a:pt x="147" y="895"/>
                  </a:cubicBezTo>
                  <a:cubicBezTo>
                    <a:pt x="146" y="895"/>
                    <a:pt x="144" y="896"/>
                    <a:pt x="143" y="896"/>
                  </a:cubicBezTo>
                  <a:cubicBezTo>
                    <a:pt x="143" y="896"/>
                    <a:pt x="143" y="896"/>
                    <a:pt x="143" y="896"/>
                  </a:cubicBezTo>
                  <a:cubicBezTo>
                    <a:pt x="140" y="897"/>
                    <a:pt x="136" y="898"/>
                    <a:pt x="134" y="898"/>
                  </a:cubicBezTo>
                  <a:cubicBezTo>
                    <a:pt x="133" y="897"/>
                    <a:pt x="131" y="897"/>
                    <a:pt x="130" y="897"/>
                  </a:cubicBezTo>
                  <a:cubicBezTo>
                    <a:pt x="129" y="897"/>
                    <a:pt x="128" y="897"/>
                    <a:pt x="127" y="896"/>
                  </a:cubicBezTo>
                  <a:cubicBezTo>
                    <a:pt x="127" y="896"/>
                    <a:pt x="127" y="896"/>
                    <a:pt x="127" y="896"/>
                  </a:cubicBezTo>
                  <a:cubicBezTo>
                    <a:pt x="126" y="896"/>
                    <a:pt x="126" y="896"/>
                    <a:pt x="126" y="896"/>
                  </a:cubicBezTo>
                  <a:cubicBezTo>
                    <a:pt x="125" y="896"/>
                    <a:pt x="121" y="894"/>
                    <a:pt x="118" y="893"/>
                  </a:cubicBezTo>
                  <a:cubicBezTo>
                    <a:pt x="117" y="893"/>
                    <a:pt x="116" y="892"/>
                    <a:pt x="114" y="891"/>
                  </a:cubicBezTo>
                  <a:cubicBezTo>
                    <a:pt x="112" y="890"/>
                    <a:pt x="109" y="888"/>
                    <a:pt x="107" y="887"/>
                  </a:cubicBezTo>
                  <a:cubicBezTo>
                    <a:pt x="106" y="886"/>
                    <a:pt x="105" y="885"/>
                    <a:pt x="104" y="884"/>
                  </a:cubicBezTo>
                  <a:cubicBezTo>
                    <a:pt x="101" y="882"/>
                    <a:pt x="99" y="880"/>
                    <a:pt x="99" y="879"/>
                  </a:cubicBezTo>
                  <a:cubicBezTo>
                    <a:pt x="99" y="879"/>
                    <a:pt x="99" y="879"/>
                    <a:pt x="99" y="879"/>
                  </a:cubicBezTo>
                  <a:cubicBezTo>
                    <a:pt x="98" y="878"/>
                    <a:pt x="98" y="878"/>
                    <a:pt x="98" y="878"/>
                  </a:cubicBezTo>
                  <a:cubicBezTo>
                    <a:pt x="92" y="874"/>
                    <a:pt x="92" y="874"/>
                    <a:pt x="92" y="874"/>
                  </a:cubicBezTo>
                  <a:cubicBezTo>
                    <a:pt x="91" y="873"/>
                    <a:pt x="91" y="872"/>
                    <a:pt x="90" y="871"/>
                  </a:cubicBezTo>
                  <a:cubicBezTo>
                    <a:pt x="89" y="870"/>
                    <a:pt x="88" y="869"/>
                    <a:pt x="87" y="868"/>
                  </a:cubicBezTo>
                  <a:cubicBezTo>
                    <a:pt x="86" y="867"/>
                    <a:pt x="84" y="864"/>
                    <a:pt x="82" y="863"/>
                  </a:cubicBezTo>
                  <a:cubicBezTo>
                    <a:pt x="82" y="863"/>
                    <a:pt x="82" y="863"/>
                    <a:pt x="82" y="863"/>
                  </a:cubicBezTo>
                  <a:cubicBezTo>
                    <a:pt x="82" y="862"/>
                    <a:pt x="81" y="861"/>
                    <a:pt x="81" y="861"/>
                  </a:cubicBezTo>
                  <a:cubicBezTo>
                    <a:pt x="80" y="859"/>
                    <a:pt x="78" y="858"/>
                    <a:pt x="78" y="856"/>
                  </a:cubicBezTo>
                  <a:cubicBezTo>
                    <a:pt x="77" y="853"/>
                    <a:pt x="75" y="851"/>
                    <a:pt x="73" y="850"/>
                  </a:cubicBezTo>
                  <a:cubicBezTo>
                    <a:pt x="73" y="850"/>
                    <a:pt x="73" y="849"/>
                    <a:pt x="72" y="849"/>
                  </a:cubicBezTo>
                  <a:cubicBezTo>
                    <a:pt x="71" y="848"/>
                    <a:pt x="70" y="846"/>
                    <a:pt x="69" y="845"/>
                  </a:cubicBezTo>
                  <a:cubicBezTo>
                    <a:pt x="68" y="843"/>
                    <a:pt x="65" y="840"/>
                    <a:pt x="63" y="839"/>
                  </a:cubicBezTo>
                  <a:cubicBezTo>
                    <a:pt x="62" y="839"/>
                    <a:pt x="62" y="839"/>
                    <a:pt x="62" y="839"/>
                  </a:cubicBezTo>
                  <a:cubicBezTo>
                    <a:pt x="59" y="835"/>
                    <a:pt x="56" y="833"/>
                    <a:pt x="54" y="832"/>
                  </a:cubicBezTo>
                  <a:cubicBezTo>
                    <a:pt x="54" y="831"/>
                    <a:pt x="52" y="830"/>
                    <a:pt x="51" y="829"/>
                  </a:cubicBezTo>
                  <a:cubicBezTo>
                    <a:pt x="50" y="828"/>
                    <a:pt x="49" y="826"/>
                    <a:pt x="48" y="826"/>
                  </a:cubicBezTo>
                  <a:cubicBezTo>
                    <a:pt x="46" y="824"/>
                    <a:pt x="44" y="821"/>
                    <a:pt x="42" y="818"/>
                  </a:cubicBezTo>
                  <a:cubicBezTo>
                    <a:pt x="41" y="817"/>
                    <a:pt x="41" y="816"/>
                    <a:pt x="40" y="815"/>
                  </a:cubicBezTo>
                  <a:cubicBezTo>
                    <a:pt x="39" y="814"/>
                    <a:pt x="38" y="812"/>
                    <a:pt x="36" y="811"/>
                  </a:cubicBezTo>
                  <a:cubicBezTo>
                    <a:pt x="35" y="809"/>
                    <a:pt x="35" y="807"/>
                    <a:pt x="35" y="805"/>
                  </a:cubicBezTo>
                  <a:cubicBezTo>
                    <a:pt x="35" y="805"/>
                    <a:pt x="35" y="805"/>
                    <a:pt x="35" y="805"/>
                  </a:cubicBezTo>
                  <a:cubicBezTo>
                    <a:pt x="34" y="805"/>
                    <a:pt x="34" y="805"/>
                    <a:pt x="34" y="805"/>
                  </a:cubicBezTo>
                  <a:cubicBezTo>
                    <a:pt x="34" y="804"/>
                    <a:pt x="34" y="802"/>
                    <a:pt x="34" y="801"/>
                  </a:cubicBezTo>
                  <a:cubicBezTo>
                    <a:pt x="34" y="801"/>
                    <a:pt x="34" y="801"/>
                    <a:pt x="34" y="801"/>
                  </a:cubicBezTo>
                  <a:cubicBezTo>
                    <a:pt x="34" y="800"/>
                    <a:pt x="34" y="800"/>
                    <a:pt x="34" y="800"/>
                  </a:cubicBezTo>
                  <a:cubicBezTo>
                    <a:pt x="34" y="799"/>
                    <a:pt x="35" y="798"/>
                    <a:pt x="35" y="796"/>
                  </a:cubicBezTo>
                  <a:cubicBezTo>
                    <a:pt x="36" y="795"/>
                    <a:pt x="37" y="795"/>
                    <a:pt x="39" y="795"/>
                  </a:cubicBezTo>
                  <a:cubicBezTo>
                    <a:pt x="40" y="795"/>
                    <a:pt x="41" y="795"/>
                    <a:pt x="41" y="796"/>
                  </a:cubicBezTo>
                  <a:cubicBezTo>
                    <a:pt x="41" y="796"/>
                    <a:pt x="41" y="796"/>
                    <a:pt x="41" y="796"/>
                  </a:cubicBezTo>
                  <a:cubicBezTo>
                    <a:pt x="41" y="797"/>
                    <a:pt x="41" y="797"/>
                    <a:pt x="41" y="797"/>
                  </a:cubicBezTo>
                  <a:cubicBezTo>
                    <a:pt x="41" y="797"/>
                    <a:pt x="42" y="798"/>
                    <a:pt x="43" y="799"/>
                  </a:cubicBezTo>
                  <a:cubicBezTo>
                    <a:pt x="45" y="799"/>
                    <a:pt x="46" y="799"/>
                    <a:pt x="47" y="800"/>
                  </a:cubicBezTo>
                  <a:cubicBezTo>
                    <a:pt x="47" y="801"/>
                    <a:pt x="48" y="802"/>
                    <a:pt x="48" y="803"/>
                  </a:cubicBezTo>
                  <a:cubicBezTo>
                    <a:pt x="48" y="803"/>
                    <a:pt x="48" y="804"/>
                    <a:pt x="48" y="804"/>
                  </a:cubicBezTo>
                  <a:cubicBezTo>
                    <a:pt x="48" y="805"/>
                    <a:pt x="48" y="805"/>
                    <a:pt x="48" y="805"/>
                  </a:cubicBezTo>
                  <a:cubicBezTo>
                    <a:pt x="48" y="805"/>
                    <a:pt x="49" y="805"/>
                    <a:pt x="49" y="805"/>
                  </a:cubicBezTo>
                  <a:cubicBezTo>
                    <a:pt x="50" y="805"/>
                    <a:pt x="51" y="805"/>
                    <a:pt x="52" y="806"/>
                  </a:cubicBezTo>
                  <a:cubicBezTo>
                    <a:pt x="52" y="806"/>
                    <a:pt x="52" y="806"/>
                    <a:pt x="52" y="806"/>
                  </a:cubicBezTo>
                  <a:cubicBezTo>
                    <a:pt x="53" y="806"/>
                    <a:pt x="53" y="806"/>
                    <a:pt x="53" y="806"/>
                  </a:cubicBezTo>
                  <a:cubicBezTo>
                    <a:pt x="54" y="806"/>
                    <a:pt x="55" y="806"/>
                    <a:pt x="56" y="805"/>
                  </a:cubicBezTo>
                  <a:cubicBezTo>
                    <a:pt x="57" y="804"/>
                    <a:pt x="58" y="804"/>
                    <a:pt x="59" y="803"/>
                  </a:cubicBezTo>
                  <a:cubicBezTo>
                    <a:pt x="59" y="803"/>
                    <a:pt x="59" y="803"/>
                    <a:pt x="59" y="803"/>
                  </a:cubicBezTo>
                  <a:cubicBezTo>
                    <a:pt x="59" y="804"/>
                    <a:pt x="60" y="804"/>
                    <a:pt x="60" y="804"/>
                  </a:cubicBezTo>
                  <a:cubicBezTo>
                    <a:pt x="61" y="804"/>
                    <a:pt x="62" y="804"/>
                    <a:pt x="62" y="803"/>
                  </a:cubicBezTo>
                  <a:cubicBezTo>
                    <a:pt x="62" y="803"/>
                    <a:pt x="62" y="803"/>
                    <a:pt x="62" y="803"/>
                  </a:cubicBezTo>
                  <a:cubicBezTo>
                    <a:pt x="63" y="803"/>
                    <a:pt x="64" y="803"/>
                    <a:pt x="65" y="802"/>
                  </a:cubicBezTo>
                  <a:cubicBezTo>
                    <a:pt x="65" y="802"/>
                    <a:pt x="65" y="802"/>
                    <a:pt x="65" y="802"/>
                  </a:cubicBezTo>
                  <a:cubicBezTo>
                    <a:pt x="65" y="801"/>
                    <a:pt x="65" y="801"/>
                    <a:pt x="65" y="801"/>
                  </a:cubicBezTo>
                  <a:cubicBezTo>
                    <a:pt x="65" y="801"/>
                    <a:pt x="65" y="801"/>
                    <a:pt x="66" y="801"/>
                  </a:cubicBezTo>
                  <a:cubicBezTo>
                    <a:pt x="66" y="801"/>
                    <a:pt x="67" y="802"/>
                    <a:pt x="67" y="802"/>
                  </a:cubicBezTo>
                  <a:cubicBezTo>
                    <a:pt x="68" y="803"/>
                    <a:pt x="69" y="803"/>
                    <a:pt x="71" y="803"/>
                  </a:cubicBezTo>
                  <a:cubicBezTo>
                    <a:pt x="71" y="803"/>
                    <a:pt x="71" y="803"/>
                    <a:pt x="71" y="803"/>
                  </a:cubicBezTo>
                  <a:cubicBezTo>
                    <a:pt x="72" y="803"/>
                    <a:pt x="73" y="802"/>
                    <a:pt x="74" y="802"/>
                  </a:cubicBezTo>
                  <a:cubicBezTo>
                    <a:pt x="74" y="801"/>
                    <a:pt x="74" y="801"/>
                    <a:pt x="74" y="801"/>
                  </a:cubicBezTo>
                  <a:cubicBezTo>
                    <a:pt x="74" y="801"/>
                    <a:pt x="74" y="801"/>
                    <a:pt x="74" y="801"/>
                  </a:cubicBezTo>
                  <a:cubicBezTo>
                    <a:pt x="75" y="801"/>
                    <a:pt x="76" y="801"/>
                    <a:pt x="76" y="800"/>
                  </a:cubicBezTo>
                  <a:cubicBezTo>
                    <a:pt x="76" y="800"/>
                    <a:pt x="76" y="800"/>
                    <a:pt x="76" y="800"/>
                  </a:cubicBezTo>
                  <a:cubicBezTo>
                    <a:pt x="76" y="799"/>
                    <a:pt x="76" y="799"/>
                    <a:pt x="76" y="799"/>
                  </a:cubicBezTo>
                  <a:cubicBezTo>
                    <a:pt x="77" y="799"/>
                    <a:pt x="78" y="798"/>
                    <a:pt x="78" y="798"/>
                  </a:cubicBezTo>
                  <a:cubicBezTo>
                    <a:pt x="79" y="798"/>
                    <a:pt x="79" y="798"/>
                    <a:pt x="79" y="799"/>
                  </a:cubicBezTo>
                  <a:cubicBezTo>
                    <a:pt x="79" y="799"/>
                    <a:pt x="80" y="799"/>
                    <a:pt x="81" y="799"/>
                  </a:cubicBezTo>
                  <a:cubicBezTo>
                    <a:pt x="81" y="799"/>
                    <a:pt x="82" y="799"/>
                    <a:pt x="83" y="799"/>
                  </a:cubicBezTo>
                  <a:cubicBezTo>
                    <a:pt x="83" y="799"/>
                    <a:pt x="83" y="799"/>
                    <a:pt x="83" y="799"/>
                  </a:cubicBezTo>
                  <a:cubicBezTo>
                    <a:pt x="83" y="799"/>
                    <a:pt x="84" y="798"/>
                    <a:pt x="84" y="798"/>
                  </a:cubicBezTo>
                  <a:cubicBezTo>
                    <a:pt x="85" y="798"/>
                    <a:pt x="86" y="798"/>
                    <a:pt x="86" y="798"/>
                  </a:cubicBezTo>
                  <a:cubicBezTo>
                    <a:pt x="86" y="798"/>
                    <a:pt x="86" y="798"/>
                    <a:pt x="86" y="798"/>
                  </a:cubicBezTo>
                  <a:cubicBezTo>
                    <a:pt x="92" y="795"/>
                    <a:pt x="92" y="795"/>
                    <a:pt x="92" y="795"/>
                  </a:cubicBezTo>
                  <a:cubicBezTo>
                    <a:pt x="92" y="795"/>
                    <a:pt x="92" y="795"/>
                    <a:pt x="92" y="795"/>
                  </a:cubicBezTo>
                  <a:cubicBezTo>
                    <a:pt x="92" y="794"/>
                    <a:pt x="95" y="793"/>
                    <a:pt x="97" y="793"/>
                  </a:cubicBezTo>
                  <a:cubicBezTo>
                    <a:pt x="97" y="793"/>
                    <a:pt x="97" y="793"/>
                    <a:pt x="97" y="793"/>
                  </a:cubicBezTo>
                  <a:cubicBezTo>
                    <a:pt x="97" y="794"/>
                    <a:pt x="98" y="794"/>
                    <a:pt x="100" y="794"/>
                  </a:cubicBezTo>
                  <a:cubicBezTo>
                    <a:pt x="100" y="794"/>
                    <a:pt x="100" y="794"/>
                    <a:pt x="100" y="794"/>
                  </a:cubicBezTo>
                  <a:cubicBezTo>
                    <a:pt x="101" y="794"/>
                    <a:pt x="101" y="794"/>
                    <a:pt x="101" y="794"/>
                  </a:cubicBezTo>
                  <a:cubicBezTo>
                    <a:pt x="101" y="793"/>
                    <a:pt x="102" y="792"/>
                    <a:pt x="104" y="791"/>
                  </a:cubicBezTo>
                  <a:cubicBezTo>
                    <a:pt x="104" y="791"/>
                    <a:pt x="104" y="791"/>
                    <a:pt x="104" y="791"/>
                  </a:cubicBezTo>
                  <a:cubicBezTo>
                    <a:pt x="104" y="791"/>
                    <a:pt x="104" y="791"/>
                    <a:pt x="104" y="791"/>
                  </a:cubicBezTo>
                  <a:cubicBezTo>
                    <a:pt x="105" y="790"/>
                    <a:pt x="105" y="790"/>
                    <a:pt x="106" y="789"/>
                  </a:cubicBezTo>
                  <a:cubicBezTo>
                    <a:pt x="106" y="789"/>
                    <a:pt x="106" y="788"/>
                    <a:pt x="106" y="788"/>
                  </a:cubicBezTo>
                  <a:cubicBezTo>
                    <a:pt x="107" y="788"/>
                    <a:pt x="107" y="788"/>
                    <a:pt x="107" y="788"/>
                  </a:cubicBezTo>
                  <a:cubicBezTo>
                    <a:pt x="107" y="788"/>
                    <a:pt x="107" y="788"/>
                    <a:pt x="107" y="788"/>
                  </a:cubicBezTo>
                  <a:cubicBezTo>
                    <a:pt x="107" y="787"/>
                    <a:pt x="108" y="786"/>
                    <a:pt x="109" y="784"/>
                  </a:cubicBezTo>
                  <a:cubicBezTo>
                    <a:pt x="110" y="783"/>
                    <a:pt x="112" y="781"/>
                    <a:pt x="113" y="780"/>
                  </a:cubicBezTo>
                  <a:cubicBezTo>
                    <a:pt x="113" y="780"/>
                    <a:pt x="113" y="780"/>
                    <a:pt x="113" y="780"/>
                  </a:cubicBezTo>
                  <a:cubicBezTo>
                    <a:pt x="113" y="780"/>
                    <a:pt x="113" y="780"/>
                    <a:pt x="113" y="780"/>
                  </a:cubicBezTo>
                  <a:cubicBezTo>
                    <a:pt x="114" y="778"/>
                    <a:pt x="115" y="777"/>
                    <a:pt x="117" y="777"/>
                  </a:cubicBezTo>
                  <a:cubicBezTo>
                    <a:pt x="118" y="776"/>
                    <a:pt x="120" y="775"/>
                    <a:pt x="121" y="773"/>
                  </a:cubicBezTo>
                  <a:cubicBezTo>
                    <a:pt x="121" y="773"/>
                    <a:pt x="122" y="772"/>
                    <a:pt x="122" y="769"/>
                  </a:cubicBezTo>
                  <a:cubicBezTo>
                    <a:pt x="122" y="769"/>
                    <a:pt x="122" y="769"/>
                    <a:pt x="122" y="769"/>
                  </a:cubicBezTo>
                  <a:cubicBezTo>
                    <a:pt x="121" y="769"/>
                    <a:pt x="121" y="769"/>
                    <a:pt x="121" y="769"/>
                  </a:cubicBezTo>
                  <a:cubicBezTo>
                    <a:pt x="121" y="767"/>
                    <a:pt x="120" y="766"/>
                    <a:pt x="119" y="766"/>
                  </a:cubicBezTo>
                  <a:cubicBezTo>
                    <a:pt x="119" y="766"/>
                    <a:pt x="119" y="766"/>
                    <a:pt x="119" y="766"/>
                  </a:cubicBezTo>
                  <a:cubicBezTo>
                    <a:pt x="118" y="766"/>
                    <a:pt x="118" y="766"/>
                    <a:pt x="118" y="766"/>
                  </a:cubicBezTo>
                  <a:cubicBezTo>
                    <a:pt x="118" y="766"/>
                    <a:pt x="118" y="766"/>
                    <a:pt x="118" y="766"/>
                  </a:cubicBezTo>
                  <a:cubicBezTo>
                    <a:pt x="118" y="766"/>
                    <a:pt x="117" y="766"/>
                    <a:pt x="117" y="767"/>
                  </a:cubicBezTo>
                  <a:cubicBezTo>
                    <a:pt x="116" y="767"/>
                    <a:pt x="116" y="768"/>
                    <a:pt x="116" y="768"/>
                  </a:cubicBezTo>
                  <a:cubicBezTo>
                    <a:pt x="116" y="768"/>
                    <a:pt x="116" y="768"/>
                    <a:pt x="116" y="768"/>
                  </a:cubicBezTo>
                  <a:cubicBezTo>
                    <a:pt x="115" y="769"/>
                    <a:pt x="114" y="771"/>
                    <a:pt x="114" y="772"/>
                  </a:cubicBezTo>
                  <a:cubicBezTo>
                    <a:pt x="114" y="773"/>
                    <a:pt x="113" y="774"/>
                    <a:pt x="112" y="774"/>
                  </a:cubicBezTo>
                  <a:cubicBezTo>
                    <a:pt x="111" y="774"/>
                    <a:pt x="110" y="774"/>
                    <a:pt x="110" y="773"/>
                  </a:cubicBezTo>
                  <a:cubicBezTo>
                    <a:pt x="109" y="773"/>
                    <a:pt x="108" y="773"/>
                    <a:pt x="108" y="773"/>
                  </a:cubicBezTo>
                  <a:cubicBezTo>
                    <a:pt x="107" y="773"/>
                    <a:pt x="107" y="773"/>
                    <a:pt x="107" y="773"/>
                  </a:cubicBezTo>
                  <a:cubicBezTo>
                    <a:pt x="103" y="773"/>
                    <a:pt x="103" y="773"/>
                    <a:pt x="103" y="773"/>
                  </a:cubicBezTo>
                  <a:cubicBezTo>
                    <a:pt x="102" y="773"/>
                    <a:pt x="100" y="774"/>
                    <a:pt x="99" y="774"/>
                  </a:cubicBezTo>
                  <a:cubicBezTo>
                    <a:pt x="99" y="774"/>
                    <a:pt x="99" y="774"/>
                    <a:pt x="99" y="774"/>
                  </a:cubicBezTo>
                  <a:cubicBezTo>
                    <a:pt x="99" y="774"/>
                    <a:pt x="99" y="775"/>
                    <a:pt x="98" y="775"/>
                  </a:cubicBezTo>
                  <a:cubicBezTo>
                    <a:pt x="97" y="775"/>
                    <a:pt x="96" y="775"/>
                    <a:pt x="95" y="775"/>
                  </a:cubicBezTo>
                  <a:cubicBezTo>
                    <a:pt x="91" y="776"/>
                    <a:pt x="89" y="776"/>
                    <a:pt x="89" y="776"/>
                  </a:cubicBezTo>
                  <a:cubicBezTo>
                    <a:pt x="88" y="776"/>
                    <a:pt x="87" y="777"/>
                    <a:pt x="86" y="777"/>
                  </a:cubicBezTo>
                  <a:cubicBezTo>
                    <a:pt x="85" y="778"/>
                    <a:pt x="84" y="778"/>
                    <a:pt x="83" y="778"/>
                  </a:cubicBezTo>
                  <a:cubicBezTo>
                    <a:pt x="82" y="778"/>
                    <a:pt x="82" y="778"/>
                    <a:pt x="82" y="778"/>
                  </a:cubicBezTo>
                  <a:cubicBezTo>
                    <a:pt x="82" y="779"/>
                    <a:pt x="82" y="779"/>
                    <a:pt x="82" y="779"/>
                  </a:cubicBezTo>
                  <a:cubicBezTo>
                    <a:pt x="81" y="779"/>
                    <a:pt x="80" y="780"/>
                    <a:pt x="78" y="781"/>
                  </a:cubicBezTo>
                  <a:cubicBezTo>
                    <a:pt x="77" y="782"/>
                    <a:pt x="74" y="782"/>
                    <a:pt x="72" y="782"/>
                  </a:cubicBezTo>
                  <a:cubicBezTo>
                    <a:pt x="69" y="781"/>
                    <a:pt x="66" y="780"/>
                    <a:pt x="64" y="779"/>
                  </a:cubicBezTo>
                  <a:cubicBezTo>
                    <a:pt x="61" y="778"/>
                    <a:pt x="59" y="777"/>
                    <a:pt x="58" y="777"/>
                  </a:cubicBezTo>
                  <a:cubicBezTo>
                    <a:pt x="57" y="776"/>
                    <a:pt x="57" y="776"/>
                    <a:pt x="57" y="776"/>
                  </a:cubicBezTo>
                  <a:cubicBezTo>
                    <a:pt x="57" y="776"/>
                    <a:pt x="57" y="776"/>
                    <a:pt x="57" y="776"/>
                  </a:cubicBezTo>
                  <a:cubicBezTo>
                    <a:pt x="55" y="776"/>
                    <a:pt x="53" y="775"/>
                    <a:pt x="51" y="775"/>
                  </a:cubicBezTo>
                  <a:cubicBezTo>
                    <a:pt x="51" y="775"/>
                    <a:pt x="50" y="774"/>
                    <a:pt x="49" y="774"/>
                  </a:cubicBezTo>
                  <a:cubicBezTo>
                    <a:pt x="48" y="773"/>
                    <a:pt x="46" y="773"/>
                    <a:pt x="46" y="772"/>
                  </a:cubicBezTo>
                  <a:cubicBezTo>
                    <a:pt x="45" y="771"/>
                    <a:pt x="43" y="770"/>
                    <a:pt x="42" y="770"/>
                  </a:cubicBezTo>
                  <a:cubicBezTo>
                    <a:pt x="42" y="770"/>
                    <a:pt x="42" y="770"/>
                    <a:pt x="42" y="770"/>
                  </a:cubicBezTo>
                  <a:cubicBezTo>
                    <a:pt x="42" y="770"/>
                    <a:pt x="42" y="770"/>
                    <a:pt x="42" y="770"/>
                  </a:cubicBezTo>
                  <a:cubicBezTo>
                    <a:pt x="42" y="769"/>
                    <a:pt x="42" y="769"/>
                    <a:pt x="42" y="769"/>
                  </a:cubicBezTo>
                  <a:cubicBezTo>
                    <a:pt x="42" y="769"/>
                    <a:pt x="41" y="768"/>
                    <a:pt x="37" y="766"/>
                  </a:cubicBezTo>
                  <a:cubicBezTo>
                    <a:pt x="35" y="764"/>
                    <a:pt x="31" y="762"/>
                    <a:pt x="29" y="761"/>
                  </a:cubicBezTo>
                  <a:cubicBezTo>
                    <a:pt x="27" y="759"/>
                    <a:pt x="25" y="758"/>
                    <a:pt x="24" y="756"/>
                  </a:cubicBezTo>
                  <a:cubicBezTo>
                    <a:pt x="24" y="756"/>
                    <a:pt x="24" y="756"/>
                    <a:pt x="24" y="756"/>
                  </a:cubicBezTo>
                  <a:cubicBezTo>
                    <a:pt x="24" y="756"/>
                    <a:pt x="24" y="756"/>
                    <a:pt x="24" y="756"/>
                  </a:cubicBezTo>
                  <a:cubicBezTo>
                    <a:pt x="23" y="755"/>
                    <a:pt x="22" y="754"/>
                    <a:pt x="21" y="752"/>
                  </a:cubicBezTo>
                  <a:cubicBezTo>
                    <a:pt x="20" y="750"/>
                    <a:pt x="20" y="749"/>
                    <a:pt x="20" y="749"/>
                  </a:cubicBezTo>
                  <a:cubicBezTo>
                    <a:pt x="21" y="748"/>
                    <a:pt x="21" y="748"/>
                    <a:pt x="21" y="748"/>
                  </a:cubicBezTo>
                  <a:cubicBezTo>
                    <a:pt x="21" y="747"/>
                    <a:pt x="21" y="747"/>
                    <a:pt x="21" y="747"/>
                  </a:cubicBezTo>
                  <a:cubicBezTo>
                    <a:pt x="20" y="747"/>
                    <a:pt x="20" y="746"/>
                    <a:pt x="20" y="746"/>
                  </a:cubicBezTo>
                  <a:cubicBezTo>
                    <a:pt x="19" y="746"/>
                    <a:pt x="19" y="745"/>
                    <a:pt x="19" y="745"/>
                  </a:cubicBezTo>
                  <a:cubicBezTo>
                    <a:pt x="18" y="744"/>
                    <a:pt x="18" y="744"/>
                    <a:pt x="17" y="744"/>
                  </a:cubicBezTo>
                  <a:cubicBezTo>
                    <a:pt x="17" y="744"/>
                    <a:pt x="17" y="744"/>
                    <a:pt x="17" y="744"/>
                  </a:cubicBezTo>
                  <a:cubicBezTo>
                    <a:pt x="17" y="744"/>
                    <a:pt x="17" y="744"/>
                    <a:pt x="17" y="744"/>
                  </a:cubicBezTo>
                  <a:cubicBezTo>
                    <a:pt x="17" y="743"/>
                    <a:pt x="16" y="742"/>
                    <a:pt x="15" y="742"/>
                  </a:cubicBezTo>
                  <a:cubicBezTo>
                    <a:pt x="15" y="742"/>
                    <a:pt x="15" y="742"/>
                    <a:pt x="15" y="742"/>
                  </a:cubicBezTo>
                  <a:cubicBezTo>
                    <a:pt x="15" y="742"/>
                    <a:pt x="15" y="742"/>
                    <a:pt x="15" y="742"/>
                  </a:cubicBezTo>
                  <a:cubicBezTo>
                    <a:pt x="15" y="742"/>
                    <a:pt x="15" y="741"/>
                    <a:pt x="15" y="741"/>
                  </a:cubicBezTo>
                  <a:cubicBezTo>
                    <a:pt x="15" y="740"/>
                    <a:pt x="14" y="740"/>
                    <a:pt x="14" y="740"/>
                  </a:cubicBezTo>
                  <a:cubicBezTo>
                    <a:pt x="14" y="739"/>
                    <a:pt x="14" y="739"/>
                    <a:pt x="14" y="739"/>
                  </a:cubicBezTo>
                  <a:cubicBezTo>
                    <a:pt x="14" y="739"/>
                    <a:pt x="14" y="739"/>
                    <a:pt x="14" y="739"/>
                  </a:cubicBezTo>
                  <a:cubicBezTo>
                    <a:pt x="14" y="739"/>
                    <a:pt x="14" y="738"/>
                    <a:pt x="14" y="738"/>
                  </a:cubicBezTo>
                  <a:cubicBezTo>
                    <a:pt x="14" y="738"/>
                    <a:pt x="14" y="737"/>
                    <a:pt x="14" y="737"/>
                  </a:cubicBezTo>
                  <a:cubicBezTo>
                    <a:pt x="14" y="737"/>
                    <a:pt x="14" y="737"/>
                    <a:pt x="14" y="737"/>
                  </a:cubicBezTo>
                  <a:cubicBezTo>
                    <a:pt x="14" y="736"/>
                    <a:pt x="14" y="736"/>
                    <a:pt x="14" y="736"/>
                  </a:cubicBezTo>
                  <a:cubicBezTo>
                    <a:pt x="14" y="735"/>
                    <a:pt x="14" y="734"/>
                    <a:pt x="13" y="734"/>
                  </a:cubicBezTo>
                  <a:cubicBezTo>
                    <a:pt x="13" y="734"/>
                    <a:pt x="13" y="734"/>
                    <a:pt x="13" y="734"/>
                  </a:cubicBezTo>
                  <a:cubicBezTo>
                    <a:pt x="13" y="733"/>
                    <a:pt x="13" y="732"/>
                    <a:pt x="14" y="731"/>
                  </a:cubicBezTo>
                  <a:cubicBezTo>
                    <a:pt x="15" y="730"/>
                    <a:pt x="18" y="728"/>
                    <a:pt x="19" y="727"/>
                  </a:cubicBezTo>
                  <a:cubicBezTo>
                    <a:pt x="22" y="727"/>
                    <a:pt x="25" y="725"/>
                    <a:pt x="26" y="724"/>
                  </a:cubicBezTo>
                  <a:cubicBezTo>
                    <a:pt x="26" y="724"/>
                    <a:pt x="27" y="723"/>
                    <a:pt x="28" y="723"/>
                  </a:cubicBezTo>
                  <a:cubicBezTo>
                    <a:pt x="28" y="722"/>
                    <a:pt x="29" y="722"/>
                    <a:pt x="29" y="722"/>
                  </a:cubicBezTo>
                  <a:cubicBezTo>
                    <a:pt x="33" y="719"/>
                    <a:pt x="33" y="719"/>
                    <a:pt x="33" y="719"/>
                  </a:cubicBezTo>
                  <a:cubicBezTo>
                    <a:pt x="27" y="720"/>
                    <a:pt x="27" y="720"/>
                    <a:pt x="27" y="720"/>
                  </a:cubicBezTo>
                  <a:cubicBezTo>
                    <a:pt x="26" y="720"/>
                    <a:pt x="25" y="721"/>
                    <a:pt x="24" y="721"/>
                  </a:cubicBezTo>
                  <a:cubicBezTo>
                    <a:pt x="23" y="722"/>
                    <a:pt x="22" y="723"/>
                    <a:pt x="21" y="723"/>
                  </a:cubicBezTo>
                  <a:cubicBezTo>
                    <a:pt x="21" y="723"/>
                    <a:pt x="20" y="723"/>
                    <a:pt x="19" y="724"/>
                  </a:cubicBezTo>
                  <a:cubicBezTo>
                    <a:pt x="19" y="724"/>
                    <a:pt x="18" y="724"/>
                    <a:pt x="18" y="724"/>
                  </a:cubicBezTo>
                  <a:cubicBezTo>
                    <a:pt x="18" y="724"/>
                    <a:pt x="18" y="724"/>
                    <a:pt x="18" y="724"/>
                  </a:cubicBezTo>
                  <a:cubicBezTo>
                    <a:pt x="17" y="724"/>
                    <a:pt x="17" y="724"/>
                    <a:pt x="17" y="724"/>
                  </a:cubicBezTo>
                  <a:cubicBezTo>
                    <a:pt x="17" y="725"/>
                    <a:pt x="16" y="725"/>
                    <a:pt x="16" y="725"/>
                  </a:cubicBezTo>
                  <a:cubicBezTo>
                    <a:pt x="15" y="726"/>
                    <a:pt x="13" y="727"/>
                    <a:pt x="12" y="728"/>
                  </a:cubicBezTo>
                  <a:cubicBezTo>
                    <a:pt x="9" y="731"/>
                    <a:pt x="9" y="731"/>
                    <a:pt x="9" y="731"/>
                  </a:cubicBezTo>
                  <a:cubicBezTo>
                    <a:pt x="9" y="731"/>
                    <a:pt x="9" y="731"/>
                    <a:pt x="9" y="731"/>
                  </a:cubicBezTo>
                  <a:cubicBezTo>
                    <a:pt x="9" y="731"/>
                    <a:pt x="9" y="732"/>
                    <a:pt x="8" y="732"/>
                  </a:cubicBezTo>
                  <a:cubicBezTo>
                    <a:pt x="8" y="732"/>
                    <a:pt x="8" y="732"/>
                    <a:pt x="7" y="732"/>
                  </a:cubicBezTo>
                  <a:cubicBezTo>
                    <a:pt x="7" y="732"/>
                    <a:pt x="7" y="732"/>
                    <a:pt x="6" y="732"/>
                  </a:cubicBezTo>
                  <a:cubicBezTo>
                    <a:pt x="6" y="732"/>
                    <a:pt x="6" y="732"/>
                    <a:pt x="6" y="732"/>
                  </a:cubicBezTo>
                  <a:cubicBezTo>
                    <a:pt x="6" y="732"/>
                    <a:pt x="6" y="732"/>
                    <a:pt x="6" y="732"/>
                  </a:cubicBezTo>
                  <a:cubicBezTo>
                    <a:pt x="4" y="732"/>
                    <a:pt x="2" y="730"/>
                    <a:pt x="2" y="730"/>
                  </a:cubicBezTo>
                  <a:cubicBezTo>
                    <a:pt x="1" y="728"/>
                    <a:pt x="0" y="727"/>
                    <a:pt x="0" y="727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" y="722"/>
                    <a:pt x="2" y="722"/>
                    <a:pt x="2" y="722"/>
                  </a:cubicBezTo>
                  <a:cubicBezTo>
                    <a:pt x="3" y="720"/>
                    <a:pt x="3" y="720"/>
                    <a:pt x="3" y="720"/>
                  </a:cubicBezTo>
                  <a:cubicBezTo>
                    <a:pt x="4" y="718"/>
                    <a:pt x="6" y="716"/>
                    <a:pt x="7" y="715"/>
                  </a:cubicBezTo>
                  <a:cubicBezTo>
                    <a:pt x="7" y="715"/>
                    <a:pt x="7" y="715"/>
                    <a:pt x="7" y="715"/>
                  </a:cubicBezTo>
                  <a:cubicBezTo>
                    <a:pt x="7" y="715"/>
                    <a:pt x="7" y="715"/>
                    <a:pt x="7" y="715"/>
                  </a:cubicBezTo>
                  <a:cubicBezTo>
                    <a:pt x="8" y="714"/>
                    <a:pt x="11" y="713"/>
                    <a:pt x="13" y="712"/>
                  </a:cubicBezTo>
                  <a:cubicBezTo>
                    <a:pt x="15" y="711"/>
                    <a:pt x="18" y="711"/>
                    <a:pt x="21" y="711"/>
                  </a:cubicBezTo>
                  <a:cubicBezTo>
                    <a:pt x="29" y="711"/>
                    <a:pt x="29" y="711"/>
                    <a:pt x="29" y="711"/>
                  </a:cubicBezTo>
                  <a:cubicBezTo>
                    <a:pt x="30" y="711"/>
                    <a:pt x="30" y="711"/>
                    <a:pt x="31" y="711"/>
                  </a:cubicBezTo>
                  <a:cubicBezTo>
                    <a:pt x="32" y="711"/>
                    <a:pt x="34" y="711"/>
                    <a:pt x="34" y="710"/>
                  </a:cubicBezTo>
                  <a:cubicBezTo>
                    <a:pt x="34" y="709"/>
                    <a:pt x="34" y="709"/>
                    <a:pt x="34" y="709"/>
                  </a:cubicBezTo>
                  <a:cubicBezTo>
                    <a:pt x="34" y="703"/>
                    <a:pt x="34" y="703"/>
                    <a:pt x="34" y="703"/>
                  </a:cubicBezTo>
                  <a:cubicBezTo>
                    <a:pt x="34" y="701"/>
                    <a:pt x="35" y="697"/>
                    <a:pt x="36" y="695"/>
                  </a:cubicBezTo>
                  <a:cubicBezTo>
                    <a:pt x="37" y="694"/>
                    <a:pt x="38" y="693"/>
                    <a:pt x="38" y="693"/>
                  </a:cubicBezTo>
                  <a:cubicBezTo>
                    <a:pt x="39" y="693"/>
                    <a:pt x="39" y="693"/>
                    <a:pt x="40" y="694"/>
                  </a:cubicBezTo>
                  <a:cubicBezTo>
                    <a:pt x="40" y="695"/>
                    <a:pt x="41" y="695"/>
                    <a:pt x="42" y="695"/>
                  </a:cubicBezTo>
                  <a:cubicBezTo>
                    <a:pt x="42" y="695"/>
                    <a:pt x="43" y="695"/>
                    <a:pt x="43" y="695"/>
                  </a:cubicBezTo>
                  <a:cubicBezTo>
                    <a:pt x="44" y="694"/>
                    <a:pt x="45" y="694"/>
                    <a:pt x="46" y="694"/>
                  </a:cubicBezTo>
                  <a:cubicBezTo>
                    <a:pt x="46" y="694"/>
                    <a:pt x="47" y="694"/>
                    <a:pt x="48" y="695"/>
                  </a:cubicBezTo>
                  <a:cubicBezTo>
                    <a:pt x="48" y="695"/>
                    <a:pt x="49" y="696"/>
                    <a:pt x="50" y="696"/>
                  </a:cubicBezTo>
                  <a:cubicBezTo>
                    <a:pt x="51" y="696"/>
                    <a:pt x="51" y="696"/>
                    <a:pt x="51" y="696"/>
                  </a:cubicBezTo>
                  <a:cubicBezTo>
                    <a:pt x="51" y="695"/>
                    <a:pt x="51" y="695"/>
                    <a:pt x="51" y="695"/>
                  </a:cubicBezTo>
                  <a:cubicBezTo>
                    <a:pt x="52" y="695"/>
                    <a:pt x="52" y="695"/>
                    <a:pt x="52" y="695"/>
                  </a:cubicBezTo>
                  <a:cubicBezTo>
                    <a:pt x="54" y="695"/>
                    <a:pt x="55" y="696"/>
                    <a:pt x="56" y="697"/>
                  </a:cubicBezTo>
                  <a:cubicBezTo>
                    <a:pt x="56" y="697"/>
                    <a:pt x="56" y="697"/>
                    <a:pt x="56" y="697"/>
                  </a:cubicBezTo>
                  <a:cubicBezTo>
                    <a:pt x="56" y="697"/>
                    <a:pt x="56" y="697"/>
                    <a:pt x="56" y="697"/>
                  </a:cubicBezTo>
                  <a:cubicBezTo>
                    <a:pt x="57" y="697"/>
                    <a:pt x="58" y="698"/>
                    <a:pt x="59" y="698"/>
                  </a:cubicBezTo>
                  <a:cubicBezTo>
                    <a:pt x="60" y="698"/>
                    <a:pt x="61" y="697"/>
                    <a:pt x="62" y="697"/>
                  </a:cubicBezTo>
                  <a:cubicBezTo>
                    <a:pt x="62" y="697"/>
                    <a:pt x="62" y="697"/>
                    <a:pt x="62" y="697"/>
                  </a:cubicBezTo>
                  <a:cubicBezTo>
                    <a:pt x="62" y="697"/>
                    <a:pt x="62" y="697"/>
                    <a:pt x="62" y="697"/>
                  </a:cubicBezTo>
                  <a:cubicBezTo>
                    <a:pt x="62" y="696"/>
                    <a:pt x="63" y="696"/>
                    <a:pt x="65" y="696"/>
                  </a:cubicBezTo>
                  <a:cubicBezTo>
                    <a:pt x="66" y="696"/>
                    <a:pt x="68" y="696"/>
                    <a:pt x="69" y="697"/>
                  </a:cubicBezTo>
                  <a:cubicBezTo>
                    <a:pt x="69" y="697"/>
                    <a:pt x="69" y="697"/>
                    <a:pt x="69" y="697"/>
                  </a:cubicBezTo>
                  <a:cubicBezTo>
                    <a:pt x="70" y="697"/>
                    <a:pt x="70" y="697"/>
                    <a:pt x="70" y="697"/>
                  </a:cubicBezTo>
                  <a:cubicBezTo>
                    <a:pt x="73" y="697"/>
                    <a:pt x="77" y="698"/>
                    <a:pt x="78" y="698"/>
                  </a:cubicBezTo>
                  <a:cubicBezTo>
                    <a:pt x="78" y="698"/>
                    <a:pt x="78" y="698"/>
                    <a:pt x="78" y="698"/>
                  </a:cubicBezTo>
                  <a:cubicBezTo>
                    <a:pt x="78" y="698"/>
                    <a:pt x="78" y="698"/>
                    <a:pt x="78" y="698"/>
                  </a:cubicBezTo>
                  <a:cubicBezTo>
                    <a:pt x="80" y="698"/>
                    <a:pt x="82" y="700"/>
                    <a:pt x="82" y="701"/>
                  </a:cubicBezTo>
                  <a:cubicBezTo>
                    <a:pt x="83" y="702"/>
                    <a:pt x="86" y="704"/>
                    <a:pt x="88" y="704"/>
                  </a:cubicBezTo>
                  <a:cubicBezTo>
                    <a:pt x="89" y="704"/>
                    <a:pt x="92" y="704"/>
                    <a:pt x="93" y="704"/>
                  </a:cubicBezTo>
                  <a:cubicBezTo>
                    <a:pt x="94" y="704"/>
                    <a:pt x="95" y="704"/>
                    <a:pt x="96" y="704"/>
                  </a:cubicBezTo>
                  <a:cubicBezTo>
                    <a:pt x="102" y="704"/>
                    <a:pt x="102" y="704"/>
                    <a:pt x="102" y="704"/>
                  </a:cubicBezTo>
                  <a:cubicBezTo>
                    <a:pt x="104" y="704"/>
                    <a:pt x="105" y="703"/>
                    <a:pt x="105" y="703"/>
                  </a:cubicBezTo>
                  <a:cubicBezTo>
                    <a:pt x="106" y="702"/>
                    <a:pt x="106" y="702"/>
                    <a:pt x="106" y="702"/>
                  </a:cubicBezTo>
                  <a:cubicBezTo>
                    <a:pt x="106" y="702"/>
                    <a:pt x="106" y="702"/>
                    <a:pt x="106" y="702"/>
                  </a:cubicBezTo>
                  <a:cubicBezTo>
                    <a:pt x="106" y="701"/>
                    <a:pt x="107" y="699"/>
                    <a:pt x="109" y="699"/>
                  </a:cubicBezTo>
                  <a:cubicBezTo>
                    <a:pt x="109" y="699"/>
                    <a:pt x="109" y="699"/>
                    <a:pt x="109" y="699"/>
                  </a:cubicBezTo>
                  <a:cubicBezTo>
                    <a:pt x="109" y="699"/>
                    <a:pt x="109" y="699"/>
                    <a:pt x="109" y="699"/>
                  </a:cubicBezTo>
                  <a:cubicBezTo>
                    <a:pt x="110" y="698"/>
                    <a:pt x="112" y="698"/>
                    <a:pt x="113" y="698"/>
                  </a:cubicBezTo>
                  <a:cubicBezTo>
                    <a:pt x="114" y="697"/>
                    <a:pt x="115" y="697"/>
                    <a:pt x="116" y="696"/>
                  </a:cubicBezTo>
                  <a:cubicBezTo>
                    <a:pt x="117" y="696"/>
                    <a:pt x="120" y="695"/>
                    <a:pt x="123" y="694"/>
                  </a:cubicBezTo>
                  <a:cubicBezTo>
                    <a:pt x="123" y="694"/>
                    <a:pt x="123" y="694"/>
                    <a:pt x="123" y="694"/>
                  </a:cubicBezTo>
                  <a:cubicBezTo>
                    <a:pt x="124" y="694"/>
                    <a:pt x="124" y="694"/>
                    <a:pt x="124" y="694"/>
                  </a:cubicBezTo>
                  <a:cubicBezTo>
                    <a:pt x="124" y="694"/>
                    <a:pt x="125" y="694"/>
                    <a:pt x="126" y="694"/>
                  </a:cubicBezTo>
                  <a:cubicBezTo>
                    <a:pt x="126" y="694"/>
                    <a:pt x="127" y="694"/>
                    <a:pt x="128" y="694"/>
                  </a:cubicBezTo>
                  <a:cubicBezTo>
                    <a:pt x="128" y="694"/>
                    <a:pt x="129" y="694"/>
                    <a:pt x="130" y="694"/>
                  </a:cubicBezTo>
                  <a:cubicBezTo>
                    <a:pt x="130" y="694"/>
                    <a:pt x="130" y="694"/>
                    <a:pt x="130" y="694"/>
                  </a:cubicBezTo>
                  <a:cubicBezTo>
                    <a:pt x="130" y="694"/>
                    <a:pt x="130" y="694"/>
                    <a:pt x="130" y="694"/>
                  </a:cubicBezTo>
                  <a:cubicBezTo>
                    <a:pt x="131" y="695"/>
                    <a:pt x="132" y="697"/>
                    <a:pt x="132" y="698"/>
                  </a:cubicBezTo>
                  <a:cubicBezTo>
                    <a:pt x="131" y="699"/>
                    <a:pt x="131" y="699"/>
                    <a:pt x="131" y="699"/>
                  </a:cubicBezTo>
                  <a:cubicBezTo>
                    <a:pt x="132" y="699"/>
                    <a:pt x="132" y="699"/>
                    <a:pt x="132" y="699"/>
                  </a:cubicBezTo>
                  <a:cubicBezTo>
                    <a:pt x="132" y="700"/>
                    <a:pt x="134" y="702"/>
                    <a:pt x="136" y="703"/>
                  </a:cubicBezTo>
                  <a:cubicBezTo>
                    <a:pt x="136" y="703"/>
                    <a:pt x="136" y="703"/>
                    <a:pt x="136" y="703"/>
                  </a:cubicBezTo>
                  <a:cubicBezTo>
                    <a:pt x="136" y="703"/>
                    <a:pt x="136" y="703"/>
                    <a:pt x="136" y="703"/>
                  </a:cubicBezTo>
                  <a:cubicBezTo>
                    <a:pt x="137" y="703"/>
                    <a:pt x="138" y="703"/>
                    <a:pt x="140" y="703"/>
                  </a:cubicBezTo>
                  <a:cubicBezTo>
                    <a:pt x="141" y="703"/>
                    <a:pt x="142" y="703"/>
                    <a:pt x="143" y="703"/>
                  </a:cubicBezTo>
                  <a:cubicBezTo>
                    <a:pt x="145" y="703"/>
                    <a:pt x="148" y="701"/>
                    <a:pt x="148" y="701"/>
                  </a:cubicBezTo>
                  <a:cubicBezTo>
                    <a:pt x="150" y="699"/>
                    <a:pt x="152" y="698"/>
                    <a:pt x="154" y="698"/>
                  </a:cubicBezTo>
                  <a:cubicBezTo>
                    <a:pt x="155" y="698"/>
                    <a:pt x="157" y="697"/>
                    <a:pt x="157" y="697"/>
                  </a:cubicBezTo>
                  <a:cubicBezTo>
                    <a:pt x="158" y="694"/>
                    <a:pt x="158" y="693"/>
                    <a:pt x="157" y="692"/>
                  </a:cubicBezTo>
                  <a:cubicBezTo>
                    <a:pt x="157" y="692"/>
                    <a:pt x="157" y="692"/>
                    <a:pt x="157" y="692"/>
                  </a:cubicBezTo>
                  <a:cubicBezTo>
                    <a:pt x="157" y="692"/>
                    <a:pt x="157" y="692"/>
                    <a:pt x="157" y="692"/>
                  </a:cubicBezTo>
                  <a:cubicBezTo>
                    <a:pt x="156" y="691"/>
                    <a:pt x="155" y="689"/>
                    <a:pt x="155" y="687"/>
                  </a:cubicBezTo>
                  <a:cubicBezTo>
                    <a:pt x="155" y="686"/>
                    <a:pt x="155" y="684"/>
                    <a:pt x="156" y="683"/>
                  </a:cubicBezTo>
                  <a:cubicBezTo>
                    <a:pt x="157" y="683"/>
                    <a:pt x="158" y="682"/>
                    <a:pt x="158" y="681"/>
                  </a:cubicBezTo>
                  <a:cubicBezTo>
                    <a:pt x="158" y="681"/>
                    <a:pt x="158" y="681"/>
                    <a:pt x="158" y="681"/>
                  </a:cubicBezTo>
                  <a:cubicBezTo>
                    <a:pt x="158" y="680"/>
                    <a:pt x="158" y="680"/>
                    <a:pt x="158" y="680"/>
                  </a:cubicBezTo>
                  <a:cubicBezTo>
                    <a:pt x="158" y="679"/>
                    <a:pt x="158" y="679"/>
                    <a:pt x="158" y="678"/>
                  </a:cubicBezTo>
                  <a:cubicBezTo>
                    <a:pt x="157" y="677"/>
                    <a:pt x="157" y="675"/>
                    <a:pt x="157" y="674"/>
                  </a:cubicBezTo>
                  <a:cubicBezTo>
                    <a:pt x="157" y="674"/>
                    <a:pt x="157" y="674"/>
                    <a:pt x="157" y="674"/>
                  </a:cubicBezTo>
                  <a:cubicBezTo>
                    <a:pt x="157" y="673"/>
                    <a:pt x="157" y="673"/>
                    <a:pt x="157" y="673"/>
                  </a:cubicBezTo>
                  <a:cubicBezTo>
                    <a:pt x="156" y="673"/>
                    <a:pt x="156" y="671"/>
                    <a:pt x="155" y="670"/>
                  </a:cubicBezTo>
                  <a:cubicBezTo>
                    <a:pt x="155" y="669"/>
                    <a:pt x="155" y="668"/>
                    <a:pt x="154" y="667"/>
                  </a:cubicBezTo>
                  <a:cubicBezTo>
                    <a:pt x="153" y="665"/>
                    <a:pt x="153" y="662"/>
                    <a:pt x="153" y="659"/>
                  </a:cubicBezTo>
                  <a:cubicBezTo>
                    <a:pt x="153" y="658"/>
                    <a:pt x="151" y="654"/>
                    <a:pt x="150" y="654"/>
                  </a:cubicBezTo>
                  <a:cubicBezTo>
                    <a:pt x="149" y="652"/>
                    <a:pt x="147" y="650"/>
                    <a:pt x="147" y="648"/>
                  </a:cubicBezTo>
                  <a:cubicBezTo>
                    <a:pt x="147" y="648"/>
                    <a:pt x="147" y="648"/>
                    <a:pt x="147" y="648"/>
                  </a:cubicBezTo>
                  <a:cubicBezTo>
                    <a:pt x="147" y="647"/>
                    <a:pt x="147" y="647"/>
                    <a:pt x="147" y="647"/>
                  </a:cubicBezTo>
                  <a:cubicBezTo>
                    <a:pt x="146" y="647"/>
                    <a:pt x="146" y="646"/>
                    <a:pt x="145" y="645"/>
                  </a:cubicBezTo>
                  <a:cubicBezTo>
                    <a:pt x="145" y="644"/>
                    <a:pt x="144" y="643"/>
                    <a:pt x="144" y="642"/>
                  </a:cubicBezTo>
                  <a:cubicBezTo>
                    <a:pt x="143" y="640"/>
                    <a:pt x="142" y="637"/>
                    <a:pt x="142" y="634"/>
                  </a:cubicBezTo>
                  <a:cubicBezTo>
                    <a:pt x="142" y="632"/>
                    <a:pt x="142" y="629"/>
                    <a:pt x="143" y="626"/>
                  </a:cubicBezTo>
                  <a:cubicBezTo>
                    <a:pt x="143" y="626"/>
                    <a:pt x="143" y="626"/>
                    <a:pt x="143" y="626"/>
                  </a:cubicBezTo>
                  <a:cubicBezTo>
                    <a:pt x="143" y="625"/>
                    <a:pt x="143" y="625"/>
                    <a:pt x="143" y="625"/>
                  </a:cubicBezTo>
                  <a:cubicBezTo>
                    <a:pt x="143" y="624"/>
                    <a:pt x="141" y="623"/>
                    <a:pt x="139" y="623"/>
                  </a:cubicBezTo>
                  <a:cubicBezTo>
                    <a:pt x="136" y="624"/>
                    <a:pt x="132" y="624"/>
                    <a:pt x="130" y="624"/>
                  </a:cubicBezTo>
                  <a:cubicBezTo>
                    <a:pt x="129" y="624"/>
                    <a:pt x="126" y="623"/>
                    <a:pt x="124" y="621"/>
                  </a:cubicBezTo>
                  <a:cubicBezTo>
                    <a:pt x="122" y="620"/>
                    <a:pt x="120" y="616"/>
                    <a:pt x="118" y="613"/>
                  </a:cubicBezTo>
                  <a:cubicBezTo>
                    <a:pt x="116" y="611"/>
                    <a:pt x="115" y="607"/>
                    <a:pt x="115" y="605"/>
                  </a:cubicBezTo>
                  <a:cubicBezTo>
                    <a:pt x="115" y="603"/>
                    <a:pt x="116" y="600"/>
                    <a:pt x="118" y="598"/>
                  </a:cubicBezTo>
                  <a:cubicBezTo>
                    <a:pt x="119" y="596"/>
                    <a:pt x="119" y="592"/>
                    <a:pt x="119" y="589"/>
                  </a:cubicBezTo>
                  <a:cubicBezTo>
                    <a:pt x="119" y="588"/>
                    <a:pt x="120" y="586"/>
                    <a:pt x="120" y="584"/>
                  </a:cubicBezTo>
                  <a:cubicBezTo>
                    <a:pt x="120" y="582"/>
                    <a:pt x="120" y="580"/>
                    <a:pt x="120" y="579"/>
                  </a:cubicBezTo>
                  <a:cubicBezTo>
                    <a:pt x="121" y="576"/>
                    <a:pt x="119" y="574"/>
                    <a:pt x="117" y="573"/>
                  </a:cubicBezTo>
                  <a:cubicBezTo>
                    <a:pt x="117" y="573"/>
                    <a:pt x="117" y="573"/>
                    <a:pt x="117" y="573"/>
                  </a:cubicBezTo>
                  <a:cubicBezTo>
                    <a:pt x="117" y="572"/>
                    <a:pt x="115" y="572"/>
                    <a:pt x="112" y="572"/>
                  </a:cubicBezTo>
                  <a:cubicBezTo>
                    <a:pt x="112" y="572"/>
                    <a:pt x="110" y="572"/>
                    <a:pt x="110" y="572"/>
                  </a:cubicBezTo>
                  <a:cubicBezTo>
                    <a:pt x="108" y="572"/>
                    <a:pt x="107" y="571"/>
                    <a:pt x="105" y="571"/>
                  </a:cubicBezTo>
                  <a:cubicBezTo>
                    <a:pt x="104" y="571"/>
                    <a:pt x="103" y="571"/>
                    <a:pt x="102" y="571"/>
                  </a:cubicBezTo>
                  <a:cubicBezTo>
                    <a:pt x="102" y="571"/>
                    <a:pt x="102" y="571"/>
                    <a:pt x="102" y="571"/>
                  </a:cubicBezTo>
                  <a:cubicBezTo>
                    <a:pt x="102" y="571"/>
                    <a:pt x="102" y="571"/>
                    <a:pt x="102" y="571"/>
                  </a:cubicBezTo>
                  <a:cubicBezTo>
                    <a:pt x="102" y="571"/>
                    <a:pt x="101" y="570"/>
                    <a:pt x="100" y="569"/>
                  </a:cubicBezTo>
                  <a:cubicBezTo>
                    <a:pt x="99" y="569"/>
                    <a:pt x="98" y="568"/>
                    <a:pt x="98" y="568"/>
                  </a:cubicBezTo>
                  <a:cubicBezTo>
                    <a:pt x="97" y="567"/>
                    <a:pt x="96" y="566"/>
                    <a:pt x="95" y="565"/>
                  </a:cubicBezTo>
                  <a:cubicBezTo>
                    <a:pt x="93" y="564"/>
                    <a:pt x="92" y="564"/>
                    <a:pt x="91" y="563"/>
                  </a:cubicBezTo>
                  <a:cubicBezTo>
                    <a:pt x="91" y="563"/>
                    <a:pt x="91" y="563"/>
                    <a:pt x="91" y="563"/>
                  </a:cubicBezTo>
                  <a:cubicBezTo>
                    <a:pt x="91" y="563"/>
                    <a:pt x="91" y="563"/>
                    <a:pt x="91" y="563"/>
                  </a:cubicBezTo>
                  <a:cubicBezTo>
                    <a:pt x="90" y="562"/>
                    <a:pt x="89" y="560"/>
                    <a:pt x="88" y="559"/>
                  </a:cubicBezTo>
                  <a:cubicBezTo>
                    <a:pt x="88" y="558"/>
                    <a:pt x="88" y="557"/>
                    <a:pt x="88" y="556"/>
                  </a:cubicBezTo>
                  <a:cubicBezTo>
                    <a:pt x="88" y="554"/>
                    <a:pt x="89" y="552"/>
                    <a:pt x="89" y="551"/>
                  </a:cubicBezTo>
                  <a:cubicBezTo>
                    <a:pt x="89" y="549"/>
                    <a:pt x="89" y="549"/>
                    <a:pt x="89" y="549"/>
                  </a:cubicBezTo>
                  <a:cubicBezTo>
                    <a:pt x="90" y="547"/>
                    <a:pt x="91" y="545"/>
                    <a:pt x="92" y="542"/>
                  </a:cubicBezTo>
                  <a:cubicBezTo>
                    <a:pt x="93" y="541"/>
                    <a:pt x="95" y="538"/>
                    <a:pt x="96" y="537"/>
                  </a:cubicBezTo>
                  <a:cubicBezTo>
                    <a:pt x="96" y="537"/>
                    <a:pt x="96" y="537"/>
                    <a:pt x="96" y="537"/>
                  </a:cubicBezTo>
                  <a:cubicBezTo>
                    <a:pt x="96" y="537"/>
                    <a:pt x="96" y="537"/>
                    <a:pt x="96" y="537"/>
                  </a:cubicBezTo>
                  <a:cubicBezTo>
                    <a:pt x="96" y="536"/>
                    <a:pt x="98" y="535"/>
                    <a:pt x="99" y="534"/>
                  </a:cubicBezTo>
                  <a:cubicBezTo>
                    <a:pt x="100" y="533"/>
                    <a:pt x="100" y="533"/>
                    <a:pt x="101" y="532"/>
                  </a:cubicBezTo>
                  <a:cubicBezTo>
                    <a:pt x="102" y="532"/>
                    <a:pt x="104" y="530"/>
                    <a:pt x="106" y="529"/>
                  </a:cubicBezTo>
                  <a:cubicBezTo>
                    <a:pt x="107" y="528"/>
                    <a:pt x="108" y="527"/>
                    <a:pt x="109" y="527"/>
                  </a:cubicBezTo>
                  <a:cubicBezTo>
                    <a:pt x="112" y="525"/>
                    <a:pt x="114" y="522"/>
                    <a:pt x="114" y="521"/>
                  </a:cubicBezTo>
                  <a:cubicBezTo>
                    <a:pt x="115" y="519"/>
                    <a:pt x="117" y="517"/>
                    <a:pt x="118" y="516"/>
                  </a:cubicBezTo>
                  <a:cubicBezTo>
                    <a:pt x="118" y="516"/>
                    <a:pt x="118" y="516"/>
                    <a:pt x="118" y="516"/>
                  </a:cubicBezTo>
                  <a:cubicBezTo>
                    <a:pt x="118" y="516"/>
                    <a:pt x="118" y="516"/>
                    <a:pt x="118" y="516"/>
                  </a:cubicBezTo>
                  <a:cubicBezTo>
                    <a:pt x="119" y="516"/>
                    <a:pt x="119" y="516"/>
                    <a:pt x="120" y="514"/>
                  </a:cubicBezTo>
                  <a:cubicBezTo>
                    <a:pt x="120" y="514"/>
                    <a:pt x="121" y="513"/>
                    <a:pt x="121" y="513"/>
                  </a:cubicBezTo>
                  <a:cubicBezTo>
                    <a:pt x="121" y="513"/>
                    <a:pt x="121" y="513"/>
                    <a:pt x="121" y="513"/>
                  </a:cubicBezTo>
                  <a:cubicBezTo>
                    <a:pt x="121" y="511"/>
                    <a:pt x="122" y="510"/>
                    <a:pt x="123" y="508"/>
                  </a:cubicBezTo>
                  <a:cubicBezTo>
                    <a:pt x="123" y="508"/>
                    <a:pt x="124" y="507"/>
                    <a:pt x="124" y="507"/>
                  </a:cubicBezTo>
                  <a:cubicBezTo>
                    <a:pt x="126" y="505"/>
                    <a:pt x="128" y="503"/>
                    <a:pt x="130" y="502"/>
                  </a:cubicBezTo>
                  <a:cubicBezTo>
                    <a:pt x="131" y="501"/>
                    <a:pt x="133" y="500"/>
                    <a:pt x="135" y="499"/>
                  </a:cubicBezTo>
                  <a:cubicBezTo>
                    <a:pt x="137" y="498"/>
                    <a:pt x="138" y="497"/>
                    <a:pt x="140" y="496"/>
                  </a:cubicBezTo>
                  <a:cubicBezTo>
                    <a:pt x="143" y="496"/>
                    <a:pt x="145" y="495"/>
                    <a:pt x="147" y="495"/>
                  </a:cubicBezTo>
                  <a:cubicBezTo>
                    <a:pt x="149" y="496"/>
                    <a:pt x="150" y="497"/>
                    <a:pt x="150" y="499"/>
                  </a:cubicBezTo>
                  <a:cubicBezTo>
                    <a:pt x="150" y="499"/>
                    <a:pt x="150" y="499"/>
                    <a:pt x="150" y="499"/>
                  </a:cubicBezTo>
                  <a:cubicBezTo>
                    <a:pt x="150" y="499"/>
                    <a:pt x="150" y="499"/>
                    <a:pt x="150" y="499"/>
                  </a:cubicBezTo>
                  <a:cubicBezTo>
                    <a:pt x="150" y="500"/>
                    <a:pt x="150" y="501"/>
                    <a:pt x="151" y="502"/>
                  </a:cubicBezTo>
                  <a:cubicBezTo>
                    <a:pt x="151" y="503"/>
                    <a:pt x="151" y="504"/>
                    <a:pt x="152" y="505"/>
                  </a:cubicBezTo>
                  <a:cubicBezTo>
                    <a:pt x="152" y="506"/>
                    <a:pt x="152" y="507"/>
                    <a:pt x="153" y="509"/>
                  </a:cubicBezTo>
                  <a:cubicBezTo>
                    <a:pt x="154" y="510"/>
                    <a:pt x="154" y="510"/>
                    <a:pt x="154" y="510"/>
                  </a:cubicBezTo>
                  <a:cubicBezTo>
                    <a:pt x="155" y="511"/>
                    <a:pt x="155" y="511"/>
                    <a:pt x="155" y="511"/>
                  </a:cubicBezTo>
                  <a:cubicBezTo>
                    <a:pt x="158" y="512"/>
                    <a:pt x="159" y="513"/>
                    <a:pt x="160" y="513"/>
                  </a:cubicBezTo>
                  <a:cubicBezTo>
                    <a:pt x="165" y="513"/>
                    <a:pt x="167" y="512"/>
                    <a:pt x="169" y="512"/>
                  </a:cubicBezTo>
                  <a:cubicBezTo>
                    <a:pt x="170" y="511"/>
                    <a:pt x="171" y="511"/>
                    <a:pt x="173" y="510"/>
                  </a:cubicBezTo>
                  <a:cubicBezTo>
                    <a:pt x="175" y="510"/>
                    <a:pt x="176" y="510"/>
                    <a:pt x="177" y="509"/>
                  </a:cubicBezTo>
                  <a:cubicBezTo>
                    <a:pt x="179" y="508"/>
                    <a:pt x="184" y="508"/>
                    <a:pt x="186" y="508"/>
                  </a:cubicBezTo>
                  <a:cubicBezTo>
                    <a:pt x="188" y="508"/>
                    <a:pt x="190" y="508"/>
                    <a:pt x="191" y="507"/>
                  </a:cubicBezTo>
                  <a:cubicBezTo>
                    <a:pt x="193" y="507"/>
                    <a:pt x="195" y="507"/>
                    <a:pt x="196" y="507"/>
                  </a:cubicBezTo>
                  <a:cubicBezTo>
                    <a:pt x="198" y="506"/>
                    <a:pt x="204" y="505"/>
                    <a:pt x="207" y="505"/>
                  </a:cubicBezTo>
                  <a:cubicBezTo>
                    <a:pt x="208" y="505"/>
                    <a:pt x="210" y="504"/>
                    <a:pt x="211" y="504"/>
                  </a:cubicBezTo>
                  <a:cubicBezTo>
                    <a:pt x="212" y="503"/>
                    <a:pt x="213" y="503"/>
                    <a:pt x="214" y="503"/>
                  </a:cubicBezTo>
                  <a:cubicBezTo>
                    <a:pt x="214" y="503"/>
                    <a:pt x="214" y="503"/>
                    <a:pt x="214" y="503"/>
                  </a:cubicBezTo>
                  <a:cubicBezTo>
                    <a:pt x="214" y="503"/>
                    <a:pt x="214" y="503"/>
                    <a:pt x="214" y="503"/>
                  </a:cubicBezTo>
                  <a:cubicBezTo>
                    <a:pt x="216" y="502"/>
                    <a:pt x="217" y="499"/>
                    <a:pt x="217" y="498"/>
                  </a:cubicBezTo>
                  <a:cubicBezTo>
                    <a:pt x="217" y="496"/>
                    <a:pt x="218" y="494"/>
                    <a:pt x="220" y="492"/>
                  </a:cubicBezTo>
                  <a:cubicBezTo>
                    <a:pt x="220" y="492"/>
                    <a:pt x="220" y="492"/>
                    <a:pt x="220" y="492"/>
                  </a:cubicBezTo>
                  <a:cubicBezTo>
                    <a:pt x="220" y="492"/>
                    <a:pt x="220" y="492"/>
                    <a:pt x="220" y="492"/>
                  </a:cubicBezTo>
                  <a:cubicBezTo>
                    <a:pt x="221" y="491"/>
                    <a:pt x="223" y="489"/>
                    <a:pt x="227" y="486"/>
                  </a:cubicBezTo>
                  <a:cubicBezTo>
                    <a:pt x="230" y="484"/>
                    <a:pt x="233" y="481"/>
                    <a:pt x="233" y="480"/>
                  </a:cubicBezTo>
                  <a:cubicBezTo>
                    <a:pt x="235" y="477"/>
                    <a:pt x="236" y="474"/>
                    <a:pt x="236" y="473"/>
                  </a:cubicBezTo>
                  <a:cubicBezTo>
                    <a:pt x="237" y="472"/>
                    <a:pt x="237" y="471"/>
                    <a:pt x="237" y="469"/>
                  </a:cubicBezTo>
                  <a:cubicBezTo>
                    <a:pt x="238" y="468"/>
                    <a:pt x="238" y="467"/>
                    <a:pt x="239" y="466"/>
                  </a:cubicBezTo>
                  <a:cubicBezTo>
                    <a:pt x="239" y="465"/>
                    <a:pt x="241" y="462"/>
                    <a:pt x="244" y="461"/>
                  </a:cubicBezTo>
                  <a:cubicBezTo>
                    <a:pt x="244" y="461"/>
                    <a:pt x="244" y="461"/>
                    <a:pt x="244" y="461"/>
                  </a:cubicBezTo>
                  <a:cubicBezTo>
                    <a:pt x="244" y="461"/>
                    <a:pt x="244" y="461"/>
                    <a:pt x="244" y="461"/>
                  </a:cubicBezTo>
                  <a:cubicBezTo>
                    <a:pt x="245" y="460"/>
                    <a:pt x="247" y="459"/>
                    <a:pt x="249" y="458"/>
                  </a:cubicBezTo>
                  <a:cubicBezTo>
                    <a:pt x="251" y="457"/>
                    <a:pt x="252" y="456"/>
                    <a:pt x="253" y="456"/>
                  </a:cubicBezTo>
                  <a:cubicBezTo>
                    <a:pt x="254" y="455"/>
                    <a:pt x="256" y="454"/>
                    <a:pt x="258" y="453"/>
                  </a:cubicBezTo>
                  <a:cubicBezTo>
                    <a:pt x="259" y="452"/>
                    <a:pt x="261" y="452"/>
                    <a:pt x="262" y="451"/>
                  </a:cubicBezTo>
                  <a:cubicBezTo>
                    <a:pt x="263" y="451"/>
                    <a:pt x="263" y="451"/>
                    <a:pt x="263" y="451"/>
                  </a:cubicBezTo>
                  <a:cubicBezTo>
                    <a:pt x="263" y="451"/>
                    <a:pt x="263" y="451"/>
                    <a:pt x="263" y="451"/>
                  </a:cubicBezTo>
                  <a:cubicBezTo>
                    <a:pt x="265" y="449"/>
                    <a:pt x="268" y="448"/>
                    <a:pt x="270" y="448"/>
                  </a:cubicBezTo>
                  <a:cubicBezTo>
                    <a:pt x="270" y="448"/>
                    <a:pt x="270" y="448"/>
                    <a:pt x="270" y="448"/>
                  </a:cubicBezTo>
                  <a:cubicBezTo>
                    <a:pt x="270" y="447"/>
                    <a:pt x="270" y="447"/>
                    <a:pt x="270" y="447"/>
                  </a:cubicBezTo>
                  <a:cubicBezTo>
                    <a:pt x="271" y="447"/>
                    <a:pt x="274" y="445"/>
                    <a:pt x="275" y="443"/>
                  </a:cubicBezTo>
                  <a:cubicBezTo>
                    <a:pt x="276" y="441"/>
                    <a:pt x="278" y="439"/>
                    <a:pt x="279" y="438"/>
                  </a:cubicBezTo>
                  <a:cubicBezTo>
                    <a:pt x="279" y="438"/>
                    <a:pt x="279" y="438"/>
                    <a:pt x="279" y="438"/>
                  </a:cubicBezTo>
                  <a:cubicBezTo>
                    <a:pt x="280" y="438"/>
                    <a:pt x="280" y="438"/>
                    <a:pt x="280" y="438"/>
                  </a:cubicBezTo>
                  <a:cubicBezTo>
                    <a:pt x="280" y="437"/>
                    <a:pt x="281" y="436"/>
                    <a:pt x="282" y="435"/>
                  </a:cubicBezTo>
                  <a:cubicBezTo>
                    <a:pt x="283" y="433"/>
                    <a:pt x="284" y="432"/>
                    <a:pt x="285" y="431"/>
                  </a:cubicBezTo>
                  <a:cubicBezTo>
                    <a:pt x="285" y="431"/>
                    <a:pt x="285" y="431"/>
                    <a:pt x="285" y="431"/>
                  </a:cubicBezTo>
                  <a:cubicBezTo>
                    <a:pt x="287" y="428"/>
                    <a:pt x="288" y="424"/>
                    <a:pt x="289" y="422"/>
                  </a:cubicBezTo>
                  <a:cubicBezTo>
                    <a:pt x="290" y="420"/>
                    <a:pt x="292" y="416"/>
                    <a:pt x="293" y="413"/>
                  </a:cubicBezTo>
                  <a:cubicBezTo>
                    <a:pt x="294" y="410"/>
                    <a:pt x="295" y="406"/>
                    <a:pt x="297" y="403"/>
                  </a:cubicBezTo>
                  <a:cubicBezTo>
                    <a:pt x="298" y="400"/>
                    <a:pt x="301" y="397"/>
                    <a:pt x="303" y="396"/>
                  </a:cubicBezTo>
                  <a:cubicBezTo>
                    <a:pt x="311" y="393"/>
                    <a:pt x="311" y="393"/>
                    <a:pt x="311" y="393"/>
                  </a:cubicBezTo>
                  <a:cubicBezTo>
                    <a:pt x="313" y="393"/>
                    <a:pt x="316" y="392"/>
                    <a:pt x="317" y="391"/>
                  </a:cubicBezTo>
                  <a:cubicBezTo>
                    <a:pt x="325" y="388"/>
                    <a:pt x="325" y="388"/>
                    <a:pt x="325" y="388"/>
                  </a:cubicBezTo>
                  <a:cubicBezTo>
                    <a:pt x="327" y="387"/>
                    <a:pt x="329" y="386"/>
                    <a:pt x="329" y="386"/>
                  </a:cubicBezTo>
                  <a:cubicBezTo>
                    <a:pt x="330" y="386"/>
                    <a:pt x="330" y="386"/>
                    <a:pt x="330" y="386"/>
                  </a:cubicBezTo>
                  <a:cubicBezTo>
                    <a:pt x="330" y="384"/>
                    <a:pt x="330" y="384"/>
                    <a:pt x="330" y="384"/>
                  </a:cubicBezTo>
                  <a:cubicBezTo>
                    <a:pt x="329" y="383"/>
                    <a:pt x="329" y="382"/>
                    <a:pt x="329" y="381"/>
                  </a:cubicBezTo>
                  <a:cubicBezTo>
                    <a:pt x="329" y="381"/>
                    <a:pt x="329" y="380"/>
                    <a:pt x="329" y="380"/>
                  </a:cubicBezTo>
                  <a:cubicBezTo>
                    <a:pt x="329" y="380"/>
                    <a:pt x="329" y="380"/>
                    <a:pt x="329" y="380"/>
                  </a:cubicBezTo>
                  <a:cubicBezTo>
                    <a:pt x="328" y="380"/>
                    <a:pt x="328" y="380"/>
                    <a:pt x="328" y="380"/>
                  </a:cubicBezTo>
                  <a:cubicBezTo>
                    <a:pt x="327" y="378"/>
                    <a:pt x="327" y="377"/>
                    <a:pt x="326" y="377"/>
                  </a:cubicBezTo>
                  <a:cubicBezTo>
                    <a:pt x="326" y="376"/>
                    <a:pt x="326" y="376"/>
                    <a:pt x="326" y="376"/>
                  </a:cubicBezTo>
                  <a:cubicBezTo>
                    <a:pt x="326" y="376"/>
                    <a:pt x="326" y="376"/>
                    <a:pt x="326" y="376"/>
                  </a:cubicBezTo>
                  <a:cubicBezTo>
                    <a:pt x="326" y="376"/>
                    <a:pt x="325" y="375"/>
                    <a:pt x="325" y="375"/>
                  </a:cubicBezTo>
                  <a:cubicBezTo>
                    <a:pt x="325" y="375"/>
                    <a:pt x="325" y="375"/>
                    <a:pt x="325" y="375"/>
                  </a:cubicBezTo>
                  <a:cubicBezTo>
                    <a:pt x="325" y="375"/>
                    <a:pt x="326" y="374"/>
                    <a:pt x="327" y="373"/>
                  </a:cubicBezTo>
                  <a:cubicBezTo>
                    <a:pt x="328" y="373"/>
                    <a:pt x="328" y="373"/>
                    <a:pt x="328" y="373"/>
                  </a:cubicBezTo>
                  <a:cubicBezTo>
                    <a:pt x="328" y="373"/>
                    <a:pt x="328" y="373"/>
                    <a:pt x="328" y="373"/>
                  </a:cubicBezTo>
                  <a:cubicBezTo>
                    <a:pt x="329" y="371"/>
                    <a:pt x="330" y="370"/>
                    <a:pt x="332" y="369"/>
                  </a:cubicBezTo>
                  <a:cubicBezTo>
                    <a:pt x="332" y="369"/>
                    <a:pt x="332" y="369"/>
                    <a:pt x="332" y="369"/>
                  </a:cubicBezTo>
                  <a:cubicBezTo>
                    <a:pt x="332" y="368"/>
                    <a:pt x="332" y="368"/>
                    <a:pt x="332" y="368"/>
                  </a:cubicBezTo>
                  <a:cubicBezTo>
                    <a:pt x="333" y="368"/>
                    <a:pt x="335" y="365"/>
                    <a:pt x="336" y="364"/>
                  </a:cubicBezTo>
                  <a:cubicBezTo>
                    <a:pt x="336" y="363"/>
                    <a:pt x="336" y="363"/>
                    <a:pt x="336" y="363"/>
                  </a:cubicBezTo>
                  <a:cubicBezTo>
                    <a:pt x="337" y="362"/>
                    <a:pt x="338" y="361"/>
                    <a:pt x="338" y="361"/>
                  </a:cubicBezTo>
                  <a:cubicBezTo>
                    <a:pt x="339" y="361"/>
                    <a:pt x="341" y="360"/>
                    <a:pt x="342" y="358"/>
                  </a:cubicBezTo>
                  <a:cubicBezTo>
                    <a:pt x="343" y="357"/>
                    <a:pt x="346" y="355"/>
                    <a:pt x="348" y="352"/>
                  </a:cubicBezTo>
                  <a:cubicBezTo>
                    <a:pt x="349" y="351"/>
                    <a:pt x="352" y="348"/>
                    <a:pt x="354" y="347"/>
                  </a:cubicBezTo>
                  <a:cubicBezTo>
                    <a:pt x="355" y="347"/>
                    <a:pt x="355" y="346"/>
                    <a:pt x="356" y="346"/>
                  </a:cubicBezTo>
                  <a:cubicBezTo>
                    <a:pt x="358" y="345"/>
                    <a:pt x="359" y="345"/>
                    <a:pt x="359" y="344"/>
                  </a:cubicBezTo>
                  <a:cubicBezTo>
                    <a:pt x="364" y="340"/>
                    <a:pt x="364" y="340"/>
                    <a:pt x="364" y="340"/>
                  </a:cubicBezTo>
                  <a:cubicBezTo>
                    <a:pt x="365" y="340"/>
                    <a:pt x="365" y="339"/>
                    <a:pt x="366" y="339"/>
                  </a:cubicBezTo>
                  <a:cubicBezTo>
                    <a:pt x="367" y="338"/>
                    <a:pt x="367" y="338"/>
                    <a:pt x="367" y="338"/>
                  </a:cubicBezTo>
                  <a:cubicBezTo>
                    <a:pt x="366" y="337"/>
                    <a:pt x="366" y="337"/>
                    <a:pt x="366" y="337"/>
                  </a:cubicBezTo>
                  <a:cubicBezTo>
                    <a:pt x="366" y="337"/>
                    <a:pt x="366" y="337"/>
                    <a:pt x="366" y="337"/>
                  </a:cubicBezTo>
                  <a:cubicBezTo>
                    <a:pt x="365" y="336"/>
                    <a:pt x="365" y="336"/>
                    <a:pt x="364" y="335"/>
                  </a:cubicBezTo>
                  <a:cubicBezTo>
                    <a:pt x="364" y="334"/>
                    <a:pt x="363" y="333"/>
                    <a:pt x="362" y="332"/>
                  </a:cubicBezTo>
                  <a:cubicBezTo>
                    <a:pt x="361" y="332"/>
                    <a:pt x="361" y="331"/>
                    <a:pt x="361" y="330"/>
                  </a:cubicBezTo>
                  <a:cubicBezTo>
                    <a:pt x="361" y="330"/>
                    <a:pt x="361" y="329"/>
                    <a:pt x="362" y="328"/>
                  </a:cubicBezTo>
                  <a:cubicBezTo>
                    <a:pt x="362" y="328"/>
                    <a:pt x="362" y="328"/>
                    <a:pt x="362" y="328"/>
                  </a:cubicBezTo>
                  <a:cubicBezTo>
                    <a:pt x="363" y="327"/>
                    <a:pt x="363" y="327"/>
                    <a:pt x="363" y="327"/>
                  </a:cubicBezTo>
                  <a:cubicBezTo>
                    <a:pt x="363" y="325"/>
                    <a:pt x="364" y="324"/>
                    <a:pt x="364" y="324"/>
                  </a:cubicBezTo>
                  <a:cubicBezTo>
                    <a:pt x="364" y="324"/>
                    <a:pt x="364" y="321"/>
                    <a:pt x="365" y="320"/>
                  </a:cubicBezTo>
                  <a:cubicBezTo>
                    <a:pt x="366" y="317"/>
                    <a:pt x="367" y="314"/>
                    <a:pt x="366" y="313"/>
                  </a:cubicBezTo>
                  <a:cubicBezTo>
                    <a:pt x="366" y="313"/>
                    <a:pt x="366" y="313"/>
                    <a:pt x="366" y="313"/>
                  </a:cubicBezTo>
                  <a:cubicBezTo>
                    <a:pt x="366" y="312"/>
                    <a:pt x="366" y="312"/>
                    <a:pt x="366" y="312"/>
                  </a:cubicBezTo>
                  <a:cubicBezTo>
                    <a:pt x="366" y="312"/>
                    <a:pt x="365" y="311"/>
                    <a:pt x="364" y="310"/>
                  </a:cubicBezTo>
                  <a:cubicBezTo>
                    <a:pt x="364" y="309"/>
                    <a:pt x="364" y="308"/>
                    <a:pt x="363" y="308"/>
                  </a:cubicBezTo>
                  <a:cubicBezTo>
                    <a:pt x="363" y="306"/>
                    <a:pt x="363" y="304"/>
                    <a:pt x="362" y="303"/>
                  </a:cubicBezTo>
                  <a:cubicBezTo>
                    <a:pt x="362" y="301"/>
                    <a:pt x="362" y="301"/>
                    <a:pt x="362" y="301"/>
                  </a:cubicBezTo>
                  <a:cubicBezTo>
                    <a:pt x="363" y="298"/>
                    <a:pt x="363" y="298"/>
                    <a:pt x="363" y="298"/>
                  </a:cubicBezTo>
                  <a:cubicBezTo>
                    <a:pt x="364" y="297"/>
                    <a:pt x="365" y="296"/>
                    <a:pt x="366" y="296"/>
                  </a:cubicBezTo>
                  <a:cubicBezTo>
                    <a:pt x="367" y="295"/>
                    <a:pt x="367" y="294"/>
                    <a:pt x="368" y="294"/>
                  </a:cubicBezTo>
                  <a:cubicBezTo>
                    <a:pt x="369" y="293"/>
                    <a:pt x="370" y="292"/>
                    <a:pt x="371" y="292"/>
                  </a:cubicBezTo>
                  <a:cubicBezTo>
                    <a:pt x="371" y="291"/>
                    <a:pt x="371" y="291"/>
                    <a:pt x="371" y="291"/>
                  </a:cubicBezTo>
                  <a:cubicBezTo>
                    <a:pt x="371" y="291"/>
                    <a:pt x="371" y="291"/>
                    <a:pt x="371" y="291"/>
                  </a:cubicBezTo>
                  <a:cubicBezTo>
                    <a:pt x="372" y="291"/>
                    <a:pt x="372" y="290"/>
                    <a:pt x="373" y="290"/>
                  </a:cubicBezTo>
                  <a:cubicBezTo>
                    <a:pt x="374" y="290"/>
                    <a:pt x="375" y="290"/>
                    <a:pt x="376" y="289"/>
                  </a:cubicBezTo>
                  <a:cubicBezTo>
                    <a:pt x="377" y="288"/>
                    <a:pt x="378" y="287"/>
                    <a:pt x="380" y="287"/>
                  </a:cubicBezTo>
                  <a:cubicBezTo>
                    <a:pt x="383" y="286"/>
                    <a:pt x="385" y="285"/>
                    <a:pt x="385" y="284"/>
                  </a:cubicBezTo>
                  <a:cubicBezTo>
                    <a:pt x="386" y="284"/>
                    <a:pt x="388" y="283"/>
                    <a:pt x="389" y="283"/>
                  </a:cubicBezTo>
                  <a:cubicBezTo>
                    <a:pt x="390" y="283"/>
                    <a:pt x="390" y="283"/>
                    <a:pt x="391" y="283"/>
                  </a:cubicBezTo>
                  <a:cubicBezTo>
                    <a:pt x="391" y="283"/>
                    <a:pt x="391" y="283"/>
                    <a:pt x="391" y="283"/>
                  </a:cubicBezTo>
                  <a:cubicBezTo>
                    <a:pt x="391" y="283"/>
                    <a:pt x="391" y="283"/>
                    <a:pt x="391" y="283"/>
                  </a:cubicBezTo>
                  <a:cubicBezTo>
                    <a:pt x="393" y="283"/>
                    <a:pt x="395" y="283"/>
                    <a:pt x="396" y="281"/>
                  </a:cubicBezTo>
                  <a:cubicBezTo>
                    <a:pt x="397" y="281"/>
                    <a:pt x="399" y="280"/>
                    <a:pt x="401" y="279"/>
                  </a:cubicBezTo>
                  <a:cubicBezTo>
                    <a:pt x="401" y="279"/>
                    <a:pt x="401" y="279"/>
                    <a:pt x="401" y="279"/>
                  </a:cubicBezTo>
                  <a:cubicBezTo>
                    <a:pt x="401" y="279"/>
                    <a:pt x="401" y="279"/>
                    <a:pt x="401" y="279"/>
                  </a:cubicBezTo>
                  <a:cubicBezTo>
                    <a:pt x="401" y="278"/>
                    <a:pt x="401" y="278"/>
                    <a:pt x="402" y="278"/>
                  </a:cubicBezTo>
                  <a:cubicBezTo>
                    <a:pt x="402" y="278"/>
                    <a:pt x="402" y="278"/>
                    <a:pt x="402" y="278"/>
                  </a:cubicBezTo>
                  <a:cubicBezTo>
                    <a:pt x="402" y="277"/>
                    <a:pt x="402" y="277"/>
                    <a:pt x="402" y="277"/>
                  </a:cubicBezTo>
                  <a:cubicBezTo>
                    <a:pt x="402" y="277"/>
                    <a:pt x="403" y="276"/>
                    <a:pt x="403" y="275"/>
                  </a:cubicBezTo>
                  <a:cubicBezTo>
                    <a:pt x="403" y="275"/>
                    <a:pt x="403" y="275"/>
                    <a:pt x="403" y="275"/>
                  </a:cubicBezTo>
                  <a:cubicBezTo>
                    <a:pt x="403" y="274"/>
                    <a:pt x="403" y="274"/>
                    <a:pt x="403" y="274"/>
                  </a:cubicBezTo>
                  <a:cubicBezTo>
                    <a:pt x="403" y="272"/>
                    <a:pt x="403" y="271"/>
                    <a:pt x="402" y="269"/>
                  </a:cubicBezTo>
                  <a:cubicBezTo>
                    <a:pt x="402" y="269"/>
                    <a:pt x="402" y="269"/>
                    <a:pt x="402" y="269"/>
                  </a:cubicBezTo>
                  <a:cubicBezTo>
                    <a:pt x="400" y="267"/>
                    <a:pt x="400" y="267"/>
                    <a:pt x="400" y="267"/>
                  </a:cubicBezTo>
                  <a:cubicBezTo>
                    <a:pt x="397" y="266"/>
                    <a:pt x="397" y="266"/>
                    <a:pt x="397" y="266"/>
                  </a:cubicBezTo>
                  <a:cubicBezTo>
                    <a:pt x="397" y="266"/>
                    <a:pt x="397" y="266"/>
                    <a:pt x="397" y="266"/>
                  </a:cubicBezTo>
                  <a:cubicBezTo>
                    <a:pt x="395" y="266"/>
                    <a:pt x="392" y="264"/>
                    <a:pt x="391" y="264"/>
                  </a:cubicBezTo>
                  <a:cubicBezTo>
                    <a:pt x="391" y="263"/>
                    <a:pt x="390" y="263"/>
                    <a:pt x="388" y="263"/>
                  </a:cubicBezTo>
                  <a:cubicBezTo>
                    <a:pt x="383" y="263"/>
                    <a:pt x="383" y="263"/>
                    <a:pt x="383" y="263"/>
                  </a:cubicBezTo>
                  <a:cubicBezTo>
                    <a:pt x="383" y="263"/>
                    <a:pt x="383" y="263"/>
                    <a:pt x="383" y="263"/>
                  </a:cubicBezTo>
                  <a:cubicBezTo>
                    <a:pt x="383" y="263"/>
                    <a:pt x="382" y="264"/>
                    <a:pt x="381" y="264"/>
                  </a:cubicBezTo>
                  <a:cubicBezTo>
                    <a:pt x="381" y="264"/>
                    <a:pt x="380" y="263"/>
                    <a:pt x="380" y="263"/>
                  </a:cubicBezTo>
                  <a:cubicBezTo>
                    <a:pt x="380" y="263"/>
                    <a:pt x="380" y="263"/>
                    <a:pt x="380" y="263"/>
                  </a:cubicBezTo>
                  <a:cubicBezTo>
                    <a:pt x="379" y="263"/>
                    <a:pt x="379" y="263"/>
                    <a:pt x="379" y="263"/>
                  </a:cubicBezTo>
                  <a:cubicBezTo>
                    <a:pt x="378" y="263"/>
                    <a:pt x="376" y="262"/>
                    <a:pt x="374" y="261"/>
                  </a:cubicBezTo>
                  <a:cubicBezTo>
                    <a:pt x="373" y="261"/>
                    <a:pt x="372" y="259"/>
                    <a:pt x="371" y="257"/>
                  </a:cubicBezTo>
                  <a:cubicBezTo>
                    <a:pt x="371" y="241"/>
                    <a:pt x="371" y="241"/>
                    <a:pt x="371" y="241"/>
                  </a:cubicBezTo>
                  <a:cubicBezTo>
                    <a:pt x="369" y="242"/>
                    <a:pt x="369" y="242"/>
                    <a:pt x="369" y="242"/>
                  </a:cubicBezTo>
                  <a:cubicBezTo>
                    <a:pt x="368" y="242"/>
                    <a:pt x="368" y="242"/>
                    <a:pt x="367" y="242"/>
                  </a:cubicBezTo>
                  <a:cubicBezTo>
                    <a:pt x="367" y="242"/>
                    <a:pt x="367" y="242"/>
                    <a:pt x="367" y="242"/>
                  </a:cubicBezTo>
                  <a:cubicBezTo>
                    <a:pt x="367" y="242"/>
                    <a:pt x="367" y="242"/>
                    <a:pt x="367" y="242"/>
                  </a:cubicBezTo>
                  <a:cubicBezTo>
                    <a:pt x="366" y="243"/>
                    <a:pt x="365" y="243"/>
                    <a:pt x="363" y="243"/>
                  </a:cubicBezTo>
                  <a:cubicBezTo>
                    <a:pt x="362" y="243"/>
                    <a:pt x="360" y="244"/>
                    <a:pt x="359" y="244"/>
                  </a:cubicBezTo>
                  <a:cubicBezTo>
                    <a:pt x="359" y="244"/>
                    <a:pt x="359" y="244"/>
                    <a:pt x="359" y="244"/>
                  </a:cubicBezTo>
                  <a:cubicBezTo>
                    <a:pt x="357" y="244"/>
                    <a:pt x="356" y="244"/>
                    <a:pt x="355" y="243"/>
                  </a:cubicBezTo>
                  <a:cubicBezTo>
                    <a:pt x="355" y="242"/>
                    <a:pt x="355" y="242"/>
                    <a:pt x="355" y="241"/>
                  </a:cubicBezTo>
                  <a:cubicBezTo>
                    <a:pt x="355" y="241"/>
                    <a:pt x="355" y="241"/>
                    <a:pt x="355" y="241"/>
                  </a:cubicBezTo>
                  <a:cubicBezTo>
                    <a:pt x="355" y="235"/>
                    <a:pt x="355" y="235"/>
                    <a:pt x="355" y="235"/>
                  </a:cubicBezTo>
                  <a:cubicBezTo>
                    <a:pt x="355" y="234"/>
                    <a:pt x="355" y="233"/>
                    <a:pt x="353" y="231"/>
                  </a:cubicBezTo>
                  <a:cubicBezTo>
                    <a:pt x="353" y="231"/>
                    <a:pt x="353" y="231"/>
                    <a:pt x="353" y="231"/>
                  </a:cubicBezTo>
                  <a:cubicBezTo>
                    <a:pt x="352" y="231"/>
                    <a:pt x="352" y="231"/>
                    <a:pt x="352" y="231"/>
                  </a:cubicBezTo>
                  <a:cubicBezTo>
                    <a:pt x="349" y="231"/>
                    <a:pt x="333" y="230"/>
                    <a:pt x="325" y="228"/>
                  </a:cubicBezTo>
                  <a:cubicBezTo>
                    <a:pt x="316" y="225"/>
                    <a:pt x="306" y="218"/>
                    <a:pt x="306" y="203"/>
                  </a:cubicBezTo>
                  <a:cubicBezTo>
                    <a:pt x="306" y="196"/>
                    <a:pt x="305" y="191"/>
                    <a:pt x="304" y="185"/>
                  </a:cubicBezTo>
                  <a:cubicBezTo>
                    <a:pt x="303" y="180"/>
                    <a:pt x="302" y="175"/>
                    <a:pt x="302" y="169"/>
                  </a:cubicBezTo>
                  <a:cubicBezTo>
                    <a:pt x="302" y="165"/>
                    <a:pt x="299" y="161"/>
                    <a:pt x="296" y="158"/>
                  </a:cubicBezTo>
                  <a:cubicBezTo>
                    <a:pt x="294" y="155"/>
                    <a:pt x="292" y="152"/>
                    <a:pt x="293" y="150"/>
                  </a:cubicBezTo>
                  <a:cubicBezTo>
                    <a:pt x="293" y="147"/>
                    <a:pt x="296" y="145"/>
                    <a:pt x="302" y="142"/>
                  </a:cubicBezTo>
                  <a:cubicBezTo>
                    <a:pt x="307" y="140"/>
                    <a:pt x="312" y="138"/>
                    <a:pt x="316" y="136"/>
                  </a:cubicBezTo>
                  <a:cubicBezTo>
                    <a:pt x="328" y="132"/>
                    <a:pt x="334" y="130"/>
                    <a:pt x="337" y="118"/>
                  </a:cubicBezTo>
                  <a:cubicBezTo>
                    <a:pt x="339" y="107"/>
                    <a:pt x="334" y="105"/>
                    <a:pt x="329" y="103"/>
                  </a:cubicBezTo>
                  <a:cubicBezTo>
                    <a:pt x="326" y="102"/>
                    <a:pt x="323" y="100"/>
                    <a:pt x="320" y="98"/>
                  </a:cubicBezTo>
                  <a:cubicBezTo>
                    <a:pt x="317" y="95"/>
                    <a:pt x="318" y="92"/>
                    <a:pt x="319" y="90"/>
                  </a:cubicBezTo>
                  <a:cubicBezTo>
                    <a:pt x="319" y="89"/>
                    <a:pt x="320" y="88"/>
                    <a:pt x="319" y="87"/>
                  </a:cubicBezTo>
                  <a:cubicBezTo>
                    <a:pt x="319" y="86"/>
                    <a:pt x="317" y="84"/>
                    <a:pt x="310" y="83"/>
                  </a:cubicBezTo>
                  <a:cubicBezTo>
                    <a:pt x="292" y="79"/>
                    <a:pt x="284" y="72"/>
                    <a:pt x="281" y="68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79" y="66"/>
                    <a:pt x="276" y="64"/>
                    <a:pt x="273" y="63"/>
                  </a:cubicBezTo>
                  <a:cubicBezTo>
                    <a:pt x="266" y="59"/>
                    <a:pt x="261" y="56"/>
                    <a:pt x="261" y="53"/>
                  </a:cubicBezTo>
                  <a:cubicBezTo>
                    <a:pt x="261" y="52"/>
                    <a:pt x="261" y="52"/>
                    <a:pt x="261" y="52"/>
                  </a:cubicBezTo>
                  <a:cubicBezTo>
                    <a:pt x="261" y="47"/>
                    <a:pt x="260" y="38"/>
                    <a:pt x="276" y="33"/>
                  </a:cubicBezTo>
                  <a:cubicBezTo>
                    <a:pt x="288" y="30"/>
                    <a:pt x="293" y="28"/>
                    <a:pt x="301" y="26"/>
                  </a:cubicBezTo>
                  <a:cubicBezTo>
                    <a:pt x="302" y="26"/>
                    <a:pt x="302" y="26"/>
                    <a:pt x="302" y="26"/>
                  </a:cubicBezTo>
                  <a:cubicBezTo>
                    <a:pt x="305" y="25"/>
                    <a:pt x="309" y="25"/>
                    <a:pt x="314" y="23"/>
                  </a:cubicBezTo>
                  <a:cubicBezTo>
                    <a:pt x="320" y="22"/>
                    <a:pt x="322" y="20"/>
                    <a:pt x="322" y="18"/>
                  </a:cubicBezTo>
                  <a:cubicBezTo>
                    <a:pt x="322" y="16"/>
                    <a:pt x="322" y="14"/>
                    <a:pt x="335" y="12"/>
                  </a:cubicBezTo>
                  <a:cubicBezTo>
                    <a:pt x="345" y="10"/>
                    <a:pt x="353" y="6"/>
                    <a:pt x="358" y="3"/>
                  </a:cubicBezTo>
                  <a:cubicBezTo>
                    <a:pt x="363" y="1"/>
                    <a:pt x="366" y="0"/>
                    <a:pt x="368" y="0"/>
                  </a:cubicBezTo>
                  <a:cubicBezTo>
                    <a:pt x="370" y="0"/>
                    <a:pt x="371" y="0"/>
                    <a:pt x="372" y="1"/>
                  </a:cubicBezTo>
                  <a:cubicBezTo>
                    <a:pt x="374" y="3"/>
                    <a:pt x="379" y="4"/>
                    <a:pt x="385" y="4"/>
                  </a:cubicBezTo>
                  <a:cubicBezTo>
                    <a:pt x="390" y="4"/>
                    <a:pt x="396" y="4"/>
                    <a:pt x="398" y="7"/>
                  </a:cubicBezTo>
                  <a:cubicBezTo>
                    <a:pt x="399" y="9"/>
                    <a:pt x="399" y="11"/>
                    <a:pt x="397" y="13"/>
                  </a:cubicBezTo>
                  <a:cubicBezTo>
                    <a:pt x="395" y="19"/>
                    <a:pt x="394" y="22"/>
                    <a:pt x="395" y="24"/>
                  </a:cubicBezTo>
                  <a:cubicBezTo>
                    <a:pt x="396" y="25"/>
                    <a:pt x="398" y="25"/>
                    <a:pt x="401" y="26"/>
                  </a:cubicBezTo>
                  <a:cubicBezTo>
                    <a:pt x="403" y="26"/>
                    <a:pt x="405" y="27"/>
                    <a:pt x="407" y="27"/>
                  </a:cubicBezTo>
                  <a:cubicBezTo>
                    <a:pt x="410" y="28"/>
                    <a:pt x="411" y="28"/>
                    <a:pt x="413" y="28"/>
                  </a:cubicBezTo>
                  <a:cubicBezTo>
                    <a:pt x="415" y="28"/>
                    <a:pt x="415" y="28"/>
                    <a:pt x="415" y="28"/>
                  </a:cubicBezTo>
                  <a:cubicBezTo>
                    <a:pt x="419" y="28"/>
                    <a:pt x="422" y="29"/>
                    <a:pt x="432" y="39"/>
                  </a:cubicBezTo>
                  <a:cubicBezTo>
                    <a:pt x="440" y="47"/>
                    <a:pt x="441" y="51"/>
                    <a:pt x="442" y="54"/>
                  </a:cubicBezTo>
                  <a:cubicBezTo>
                    <a:pt x="443" y="59"/>
                    <a:pt x="444" y="61"/>
                    <a:pt x="453" y="65"/>
                  </a:cubicBezTo>
                  <a:cubicBezTo>
                    <a:pt x="460" y="69"/>
                    <a:pt x="464" y="70"/>
                    <a:pt x="467" y="70"/>
                  </a:cubicBezTo>
                  <a:cubicBezTo>
                    <a:pt x="471" y="71"/>
                    <a:pt x="474" y="71"/>
                    <a:pt x="480" y="77"/>
                  </a:cubicBezTo>
                  <a:cubicBezTo>
                    <a:pt x="482" y="79"/>
                    <a:pt x="484" y="81"/>
                    <a:pt x="485" y="82"/>
                  </a:cubicBezTo>
                  <a:cubicBezTo>
                    <a:pt x="486" y="84"/>
                    <a:pt x="487" y="84"/>
                    <a:pt x="488" y="84"/>
                  </a:cubicBezTo>
                  <a:cubicBezTo>
                    <a:pt x="488" y="84"/>
                    <a:pt x="489" y="84"/>
                    <a:pt x="489" y="84"/>
                  </a:cubicBezTo>
                  <a:cubicBezTo>
                    <a:pt x="491" y="84"/>
                    <a:pt x="494" y="83"/>
                    <a:pt x="500" y="83"/>
                  </a:cubicBezTo>
                  <a:cubicBezTo>
                    <a:pt x="513" y="83"/>
                    <a:pt x="518" y="80"/>
                    <a:pt x="526" y="76"/>
                  </a:cubicBezTo>
                  <a:cubicBezTo>
                    <a:pt x="529" y="74"/>
                    <a:pt x="532" y="73"/>
                    <a:pt x="537" y="71"/>
                  </a:cubicBezTo>
                  <a:cubicBezTo>
                    <a:pt x="552" y="64"/>
                    <a:pt x="563" y="61"/>
                    <a:pt x="571" y="61"/>
                  </a:cubicBezTo>
                  <a:cubicBezTo>
                    <a:pt x="573" y="61"/>
                    <a:pt x="575" y="60"/>
                    <a:pt x="577" y="60"/>
                  </a:cubicBezTo>
                  <a:cubicBezTo>
                    <a:pt x="580" y="59"/>
                    <a:pt x="582" y="58"/>
                    <a:pt x="585" y="58"/>
                  </a:cubicBezTo>
                  <a:cubicBezTo>
                    <a:pt x="589" y="58"/>
                    <a:pt x="593" y="60"/>
                    <a:pt x="597" y="64"/>
                  </a:cubicBezTo>
                  <a:cubicBezTo>
                    <a:pt x="603" y="69"/>
                    <a:pt x="610" y="70"/>
                    <a:pt x="616" y="71"/>
                  </a:cubicBezTo>
                  <a:cubicBezTo>
                    <a:pt x="623" y="72"/>
                    <a:pt x="627" y="73"/>
                    <a:pt x="627" y="78"/>
                  </a:cubicBezTo>
                  <a:cubicBezTo>
                    <a:pt x="627" y="81"/>
                    <a:pt x="628" y="85"/>
                    <a:pt x="629" y="89"/>
                  </a:cubicBezTo>
                  <a:cubicBezTo>
                    <a:pt x="631" y="97"/>
                    <a:pt x="634" y="105"/>
                    <a:pt x="627" y="111"/>
                  </a:cubicBezTo>
                  <a:cubicBezTo>
                    <a:pt x="623" y="115"/>
                    <a:pt x="619" y="118"/>
                    <a:pt x="616" y="121"/>
                  </a:cubicBezTo>
                  <a:cubicBezTo>
                    <a:pt x="610" y="125"/>
                    <a:pt x="606" y="129"/>
                    <a:pt x="606" y="132"/>
                  </a:cubicBezTo>
                  <a:cubicBezTo>
                    <a:pt x="606" y="134"/>
                    <a:pt x="606" y="135"/>
                    <a:pt x="607" y="136"/>
                  </a:cubicBezTo>
                  <a:cubicBezTo>
                    <a:pt x="607" y="139"/>
                    <a:pt x="608" y="141"/>
                    <a:pt x="601" y="148"/>
                  </a:cubicBezTo>
                  <a:cubicBezTo>
                    <a:pt x="596" y="153"/>
                    <a:pt x="582" y="155"/>
                    <a:pt x="573" y="156"/>
                  </a:cubicBezTo>
                  <a:cubicBezTo>
                    <a:pt x="572" y="156"/>
                    <a:pt x="571" y="157"/>
                    <a:pt x="570" y="157"/>
                  </a:cubicBezTo>
                  <a:cubicBezTo>
                    <a:pt x="570" y="159"/>
                    <a:pt x="570" y="159"/>
                    <a:pt x="570" y="159"/>
                  </a:cubicBezTo>
                  <a:cubicBezTo>
                    <a:pt x="573" y="160"/>
                    <a:pt x="576" y="160"/>
                    <a:pt x="579" y="161"/>
                  </a:cubicBezTo>
                  <a:cubicBezTo>
                    <a:pt x="584" y="162"/>
                    <a:pt x="586" y="162"/>
                    <a:pt x="587" y="163"/>
                  </a:cubicBezTo>
                  <a:cubicBezTo>
                    <a:pt x="587" y="164"/>
                    <a:pt x="587" y="164"/>
                    <a:pt x="587" y="165"/>
                  </a:cubicBezTo>
                  <a:cubicBezTo>
                    <a:pt x="587" y="165"/>
                    <a:pt x="587" y="166"/>
                    <a:pt x="587" y="166"/>
                  </a:cubicBezTo>
                  <a:cubicBezTo>
                    <a:pt x="587" y="167"/>
                    <a:pt x="586" y="168"/>
                    <a:pt x="586" y="168"/>
                  </a:cubicBezTo>
                  <a:cubicBezTo>
                    <a:pt x="586" y="168"/>
                    <a:pt x="586" y="168"/>
                    <a:pt x="586" y="168"/>
                  </a:cubicBezTo>
                  <a:cubicBezTo>
                    <a:pt x="585" y="169"/>
                    <a:pt x="584" y="170"/>
                    <a:pt x="582" y="171"/>
                  </a:cubicBezTo>
                  <a:cubicBezTo>
                    <a:pt x="582" y="171"/>
                    <a:pt x="582" y="171"/>
                    <a:pt x="582" y="171"/>
                  </a:cubicBezTo>
                  <a:cubicBezTo>
                    <a:pt x="582" y="171"/>
                    <a:pt x="582" y="171"/>
                    <a:pt x="582" y="171"/>
                  </a:cubicBezTo>
                  <a:cubicBezTo>
                    <a:pt x="581" y="172"/>
                    <a:pt x="579" y="173"/>
                    <a:pt x="578" y="174"/>
                  </a:cubicBezTo>
                  <a:cubicBezTo>
                    <a:pt x="577" y="174"/>
                    <a:pt x="577" y="174"/>
                    <a:pt x="577" y="174"/>
                  </a:cubicBezTo>
                  <a:cubicBezTo>
                    <a:pt x="577" y="174"/>
                    <a:pt x="577" y="174"/>
                    <a:pt x="577" y="174"/>
                  </a:cubicBezTo>
                  <a:cubicBezTo>
                    <a:pt x="577" y="175"/>
                    <a:pt x="576" y="176"/>
                    <a:pt x="576" y="178"/>
                  </a:cubicBezTo>
                  <a:cubicBezTo>
                    <a:pt x="575" y="179"/>
                    <a:pt x="575" y="181"/>
                    <a:pt x="576" y="182"/>
                  </a:cubicBezTo>
                  <a:cubicBezTo>
                    <a:pt x="576" y="183"/>
                    <a:pt x="576" y="183"/>
                    <a:pt x="576" y="184"/>
                  </a:cubicBezTo>
                  <a:cubicBezTo>
                    <a:pt x="576" y="184"/>
                    <a:pt x="576" y="184"/>
                    <a:pt x="576" y="184"/>
                  </a:cubicBezTo>
                  <a:cubicBezTo>
                    <a:pt x="576" y="184"/>
                    <a:pt x="576" y="184"/>
                    <a:pt x="576" y="184"/>
                  </a:cubicBezTo>
                  <a:cubicBezTo>
                    <a:pt x="577" y="186"/>
                    <a:pt x="577" y="189"/>
                    <a:pt x="577" y="191"/>
                  </a:cubicBezTo>
                  <a:cubicBezTo>
                    <a:pt x="577" y="197"/>
                    <a:pt x="577" y="197"/>
                    <a:pt x="577" y="197"/>
                  </a:cubicBezTo>
                  <a:cubicBezTo>
                    <a:pt x="577" y="198"/>
                    <a:pt x="577" y="199"/>
                    <a:pt x="577" y="200"/>
                  </a:cubicBezTo>
                  <a:cubicBezTo>
                    <a:pt x="577" y="201"/>
                    <a:pt x="578" y="201"/>
                    <a:pt x="578" y="202"/>
                  </a:cubicBezTo>
                  <a:cubicBezTo>
                    <a:pt x="578" y="203"/>
                    <a:pt x="578" y="203"/>
                    <a:pt x="578" y="203"/>
                  </a:cubicBezTo>
                  <a:cubicBezTo>
                    <a:pt x="579" y="203"/>
                    <a:pt x="579" y="203"/>
                    <a:pt x="579" y="203"/>
                  </a:cubicBezTo>
                  <a:cubicBezTo>
                    <a:pt x="579" y="203"/>
                    <a:pt x="579" y="203"/>
                    <a:pt x="580" y="203"/>
                  </a:cubicBezTo>
                  <a:cubicBezTo>
                    <a:pt x="581" y="203"/>
                    <a:pt x="581" y="203"/>
                    <a:pt x="581" y="203"/>
                  </a:cubicBezTo>
                  <a:cubicBezTo>
                    <a:pt x="585" y="201"/>
                    <a:pt x="585" y="201"/>
                    <a:pt x="585" y="201"/>
                  </a:cubicBezTo>
                  <a:cubicBezTo>
                    <a:pt x="585" y="201"/>
                    <a:pt x="585" y="201"/>
                    <a:pt x="585" y="201"/>
                  </a:cubicBezTo>
                  <a:cubicBezTo>
                    <a:pt x="585" y="202"/>
                    <a:pt x="584" y="203"/>
                    <a:pt x="584" y="206"/>
                  </a:cubicBezTo>
                  <a:cubicBezTo>
                    <a:pt x="583" y="208"/>
                    <a:pt x="583" y="211"/>
                    <a:pt x="584" y="212"/>
                  </a:cubicBezTo>
                  <a:cubicBezTo>
                    <a:pt x="584" y="214"/>
                    <a:pt x="585" y="216"/>
                    <a:pt x="586" y="217"/>
                  </a:cubicBezTo>
                  <a:cubicBezTo>
                    <a:pt x="587" y="218"/>
                    <a:pt x="589" y="220"/>
                    <a:pt x="591" y="221"/>
                  </a:cubicBezTo>
                  <a:cubicBezTo>
                    <a:pt x="593" y="221"/>
                    <a:pt x="594" y="222"/>
                    <a:pt x="595" y="222"/>
                  </a:cubicBezTo>
                  <a:cubicBezTo>
                    <a:pt x="596" y="223"/>
                    <a:pt x="597" y="223"/>
                    <a:pt x="597" y="224"/>
                  </a:cubicBezTo>
                  <a:cubicBezTo>
                    <a:pt x="598" y="224"/>
                    <a:pt x="598" y="224"/>
                    <a:pt x="598" y="224"/>
                  </a:cubicBezTo>
                  <a:cubicBezTo>
                    <a:pt x="598" y="224"/>
                    <a:pt x="598" y="224"/>
                    <a:pt x="598" y="224"/>
                  </a:cubicBezTo>
                  <a:cubicBezTo>
                    <a:pt x="599" y="224"/>
                    <a:pt x="601" y="225"/>
                    <a:pt x="603" y="225"/>
                  </a:cubicBezTo>
                  <a:cubicBezTo>
                    <a:pt x="603" y="226"/>
                    <a:pt x="605" y="227"/>
                    <a:pt x="604" y="229"/>
                  </a:cubicBezTo>
                  <a:cubicBezTo>
                    <a:pt x="604" y="230"/>
                    <a:pt x="604" y="230"/>
                    <a:pt x="604" y="231"/>
                  </a:cubicBezTo>
                  <a:cubicBezTo>
                    <a:pt x="604" y="232"/>
                    <a:pt x="603" y="233"/>
                    <a:pt x="604" y="235"/>
                  </a:cubicBezTo>
                  <a:cubicBezTo>
                    <a:pt x="604" y="236"/>
                    <a:pt x="605" y="237"/>
                    <a:pt x="605" y="238"/>
                  </a:cubicBezTo>
                  <a:cubicBezTo>
                    <a:pt x="605" y="238"/>
                    <a:pt x="606" y="239"/>
                    <a:pt x="606" y="239"/>
                  </a:cubicBezTo>
                  <a:cubicBezTo>
                    <a:pt x="606" y="240"/>
                    <a:pt x="606" y="240"/>
                    <a:pt x="606" y="240"/>
                  </a:cubicBezTo>
                  <a:cubicBezTo>
                    <a:pt x="606" y="240"/>
                    <a:pt x="606" y="240"/>
                    <a:pt x="606" y="240"/>
                  </a:cubicBezTo>
                  <a:cubicBezTo>
                    <a:pt x="607" y="241"/>
                    <a:pt x="608" y="242"/>
                    <a:pt x="609" y="244"/>
                  </a:cubicBezTo>
                  <a:cubicBezTo>
                    <a:pt x="609" y="245"/>
                    <a:pt x="609" y="247"/>
                    <a:pt x="610" y="247"/>
                  </a:cubicBezTo>
                  <a:cubicBezTo>
                    <a:pt x="610" y="247"/>
                    <a:pt x="610" y="247"/>
                    <a:pt x="610" y="247"/>
                  </a:cubicBezTo>
                  <a:cubicBezTo>
                    <a:pt x="610" y="247"/>
                    <a:pt x="610" y="247"/>
                    <a:pt x="610" y="247"/>
                  </a:cubicBezTo>
                  <a:cubicBezTo>
                    <a:pt x="611" y="248"/>
                    <a:pt x="611" y="250"/>
                    <a:pt x="611" y="251"/>
                  </a:cubicBezTo>
                  <a:cubicBezTo>
                    <a:pt x="611" y="251"/>
                    <a:pt x="611" y="251"/>
                    <a:pt x="611" y="251"/>
                  </a:cubicBezTo>
                  <a:cubicBezTo>
                    <a:pt x="611" y="252"/>
                    <a:pt x="610" y="252"/>
                    <a:pt x="610" y="253"/>
                  </a:cubicBezTo>
                  <a:cubicBezTo>
                    <a:pt x="609" y="254"/>
                    <a:pt x="608" y="255"/>
                    <a:pt x="608" y="256"/>
                  </a:cubicBezTo>
                  <a:cubicBezTo>
                    <a:pt x="608" y="256"/>
                    <a:pt x="608" y="256"/>
                    <a:pt x="608" y="256"/>
                  </a:cubicBezTo>
                  <a:cubicBezTo>
                    <a:pt x="608" y="256"/>
                    <a:pt x="608" y="256"/>
                    <a:pt x="608" y="256"/>
                  </a:cubicBezTo>
                  <a:cubicBezTo>
                    <a:pt x="607" y="257"/>
                    <a:pt x="606" y="259"/>
                    <a:pt x="605" y="259"/>
                  </a:cubicBezTo>
                  <a:cubicBezTo>
                    <a:pt x="604" y="259"/>
                    <a:pt x="604" y="259"/>
                    <a:pt x="604" y="259"/>
                  </a:cubicBezTo>
                  <a:cubicBezTo>
                    <a:pt x="604" y="259"/>
                    <a:pt x="604" y="259"/>
                    <a:pt x="604" y="259"/>
                  </a:cubicBezTo>
                  <a:cubicBezTo>
                    <a:pt x="603" y="260"/>
                    <a:pt x="601" y="261"/>
                    <a:pt x="600" y="261"/>
                  </a:cubicBezTo>
                  <a:cubicBezTo>
                    <a:pt x="599" y="261"/>
                    <a:pt x="596" y="262"/>
                    <a:pt x="594" y="263"/>
                  </a:cubicBezTo>
                  <a:cubicBezTo>
                    <a:pt x="594" y="263"/>
                    <a:pt x="594" y="263"/>
                    <a:pt x="594" y="263"/>
                  </a:cubicBezTo>
                  <a:cubicBezTo>
                    <a:pt x="594" y="263"/>
                    <a:pt x="594" y="263"/>
                    <a:pt x="594" y="263"/>
                  </a:cubicBezTo>
                  <a:cubicBezTo>
                    <a:pt x="592" y="265"/>
                    <a:pt x="592" y="265"/>
                    <a:pt x="592" y="266"/>
                  </a:cubicBezTo>
                  <a:cubicBezTo>
                    <a:pt x="592" y="266"/>
                    <a:pt x="592" y="266"/>
                    <a:pt x="592" y="266"/>
                  </a:cubicBezTo>
                  <a:cubicBezTo>
                    <a:pt x="591" y="267"/>
                    <a:pt x="589" y="269"/>
                    <a:pt x="587" y="269"/>
                  </a:cubicBezTo>
                  <a:cubicBezTo>
                    <a:pt x="586" y="269"/>
                    <a:pt x="585" y="269"/>
                    <a:pt x="584" y="269"/>
                  </a:cubicBezTo>
                  <a:cubicBezTo>
                    <a:pt x="583" y="269"/>
                    <a:pt x="581" y="269"/>
                    <a:pt x="580" y="268"/>
                  </a:cubicBezTo>
                  <a:cubicBezTo>
                    <a:pt x="577" y="265"/>
                    <a:pt x="577" y="265"/>
                    <a:pt x="577" y="265"/>
                  </a:cubicBezTo>
                  <a:cubicBezTo>
                    <a:pt x="575" y="263"/>
                    <a:pt x="574" y="261"/>
                    <a:pt x="574" y="259"/>
                  </a:cubicBezTo>
                  <a:cubicBezTo>
                    <a:pt x="574" y="257"/>
                    <a:pt x="573" y="256"/>
                    <a:pt x="572" y="256"/>
                  </a:cubicBezTo>
                  <a:cubicBezTo>
                    <a:pt x="572" y="256"/>
                    <a:pt x="571" y="256"/>
                    <a:pt x="571" y="257"/>
                  </a:cubicBezTo>
                  <a:cubicBezTo>
                    <a:pt x="568" y="257"/>
                    <a:pt x="566" y="257"/>
                    <a:pt x="565" y="258"/>
                  </a:cubicBezTo>
                  <a:cubicBezTo>
                    <a:pt x="564" y="258"/>
                    <a:pt x="563" y="258"/>
                    <a:pt x="562" y="258"/>
                  </a:cubicBezTo>
                  <a:cubicBezTo>
                    <a:pt x="561" y="258"/>
                    <a:pt x="561" y="258"/>
                    <a:pt x="560" y="258"/>
                  </a:cubicBezTo>
                  <a:cubicBezTo>
                    <a:pt x="558" y="259"/>
                    <a:pt x="558" y="259"/>
                    <a:pt x="558" y="259"/>
                  </a:cubicBezTo>
                  <a:cubicBezTo>
                    <a:pt x="558" y="259"/>
                    <a:pt x="558" y="259"/>
                    <a:pt x="558" y="259"/>
                  </a:cubicBezTo>
                  <a:cubicBezTo>
                    <a:pt x="558" y="260"/>
                    <a:pt x="558" y="260"/>
                    <a:pt x="557" y="260"/>
                  </a:cubicBezTo>
                  <a:cubicBezTo>
                    <a:pt x="557" y="261"/>
                    <a:pt x="557" y="261"/>
                    <a:pt x="557" y="261"/>
                  </a:cubicBezTo>
                  <a:cubicBezTo>
                    <a:pt x="557" y="261"/>
                    <a:pt x="557" y="261"/>
                    <a:pt x="557" y="261"/>
                  </a:cubicBezTo>
                  <a:cubicBezTo>
                    <a:pt x="556" y="262"/>
                    <a:pt x="556" y="264"/>
                    <a:pt x="557" y="266"/>
                  </a:cubicBezTo>
                  <a:cubicBezTo>
                    <a:pt x="557" y="266"/>
                    <a:pt x="557" y="266"/>
                    <a:pt x="558" y="267"/>
                  </a:cubicBezTo>
                  <a:cubicBezTo>
                    <a:pt x="558" y="268"/>
                    <a:pt x="558" y="270"/>
                    <a:pt x="558" y="271"/>
                  </a:cubicBezTo>
                  <a:cubicBezTo>
                    <a:pt x="558" y="271"/>
                    <a:pt x="558" y="271"/>
                    <a:pt x="558" y="271"/>
                  </a:cubicBezTo>
                  <a:cubicBezTo>
                    <a:pt x="558" y="272"/>
                    <a:pt x="558" y="272"/>
                    <a:pt x="558" y="272"/>
                  </a:cubicBezTo>
                  <a:cubicBezTo>
                    <a:pt x="559" y="272"/>
                    <a:pt x="559" y="273"/>
                    <a:pt x="559" y="273"/>
                  </a:cubicBezTo>
                  <a:cubicBezTo>
                    <a:pt x="560" y="275"/>
                    <a:pt x="561" y="277"/>
                    <a:pt x="562" y="278"/>
                  </a:cubicBezTo>
                  <a:cubicBezTo>
                    <a:pt x="563" y="280"/>
                    <a:pt x="564" y="282"/>
                    <a:pt x="566" y="284"/>
                  </a:cubicBezTo>
                  <a:cubicBezTo>
                    <a:pt x="567" y="286"/>
                    <a:pt x="569" y="288"/>
                    <a:pt x="570" y="289"/>
                  </a:cubicBezTo>
                  <a:cubicBezTo>
                    <a:pt x="571" y="291"/>
                    <a:pt x="572" y="293"/>
                    <a:pt x="572" y="295"/>
                  </a:cubicBezTo>
                  <a:cubicBezTo>
                    <a:pt x="572" y="296"/>
                    <a:pt x="572" y="298"/>
                    <a:pt x="571" y="300"/>
                  </a:cubicBezTo>
                  <a:cubicBezTo>
                    <a:pt x="570" y="302"/>
                    <a:pt x="570" y="303"/>
                    <a:pt x="571" y="305"/>
                  </a:cubicBezTo>
                  <a:cubicBezTo>
                    <a:pt x="571" y="306"/>
                    <a:pt x="572" y="308"/>
                    <a:pt x="574" y="309"/>
                  </a:cubicBezTo>
                  <a:cubicBezTo>
                    <a:pt x="574" y="310"/>
                    <a:pt x="575" y="311"/>
                    <a:pt x="574" y="312"/>
                  </a:cubicBezTo>
                  <a:cubicBezTo>
                    <a:pt x="574" y="313"/>
                    <a:pt x="574" y="313"/>
                    <a:pt x="573" y="313"/>
                  </a:cubicBezTo>
                  <a:cubicBezTo>
                    <a:pt x="573" y="314"/>
                    <a:pt x="573" y="314"/>
                    <a:pt x="573" y="314"/>
                  </a:cubicBezTo>
                  <a:cubicBezTo>
                    <a:pt x="572" y="314"/>
                    <a:pt x="572" y="314"/>
                    <a:pt x="572" y="314"/>
                  </a:cubicBezTo>
                  <a:cubicBezTo>
                    <a:pt x="572" y="314"/>
                    <a:pt x="572" y="315"/>
                    <a:pt x="572" y="315"/>
                  </a:cubicBezTo>
                  <a:cubicBezTo>
                    <a:pt x="571" y="316"/>
                    <a:pt x="571" y="316"/>
                    <a:pt x="571" y="317"/>
                  </a:cubicBezTo>
                  <a:cubicBezTo>
                    <a:pt x="570" y="317"/>
                    <a:pt x="570" y="317"/>
                    <a:pt x="570" y="317"/>
                  </a:cubicBezTo>
                  <a:cubicBezTo>
                    <a:pt x="570" y="317"/>
                    <a:pt x="570" y="317"/>
                    <a:pt x="570" y="317"/>
                  </a:cubicBezTo>
                  <a:cubicBezTo>
                    <a:pt x="570" y="318"/>
                    <a:pt x="570" y="319"/>
                    <a:pt x="571" y="319"/>
                  </a:cubicBezTo>
                  <a:cubicBezTo>
                    <a:pt x="572" y="320"/>
                    <a:pt x="572" y="322"/>
                    <a:pt x="572" y="324"/>
                  </a:cubicBezTo>
                  <a:cubicBezTo>
                    <a:pt x="571" y="325"/>
                    <a:pt x="572" y="327"/>
                    <a:pt x="573" y="328"/>
                  </a:cubicBezTo>
                  <a:cubicBezTo>
                    <a:pt x="573" y="328"/>
                    <a:pt x="573" y="328"/>
                    <a:pt x="573" y="328"/>
                  </a:cubicBezTo>
                  <a:cubicBezTo>
                    <a:pt x="573" y="328"/>
                    <a:pt x="573" y="328"/>
                    <a:pt x="573" y="328"/>
                  </a:cubicBezTo>
                  <a:cubicBezTo>
                    <a:pt x="574" y="328"/>
                    <a:pt x="575" y="329"/>
                    <a:pt x="575" y="329"/>
                  </a:cubicBezTo>
                  <a:cubicBezTo>
                    <a:pt x="576" y="330"/>
                    <a:pt x="576" y="330"/>
                    <a:pt x="576" y="330"/>
                  </a:cubicBezTo>
                  <a:cubicBezTo>
                    <a:pt x="577" y="329"/>
                    <a:pt x="577" y="329"/>
                    <a:pt x="577" y="329"/>
                  </a:cubicBezTo>
                  <a:cubicBezTo>
                    <a:pt x="577" y="329"/>
                    <a:pt x="577" y="329"/>
                    <a:pt x="578" y="329"/>
                  </a:cubicBezTo>
                  <a:cubicBezTo>
                    <a:pt x="580" y="328"/>
                    <a:pt x="581" y="327"/>
                    <a:pt x="582" y="327"/>
                  </a:cubicBezTo>
                  <a:cubicBezTo>
                    <a:pt x="582" y="327"/>
                    <a:pt x="582" y="327"/>
                    <a:pt x="582" y="327"/>
                  </a:cubicBezTo>
                  <a:cubicBezTo>
                    <a:pt x="583" y="327"/>
                    <a:pt x="583" y="327"/>
                    <a:pt x="583" y="327"/>
                  </a:cubicBezTo>
                  <a:cubicBezTo>
                    <a:pt x="584" y="325"/>
                    <a:pt x="585" y="324"/>
                    <a:pt x="585" y="324"/>
                  </a:cubicBezTo>
                  <a:cubicBezTo>
                    <a:pt x="585" y="324"/>
                    <a:pt x="585" y="324"/>
                    <a:pt x="585" y="324"/>
                  </a:cubicBezTo>
                  <a:cubicBezTo>
                    <a:pt x="585" y="324"/>
                    <a:pt x="585" y="324"/>
                    <a:pt x="585" y="324"/>
                  </a:cubicBezTo>
                  <a:cubicBezTo>
                    <a:pt x="586" y="322"/>
                    <a:pt x="587" y="321"/>
                    <a:pt x="588" y="321"/>
                  </a:cubicBezTo>
                  <a:cubicBezTo>
                    <a:pt x="589" y="321"/>
                    <a:pt x="590" y="323"/>
                    <a:pt x="592" y="324"/>
                  </a:cubicBezTo>
                  <a:cubicBezTo>
                    <a:pt x="593" y="326"/>
                    <a:pt x="595" y="329"/>
                    <a:pt x="597" y="331"/>
                  </a:cubicBezTo>
                  <a:cubicBezTo>
                    <a:pt x="598" y="333"/>
                    <a:pt x="598" y="334"/>
                    <a:pt x="598" y="335"/>
                  </a:cubicBezTo>
                  <a:cubicBezTo>
                    <a:pt x="598" y="336"/>
                    <a:pt x="598" y="336"/>
                    <a:pt x="598" y="336"/>
                  </a:cubicBezTo>
                  <a:cubicBezTo>
                    <a:pt x="599" y="336"/>
                    <a:pt x="599" y="336"/>
                    <a:pt x="599" y="336"/>
                  </a:cubicBezTo>
                  <a:cubicBezTo>
                    <a:pt x="600" y="336"/>
                    <a:pt x="600" y="337"/>
                    <a:pt x="600" y="337"/>
                  </a:cubicBezTo>
                  <a:cubicBezTo>
                    <a:pt x="600" y="337"/>
                    <a:pt x="601" y="337"/>
                    <a:pt x="601" y="338"/>
                  </a:cubicBezTo>
                  <a:cubicBezTo>
                    <a:pt x="602" y="338"/>
                    <a:pt x="602" y="338"/>
                    <a:pt x="603" y="339"/>
                  </a:cubicBezTo>
                  <a:cubicBezTo>
                    <a:pt x="604" y="339"/>
                    <a:pt x="604" y="340"/>
                    <a:pt x="605" y="340"/>
                  </a:cubicBezTo>
                  <a:cubicBezTo>
                    <a:pt x="605" y="342"/>
                    <a:pt x="607" y="342"/>
                    <a:pt x="608" y="343"/>
                  </a:cubicBezTo>
                  <a:cubicBezTo>
                    <a:pt x="611" y="345"/>
                    <a:pt x="611" y="346"/>
                    <a:pt x="612" y="346"/>
                  </a:cubicBezTo>
                  <a:cubicBezTo>
                    <a:pt x="612" y="346"/>
                    <a:pt x="612" y="346"/>
                    <a:pt x="612" y="346"/>
                  </a:cubicBezTo>
                  <a:cubicBezTo>
                    <a:pt x="613" y="346"/>
                    <a:pt x="614" y="347"/>
                    <a:pt x="615" y="347"/>
                  </a:cubicBezTo>
                  <a:cubicBezTo>
                    <a:pt x="615" y="347"/>
                    <a:pt x="615" y="347"/>
                    <a:pt x="615" y="347"/>
                  </a:cubicBezTo>
                  <a:cubicBezTo>
                    <a:pt x="615" y="346"/>
                    <a:pt x="615" y="346"/>
                    <a:pt x="615" y="346"/>
                  </a:cubicBezTo>
                  <a:cubicBezTo>
                    <a:pt x="621" y="346"/>
                    <a:pt x="621" y="346"/>
                    <a:pt x="621" y="346"/>
                  </a:cubicBezTo>
                  <a:cubicBezTo>
                    <a:pt x="621" y="346"/>
                    <a:pt x="622" y="346"/>
                    <a:pt x="623" y="347"/>
                  </a:cubicBezTo>
                  <a:cubicBezTo>
                    <a:pt x="624" y="347"/>
                    <a:pt x="625" y="347"/>
                    <a:pt x="625" y="347"/>
                  </a:cubicBezTo>
                  <a:cubicBezTo>
                    <a:pt x="627" y="348"/>
                    <a:pt x="629" y="350"/>
                    <a:pt x="630" y="350"/>
                  </a:cubicBezTo>
                  <a:cubicBezTo>
                    <a:pt x="632" y="352"/>
                    <a:pt x="633" y="354"/>
                    <a:pt x="635" y="354"/>
                  </a:cubicBezTo>
                  <a:cubicBezTo>
                    <a:pt x="637" y="355"/>
                    <a:pt x="640" y="356"/>
                    <a:pt x="641" y="356"/>
                  </a:cubicBezTo>
                  <a:cubicBezTo>
                    <a:pt x="641" y="356"/>
                    <a:pt x="643" y="357"/>
                    <a:pt x="644" y="357"/>
                  </a:cubicBezTo>
                  <a:cubicBezTo>
                    <a:pt x="644" y="357"/>
                    <a:pt x="644" y="357"/>
                    <a:pt x="644" y="357"/>
                  </a:cubicBezTo>
                  <a:cubicBezTo>
                    <a:pt x="644" y="357"/>
                    <a:pt x="644" y="357"/>
                    <a:pt x="644" y="357"/>
                  </a:cubicBezTo>
                  <a:cubicBezTo>
                    <a:pt x="645" y="358"/>
                    <a:pt x="645" y="358"/>
                    <a:pt x="645" y="358"/>
                  </a:cubicBezTo>
                  <a:cubicBezTo>
                    <a:pt x="645" y="358"/>
                    <a:pt x="645" y="359"/>
                    <a:pt x="644" y="360"/>
                  </a:cubicBezTo>
                  <a:cubicBezTo>
                    <a:pt x="644" y="360"/>
                    <a:pt x="644" y="360"/>
                    <a:pt x="644" y="360"/>
                  </a:cubicBezTo>
                  <a:cubicBezTo>
                    <a:pt x="644" y="361"/>
                    <a:pt x="644" y="361"/>
                    <a:pt x="644" y="361"/>
                  </a:cubicBezTo>
                  <a:cubicBezTo>
                    <a:pt x="644" y="363"/>
                    <a:pt x="644" y="363"/>
                    <a:pt x="644" y="364"/>
                  </a:cubicBezTo>
                  <a:cubicBezTo>
                    <a:pt x="644" y="364"/>
                    <a:pt x="644" y="364"/>
                    <a:pt x="644" y="364"/>
                  </a:cubicBezTo>
                  <a:cubicBezTo>
                    <a:pt x="644" y="364"/>
                    <a:pt x="644" y="364"/>
                    <a:pt x="644" y="364"/>
                  </a:cubicBezTo>
                  <a:cubicBezTo>
                    <a:pt x="644" y="366"/>
                    <a:pt x="646" y="368"/>
                    <a:pt x="649" y="368"/>
                  </a:cubicBezTo>
                  <a:cubicBezTo>
                    <a:pt x="649" y="368"/>
                    <a:pt x="649" y="368"/>
                    <a:pt x="649" y="368"/>
                  </a:cubicBezTo>
                  <a:cubicBezTo>
                    <a:pt x="649" y="368"/>
                    <a:pt x="649" y="368"/>
                    <a:pt x="649" y="368"/>
                  </a:cubicBezTo>
                  <a:cubicBezTo>
                    <a:pt x="651" y="368"/>
                    <a:pt x="653" y="370"/>
                    <a:pt x="654" y="371"/>
                  </a:cubicBezTo>
                  <a:cubicBezTo>
                    <a:pt x="654" y="371"/>
                    <a:pt x="654" y="371"/>
                    <a:pt x="654" y="371"/>
                  </a:cubicBezTo>
                  <a:cubicBezTo>
                    <a:pt x="654" y="371"/>
                    <a:pt x="656" y="371"/>
                    <a:pt x="657" y="372"/>
                  </a:cubicBezTo>
                  <a:cubicBezTo>
                    <a:pt x="658" y="372"/>
                    <a:pt x="659" y="373"/>
                    <a:pt x="660" y="373"/>
                  </a:cubicBezTo>
                  <a:cubicBezTo>
                    <a:pt x="660" y="373"/>
                    <a:pt x="660" y="373"/>
                    <a:pt x="660" y="373"/>
                  </a:cubicBezTo>
                  <a:cubicBezTo>
                    <a:pt x="661" y="373"/>
                    <a:pt x="661" y="373"/>
                    <a:pt x="661" y="373"/>
                  </a:cubicBezTo>
                  <a:cubicBezTo>
                    <a:pt x="663" y="373"/>
                    <a:pt x="667" y="374"/>
                    <a:pt x="668" y="375"/>
                  </a:cubicBezTo>
                  <a:cubicBezTo>
                    <a:pt x="669" y="376"/>
                    <a:pt x="669" y="376"/>
                    <a:pt x="669" y="376"/>
                  </a:cubicBezTo>
                  <a:cubicBezTo>
                    <a:pt x="669" y="376"/>
                    <a:pt x="669" y="376"/>
                    <a:pt x="669" y="376"/>
                  </a:cubicBezTo>
                  <a:cubicBezTo>
                    <a:pt x="670" y="376"/>
                    <a:pt x="673" y="378"/>
                    <a:pt x="674" y="379"/>
                  </a:cubicBezTo>
                  <a:cubicBezTo>
                    <a:pt x="674" y="379"/>
                    <a:pt x="674" y="379"/>
                    <a:pt x="674" y="379"/>
                  </a:cubicBezTo>
                  <a:cubicBezTo>
                    <a:pt x="674" y="380"/>
                    <a:pt x="674" y="380"/>
                    <a:pt x="674" y="380"/>
                  </a:cubicBezTo>
                  <a:cubicBezTo>
                    <a:pt x="675" y="380"/>
                    <a:pt x="676" y="381"/>
                    <a:pt x="677" y="381"/>
                  </a:cubicBezTo>
                  <a:cubicBezTo>
                    <a:pt x="677" y="382"/>
                    <a:pt x="678" y="383"/>
                    <a:pt x="679" y="383"/>
                  </a:cubicBezTo>
                  <a:cubicBezTo>
                    <a:pt x="682" y="386"/>
                    <a:pt x="682" y="386"/>
                    <a:pt x="682" y="386"/>
                  </a:cubicBezTo>
                  <a:cubicBezTo>
                    <a:pt x="682" y="386"/>
                    <a:pt x="682" y="386"/>
                    <a:pt x="682" y="386"/>
                  </a:cubicBezTo>
                  <a:cubicBezTo>
                    <a:pt x="682" y="386"/>
                    <a:pt x="679" y="388"/>
                    <a:pt x="677" y="390"/>
                  </a:cubicBezTo>
                  <a:cubicBezTo>
                    <a:pt x="669" y="397"/>
                    <a:pt x="669" y="397"/>
                    <a:pt x="669" y="397"/>
                  </a:cubicBezTo>
                  <a:cubicBezTo>
                    <a:pt x="669" y="398"/>
                    <a:pt x="669" y="398"/>
                    <a:pt x="669" y="398"/>
                  </a:cubicBezTo>
                  <a:cubicBezTo>
                    <a:pt x="669" y="399"/>
                    <a:pt x="667" y="400"/>
                    <a:pt x="666" y="400"/>
                  </a:cubicBezTo>
                  <a:cubicBezTo>
                    <a:pt x="665" y="400"/>
                    <a:pt x="664" y="401"/>
                    <a:pt x="663" y="402"/>
                  </a:cubicBezTo>
                  <a:cubicBezTo>
                    <a:pt x="662" y="402"/>
                    <a:pt x="662" y="402"/>
                    <a:pt x="662" y="402"/>
                  </a:cubicBezTo>
                  <a:cubicBezTo>
                    <a:pt x="662" y="403"/>
                    <a:pt x="662" y="403"/>
                    <a:pt x="662" y="403"/>
                  </a:cubicBezTo>
                  <a:cubicBezTo>
                    <a:pt x="662" y="405"/>
                    <a:pt x="662" y="407"/>
                    <a:pt x="661" y="408"/>
                  </a:cubicBezTo>
                  <a:cubicBezTo>
                    <a:pt x="661" y="408"/>
                    <a:pt x="661" y="408"/>
                    <a:pt x="661" y="408"/>
                  </a:cubicBezTo>
                  <a:cubicBezTo>
                    <a:pt x="661" y="408"/>
                    <a:pt x="661" y="408"/>
                    <a:pt x="661" y="408"/>
                  </a:cubicBezTo>
                  <a:cubicBezTo>
                    <a:pt x="660" y="409"/>
                    <a:pt x="658" y="410"/>
                    <a:pt x="656" y="410"/>
                  </a:cubicBezTo>
                  <a:cubicBezTo>
                    <a:pt x="655" y="410"/>
                    <a:pt x="653" y="411"/>
                    <a:pt x="653" y="411"/>
                  </a:cubicBezTo>
                  <a:cubicBezTo>
                    <a:pt x="653" y="412"/>
                    <a:pt x="653" y="412"/>
                    <a:pt x="653" y="412"/>
                  </a:cubicBezTo>
                  <a:cubicBezTo>
                    <a:pt x="653" y="412"/>
                    <a:pt x="653" y="412"/>
                    <a:pt x="653" y="412"/>
                  </a:cubicBezTo>
                  <a:cubicBezTo>
                    <a:pt x="652" y="412"/>
                    <a:pt x="652" y="413"/>
                    <a:pt x="652" y="414"/>
                  </a:cubicBezTo>
                  <a:cubicBezTo>
                    <a:pt x="652" y="414"/>
                    <a:pt x="652" y="416"/>
                    <a:pt x="653" y="416"/>
                  </a:cubicBezTo>
                  <a:cubicBezTo>
                    <a:pt x="653" y="417"/>
                    <a:pt x="652" y="419"/>
                    <a:pt x="652" y="420"/>
                  </a:cubicBezTo>
                  <a:cubicBezTo>
                    <a:pt x="652" y="421"/>
                    <a:pt x="651" y="421"/>
                    <a:pt x="651" y="422"/>
                  </a:cubicBezTo>
                  <a:cubicBezTo>
                    <a:pt x="651" y="423"/>
                    <a:pt x="650" y="424"/>
                    <a:pt x="649" y="425"/>
                  </a:cubicBezTo>
                  <a:cubicBezTo>
                    <a:pt x="648" y="426"/>
                    <a:pt x="647" y="427"/>
                    <a:pt x="647" y="428"/>
                  </a:cubicBezTo>
                  <a:cubicBezTo>
                    <a:pt x="646" y="429"/>
                    <a:pt x="645" y="431"/>
                    <a:pt x="646" y="433"/>
                  </a:cubicBezTo>
                  <a:cubicBezTo>
                    <a:pt x="646" y="434"/>
                    <a:pt x="646" y="435"/>
                    <a:pt x="646" y="436"/>
                  </a:cubicBezTo>
                  <a:cubicBezTo>
                    <a:pt x="647" y="437"/>
                    <a:pt x="647" y="438"/>
                    <a:pt x="647" y="438"/>
                  </a:cubicBezTo>
                  <a:cubicBezTo>
                    <a:pt x="647" y="438"/>
                    <a:pt x="647" y="439"/>
                    <a:pt x="646" y="440"/>
                  </a:cubicBezTo>
                  <a:cubicBezTo>
                    <a:pt x="646" y="440"/>
                    <a:pt x="646" y="441"/>
                    <a:pt x="646" y="442"/>
                  </a:cubicBezTo>
                  <a:cubicBezTo>
                    <a:pt x="646" y="442"/>
                    <a:pt x="646" y="442"/>
                    <a:pt x="646" y="442"/>
                  </a:cubicBezTo>
                  <a:cubicBezTo>
                    <a:pt x="646" y="443"/>
                    <a:pt x="645" y="443"/>
                    <a:pt x="645" y="444"/>
                  </a:cubicBezTo>
                  <a:cubicBezTo>
                    <a:pt x="644" y="445"/>
                    <a:pt x="643" y="446"/>
                    <a:pt x="642" y="447"/>
                  </a:cubicBezTo>
                  <a:cubicBezTo>
                    <a:pt x="642" y="447"/>
                    <a:pt x="642" y="447"/>
                    <a:pt x="642" y="447"/>
                  </a:cubicBezTo>
                  <a:cubicBezTo>
                    <a:pt x="642" y="447"/>
                    <a:pt x="642" y="447"/>
                    <a:pt x="642" y="447"/>
                  </a:cubicBezTo>
                  <a:cubicBezTo>
                    <a:pt x="642" y="448"/>
                    <a:pt x="641" y="449"/>
                    <a:pt x="640" y="450"/>
                  </a:cubicBezTo>
                  <a:cubicBezTo>
                    <a:pt x="640" y="450"/>
                    <a:pt x="640" y="450"/>
                    <a:pt x="640" y="450"/>
                  </a:cubicBezTo>
                  <a:cubicBezTo>
                    <a:pt x="640" y="453"/>
                    <a:pt x="640" y="453"/>
                    <a:pt x="640" y="453"/>
                  </a:cubicBezTo>
                  <a:cubicBezTo>
                    <a:pt x="640" y="453"/>
                    <a:pt x="639" y="455"/>
                    <a:pt x="637" y="457"/>
                  </a:cubicBezTo>
                  <a:cubicBezTo>
                    <a:pt x="636" y="458"/>
                    <a:pt x="636" y="460"/>
                    <a:pt x="636" y="461"/>
                  </a:cubicBezTo>
                  <a:cubicBezTo>
                    <a:pt x="636" y="461"/>
                    <a:pt x="636" y="461"/>
                    <a:pt x="636" y="461"/>
                  </a:cubicBezTo>
                  <a:cubicBezTo>
                    <a:pt x="639" y="464"/>
                    <a:pt x="639" y="464"/>
                    <a:pt x="639" y="464"/>
                  </a:cubicBezTo>
                  <a:cubicBezTo>
                    <a:pt x="640" y="465"/>
                    <a:pt x="640" y="465"/>
                    <a:pt x="640" y="465"/>
                  </a:cubicBezTo>
                  <a:cubicBezTo>
                    <a:pt x="642" y="467"/>
                    <a:pt x="642" y="467"/>
                    <a:pt x="642" y="467"/>
                  </a:cubicBezTo>
                  <a:cubicBezTo>
                    <a:pt x="642" y="467"/>
                    <a:pt x="642" y="467"/>
                    <a:pt x="642" y="467"/>
                  </a:cubicBezTo>
                  <a:cubicBezTo>
                    <a:pt x="644" y="467"/>
                    <a:pt x="647" y="470"/>
                    <a:pt x="648" y="471"/>
                  </a:cubicBezTo>
                  <a:cubicBezTo>
                    <a:pt x="649" y="471"/>
                    <a:pt x="652" y="473"/>
                    <a:pt x="655" y="474"/>
                  </a:cubicBezTo>
                  <a:cubicBezTo>
                    <a:pt x="656" y="475"/>
                    <a:pt x="657" y="475"/>
                    <a:pt x="658" y="475"/>
                  </a:cubicBezTo>
                  <a:cubicBezTo>
                    <a:pt x="659" y="475"/>
                    <a:pt x="660" y="475"/>
                    <a:pt x="661" y="475"/>
                  </a:cubicBezTo>
                  <a:cubicBezTo>
                    <a:pt x="661" y="474"/>
                    <a:pt x="662" y="474"/>
                    <a:pt x="663" y="474"/>
                  </a:cubicBezTo>
                  <a:cubicBezTo>
                    <a:pt x="664" y="474"/>
                    <a:pt x="667" y="475"/>
                    <a:pt x="668" y="476"/>
                  </a:cubicBezTo>
                  <a:cubicBezTo>
                    <a:pt x="669" y="477"/>
                    <a:pt x="670" y="478"/>
                    <a:pt x="672" y="479"/>
                  </a:cubicBezTo>
                  <a:cubicBezTo>
                    <a:pt x="673" y="480"/>
                    <a:pt x="674" y="481"/>
                    <a:pt x="675" y="481"/>
                  </a:cubicBezTo>
                  <a:cubicBezTo>
                    <a:pt x="677" y="483"/>
                    <a:pt x="683" y="485"/>
                    <a:pt x="684" y="485"/>
                  </a:cubicBezTo>
                  <a:cubicBezTo>
                    <a:pt x="685" y="486"/>
                    <a:pt x="687" y="486"/>
                    <a:pt x="688" y="487"/>
                  </a:cubicBezTo>
                  <a:cubicBezTo>
                    <a:pt x="689" y="487"/>
                    <a:pt x="690" y="488"/>
                    <a:pt x="690" y="488"/>
                  </a:cubicBezTo>
                  <a:cubicBezTo>
                    <a:pt x="692" y="489"/>
                    <a:pt x="693" y="491"/>
                    <a:pt x="694" y="492"/>
                  </a:cubicBezTo>
                  <a:cubicBezTo>
                    <a:pt x="695" y="495"/>
                    <a:pt x="697" y="497"/>
                    <a:pt x="698" y="498"/>
                  </a:cubicBezTo>
                  <a:cubicBezTo>
                    <a:pt x="699" y="499"/>
                    <a:pt x="700" y="500"/>
                    <a:pt x="702" y="500"/>
                  </a:cubicBezTo>
                  <a:cubicBezTo>
                    <a:pt x="703" y="500"/>
                    <a:pt x="706" y="501"/>
                    <a:pt x="708" y="502"/>
                  </a:cubicBezTo>
                  <a:cubicBezTo>
                    <a:pt x="709" y="504"/>
                    <a:pt x="712" y="505"/>
                    <a:pt x="715" y="506"/>
                  </a:cubicBezTo>
                  <a:cubicBezTo>
                    <a:pt x="717" y="508"/>
                    <a:pt x="720" y="509"/>
                    <a:pt x="722" y="510"/>
                  </a:cubicBezTo>
                  <a:cubicBezTo>
                    <a:pt x="724" y="512"/>
                    <a:pt x="726" y="513"/>
                    <a:pt x="727" y="513"/>
                  </a:cubicBezTo>
                  <a:cubicBezTo>
                    <a:pt x="727" y="513"/>
                    <a:pt x="727" y="513"/>
                    <a:pt x="727" y="513"/>
                  </a:cubicBezTo>
                  <a:cubicBezTo>
                    <a:pt x="728" y="514"/>
                    <a:pt x="729" y="514"/>
                    <a:pt x="729" y="514"/>
                  </a:cubicBezTo>
                  <a:cubicBezTo>
                    <a:pt x="731" y="514"/>
                    <a:pt x="732" y="514"/>
                    <a:pt x="733" y="513"/>
                  </a:cubicBezTo>
                  <a:cubicBezTo>
                    <a:pt x="734" y="513"/>
                    <a:pt x="735" y="513"/>
                    <a:pt x="737" y="513"/>
                  </a:cubicBezTo>
                  <a:cubicBezTo>
                    <a:pt x="738" y="513"/>
                    <a:pt x="739" y="513"/>
                    <a:pt x="740" y="513"/>
                  </a:cubicBezTo>
                  <a:cubicBezTo>
                    <a:pt x="742" y="514"/>
                    <a:pt x="745" y="516"/>
                    <a:pt x="748" y="517"/>
                  </a:cubicBezTo>
                  <a:cubicBezTo>
                    <a:pt x="749" y="518"/>
                    <a:pt x="750" y="518"/>
                    <a:pt x="751" y="519"/>
                  </a:cubicBezTo>
                  <a:cubicBezTo>
                    <a:pt x="753" y="520"/>
                    <a:pt x="755" y="521"/>
                    <a:pt x="756" y="522"/>
                  </a:cubicBezTo>
                  <a:cubicBezTo>
                    <a:pt x="757" y="523"/>
                    <a:pt x="759" y="524"/>
                    <a:pt x="762" y="524"/>
                  </a:cubicBezTo>
                  <a:cubicBezTo>
                    <a:pt x="762" y="524"/>
                    <a:pt x="763" y="524"/>
                    <a:pt x="764" y="523"/>
                  </a:cubicBezTo>
                  <a:cubicBezTo>
                    <a:pt x="767" y="523"/>
                    <a:pt x="769" y="523"/>
                    <a:pt x="770" y="522"/>
                  </a:cubicBezTo>
                  <a:cubicBezTo>
                    <a:pt x="771" y="522"/>
                    <a:pt x="772" y="524"/>
                    <a:pt x="772" y="526"/>
                  </a:cubicBezTo>
                  <a:cubicBezTo>
                    <a:pt x="772" y="526"/>
                    <a:pt x="772" y="526"/>
                    <a:pt x="772" y="526"/>
                  </a:cubicBezTo>
                  <a:cubicBezTo>
                    <a:pt x="773" y="527"/>
                    <a:pt x="773" y="527"/>
                    <a:pt x="773" y="527"/>
                  </a:cubicBezTo>
                  <a:cubicBezTo>
                    <a:pt x="773" y="529"/>
                    <a:pt x="774" y="530"/>
                    <a:pt x="776" y="532"/>
                  </a:cubicBezTo>
                  <a:cubicBezTo>
                    <a:pt x="777" y="533"/>
                    <a:pt x="778" y="534"/>
                    <a:pt x="780" y="534"/>
                  </a:cubicBezTo>
                  <a:cubicBezTo>
                    <a:pt x="781" y="534"/>
                    <a:pt x="781" y="534"/>
                    <a:pt x="782" y="534"/>
                  </a:cubicBezTo>
                  <a:cubicBezTo>
                    <a:pt x="784" y="534"/>
                    <a:pt x="785" y="535"/>
                    <a:pt x="786" y="535"/>
                  </a:cubicBezTo>
                  <a:cubicBezTo>
                    <a:pt x="787" y="535"/>
                    <a:pt x="787" y="535"/>
                    <a:pt x="787" y="535"/>
                  </a:cubicBezTo>
                  <a:cubicBezTo>
                    <a:pt x="788" y="535"/>
                    <a:pt x="790" y="535"/>
                    <a:pt x="791" y="535"/>
                  </a:cubicBezTo>
                  <a:cubicBezTo>
                    <a:pt x="793" y="535"/>
                    <a:pt x="793" y="535"/>
                    <a:pt x="793" y="535"/>
                  </a:cubicBezTo>
                  <a:cubicBezTo>
                    <a:pt x="795" y="535"/>
                    <a:pt x="797" y="536"/>
                    <a:pt x="798" y="537"/>
                  </a:cubicBezTo>
                  <a:cubicBezTo>
                    <a:pt x="798" y="537"/>
                    <a:pt x="798" y="537"/>
                    <a:pt x="798" y="537"/>
                  </a:cubicBezTo>
                  <a:cubicBezTo>
                    <a:pt x="798" y="537"/>
                    <a:pt x="798" y="537"/>
                    <a:pt x="798" y="537"/>
                  </a:cubicBezTo>
                  <a:cubicBezTo>
                    <a:pt x="799" y="538"/>
                    <a:pt x="801" y="539"/>
                    <a:pt x="802" y="540"/>
                  </a:cubicBezTo>
                  <a:cubicBezTo>
                    <a:pt x="802" y="540"/>
                    <a:pt x="802" y="540"/>
                    <a:pt x="802" y="540"/>
                  </a:cubicBezTo>
                  <a:cubicBezTo>
                    <a:pt x="802" y="541"/>
                    <a:pt x="802" y="541"/>
                    <a:pt x="802" y="541"/>
                  </a:cubicBezTo>
                  <a:cubicBezTo>
                    <a:pt x="803" y="541"/>
                    <a:pt x="803" y="541"/>
                    <a:pt x="803" y="541"/>
                  </a:cubicBezTo>
                  <a:cubicBezTo>
                    <a:pt x="804" y="541"/>
                    <a:pt x="805" y="541"/>
                    <a:pt x="805" y="540"/>
                  </a:cubicBezTo>
                  <a:cubicBezTo>
                    <a:pt x="806" y="539"/>
                    <a:pt x="807" y="538"/>
                    <a:pt x="807" y="537"/>
                  </a:cubicBezTo>
                  <a:cubicBezTo>
                    <a:pt x="807" y="536"/>
                    <a:pt x="809" y="535"/>
                    <a:pt x="810" y="535"/>
                  </a:cubicBezTo>
                  <a:cubicBezTo>
                    <a:pt x="811" y="535"/>
                    <a:pt x="811" y="535"/>
                    <a:pt x="811" y="535"/>
                  </a:cubicBezTo>
                  <a:cubicBezTo>
                    <a:pt x="811" y="535"/>
                    <a:pt x="811" y="535"/>
                    <a:pt x="811" y="535"/>
                  </a:cubicBezTo>
                  <a:cubicBezTo>
                    <a:pt x="812" y="534"/>
                    <a:pt x="814" y="534"/>
                    <a:pt x="816" y="534"/>
                  </a:cubicBezTo>
                  <a:cubicBezTo>
                    <a:pt x="818" y="534"/>
                    <a:pt x="820" y="535"/>
                    <a:pt x="823" y="535"/>
                  </a:cubicBezTo>
                  <a:cubicBezTo>
                    <a:pt x="824" y="537"/>
                    <a:pt x="826" y="537"/>
                    <a:pt x="828" y="537"/>
                  </a:cubicBezTo>
                  <a:cubicBezTo>
                    <a:pt x="828" y="537"/>
                    <a:pt x="828" y="537"/>
                    <a:pt x="828" y="537"/>
                  </a:cubicBezTo>
                  <a:cubicBezTo>
                    <a:pt x="829" y="537"/>
                    <a:pt x="829" y="537"/>
                    <a:pt x="829" y="537"/>
                  </a:cubicBezTo>
                  <a:cubicBezTo>
                    <a:pt x="831" y="537"/>
                    <a:pt x="831" y="537"/>
                    <a:pt x="831" y="537"/>
                  </a:cubicBezTo>
                  <a:cubicBezTo>
                    <a:pt x="831" y="536"/>
                    <a:pt x="831" y="536"/>
                    <a:pt x="831" y="536"/>
                  </a:cubicBezTo>
                  <a:cubicBezTo>
                    <a:pt x="831" y="536"/>
                    <a:pt x="831" y="536"/>
                    <a:pt x="831" y="536"/>
                  </a:cubicBezTo>
                  <a:cubicBezTo>
                    <a:pt x="831" y="536"/>
                    <a:pt x="831" y="536"/>
                    <a:pt x="831" y="536"/>
                  </a:cubicBezTo>
                  <a:cubicBezTo>
                    <a:pt x="831" y="536"/>
                    <a:pt x="831" y="536"/>
                    <a:pt x="831" y="536"/>
                  </a:cubicBezTo>
                  <a:cubicBezTo>
                    <a:pt x="832" y="536"/>
                    <a:pt x="832" y="536"/>
                    <a:pt x="832" y="536"/>
                  </a:cubicBezTo>
                  <a:cubicBezTo>
                    <a:pt x="833" y="536"/>
                    <a:pt x="833" y="536"/>
                    <a:pt x="834" y="535"/>
                  </a:cubicBezTo>
                  <a:cubicBezTo>
                    <a:pt x="836" y="534"/>
                    <a:pt x="837" y="534"/>
                    <a:pt x="838" y="534"/>
                  </a:cubicBezTo>
                  <a:cubicBezTo>
                    <a:pt x="838" y="534"/>
                    <a:pt x="838" y="534"/>
                    <a:pt x="838" y="534"/>
                  </a:cubicBezTo>
                  <a:cubicBezTo>
                    <a:pt x="838" y="534"/>
                    <a:pt x="838" y="534"/>
                    <a:pt x="838" y="534"/>
                  </a:cubicBezTo>
                  <a:cubicBezTo>
                    <a:pt x="840" y="534"/>
                    <a:pt x="840" y="534"/>
                    <a:pt x="840" y="534"/>
                  </a:cubicBezTo>
                  <a:cubicBezTo>
                    <a:pt x="840" y="533"/>
                    <a:pt x="841" y="533"/>
                    <a:pt x="841" y="533"/>
                  </a:cubicBezTo>
                  <a:cubicBezTo>
                    <a:pt x="842" y="532"/>
                    <a:pt x="844" y="532"/>
                    <a:pt x="845" y="532"/>
                  </a:cubicBezTo>
                  <a:cubicBezTo>
                    <a:pt x="846" y="532"/>
                    <a:pt x="847" y="532"/>
                    <a:pt x="848" y="532"/>
                  </a:cubicBezTo>
                  <a:cubicBezTo>
                    <a:pt x="850" y="534"/>
                    <a:pt x="851" y="534"/>
                    <a:pt x="853" y="535"/>
                  </a:cubicBezTo>
                  <a:cubicBezTo>
                    <a:pt x="854" y="535"/>
                    <a:pt x="854" y="535"/>
                    <a:pt x="855" y="536"/>
                  </a:cubicBezTo>
                  <a:cubicBezTo>
                    <a:pt x="856" y="537"/>
                    <a:pt x="858" y="537"/>
                    <a:pt x="859" y="537"/>
                  </a:cubicBezTo>
                  <a:cubicBezTo>
                    <a:pt x="860" y="537"/>
                    <a:pt x="860" y="537"/>
                    <a:pt x="860" y="537"/>
                  </a:cubicBezTo>
                  <a:cubicBezTo>
                    <a:pt x="862" y="537"/>
                    <a:pt x="865" y="538"/>
                    <a:pt x="867" y="539"/>
                  </a:cubicBezTo>
                  <a:cubicBezTo>
                    <a:pt x="868" y="540"/>
                    <a:pt x="870" y="541"/>
                    <a:pt x="872" y="543"/>
                  </a:cubicBezTo>
                  <a:cubicBezTo>
                    <a:pt x="873" y="544"/>
                    <a:pt x="874" y="546"/>
                    <a:pt x="874" y="548"/>
                  </a:cubicBezTo>
                  <a:cubicBezTo>
                    <a:pt x="874" y="549"/>
                    <a:pt x="874" y="550"/>
                    <a:pt x="873" y="551"/>
                  </a:cubicBezTo>
                  <a:cubicBezTo>
                    <a:pt x="873" y="552"/>
                    <a:pt x="873" y="553"/>
                    <a:pt x="873" y="554"/>
                  </a:cubicBezTo>
                  <a:cubicBezTo>
                    <a:pt x="873" y="554"/>
                    <a:pt x="873" y="554"/>
                    <a:pt x="873" y="554"/>
                  </a:cubicBezTo>
                  <a:cubicBezTo>
                    <a:pt x="873" y="554"/>
                    <a:pt x="873" y="554"/>
                    <a:pt x="873" y="554"/>
                  </a:cubicBezTo>
                  <a:cubicBezTo>
                    <a:pt x="873" y="555"/>
                    <a:pt x="875" y="556"/>
                    <a:pt x="876" y="556"/>
                  </a:cubicBezTo>
                  <a:cubicBezTo>
                    <a:pt x="878" y="557"/>
                    <a:pt x="879" y="557"/>
                    <a:pt x="881" y="557"/>
                  </a:cubicBezTo>
                  <a:cubicBezTo>
                    <a:pt x="882" y="557"/>
                    <a:pt x="884" y="557"/>
                    <a:pt x="885" y="558"/>
                  </a:cubicBezTo>
                  <a:cubicBezTo>
                    <a:pt x="887" y="558"/>
                    <a:pt x="890" y="560"/>
                    <a:pt x="891" y="561"/>
                  </a:cubicBezTo>
                  <a:cubicBezTo>
                    <a:pt x="891" y="562"/>
                    <a:pt x="891" y="562"/>
                    <a:pt x="891" y="562"/>
                  </a:cubicBezTo>
                  <a:cubicBezTo>
                    <a:pt x="891" y="562"/>
                    <a:pt x="891" y="562"/>
                    <a:pt x="891" y="562"/>
                  </a:cubicBezTo>
                  <a:cubicBezTo>
                    <a:pt x="893" y="563"/>
                    <a:pt x="894" y="563"/>
                    <a:pt x="896" y="563"/>
                  </a:cubicBezTo>
                  <a:cubicBezTo>
                    <a:pt x="898" y="563"/>
                    <a:pt x="900" y="564"/>
                    <a:pt x="901" y="566"/>
                  </a:cubicBezTo>
                  <a:cubicBezTo>
                    <a:pt x="902" y="567"/>
                    <a:pt x="904" y="569"/>
                    <a:pt x="906" y="569"/>
                  </a:cubicBezTo>
                  <a:cubicBezTo>
                    <a:pt x="907" y="569"/>
                    <a:pt x="908" y="569"/>
                    <a:pt x="909" y="569"/>
                  </a:cubicBezTo>
                  <a:cubicBezTo>
                    <a:pt x="911" y="569"/>
                    <a:pt x="912" y="569"/>
                    <a:pt x="913" y="568"/>
                  </a:cubicBezTo>
                  <a:cubicBezTo>
                    <a:pt x="914" y="568"/>
                    <a:pt x="914" y="567"/>
                    <a:pt x="915" y="567"/>
                  </a:cubicBezTo>
                  <a:cubicBezTo>
                    <a:pt x="916" y="566"/>
                    <a:pt x="918" y="565"/>
                    <a:pt x="919" y="565"/>
                  </a:cubicBezTo>
                  <a:cubicBezTo>
                    <a:pt x="920" y="565"/>
                    <a:pt x="920" y="565"/>
                    <a:pt x="920" y="565"/>
                  </a:cubicBezTo>
                  <a:cubicBezTo>
                    <a:pt x="920" y="565"/>
                    <a:pt x="920" y="565"/>
                    <a:pt x="920" y="565"/>
                  </a:cubicBezTo>
                  <a:cubicBezTo>
                    <a:pt x="921" y="565"/>
                    <a:pt x="922" y="565"/>
                    <a:pt x="923" y="565"/>
                  </a:cubicBezTo>
                  <a:cubicBezTo>
                    <a:pt x="924" y="565"/>
                    <a:pt x="925" y="565"/>
                    <a:pt x="926" y="565"/>
                  </a:cubicBezTo>
                  <a:cubicBezTo>
                    <a:pt x="927" y="565"/>
                    <a:pt x="927" y="567"/>
                    <a:pt x="927" y="569"/>
                  </a:cubicBezTo>
                  <a:cubicBezTo>
                    <a:pt x="927" y="569"/>
                    <a:pt x="927" y="569"/>
                    <a:pt x="927" y="569"/>
                  </a:cubicBezTo>
                  <a:cubicBezTo>
                    <a:pt x="928" y="569"/>
                    <a:pt x="928" y="569"/>
                    <a:pt x="928" y="569"/>
                  </a:cubicBezTo>
                  <a:cubicBezTo>
                    <a:pt x="928" y="570"/>
                    <a:pt x="928" y="571"/>
                    <a:pt x="928" y="571"/>
                  </a:cubicBezTo>
                  <a:cubicBezTo>
                    <a:pt x="929" y="573"/>
                    <a:pt x="930" y="574"/>
                    <a:pt x="930" y="574"/>
                  </a:cubicBezTo>
                  <a:cubicBezTo>
                    <a:pt x="931" y="575"/>
                    <a:pt x="933" y="577"/>
                    <a:pt x="935" y="577"/>
                  </a:cubicBezTo>
                  <a:cubicBezTo>
                    <a:pt x="935" y="577"/>
                    <a:pt x="935" y="577"/>
                    <a:pt x="935" y="577"/>
                  </a:cubicBezTo>
                  <a:cubicBezTo>
                    <a:pt x="935" y="577"/>
                    <a:pt x="935" y="577"/>
                    <a:pt x="935" y="577"/>
                  </a:cubicBezTo>
                  <a:cubicBezTo>
                    <a:pt x="935" y="577"/>
                    <a:pt x="935" y="577"/>
                    <a:pt x="935" y="577"/>
                  </a:cubicBezTo>
                  <a:cubicBezTo>
                    <a:pt x="937" y="577"/>
                    <a:pt x="938" y="576"/>
                    <a:pt x="938" y="576"/>
                  </a:cubicBezTo>
                  <a:cubicBezTo>
                    <a:pt x="938" y="576"/>
                    <a:pt x="938" y="576"/>
                    <a:pt x="938" y="576"/>
                  </a:cubicBezTo>
                  <a:cubicBezTo>
                    <a:pt x="938" y="575"/>
                    <a:pt x="938" y="575"/>
                    <a:pt x="938" y="575"/>
                  </a:cubicBezTo>
                  <a:cubicBezTo>
                    <a:pt x="939" y="574"/>
                    <a:pt x="942" y="573"/>
                    <a:pt x="944" y="573"/>
                  </a:cubicBezTo>
                  <a:cubicBezTo>
                    <a:pt x="945" y="573"/>
                    <a:pt x="947" y="574"/>
                    <a:pt x="949" y="575"/>
                  </a:cubicBezTo>
                  <a:cubicBezTo>
                    <a:pt x="949" y="575"/>
                    <a:pt x="950" y="575"/>
                    <a:pt x="953" y="575"/>
                  </a:cubicBezTo>
                  <a:cubicBezTo>
                    <a:pt x="953" y="575"/>
                    <a:pt x="955" y="575"/>
                    <a:pt x="956" y="575"/>
                  </a:cubicBezTo>
                  <a:cubicBezTo>
                    <a:pt x="959" y="575"/>
                    <a:pt x="961" y="576"/>
                    <a:pt x="962" y="576"/>
                  </a:cubicBezTo>
                  <a:cubicBezTo>
                    <a:pt x="963" y="576"/>
                    <a:pt x="964" y="576"/>
                    <a:pt x="964" y="577"/>
                  </a:cubicBezTo>
                  <a:cubicBezTo>
                    <a:pt x="966" y="578"/>
                    <a:pt x="969" y="579"/>
                    <a:pt x="971" y="580"/>
                  </a:cubicBezTo>
                  <a:cubicBezTo>
                    <a:pt x="976" y="581"/>
                    <a:pt x="976" y="581"/>
                    <a:pt x="976" y="581"/>
                  </a:cubicBezTo>
                  <a:cubicBezTo>
                    <a:pt x="977" y="581"/>
                    <a:pt x="979" y="582"/>
                    <a:pt x="980" y="582"/>
                  </a:cubicBezTo>
                  <a:cubicBezTo>
                    <a:pt x="980" y="582"/>
                    <a:pt x="980" y="582"/>
                    <a:pt x="980" y="582"/>
                  </a:cubicBezTo>
                  <a:cubicBezTo>
                    <a:pt x="981" y="582"/>
                    <a:pt x="981" y="582"/>
                    <a:pt x="981" y="582"/>
                  </a:cubicBezTo>
                  <a:cubicBezTo>
                    <a:pt x="983" y="582"/>
                    <a:pt x="986" y="582"/>
                    <a:pt x="987" y="581"/>
                  </a:cubicBezTo>
                  <a:cubicBezTo>
                    <a:pt x="989" y="581"/>
                    <a:pt x="991" y="580"/>
                    <a:pt x="992" y="579"/>
                  </a:cubicBezTo>
                  <a:cubicBezTo>
                    <a:pt x="993" y="578"/>
                    <a:pt x="994" y="577"/>
                    <a:pt x="996" y="577"/>
                  </a:cubicBezTo>
                  <a:cubicBezTo>
                    <a:pt x="996" y="577"/>
                    <a:pt x="996" y="577"/>
                    <a:pt x="996" y="577"/>
                  </a:cubicBezTo>
                  <a:cubicBezTo>
                    <a:pt x="996" y="577"/>
                    <a:pt x="996" y="577"/>
                    <a:pt x="996" y="577"/>
                  </a:cubicBezTo>
                  <a:cubicBezTo>
                    <a:pt x="997" y="577"/>
                    <a:pt x="997" y="576"/>
                    <a:pt x="997" y="576"/>
                  </a:cubicBezTo>
                  <a:cubicBezTo>
                    <a:pt x="998" y="576"/>
                    <a:pt x="999" y="577"/>
                    <a:pt x="1000" y="578"/>
                  </a:cubicBezTo>
                  <a:cubicBezTo>
                    <a:pt x="1000" y="579"/>
                    <a:pt x="1001" y="579"/>
                    <a:pt x="1001" y="580"/>
                  </a:cubicBezTo>
                  <a:cubicBezTo>
                    <a:pt x="1002" y="581"/>
                    <a:pt x="1002" y="581"/>
                    <a:pt x="1002" y="582"/>
                  </a:cubicBezTo>
                  <a:cubicBezTo>
                    <a:pt x="1003" y="582"/>
                    <a:pt x="1005" y="583"/>
                    <a:pt x="1007" y="583"/>
                  </a:cubicBezTo>
                  <a:cubicBezTo>
                    <a:pt x="1007" y="583"/>
                    <a:pt x="1007" y="583"/>
                    <a:pt x="1007" y="583"/>
                  </a:cubicBezTo>
                  <a:cubicBezTo>
                    <a:pt x="1008" y="583"/>
                    <a:pt x="1009" y="584"/>
                    <a:pt x="1010" y="584"/>
                  </a:cubicBezTo>
                  <a:cubicBezTo>
                    <a:pt x="1011" y="584"/>
                    <a:pt x="1011" y="584"/>
                    <a:pt x="1011" y="584"/>
                  </a:cubicBezTo>
                  <a:cubicBezTo>
                    <a:pt x="1013" y="584"/>
                    <a:pt x="1014" y="584"/>
                    <a:pt x="1015" y="583"/>
                  </a:cubicBezTo>
                  <a:cubicBezTo>
                    <a:pt x="1016" y="582"/>
                    <a:pt x="1018" y="581"/>
                    <a:pt x="1020" y="581"/>
                  </a:cubicBezTo>
                  <a:cubicBezTo>
                    <a:pt x="1020" y="581"/>
                    <a:pt x="1020" y="581"/>
                    <a:pt x="1020" y="581"/>
                  </a:cubicBezTo>
                  <a:cubicBezTo>
                    <a:pt x="1021" y="581"/>
                    <a:pt x="1021" y="581"/>
                    <a:pt x="1021" y="581"/>
                  </a:cubicBezTo>
                  <a:cubicBezTo>
                    <a:pt x="1021" y="581"/>
                    <a:pt x="1021" y="581"/>
                    <a:pt x="1022" y="581"/>
                  </a:cubicBezTo>
                  <a:cubicBezTo>
                    <a:pt x="1023" y="581"/>
                    <a:pt x="1024" y="581"/>
                    <a:pt x="1026" y="582"/>
                  </a:cubicBezTo>
                  <a:cubicBezTo>
                    <a:pt x="1026" y="582"/>
                    <a:pt x="1026" y="582"/>
                    <a:pt x="1026" y="582"/>
                  </a:cubicBezTo>
                  <a:cubicBezTo>
                    <a:pt x="1027" y="582"/>
                    <a:pt x="1027" y="582"/>
                    <a:pt x="1027" y="582"/>
                  </a:cubicBezTo>
                  <a:cubicBezTo>
                    <a:pt x="1028" y="582"/>
                    <a:pt x="1029" y="582"/>
                    <a:pt x="1029" y="581"/>
                  </a:cubicBezTo>
                  <a:cubicBezTo>
                    <a:pt x="1030" y="580"/>
                    <a:pt x="1031" y="580"/>
                    <a:pt x="1032" y="580"/>
                  </a:cubicBezTo>
                  <a:cubicBezTo>
                    <a:pt x="1033" y="580"/>
                    <a:pt x="1035" y="579"/>
                    <a:pt x="1035" y="578"/>
                  </a:cubicBezTo>
                  <a:cubicBezTo>
                    <a:pt x="1037" y="577"/>
                    <a:pt x="1039" y="577"/>
                    <a:pt x="1041" y="577"/>
                  </a:cubicBezTo>
                  <a:cubicBezTo>
                    <a:pt x="1043" y="577"/>
                    <a:pt x="1044" y="579"/>
                    <a:pt x="1045" y="580"/>
                  </a:cubicBezTo>
                  <a:cubicBezTo>
                    <a:pt x="1046" y="581"/>
                    <a:pt x="1047" y="581"/>
                    <a:pt x="1048" y="581"/>
                  </a:cubicBezTo>
                  <a:cubicBezTo>
                    <a:pt x="1049" y="581"/>
                    <a:pt x="1049" y="581"/>
                    <a:pt x="1049" y="581"/>
                  </a:cubicBezTo>
                  <a:cubicBezTo>
                    <a:pt x="1049" y="581"/>
                    <a:pt x="1049" y="581"/>
                    <a:pt x="1049" y="581"/>
                  </a:cubicBezTo>
                  <a:cubicBezTo>
                    <a:pt x="1050" y="580"/>
                    <a:pt x="1052" y="578"/>
                    <a:pt x="1052" y="575"/>
                  </a:cubicBezTo>
                  <a:cubicBezTo>
                    <a:pt x="1053" y="573"/>
                    <a:pt x="1053" y="571"/>
                    <a:pt x="1053" y="571"/>
                  </a:cubicBezTo>
                  <a:cubicBezTo>
                    <a:pt x="1053" y="571"/>
                    <a:pt x="1053" y="571"/>
                    <a:pt x="1053" y="571"/>
                  </a:cubicBezTo>
                  <a:cubicBezTo>
                    <a:pt x="1055" y="567"/>
                    <a:pt x="1055" y="567"/>
                    <a:pt x="1055" y="567"/>
                  </a:cubicBezTo>
                  <a:cubicBezTo>
                    <a:pt x="1056" y="566"/>
                    <a:pt x="1056" y="563"/>
                    <a:pt x="1056" y="560"/>
                  </a:cubicBezTo>
                  <a:cubicBezTo>
                    <a:pt x="1056" y="559"/>
                    <a:pt x="1055" y="556"/>
                    <a:pt x="1054" y="555"/>
                  </a:cubicBezTo>
                  <a:cubicBezTo>
                    <a:pt x="1053" y="553"/>
                    <a:pt x="1052" y="552"/>
                    <a:pt x="1052" y="551"/>
                  </a:cubicBezTo>
                  <a:cubicBezTo>
                    <a:pt x="1052" y="550"/>
                    <a:pt x="1052" y="550"/>
                    <a:pt x="1052" y="550"/>
                  </a:cubicBezTo>
                  <a:cubicBezTo>
                    <a:pt x="1052" y="550"/>
                    <a:pt x="1052" y="550"/>
                    <a:pt x="1052" y="550"/>
                  </a:cubicBezTo>
                  <a:cubicBezTo>
                    <a:pt x="1051" y="549"/>
                    <a:pt x="1050" y="548"/>
                    <a:pt x="1050" y="546"/>
                  </a:cubicBezTo>
                  <a:cubicBezTo>
                    <a:pt x="1049" y="546"/>
                    <a:pt x="1049" y="546"/>
                    <a:pt x="1049" y="546"/>
                  </a:cubicBezTo>
                  <a:cubicBezTo>
                    <a:pt x="1049" y="546"/>
                    <a:pt x="1049" y="546"/>
                    <a:pt x="1049" y="546"/>
                  </a:cubicBezTo>
                  <a:cubicBezTo>
                    <a:pt x="1049" y="546"/>
                    <a:pt x="1048" y="545"/>
                    <a:pt x="1048" y="545"/>
                  </a:cubicBezTo>
                  <a:cubicBezTo>
                    <a:pt x="1048" y="544"/>
                    <a:pt x="1047" y="543"/>
                    <a:pt x="1047" y="543"/>
                  </a:cubicBezTo>
                  <a:cubicBezTo>
                    <a:pt x="1046" y="541"/>
                    <a:pt x="1046" y="539"/>
                    <a:pt x="1046" y="536"/>
                  </a:cubicBezTo>
                  <a:cubicBezTo>
                    <a:pt x="1047" y="534"/>
                    <a:pt x="1047" y="532"/>
                    <a:pt x="1047" y="532"/>
                  </a:cubicBezTo>
                  <a:cubicBezTo>
                    <a:pt x="1047" y="532"/>
                    <a:pt x="1047" y="532"/>
                    <a:pt x="1047" y="532"/>
                  </a:cubicBezTo>
                  <a:cubicBezTo>
                    <a:pt x="1047" y="532"/>
                    <a:pt x="1047" y="532"/>
                    <a:pt x="1047" y="532"/>
                  </a:cubicBezTo>
                  <a:cubicBezTo>
                    <a:pt x="1047" y="529"/>
                    <a:pt x="1047" y="529"/>
                    <a:pt x="1047" y="529"/>
                  </a:cubicBezTo>
                  <a:cubicBezTo>
                    <a:pt x="1047" y="523"/>
                    <a:pt x="1047" y="523"/>
                    <a:pt x="1047" y="523"/>
                  </a:cubicBezTo>
                  <a:cubicBezTo>
                    <a:pt x="1047" y="523"/>
                    <a:pt x="1047" y="522"/>
                    <a:pt x="1048" y="521"/>
                  </a:cubicBezTo>
                  <a:cubicBezTo>
                    <a:pt x="1048" y="520"/>
                    <a:pt x="1048" y="519"/>
                    <a:pt x="1048" y="518"/>
                  </a:cubicBezTo>
                  <a:cubicBezTo>
                    <a:pt x="1049" y="517"/>
                    <a:pt x="1049" y="516"/>
                    <a:pt x="1050" y="515"/>
                  </a:cubicBezTo>
                  <a:cubicBezTo>
                    <a:pt x="1050" y="513"/>
                    <a:pt x="1051" y="512"/>
                    <a:pt x="1051" y="511"/>
                  </a:cubicBezTo>
                  <a:cubicBezTo>
                    <a:pt x="1051" y="510"/>
                    <a:pt x="1052" y="508"/>
                    <a:pt x="1052" y="504"/>
                  </a:cubicBezTo>
                  <a:cubicBezTo>
                    <a:pt x="1052" y="504"/>
                    <a:pt x="1052" y="504"/>
                    <a:pt x="1052" y="504"/>
                  </a:cubicBezTo>
                  <a:cubicBezTo>
                    <a:pt x="1052" y="504"/>
                    <a:pt x="1052" y="503"/>
                    <a:pt x="1052" y="501"/>
                  </a:cubicBezTo>
                  <a:cubicBezTo>
                    <a:pt x="1052" y="500"/>
                    <a:pt x="1052" y="500"/>
                    <a:pt x="1052" y="500"/>
                  </a:cubicBezTo>
                  <a:cubicBezTo>
                    <a:pt x="1051" y="499"/>
                    <a:pt x="1051" y="499"/>
                    <a:pt x="1051" y="499"/>
                  </a:cubicBezTo>
                  <a:cubicBezTo>
                    <a:pt x="1051" y="499"/>
                    <a:pt x="1051" y="498"/>
                    <a:pt x="1052" y="498"/>
                  </a:cubicBezTo>
                  <a:cubicBezTo>
                    <a:pt x="1052" y="497"/>
                    <a:pt x="1052" y="497"/>
                    <a:pt x="1052" y="497"/>
                  </a:cubicBezTo>
                  <a:cubicBezTo>
                    <a:pt x="1053" y="496"/>
                    <a:pt x="1053" y="496"/>
                    <a:pt x="1053" y="496"/>
                  </a:cubicBezTo>
                  <a:cubicBezTo>
                    <a:pt x="1053" y="495"/>
                    <a:pt x="1055" y="493"/>
                    <a:pt x="1057" y="493"/>
                  </a:cubicBezTo>
                  <a:cubicBezTo>
                    <a:pt x="1062" y="493"/>
                    <a:pt x="1062" y="493"/>
                    <a:pt x="1062" y="493"/>
                  </a:cubicBezTo>
                  <a:cubicBezTo>
                    <a:pt x="1067" y="490"/>
                    <a:pt x="1067" y="490"/>
                    <a:pt x="1067" y="490"/>
                  </a:cubicBezTo>
                  <a:cubicBezTo>
                    <a:pt x="1067" y="490"/>
                    <a:pt x="1067" y="490"/>
                    <a:pt x="1067" y="490"/>
                  </a:cubicBezTo>
                  <a:cubicBezTo>
                    <a:pt x="1068" y="490"/>
                    <a:pt x="1069" y="489"/>
                    <a:pt x="1070" y="489"/>
                  </a:cubicBezTo>
                  <a:cubicBezTo>
                    <a:pt x="1071" y="488"/>
                    <a:pt x="1072" y="488"/>
                    <a:pt x="1072" y="488"/>
                  </a:cubicBezTo>
                  <a:cubicBezTo>
                    <a:pt x="1073" y="488"/>
                    <a:pt x="1073" y="488"/>
                    <a:pt x="1073" y="488"/>
                  </a:cubicBezTo>
                  <a:cubicBezTo>
                    <a:pt x="1073" y="488"/>
                    <a:pt x="1073" y="488"/>
                    <a:pt x="1073" y="488"/>
                  </a:cubicBezTo>
                  <a:cubicBezTo>
                    <a:pt x="1073" y="487"/>
                    <a:pt x="1074" y="487"/>
                    <a:pt x="1075" y="487"/>
                  </a:cubicBezTo>
                  <a:cubicBezTo>
                    <a:pt x="1077" y="487"/>
                    <a:pt x="1078" y="487"/>
                    <a:pt x="1080" y="488"/>
                  </a:cubicBezTo>
                  <a:cubicBezTo>
                    <a:pt x="1080" y="488"/>
                    <a:pt x="1082" y="489"/>
                    <a:pt x="1083" y="490"/>
                  </a:cubicBezTo>
                  <a:cubicBezTo>
                    <a:pt x="1084" y="490"/>
                    <a:pt x="1085" y="491"/>
                    <a:pt x="1086" y="492"/>
                  </a:cubicBezTo>
                  <a:cubicBezTo>
                    <a:pt x="1086" y="492"/>
                    <a:pt x="1086" y="492"/>
                    <a:pt x="1086" y="492"/>
                  </a:cubicBezTo>
                  <a:cubicBezTo>
                    <a:pt x="1087" y="493"/>
                    <a:pt x="1088" y="496"/>
                    <a:pt x="1088" y="498"/>
                  </a:cubicBezTo>
                  <a:cubicBezTo>
                    <a:pt x="1088" y="503"/>
                    <a:pt x="1088" y="503"/>
                    <a:pt x="1088" y="503"/>
                  </a:cubicBezTo>
                  <a:cubicBezTo>
                    <a:pt x="1088" y="503"/>
                    <a:pt x="1088" y="504"/>
                    <a:pt x="1087" y="504"/>
                  </a:cubicBezTo>
                  <a:cubicBezTo>
                    <a:pt x="1087" y="505"/>
                    <a:pt x="1087" y="507"/>
                    <a:pt x="1087" y="508"/>
                  </a:cubicBezTo>
                  <a:cubicBezTo>
                    <a:pt x="1086" y="510"/>
                    <a:pt x="1085" y="512"/>
                    <a:pt x="1084" y="513"/>
                  </a:cubicBezTo>
                  <a:cubicBezTo>
                    <a:pt x="1083" y="514"/>
                    <a:pt x="1083" y="515"/>
                    <a:pt x="1083" y="517"/>
                  </a:cubicBezTo>
                  <a:cubicBezTo>
                    <a:pt x="1083" y="517"/>
                    <a:pt x="1083" y="517"/>
                    <a:pt x="1083" y="517"/>
                  </a:cubicBezTo>
                  <a:cubicBezTo>
                    <a:pt x="1084" y="517"/>
                    <a:pt x="1084" y="517"/>
                    <a:pt x="1084" y="517"/>
                  </a:cubicBezTo>
                  <a:cubicBezTo>
                    <a:pt x="1085" y="520"/>
                    <a:pt x="1087" y="522"/>
                    <a:pt x="1089" y="524"/>
                  </a:cubicBezTo>
                  <a:cubicBezTo>
                    <a:pt x="1091" y="525"/>
                    <a:pt x="1091" y="525"/>
                    <a:pt x="1091" y="525"/>
                  </a:cubicBezTo>
                  <a:cubicBezTo>
                    <a:pt x="1091" y="526"/>
                    <a:pt x="1091" y="526"/>
                    <a:pt x="1091" y="527"/>
                  </a:cubicBezTo>
                  <a:cubicBezTo>
                    <a:pt x="1091" y="527"/>
                    <a:pt x="1091" y="527"/>
                    <a:pt x="1091" y="528"/>
                  </a:cubicBezTo>
                  <a:cubicBezTo>
                    <a:pt x="1088" y="530"/>
                    <a:pt x="1088" y="530"/>
                    <a:pt x="1088" y="530"/>
                  </a:cubicBezTo>
                  <a:cubicBezTo>
                    <a:pt x="1087" y="531"/>
                    <a:pt x="1086" y="532"/>
                    <a:pt x="1086" y="533"/>
                  </a:cubicBezTo>
                  <a:cubicBezTo>
                    <a:pt x="1085" y="533"/>
                    <a:pt x="1085" y="533"/>
                    <a:pt x="1085" y="533"/>
                  </a:cubicBezTo>
                  <a:cubicBezTo>
                    <a:pt x="1085" y="534"/>
                    <a:pt x="1085" y="534"/>
                    <a:pt x="1085" y="534"/>
                  </a:cubicBezTo>
                  <a:cubicBezTo>
                    <a:pt x="1085" y="535"/>
                    <a:pt x="1086" y="538"/>
                    <a:pt x="1087" y="539"/>
                  </a:cubicBezTo>
                  <a:cubicBezTo>
                    <a:pt x="1087" y="539"/>
                    <a:pt x="1087" y="539"/>
                    <a:pt x="1087" y="539"/>
                  </a:cubicBezTo>
                  <a:cubicBezTo>
                    <a:pt x="1087" y="539"/>
                    <a:pt x="1087" y="539"/>
                    <a:pt x="1087" y="539"/>
                  </a:cubicBezTo>
                  <a:cubicBezTo>
                    <a:pt x="1089" y="539"/>
                    <a:pt x="1091" y="542"/>
                    <a:pt x="1091" y="543"/>
                  </a:cubicBezTo>
                  <a:cubicBezTo>
                    <a:pt x="1091" y="544"/>
                    <a:pt x="1092" y="546"/>
                    <a:pt x="1094" y="547"/>
                  </a:cubicBezTo>
                  <a:cubicBezTo>
                    <a:pt x="1095" y="547"/>
                    <a:pt x="1097" y="548"/>
                    <a:pt x="1098" y="549"/>
                  </a:cubicBezTo>
                  <a:cubicBezTo>
                    <a:pt x="1099" y="549"/>
                    <a:pt x="1099" y="549"/>
                    <a:pt x="1099" y="549"/>
                  </a:cubicBezTo>
                  <a:cubicBezTo>
                    <a:pt x="1099" y="549"/>
                    <a:pt x="1099" y="549"/>
                    <a:pt x="1099" y="549"/>
                  </a:cubicBezTo>
                  <a:cubicBezTo>
                    <a:pt x="1100" y="549"/>
                    <a:pt x="1101" y="550"/>
                    <a:pt x="1102" y="551"/>
                  </a:cubicBezTo>
                  <a:cubicBezTo>
                    <a:pt x="1103" y="551"/>
                    <a:pt x="1104" y="551"/>
                    <a:pt x="1104" y="552"/>
                  </a:cubicBezTo>
                  <a:cubicBezTo>
                    <a:pt x="1105" y="552"/>
                    <a:pt x="1107" y="553"/>
                    <a:pt x="1108" y="553"/>
                  </a:cubicBezTo>
                  <a:cubicBezTo>
                    <a:pt x="1109" y="553"/>
                    <a:pt x="1111" y="552"/>
                    <a:pt x="1113" y="551"/>
                  </a:cubicBezTo>
                  <a:cubicBezTo>
                    <a:pt x="1113" y="551"/>
                    <a:pt x="1113" y="551"/>
                    <a:pt x="1113" y="551"/>
                  </a:cubicBezTo>
                  <a:cubicBezTo>
                    <a:pt x="1113" y="551"/>
                    <a:pt x="1113" y="551"/>
                    <a:pt x="1113" y="551"/>
                  </a:cubicBezTo>
                  <a:cubicBezTo>
                    <a:pt x="1113" y="551"/>
                    <a:pt x="1114" y="551"/>
                    <a:pt x="1116" y="551"/>
                  </a:cubicBezTo>
                  <a:cubicBezTo>
                    <a:pt x="1117" y="551"/>
                    <a:pt x="1118" y="551"/>
                    <a:pt x="1118" y="551"/>
                  </a:cubicBezTo>
                  <a:cubicBezTo>
                    <a:pt x="1120" y="552"/>
                    <a:pt x="1122" y="553"/>
                    <a:pt x="1124" y="553"/>
                  </a:cubicBezTo>
                  <a:cubicBezTo>
                    <a:pt x="1126" y="553"/>
                    <a:pt x="1129" y="554"/>
                    <a:pt x="1131" y="554"/>
                  </a:cubicBezTo>
                  <a:cubicBezTo>
                    <a:pt x="1133" y="555"/>
                    <a:pt x="1136" y="556"/>
                    <a:pt x="1139" y="556"/>
                  </a:cubicBezTo>
                  <a:cubicBezTo>
                    <a:pt x="1143" y="556"/>
                    <a:pt x="1143" y="556"/>
                    <a:pt x="1143" y="556"/>
                  </a:cubicBezTo>
                  <a:cubicBezTo>
                    <a:pt x="1143" y="558"/>
                    <a:pt x="1143" y="558"/>
                    <a:pt x="1143" y="558"/>
                  </a:cubicBezTo>
                  <a:cubicBezTo>
                    <a:pt x="1145" y="556"/>
                    <a:pt x="1145" y="556"/>
                    <a:pt x="1145" y="556"/>
                  </a:cubicBezTo>
                  <a:cubicBezTo>
                    <a:pt x="1145" y="556"/>
                    <a:pt x="1145" y="556"/>
                    <a:pt x="1145" y="556"/>
                  </a:cubicBezTo>
                  <a:cubicBezTo>
                    <a:pt x="1146" y="556"/>
                    <a:pt x="1146" y="556"/>
                    <a:pt x="1146" y="556"/>
                  </a:cubicBezTo>
                  <a:cubicBezTo>
                    <a:pt x="1147" y="555"/>
                    <a:pt x="1147" y="555"/>
                    <a:pt x="1147" y="555"/>
                  </a:cubicBezTo>
                  <a:cubicBezTo>
                    <a:pt x="1149" y="555"/>
                    <a:pt x="1153" y="554"/>
                    <a:pt x="1154" y="553"/>
                  </a:cubicBezTo>
                  <a:cubicBezTo>
                    <a:pt x="1157" y="553"/>
                    <a:pt x="1159" y="551"/>
                    <a:pt x="1160" y="551"/>
                  </a:cubicBezTo>
                  <a:cubicBezTo>
                    <a:pt x="1160" y="550"/>
                    <a:pt x="1161" y="550"/>
                    <a:pt x="1161" y="549"/>
                  </a:cubicBezTo>
                  <a:cubicBezTo>
                    <a:pt x="1162" y="548"/>
                    <a:pt x="1162" y="548"/>
                    <a:pt x="1162" y="547"/>
                  </a:cubicBezTo>
                  <a:cubicBezTo>
                    <a:pt x="1163" y="547"/>
                    <a:pt x="1164" y="546"/>
                    <a:pt x="1165" y="546"/>
                  </a:cubicBezTo>
                  <a:cubicBezTo>
                    <a:pt x="1166" y="546"/>
                    <a:pt x="1166" y="546"/>
                    <a:pt x="1167" y="545"/>
                  </a:cubicBezTo>
                  <a:cubicBezTo>
                    <a:pt x="1168" y="545"/>
                    <a:pt x="1168" y="545"/>
                    <a:pt x="1168" y="545"/>
                  </a:cubicBezTo>
                  <a:cubicBezTo>
                    <a:pt x="1170" y="545"/>
                    <a:pt x="1172" y="545"/>
                    <a:pt x="1173" y="546"/>
                  </a:cubicBezTo>
                  <a:cubicBezTo>
                    <a:pt x="1175" y="547"/>
                    <a:pt x="1178" y="548"/>
                    <a:pt x="1182" y="548"/>
                  </a:cubicBezTo>
                  <a:cubicBezTo>
                    <a:pt x="1184" y="549"/>
                    <a:pt x="1187" y="549"/>
                    <a:pt x="1189" y="549"/>
                  </a:cubicBezTo>
                  <a:cubicBezTo>
                    <a:pt x="1190" y="549"/>
                    <a:pt x="1191" y="549"/>
                    <a:pt x="1193" y="549"/>
                  </a:cubicBezTo>
                  <a:cubicBezTo>
                    <a:pt x="1193" y="549"/>
                    <a:pt x="1193" y="549"/>
                    <a:pt x="1193" y="549"/>
                  </a:cubicBezTo>
                  <a:cubicBezTo>
                    <a:pt x="1193" y="549"/>
                    <a:pt x="1193" y="549"/>
                    <a:pt x="1193" y="549"/>
                  </a:cubicBezTo>
                  <a:cubicBezTo>
                    <a:pt x="1194" y="548"/>
                    <a:pt x="1196" y="548"/>
                    <a:pt x="1197" y="548"/>
                  </a:cubicBezTo>
                  <a:cubicBezTo>
                    <a:pt x="1199" y="547"/>
                    <a:pt x="1202" y="547"/>
                    <a:pt x="1203" y="546"/>
                  </a:cubicBezTo>
                  <a:cubicBezTo>
                    <a:pt x="1205" y="545"/>
                    <a:pt x="1209" y="545"/>
                    <a:pt x="1211" y="545"/>
                  </a:cubicBezTo>
                  <a:cubicBezTo>
                    <a:pt x="1213" y="545"/>
                    <a:pt x="1215" y="546"/>
                    <a:pt x="1217" y="546"/>
                  </a:cubicBezTo>
                  <a:cubicBezTo>
                    <a:pt x="1217" y="547"/>
                    <a:pt x="1217" y="547"/>
                    <a:pt x="1217" y="547"/>
                  </a:cubicBezTo>
                  <a:cubicBezTo>
                    <a:pt x="1217" y="547"/>
                    <a:pt x="1217" y="547"/>
                    <a:pt x="1217" y="547"/>
                  </a:cubicBezTo>
                  <a:cubicBezTo>
                    <a:pt x="1219" y="546"/>
                    <a:pt x="1221" y="545"/>
                    <a:pt x="1221" y="544"/>
                  </a:cubicBezTo>
                  <a:cubicBezTo>
                    <a:pt x="1223" y="542"/>
                    <a:pt x="1225" y="541"/>
                    <a:pt x="1226" y="541"/>
                  </a:cubicBezTo>
                  <a:cubicBezTo>
                    <a:pt x="1226" y="541"/>
                    <a:pt x="1226" y="541"/>
                    <a:pt x="1226" y="541"/>
                  </a:cubicBezTo>
                  <a:cubicBezTo>
                    <a:pt x="1227" y="542"/>
                    <a:pt x="1228" y="543"/>
                    <a:pt x="1230" y="543"/>
                  </a:cubicBezTo>
                  <a:cubicBezTo>
                    <a:pt x="1231" y="543"/>
                    <a:pt x="1233" y="544"/>
                    <a:pt x="1235" y="544"/>
                  </a:cubicBezTo>
                  <a:cubicBezTo>
                    <a:pt x="1236" y="544"/>
                    <a:pt x="1236" y="544"/>
                    <a:pt x="1236" y="544"/>
                  </a:cubicBezTo>
                  <a:cubicBezTo>
                    <a:pt x="1237" y="544"/>
                    <a:pt x="1240" y="543"/>
                    <a:pt x="1242" y="542"/>
                  </a:cubicBezTo>
                  <a:cubicBezTo>
                    <a:pt x="1244" y="541"/>
                    <a:pt x="1246" y="540"/>
                    <a:pt x="1248" y="540"/>
                  </a:cubicBezTo>
                  <a:cubicBezTo>
                    <a:pt x="1250" y="540"/>
                    <a:pt x="1253" y="539"/>
                    <a:pt x="1254" y="538"/>
                  </a:cubicBezTo>
                  <a:cubicBezTo>
                    <a:pt x="1254" y="538"/>
                    <a:pt x="1254" y="538"/>
                    <a:pt x="1254" y="538"/>
                  </a:cubicBezTo>
                  <a:cubicBezTo>
                    <a:pt x="1255" y="537"/>
                    <a:pt x="1255" y="537"/>
                    <a:pt x="1255" y="537"/>
                  </a:cubicBezTo>
                  <a:cubicBezTo>
                    <a:pt x="1256" y="536"/>
                    <a:pt x="1256" y="536"/>
                    <a:pt x="1258" y="535"/>
                  </a:cubicBezTo>
                  <a:cubicBezTo>
                    <a:pt x="1260" y="534"/>
                    <a:pt x="1260" y="534"/>
                    <a:pt x="1260" y="534"/>
                  </a:cubicBezTo>
                  <a:cubicBezTo>
                    <a:pt x="1257" y="533"/>
                    <a:pt x="1257" y="533"/>
                    <a:pt x="1257" y="533"/>
                  </a:cubicBezTo>
                  <a:cubicBezTo>
                    <a:pt x="1257" y="532"/>
                    <a:pt x="1256" y="532"/>
                    <a:pt x="1256" y="531"/>
                  </a:cubicBezTo>
                  <a:cubicBezTo>
                    <a:pt x="1255" y="530"/>
                    <a:pt x="1255" y="530"/>
                    <a:pt x="1255" y="530"/>
                  </a:cubicBezTo>
                  <a:cubicBezTo>
                    <a:pt x="1255" y="529"/>
                    <a:pt x="1255" y="529"/>
                    <a:pt x="1255" y="529"/>
                  </a:cubicBezTo>
                  <a:cubicBezTo>
                    <a:pt x="1253" y="529"/>
                    <a:pt x="1252" y="526"/>
                    <a:pt x="1252" y="525"/>
                  </a:cubicBezTo>
                  <a:cubicBezTo>
                    <a:pt x="1252" y="524"/>
                    <a:pt x="1252" y="522"/>
                    <a:pt x="1253" y="520"/>
                  </a:cubicBezTo>
                  <a:cubicBezTo>
                    <a:pt x="1254" y="519"/>
                    <a:pt x="1254" y="516"/>
                    <a:pt x="1254" y="515"/>
                  </a:cubicBezTo>
                  <a:cubicBezTo>
                    <a:pt x="1254" y="514"/>
                    <a:pt x="1254" y="512"/>
                    <a:pt x="1252" y="510"/>
                  </a:cubicBezTo>
                  <a:cubicBezTo>
                    <a:pt x="1251" y="509"/>
                    <a:pt x="1249" y="507"/>
                    <a:pt x="1248" y="507"/>
                  </a:cubicBezTo>
                  <a:cubicBezTo>
                    <a:pt x="1247" y="507"/>
                    <a:pt x="1245" y="507"/>
                    <a:pt x="1244" y="507"/>
                  </a:cubicBezTo>
                  <a:cubicBezTo>
                    <a:pt x="1243" y="508"/>
                    <a:pt x="1242" y="508"/>
                    <a:pt x="1241" y="508"/>
                  </a:cubicBezTo>
                  <a:cubicBezTo>
                    <a:pt x="1240" y="508"/>
                    <a:pt x="1240" y="508"/>
                    <a:pt x="1240" y="508"/>
                  </a:cubicBezTo>
                  <a:cubicBezTo>
                    <a:pt x="1239" y="508"/>
                    <a:pt x="1237" y="508"/>
                    <a:pt x="1236" y="507"/>
                  </a:cubicBezTo>
                  <a:cubicBezTo>
                    <a:pt x="1235" y="507"/>
                    <a:pt x="1232" y="505"/>
                    <a:pt x="1231" y="505"/>
                  </a:cubicBezTo>
                  <a:cubicBezTo>
                    <a:pt x="1230" y="503"/>
                    <a:pt x="1229" y="501"/>
                    <a:pt x="1229" y="500"/>
                  </a:cubicBezTo>
                  <a:cubicBezTo>
                    <a:pt x="1229" y="499"/>
                    <a:pt x="1229" y="499"/>
                    <a:pt x="1229" y="498"/>
                  </a:cubicBezTo>
                  <a:cubicBezTo>
                    <a:pt x="1229" y="497"/>
                    <a:pt x="1230" y="496"/>
                    <a:pt x="1230" y="495"/>
                  </a:cubicBezTo>
                  <a:cubicBezTo>
                    <a:pt x="1230" y="493"/>
                    <a:pt x="1230" y="493"/>
                    <a:pt x="1230" y="493"/>
                  </a:cubicBezTo>
                  <a:cubicBezTo>
                    <a:pt x="1230" y="492"/>
                    <a:pt x="1231" y="492"/>
                    <a:pt x="1231" y="492"/>
                  </a:cubicBezTo>
                  <a:cubicBezTo>
                    <a:pt x="1231" y="492"/>
                    <a:pt x="1232" y="492"/>
                    <a:pt x="1232" y="491"/>
                  </a:cubicBezTo>
                  <a:cubicBezTo>
                    <a:pt x="1235" y="491"/>
                    <a:pt x="1235" y="491"/>
                    <a:pt x="1235" y="491"/>
                  </a:cubicBezTo>
                  <a:cubicBezTo>
                    <a:pt x="1237" y="491"/>
                    <a:pt x="1239" y="491"/>
                    <a:pt x="1240" y="492"/>
                  </a:cubicBezTo>
                  <a:cubicBezTo>
                    <a:pt x="1241" y="492"/>
                    <a:pt x="1241" y="492"/>
                    <a:pt x="1241" y="492"/>
                  </a:cubicBezTo>
                  <a:cubicBezTo>
                    <a:pt x="1242" y="492"/>
                    <a:pt x="1243" y="492"/>
                    <a:pt x="1243" y="492"/>
                  </a:cubicBezTo>
                  <a:cubicBezTo>
                    <a:pt x="1244" y="492"/>
                    <a:pt x="1244" y="492"/>
                    <a:pt x="1244" y="492"/>
                  </a:cubicBezTo>
                  <a:cubicBezTo>
                    <a:pt x="1245" y="492"/>
                    <a:pt x="1245" y="492"/>
                    <a:pt x="1245" y="492"/>
                  </a:cubicBezTo>
                  <a:cubicBezTo>
                    <a:pt x="1246" y="492"/>
                    <a:pt x="1247" y="491"/>
                    <a:pt x="1249" y="490"/>
                  </a:cubicBezTo>
                  <a:cubicBezTo>
                    <a:pt x="1250" y="489"/>
                    <a:pt x="1251" y="489"/>
                    <a:pt x="1251" y="489"/>
                  </a:cubicBezTo>
                  <a:cubicBezTo>
                    <a:pt x="1251" y="489"/>
                    <a:pt x="1251" y="489"/>
                    <a:pt x="1251" y="489"/>
                  </a:cubicBezTo>
                  <a:cubicBezTo>
                    <a:pt x="1253" y="487"/>
                    <a:pt x="1255" y="486"/>
                    <a:pt x="1257" y="486"/>
                  </a:cubicBezTo>
                  <a:cubicBezTo>
                    <a:pt x="1258" y="486"/>
                    <a:pt x="1258" y="486"/>
                    <a:pt x="1259" y="485"/>
                  </a:cubicBezTo>
                  <a:cubicBezTo>
                    <a:pt x="1260" y="485"/>
                    <a:pt x="1260" y="485"/>
                    <a:pt x="1260" y="485"/>
                  </a:cubicBezTo>
                  <a:cubicBezTo>
                    <a:pt x="1260" y="484"/>
                    <a:pt x="1260" y="484"/>
                    <a:pt x="1260" y="484"/>
                  </a:cubicBezTo>
                  <a:cubicBezTo>
                    <a:pt x="1260" y="484"/>
                    <a:pt x="1260" y="484"/>
                    <a:pt x="1261" y="484"/>
                  </a:cubicBezTo>
                  <a:cubicBezTo>
                    <a:pt x="1261" y="484"/>
                    <a:pt x="1262" y="484"/>
                    <a:pt x="1262" y="485"/>
                  </a:cubicBezTo>
                  <a:cubicBezTo>
                    <a:pt x="1263" y="485"/>
                    <a:pt x="1263" y="485"/>
                    <a:pt x="1263" y="485"/>
                  </a:cubicBezTo>
                  <a:cubicBezTo>
                    <a:pt x="1263" y="485"/>
                    <a:pt x="1263" y="485"/>
                    <a:pt x="1263" y="485"/>
                  </a:cubicBezTo>
                  <a:cubicBezTo>
                    <a:pt x="1263" y="485"/>
                    <a:pt x="1264" y="485"/>
                    <a:pt x="1264" y="485"/>
                  </a:cubicBezTo>
                  <a:cubicBezTo>
                    <a:pt x="1265" y="485"/>
                    <a:pt x="1265" y="485"/>
                    <a:pt x="1266" y="484"/>
                  </a:cubicBezTo>
                  <a:cubicBezTo>
                    <a:pt x="1266" y="484"/>
                    <a:pt x="1266" y="484"/>
                    <a:pt x="1266" y="484"/>
                  </a:cubicBezTo>
                  <a:cubicBezTo>
                    <a:pt x="1266" y="484"/>
                    <a:pt x="1266" y="484"/>
                    <a:pt x="1266" y="484"/>
                  </a:cubicBezTo>
                  <a:cubicBezTo>
                    <a:pt x="1266" y="484"/>
                    <a:pt x="1267" y="483"/>
                    <a:pt x="1268" y="483"/>
                  </a:cubicBezTo>
                  <a:cubicBezTo>
                    <a:pt x="1269" y="483"/>
                    <a:pt x="1269" y="483"/>
                    <a:pt x="1269" y="483"/>
                  </a:cubicBezTo>
                  <a:cubicBezTo>
                    <a:pt x="1270" y="484"/>
                    <a:pt x="1270" y="484"/>
                    <a:pt x="1270" y="484"/>
                  </a:cubicBezTo>
                  <a:cubicBezTo>
                    <a:pt x="1270" y="483"/>
                    <a:pt x="1270" y="483"/>
                    <a:pt x="1270" y="483"/>
                  </a:cubicBezTo>
                  <a:cubicBezTo>
                    <a:pt x="1272" y="483"/>
                    <a:pt x="1273" y="483"/>
                    <a:pt x="1275" y="482"/>
                  </a:cubicBezTo>
                  <a:cubicBezTo>
                    <a:pt x="1276" y="481"/>
                    <a:pt x="1278" y="479"/>
                    <a:pt x="1280" y="478"/>
                  </a:cubicBezTo>
                  <a:cubicBezTo>
                    <a:pt x="1280" y="478"/>
                    <a:pt x="1280" y="478"/>
                    <a:pt x="1280" y="478"/>
                  </a:cubicBezTo>
                  <a:cubicBezTo>
                    <a:pt x="1280" y="478"/>
                    <a:pt x="1280" y="478"/>
                    <a:pt x="1280" y="478"/>
                  </a:cubicBezTo>
                  <a:cubicBezTo>
                    <a:pt x="1282" y="476"/>
                    <a:pt x="1283" y="475"/>
                    <a:pt x="1283" y="474"/>
                  </a:cubicBezTo>
                  <a:cubicBezTo>
                    <a:pt x="1283" y="472"/>
                    <a:pt x="1282" y="470"/>
                    <a:pt x="1281" y="470"/>
                  </a:cubicBezTo>
                  <a:cubicBezTo>
                    <a:pt x="1281" y="469"/>
                    <a:pt x="1282" y="467"/>
                    <a:pt x="1283" y="465"/>
                  </a:cubicBezTo>
                  <a:cubicBezTo>
                    <a:pt x="1283" y="465"/>
                    <a:pt x="1283" y="465"/>
                    <a:pt x="1283" y="465"/>
                  </a:cubicBezTo>
                  <a:cubicBezTo>
                    <a:pt x="1284" y="465"/>
                    <a:pt x="1284" y="464"/>
                    <a:pt x="1285" y="464"/>
                  </a:cubicBezTo>
                  <a:cubicBezTo>
                    <a:pt x="1286" y="463"/>
                    <a:pt x="1287" y="462"/>
                    <a:pt x="1288" y="462"/>
                  </a:cubicBezTo>
                  <a:cubicBezTo>
                    <a:pt x="1288" y="462"/>
                    <a:pt x="1289" y="462"/>
                    <a:pt x="1289" y="461"/>
                  </a:cubicBezTo>
                  <a:cubicBezTo>
                    <a:pt x="1291" y="461"/>
                    <a:pt x="1293" y="460"/>
                    <a:pt x="1293" y="458"/>
                  </a:cubicBezTo>
                  <a:cubicBezTo>
                    <a:pt x="1295" y="457"/>
                    <a:pt x="1298" y="455"/>
                    <a:pt x="1299" y="452"/>
                  </a:cubicBezTo>
                  <a:cubicBezTo>
                    <a:pt x="1302" y="449"/>
                    <a:pt x="1304" y="448"/>
                    <a:pt x="1304" y="446"/>
                  </a:cubicBezTo>
                  <a:cubicBezTo>
                    <a:pt x="1304" y="445"/>
                    <a:pt x="1305" y="444"/>
                    <a:pt x="1305" y="443"/>
                  </a:cubicBezTo>
                  <a:cubicBezTo>
                    <a:pt x="1305" y="442"/>
                    <a:pt x="1305" y="441"/>
                    <a:pt x="1305" y="440"/>
                  </a:cubicBezTo>
                  <a:cubicBezTo>
                    <a:pt x="1306" y="440"/>
                    <a:pt x="1306" y="440"/>
                    <a:pt x="1306" y="440"/>
                  </a:cubicBezTo>
                  <a:cubicBezTo>
                    <a:pt x="1306" y="440"/>
                    <a:pt x="1306" y="440"/>
                    <a:pt x="1306" y="440"/>
                  </a:cubicBezTo>
                  <a:cubicBezTo>
                    <a:pt x="1306" y="438"/>
                    <a:pt x="1307" y="437"/>
                    <a:pt x="1309" y="435"/>
                  </a:cubicBezTo>
                  <a:cubicBezTo>
                    <a:pt x="1311" y="434"/>
                    <a:pt x="1314" y="433"/>
                    <a:pt x="1318" y="432"/>
                  </a:cubicBezTo>
                  <a:cubicBezTo>
                    <a:pt x="1319" y="431"/>
                    <a:pt x="1319" y="431"/>
                    <a:pt x="1319" y="431"/>
                  </a:cubicBezTo>
                  <a:cubicBezTo>
                    <a:pt x="1320" y="431"/>
                    <a:pt x="1322" y="431"/>
                    <a:pt x="1324" y="431"/>
                  </a:cubicBezTo>
                  <a:cubicBezTo>
                    <a:pt x="1326" y="431"/>
                    <a:pt x="1327" y="430"/>
                    <a:pt x="1328" y="430"/>
                  </a:cubicBezTo>
                  <a:cubicBezTo>
                    <a:pt x="1329" y="430"/>
                    <a:pt x="1332" y="429"/>
                    <a:pt x="1333" y="428"/>
                  </a:cubicBezTo>
                  <a:cubicBezTo>
                    <a:pt x="1334" y="427"/>
                    <a:pt x="1336" y="426"/>
                    <a:pt x="1337" y="426"/>
                  </a:cubicBezTo>
                  <a:cubicBezTo>
                    <a:pt x="1338" y="426"/>
                    <a:pt x="1339" y="424"/>
                    <a:pt x="1339" y="424"/>
                  </a:cubicBezTo>
                  <a:cubicBezTo>
                    <a:pt x="1339" y="422"/>
                    <a:pt x="1341" y="421"/>
                    <a:pt x="1343" y="421"/>
                  </a:cubicBezTo>
                  <a:cubicBezTo>
                    <a:pt x="1345" y="421"/>
                    <a:pt x="1345" y="419"/>
                    <a:pt x="1345" y="417"/>
                  </a:cubicBezTo>
                  <a:cubicBezTo>
                    <a:pt x="1345" y="415"/>
                    <a:pt x="1346" y="413"/>
                    <a:pt x="1347" y="413"/>
                  </a:cubicBezTo>
                  <a:cubicBezTo>
                    <a:pt x="1349" y="413"/>
                    <a:pt x="1351" y="412"/>
                    <a:pt x="1352" y="410"/>
                  </a:cubicBezTo>
                  <a:cubicBezTo>
                    <a:pt x="1352" y="409"/>
                    <a:pt x="1353" y="407"/>
                    <a:pt x="1353" y="406"/>
                  </a:cubicBezTo>
                  <a:cubicBezTo>
                    <a:pt x="1354" y="404"/>
                    <a:pt x="1356" y="403"/>
                    <a:pt x="1359" y="401"/>
                  </a:cubicBezTo>
                  <a:cubicBezTo>
                    <a:pt x="1361" y="399"/>
                    <a:pt x="1365" y="397"/>
                    <a:pt x="1366" y="396"/>
                  </a:cubicBezTo>
                  <a:cubicBezTo>
                    <a:pt x="1367" y="396"/>
                    <a:pt x="1367" y="396"/>
                    <a:pt x="1367" y="396"/>
                  </a:cubicBezTo>
                  <a:cubicBezTo>
                    <a:pt x="1368" y="396"/>
                    <a:pt x="1370" y="394"/>
                    <a:pt x="1371" y="394"/>
                  </a:cubicBezTo>
                  <a:cubicBezTo>
                    <a:pt x="1372" y="393"/>
                    <a:pt x="1373" y="392"/>
                    <a:pt x="1374" y="392"/>
                  </a:cubicBezTo>
                  <a:cubicBezTo>
                    <a:pt x="1374" y="392"/>
                    <a:pt x="1375" y="392"/>
                    <a:pt x="1375" y="392"/>
                  </a:cubicBezTo>
                  <a:cubicBezTo>
                    <a:pt x="1376" y="392"/>
                    <a:pt x="1377" y="393"/>
                    <a:pt x="1378" y="393"/>
                  </a:cubicBezTo>
                  <a:cubicBezTo>
                    <a:pt x="1378" y="393"/>
                    <a:pt x="1378" y="393"/>
                    <a:pt x="1378" y="393"/>
                  </a:cubicBezTo>
                  <a:cubicBezTo>
                    <a:pt x="1378" y="393"/>
                    <a:pt x="1378" y="393"/>
                    <a:pt x="1378" y="393"/>
                  </a:cubicBezTo>
                  <a:cubicBezTo>
                    <a:pt x="1379" y="393"/>
                    <a:pt x="1379" y="394"/>
                    <a:pt x="1380" y="394"/>
                  </a:cubicBezTo>
                  <a:cubicBezTo>
                    <a:pt x="1381" y="395"/>
                    <a:pt x="1382" y="396"/>
                    <a:pt x="1383" y="396"/>
                  </a:cubicBezTo>
                  <a:cubicBezTo>
                    <a:pt x="1383" y="396"/>
                    <a:pt x="1383" y="396"/>
                    <a:pt x="1383" y="396"/>
                  </a:cubicBezTo>
                  <a:cubicBezTo>
                    <a:pt x="1383" y="396"/>
                    <a:pt x="1383" y="396"/>
                    <a:pt x="1383" y="396"/>
                  </a:cubicBezTo>
                  <a:cubicBezTo>
                    <a:pt x="1384" y="396"/>
                    <a:pt x="1385" y="397"/>
                    <a:pt x="1388" y="397"/>
                  </a:cubicBezTo>
                  <a:cubicBezTo>
                    <a:pt x="1388" y="397"/>
                    <a:pt x="1390" y="397"/>
                    <a:pt x="1390" y="397"/>
                  </a:cubicBezTo>
                  <a:cubicBezTo>
                    <a:pt x="1394" y="397"/>
                    <a:pt x="1397" y="397"/>
                    <a:pt x="1399" y="398"/>
                  </a:cubicBezTo>
                  <a:cubicBezTo>
                    <a:pt x="1399" y="398"/>
                    <a:pt x="1400" y="398"/>
                    <a:pt x="1401" y="399"/>
                  </a:cubicBezTo>
                  <a:cubicBezTo>
                    <a:pt x="1402" y="399"/>
                    <a:pt x="1404" y="400"/>
                    <a:pt x="1405" y="400"/>
                  </a:cubicBezTo>
                  <a:cubicBezTo>
                    <a:pt x="1405" y="400"/>
                    <a:pt x="1405" y="400"/>
                    <a:pt x="1405" y="400"/>
                  </a:cubicBezTo>
                  <a:cubicBezTo>
                    <a:pt x="1405" y="400"/>
                    <a:pt x="1405" y="400"/>
                    <a:pt x="1405" y="400"/>
                  </a:cubicBezTo>
                  <a:cubicBezTo>
                    <a:pt x="1406" y="400"/>
                    <a:pt x="1408" y="401"/>
                    <a:pt x="1410" y="401"/>
                  </a:cubicBezTo>
                  <a:cubicBezTo>
                    <a:pt x="1411" y="401"/>
                    <a:pt x="1411" y="401"/>
                    <a:pt x="1411" y="401"/>
                  </a:cubicBezTo>
                  <a:cubicBezTo>
                    <a:pt x="1411" y="401"/>
                    <a:pt x="1412" y="402"/>
                    <a:pt x="1413" y="402"/>
                  </a:cubicBezTo>
                  <a:cubicBezTo>
                    <a:pt x="1414" y="402"/>
                    <a:pt x="1416" y="401"/>
                    <a:pt x="1417" y="400"/>
                  </a:cubicBezTo>
                  <a:cubicBezTo>
                    <a:pt x="1417" y="399"/>
                    <a:pt x="1418" y="398"/>
                    <a:pt x="1418" y="396"/>
                  </a:cubicBezTo>
                  <a:cubicBezTo>
                    <a:pt x="1419" y="395"/>
                    <a:pt x="1419" y="394"/>
                    <a:pt x="1419" y="393"/>
                  </a:cubicBezTo>
                  <a:cubicBezTo>
                    <a:pt x="1419" y="392"/>
                    <a:pt x="1420" y="392"/>
                    <a:pt x="1420" y="391"/>
                  </a:cubicBezTo>
                  <a:cubicBezTo>
                    <a:pt x="1421" y="389"/>
                    <a:pt x="1423" y="387"/>
                    <a:pt x="1427" y="385"/>
                  </a:cubicBezTo>
                  <a:cubicBezTo>
                    <a:pt x="1430" y="383"/>
                    <a:pt x="1433" y="381"/>
                    <a:pt x="1433" y="380"/>
                  </a:cubicBezTo>
                  <a:cubicBezTo>
                    <a:pt x="1434" y="380"/>
                    <a:pt x="1434" y="380"/>
                    <a:pt x="1435" y="380"/>
                  </a:cubicBezTo>
                  <a:cubicBezTo>
                    <a:pt x="1436" y="379"/>
                    <a:pt x="1437" y="379"/>
                    <a:pt x="1437" y="378"/>
                  </a:cubicBezTo>
                  <a:cubicBezTo>
                    <a:pt x="1438" y="378"/>
                    <a:pt x="1438" y="378"/>
                    <a:pt x="1438" y="378"/>
                  </a:cubicBezTo>
                  <a:cubicBezTo>
                    <a:pt x="1438" y="378"/>
                    <a:pt x="1438" y="378"/>
                    <a:pt x="1438" y="378"/>
                  </a:cubicBezTo>
                  <a:cubicBezTo>
                    <a:pt x="1439" y="377"/>
                    <a:pt x="1441" y="377"/>
                    <a:pt x="1442" y="376"/>
                  </a:cubicBezTo>
                  <a:cubicBezTo>
                    <a:pt x="1442" y="376"/>
                    <a:pt x="1442" y="376"/>
                    <a:pt x="1442" y="376"/>
                  </a:cubicBezTo>
                  <a:cubicBezTo>
                    <a:pt x="1442" y="376"/>
                    <a:pt x="1442" y="376"/>
                    <a:pt x="1442" y="376"/>
                  </a:cubicBezTo>
                  <a:cubicBezTo>
                    <a:pt x="1443" y="375"/>
                    <a:pt x="1443" y="375"/>
                    <a:pt x="1444" y="375"/>
                  </a:cubicBezTo>
                  <a:cubicBezTo>
                    <a:pt x="1445" y="375"/>
                    <a:pt x="1445" y="375"/>
                    <a:pt x="1446" y="376"/>
                  </a:cubicBezTo>
                  <a:cubicBezTo>
                    <a:pt x="1446" y="376"/>
                    <a:pt x="1446" y="376"/>
                    <a:pt x="1446" y="376"/>
                  </a:cubicBezTo>
                  <a:cubicBezTo>
                    <a:pt x="1446" y="376"/>
                    <a:pt x="1446" y="376"/>
                    <a:pt x="1446" y="376"/>
                  </a:cubicBezTo>
                  <a:cubicBezTo>
                    <a:pt x="1447" y="376"/>
                    <a:pt x="1448" y="377"/>
                    <a:pt x="1449" y="378"/>
                  </a:cubicBezTo>
                  <a:cubicBezTo>
                    <a:pt x="1449" y="379"/>
                    <a:pt x="1449" y="379"/>
                    <a:pt x="1449" y="379"/>
                  </a:cubicBezTo>
                  <a:cubicBezTo>
                    <a:pt x="1449" y="379"/>
                    <a:pt x="1449" y="379"/>
                    <a:pt x="1449" y="379"/>
                  </a:cubicBezTo>
                  <a:cubicBezTo>
                    <a:pt x="1449" y="380"/>
                    <a:pt x="1450" y="382"/>
                    <a:pt x="1451" y="382"/>
                  </a:cubicBezTo>
                  <a:cubicBezTo>
                    <a:pt x="1452" y="383"/>
                    <a:pt x="1454" y="384"/>
                    <a:pt x="1455" y="384"/>
                  </a:cubicBezTo>
                  <a:cubicBezTo>
                    <a:pt x="1459" y="384"/>
                    <a:pt x="1459" y="384"/>
                    <a:pt x="1459" y="384"/>
                  </a:cubicBezTo>
                  <a:cubicBezTo>
                    <a:pt x="1460" y="384"/>
                    <a:pt x="1461" y="385"/>
                    <a:pt x="1461" y="386"/>
                  </a:cubicBezTo>
                  <a:cubicBezTo>
                    <a:pt x="1461" y="386"/>
                    <a:pt x="1460" y="387"/>
                    <a:pt x="1458" y="388"/>
                  </a:cubicBezTo>
                  <a:cubicBezTo>
                    <a:pt x="1456" y="390"/>
                    <a:pt x="1454" y="392"/>
                    <a:pt x="1453" y="392"/>
                  </a:cubicBezTo>
                  <a:cubicBezTo>
                    <a:pt x="1453" y="393"/>
                    <a:pt x="1453" y="393"/>
                    <a:pt x="1453" y="393"/>
                  </a:cubicBezTo>
                  <a:cubicBezTo>
                    <a:pt x="1453" y="393"/>
                    <a:pt x="1453" y="393"/>
                    <a:pt x="1453" y="393"/>
                  </a:cubicBezTo>
                  <a:cubicBezTo>
                    <a:pt x="1452" y="394"/>
                    <a:pt x="1451" y="396"/>
                    <a:pt x="1452" y="398"/>
                  </a:cubicBezTo>
                  <a:cubicBezTo>
                    <a:pt x="1452" y="398"/>
                    <a:pt x="1453" y="399"/>
                    <a:pt x="1453" y="400"/>
                  </a:cubicBezTo>
                  <a:cubicBezTo>
                    <a:pt x="1454" y="400"/>
                    <a:pt x="1454" y="401"/>
                    <a:pt x="1454" y="401"/>
                  </a:cubicBezTo>
                  <a:cubicBezTo>
                    <a:pt x="1454" y="402"/>
                    <a:pt x="1454" y="402"/>
                    <a:pt x="1454" y="402"/>
                  </a:cubicBezTo>
                  <a:cubicBezTo>
                    <a:pt x="1455" y="402"/>
                    <a:pt x="1455" y="402"/>
                    <a:pt x="1455" y="402"/>
                  </a:cubicBezTo>
                  <a:cubicBezTo>
                    <a:pt x="1455" y="402"/>
                    <a:pt x="1455" y="402"/>
                    <a:pt x="1456" y="402"/>
                  </a:cubicBezTo>
                  <a:cubicBezTo>
                    <a:pt x="1456" y="402"/>
                    <a:pt x="1457" y="402"/>
                    <a:pt x="1457" y="402"/>
                  </a:cubicBezTo>
                  <a:cubicBezTo>
                    <a:pt x="1458" y="402"/>
                    <a:pt x="1458" y="402"/>
                    <a:pt x="1458" y="402"/>
                  </a:cubicBezTo>
                  <a:cubicBezTo>
                    <a:pt x="1458" y="401"/>
                    <a:pt x="1458" y="401"/>
                    <a:pt x="1458" y="401"/>
                  </a:cubicBezTo>
                  <a:cubicBezTo>
                    <a:pt x="1458" y="400"/>
                    <a:pt x="1460" y="398"/>
                    <a:pt x="1461" y="397"/>
                  </a:cubicBezTo>
                  <a:cubicBezTo>
                    <a:pt x="1461" y="397"/>
                    <a:pt x="1461" y="397"/>
                    <a:pt x="1461" y="397"/>
                  </a:cubicBezTo>
                  <a:cubicBezTo>
                    <a:pt x="1462" y="397"/>
                    <a:pt x="1462" y="397"/>
                    <a:pt x="1462" y="397"/>
                  </a:cubicBezTo>
                  <a:cubicBezTo>
                    <a:pt x="1462" y="397"/>
                    <a:pt x="1463" y="396"/>
                    <a:pt x="1463" y="396"/>
                  </a:cubicBezTo>
                  <a:cubicBezTo>
                    <a:pt x="1464" y="396"/>
                    <a:pt x="1464" y="395"/>
                    <a:pt x="1465" y="395"/>
                  </a:cubicBezTo>
                  <a:cubicBezTo>
                    <a:pt x="1465" y="395"/>
                    <a:pt x="1465" y="394"/>
                    <a:pt x="1466" y="394"/>
                  </a:cubicBezTo>
                  <a:cubicBezTo>
                    <a:pt x="1467" y="394"/>
                    <a:pt x="1468" y="395"/>
                    <a:pt x="1468" y="396"/>
                  </a:cubicBezTo>
                  <a:cubicBezTo>
                    <a:pt x="1469" y="398"/>
                    <a:pt x="1470" y="400"/>
                    <a:pt x="1471" y="401"/>
                  </a:cubicBezTo>
                  <a:cubicBezTo>
                    <a:pt x="1471" y="402"/>
                    <a:pt x="1472" y="403"/>
                    <a:pt x="1472" y="403"/>
                  </a:cubicBezTo>
                  <a:cubicBezTo>
                    <a:pt x="1472" y="404"/>
                    <a:pt x="1472" y="404"/>
                    <a:pt x="1473" y="405"/>
                  </a:cubicBezTo>
                  <a:cubicBezTo>
                    <a:pt x="1474" y="406"/>
                    <a:pt x="1474" y="408"/>
                    <a:pt x="1475" y="408"/>
                  </a:cubicBezTo>
                  <a:cubicBezTo>
                    <a:pt x="1475" y="408"/>
                    <a:pt x="1475" y="408"/>
                    <a:pt x="1475" y="408"/>
                  </a:cubicBezTo>
                  <a:cubicBezTo>
                    <a:pt x="1475" y="410"/>
                    <a:pt x="1475" y="411"/>
                    <a:pt x="1474" y="412"/>
                  </a:cubicBezTo>
                  <a:cubicBezTo>
                    <a:pt x="1474" y="412"/>
                    <a:pt x="1474" y="412"/>
                    <a:pt x="1474" y="412"/>
                  </a:cubicBezTo>
                  <a:cubicBezTo>
                    <a:pt x="1473" y="413"/>
                    <a:pt x="1471" y="414"/>
                    <a:pt x="1470" y="416"/>
                  </a:cubicBezTo>
                  <a:cubicBezTo>
                    <a:pt x="1470" y="416"/>
                    <a:pt x="1470" y="417"/>
                    <a:pt x="1469" y="418"/>
                  </a:cubicBezTo>
                  <a:cubicBezTo>
                    <a:pt x="1469" y="419"/>
                    <a:pt x="1468" y="419"/>
                    <a:pt x="1468" y="420"/>
                  </a:cubicBezTo>
                  <a:cubicBezTo>
                    <a:pt x="1467" y="421"/>
                    <a:pt x="1466" y="423"/>
                    <a:pt x="1466" y="424"/>
                  </a:cubicBezTo>
                  <a:cubicBezTo>
                    <a:pt x="1466" y="424"/>
                    <a:pt x="1466" y="424"/>
                    <a:pt x="1466" y="424"/>
                  </a:cubicBezTo>
                  <a:cubicBezTo>
                    <a:pt x="1465" y="425"/>
                    <a:pt x="1465" y="426"/>
                    <a:pt x="1465" y="428"/>
                  </a:cubicBezTo>
                  <a:cubicBezTo>
                    <a:pt x="1465" y="428"/>
                    <a:pt x="1465" y="428"/>
                    <a:pt x="1465" y="428"/>
                  </a:cubicBezTo>
                  <a:cubicBezTo>
                    <a:pt x="1465" y="428"/>
                    <a:pt x="1465" y="428"/>
                    <a:pt x="1465" y="428"/>
                  </a:cubicBezTo>
                  <a:cubicBezTo>
                    <a:pt x="1465" y="428"/>
                    <a:pt x="1465" y="428"/>
                    <a:pt x="1465" y="428"/>
                  </a:cubicBezTo>
                  <a:cubicBezTo>
                    <a:pt x="1464" y="429"/>
                    <a:pt x="1465" y="430"/>
                    <a:pt x="1466" y="431"/>
                  </a:cubicBezTo>
                  <a:cubicBezTo>
                    <a:pt x="1466" y="431"/>
                    <a:pt x="1466" y="431"/>
                    <a:pt x="1466" y="431"/>
                  </a:cubicBezTo>
                  <a:cubicBezTo>
                    <a:pt x="1467" y="431"/>
                    <a:pt x="1467" y="431"/>
                    <a:pt x="1467" y="431"/>
                  </a:cubicBezTo>
                  <a:cubicBezTo>
                    <a:pt x="1468" y="431"/>
                    <a:pt x="1469" y="431"/>
                    <a:pt x="1470" y="430"/>
                  </a:cubicBezTo>
                  <a:cubicBezTo>
                    <a:pt x="1471" y="430"/>
                    <a:pt x="1472" y="429"/>
                    <a:pt x="1473" y="428"/>
                  </a:cubicBezTo>
                  <a:cubicBezTo>
                    <a:pt x="1475" y="428"/>
                    <a:pt x="1476" y="427"/>
                    <a:pt x="1477" y="427"/>
                  </a:cubicBezTo>
                  <a:cubicBezTo>
                    <a:pt x="1477" y="426"/>
                    <a:pt x="1478" y="426"/>
                    <a:pt x="1479" y="426"/>
                  </a:cubicBezTo>
                  <a:cubicBezTo>
                    <a:pt x="1481" y="426"/>
                    <a:pt x="1482" y="426"/>
                    <a:pt x="1483" y="427"/>
                  </a:cubicBezTo>
                  <a:cubicBezTo>
                    <a:pt x="1483" y="427"/>
                    <a:pt x="1483" y="427"/>
                    <a:pt x="1483" y="427"/>
                  </a:cubicBezTo>
                  <a:cubicBezTo>
                    <a:pt x="1483" y="428"/>
                    <a:pt x="1483" y="428"/>
                    <a:pt x="1483" y="428"/>
                  </a:cubicBezTo>
                  <a:cubicBezTo>
                    <a:pt x="1485" y="428"/>
                    <a:pt x="1488" y="429"/>
                    <a:pt x="1490" y="429"/>
                  </a:cubicBezTo>
                  <a:cubicBezTo>
                    <a:pt x="1491" y="429"/>
                    <a:pt x="1491" y="429"/>
                    <a:pt x="1491" y="429"/>
                  </a:cubicBezTo>
                  <a:cubicBezTo>
                    <a:pt x="1493" y="429"/>
                    <a:pt x="1494" y="429"/>
                    <a:pt x="1495" y="429"/>
                  </a:cubicBezTo>
                  <a:cubicBezTo>
                    <a:pt x="1495" y="430"/>
                    <a:pt x="1495" y="430"/>
                    <a:pt x="1495" y="430"/>
                  </a:cubicBezTo>
                  <a:cubicBezTo>
                    <a:pt x="1496" y="430"/>
                    <a:pt x="1496" y="430"/>
                    <a:pt x="1496" y="430"/>
                  </a:cubicBezTo>
                  <a:cubicBezTo>
                    <a:pt x="1498" y="429"/>
                    <a:pt x="1500" y="429"/>
                    <a:pt x="1502" y="428"/>
                  </a:cubicBezTo>
                  <a:cubicBezTo>
                    <a:pt x="1502" y="427"/>
                    <a:pt x="1503" y="427"/>
                    <a:pt x="1504" y="427"/>
                  </a:cubicBezTo>
                  <a:cubicBezTo>
                    <a:pt x="1505" y="427"/>
                    <a:pt x="1506" y="427"/>
                    <a:pt x="1507" y="428"/>
                  </a:cubicBezTo>
                  <a:cubicBezTo>
                    <a:pt x="1507" y="428"/>
                    <a:pt x="1508" y="428"/>
                    <a:pt x="1509" y="429"/>
                  </a:cubicBezTo>
                  <a:cubicBezTo>
                    <a:pt x="1510" y="430"/>
                    <a:pt x="1511" y="431"/>
                    <a:pt x="1512" y="432"/>
                  </a:cubicBezTo>
                  <a:cubicBezTo>
                    <a:pt x="1512" y="432"/>
                    <a:pt x="1512" y="432"/>
                    <a:pt x="1512" y="432"/>
                  </a:cubicBezTo>
                  <a:cubicBezTo>
                    <a:pt x="1515" y="432"/>
                    <a:pt x="1515" y="432"/>
                    <a:pt x="1515" y="432"/>
                  </a:cubicBezTo>
                  <a:cubicBezTo>
                    <a:pt x="1516" y="433"/>
                    <a:pt x="1516" y="434"/>
                    <a:pt x="1516" y="435"/>
                  </a:cubicBezTo>
                  <a:cubicBezTo>
                    <a:pt x="1516" y="438"/>
                    <a:pt x="1516" y="438"/>
                    <a:pt x="1516" y="438"/>
                  </a:cubicBezTo>
                  <a:cubicBezTo>
                    <a:pt x="1516" y="439"/>
                    <a:pt x="1517" y="442"/>
                    <a:pt x="1518" y="443"/>
                  </a:cubicBezTo>
                  <a:cubicBezTo>
                    <a:pt x="1518" y="444"/>
                    <a:pt x="1518" y="444"/>
                    <a:pt x="1518" y="444"/>
                  </a:cubicBezTo>
                  <a:cubicBezTo>
                    <a:pt x="1518" y="444"/>
                    <a:pt x="1518" y="444"/>
                    <a:pt x="1518" y="444"/>
                  </a:cubicBezTo>
                  <a:cubicBezTo>
                    <a:pt x="1520" y="445"/>
                    <a:pt x="1521" y="448"/>
                    <a:pt x="1521" y="448"/>
                  </a:cubicBezTo>
                  <a:cubicBezTo>
                    <a:pt x="1521" y="450"/>
                    <a:pt x="1519" y="452"/>
                    <a:pt x="1517" y="452"/>
                  </a:cubicBezTo>
                  <a:cubicBezTo>
                    <a:pt x="1517" y="452"/>
                    <a:pt x="1517" y="452"/>
                    <a:pt x="1517" y="452"/>
                  </a:cubicBezTo>
                  <a:cubicBezTo>
                    <a:pt x="1516" y="453"/>
                    <a:pt x="1516" y="453"/>
                    <a:pt x="1516" y="453"/>
                  </a:cubicBezTo>
                  <a:cubicBezTo>
                    <a:pt x="1514" y="453"/>
                    <a:pt x="1512" y="454"/>
                    <a:pt x="1511" y="455"/>
                  </a:cubicBezTo>
                  <a:cubicBezTo>
                    <a:pt x="1510" y="456"/>
                    <a:pt x="1509" y="457"/>
                    <a:pt x="1508" y="458"/>
                  </a:cubicBezTo>
                  <a:cubicBezTo>
                    <a:pt x="1507" y="458"/>
                    <a:pt x="1506" y="459"/>
                    <a:pt x="1505" y="460"/>
                  </a:cubicBezTo>
                  <a:cubicBezTo>
                    <a:pt x="1505" y="460"/>
                    <a:pt x="1505" y="460"/>
                    <a:pt x="1505" y="460"/>
                  </a:cubicBezTo>
                  <a:cubicBezTo>
                    <a:pt x="1505" y="461"/>
                    <a:pt x="1505" y="461"/>
                    <a:pt x="1505" y="461"/>
                  </a:cubicBezTo>
                  <a:cubicBezTo>
                    <a:pt x="1503" y="462"/>
                    <a:pt x="1502" y="463"/>
                    <a:pt x="1501" y="465"/>
                  </a:cubicBezTo>
                  <a:cubicBezTo>
                    <a:pt x="1500" y="466"/>
                    <a:pt x="1499" y="468"/>
                    <a:pt x="1499" y="470"/>
                  </a:cubicBezTo>
                  <a:cubicBezTo>
                    <a:pt x="1499" y="472"/>
                    <a:pt x="1499" y="474"/>
                    <a:pt x="1500" y="477"/>
                  </a:cubicBezTo>
                  <a:cubicBezTo>
                    <a:pt x="1501" y="479"/>
                    <a:pt x="1503" y="482"/>
                    <a:pt x="1505" y="484"/>
                  </a:cubicBezTo>
                  <a:cubicBezTo>
                    <a:pt x="1506" y="485"/>
                    <a:pt x="1509" y="488"/>
                    <a:pt x="1511" y="490"/>
                  </a:cubicBezTo>
                  <a:cubicBezTo>
                    <a:pt x="1511" y="490"/>
                    <a:pt x="1511" y="490"/>
                    <a:pt x="1511" y="490"/>
                  </a:cubicBezTo>
                  <a:cubicBezTo>
                    <a:pt x="1512" y="490"/>
                    <a:pt x="1512" y="490"/>
                    <a:pt x="1512" y="490"/>
                  </a:cubicBezTo>
                  <a:cubicBezTo>
                    <a:pt x="1513" y="491"/>
                    <a:pt x="1514" y="492"/>
                    <a:pt x="1514" y="493"/>
                  </a:cubicBezTo>
                  <a:cubicBezTo>
                    <a:pt x="1514" y="494"/>
                    <a:pt x="1514" y="494"/>
                    <a:pt x="1514" y="494"/>
                  </a:cubicBezTo>
                  <a:cubicBezTo>
                    <a:pt x="1513" y="495"/>
                    <a:pt x="1512" y="496"/>
                    <a:pt x="1510" y="496"/>
                  </a:cubicBezTo>
                  <a:cubicBezTo>
                    <a:pt x="1510" y="496"/>
                    <a:pt x="1510" y="496"/>
                    <a:pt x="1510" y="496"/>
                  </a:cubicBezTo>
                  <a:cubicBezTo>
                    <a:pt x="1508" y="496"/>
                    <a:pt x="1506" y="496"/>
                    <a:pt x="1505" y="495"/>
                  </a:cubicBezTo>
                  <a:cubicBezTo>
                    <a:pt x="1503" y="495"/>
                    <a:pt x="1501" y="494"/>
                    <a:pt x="1500" y="492"/>
                  </a:cubicBezTo>
                  <a:cubicBezTo>
                    <a:pt x="1500" y="492"/>
                    <a:pt x="1500" y="492"/>
                    <a:pt x="1500" y="492"/>
                  </a:cubicBezTo>
                  <a:cubicBezTo>
                    <a:pt x="1500" y="492"/>
                    <a:pt x="1500" y="492"/>
                    <a:pt x="1500" y="492"/>
                  </a:cubicBezTo>
                  <a:cubicBezTo>
                    <a:pt x="1500" y="492"/>
                    <a:pt x="1500" y="491"/>
                    <a:pt x="1499" y="491"/>
                  </a:cubicBezTo>
                  <a:cubicBezTo>
                    <a:pt x="1499" y="490"/>
                    <a:pt x="1498" y="489"/>
                    <a:pt x="1497" y="488"/>
                  </a:cubicBezTo>
                  <a:cubicBezTo>
                    <a:pt x="1497" y="488"/>
                    <a:pt x="1497" y="488"/>
                    <a:pt x="1497" y="488"/>
                  </a:cubicBezTo>
                  <a:cubicBezTo>
                    <a:pt x="1496" y="486"/>
                    <a:pt x="1493" y="486"/>
                    <a:pt x="1492" y="486"/>
                  </a:cubicBezTo>
                  <a:cubicBezTo>
                    <a:pt x="1487" y="486"/>
                    <a:pt x="1487" y="486"/>
                    <a:pt x="1487" y="486"/>
                  </a:cubicBezTo>
                  <a:cubicBezTo>
                    <a:pt x="1482" y="488"/>
                    <a:pt x="1482" y="488"/>
                    <a:pt x="1482" y="488"/>
                  </a:cubicBezTo>
                  <a:cubicBezTo>
                    <a:pt x="1482" y="489"/>
                    <a:pt x="1482" y="489"/>
                    <a:pt x="1482" y="489"/>
                  </a:cubicBezTo>
                  <a:cubicBezTo>
                    <a:pt x="1480" y="490"/>
                    <a:pt x="1477" y="491"/>
                    <a:pt x="1475" y="491"/>
                  </a:cubicBezTo>
                  <a:cubicBezTo>
                    <a:pt x="1471" y="492"/>
                    <a:pt x="1467" y="493"/>
                    <a:pt x="1465" y="493"/>
                  </a:cubicBezTo>
                  <a:cubicBezTo>
                    <a:pt x="1465" y="493"/>
                    <a:pt x="1465" y="493"/>
                    <a:pt x="1465" y="493"/>
                  </a:cubicBezTo>
                  <a:cubicBezTo>
                    <a:pt x="1465" y="493"/>
                    <a:pt x="1465" y="493"/>
                    <a:pt x="1465" y="493"/>
                  </a:cubicBezTo>
                  <a:cubicBezTo>
                    <a:pt x="1464" y="494"/>
                    <a:pt x="1461" y="495"/>
                    <a:pt x="1460" y="497"/>
                  </a:cubicBezTo>
                  <a:cubicBezTo>
                    <a:pt x="1458" y="499"/>
                    <a:pt x="1456" y="502"/>
                    <a:pt x="1454" y="504"/>
                  </a:cubicBezTo>
                  <a:cubicBezTo>
                    <a:pt x="1454" y="506"/>
                    <a:pt x="1451" y="508"/>
                    <a:pt x="1450" y="509"/>
                  </a:cubicBezTo>
                  <a:cubicBezTo>
                    <a:pt x="1450" y="509"/>
                    <a:pt x="1450" y="509"/>
                    <a:pt x="1450" y="509"/>
                  </a:cubicBezTo>
                  <a:cubicBezTo>
                    <a:pt x="1450" y="509"/>
                    <a:pt x="1450" y="509"/>
                    <a:pt x="1450" y="509"/>
                  </a:cubicBezTo>
                  <a:cubicBezTo>
                    <a:pt x="1449" y="509"/>
                    <a:pt x="1448" y="510"/>
                    <a:pt x="1448" y="510"/>
                  </a:cubicBezTo>
                  <a:cubicBezTo>
                    <a:pt x="1447" y="511"/>
                    <a:pt x="1446" y="512"/>
                    <a:pt x="1445" y="512"/>
                  </a:cubicBezTo>
                  <a:cubicBezTo>
                    <a:pt x="1445" y="512"/>
                    <a:pt x="1445" y="512"/>
                    <a:pt x="1445" y="512"/>
                  </a:cubicBezTo>
                  <a:cubicBezTo>
                    <a:pt x="1445" y="512"/>
                    <a:pt x="1445" y="512"/>
                    <a:pt x="1445" y="512"/>
                  </a:cubicBezTo>
                  <a:cubicBezTo>
                    <a:pt x="1445" y="514"/>
                    <a:pt x="1442" y="515"/>
                    <a:pt x="1441" y="516"/>
                  </a:cubicBezTo>
                  <a:cubicBezTo>
                    <a:pt x="1441" y="516"/>
                    <a:pt x="1441" y="516"/>
                    <a:pt x="1441" y="516"/>
                  </a:cubicBezTo>
                  <a:cubicBezTo>
                    <a:pt x="1437" y="519"/>
                    <a:pt x="1437" y="519"/>
                    <a:pt x="1437" y="519"/>
                  </a:cubicBezTo>
                  <a:cubicBezTo>
                    <a:pt x="1437" y="520"/>
                    <a:pt x="1436" y="520"/>
                    <a:pt x="1436" y="520"/>
                  </a:cubicBezTo>
                  <a:cubicBezTo>
                    <a:pt x="1435" y="521"/>
                    <a:pt x="1434" y="521"/>
                    <a:pt x="1434" y="522"/>
                  </a:cubicBezTo>
                  <a:cubicBezTo>
                    <a:pt x="1434" y="522"/>
                    <a:pt x="1434" y="522"/>
                    <a:pt x="1434" y="522"/>
                  </a:cubicBezTo>
                  <a:cubicBezTo>
                    <a:pt x="1433" y="522"/>
                    <a:pt x="1433" y="522"/>
                    <a:pt x="1433" y="522"/>
                  </a:cubicBezTo>
                  <a:cubicBezTo>
                    <a:pt x="1433" y="522"/>
                    <a:pt x="1433" y="523"/>
                    <a:pt x="1431" y="525"/>
                  </a:cubicBezTo>
                  <a:cubicBezTo>
                    <a:pt x="1431" y="525"/>
                    <a:pt x="1431" y="526"/>
                    <a:pt x="1430" y="526"/>
                  </a:cubicBezTo>
                  <a:cubicBezTo>
                    <a:pt x="1429" y="527"/>
                    <a:pt x="1428" y="529"/>
                    <a:pt x="1427" y="530"/>
                  </a:cubicBezTo>
                  <a:cubicBezTo>
                    <a:pt x="1424" y="531"/>
                    <a:pt x="1424" y="531"/>
                    <a:pt x="1424" y="531"/>
                  </a:cubicBezTo>
                  <a:cubicBezTo>
                    <a:pt x="1424" y="531"/>
                    <a:pt x="1424" y="531"/>
                    <a:pt x="1424" y="531"/>
                  </a:cubicBezTo>
                  <a:cubicBezTo>
                    <a:pt x="1422" y="531"/>
                    <a:pt x="1422" y="531"/>
                    <a:pt x="1422" y="531"/>
                  </a:cubicBezTo>
                  <a:cubicBezTo>
                    <a:pt x="1422" y="531"/>
                    <a:pt x="1421" y="531"/>
                    <a:pt x="1420" y="532"/>
                  </a:cubicBezTo>
                  <a:cubicBezTo>
                    <a:pt x="1420" y="533"/>
                    <a:pt x="1419" y="533"/>
                    <a:pt x="1418" y="534"/>
                  </a:cubicBezTo>
                  <a:cubicBezTo>
                    <a:pt x="1418" y="534"/>
                    <a:pt x="1418" y="534"/>
                    <a:pt x="1418" y="534"/>
                  </a:cubicBezTo>
                  <a:cubicBezTo>
                    <a:pt x="1418" y="534"/>
                    <a:pt x="1418" y="534"/>
                    <a:pt x="1418" y="534"/>
                  </a:cubicBezTo>
                  <a:cubicBezTo>
                    <a:pt x="1416" y="536"/>
                    <a:pt x="1415" y="537"/>
                    <a:pt x="1415" y="538"/>
                  </a:cubicBezTo>
                  <a:cubicBezTo>
                    <a:pt x="1415" y="538"/>
                    <a:pt x="1415" y="538"/>
                    <a:pt x="1415" y="538"/>
                  </a:cubicBezTo>
                  <a:cubicBezTo>
                    <a:pt x="1414" y="539"/>
                    <a:pt x="1415" y="542"/>
                    <a:pt x="1415" y="543"/>
                  </a:cubicBezTo>
                  <a:cubicBezTo>
                    <a:pt x="1415" y="543"/>
                    <a:pt x="1415" y="544"/>
                    <a:pt x="1416" y="544"/>
                  </a:cubicBezTo>
                  <a:cubicBezTo>
                    <a:pt x="1416" y="546"/>
                    <a:pt x="1416" y="548"/>
                    <a:pt x="1416" y="550"/>
                  </a:cubicBezTo>
                  <a:cubicBezTo>
                    <a:pt x="1417" y="552"/>
                    <a:pt x="1417" y="554"/>
                    <a:pt x="1418" y="555"/>
                  </a:cubicBezTo>
                  <a:cubicBezTo>
                    <a:pt x="1418" y="557"/>
                    <a:pt x="1419" y="559"/>
                    <a:pt x="1419" y="560"/>
                  </a:cubicBezTo>
                  <a:cubicBezTo>
                    <a:pt x="1420" y="562"/>
                    <a:pt x="1421" y="565"/>
                    <a:pt x="1421" y="566"/>
                  </a:cubicBezTo>
                  <a:cubicBezTo>
                    <a:pt x="1421" y="566"/>
                    <a:pt x="1421" y="566"/>
                    <a:pt x="1421" y="566"/>
                  </a:cubicBezTo>
                  <a:cubicBezTo>
                    <a:pt x="1421" y="566"/>
                    <a:pt x="1420" y="567"/>
                    <a:pt x="1420" y="569"/>
                  </a:cubicBezTo>
                  <a:cubicBezTo>
                    <a:pt x="1420" y="570"/>
                    <a:pt x="1420" y="571"/>
                    <a:pt x="1419" y="572"/>
                  </a:cubicBezTo>
                  <a:cubicBezTo>
                    <a:pt x="1419" y="573"/>
                    <a:pt x="1418" y="576"/>
                    <a:pt x="1417" y="579"/>
                  </a:cubicBezTo>
                  <a:cubicBezTo>
                    <a:pt x="1416" y="579"/>
                    <a:pt x="1416" y="581"/>
                    <a:pt x="1415" y="582"/>
                  </a:cubicBezTo>
                  <a:cubicBezTo>
                    <a:pt x="1414" y="583"/>
                    <a:pt x="1414" y="584"/>
                    <a:pt x="1413" y="585"/>
                  </a:cubicBezTo>
                  <a:cubicBezTo>
                    <a:pt x="1413" y="586"/>
                    <a:pt x="1411" y="588"/>
                    <a:pt x="1411" y="590"/>
                  </a:cubicBezTo>
                  <a:cubicBezTo>
                    <a:pt x="1410" y="590"/>
                    <a:pt x="1410" y="591"/>
                    <a:pt x="1410" y="591"/>
                  </a:cubicBezTo>
                  <a:cubicBezTo>
                    <a:pt x="1409" y="593"/>
                    <a:pt x="1406" y="596"/>
                    <a:pt x="1404" y="597"/>
                  </a:cubicBezTo>
                  <a:cubicBezTo>
                    <a:pt x="1402" y="598"/>
                    <a:pt x="1402" y="598"/>
                    <a:pt x="1402" y="598"/>
                  </a:cubicBezTo>
                  <a:cubicBezTo>
                    <a:pt x="1402" y="599"/>
                    <a:pt x="1402" y="599"/>
                    <a:pt x="1402" y="599"/>
                  </a:cubicBezTo>
                  <a:cubicBezTo>
                    <a:pt x="1402" y="599"/>
                    <a:pt x="1402" y="599"/>
                    <a:pt x="1401" y="599"/>
                  </a:cubicBezTo>
                  <a:cubicBezTo>
                    <a:pt x="1399" y="599"/>
                    <a:pt x="1399" y="599"/>
                    <a:pt x="1399" y="599"/>
                  </a:cubicBezTo>
                  <a:cubicBezTo>
                    <a:pt x="1400" y="601"/>
                    <a:pt x="1400" y="601"/>
                    <a:pt x="1400" y="601"/>
                  </a:cubicBezTo>
                  <a:cubicBezTo>
                    <a:pt x="1400" y="601"/>
                    <a:pt x="1400" y="601"/>
                    <a:pt x="1400" y="601"/>
                  </a:cubicBezTo>
                  <a:cubicBezTo>
                    <a:pt x="1400" y="602"/>
                    <a:pt x="1400" y="602"/>
                    <a:pt x="1400" y="602"/>
                  </a:cubicBezTo>
                  <a:cubicBezTo>
                    <a:pt x="1400" y="602"/>
                    <a:pt x="1400" y="602"/>
                    <a:pt x="1400" y="602"/>
                  </a:cubicBezTo>
                  <a:cubicBezTo>
                    <a:pt x="1399" y="604"/>
                    <a:pt x="1399" y="604"/>
                    <a:pt x="1399" y="604"/>
                  </a:cubicBezTo>
                  <a:cubicBezTo>
                    <a:pt x="1397" y="605"/>
                    <a:pt x="1395" y="608"/>
                    <a:pt x="1395" y="610"/>
                  </a:cubicBezTo>
                  <a:cubicBezTo>
                    <a:pt x="1395" y="611"/>
                    <a:pt x="1395" y="615"/>
                    <a:pt x="1396" y="617"/>
                  </a:cubicBezTo>
                  <a:cubicBezTo>
                    <a:pt x="1397" y="618"/>
                    <a:pt x="1399" y="621"/>
                    <a:pt x="1400" y="624"/>
                  </a:cubicBezTo>
                  <a:cubicBezTo>
                    <a:pt x="1400" y="624"/>
                    <a:pt x="1400" y="624"/>
                    <a:pt x="1400" y="624"/>
                  </a:cubicBezTo>
                  <a:cubicBezTo>
                    <a:pt x="1400" y="624"/>
                    <a:pt x="1400" y="624"/>
                    <a:pt x="1400" y="624"/>
                  </a:cubicBezTo>
                  <a:cubicBezTo>
                    <a:pt x="1402" y="626"/>
                    <a:pt x="1402" y="629"/>
                    <a:pt x="1402" y="631"/>
                  </a:cubicBezTo>
                  <a:cubicBezTo>
                    <a:pt x="1401" y="632"/>
                    <a:pt x="1401" y="633"/>
                    <a:pt x="1401" y="635"/>
                  </a:cubicBezTo>
                  <a:cubicBezTo>
                    <a:pt x="1400" y="636"/>
                    <a:pt x="1400" y="638"/>
                    <a:pt x="1399" y="639"/>
                  </a:cubicBezTo>
                  <a:cubicBezTo>
                    <a:pt x="1399" y="640"/>
                    <a:pt x="1398" y="642"/>
                    <a:pt x="1397" y="643"/>
                  </a:cubicBezTo>
                  <a:cubicBezTo>
                    <a:pt x="1396" y="644"/>
                    <a:pt x="1396" y="644"/>
                    <a:pt x="1396" y="644"/>
                  </a:cubicBezTo>
                  <a:cubicBezTo>
                    <a:pt x="1395" y="646"/>
                    <a:pt x="1394" y="647"/>
                    <a:pt x="1393" y="649"/>
                  </a:cubicBezTo>
                  <a:cubicBezTo>
                    <a:pt x="1391" y="651"/>
                    <a:pt x="1390" y="655"/>
                    <a:pt x="1389" y="659"/>
                  </a:cubicBezTo>
                  <a:cubicBezTo>
                    <a:pt x="1388" y="660"/>
                    <a:pt x="1388" y="662"/>
                    <a:pt x="1387" y="663"/>
                  </a:cubicBezTo>
                  <a:cubicBezTo>
                    <a:pt x="1387" y="665"/>
                    <a:pt x="1386" y="667"/>
                    <a:pt x="1386" y="668"/>
                  </a:cubicBezTo>
                  <a:cubicBezTo>
                    <a:pt x="1385" y="670"/>
                    <a:pt x="1384" y="673"/>
                    <a:pt x="1384" y="676"/>
                  </a:cubicBezTo>
                  <a:cubicBezTo>
                    <a:pt x="1384" y="677"/>
                    <a:pt x="1384" y="678"/>
                    <a:pt x="1384" y="679"/>
                  </a:cubicBezTo>
                  <a:cubicBezTo>
                    <a:pt x="1384" y="680"/>
                    <a:pt x="1383" y="682"/>
                    <a:pt x="1383" y="682"/>
                  </a:cubicBezTo>
                  <a:cubicBezTo>
                    <a:pt x="1383" y="684"/>
                    <a:pt x="1382" y="687"/>
                    <a:pt x="1382" y="688"/>
                  </a:cubicBezTo>
                  <a:cubicBezTo>
                    <a:pt x="1381" y="689"/>
                    <a:pt x="1380" y="689"/>
                    <a:pt x="1379" y="689"/>
                  </a:cubicBezTo>
                  <a:cubicBezTo>
                    <a:pt x="1379" y="689"/>
                    <a:pt x="1379" y="689"/>
                    <a:pt x="1379" y="689"/>
                  </a:cubicBezTo>
                  <a:cubicBezTo>
                    <a:pt x="1378" y="689"/>
                    <a:pt x="1375" y="688"/>
                    <a:pt x="1375" y="688"/>
                  </a:cubicBezTo>
                  <a:cubicBezTo>
                    <a:pt x="1366" y="688"/>
                    <a:pt x="1366" y="688"/>
                    <a:pt x="1366" y="688"/>
                  </a:cubicBezTo>
                  <a:cubicBezTo>
                    <a:pt x="1365" y="688"/>
                    <a:pt x="1362" y="688"/>
                    <a:pt x="1361" y="686"/>
                  </a:cubicBezTo>
                  <a:cubicBezTo>
                    <a:pt x="1360" y="686"/>
                    <a:pt x="1357" y="685"/>
                    <a:pt x="1356" y="685"/>
                  </a:cubicBezTo>
                  <a:cubicBezTo>
                    <a:pt x="1355" y="685"/>
                    <a:pt x="1354" y="685"/>
                    <a:pt x="1353" y="686"/>
                  </a:cubicBezTo>
                  <a:cubicBezTo>
                    <a:pt x="1352" y="686"/>
                    <a:pt x="1351" y="686"/>
                    <a:pt x="1350" y="687"/>
                  </a:cubicBezTo>
                  <a:cubicBezTo>
                    <a:pt x="1349" y="687"/>
                    <a:pt x="1348" y="687"/>
                    <a:pt x="1347" y="688"/>
                  </a:cubicBezTo>
                  <a:cubicBezTo>
                    <a:pt x="1345" y="688"/>
                    <a:pt x="1343" y="687"/>
                    <a:pt x="1342" y="686"/>
                  </a:cubicBezTo>
                  <a:cubicBezTo>
                    <a:pt x="1341" y="685"/>
                    <a:pt x="1339" y="683"/>
                    <a:pt x="1338" y="683"/>
                  </a:cubicBezTo>
                  <a:cubicBezTo>
                    <a:pt x="1338" y="683"/>
                    <a:pt x="1338" y="683"/>
                    <a:pt x="1338" y="683"/>
                  </a:cubicBezTo>
                  <a:cubicBezTo>
                    <a:pt x="1338" y="682"/>
                    <a:pt x="1338" y="682"/>
                    <a:pt x="1338" y="682"/>
                  </a:cubicBezTo>
                  <a:cubicBezTo>
                    <a:pt x="1337" y="682"/>
                    <a:pt x="1337" y="682"/>
                    <a:pt x="1337" y="682"/>
                  </a:cubicBezTo>
                  <a:cubicBezTo>
                    <a:pt x="1337" y="683"/>
                    <a:pt x="1337" y="683"/>
                    <a:pt x="1336" y="683"/>
                  </a:cubicBezTo>
                  <a:cubicBezTo>
                    <a:pt x="1336" y="684"/>
                    <a:pt x="1336" y="684"/>
                    <a:pt x="1336" y="684"/>
                  </a:cubicBezTo>
                  <a:cubicBezTo>
                    <a:pt x="1336" y="685"/>
                    <a:pt x="1336" y="685"/>
                    <a:pt x="1336" y="685"/>
                  </a:cubicBezTo>
                  <a:cubicBezTo>
                    <a:pt x="1334" y="685"/>
                    <a:pt x="1334" y="685"/>
                    <a:pt x="1334" y="685"/>
                  </a:cubicBezTo>
                  <a:cubicBezTo>
                    <a:pt x="1335" y="686"/>
                    <a:pt x="1335" y="686"/>
                    <a:pt x="1335" y="686"/>
                  </a:cubicBezTo>
                  <a:cubicBezTo>
                    <a:pt x="1335" y="687"/>
                    <a:pt x="1335" y="687"/>
                    <a:pt x="1335" y="687"/>
                  </a:cubicBezTo>
                  <a:cubicBezTo>
                    <a:pt x="1336" y="687"/>
                    <a:pt x="1336" y="687"/>
                    <a:pt x="1336" y="687"/>
                  </a:cubicBezTo>
                  <a:cubicBezTo>
                    <a:pt x="1337" y="688"/>
                    <a:pt x="1337" y="688"/>
                    <a:pt x="1337" y="688"/>
                  </a:cubicBezTo>
                  <a:cubicBezTo>
                    <a:pt x="1337" y="690"/>
                    <a:pt x="1338" y="692"/>
                    <a:pt x="1338" y="693"/>
                  </a:cubicBezTo>
                  <a:cubicBezTo>
                    <a:pt x="1338" y="694"/>
                    <a:pt x="1339" y="695"/>
                    <a:pt x="1340" y="699"/>
                  </a:cubicBezTo>
                  <a:cubicBezTo>
                    <a:pt x="1341" y="701"/>
                    <a:pt x="1342" y="704"/>
                    <a:pt x="1342" y="706"/>
                  </a:cubicBezTo>
                  <a:cubicBezTo>
                    <a:pt x="1342" y="708"/>
                    <a:pt x="1342" y="711"/>
                    <a:pt x="1343" y="714"/>
                  </a:cubicBezTo>
                  <a:cubicBezTo>
                    <a:pt x="1343" y="731"/>
                    <a:pt x="1343" y="731"/>
                    <a:pt x="1343" y="731"/>
                  </a:cubicBezTo>
                  <a:cubicBezTo>
                    <a:pt x="1342" y="733"/>
                    <a:pt x="1342" y="736"/>
                    <a:pt x="1342" y="737"/>
                  </a:cubicBezTo>
                  <a:cubicBezTo>
                    <a:pt x="1342" y="739"/>
                    <a:pt x="1341" y="741"/>
                    <a:pt x="1341" y="742"/>
                  </a:cubicBezTo>
                  <a:cubicBezTo>
                    <a:pt x="1336" y="742"/>
                    <a:pt x="1336" y="742"/>
                    <a:pt x="1336" y="742"/>
                  </a:cubicBezTo>
                  <a:cubicBezTo>
                    <a:pt x="1336" y="742"/>
                    <a:pt x="1335" y="741"/>
                    <a:pt x="1335" y="741"/>
                  </a:cubicBezTo>
                  <a:cubicBezTo>
                    <a:pt x="1333" y="741"/>
                    <a:pt x="1332" y="742"/>
                    <a:pt x="1331" y="743"/>
                  </a:cubicBezTo>
                  <a:cubicBezTo>
                    <a:pt x="1331" y="743"/>
                    <a:pt x="1331" y="743"/>
                    <a:pt x="1331" y="743"/>
                  </a:cubicBezTo>
                  <a:cubicBezTo>
                    <a:pt x="1330" y="743"/>
                    <a:pt x="1330" y="743"/>
                    <a:pt x="1330" y="743"/>
                  </a:cubicBezTo>
                  <a:cubicBezTo>
                    <a:pt x="1330" y="744"/>
                    <a:pt x="1329" y="746"/>
                    <a:pt x="1329" y="749"/>
                  </a:cubicBezTo>
                  <a:cubicBezTo>
                    <a:pt x="1329" y="750"/>
                    <a:pt x="1329" y="752"/>
                    <a:pt x="1330" y="754"/>
                  </a:cubicBezTo>
                  <a:cubicBezTo>
                    <a:pt x="1330" y="755"/>
                    <a:pt x="1330" y="756"/>
                    <a:pt x="1330" y="757"/>
                  </a:cubicBezTo>
                  <a:cubicBezTo>
                    <a:pt x="1330" y="765"/>
                    <a:pt x="1330" y="765"/>
                    <a:pt x="1330" y="765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31" y="769"/>
                    <a:pt x="1332" y="772"/>
                    <a:pt x="1334" y="773"/>
                  </a:cubicBezTo>
                  <a:cubicBezTo>
                    <a:pt x="1334" y="774"/>
                    <a:pt x="1334" y="774"/>
                    <a:pt x="1335" y="774"/>
                  </a:cubicBezTo>
                  <a:cubicBezTo>
                    <a:pt x="1335" y="776"/>
                    <a:pt x="1336" y="778"/>
                    <a:pt x="1337" y="779"/>
                  </a:cubicBezTo>
                  <a:cubicBezTo>
                    <a:pt x="1337" y="782"/>
                    <a:pt x="1337" y="783"/>
                    <a:pt x="1336" y="785"/>
                  </a:cubicBezTo>
                  <a:cubicBezTo>
                    <a:pt x="1333" y="788"/>
                    <a:pt x="1333" y="788"/>
                    <a:pt x="1333" y="788"/>
                  </a:cubicBezTo>
                  <a:cubicBezTo>
                    <a:pt x="1333" y="788"/>
                    <a:pt x="1333" y="788"/>
                    <a:pt x="1333" y="788"/>
                  </a:cubicBezTo>
                  <a:cubicBezTo>
                    <a:pt x="1332" y="788"/>
                    <a:pt x="1332" y="788"/>
                    <a:pt x="1332" y="788"/>
                  </a:cubicBezTo>
                  <a:cubicBezTo>
                    <a:pt x="1332" y="788"/>
                    <a:pt x="1332" y="789"/>
                    <a:pt x="1331" y="789"/>
                  </a:cubicBezTo>
                  <a:cubicBezTo>
                    <a:pt x="1331" y="790"/>
                    <a:pt x="1331" y="790"/>
                    <a:pt x="1330" y="790"/>
                  </a:cubicBezTo>
                  <a:cubicBezTo>
                    <a:pt x="1330" y="790"/>
                    <a:pt x="1330" y="790"/>
                    <a:pt x="1330" y="790"/>
                  </a:cubicBezTo>
                  <a:cubicBezTo>
                    <a:pt x="1330" y="791"/>
                    <a:pt x="1330" y="791"/>
                    <a:pt x="1330" y="791"/>
                  </a:cubicBezTo>
                  <a:cubicBezTo>
                    <a:pt x="1330" y="792"/>
                    <a:pt x="1330" y="794"/>
                    <a:pt x="1330" y="795"/>
                  </a:cubicBezTo>
                  <a:cubicBezTo>
                    <a:pt x="1330" y="795"/>
                    <a:pt x="1330" y="795"/>
                    <a:pt x="1330" y="795"/>
                  </a:cubicBezTo>
                  <a:cubicBezTo>
                    <a:pt x="1329" y="796"/>
                    <a:pt x="1329" y="796"/>
                    <a:pt x="1329" y="796"/>
                  </a:cubicBezTo>
                  <a:cubicBezTo>
                    <a:pt x="1328" y="797"/>
                    <a:pt x="1327" y="798"/>
                    <a:pt x="1326" y="799"/>
                  </a:cubicBezTo>
                  <a:cubicBezTo>
                    <a:pt x="1325" y="799"/>
                    <a:pt x="1325" y="799"/>
                    <a:pt x="1325" y="799"/>
                  </a:cubicBezTo>
                  <a:cubicBezTo>
                    <a:pt x="1323" y="799"/>
                    <a:pt x="1323" y="798"/>
                    <a:pt x="1322" y="798"/>
                  </a:cubicBezTo>
                  <a:cubicBezTo>
                    <a:pt x="1322" y="798"/>
                    <a:pt x="1322" y="798"/>
                    <a:pt x="1322" y="798"/>
                  </a:cubicBezTo>
                  <a:cubicBezTo>
                    <a:pt x="1322" y="798"/>
                    <a:pt x="1322" y="798"/>
                    <a:pt x="1322" y="798"/>
                  </a:cubicBezTo>
                  <a:cubicBezTo>
                    <a:pt x="1321" y="796"/>
                    <a:pt x="1319" y="795"/>
                    <a:pt x="1318" y="795"/>
                  </a:cubicBezTo>
                  <a:cubicBezTo>
                    <a:pt x="1316" y="793"/>
                    <a:pt x="1315" y="793"/>
                    <a:pt x="1314" y="792"/>
                  </a:cubicBezTo>
                  <a:cubicBezTo>
                    <a:pt x="1314" y="792"/>
                    <a:pt x="1314" y="792"/>
                    <a:pt x="1314" y="792"/>
                  </a:cubicBezTo>
                  <a:cubicBezTo>
                    <a:pt x="1313" y="793"/>
                    <a:pt x="1313" y="793"/>
                    <a:pt x="1313" y="793"/>
                  </a:cubicBezTo>
                  <a:cubicBezTo>
                    <a:pt x="1312" y="794"/>
                    <a:pt x="1311" y="795"/>
                    <a:pt x="1310" y="797"/>
                  </a:cubicBezTo>
                  <a:cubicBezTo>
                    <a:pt x="1309" y="798"/>
                    <a:pt x="1309" y="798"/>
                    <a:pt x="1309" y="798"/>
                  </a:cubicBezTo>
                  <a:cubicBezTo>
                    <a:pt x="1309" y="799"/>
                    <a:pt x="1309" y="799"/>
                    <a:pt x="1309" y="799"/>
                  </a:cubicBezTo>
                  <a:cubicBezTo>
                    <a:pt x="1309" y="799"/>
                    <a:pt x="1309" y="799"/>
                    <a:pt x="1309" y="799"/>
                  </a:cubicBezTo>
                  <a:cubicBezTo>
                    <a:pt x="1309" y="799"/>
                    <a:pt x="1309" y="799"/>
                    <a:pt x="1309" y="799"/>
                  </a:cubicBezTo>
                  <a:cubicBezTo>
                    <a:pt x="1308" y="799"/>
                    <a:pt x="1308" y="799"/>
                    <a:pt x="1308" y="798"/>
                  </a:cubicBezTo>
                  <a:cubicBezTo>
                    <a:pt x="1308" y="798"/>
                    <a:pt x="1308" y="798"/>
                    <a:pt x="1308" y="798"/>
                  </a:cubicBezTo>
                  <a:cubicBezTo>
                    <a:pt x="1307" y="796"/>
                    <a:pt x="1307" y="796"/>
                    <a:pt x="1307" y="796"/>
                  </a:cubicBezTo>
                  <a:cubicBezTo>
                    <a:pt x="1306" y="793"/>
                    <a:pt x="1305" y="790"/>
                    <a:pt x="1305" y="789"/>
                  </a:cubicBezTo>
                  <a:cubicBezTo>
                    <a:pt x="1305" y="788"/>
                    <a:pt x="1305" y="788"/>
                    <a:pt x="1305" y="788"/>
                  </a:cubicBezTo>
                  <a:cubicBezTo>
                    <a:pt x="1305" y="788"/>
                    <a:pt x="1305" y="788"/>
                    <a:pt x="1305" y="788"/>
                  </a:cubicBezTo>
                  <a:cubicBezTo>
                    <a:pt x="1305" y="787"/>
                    <a:pt x="1305" y="786"/>
                    <a:pt x="1304" y="785"/>
                  </a:cubicBezTo>
                  <a:cubicBezTo>
                    <a:pt x="1304" y="784"/>
                    <a:pt x="1304" y="783"/>
                    <a:pt x="1304" y="782"/>
                  </a:cubicBezTo>
                  <a:cubicBezTo>
                    <a:pt x="1304" y="780"/>
                    <a:pt x="1303" y="778"/>
                    <a:pt x="1302" y="776"/>
                  </a:cubicBezTo>
                  <a:cubicBezTo>
                    <a:pt x="1301" y="774"/>
                    <a:pt x="1300" y="772"/>
                    <a:pt x="1300" y="770"/>
                  </a:cubicBezTo>
                  <a:cubicBezTo>
                    <a:pt x="1300" y="768"/>
                    <a:pt x="1299" y="765"/>
                    <a:pt x="1298" y="763"/>
                  </a:cubicBezTo>
                  <a:cubicBezTo>
                    <a:pt x="1297" y="761"/>
                    <a:pt x="1295" y="758"/>
                    <a:pt x="1295" y="756"/>
                  </a:cubicBezTo>
                  <a:cubicBezTo>
                    <a:pt x="1295" y="755"/>
                    <a:pt x="1294" y="753"/>
                    <a:pt x="1293" y="752"/>
                  </a:cubicBezTo>
                  <a:cubicBezTo>
                    <a:pt x="1293" y="751"/>
                    <a:pt x="1291" y="749"/>
                    <a:pt x="1291" y="747"/>
                  </a:cubicBezTo>
                  <a:cubicBezTo>
                    <a:pt x="1291" y="747"/>
                    <a:pt x="1291" y="747"/>
                    <a:pt x="1291" y="747"/>
                  </a:cubicBezTo>
                  <a:cubicBezTo>
                    <a:pt x="1291" y="747"/>
                    <a:pt x="1291" y="747"/>
                    <a:pt x="1291" y="747"/>
                  </a:cubicBezTo>
                  <a:cubicBezTo>
                    <a:pt x="1290" y="745"/>
                    <a:pt x="1289" y="743"/>
                    <a:pt x="1289" y="741"/>
                  </a:cubicBezTo>
                  <a:cubicBezTo>
                    <a:pt x="1288" y="739"/>
                    <a:pt x="1288" y="736"/>
                    <a:pt x="1288" y="734"/>
                  </a:cubicBezTo>
                  <a:cubicBezTo>
                    <a:pt x="1288" y="727"/>
                    <a:pt x="1288" y="727"/>
                    <a:pt x="1288" y="727"/>
                  </a:cubicBezTo>
                  <a:cubicBezTo>
                    <a:pt x="1288" y="727"/>
                    <a:pt x="1288" y="727"/>
                    <a:pt x="1288" y="727"/>
                  </a:cubicBezTo>
                  <a:cubicBezTo>
                    <a:pt x="1287" y="726"/>
                    <a:pt x="1287" y="725"/>
                    <a:pt x="1287" y="724"/>
                  </a:cubicBezTo>
                  <a:cubicBezTo>
                    <a:pt x="1287" y="723"/>
                    <a:pt x="1286" y="723"/>
                    <a:pt x="1286" y="722"/>
                  </a:cubicBezTo>
                  <a:cubicBezTo>
                    <a:pt x="1286" y="722"/>
                    <a:pt x="1286" y="722"/>
                    <a:pt x="1286" y="722"/>
                  </a:cubicBezTo>
                  <a:cubicBezTo>
                    <a:pt x="1286" y="721"/>
                    <a:pt x="1286" y="721"/>
                    <a:pt x="1286" y="721"/>
                  </a:cubicBezTo>
                  <a:cubicBezTo>
                    <a:pt x="1285" y="721"/>
                    <a:pt x="1284" y="719"/>
                    <a:pt x="1284" y="718"/>
                  </a:cubicBezTo>
                  <a:cubicBezTo>
                    <a:pt x="1284" y="718"/>
                    <a:pt x="1284" y="718"/>
                    <a:pt x="1284" y="718"/>
                  </a:cubicBezTo>
                  <a:cubicBezTo>
                    <a:pt x="1284" y="717"/>
                    <a:pt x="1284" y="717"/>
                    <a:pt x="1284" y="717"/>
                  </a:cubicBezTo>
                  <a:cubicBezTo>
                    <a:pt x="1284" y="717"/>
                    <a:pt x="1283" y="716"/>
                    <a:pt x="1283" y="715"/>
                  </a:cubicBezTo>
                  <a:cubicBezTo>
                    <a:pt x="1283" y="714"/>
                    <a:pt x="1283" y="713"/>
                    <a:pt x="1282" y="713"/>
                  </a:cubicBezTo>
                  <a:cubicBezTo>
                    <a:pt x="1282" y="712"/>
                    <a:pt x="1282" y="712"/>
                    <a:pt x="1282" y="712"/>
                  </a:cubicBezTo>
                  <a:cubicBezTo>
                    <a:pt x="1281" y="712"/>
                    <a:pt x="1281" y="712"/>
                    <a:pt x="1281" y="712"/>
                  </a:cubicBezTo>
                  <a:cubicBezTo>
                    <a:pt x="1281" y="710"/>
                    <a:pt x="1281" y="710"/>
                    <a:pt x="1281" y="710"/>
                  </a:cubicBezTo>
                  <a:cubicBezTo>
                    <a:pt x="1280" y="710"/>
                    <a:pt x="1280" y="710"/>
                    <a:pt x="1280" y="710"/>
                  </a:cubicBezTo>
                  <a:cubicBezTo>
                    <a:pt x="1280" y="710"/>
                    <a:pt x="1280" y="710"/>
                    <a:pt x="1280" y="710"/>
                  </a:cubicBezTo>
                  <a:cubicBezTo>
                    <a:pt x="1279" y="709"/>
                    <a:pt x="1279" y="709"/>
                    <a:pt x="1279" y="709"/>
                  </a:cubicBezTo>
                  <a:cubicBezTo>
                    <a:pt x="1278" y="709"/>
                    <a:pt x="1278" y="709"/>
                    <a:pt x="1278" y="709"/>
                  </a:cubicBezTo>
                  <a:cubicBezTo>
                    <a:pt x="1278" y="709"/>
                    <a:pt x="1277" y="708"/>
                    <a:pt x="1276" y="708"/>
                  </a:cubicBezTo>
                  <a:cubicBezTo>
                    <a:pt x="1276" y="708"/>
                    <a:pt x="1275" y="709"/>
                    <a:pt x="1275" y="709"/>
                  </a:cubicBezTo>
                  <a:cubicBezTo>
                    <a:pt x="1274" y="709"/>
                    <a:pt x="1274" y="709"/>
                    <a:pt x="1274" y="709"/>
                  </a:cubicBezTo>
                  <a:cubicBezTo>
                    <a:pt x="1274" y="710"/>
                    <a:pt x="1274" y="710"/>
                    <a:pt x="1274" y="710"/>
                  </a:cubicBezTo>
                  <a:cubicBezTo>
                    <a:pt x="1274" y="711"/>
                    <a:pt x="1273" y="711"/>
                    <a:pt x="1272" y="712"/>
                  </a:cubicBezTo>
                  <a:cubicBezTo>
                    <a:pt x="1272" y="712"/>
                    <a:pt x="1272" y="712"/>
                    <a:pt x="1272" y="712"/>
                  </a:cubicBezTo>
                  <a:cubicBezTo>
                    <a:pt x="1271" y="712"/>
                    <a:pt x="1271" y="712"/>
                    <a:pt x="1271" y="712"/>
                  </a:cubicBezTo>
                  <a:cubicBezTo>
                    <a:pt x="1271" y="712"/>
                    <a:pt x="1271" y="712"/>
                    <a:pt x="1271" y="712"/>
                  </a:cubicBezTo>
                  <a:cubicBezTo>
                    <a:pt x="1271" y="712"/>
                    <a:pt x="1270" y="712"/>
                    <a:pt x="1270" y="712"/>
                  </a:cubicBezTo>
                  <a:cubicBezTo>
                    <a:pt x="1269" y="712"/>
                    <a:pt x="1269" y="712"/>
                    <a:pt x="1268" y="712"/>
                  </a:cubicBezTo>
                  <a:cubicBezTo>
                    <a:pt x="1268" y="712"/>
                    <a:pt x="1268" y="712"/>
                    <a:pt x="1268" y="712"/>
                  </a:cubicBezTo>
                  <a:cubicBezTo>
                    <a:pt x="1264" y="709"/>
                    <a:pt x="1264" y="709"/>
                    <a:pt x="1264" y="709"/>
                  </a:cubicBezTo>
                  <a:cubicBezTo>
                    <a:pt x="1266" y="713"/>
                    <a:pt x="1266" y="713"/>
                    <a:pt x="1266" y="713"/>
                  </a:cubicBezTo>
                  <a:cubicBezTo>
                    <a:pt x="1266" y="714"/>
                    <a:pt x="1266" y="714"/>
                    <a:pt x="1266" y="714"/>
                  </a:cubicBezTo>
                  <a:cubicBezTo>
                    <a:pt x="1266" y="721"/>
                    <a:pt x="1266" y="721"/>
                    <a:pt x="1266" y="721"/>
                  </a:cubicBezTo>
                  <a:cubicBezTo>
                    <a:pt x="1266" y="722"/>
                    <a:pt x="1266" y="722"/>
                    <a:pt x="1266" y="723"/>
                  </a:cubicBezTo>
                  <a:cubicBezTo>
                    <a:pt x="1265" y="724"/>
                    <a:pt x="1264" y="726"/>
                    <a:pt x="1264" y="726"/>
                  </a:cubicBezTo>
                  <a:cubicBezTo>
                    <a:pt x="1262" y="727"/>
                    <a:pt x="1260" y="729"/>
                    <a:pt x="1259" y="731"/>
                  </a:cubicBezTo>
                  <a:cubicBezTo>
                    <a:pt x="1259" y="731"/>
                    <a:pt x="1259" y="732"/>
                    <a:pt x="1259" y="735"/>
                  </a:cubicBezTo>
                  <a:cubicBezTo>
                    <a:pt x="1259" y="737"/>
                    <a:pt x="1259" y="739"/>
                    <a:pt x="1259" y="740"/>
                  </a:cubicBezTo>
                  <a:cubicBezTo>
                    <a:pt x="1260" y="746"/>
                    <a:pt x="1260" y="746"/>
                    <a:pt x="1260" y="746"/>
                  </a:cubicBezTo>
                  <a:cubicBezTo>
                    <a:pt x="1259" y="748"/>
                    <a:pt x="1257" y="749"/>
                    <a:pt x="1255" y="751"/>
                  </a:cubicBezTo>
                  <a:cubicBezTo>
                    <a:pt x="1252" y="752"/>
                    <a:pt x="1250" y="753"/>
                    <a:pt x="1249" y="753"/>
                  </a:cubicBezTo>
                  <a:cubicBezTo>
                    <a:pt x="1249" y="753"/>
                    <a:pt x="1249" y="753"/>
                    <a:pt x="1249" y="753"/>
                  </a:cubicBezTo>
                  <a:cubicBezTo>
                    <a:pt x="1248" y="752"/>
                    <a:pt x="1247" y="750"/>
                    <a:pt x="1246" y="748"/>
                  </a:cubicBezTo>
                  <a:cubicBezTo>
                    <a:pt x="1246" y="746"/>
                    <a:pt x="1244" y="744"/>
                    <a:pt x="1243" y="744"/>
                  </a:cubicBezTo>
                  <a:cubicBezTo>
                    <a:pt x="1242" y="744"/>
                    <a:pt x="1242" y="743"/>
                    <a:pt x="1241" y="743"/>
                  </a:cubicBezTo>
                  <a:cubicBezTo>
                    <a:pt x="1240" y="743"/>
                    <a:pt x="1239" y="744"/>
                    <a:pt x="1238" y="745"/>
                  </a:cubicBezTo>
                  <a:cubicBezTo>
                    <a:pt x="1238" y="745"/>
                    <a:pt x="1238" y="745"/>
                    <a:pt x="1238" y="745"/>
                  </a:cubicBezTo>
                  <a:cubicBezTo>
                    <a:pt x="1238" y="746"/>
                    <a:pt x="1238" y="746"/>
                    <a:pt x="1238" y="746"/>
                  </a:cubicBezTo>
                  <a:cubicBezTo>
                    <a:pt x="1238" y="746"/>
                    <a:pt x="1238" y="747"/>
                    <a:pt x="1238" y="747"/>
                  </a:cubicBezTo>
                  <a:cubicBezTo>
                    <a:pt x="1238" y="747"/>
                    <a:pt x="1238" y="747"/>
                    <a:pt x="1237" y="747"/>
                  </a:cubicBezTo>
                  <a:cubicBezTo>
                    <a:pt x="1237" y="747"/>
                    <a:pt x="1237" y="747"/>
                    <a:pt x="1236" y="746"/>
                  </a:cubicBezTo>
                  <a:cubicBezTo>
                    <a:pt x="1235" y="745"/>
                    <a:pt x="1235" y="743"/>
                    <a:pt x="1234" y="742"/>
                  </a:cubicBezTo>
                  <a:cubicBezTo>
                    <a:pt x="1234" y="741"/>
                    <a:pt x="1234" y="741"/>
                    <a:pt x="1234" y="741"/>
                  </a:cubicBezTo>
                  <a:cubicBezTo>
                    <a:pt x="1234" y="741"/>
                    <a:pt x="1234" y="741"/>
                    <a:pt x="1234" y="741"/>
                  </a:cubicBezTo>
                  <a:cubicBezTo>
                    <a:pt x="1234" y="740"/>
                    <a:pt x="1234" y="739"/>
                    <a:pt x="1234" y="738"/>
                  </a:cubicBezTo>
                  <a:cubicBezTo>
                    <a:pt x="1233" y="737"/>
                    <a:pt x="1233" y="735"/>
                    <a:pt x="1233" y="735"/>
                  </a:cubicBezTo>
                  <a:cubicBezTo>
                    <a:pt x="1233" y="734"/>
                    <a:pt x="1233" y="734"/>
                    <a:pt x="1233" y="734"/>
                  </a:cubicBezTo>
                  <a:cubicBezTo>
                    <a:pt x="1232" y="732"/>
                    <a:pt x="1231" y="730"/>
                    <a:pt x="1230" y="728"/>
                  </a:cubicBezTo>
                  <a:cubicBezTo>
                    <a:pt x="1230" y="728"/>
                    <a:pt x="1230" y="728"/>
                    <a:pt x="1230" y="728"/>
                  </a:cubicBezTo>
                  <a:cubicBezTo>
                    <a:pt x="1230" y="728"/>
                    <a:pt x="1230" y="728"/>
                    <a:pt x="1230" y="728"/>
                  </a:cubicBezTo>
                  <a:cubicBezTo>
                    <a:pt x="1229" y="727"/>
                    <a:pt x="1227" y="725"/>
                    <a:pt x="1226" y="723"/>
                  </a:cubicBezTo>
                  <a:cubicBezTo>
                    <a:pt x="1225" y="722"/>
                    <a:pt x="1224" y="719"/>
                    <a:pt x="1224" y="718"/>
                  </a:cubicBezTo>
                  <a:cubicBezTo>
                    <a:pt x="1224" y="718"/>
                    <a:pt x="1224" y="718"/>
                    <a:pt x="1224" y="718"/>
                  </a:cubicBezTo>
                  <a:cubicBezTo>
                    <a:pt x="1225" y="718"/>
                    <a:pt x="1225" y="717"/>
                    <a:pt x="1225" y="716"/>
                  </a:cubicBezTo>
                  <a:cubicBezTo>
                    <a:pt x="1225" y="716"/>
                    <a:pt x="1225" y="715"/>
                    <a:pt x="1224" y="715"/>
                  </a:cubicBezTo>
                  <a:cubicBezTo>
                    <a:pt x="1224" y="715"/>
                    <a:pt x="1224" y="715"/>
                    <a:pt x="1224" y="715"/>
                  </a:cubicBezTo>
                  <a:cubicBezTo>
                    <a:pt x="1224" y="714"/>
                    <a:pt x="1225" y="712"/>
                    <a:pt x="1226" y="711"/>
                  </a:cubicBezTo>
                  <a:cubicBezTo>
                    <a:pt x="1227" y="710"/>
                    <a:pt x="1228" y="708"/>
                    <a:pt x="1227" y="706"/>
                  </a:cubicBezTo>
                  <a:cubicBezTo>
                    <a:pt x="1227" y="705"/>
                    <a:pt x="1227" y="703"/>
                    <a:pt x="1228" y="702"/>
                  </a:cubicBezTo>
                  <a:cubicBezTo>
                    <a:pt x="1228" y="702"/>
                    <a:pt x="1228" y="702"/>
                    <a:pt x="1228" y="702"/>
                  </a:cubicBezTo>
                  <a:cubicBezTo>
                    <a:pt x="1228" y="702"/>
                    <a:pt x="1228" y="702"/>
                    <a:pt x="1228" y="702"/>
                  </a:cubicBezTo>
                  <a:cubicBezTo>
                    <a:pt x="1228" y="700"/>
                    <a:pt x="1230" y="698"/>
                    <a:pt x="1230" y="698"/>
                  </a:cubicBezTo>
                  <a:cubicBezTo>
                    <a:pt x="1232" y="697"/>
                    <a:pt x="1233" y="695"/>
                    <a:pt x="1233" y="694"/>
                  </a:cubicBezTo>
                  <a:cubicBezTo>
                    <a:pt x="1233" y="694"/>
                    <a:pt x="1233" y="694"/>
                    <a:pt x="1233" y="694"/>
                  </a:cubicBezTo>
                  <a:cubicBezTo>
                    <a:pt x="1234" y="694"/>
                    <a:pt x="1235" y="693"/>
                    <a:pt x="1238" y="692"/>
                  </a:cubicBezTo>
                  <a:cubicBezTo>
                    <a:pt x="1238" y="692"/>
                    <a:pt x="1238" y="692"/>
                    <a:pt x="1238" y="692"/>
                  </a:cubicBezTo>
                  <a:cubicBezTo>
                    <a:pt x="1240" y="692"/>
                    <a:pt x="1240" y="692"/>
                    <a:pt x="1240" y="692"/>
                  </a:cubicBezTo>
                  <a:cubicBezTo>
                    <a:pt x="1241" y="691"/>
                    <a:pt x="1243" y="690"/>
                    <a:pt x="1244" y="689"/>
                  </a:cubicBezTo>
                  <a:cubicBezTo>
                    <a:pt x="1245" y="688"/>
                    <a:pt x="1246" y="686"/>
                    <a:pt x="1248" y="686"/>
                  </a:cubicBezTo>
                  <a:cubicBezTo>
                    <a:pt x="1248" y="686"/>
                    <a:pt x="1248" y="686"/>
                    <a:pt x="1248" y="686"/>
                  </a:cubicBezTo>
                  <a:cubicBezTo>
                    <a:pt x="1248" y="686"/>
                    <a:pt x="1248" y="686"/>
                    <a:pt x="1248" y="686"/>
                  </a:cubicBezTo>
                  <a:cubicBezTo>
                    <a:pt x="1250" y="685"/>
                    <a:pt x="1252" y="684"/>
                    <a:pt x="1253" y="684"/>
                  </a:cubicBezTo>
                  <a:cubicBezTo>
                    <a:pt x="1253" y="684"/>
                    <a:pt x="1253" y="684"/>
                    <a:pt x="1253" y="684"/>
                  </a:cubicBezTo>
                  <a:cubicBezTo>
                    <a:pt x="1255" y="684"/>
                    <a:pt x="1256" y="685"/>
                    <a:pt x="1257" y="685"/>
                  </a:cubicBezTo>
                  <a:cubicBezTo>
                    <a:pt x="1258" y="685"/>
                    <a:pt x="1258" y="685"/>
                    <a:pt x="1258" y="685"/>
                  </a:cubicBezTo>
                  <a:cubicBezTo>
                    <a:pt x="1259" y="685"/>
                    <a:pt x="1260" y="685"/>
                    <a:pt x="1260" y="685"/>
                  </a:cubicBezTo>
                  <a:cubicBezTo>
                    <a:pt x="1260" y="684"/>
                    <a:pt x="1261" y="684"/>
                    <a:pt x="1261" y="683"/>
                  </a:cubicBezTo>
                  <a:cubicBezTo>
                    <a:pt x="1262" y="681"/>
                    <a:pt x="1262" y="679"/>
                    <a:pt x="1263" y="678"/>
                  </a:cubicBezTo>
                  <a:cubicBezTo>
                    <a:pt x="1264" y="678"/>
                    <a:pt x="1264" y="677"/>
                    <a:pt x="1264" y="676"/>
                  </a:cubicBezTo>
                  <a:cubicBezTo>
                    <a:pt x="1264" y="676"/>
                    <a:pt x="1264" y="676"/>
                    <a:pt x="1264" y="676"/>
                  </a:cubicBezTo>
                  <a:cubicBezTo>
                    <a:pt x="1264" y="675"/>
                    <a:pt x="1264" y="675"/>
                    <a:pt x="1264" y="675"/>
                  </a:cubicBezTo>
                  <a:cubicBezTo>
                    <a:pt x="1264" y="675"/>
                    <a:pt x="1265" y="675"/>
                    <a:pt x="1266" y="675"/>
                  </a:cubicBezTo>
                  <a:cubicBezTo>
                    <a:pt x="1268" y="675"/>
                    <a:pt x="1269" y="673"/>
                    <a:pt x="1269" y="671"/>
                  </a:cubicBezTo>
                  <a:cubicBezTo>
                    <a:pt x="1269" y="670"/>
                    <a:pt x="1270" y="669"/>
                    <a:pt x="1270" y="668"/>
                  </a:cubicBezTo>
                  <a:cubicBezTo>
                    <a:pt x="1270" y="667"/>
                    <a:pt x="1270" y="667"/>
                    <a:pt x="1270" y="666"/>
                  </a:cubicBezTo>
                  <a:cubicBezTo>
                    <a:pt x="1271" y="665"/>
                    <a:pt x="1271" y="665"/>
                    <a:pt x="1271" y="665"/>
                  </a:cubicBezTo>
                  <a:cubicBezTo>
                    <a:pt x="1271" y="664"/>
                    <a:pt x="1272" y="664"/>
                    <a:pt x="1272" y="664"/>
                  </a:cubicBezTo>
                  <a:cubicBezTo>
                    <a:pt x="1273" y="664"/>
                    <a:pt x="1273" y="664"/>
                    <a:pt x="1273" y="664"/>
                  </a:cubicBezTo>
                  <a:cubicBezTo>
                    <a:pt x="1273" y="663"/>
                    <a:pt x="1273" y="663"/>
                    <a:pt x="1273" y="663"/>
                  </a:cubicBezTo>
                  <a:cubicBezTo>
                    <a:pt x="1273" y="661"/>
                    <a:pt x="1273" y="661"/>
                    <a:pt x="1273" y="661"/>
                  </a:cubicBezTo>
                  <a:cubicBezTo>
                    <a:pt x="1274" y="660"/>
                    <a:pt x="1275" y="658"/>
                    <a:pt x="1276" y="655"/>
                  </a:cubicBezTo>
                  <a:cubicBezTo>
                    <a:pt x="1276" y="655"/>
                    <a:pt x="1276" y="655"/>
                    <a:pt x="1276" y="655"/>
                  </a:cubicBezTo>
                  <a:cubicBezTo>
                    <a:pt x="1276" y="654"/>
                    <a:pt x="1276" y="654"/>
                    <a:pt x="1276" y="654"/>
                  </a:cubicBezTo>
                  <a:cubicBezTo>
                    <a:pt x="1276" y="654"/>
                    <a:pt x="1276" y="653"/>
                    <a:pt x="1276" y="652"/>
                  </a:cubicBezTo>
                  <a:cubicBezTo>
                    <a:pt x="1277" y="650"/>
                    <a:pt x="1277" y="649"/>
                    <a:pt x="1277" y="648"/>
                  </a:cubicBezTo>
                  <a:cubicBezTo>
                    <a:pt x="1277" y="647"/>
                    <a:pt x="1277" y="646"/>
                    <a:pt x="1278" y="646"/>
                  </a:cubicBezTo>
                  <a:cubicBezTo>
                    <a:pt x="1278" y="646"/>
                    <a:pt x="1278" y="645"/>
                    <a:pt x="1279" y="645"/>
                  </a:cubicBezTo>
                  <a:cubicBezTo>
                    <a:pt x="1279" y="645"/>
                    <a:pt x="1279" y="645"/>
                    <a:pt x="1279" y="646"/>
                  </a:cubicBezTo>
                  <a:cubicBezTo>
                    <a:pt x="1280" y="646"/>
                    <a:pt x="1280" y="646"/>
                    <a:pt x="1281" y="646"/>
                  </a:cubicBezTo>
                  <a:cubicBezTo>
                    <a:pt x="1281" y="646"/>
                    <a:pt x="1282" y="646"/>
                    <a:pt x="1283" y="646"/>
                  </a:cubicBezTo>
                  <a:cubicBezTo>
                    <a:pt x="1284" y="646"/>
                    <a:pt x="1284" y="646"/>
                    <a:pt x="1285" y="646"/>
                  </a:cubicBezTo>
                  <a:cubicBezTo>
                    <a:pt x="1287" y="645"/>
                    <a:pt x="1287" y="645"/>
                    <a:pt x="1287" y="645"/>
                  </a:cubicBezTo>
                  <a:cubicBezTo>
                    <a:pt x="1286" y="644"/>
                    <a:pt x="1286" y="644"/>
                    <a:pt x="1286" y="644"/>
                  </a:cubicBezTo>
                  <a:cubicBezTo>
                    <a:pt x="1286" y="644"/>
                    <a:pt x="1286" y="643"/>
                    <a:pt x="1286" y="643"/>
                  </a:cubicBezTo>
                  <a:cubicBezTo>
                    <a:pt x="1285" y="641"/>
                    <a:pt x="1283" y="640"/>
                    <a:pt x="1281" y="638"/>
                  </a:cubicBezTo>
                  <a:cubicBezTo>
                    <a:pt x="1280" y="637"/>
                    <a:pt x="1280" y="637"/>
                    <a:pt x="1280" y="637"/>
                  </a:cubicBezTo>
                  <a:cubicBezTo>
                    <a:pt x="1280" y="637"/>
                    <a:pt x="1280" y="637"/>
                    <a:pt x="1280" y="636"/>
                  </a:cubicBezTo>
                  <a:cubicBezTo>
                    <a:pt x="1280" y="634"/>
                    <a:pt x="1280" y="634"/>
                    <a:pt x="1280" y="634"/>
                  </a:cubicBezTo>
                  <a:cubicBezTo>
                    <a:pt x="1278" y="635"/>
                    <a:pt x="1278" y="635"/>
                    <a:pt x="1278" y="635"/>
                  </a:cubicBezTo>
                  <a:cubicBezTo>
                    <a:pt x="1278" y="635"/>
                    <a:pt x="1277" y="635"/>
                    <a:pt x="1277" y="635"/>
                  </a:cubicBezTo>
                  <a:cubicBezTo>
                    <a:pt x="1275" y="635"/>
                    <a:pt x="1275" y="635"/>
                    <a:pt x="1275" y="635"/>
                  </a:cubicBezTo>
                  <a:cubicBezTo>
                    <a:pt x="1275" y="635"/>
                    <a:pt x="1275" y="635"/>
                    <a:pt x="1275" y="635"/>
                  </a:cubicBezTo>
                  <a:cubicBezTo>
                    <a:pt x="1274" y="635"/>
                    <a:pt x="1272" y="633"/>
                    <a:pt x="1270" y="632"/>
                  </a:cubicBezTo>
                  <a:cubicBezTo>
                    <a:pt x="1269" y="632"/>
                    <a:pt x="1266" y="630"/>
                    <a:pt x="1264" y="630"/>
                  </a:cubicBezTo>
                  <a:cubicBezTo>
                    <a:pt x="1264" y="630"/>
                    <a:pt x="1263" y="630"/>
                    <a:pt x="1263" y="631"/>
                  </a:cubicBezTo>
                  <a:cubicBezTo>
                    <a:pt x="1259" y="631"/>
                    <a:pt x="1256" y="631"/>
                    <a:pt x="1255" y="632"/>
                  </a:cubicBezTo>
                  <a:cubicBezTo>
                    <a:pt x="1254" y="632"/>
                    <a:pt x="1252" y="633"/>
                    <a:pt x="1250" y="633"/>
                  </a:cubicBezTo>
                  <a:cubicBezTo>
                    <a:pt x="1248" y="634"/>
                    <a:pt x="1247" y="634"/>
                    <a:pt x="1246" y="634"/>
                  </a:cubicBezTo>
                  <a:cubicBezTo>
                    <a:pt x="1244" y="635"/>
                    <a:pt x="1243" y="635"/>
                    <a:pt x="1242" y="635"/>
                  </a:cubicBezTo>
                  <a:cubicBezTo>
                    <a:pt x="1241" y="635"/>
                    <a:pt x="1240" y="635"/>
                    <a:pt x="1240" y="635"/>
                  </a:cubicBezTo>
                  <a:cubicBezTo>
                    <a:pt x="1239" y="634"/>
                    <a:pt x="1239" y="634"/>
                    <a:pt x="1238" y="634"/>
                  </a:cubicBezTo>
                  <a:cubicBezTo>
                    <a:pt x="1237" y="634"/>
                    <a:pt x="1236" y="634"/>
                    <a:pt x="1235" y="635"/>
                  </a:cubicBezTo>
                  <a:cubicBezTo>
                    <a:pt x="1235" y="635"/>
                    <a:pt x="1235" y="635"/>
                    <a:pt x="1235" y="635"/>
                  </a:cubicBezTo>
                  <a:cubicBezTo>
                    <a:pt x="1235" y="635"/>
                    <a:pt x="1235" y="635"/>
                    <a:pt x="1235" y="635"/>
                  </a:cubicBezTo>
                  <a:cubicBezTo>
                    <a:pt x="1235" y="635"/>
                    <a:pt x="1234" y="635"/>
                    <a:pt x="1233" y="635"/>
                  </a:cubicBezTo>
                  <a:cubicBezTo>
                    <a:pt x="1232" y="635"/>
                    <a:pt x="1231" y="635"/>
                    <a:pt x="1230" y="635"/>
                  </a:cubicBezTo>
                  <a:cubicBezTo>
                    <a:pt x="1229" y="634"/>
                    <a:pt x="1228" y="634"/>
                    <a:pt x="1226" y="634"/>
                  </a:cubicBezTo>
                  <a:cubicBezTo>
                    <a:pt x="1225" y="634"/>
                    <a:pt x="1224" y="634"/>
                    <a:pt x="1223" y="633"/>
                  </a:cubicBezTo>
                  <a:cubicBezTo>
                    <a:pt x="1223" y="633"/>
                    <a:pt x="1223" y="633"/>
                    <a:pt x="1223" y="633"/>
                  </a:cubicBezTo>
                  <a:cubicBezTo>
                    <a:pt x="1215" y="634"/>
                    <a:pt x="1215" y="634"/>
                    <a:pt x="1215" y="634"/>
                  </a:cubicBezTo>
                  <a:cubicBezTo>
                    <a:pt x="1213" y="634"/>
                    <a:pt x="1213" y="634"/>
                    <a:pt x="1213" y="634"/>
                  </a:cubicBezTo>
                  <a:cubicBezTo>
                    <a:pt x="1211" y="635"/>
                    <a:pt x="1209" y="635"/>
                    <a:pt x="1208" y="636"/>
                  </a:cubicBezTo>
                  <a:cubicBezTo>
                    <a:pt x="1206" y="637"/>
                    <a:pt x="1203" y="637"/>
                    <a:pt x="1201" y="637"/>
                  </a:cubicBezTo>
                  <a:cubicBezTo>
                    <a:pt x="1193" y="637"/>
                    <a:pt x="1193" y="637"/>
                    <a:pt x="1193" y="637"/>
                  </a:cubicBezTo>
                  <a:cubicBezTo>
                    <a:pt x="1193" y="637"/>
                    <a:pt x="1191" y="638"/>
                    <a:pt x="1190" y="638"/>
                  </a:cubicBezTo>
                  <a:cubicBezTo>
                    <a:pt x="1188" y="638"/>
                    <a:pt x="1186" y="638"/>
                    <a:pt x="1184" y="638"/>
                  </a:cubicBezTo>
                  <a:cubicBezTo>
                    <a:pt x="1182" y="639"/>
                    <a:pt x="1179" y="639"/>
                    <a:pt x="1177" y="639"/>
                  </a:cubicBezTo>
                  <a:cubicBezTo>
                    <a:pt x="1177" y="639"/>
                    <a:pt x="1177" y="639"/>
                    <a:pt x="1177" y="639"/>
                  </a:cubicBezTo>
                  <a:cubicBezTo>
                    <a:pt x="1176" y="639"/>
                    <a:pt x="1174" y="639"/>
                    <a:pt x="1174" y="639"/>
                  </a:cubicBezTo>
                  <a:cubicBezTo>
                    <a:pt x="1173" y="639"/>
                    <a:pt x="1173" y="639"/>
                    <a:pt x="1173" y="639"/>
                  </a:cubicBezTo>
                  <a:cubicBezTo>
                    <a:pt x="1173" y="639"/>
                    <a:pt x="1172" y="638"/>
                    <a:pt x="1171" y="638"/>
                  </a:cubicBezTo>
                  <a:cubicBezTo>
                    <a:pt x="1169" y="637"/>
                    <a:pt x="1168" y="637"/>
                    <a:pt x="1168" y="636"/>
                  </a:cubicBezTo>
                  <a:cubicBezTo>
                    <a:pt x="1167" y="636"/>
                    <a:pt x="1167" y="636"/>
                    <a:pt x="1167" y="636"/>
                  </a:cubicBezTo>
                  <a:cubicBezTo>
                    <a:pt x="1167" y="636"/>
                    <a:pt x="1166" y="636"/>
                    <a:pt x="1165" y="636"/>
                  </a:cubicBezTo>
                  <a:cubicBezTo>
                    <a:pt x="1164" y="636"/>
                    <a:pt x="1162" y="636"/>
                    <a:pt x="1161" y="636"/>
                  </a:cubicBezTo>
                  <a:cubicBezTo>
                    <a:pt x="1161" y="635"/>
                    <a:pt x="1161" y="635"/>
                    <a:pt x="1161" y="635"/>
                  </a:cubicBezTo>
                  <a:cubicBezTo>
                    <a:pt x="1161" y="635"/>
                    <a:pt x="1160" y="635"/>
                    <a:pt x="1159" y="635"/>
                  </a:cubicBezTo>
                  <a:cubicBezTo>
                    <a:pt x="1158" y="635"/>
                    <a:pt x="1157" y="635"/>
                    <a:pt x="1157" y="634"/>
                  </a:cubicBezTo>
                  <a:cubicBezTo>
                    <a:pt x="1157" y="634"/>
                    <a:pt x="1157" y="634"/>
                    <a:pt x="1157" y="634"/>
                  </a:cubicBezTo>
                  <a:cubicBezTo>
                    <a:pt x="1155" y="634"/>
                    <a:pt x="1155" y="634"/>
                    <a:pt x="1155" y="634"/>
                  </a:cubicBezTo>
                  <a:cubicBezTo>
                    <a:pt x="1154" y="634"/>
                    <a:pt x="1152" y="634"/>
                    <a:pt x="1150" y="633"/>
                  </a:cubicBezTo>
                  <a:cubicBezTo>
                    <a:pt x="1149" y="633"/>
                    <a:pt x="1149" y="633"/>
                    <a:pt x="1149" y="633"/>
                  </a:cubicBezTo>
                  <a:cubicBezTo>
                    <a:pt x="1149" y="633"/>
                    <a:pt x="1149" y="633"/>
                    <a:pt x="1149" y="633"/>
                  </a:cubicBezTo>
                  <a:cubicBezTo>
                    <a:pt x="1148" y="633"/>
                    <a:pt x="1145" y="632"/>
                    <a:pt x="1145" y="629"/>
                  </a:cubicBezTo>
                  <a:cubicBezTo>
                    <a:pt x="1145" y="628"/>
                    <a:pt x="1145" y="628"/>
                    <a:pt x="1145" y="628"/>
                  </a:cubicBezTo>
                  <a:cubicBezTo>
                    <a:pt x="1145" y="628"/>
                    <a:pt x="1145" y="627"/>
                    <a:pt x="1146" y="626"/>
                  </a:cubicBezTo>
                  <a:cubicBezTo>
                    <a:pt x="1146" y="625"/>
                    <a:pt x="1146" y="625"/>
                    <a:pt x="1146" y="625"/>
                  </a:cubicBezTo>
                  <a:cubicBezTo>
                    <a:pt x="1146" y="624"/>
                    <a:pt x="1146" y="624"/>
                    <a:pt x="1146" y="624"/>
                  </a:cubicBezTo>
                  <a:cubicBezTo>
                    <a:pt x="1146" y="623"/>
                    <a:pt x="1146" y="623"/>
                    <a:pt x="1146" y="623"/>
                  </a:cubicBezTo>
                  <a:cubicBezTo>
                    <a:pt x="1146" y="622"/>
                    <a:pt x="1146" y="622"/>
                    <a:pt x="1146" y="621"/>
                  </a:cubicBezTo>
                  <a:cubicBezTo>
                    <a:pt x="1147" y="620"/>
                    <a:pt x="1147" y="619"/>
                    <a:pt x="1146" y="618"/>
                  </a:cubicBezTo>
                  <a:cubicBezTo>
                    <a:pt x="1146" y="617"/>
                    <a:pt x="1146" y="615"/>
                    <a:pt x="1145" y="613"/>
                  </a:cubicBezTo>
                  <a:cubicBezTo>
                    <a:pt x="1145" y="613"/>
                    <a:pt x="1144" y="610"/>
                    <a:pt x="1143" y="609"/>
                  </a:cubicBezTo>
                  <a:cubicBezTo>
                    <a:pt x="1143" y="609"/>
                    <a:pt x="1143" y="609"/>
                    <a:pt x="1143" y="609"/>
                  </a:cubicBezTo>
                  <a:cubicBezTo>
                    <a:pt x="1143" y="607"/>
                    <a:pt x="1143" y="605"/>
                    <a:pt x="1144" y="604"/>
                  </a:cubicBezTo>
                  <a:cubicBezTo>
                    <a:pt x="1144" y="604"/>
                    <a:pt x="1144" y="604"/>
                    <a:pt x="1144" y="604"/>
                  </a:cubicBezTo>
                  <a:cubicBezTo>
                    <a:pt x="1145" y="604"/>
                    <a:pt x="1145" y="604"/>
                    <a:pt x="1145" y="604"/>
                  </a:cubicBezTo>
                  <a:cubicBezTo>
                    <a:pt x="1145" y="602"/>
                    <a:pt x="1145" y="601"/>
                    <a:pt x="1144" y="599"/>
                  </a:cubicBezTo>
                  <a:cubicBezTo>
                    <a:pt x="1144" y="599"/>
                    <a:pt x="1144" y="599"/>
                    <a:pt x="1144" y="599"/>
                  </a:cubicBezTo>
                  <a:cubicBezTo>
                    <a:pt x="1144" y="599"/>
                    <a:pt x="1144" y="599"/>
                    <a:pt x="1144" y="599"/>
                  </a:cubicBezTo>
                  <a:cubicBezTo>
                    <a:pt x="1144" y="598"/>
                    <a:pt x="1143" y="597"/>
                    <a:pt x="1142" y="596"/>
                  </a:cubicBezTo>
                  <a:cubicBezTo>
                    <a:pt x="1142" y="595"/>
                    <a:pt x="1142" y="595"/>
                    <a:pt x="1141" y="594"/>
                  </a:cubicBezTo>
                  <a:cubicBezTo>
                    <a:pt x="1141" y="592"/>
                    <a:pt x="1138" y="589"/>
                    <a:pt x="1136" y="587"/>
                  </a:cubicBezTo>
                  <a:cubicBezTo>
                    <a:pt x="1134" y="586"/>
                    <a:pt x="1134" y="586"/>
                    <a:pt x="1134" y="586"/>
                  </a:cubicBezTo>
                  <a:cubicBezTo>
                    <a:pt x="1134" y="586"/>
                    <a:pt x="1134" y="586"/>
                    <a:pt x="1134" y="586"/>
                  </a:cubicBezTo>
                  <a:cubicBezTo>
                    <a:pt x="1134" y="586"/>
                    <a:pt x="1134" y="586"/>
                    <a:pt x="1134" y="586"/>
                  </a:cubicBezTo>
                  <a:cubicBezTo>
                    <a:pt x="1133" y="585"/>
                    <a:pt x="1133" y="585"/>
                    <a:pt x="1133" y="585"/>
                  </a:cubicBezTo>
                  <a:cubicBezTo>
                    <a:pt x="1132" y="586"/>
                    <a:pt x="1132" y="586"/>
                    <a:pt x="1132" y="586"/>
                  </a:cubicBezTo>
                  <a:cubicBezTo>
                    <a:pt x="1131" y="587"/>
                    <a:pt x="1131" y="587"/>
                    <a:pt x="1131" y="587"/>
                  </a:cubicBezTo>
                  <a:cubicBezTo>
                    <a:pt x="1131" y="591"/>
                    <a:pt x="1131" y="591"/>
                    <a:pt x="1131" y="591"/>
                  </a:cubicBezTo>
                  <a:cubicBezTo>
                    <a:pt x="1131" y="592"/>
                    <a:pt x="1131" y="592"/>
                    <a:pt x="1131" y="592"/>
                  </a:cubicBezTo>
                  <a:cubicBezTo>
                    <a:pt x="1132" y="592"/>
                    <a:pt x="1132" y="593"/>
                    <a:pt x="1132" y="594"/>
                  </a:cubicBezTo>
                  <a:cubicBezTo>
                    <a:pt x="1132" y="594"/>
                    <a:pt x="1132" y="595"/>
                    <a:pt x="1132" y="596"/>
                  </a:cubicBezTo>
                  <a:cubicBezTo>
                    <a:pt x="1131" y="596"/>
                    <a:pt x="1131" y="596"/>
                    <a:pt x="1131" y="596"/>
                  </a:cubicBezTo>
                  <a:cubicBezTo>
                    <a:pt x="1131" y="596"/>
                    <a:pt x="1131" y="596"/>
                    <a:pt x="1131" y="596"/>
                  </a:cubicBezTo>
                  <a:cubicBezTo>
                    <a:pt x="1131" y="597"/>
                    <a:pt x="1131" y="597"/>
                    <a:pt x="1131" y="597"/>
                  </a:cubicBezTo>
                  <a:cubicBezTo>
                    <a:pt x="1130" y="598"/>
                    <a:pt x="1130" y="598"/>
                    <a:pt x="1129" y="598"/>
                  </a:cubicBezTo>
                  <a:cubicBezTo>
                    <a:pt x="1129" y="598"/>
                    <a:pt x="1129" y="598"/>
                    <a:pt x="1129" y="598"/>
                  </a:cubicBezTo>
                  <a:cubicBezTo>
                    <a:pt x="1128" y="597"/>
                    <a:pt x="1127" y="597"/>
                    <a:pt x="1126" y="597"/>
                  </a:cubicBezTo>
                  <a:cubicBezTo>
                    <a:pt x="1126" y="597"/>
                    <a:pt x="1125" y="596"/>
                    <a:pt x="1124" y="596"/>
                  </a:cubicBezTo>
                  <a:cubicBezTo>
                    <a:pt x="1124" y="596"/>
                    <a:pt x="1124" y="596"/>
                    <a:pt x="1124" y="596"/>
                  </a:cubicBezTo>
                  <a:cubicBezTo>
                    <a:pt x="1119" y="596"/>
                    <a:pt x="1119" y="596"/>
                    <a:pt x="1119" y="596"/>
                  </a:cubicBezTo>
                  <a:cubicBezTo>
                    <a:pt x="1119" y="596"/>
                    <a:pt x="1119" y="596"/>
                    <a:pt x="1119" y="596"/>
                  </a:cubicBezTo>
                  <a:cubicBezTo>
                    <a:pt x="1119" y="596"/>
                    <a:pt x="1118" y="596"/>
                    <a:pt x="1118" y="596"/>
                  </a:cubicBezTo>
                  <a:cubicBezTo>
                    <a:pt x="1118" y="596"/>
                    <a:pt x="1117" y="596"/>
                    <a:pt x="1116" y="595"/>
                  </a:cubicBezTo>
                  <a:cubicBezTo>
                    <a:pt x="1115" y="595"/>
                    <a:pt x="1115" y="595"/>
                    <a:pt x="1114" y="595"/>
                  </a:cubicBezTo>
                  <a:cubicBezTo>
                    <a:pt x="1113" y="593"/>
                    <a:pt x="1112" y="591"/>
                    <a:pt x="1110" y="591"/>
                  </a:cubicBezTo>
                  <a:cubicBezTo>
                    <a:pt x="1110" y="590"/>
                    <a:pt x="1110" y="590"/>
                    <a:pt x="1110" y="590"/>
                  </a:cubicBezTo>
                  <a:cubicBezTo>
                    <a:pt x="1110" y="590"/>
                    <a:pt x="1110" y="590"/>
                    <a:pt x="1110" y="590"/>
                  </a:cubicBezTo>
                  <a:cubicBezTo>
                    <a:pt x="1108" y="590"/>
                    <a:pt x="1106" y="589"/>
                    <a:pt x="1106" y="588"/>
                  </a:cubicBezTo>
                  <a:cubicBezTo>
                    <a:pt x="1105" y="586"/>
                    <a:pt x="1105" y="586"/>
                    <a:pt x="1105" y="585"/>
                  </a:cubicBezTo>
                  <a:cubicBezTo>
                    <a:pt x="1105" y="585"/>
                    <a:pt x="1105" y="585"/>
                    <a:pt x="1105" y="585"/>
                  </a:cubicBezTo>
                  <a:cubicBezTo>
                    <a:pt x="1105" y="584"/>
                    <a:pt x="1105" y="584"/>
                    <a:pt x="1105" y="584"/>
                  </a:cubicBezTo>
                  <a:cubicBezTo>
                    <a:pt x="1105" y="584"/>
                    <a:pt x="1105" y="584"/>
                    <a:pt x="1105" y="583"/>
                  </a:cubicBezTo>
                  <a:cubicBezTo>
                    <a:pt x="1105" y="583"/>
                    <a:pt x="1105" y="583"/>
                    <a:pt x="1105" y="582"/>
                  </a:cubicBezTo>
                  <a:cubicBezTo>
                    <a:pt x="1105" y="582"/>
                    <a:pt x="1105" y="582"/>
                    <a:pt x="1105" y="582"/>
                  </a:cubicBezTo>
                  <a:cubicBezTo>
                    <a:pt x="1105" y="582"/>
                    <a:pt x="1105" y="582"/>
                    <a:pt x="1105" y="582"/>
                  </a:cubicBezTo>
                  <a:cubicBezTo>
                    <a:pt x="1105" y="581"/>
                    <a:pt x="1105" y="580"/>
                    <a:pt x="1104" y="580"/>
                  </a:cubicBezTo>
                  <a:cubicBezTo>
                    <a:pt x="1104" y="579"/>
                    <a:pt x="1103" y="579"/>
                    <a:pt x="1103" y="578"/>
                  </a:cubicBezTo>
                  <a:cubicBezTo>
                    <a:pt x="1102" y="578"/>
                    <a:pt x="1101" y="578"/>
                    <a:pt x="1101" y="577"/>
                  </a:cubicBezTo>
                  <a:cubicBezTo>
                    <a:pt x="1100" y="577"/>
                    <a:pt x="1099" y="576"/>
                    <a:pt x="1098" y="576"/>
                  </a:cubicBezTo>
                  <a:cubicBezTo>
                    <a:pt x="1097" y="576"/>
                    <a:pt x="1097" y="576"/>
                    <a:pt x="1097" y="576"/>
                  </a:cubicBezTo>
                  <a:cubicBezTo>
                    <a:pt x="1096" y="577"/>
                    <a:pt x="1096" y="577"/>
                    <a:pt x="1096" y="577"/>
                  </a:cubicBezTo>
                  <a:cubicBezTo>
                    <a:pt x="1096" y="578"/>
                    <a:pt x="1096" y="578"/>
                    <a:pt x="1096" y="578"/>
                  </a:cubicBezTo>
                  <a:cubicBezTo>
                    <a:pt x="1096" y="579"/>
                    <a:pt x="1097" y="581"/>
                    <a:pt x="1098" y="581"/>
                  </a:cubicBezTo>
                  <a:cubicBezTo>
                    <a:pt x="1099" y="582"/>
                    <a:pt x="1099" y="584"/>
                    <a:pt x="1099" y="585"/>
                  </a:cubicBezTo>
                  <a:cubicBezTo>
                    <a:pt x="1099" y="586"/>
                    <a:pt x="1098" y="586"/>
                    <a:pt x="1097" y="586"/>
                  </a:cubicBezTo>
                  <a:cubicBezTo>
                    <a:pt x="1096" y="586"/>
                    <a:pt x="1095" y="586"/>
                    <a:pt x="1095" y="586"/>
                  </a:cubicBezTo>
                  <a:cubicBezTo>
                    <a:pt x="1094" y="586"/>
                    <a:pt x="1093" y="586"/>
                    <a:pt x="1092" y="586"/>
                  </a:cubicBezTo>
                  <a:cubicBezTo>
                    <a:pt x="1091" y="586"/>
                    <a:pt x="1088" y="585"/>
                    <a:pt x="1087" y="583"/>
                  </a:cubicBezTo>
                  <a:cubicBezTo>
                    <a:pt x="1086" y="583"/>
                    <a:pt x="1086" y="583"/>
                    <a:pt x="1086" y="583"/>
                  </a:cubicBezTo>
                  <a:cubicBezTo>
                    <a:pt x="1086" y="583"/>
                    <a:pt x="1086" y="583"/>
                    <a:pt x="1086" y="583"/>
                  </a:cubicBezTo>
                  <a:cubicBezTo>
                    <a:pt x="1085" y="583"/>
                    <a:pt x="1084" y="581"/>
                    <a:pt x="1084" y="579"/>
                  </a:cubicBezTo>
                  <a:cubicBezTo>
                    <a:pt x="1084" y="578"/>
                    <a:pt x="1083" y="577"/>
                    <a:pt x="1081" y="576"/>
                  </a:cubicBezTo>
                  <a:cubicBezTo>
                    <a:pt x="1080" y="576"/>
                    <a:pt x="1077" y="574"/>
                    <a:pt x="1077" y="573"/>
                  </a:cubicBezTo>
                  <a:cubicBezTo>
                    <a:pt x="1076" y="573"/>
                    <a:pt x="1076" y="573"/>
                    <a:pt x="1076" y="573"/>
                  </a:cubicBezTo>
                  <a:cubicBezTo>
                    <a:pt x="1076" y="573"/>
                    <a:pt x="1076" y="573"/>
                    <a:pt x="1076" y="573"/>
                  </a:cubicBezTo>
                  <a:cubicBezTo>
                    <a:pt x="1075" y="573"/>
                    <a:pt x="1073" y="572"/>
                    <a:pt x="1073" y="571"/>
                  </a:cubicBezTo>
                  <a:cubicBezTo>
                    <a:pt x="1073" y="571"/>
                    <a:pt x="1073" y="571"/>
                    <a:pt x="1073" y="571"/>
                  </a:cubicBezTo>
                  <a:cubicBezTo>
                    <a:pt x="1073" y="571"/>
                    <a:pt x="1073" y="571"/>
                    <a:pt x="1073" y="571"/>
                  </a:cubicBezTo>
                  <a:cubicBezTo>
                    <a:pt x="1072" y="570"/>
                    <a:pt x="1072" y="570"/>
                    <a:pt x="1072" y="569"/>
                  </a:cubicBezTo>
                  <a:cubicBezTo>
                    <a:pt x="1071" y="569"/>
                    <a:pt x="1071" y="568"/>
                    <a:pt x="1070" y="568"/>
                  </a:cubicBezTo>
                  <a:cubicBezTo>
                    <a:pt x="1070" y="567"/>
                    <a:pt x="1069" y="567"/>
                    <a:pt x="1069" y="567"/>
                  </a:cubicBezTo>
                  <a:cubicBezTo>
                    <a:pt x="1068" y="566"/>
                    <a:pt x="1068" y="566"/>
                    <a:pt x="1068" y="566"/>
                  </a:cubicBezTo>
                  <a:cubicBezTo>
                    <a:pt x="1068" y="567"/>
                    <a:pt x="1068" y="567"/>
                    <a:pt x="1068" y="567"/>
                  </a:cubicBezTo>
                  <a:cubicBezTo>
                    <a:pt x="1067" y="567"/>
                    <a:pt x="1066" y="568"/>
                    <a:pt x="1066" y="569"/>
                  </a:cubicBezTo>
                  <a:cubicBezTo>
                    <a:pt x="1066" y="569"/>
                    <a:pt x="1066" y="570"/>
                    <a:pt x="1066" y="570"/>
                  </a:cubicBezTo>
                  <a:cubicBezTo>
                    <a:pt x="1065" y="571"/>
                    <a:pt x="1065" y="572"/>
                    <a:pt x="1065" y="573"/>
                  </a:cubicBezTo>
                  <a:cubicBezTo>
                    <a:pt x="1065" y="575"/>
                    <a:pt x="1065" y="575"/>
                    <a:pt x="1065" y="575"/>
                  </a:cubicBezTo>
                  <a:cubicBezTo>
                    <a:pt x="1069" y="575"/>
                    <a:pt x="1069" y="575"/>
                    <a:pt x="1069" y="575"/>
                  </a:cubicBezTo>
                  <a:cubicBezTo>
                    <a:pt x="1071" y="575"/>
                    <a:pt x="1072" y="576"/>
                    <a:pt x="1073" y="578"/>
                  </a:cubicBezTo>
                  <a:cubicBezTo>
                    <a:pt x="1073" y="578"/>
                    <a:pt x="1074" y="580"/>
                    <a:pt x="1071" y="583"/>
                  </a:cubicBezTo>
                  <a:cubicBezTo>
                    <a:pt x="1069" y="584"/>
                    <a:pt x="1067" y="585"/>
                    <a:pt x="1066" y="587"/>
                  </a:cubicBezTo>
                  <a:cubicBezTo>
                    <a:pt x="1066" y="588"/>
                    <a:pt x="1065" y="590"/>
                    <a:pt x="1063" y="591"/>
                  </a:cubicBezTo>
                  <a:cubicBezTo>
                    <a:pt x="1063" y="591"/>
                    <a:pt x="1061" y="592"/>
                    <a:pt x="1060" y="592"/>
                  </a:cubicBezTo>
                  <a:cubicBezTo>
                    <a:pt x="1060" y="593"/>
                    <a:pt x="1060" y="593"/>
                    <a:pt x="1060" y="593"/>
                  </a:cubicBezTo>
                  <a:cubicBezTo>
                    <a:pt x="1060" y="593"/>
                    <a:pt x="1060" y="593"/>
                    <a:pt x="1060" y="593"/>
                  </a:cubicBezTo>
                  <a:cubicBezTo>
                    <a:pt x="1059" y="594"/>
                    <a:pt x="1057" y="596"/>
                    <a:pt x="1057" y="598"/>
                  </a:cubicBezTo>
                  <a:cubicBezTo>
                    <a:pt x="1057" y="600"/>
                    <a:pt x="1056" y="603"/>
                    <a:pt x="1055" y="604"/>
                  </a:cubicBezTo>
                  <a:cubicBezTo>
                    <a:pt x="1055" y="604"/>
                    <a:pt x="1055" y="605"/>
                    <a:pt x="1055" y="607"/>
                  </a:cubicBezTo>
                  <a:cubicBezTo>
                    <a:pt x="1055" y="608"/>
                    <a:pt x="1055" y="608"/>
                    <a:pt x="1055" y="608"/>
                  </a:cubicBezTo>
                  <a:cubicBezTo>
                    <a:pt x="1055" y="608"/>
                    <a:pt x="1055" y="608"/>
                    <a:pt x="1055" y="608"/>
                  </a:cubicBezTo>
                  <a:cubicBezTo>
                    <a:pt x="1056" y="609"/>
                    <a:pt x="1056" y="610"/>
                    <a:pt x="1056" y="611"/>
                  </a:cubicBezTo>
                  <a:cubicBezTo>
                    <a:pt x="1056" y="614"/>
                    <a:pt x="1056" y="614"/>
                    <a:pt x="1056" y="614"/>
                  </a:cubicBezTo>
                  <a:cubicBezTo>
                    <a:pt x="1057" y="613"/>
                    <a:pt x="1057" y="613"/>
                    <a:pt x="1057" y="613"/>
                  </a:cubicBezTo>
                  <a:cubicBezTo>
                    <a:pt x="1058" y="613"/>
                    <a:pt x="1058" y="613"/>
                    <a:pt x="1059" y="613"/>
                  </a:cubicBezTo>
                  <a:cubicBezTo>
                    <a:pt x="1060" y="613"/>
                    <a:pt x="1060" y="613"/>
                    <a:pt x="1060" y="613"/>
                  </a:cubicBezTo>
                  <a:cubicBezTo>
                    <a:pt x="1061" y="613"/>
                    <a:pt x="1063" y="613"/>
                    <a:pt x="1063" y="613"/>
                  </a:cubicBezTo>
                  <a:cubicBezTo>
                    <a:pt x="1064" y="614"/>
                    <a:pt x="1064" y="614"/>
                    <a:pt x="1064" y="614"/>
                  </a:cubicBezTo>
                  <a:cubicBezTo>
                    <a:pt x="1064" y="614"/>
                    <a:pt x="1064" y="614"/>
                    <a:pt x="1064" y="614"/>
                  </a:cubicBezTo>
                  <a:cubicBezTo>
                    <a:pt x="1065" y="614"/>
                    <a:pt x="1068" y="615"/>
                    <a:pt x="1069" y="617"/>
                  </a:cubicBezTo>
                  <a:cubicBezTo>
                    <a:pt x="1071" y="618"/>
                    <a:pt x="1073" y="621"/>
                    <a:pt x="1074" y="623"/>
                  </a:cubicBezTo>
                  <a:cubicBezTo>
                    <a:pt x="1074" y="624"/>
                    <a:pt x="1076" y="627"/>
                    <a:pt x="1079" y="628"/>
                  </a:cubicBezTo>
                  <a:cubicBezTo>
                    <a:pt x="1080" y="628"/>
                    <a:pt x="1081" y="628"/>
                    <a:pt x="1082" y="628"/>
                  </a:cubicBezTo>
                  <a:cubicBezTo>
                    <a:pt x="1083" y="628"/>
                    <a:pt x="1084" y="628"/>
                    <a:pt x="1084" y="627"/>
                  </a:cubicBezTo>
                  <a:cubicBezTo>
                    <a:pt x="1084" y="627"/>
                    <a:pt x="1084" y="627"/>
                    <a:pt x="1084" y="627"/>
                  </a:cubicBezTo>
                  <a:cubicBezTo>
                    <a:pt x="1085" y="627"/>
                    <a:pt x="1085" y="627"/>
                    <a:pt x="1085" y="627"/>
                  </a:cubicBezTo>
                  <a:cubicBezTo>
                    <a:pt x="1086" y="627"/>
                    <a:pt x="1087" y="627"/>
                    <a:pt x="1088" y="627"/>
                  </a:cubicBezTo>
                  <a:cubicBezTo>
                    <a:pt x="1089" y="627"/>
                    <a:pt x="1090" y="627"/>
                    <a:pt x="1091" y="627"/>
                  </a:cubicBezTo>
                  <a:cubicBezTo>
                    <a:pt x="1091" y="627"/>
                    <a:pt x="1091" y="627"/>
                    <a:pt x="1091" y="627"/>
                  </a:cubicBezTo>
                  <a:cubicBezTo>
                    <a:pt x="1091" y="627"/>
                    <a:pt x="1091" y="627"/>
                    <a:pt x="1091" y="627"/>
                  </a:cubicBezTo>
                  <a:cubicBezTo>
                    <a:pt x="1093" y="627"/>
                    <a:pt x="1094" y="629"/>
                    <a:pt x="1094" y="631"/>
                  </a:cubicBezTo>
                  <a:cubicBezTo>
                    <a:pt x="1094" y="632"/>
                    <a:pt x="1096" y="635"/>
                    <a:pt x="1098" y="636"/>
                  </a:cubicBezTo>
                  <a:cubicBezTo>
                    <a:pt x="1101" y="636"/>
                    <a:pt x="1101" y="639"/>
                    <a:pt x="1101" y="640"/>
                  </a:cubicBezTo>
                  <a:cubicBezTo>
                    <a:pt x="1101" y="640"/>
                    <a:pt x="1101" y="640"/>
                    <a:pt x="1101" y="640"/>
                  </a:cubicBezTo>
                  <a:cubicBezTo>
                    <a:pt x="1101" y="640"/>
                    <a:pt x="1101" y="640"/>
                    <a:pt x="1101" y="641"/>
                  </a:cubicBezTo>
                  <a:cubicBezTo>
                    <a:pt x="1100" y="642"/>
                    <a:pt x="1099" y="642"/>
                    <a:pt x="1098" y="643"/>
                  </a:cubicBezTo>
                  <a:cubicBezTo>
                    <a:pt x="1096" y="643"/>
                    <a:pt x="1094" y="644"/>
                    <a:pt x="1093" y="645"/>
                  </a:cubicBezTo>
                  <a:cubicBezTo>
                    <a:pt x="1093" y="645"/>
                    <a:pt x="1092" y="646"/>
                    <a:pt x="1091" y="646"/>
                  </a:cubicBezTo>
                  <a:cubicBezTo>
                    <a:pt x="1090" y="646"/>
                    <a:pt x="1089" y="645"/>
                    <a:pt x="1088" y="645"/>
                  </a:cubicBezTo>
                  <a:cubicBezTo>
                    <a:pt x="1087" y="645"/>
                    <a:pt x="1086" y="644"/>
                    <a:pt x="1084" y="644"/>
                  </a:cubicBezTo>
                  <a:cubicBezTo>
                    <a:pt x="1083" y="644"/>
                    <a:pt x="1081" y="644"/>
                    <a:pt x="1080" y="644"/>
                  </a:cubicBezTo>
                  <a:cubicBezTo>
                    <a:pt x="1080" y="644"/>
                    <a:pt x="1080" y="644"/>
                    <a:pt x="1080" y="644"/>
                  </a:cubicBezTo>
                  <a:cubicBezTo>
                    <a:pt x="1080" y="644"/>
                    <a:pt x="1080" y="644"/>
                    <a:pt x="1080" y="644"/>
                  </a:cubicBezTo>
                  <a:cubicBezTo>
                    <a:pt x="1077" y="644"/>
                    <a:pt x="1076" y="645"/>
                    <a:pt x="1076" y="647"/>
                  </a:cubicBezTo>
                  <a:cubicBezTo>
                    <a:pt x="1076" y="648"/>
                    <a:pt x="1075" y="650"/>
                    <a:pt x="1075" y="651"/>
                  </a:cubicBezTo>
                  <a:cubicBezTo>
                    <a:pt x="1075" y="652"/>
                    <a:pt x="1075" y="653"/>
                    <a:pt x="1075" y="654"/>
                  </a:cubicBezTo>
                  <a:cubicBezTo>
                    <a:pt x="1074" y="655"/>
                    <a:pt x="1074" y="656"/>
                    <a:pt x="1073" y="657"/>
                  </a:cubicBezTo>
                  <a:cubicBezTo>
                    <a:pt x="1072" y="658"/>
                    <a:pt x="1072" y="659"/>
                    <a:pt x="1071" y="660"/>
                  </a:cubicBezTo>
                  <a:cubicBezTo>
                    <a:pt x="1070" y="662"/>
                    <a:pt x="1068" y="662"/>
                    <a:pt x="1067" y="662"/>
                  </a:cubicBezTo>
                  <a:cubicBezTo>
                    <a:pt x="1064" y="661"/>
                    <a:pt x="1063" y="661"/>
                    <a:pt x="1062" y="661"/>
                  </a:cubicBezTo>
                  <a:cubicBezTo>
                    <a:pt x="1061" y="661"/>
                    <a:pt x="1061" y="662"/>
                    <a:pt x="1061" y="663"/>
                  </a:cubicBezTo>
                  <a:cubicBezTo>
                    <a:pt x="1061" y="664"/>
                    <a:pt x="1060" y="666"/>
                    <a:pt x="1059" y="668"/>
                  </a:cubicBezTo>
                  <a:cubicBezTo>
                    <a:pt x="1059" y="668"/>
                    <a:pt x="1058" y="669"/>
                    <a:pt x="1058" y="669"/>
                  </a:cubicBezTo>
                  <a:cubicBezTo>
                    <a:pt x="1057" y="671"/>
                    <a:pt x="1056" y="673"/>
                    <a:pt x="1056" y="674"/>
                  </a:cubicBezTo>
                  <a:cubicBezTo>
                    <a:pt x="1056" y="674"/>
                    <a:pt x="1056" y="674"/>
                    <a:pt x="1056" y="674"/>
                  </a:cubicBezTo>
                  <a:cubicBezTo>
                    <a:pt x="1055" y="675"/>
                    <a:pt x="1055" y="677"/>
                    <a:pt x="1056" y="679"/>
                  </a:cubicBezTo>
                  <a:cubicBezTo>
                    <a:pt x="1057" y="680"/>
                    <a:pt x="1058" y="681"/>
                    <a:pt x="1058" y="681"/>
                  </a:cubicBezTo>
                  <a:cubicBezTo>
                    <a:pt x="1058" y="681"/>
                    <a:pt x="1059" y="682"/>
                    <a:pt x="1060" y="684"/>
                  </a:cubicBezTo>
                  <a:cubicBezTo>
                    <a:pt x="1060" y="684"/>
                    <a:pt x="1060" y="684"/>
                    <a:pt x="1060" y="684"/>
                  </a:cubicBezTo>
                  <a:cubicBezTo>
                    <a:pt x="1060" y="684"/>
                    <a:pt x="1060" y="684"/>
                    <a:pt x="1060" y="684"/>
                  </a:cubicBezTo>
                  <a:cubicBezTo>
                    <a:pt x="1061" y="685"/>
                    <a:pt x="1063" y="685"/>
                    <a:pt x="1064" y="685"/>
                  </a:cubicBezTo>
                  <a:cubicBezTo>
                    <a:pt x="1066" y="685"/>
                    <a:pt x="1069" y="686"/>
                    <a:pt x="1070" y="687"/>
                  </a:cubicBezTo>
                  <a:cubicBezTo>
                    <a:pt x="1070" y="687"/>
                    <a:pt x="1070" y="687"/>
                    <a:pt x="1070" y="687"/>
                  </a:cubicBezTo>
                  <a:cubicBezTo>
                    <a:pt x="1070" y="687"/>
                    <a:pt x="1070" y="687"/>
                    <a:pt x="1070" y="687"/>
                  </a:cubicBezTo>
                  <a:cubicBezTo>
                    <a:pt x="1071" y="687"/>
                    <a:pt x="1071" y="688"/>
                    <a:pt x="1072" y="688"/>
                  </a:cubicBezTo>
                  <a:cubicBezTo>
                    <a:pt x="1073" y="688"/>
                    <a:pt x="1075" y="689"/>
                    <a:pt x="1075" y="689"/>
                  </a:cubicBezTo>
                  <a:cubicBezTo>
                    <a:pt x="1075" y="689"/>
                    <a:pt x="1075" y="689"/>
                    <a:pt x="1075" y="689"/>
                  </a:cubicBezTo>
                  <a:cubicBezTo>
                    <a:pt x="1076" y="690"/>
                    <a:pt x="1076" y="690"/>
                    <a:pt x="1076" y="690"/>
                  </a:cubicBezTo>
                  <a:cubicBezTo>
                    <a:pt x="1077" y="690"/>
                    <a:pt x="1077" y="690"/>
                    <a:pt x="1078" y="691"/>
                  </a:cubicBezTo>
                  <a:cubicBezTo>
                    <a:pt x="1078" y="691"/>
                    <a:pt x="1078" y="691"/>
                    <a:pt x="1078" y="691"/>
                  </a:cubicBezTo>
                  <a:cubicBezTo>
                    <a:pt x="1078" y="691"/>
                    <a:pt x="1078" y="691"/>
                    <a:pt x="1078" y="691"/>
                  </a:cubicBezTo>
                  <a:cubicBezTo>
                    <a:pt x="1079" y="691"/>
                    <a:pt x="1079" y="691"/>
                    <a:pt x="1081" y="692"/>
                  </a:cubicBezTo>
                  <a:cubicBezTo>
                    <a:pt x="1082" y="692"/>
                    <a:pt x="1083" y="692"/>
                    <a:pt x="1085" y="692"/>
                  </a:cubicBezTo>
                  <a:cubicBezTo>
                    <a:pt x="1086" y="692"/>
                    <a:pt x="1086" y="692"/>
                    <a:pt x="1086" y="692"/>
                  </a:cubicBezTo>
                  <a:cubicBezTo>
                    <a:pt x="1088" y="692"/>
                    <a:pt x="1089" y="693"/>
                    <a:pt x="1090" y="693"/>
                  </a:cubicBezTo>
                  <a:cubicBezTo>
                    <a:pt x="1091" y="694"/>
                    <a:pt x="1092" y="697"/>
                    <a:pt x="1092" y="698"/>
                  </a:cubicBezTo>
                  <a:cubicBezTo>
                    <a:pt x="1092" y="704"/>
                    <a:pt x="1092" y="704"/>
                    <a:pt x="1092" y="704"/>
                  </a:cubicBezTo>
                  <a:cubicBezTo>
                    <a:pt x="1092" y="706"/>
                    <a:pt x="1093" y="708"/>
                    <a:pt x="1094" y="709"/>
                  </a:cubicBezTo>
                  <a:cubicBezTo>
                    <a:pt x="1094" y="710"/>
                    <a:pt x="1094" y="712"/>
                    <a:pt x="1093" y="713"/>
                  </a:cubicBezTo>
                  <a:cubicBezTo>
                    <a:pt x="1092" y="713"/>
                    <a:pt x="1091" y="715"/>
                    <a:pt x="1090" y="715"/>
                  </a:cubicBezTo>
                  <a:cubicBezTo>
                    <a:pt x="1089" y="715"/>
                    <a:pt x="1089" y="715"/>
                    <a:pt x="1089" y="715"/>
                  </a:cubicBezTo>
                  <a:cubicBezTo>
                    <a:pt x="1088" y="716"/>
                    <a:pt x="1088" y="716"/>
                    <a:pt x="1088" y="716"/>
                  </a:cubicBezTo>
                  <a:cubicBezTo>
                    <a:pt x="1088" y="716"/>
                    <a:pt x="1088" y="716"/>
                    <a:pt x="1088" y="716"/>
                  </a:cubicBezTo>
                  <a:cubicBezTo>
                    <a:pt x="1088" y="716"/>
                    <a:pt x="1087" y="717"/>
                    <a:pt x="1086" y="718"/>
                  </a:cubicBezTo>
                  <a:cubicBezTo>
                    <a:pt x="1086" y="719"/>
                    <a:pt x="1086" y="719"/>
                    <a:pt x="1086" y="719"/>
                  </a:cubicBezTo>
                  <a:cubicBezTo>
                    <a:pt x="1086" y="719"/>
                    <a:pt x="1086" y="719"/>
                    <a:pt x="1086" y="719"/>
                  </a:cubicBezTo>
                  <a:cubicBezTo>
                    <a:pt x="1086" y="720"/>
                    <a:pt x="1086" y="721"/>
                    <a:pt x="1086" y="722"/>
                  </a:cubicBezTo>
                  <a:cubicBezTo>
                    <a:pt x="1086" y="723"/>
                    <a:pt x="1085" y="724"/>
                    <a:pt x="1085" y="725"/>
                  </a:cubicBezTo>
                  <a:cubicBezTo>
                    <a:pt x="1085" y="726"/>
                    <a:pt x="1086" y="729"/>
                    <a:pt x="1087" y="730"/>
                  </a:cubicBezTo>
                  <a:cubicBezTo>
                    <a:pt x="1088" y="731"/>
                    <a:pt x="1089" y="733"/>
                    <a:pt x="1090" y="734"/>
                  </a:cubicBezTo>
                  <a:cubicBezTo>
                    <a:pt x="1090" y="734"/>
                    <a:pt x="1091" y="734"/>
                    <a:pt x="1091" y="735"/>
                  </a:cubicBezTo>
                  <a:cubicBezTo>
                    <a:pt x="1092" y="735"/>
                    <a:pt x="1093" y="736"/>
                    <a:pt x="1094" y="737"/>
                  </a:cubicBezTo>
                  <a:cubicBezTo>
                    <a:pt x="1095" y="737"/>
                    <a:pt x="1095" y="737"/>
                    <a:pt x="1095" y="737"/>
                  </a:cubicBezTo>
                  <a:cubicBezTo>
                    <a:pt x="1095" y="737"/>
                    <a:pt x="1095" y="737"/>
                    <a:pt x="1095" y="737"/>
                  </a:cubicBezTo>
                  <a:cubicBezTo>
                    <a:pt x="1096" y="738"/>
                    <a:pt x="1097" y="739"/>
                    <a:pt x="1097" y="739"/>
                  </a:cubicBezTo>
                  <a:cubicBezTo>
                    <a:pt x="1097" y="741"/>
                    <a:pt x="1097" y="741"/>
                    <a:pt x="1097" y="741"/>
                  </a:cubicBezTo>
                  <a:cubicBezTo>
                    <a:pt x="1097" y="742"/>
                    <a:pt x="1096" y="743"/>
                    <a:pt x="1096" y="744"/>
                  </a:cubicBezTo>
                  <a:cubicBezTo>
                    <a:pt x="1096" y="745"/>
                    <a:pt x="1096" y="746"/>
                    <a:pt x="1096" y="746"/>
                  </a:cubicBezTo>
                  <a:cubicBezTo>
                    <a:pt x="1095" y="746"/>
                    <a:pt x="1095" y="746"/>
                    <a:pt x="1095" y="746"/>
                  </a:cubicBezTo>
                  <a:cubicBezTo>
                    <a:pt x="1095" y="747"/>
                    <a:pt x="1095" y="747"/>
                    <a:pt x="1095" y="747"/>
                  </a:cubicBezTo>
                  <a:cubicBezTo>
                    <a:pt x="1096" y="749"/>
                    <a:pt x="1097" y="750"/>
                    <a:pt x="1098" y="750"/>
                  </a:cubicBezTo>
                  <a:cubicBezTo>
                    <a:pt x="1099" y="750"/>
                    <a:pt x="1100" y="750"/>
                    <a:pt x="1101" y="750"/>
                  </a:cubicBezTo>
                  <a:cubicBezTo>
                    <a:pt x="1102" y="750"/>
                    <a:pt x="1103" y="750"/>
                    <a:pt x="1104" y="750"/>
                  </a:cubicBezTo>
                  <a:cubicBezTo>
                    <a:pt x="1105" y="751"/>
                    <a:pt x="1106" y="751"/>
                    <a:pt x="1106" y="752"/>
                  </a:cubicBezTo>
                  <a:cubicBezTo>
                    <a:pt x="1107" y="753"/>
                    <a:pt x="1107" y="754"/>
                    <a:pt x="1106" y="754"/>
                  </a:cubicBezTo>
                  <a:cubicBezTo>
                    <a:pt x="1105" y="756"/>
                    <a:pt x="1104" y="759"/>
                    <a:pt x="1104" y="760"/>
                  </a:cubicBezTo>
                  <a:cubicBezTo>
                    <a:pt x="1104" y="762"/>
                    <a:pt x="1105" y="765"/>
                    <a:pt x="1106" y="766"/>
                  </a:cubicBezTo>
                  <a:cubicBezTo>
                    <a:pt x="1107" y="767"/>
                    <a:pt x="1107" y="768"/>
                    <a:pt x="1107" y="768"/>
                  </a:cubicBezTo>
                  <a:cubicBezTo>
                    <a:pt x="1108" y="770"/>
                    <a:pt x="1108" y="771"/>
                    <a:pt x="1109" y="771"/>
                  </a:cubicBezTo>
                  <a:cubicBezTo>
                    <a:pt x="1110" y="773"/>
                    <a:pt x="1110" y="775"/>
                    <a:pt x="1109" y="776"/>
                  </a:cubicBezTo>
                  <a:cubicBezTo>
                    <a:pt x="1108" y="778"/>
                    <a:pt x="1108" y="781"/>
                    <a:pt x="1109" y="782"/>
                  </a:cubicBezTo>
                  <a:cubicBezTo>
                    <a:pt x="1109" y="784"/>
                    <a:pt x="1110" y="786"/>
                    <a:pt x="1111" y="787"/>
                  </a:cubicBezTo>
                  <a:cubicBezTo>
                    <a:pt x="1112" y="789"/>
                    <a:pt x="1112" y="792"/>
                    <a:pt x="1112" y="793"/>
                  </a:cubicBezTo>
                  <a:cubicBezTo>
                    <a:pt x="1112" y="795"/>
                    <a:pt x="1112" y="798"/>
                    <a:pt x="1114" y="800"/>
                  </a:cubicBezTo>
                  <a:cubicBezTo>
                    <a:pt x="1115" y="802"/>
                    <a:pt x="1115" y="802"/>
                    <a:pt x="1115" y="802"/>
                  </a:cubicBezTo>
                  <a:cubicBezTo>
                    <a:pt x="1116" y="803"/>
                    <a:pt x="1116" y="804"/>
                    <a:pt x="1117" y="805"/>
                  </a:cubicBezTo>
                  <a:cubicBezTo>
                    <a:pt x="1117" y="806"/>
                    <a:pt x="1118" y="807"/>
                    <a:pt x="1118" y="807"/>
                  </a:cubicBezTo>
                  <a:cubicBezTo>
                    <a:pt x="1118" y="807"/>
                    <a:pt x="1118" y="807"/>
                    <a:pt x="1118" y="807"/>
                  </a:cubicBezTo>
                  <a:cubicBezTo>
                    <a:pt x="1118" y="808"/>
                    <a:pt x="1117" y="809"/>
                    <a:pt x="1117" y="810"/>
                  </a:cubicBezTo>
                  <a:cubicBezTo>
                    <a:pt x="1117" y="812"/>
                    <a:pt x="1117" y="814"/>
                    <a:pt x="1118" y="815"/>
                  </a:cubicBezTo>
                  <a:cubicBezTo>
                    <a:pt x="1118" y="821"/>
                    <a:pt x="1118" y="821"/>
                    <a:pt x="1118" y="821"/>
                  </a:cubicBezTo>
                  <a:cubicBezTo>
                    <a:pt x="1117" y="823"/>
                    <a:pt x="1117" y="824"/>
                    <a:pt x="1117" y="824"/>
                  </a:cubicBezTo>
                  <a:cubicBezTo>
                    <a:pt x="1115" y="823"/>
                    <a:pt x="1115" y="823"/>
                    <a:pt x="1115" y="823"/>
                  </a:cubicBezTo>
                  <a:cubicBezTo>
                    <a:pt x="1113" y="821"/>
                    <a:pt x="1112" y="820"/>
                    <a:pt x="1112" y="820"/>
                  </a:cubicBezTo>
                  <a:cubicBezTo>
                    <a:pt x="1111" y="820"/>
                    <a:pt x="1111" y="820"/>
                    <a:pt x="1111" y="820"/>
                  </a:cubicBezTo>
                  <a:cubicBezTo>
                    <a:pt x="1109" y="820"/>
                    <a:pt x="1109" y="820"/>
                    <a:pt x="1109" y="820"/>
                  </a:cubicBezTo>
                  <a:cubicBezTo>
                    <a:pt x="1110" y="822"/>
                    <a:pt x="1110" y="822"/>
                    <a:pt x="1110" y="822"/>
                  </a:cubicBezTo>
                  <a:cubicBezTo>
                    <a:pt x="1110" y="823"/>
                    <a:pt x="1110" y="823"/>
                    <a:pt x="1110" y="823"/>
                  </a:cubicBezTo>
                  <a:cubicBezTo>
                    <a:pt x="1110" y="823"/>
                    <a:pt x="1110" y="823"/>
                    <a:pt x="1110" y="823"/>
                  </a:cubicBezTo>
                  <a:cubicBezTo>
                    <a:pt x="1111" y="823"/>
                    <a:pt x="1111" y="823"/>
                    <a:pt x="1111" y="823"/>
                  </a:cubicBezTo>
                  <a:cubicBezTo>
                    <a:pt x="1111" y="823"/>
                    <a:pt x="1112" y="824"/>
                    <a:pt x="1112" y="824"/>
                  </a:cubicBezTo>
                  <a:cubicBezTo>
                    <a:pt x="1113" y="825"/>
                    <a:pt x="1113" y="825"/>
                    <a:pt x="1113" y="825"/>
                  </a:cubicBezTo>
                  <a:cubicBezTo>
                    <a:pt x="1114" y="826"/>
                    <a:pt x="1114" y="826"/>
                    <a:pt x="1115" y="827"/>
                  </a:cubicBezTo>
                  <a:cubicBezTo>
                    <a:pt x="1115" y="828"/>
                    <a:pt x="1115" y="828"/>
                    <a:pt x="1116" y="829"/>
                  </a:cubicBezTo>
                  <a:cubicBezTo>
                    <a:pt x="1116" y="829"/>
                    <a:pt x="1116" y="829"/>
                    <a:pt x="1116" y="829"/>
                  </a:cubicBezTo>
                  <a:cubicBezTo>
                    <a:pt x="1116" y="829"/>
                    <a:pt x="1116" y="829"/>
                    <a:pt x="1116" y="829"/>
                  </a:cubicBezTo>
                  <a:cubicBezTo>
                    <a:pt x="1116" y="829"/>
                    <a:pt x="1116" y="830"/>
                    <a:pt x="1117" y="831"/>
                  </a:cubicBezTo>
                  <a:cubicBezTo>
                    <a:pt x="1118" y="831"/>
                    <a:pt x="1118" y="832"/>
                    <a:pt x="1119" y="833"/>
                  </a:cubicBezTo>
                  <a:cubicBezTo>
                    <a:pt x="1119" y="833"/>
                    <a:pt x="1119" y="834"/>
                    <a:pt x="1119" y="835"/>
                  </a:cubicBezTo>
                  <a:cubicBezTo>
                    <a:pt x="1119" y="836"/>
                    <a:pt x="1119" y="837"/>
                    <a:pt x="1118" y="837"/>
                  </a:cubicBezTo>
                  <a:cubicBezTo>
                    <a:pt x="1118" y="837"/>
                    <a:pt x="1118" y="837"/>
                    <a:pt x="1118" y="837"/>
                  </a:cubicBezTo>
                  <a:cubicBezTo>
                    <a:pt x="1117" y="837"/>
                    <a:pt x="1117" y="837"/>
                    <a:pt x="1117" y="837"/>
                  </a:cubicBezTo>
                  <a:cubicBezTo>
                    <a:pt x="1117" y="838"/>
                    <a:pt x="1115" y="838"/>
                    <a:pt x="1113" y="838"/>
                  </a:cubicBezTo>
                  <a:cubicBezTo>
                    <a:pt x="1111" y="838"/>
                    <a:pt x="1110" y="836"/>
                    <a:pt x="1108" y="835"/>
                  </a:cubicBezTo>
                  <a:cubicBezTo>
                    <a:pt x="1108" y="834"/>
                    <a:pt x="1107" y="834"/>
                    <a:pt x="1107" y="834"/>
                  </a:cubicBezTo>
                  <a:cubicBezTo>
                    <a:pt x="1106" y="834"/>
                    <a:pt x="1106" y="834"/>
                    <a:pt x="1106" y="834"/>
                  </a:cubicBezTo>
                  <a:cubicBezTo>
                    <a:pt x="1105" y="835"/>
                    <a:pt x="1105" y="835"/>
                    <a:pt x="1105" y="835"/>
                  </a:cubicBezTo>
                  <a:cubicBezTo>
                    <a:pt x="1105" y="835"/>
                    <a:pt x="1105" y="836"/>
                    <a:pt x="1105" y="836"/>
                  </a:cubicBezTo>
                  <a:cubicBezTo>
                    <a:pt x="1104" y="836"/>
                    <a:pt x="1104" y="836"/>
                    <a:pt x="1104" y="836"/>
                  </a:cubicBezTo>
                  <a:cubicBezTo>
                    <a:pt x="1104" y="837"/>
                    <a:pt x="1104" y="837"/>
                    <a:pt x="1104" y="837"/>
                  </a:cubicBezTo>
                  <a:cubicBezTo>
                    <a:pt x="1103" y="837"/>
                    <a:pt x="1103" y="837"/>
                    <a:pt x="1103" y="837"/>
                  </a:cubicBezTo>
                  <a:cubicBezTo>
                    <a:pt x="1103" y="838"/>
                    <a:pt x="1103" y="838"/>
                    <a:pt x="1102" y="839"/>
                  </a:cubicBezTo>
                  <a:cubicBezTo>
                    <a:pt x="1102" y="839"/>
                    <a:pt x="1102" y="839"/>
                    <a:pt x="1102" y="839"/>
                  </a:cubicBezTo>
                  <a:cubicBezTo>
                    <a:pt x="1102" y="840"/>
                    <a:pt x="1102" y="840"/>
                    <a:pt x="1102" y="840"/>
                  </a:cubicBezTo>
                  <a:cubicBezTo>
                    <a:pt x="1102" y="841"/>
                    <a:pt x="1101" y="841"/>
                    <a:pt x="1100" y="841"/>
                  </a:cubicBezTo>
                  <a:cubicBezTo>
                    <a:pt x="1100" y="841"/>
                    <a:pt x="1100" y="841"/>
                    <a:pt x="1100" y="841"/>
                  </a:cubicBezTo>
                  <a:cubicBezTo>
                    <a:pt x="1100" y="840"/>
                    <a:pt x="1099" y="840"/>
                    <a:pt x="1098" y="838"/>
                  </a:cubicBezTo>
                  <a:cubicBezTo>
                    <a:pt x="1098" y="824"/>
                    <a:pt x="1098" y="824"/>
                    <a:pt x="1098" y="824"/>
                  </a:cubicBezTo>
                  <a:cubicBezTo>
                    <a:pt x="1098" y="824"/>
                    <a:pt x="1098" y="823"/>
                    <a:pt x="1098" y="822"/>
                  </a:cubicBezTo>
                  <a:cubicBezTo>
                    <a:pt x="1099" y="821"/>
                    <a:pt x="1099" y="821"/>
                    <a:pt x="1099" y="821"/>
                  </a:cubicBezTo>
                  <a:cubicBezTo>
                    <a:pt x="1099" y="818"/>
                    <a:pt x="1099" y="818"/>
                    <a:pt x="1099" y="818"/>
                  </a:cubicBezTo>
                  <a:cubicBezTo>
                    <a:pt x="1097" y="820"/>
                    <a:pt x="1097" y="820"/>
                    <a:pt x="1097" y="820"/>
                  </a:cubicBezTo>
                  <a:cubicBezTo>
                    <a:pt x="1096" y="820"/>
                    <a:pt x="1096" y="820"/>
                    <a:pt x="1095" y="820"/>
                  </a:cubicBezTo>
                  <a:cubicBezTo>
                    <a:pt x="1095" y="820"/>
                    <a:pt x="1095" y="820"/>
                    <a:pt x="1095" y="820"/>
                  </a:cubicBezTo>
                  <a:cubicBezTo>
                    <a:pt x="1095" y="819"/>
                    <a:pt x="1094" y="819"/>
                    <a:pt x="1094" y="818"/>
                  </a:cubicBezTo>
                  <a:cubicBezTo>
                    <a:pt x="1092" y="817"/>
                    <a:pt x="1092" y="817"/>
                    <a:pt x="1092" y="817"/>
                  </a:cubicBezTo>
                  <a:cubicBezTo>
                    <a:pt x="1092" y="818"/>
                    <a:pt x="1092" y="818"/>
                    <a:pt x="1092" y="818"/>
                  </a:cubicBezTo>
                  <a:cubicBezTo>
                    <a:pt x="1092" y="818"/>
                    <a:pt x="1092" y="818"/>
                    <a:pt x="1092" y="818"/>
                  </a:cubicBezTo>
                  <a:cubicBezTo>
                    <a:pt x="1092" y="819"/>
                    <a:pt x="1092" y="819"/>
                    <a:pt x="1091" y="820"/>
                  </a:cubicBezTo>
                  <a:cubicBezTo>
                    <a:pt x="1091" y="821"/>
                    <a:pt x="1091" y="822"/>
                    <a:pt x="1091" y="823"/>
                  </a:cubicBezTo>
                  <a:cubicBezTo>
                    <a:pt x="1091" y="824"/>
                    <a:pt x="1090" y="826"/>
                    <a:pt x="1089" y="827"/>
                  </a:cubicBezTo>
                  <a:cubicBezTo>
                    <a:pt x="1089" y="827"/>
                    <a:pt x="1089" y="827"/>
                    <a:pt x="1089" y="827"/>
                  </a:cubicBezTo>
                  <a:cubicBezTo>
                    <a:pt x="1089" y="827"/>
                    <a:pt x="1088" y="827"/>
                    <a:pt x="1088" y="826"/>
                  </a:cubicBezTo>
                  <a:cubicBezTo>
                    <a:pt x="1087" y="826"/>
                    <a:pt x="1087" y="826"/>
                    <a:pt x="1087" y="826"/>
                  </a:cubicBezTo>
                  <a:cubicBezTo>
                    <a:pt x="1086" y="826"/>
                    <a:pt x="1086" y="826"/>
                    <a:pt x="1086" y="826"/>
                  </a:cubicBezTo>
                  <a:cubicBezTo>
                    <a:pt x="1086" y="827"/>
                    <a:pt x="1086" y="827"/>
                    <a:pt x="1086" y="827"/>
                  </a:cubicBezTo>
                  <a:cubicBezTo>
                    <a:pt x="1086" y="829"/>
                    <a:pt x="1086" y="831"/>
                    <a:pt x="1085" y="832"/>
                  </a:cubicBezTo>
                  <a:cubicBezTo>
                    <a:pt x="1085" y="832"/>
                    <a:pt x="1085" y="832"/>
                    <a:pt x="1085" y="832"/>
                  </a:cubicBezTo>
                  <a:cubicBezTo>
                    <a:pt x="1085" y="835"/>
                    <a:pt x="1085" y="835"/>
                    <a:pt x="1085" y="835"/>
                  </a:cubicBezTo>
                  <a:cubicBezTo>
                    <a:pt x="1085" y="836"/>
                    <a:pt x="1085" y="836"/>
                    <a:pt x="1084" y="837"/>
                  </a:cubicBezTo>
                  <a:cubicBezTo>
                    <a:pt x="1084" y="838"/>
                    <a:pt x="1084" y="838"/>
                    <a:pt x="1084" y="839"/>
                  </a:cubicBezTo>
                  <a:cubicBezTo>
                    <a:pt x="1084" y="840"/>
                    <a:pt x="1083" y="840"/>
                    <a:pt x="1082" y="840"/>
                  </a:cubicBezTo>
                  <a:cubicBezTo>
                    <a:pt x="1082" y="840"/>
                    <a:pt x="1081" y="840"/>
                    <a:pt x="1081" y="839"/>
                  </a:cubicBezTo>
                  <a:cubicBezTo>
                    <a:pt x="1081" y="839"/>
                    <a:pt x="1081" y="838"/>
                    <a:pt x="1080" y="838"/>
                  </a:cubicBezTo>
                  <a:cubicBezTo>
                    <a:pt x="1080" y="836"/>
                    <a:pt x="1080" y="836"/>
                    <a:pt x="1079" y="835"/>
                  </a:cubicBezTo>
                  <a:cubicBezTo>
                    <a:pt x="1077" y="833"/>
                    <a:pt x="1077" y="833"/>
                    <a:pt x="1077" y="833"/>
                  </a:cubicBezTo>
                  <a:cubicBezTo>
                    <a:pt x="1077" y="836"/>
                    <a:pt x="1077" y="836"/>
                    <a:pt x="1077" y="836"/>
                  </a:cubicBezTo>
                  <a:cubicBezTo>
                    <a:pt x="1077" y="836"/>
                    <a:pt x="1077" y="836"/>
                    <a:pt x="1077" y="836"/>
                  </a:cubicBezTo>
                  <a:cubicBezTo>
                    <a:pt x="1077" y="837"/>
                    <a:pt x="1077" y="838"/>
                    <a:pt x="1076" y="839"/>
                  </a:cubicBezTo>
                  <a:cubicBezTo>
                    <a:pt x="1076" y="840"/>
                    <a:pt x="1076" y="840"/>
                    <a:pt x="1076" y="841"/>
                  </a:cubicBezTo>
                  <a:cubicBezTo>
                    <a:pt x="1076" y="844"/>
                    <a:pt x="1076" y="844"/>
                    <a:pt x="1076" y="844"/>
                  </a:cubicBezTo>
                  <a:cubicBezTo>
                    <a:pt x="1075" y="844"/>
                    <a:pt x="1075" y="844"/>
                    <a:pt x="1075" y="844"/>
                  </a:cubicBezTo>
                  <a:cubicBezTo>
                    <a:pt x="1075" y="844"/>
                    <a:pt x="1074" y="844"/>
                    <a:pt x="1074" y="843"/>
                  </a:cubicBezTo>
                  <a:cubicBezTo>
                    <a:pt x="1074" y="843"/>
                    <a:pt x="1074" y="843"/>
                    <a:pt x="1074" y="843"/>
                  </a:cubicBezTo>
                  <a:cubicBezTo>
                    <a:pt x="1074" y="843"/>
                    <a:pt x="1074" y="843"/>
                    <a:pt x="1074" y="843"/>
                  </a:cubicBezTo>
                  <a:cubicBezTo>
                    <a:pt x="1073" y="842"/>
                    <a:pt x="1072" y="841"/>
                    <a:pt x="1072" y="840"/>
                  </a:cubicBezTo>
                  <a:cubicBezTo>
                    <a:pt x="1072" y="840"/>
                    <a:pt x="1072" y="840"/>
                    <a:pt x="1072" y="840"/>
                  </a:cubicBezTo>
                  <a:cubicBezTo>
                    <a:pt x="1072" y="840"/>
                    <a:pt x="1072" y="840"/>
                    <a:pt x="1072" y="840"/>
                  </a:cubicBezTo>
                  <a:cubicBezTo>
                    <a:pt x="1071" y="839"/>
                    <a:pt x="1071" y="837"/>
                    <a:pt x="1071" y="837"/>
                  </a:cubicBezTo>
                  <a:cubicBezTo>
                    <a:pt x="1071" y="834"/>
                    <a:pt x="1071" y="833"/>
                    <a:pt x="1070" y="832"/>
                  </a:cubicBezTo>
                  <a:cubicBezTo>
                    <a:pt x="1070" y="832"/>
                    <a:pt x="1070" y="832"/>
                    <a:pt x="1070" y="832"/>
                  </a:cubicBezTo>
                  <a:cubicBezTo>
                    <a:pt x="1070" y="832"/>
                    <a:pt x="1070" y="829"/>
                    <a:pt x="1069" y="828"/>
                  </a:cubicBezTo>
                  <a:cubicBezTo>
                    <a:pt x="1068" y="827"/>
                    <a:pt x="1068" y="825"/>
                    <a:pt x="1068" y="824"/>
                  </a:cubicBezTo>
                  <a:cubicBezTo>
                    <a:pt x="1068" y="822"/>
                    <a:pt x="1068" y="821"/>
                    <a:pt x="1069" y="819"/>
                  </a:cubicBezTo>
                  <a:cubicBezTo>
                    <a:pt x="1070" y="818"/>
                    <a:pt x="1070" y="818"/>
                    <a:pt x="1070" y="815"/>
                  </a:cubicBezTo>
                  <a:cubicBezTo>
                    <a:pt x="1070" y="813"/>
                    <a:pt x="1070" y="812"/>
                    <a:pt x="1069" y="811"/>
                  </a:cubicBezTo>
                  <a:cubicBezTo>
                    <a:pt x="1068" y="810"/>
                    <a:pt x="1067" y="809"/>
                    <a:pt x="1066" y="809"/>
                  </a:cubicBezTo>
                  <a:cubicBezTo>
                    <a:pt x="1065" y="809"/>
                    <a:pt x="1065" y="809"/>
                    <a:pt x="1064" y="808"/>
                  </a:cubicBezTo>
                  <a:cubicBezTo>
                    <a:pt x="1064" y="808"/>
                    <a:pt x="1064" y="808"/>
                    <a:pt x="1064" y="808"/>
                  </a:cubicBezTo>
                  <a:cubicBezTo>
                    <a:pt x="1062" y="808"/>
                    <a:pt x="1062" y="808"/>
                    <a:pt x="1062" y="808"/>
                  </a:cubicBezTo>
                  <a:cubicBezTo>
                    <a:pt x="1061" y="808"/>
                    <a:pt x="1060" y="807"/>
                    <a:pt x="1059" y="806"/>
                  </a:cubicBezTo>
                  <a:cubicBezTo>
                    <a:pt x="1057" y="808"/>
                    <a:pt x="1057" y="808"/>
                    <a:pt x="1057" y="808"/>
                  </a:cubicBezTo>
                  <a:cubicBezTo>
                    <a:pt x="1058" y="808"/>
                    <a:pt x="1059" y="809"/>
                    <a:pt x="1059" y="810"/>
                  </a:cubicBezTo>
                  <a:cubicBezTo>
                    <a:pt x="1060" y="811"/>
                    <a:pt x="1063" y="811"/>
                    <a:pt x="1064" y="811"/>
                  </a:cubicBezTo>
                  <a:cubicBezTo>
                    <a:pt x="1065" y="811"/>
                    <a:pt x="1066" y="812"/>
                    <a:pt x="1067" y="813"/>
                  </a:cubicBezTo>
                  <a:cubicBezTo>
                    <a:pt x="1067" y="813"/>
                    <a:pt x="1067" y="813"/>
                    <a:pt x="1067" y="813"/>
                  </a:cubicBezTo>
                  <a:cubicBezTo>
                    <a:pt x="1067" y="813"/>
                    <a:pt x="1067" y="813"/>
                    <a:pt x="1067" y="813"/>
                  </a:cubicBezTo>
                  <a:cubicBezTo>
                    <a:pt x="1067" y="814"/>
                    <a:pt x="1067" y="814"/>
                    <a:pt x="1067" y="815"/>
                  </a:cubicBezTo>
                  <a:cubicBezTo>
                    <a:pt x="1067" y="815"/>
                    <a:pt x="1067" y="816"/>
                    <a:pt x="1067" y="816"/>
                  </a:cubicBezTo>
                  <a:cubicBezTo>
                    <a:pt x="1066" y="816"/>
                    <a:pt x="1066" y="816"/>
                    <a:pt x="1066" y="816"/>
                  </a:cubicBezTo>
                  <a:cubicBezTo>
                    <a:pt x="1066" y="817"/>
                    <a:pt x="1066" y="817"/>
                    <a:pt x="1066" y="817"/>
                  </a:cubicBezTo>
                  <a:cubicBezTo>
                    <a:pt x="1066" y="817"/>
                    <a:pt x="1065" y="817"/>
                    <a:pt x="1064" y="820"/>
                  </a:cubicBezTo>
                  <a:cubicBezTo>
                    <a:pt x="1064" y="820"/>
                    <a:pt x="1064" y="820"/>
                    <a:pt x="1064" y="820"/>
                  </a:cubicBezTo>
                  <a:cubicBezTo>
                    <a:pt x="1063" y="821"/>
                    <a:pt x="1061" y="823"/>
                    <a:pt x="1061" y="824"/>
                  </a:cubicBezTo>
                  <a:cubicBezTo>
                    <a:pt x="1061" y="825"/>
                    <a:pt x="1061" y="827"/>
                    <a:pt x="1060" y="828"/>
                  </a:cubicBezTo>
                  <a:cubicBezTo>
                    <a:pt x="1059" y="828"/>
                    <a:pt x="1059" y="828"/>
                    <a:pt x="1059" y="828"/>
                  </a:cubicBezTo>
                  <a:cubicBezTo>
                    <a:pt x="1059" y="828"/>
                    <a:pt x="1059" y="828"/>
                    <a:pt x="1059" y="828"/>
                  </a:cubicBezTo>
                  <a:cubicBezTo>
                    <a:pt x="1059" y="829"/>
                    <a:pt x="1058" y="830"/>
                    <a:pt x="1057" y="831"/>
                  </a:cubicBezTo>
                  <a:cubicBezTo>
                    <a:pt x="1057" y="831"/>
                    <a:pt x="1056" y="832"/>
                    <a:pt x="1056" y="833"/>
                  </a:cubicBezTo>
                  <a:cubicBezTo>
                    <a:pt x="1055" y="833"/>
                    <a:pt x="1055" y="834"/>
                    <a:pt x="1055" y="834"/>
                  </a:cubicBezTo>
                  <a:cubicBezTo>
                    <a:pt x="1054" y="834"/>
                    <a:pt x="1054" y="834"/>
                    <a:pt x="1054" y="834"/>
                  </a:cubicBezTo>
                  <a:cubicBezTo>
                    <a:pt x="1054" y="835"/>
                    <a:pt x="1054" y="835"/>
                    <a:pt x="1054" y="835"/>
                  </a:cubicBezTo>
                  <a:cubicBezTo>
                    <a:pt x="1054" y="836"/>
                    <a:pt x="1053" y="837"/>
                    <a:pt x="1051" y="837"/>
                  </a:cubicBezTo>
                  <a:cubicBezTo>
                    <a:pt x="1050" y="837"/>
                    <a:pt x="1047" y="838"/>
                    <a:pt x="1046" y="839"/>
                  </a:cubicBezTo>
                  <a:cubicBezTo>
                    <a:pt x="1044" y="838"/>
                    <a:pt x="1044" y="838"/>
                    <a:pt x="1044" y="838"/>
                  </a:cubicBezTo>
                  <a:cubicBezTo>
                    <a:pt x="1044" y="839"/>
                    <a:pt x="1044" y="839"/>
                    <a:pt x="1044" y="839"/>
                  </a:cubicBezTo>
                  <a:cubicBezTo>
                    <a:pt x="1044" y="840"/>
                    <a:pt x="1043" y="841"/>
                    <a:pt x="1043" y="841"/>
                  </a:cubicBezTo>
                  <a:cubicBezTo>
                    <a:pt x="1042" y="841"/>
                    <a:pt x="1042" y="841"/>
                    <a:pt x="1042" y="841"/>
                  </a:cubicBezTo>
                  <a:cubicBezTo>
                    <a:pt x="1041" y="841"/>
                    <a:pt x="1037" y="842"/>
                    <a:pt x="1036" y="843"/>
                  </a:cubicBezTo>
                  <a:cubicBezTo>
                    <a:pt x="1035" y="843"/>
                    <a:pt x="1034" y="843"/>
                    <a:pt x="1033" y="844"/>
                  </a:cubicBezTo>
                  <a:cubicBezTo>
                    <a:pt x="1031" y="845"/>
                    <a:pt x="1030" y="845"/>
                    <a:pt x="1029" y="845"/>
                  </a:cubicBezTo>
                  <a:cubicBezTo>
                    <a:pt x="1029" y="846"/>
                    <a:pt x="1026" y="847"/>
                    <a:pt x="1023" y="847"/>
                  </a:cubicBezTo>
                  <a:cubicBezTo>
                    <a:pt x="1022" y="847"/>
                    <a:pt x="1022" y="847"/>
                    <a:pt x="1022" y="847"/>
                  </a:cubicBezTo>
                  <a:cubicBezTo>
                    <a:pt x="1022" y="847"/>
                    <a:pt x="1022" y="847"/>
                    <a:pt x="1022" y="847"/>
                  </a:cubicBezTo>
                  <a:cubicBezTo>
                    <a:pt x="1021" y="848"/>
                    <a:pt x="1020" y="848"/>
                    <a:pt x="1020" y="848"/>
                  </a:cubicBezTo>
                  <a:cubicBezTo>
                    <a:pt x="1017" y="849"/>
                    <a:pt x="1016" y="850"/>
                    <a:pt x="1016" y="850"/>
                  </a:cubicBezTo>
                  <a:cubicBezTo>
                    <a:pt x="1015" y="851"/>
                    <a:pt x="1012" y="853"/>
                    <a:pt x="1010" y="854"/>
                  </a:cubicBezTo>
                  <a:cubicBezTo>
                    <a:pt x="1008" y="855"/>
                    <a:pt x="1005" y="859"/>
                    <a:pt x="1005" y="860"/>
                  </a:cubicBezTo>
                  <a:cubicBezTo>
                    <a:pt x="1004" y="861"/>
                    <a:pt x="1003" y="863"/>
                    <a:pt x="1002" y="864"/>
                  </a:cubicBezTo>
                  <a:cubicBezTo>
                    <a:pt x="1002" y="865"/>
                    <a:pt x="1001" y="865"/>
                    <a:pt x="1001" y="866"/>
                  </a:cubicBezTo>
                  <a:cubicBezTo>
                    <a:pt x="1000" y="866"/>
                    <a:pt x="999" y="869"/>
                    <a:pt x="999" y="871"/>
                  </a:cubicBezTo>
                  <a:cubicBezTo>
                    <a:pt x="999" y="872"/>
                    <a:pt x="1000" y="875"/>
                    <a:pt x="1001" y="877"/>
                  </a:cubicBezTo>
                  <a:cubicBezTo>
                    <a:pt x="1002" y="880"/>
                    <a:pt x="1004" y="883"/>
                    <a:pt x="1005" y="885"/>
                  </a:cubicBezTo>
                  <a:cubicBezTo>
                    <a:pt x="1006" y="886"/>
                    <a:pt x="1006" y="889"/>
                    <a:pt x="1005" y="890"/>
                  </a:cubicBezTo>
                  <a:cubicBezTo>
                    <a:pt x="1005" y="890"/>
                    <a:pt x="1005" y="890"/>
                    <a:pt x="1005" y="890"/>
                  </a:cubicBezTo>
                  <a:cubicBezTo>
                    <a:pt x="1005" y="891"/>
                    <a:pt x="1005" y="891"/>
                    <a:pt x="1005" y="891"/>
                  </a:cubicBezTo>
                  <a:cubicBezTo>
                    <a:pt x="1005" y="892"/>
                    <a:pt x="1006" y="892"/>
                    <a:pt x="1007" y="892"/>
                  </a:cubicBezTo>
                  <a:cubicBezTo>
                    <a:pt x="1008" y="893"/>
                    <a:pt x="1009" y="894"/>
                    <a:pt x="1009" y="895"/>
                  </a:cubicBezTo>
                  <a:cubicBezTo>
                    <a:pt x="1009" y="895"/>
                    <a:pt x="1009" y="895"/>
                    <a:pt x="1009" y="895"/>
                  </a:cubicBezTo>
                  <a:cubicBezTo>
                    <a:pt x="1010" y="896"/>
                    <a:pt x="1010" y="896"/>
                    <a:pt x="1010" y="896"/>
                  </a:cubicBezTo>
                  <a:cubicBezTo>
                    <a:pt x="1010" y="896"/>
                    <a:pt x="1010" y="897"/>
                    <a:pt x="1010" y="897"/>
                  </a:cubicBezTo>
                  <a:cubicBezTo>
                    <a:pt x="1009" y="897"/>
                    <a:pt x="1009" y="897"/>
                    <a:pt x="1009" y="897"/>
                  </a:cubicBezTo>
                  <a:cubicBezTo>
                    <a:pt x="1009" y="898"/>
                    <a:pt x="1009" y="898"/>
                    <a:pt x="1009" y="898"/>
                  </a:cubicBezTo>
                  <a:cubicBezTo>
                    <a:pt x="1008" y="898"/>
                    <a:pt x="1008" y="898"/>
                    <a:pt x="1008" y="898"/>
                  </a:cubicBezTo>
                  <a:cubicBezTo>
                    <a:pt x="1007" y="899"/>
                    <a:pt x="1007" y="900"/>
                    <a:pt x="1006" y="900"/>
                  </a:cubicBezTo>
                  <a:cubicBezTo>
                    <a:pt x="1006" y="900"/>
                    <a:pt x="1006" y="900"/>
                    <a:pt x="1006" y="900"/>
                  </a:cubicBezTo>
                  <a:cubicBezTo>
                    <a:pt x="1006" y="901"/>
                    <a:pt x="1006" y="901"/>
                    <a:pt x="1006" y="901"/>
                  </a:cubicBezTo>
                  <a:cubicBezTo>
                    <a:pt x="1006" y="901"/>
                    <a:pt x="1005" y="901"/>
                    <a:pt x="1004" y="902"/>
                  </a:cubicBezTo>
                  <a:cubicBezTo>
                    <a:pt x="1004" y="902"/>
                    <a:pt x="1003" y="903"/>
                    <a:pt x="1003" y="903"/>
                  </a:cubicBezTo>
                  <a:cubicBezTo>
                    <a:pt x="1003" y="903"/>
                    <a:pt x="1002" y="904"/>
                    <a:pt x="1001" y="904"/>
                  </a:cubicBezTo>
                  <a:cubicBezTo>
                    <a:pt x="1001" y="905"/>
                    <a:pt x="1000" y="905"/>
                    <a:pt x="1000" y="905"/>
                  </a:cubicBezTo>
                  <a:cubicBezTo>
                    <a:pt x="999" y="905"/>
                    <a:pt x="999" y="905"/>
                    <a:pt x="999" y="905"/>
                  </a:cubicBezTo>
                  <a:cubicBezTo>
                    <a:pt x="999" y="906"/>
                    <a:pt x="999" y="906"/>
                    <a:pt x="999" y="906"/>
                  </a:cubicBezTo>
                  <a:cubicBezTo>
                    <a:pt x="999" y="906"/>
                    <a:pt x="998" y="906"/>
                    <a:pt x="997" y="909"/>
                  </a:cubicBezTo>
                  <a:cubicBezTo>
                    <a:pt x="997" y="909"/>
                    <a:pt x="996" y="910"/>
                    <a:pt x="996" y="911"/>
                  </a:cubicBezTo>
                  <a:cubicBezTo>
                    <a:pt x="996" y="911"/>
                    <a:pt x="996" y="911"/>
                    <a:pt x="997" y="911"/>
                  </a:cubicBezTo>
                  <a:cubicBezTo>
                    <a:pt x="997" y="912"/>
                    <a:pt x="997" y="912"/>
                    <a:pt x="997" y="912"/>
                  </a:cubicBezTo>
                  <a:cubicBezTo>
                    <a:pt x="998" y="912"/>
                    <a:pt x="998" y="912"/>
                    <a:pt x="998" y="912"/>
                  </a:cubicBezTo>
                  <a:cubicBezTo>
                    <a:pt x="998" y="913"/>
                    <a:pt x="999" y="913"/>
                    <a:pt x="999" y="913"/>
                  </a:cubicBezTo>
                  <a:cubicBezTo>
                    <a:pt x="999" y="914"/>
                    <a:pt x="998" y="914"/>
                    <a:pt x="998" y="915"/>
                  </a:cubicBezTo>
                  <a:cubicBezTo>
                    <a:pt x="998" y="915"/>
                    <a:pt x="998" y="915"/>
                    <a:pt x="998" y="915"/>
                  </a:cubicBezTo>
                  <a:cubicBezTo>
                    <a:pt x="997" y="917"/>
                    <a:pt x="997" y="917"/>
                    <a:pt x="997" y="917"/>
                  </a:cubicBezTo>
                  <a:cubicBezTo>
                    <a:pt x="996" y="918"/>
                    <a:pt x="994" y="920"/>
                    <a:pt x="993" y="921"/>
                  </a:cubicBezTo>
                  <a:cubicBezTo>
                    <a:pt x="993" y="921"/>
                    <a:pt x="993" y="921"/>
                    <a:pt x="993" y="921"/>
                  </a:cubicBezTo>
                  <a:cubicBezTo>
                    <a:pt x="993" y="921"/>
                    <a:pt x="993" y="921"/>
                    <a:pt x="993" y="921"/>
                  </a:cubicBezTo>
                  <a:cubicBezTo>
                    <a:pt x="992" y="922"/>
                    <a:pt x="990" y="922"/>
                    <a:pt x="989" y="923"/>
                  </a:cubicBezTo>
                  <a:cubicBezTo>
                    <a:pt x="988" y="923"/>
                    <a:pt x="988" y="923"/>
                    <a:pt x="988" y="923"/>
                  </a:cubicBezTo>
                  <a:cubicBezTo>
                    <a:pt x="988" y="923"/>
                    <a:pt x="988" y="923"/>
                    <a:pt x="988" y="923"/>
                  </a:cubicBezTo>
                  <a:cubicBezTo>
                    <a:pt x="988" y="923"/>
                    <a:pt x="987" y="924"/>
                    <a:pt x="987" y="924"/>
                  </a:cubicBezTo>
                  <a:cubicBezTo>
                    <a:pt x="986" y="924"/>
                    <a:pt x="985" y="925"/>
                    <a:pt x="985" y="925"/>
                  </a:cubicBezTo>
                  <a:cubicBezTo>
                    <a:pt x="984" y="925"/>
                    <a:pt x="984" y="925"/>
                    <a:pt x="984" y="925"/>
                  </a:cubicBezTo>
                  <a:cubicBezTo>
                    <a:pt x="984" y="926"/>
                    <a:pt x="984" y="926"/>
                    <a:pt x="984" y="926"/>
                  </a:cubicBezTo>
                  <a:cubicBezTo>
                    <a:pt x="984" y="926"/>
                    <a:pt x="983" y="927"/>
                    <a:pt x="983" y="929"/>
                  </a:cubicBezTo>
                  <a:cubicBezTo>
                    <a:pt x="983" y="929"/>
                    <a:pt x="983" y="929"/>
                    <a:pt x="983" y="929"/>
                  </a:cubicBezTo>
                  <a:cubicBezTo>
                    <a:pt x="983" y="929"/>
                    <a:pt x="982" y="930"/>
                    <a:pt x="982" y="930"/>
                  </a:cubicBezTo>
                  <a:cubicBezTo>
                    <a:pt x="982" y="931"/>
                    <a:pt x="982" y="931"/>
                    <a:pt x="981" y="932"/>
                  </a:cubicBezTo>
                  <a:cubicBezTo>
                    <a:pt x="981" y="932"/>
                    <a:pt x="981" y="932"/>
                    <a:pt x="981" y="932"/>
                  </a:cubicBezTo>
                  <a:cubicBezTo>
                    <a:pt x="981" y="932"/>
                    <a:pt x="981" y="932"/>
                    <a:pt x="981" y="932"/>
                  </a:cubicBezTo>
                  <a:cubicBezTo>
                    <a:pt x="981" y="933"/>
                    <a:pt x="980" y="933"/>
                    <a:pt x="980" y="934"/>
                  </a:cubicBezTo>
                  <a:cubicBezTo>
                    <a:pt x="979" y="934"/>
                    <a:pt x="979" y="935"/>
                    <a:pt x="979" y="935"/>
                  </a:cubicBezTo>
                  <a:cubicBezTo>
                    <a:pt x="979" y="935"/>
                    <a:pt x="979" y="935"/>
                    <a:pt x="979" y="935"/>
                  </a:cubicBezTo>
                  <a:cubicBezTo>
                    <a:pt x="978" y="935"/>
                    <a:pt x="978" y="936"/>
                    <a:pt x="976" y="936"/>
                  </a:cubicBezTo>
                  <a:cubicBezTo>
                    <a:pt x="976" y="935"/>
                    <a:pt x="976" y="935"/>
                    <a:pt x="976" y="935"/>
                  </a:cubicBezTo>
                  <a:cubicBezTo>
                    <a:pt x="975" y="935"/>
                    <a:pt x="975" y="935"/>
                    <a:pt x="975" y="935"/>
                  </a:cubicBezTo>
                  <a:cubicBezTo>
                    <a:pt x="975" y="934"/>
                    <a:pt x="975" y="934"/>
                    <a:pt x="972" y="933"/>
                  </a:cubicBezTo>
                  <a:cubicBezTo>
                    <a:pt x="971" y="932"/>
                    <a:pt x="969" y="932"/>
                    <a:pt x="968" y="932"/>
                  </a:cubicBezTo>
                  <a:cubicBezTo>
                    <a:pt x="967" y="934"/>
                    <a:pt x="967" y="934"/>
                    <a:pt x="967" y="934"/>
                  </a:cubicBezTo>
                  <a:cubicBezTo>
                    <a:pt x="968" y="934"/>
                    <a:pt x="968" y="934"/>
                    <a:pt x="968" y="934"/>
                  </a:cubicBezTo>
                  <a:cubicBezTo>
                    <a:pt x="968" y="934"/>
                    <a:pt x="969" y="935"/>
                    <a:pt x="970" y="936"/>
                  </a:cubicBezTo>
                  <a:cubicBezTo>
                    <a:pt x="971" y="936"/>
                    <a:pt x="972" y="937"/>
                    <a:pt x="972" y="937"/>
                  </a:cubicBezTo>
                  <a:cubicBezTo>
                    <a:pt x="972" y="937"/>
                    <a:pt x="972" y="937"/>
                    <a:pt x="972" y="937"/>
                  </a:cubicBezTo>
                  <a:cubicBezTo>
                    <a:pt x="973" y="937"/>
                    <a:pt x="973" y="937"/>
                    <a:pt x="973" y="937"/>
                  </a:cubicBezTo>
                  <a:cubicBezTo>
                    <a:pt x="973" y="937"/>
                    <a:pt x="973" y="938"/>
                    <a:pt x="973" y="938"/>
                  </a:cubicBezTo>
                  <a:cubicBezTo>
                    <a:pt x="973" y="938"/>
                    <a:pt x="973" y="939"/>
                    <a:pt x="972" y="940"/>
                  </a:cubicBezTo>
                  <a:cubicBezTo>
                    <a:pt x="971" y="940"/>
                    <a:pt x="969" y="941"/>
                    <a:pt x="968" y="942"/>
                  </a:cubicBezTo>
                  <a:cubicBezTo>
                    <a:pt x="967" y="942"/>
                    <a:pt x="966" y="943"/>
                    <a:pt x="965" y="943"/>
                  </a:cubicBezTo>
                  <a:cubicBezTo>
                    <a:pt x="957" y="946"/>
                    <a:pt x="957" y="946"/>
                    <a:pt x="957" y="946"/>
                  </a:cubicBezTo>
                  <a:cubicBezTo>
                    <a:pt x="956" y="946"/>
                    <a:pt x="955" y="947"/>
                    <a:pt x="954" y="947"/>
                  </a:cubicBezTo>
                  <a:cubicBezTo>
                    <a:pt x="953" y="948"/>
                    <a:pt x="951" y="948"/>
                    <a:pt x="949" y="948"/>
                  </a:cubicBezTo>
                  <a:cubicBezTo>
                    <a:pt x="948" y="949"/>
                    <a:pt x="948" y="949"/>
                    <a:pt x="948" y="949"/>
                  </a:cubicBezTo>
                  <a:cubicBezTo>
                    <a:pt x="946" y="949"/>
                    <a:pt x="944" y="950"/>
                    <a:pt x="943" y="951"/>
                  </a:cubicBezTo>
                  <a:cubicBezTo>
                    <a:pt x="943" y="951"/>
                    <a:pt x="943" y="951"/>
                    <a:pt x="943" y="951"/>
                  </a:cubicBezTo>
                  <a:cubicBezTo>
                    <a:pt x="942" y="951"/>
                    <a:pt x="940" y="952"/>
                    <a:pt x="940" y="953"/>
                  </a:cubicBezTo>
                  <a:cubicBezTo>
                    <a:pt x="939" y="953"/>
                    <a:pt x="939" y="953"/>
                    <a:pt x="939" y="953"/>
                  </a:cubicBezTo>
                  <a:cubicBezTo>
                    <a:pt x="937" y="954"/>
                    <a:pt x="936" y="954"/>
                    <a:pt x="935" y="955"/>
                  </a:cubicBezTo>
                  <a:cubicBezTo>
                    <a:pt x="935" y="955"/>
                    <a:pt x="935" y="955"/>
                    <a:pt x="935" y="955"/>
                  </a:cubicBezTo>
                  <a:cubicBezTo>
                    <a:pt x="934" y="955"/>
                    <a:pt x="933" y="956"/>
                    <a:pt x="932" y="956"/>
                  </a:cubicBezTo>
                  <a:cubicBezTo>
                    <a:pt x="932" y="956"/>
                    <a:pt x="931" y="956"/>
                    <a:pt x="931" y="956"/>
                  </a:cubicBezTo>
                  <a:cubicBezTo>
                    <a:pt x="930" y="956"/>
                    <a:pt x="930" y="956"/>
                    <a:pt x="930" y="956"/>
                  </a:cubicBezTo>
                  <a:cubicBezTo>
                    <a:pt x="929" y="956"/>
                    <a:pt x="929" y="956"/>
                    <a:pt x="928" y="955"/>
                  </a:cubicBezTo>
                  <a:cubicBezTo>
                    <a:pt x="928" y="955"/>
                    <a:pt x="928" y="955"/>
                    <a:pt x="928" y="955"/>
                  </a:cubicBezTo>
                  <a:cubicBezTo>
                    <a:pt x="928" y="954"/>
                    <a:pt x="929" y="954"/>
                    <a:pt x="930" y="954"/>
                  </a:cubicBezTo>
                  <a:cubicBezTo>
                    <a:pt x="932" y="953"/>
                    <a:pt x="932" y="952"/>
                    <a:pt x="932" y="951"/>
                  </a:cubicBezTo>
                  <a:cubicBezTo>
                    <a:pt x="932" y="948"/>
                    <a:pt x="932" y="948"/>
                    <a:pt x="932" y="948"/>
                  </a:cubicBezTo>
                  <a:cubicBezTo>
                    <a:pt x="932" y="947"/>
                    <a:pt x="932" y="946"/>
                    <a:pt x="931" y="945"/>
                  </a:cubicBezTo>
                  <a:cubicBezTo>
                    <a:pt x="931" y="945"/>
                    <a:pt x="931" y="945"/>
                    <a:pt x="931" y="945"/>
                  </a:cubicBezTo>
                  <a:cubicBezTo>
                    <a:pt x="931" y="945"/>
                    <a:pt x="931" y="945"/>
                    <a:pt x="931" y="945"/>
                  </a:cubicBezTo>
                  <a:cubicBezTo>
                    <a:pt x="930" y="945"/>
                    <a:pt x="930" y="945"/>
                    <a:pt x="929" y="945"/>
                  </a:cubicBezTo>
                  <a:cubicBezTo>
                    <a:pt x="928" y="945"/>
                    <a:pt x="927" y="945"/>
                    <a:pt x="926" y="946"/>
                  </a:cubicBezTo>
                  <a:cubicBezTo>
                    <a:pt x="925" y="948"/>
                    <a:pt x="924" y="949"/>
                    <a:pt x="923" y="949"/>
                  </a:cubicBezTo>
                  <a:cubicBezTo>
                    <a:pt x="923" y="949"/>
                    <a:pt x="923" y="949"/>
                    <a:pt x="923" y="949"/>
                  </a:cubicBezTo>
                  <a:cubicBezTo>
                    <a:pt x="922" y="949"/>
                    <a:pt x="922" y="949"/>
                    <a:pt x="922" y="949"/>
                  </a:cubicBezTo>
                  <a:cubicBezTo>
                    <a:pt x="922" y="949"/>
                    <a:pt x="922" y="949"/>
                    <a:pt x="921" y="950"/>
                  </a:cubicBezTo>
                  <a:cubicBezTo>
                    <a:pt x="921" y="950"/>
                    <a:pt x="920" y="951"/>
                    <a:pt x="920" y="951"/>
                  </a:cubicBezTo>
                  <a:cubicBezTo>
                    <a:pt x="920" y="951"/>
                    <a:pt x="920" y="951"/>
                    <a:pt x="920" y="951"/>
                  </a:cubicBezTo>
                  <a:cubicBezTo>
                    <a:pt x="920" y="951"/>
                    <a:pt x="920" y="951"/>
                    <a:pt x="920" y="951"/>
                  </a:cubicBezTo>
                  <a:cubicBezTo>
                    <a:pt x="920" y="951"/>
                    <a:pt x="920" y="951"/>
                    <a:pt x="920" y="951"/>
                  </a:cubicBezTo>
                  <a:cubicBezTo>
                    <a:pt x="919" y="952"/>
                    <a:pt x="919" y="952"/>
                    <a:pt x="919" y="952"/>
                  </a:cubicBezTo>
                  <a:cubicBezTo>
                    <a:pt x="919" y="952"/>
                    <a:pt x="919" y="952"/>
                    <a:pt x="918" y="953"/>
                  </a:cubicBezTo>
                  <a:cubicBezTo>
                    <a:pt x="918" y="953"/>
                    <a:pt x="918" y="954"/>
                    <a:pt x="917" y="954"/>
                  </a:cubicBezTo>
                  <a:cubicBezTo>
                    <a:pt x="913" y="958"/>
                    <a:pt x="913" y="958"/>
                    <a:pt x="913" y="958"/>
                  </a:cubicBezTo>
                  <a:cubicBezTo>
                    <a:pt x="911" y="960"/>
                    <a:pt x="910" y="961"/>
                    <a:pt x="910" y="962"/>
                  </a:cubicBezTo>
                  <a:cubicBezTo>
                    <a:pt x="910" y="963"/>
                    <a:pt x="911" y="964"/>
                    <a:pt x="912" y="964"/>
                  </a:cubicBezTo>
                  <a:cubicBezTo>
                    <a:pt x="912" y="964"/>
                    <a:pt x="913" y="964"/>
                    <a:pt x="913" y="964"/>
                  </a:cubicBezTo>
                  <a:cubicBezTo>
                    <a:pt x="914" y="964"/>
                    <a:pt x="914" y="964"/>
                    <a:pt x="914" y="964"/>
                  </a:cubicBezTo>
                  <a:cubicBezTo>
                    <a:pt x="914" y="962"/>
                    <a:pt x="914" y="962"/>
                    <a:pt x="914" y="962"/>
                  </a:cubicBezTo>
                  <a:cubicBezTo>
                    <a:pt x="914" y="962"/>
                    <a:pt x="915" y="960"/>
                    <a:pt x="916" y="959"/>
                  </a:cubicBezTo>
                  <a:cubicBezTo>
                    <a:pt x="916" y="958"/>
                    <a:pt x="918" y="957"/>
                    <a:pt x="920" y="957"/>
                  </a:cubicBezTo>
                  <a:cubicBezTo>
                    <a:pt x="920" y="957"/>
                    <a:pt x="920" y="957"/>
                    <a:pt x="920" y="957"/>
                  </a:cubicBezTo>
                  <a:cubicBezTo>
                    <a:pt x="920" y="957"/>
                    <a:pt x="920" y="957"/>
                    <a:pt x="920" y="957"/>
                  </a:cubicBezTo>
                  <a:cubicBezTo>
                    <a:pt x="921" y="957"/>
                    <a:pt x="921" y="957"/>
                    <a:pt x="922" y="957"/>
                  </a:cubicBezTo>
                  <a:cubicBezTo>
                    <a:pt x="922" y="957"/>
                    <a:pt x="922" y="957"/>
                    <a:pt x="923" y="957"/>
                  </a:cubicBezTo>
                  <a:cubicBezTo>
                    <a:pt x="923" y="957"/>
                    <a:pt x="923" y="957"/>
                    <a:pt x="923" y="957"/>
                  </a:cubicBezTo>
                  <a:cubicBezTo>
                    <a:pt x="923" y="957"/>
                    <a:pt x="923" y="957"/>
                    <a:pt x="923" y="957"/>
                  </a:cubicBezTo>
                  <a:cubicBezTo>
                    <a:pt x="923" y="958"/>
                    <a:pt x="924" y="958"/>
                    <a:pt x="924" y="959"/>
                  </a:cubicBezTo>
                  <a:cubicBezTo>
                    <a:pt x="924" y="960"/>
                    <a:pt x="923" y="961"/>
                    <a:pt x="922" y="961"/>
                  </a:cubicBezTo>
                  <a:cubicBezTo>
                    <a:pt x="920" y="961"/>
                    <a:pt x="919" y="961"/>
                    <a:pt x="919" y="962"/>
                  </a:cubicBezTo>
                  <a:cubicBezTo>
                    <a:pt x="919" y="962"/>
                    <a:pt x="919" y="962"/>
                    <a:pt x="919" y="962"/>
                  </a:cubicBezTo>
                  <a:cubicBezTo>
                    <a:pt x="918" y="963"/>
                    <a:pt x="917" y="964"/>
                    <a:pt x="916" y="965"/>
                  </a:cubicBezTo>
                  <a:cubicBezTo>
                    <a:pt x="915" y="966"/>
                    <a:pt x="914" y="967"/>
                    <a:pt x="913" y="968"/>
                  </a:cubicBezTo>
                  <a:cubicBezTo>
                    <a:pt x="913" y="968"/>
                    <a:pt x="913" y="968"/>
                    <a:pt x="913" y="968"/>
                  </a:cubicBezTo>
                  <a:cubicBezTo>
                    <a:pt x="913" y="968"/>
                    <a:pt x="913" y="968"/>
                    <a:pt x="913" y="968"/>
                  </a:cubicBezTo>
                  <a:cubicBezTo>
                    <a:pt x="912" y="968"/>
                    <a:pt x="912" y="969"/>
                    <a:pt x="912" y="969"/>
                  </a:cubicBezTo>
                  <a:cubicBezTo>
                    <a:pt x="911" y="970"/>
                    <a:pt x="911" y="971"/>
                    <a:pt x="910" y="971"/>
                  </a:cubicBezTo>
                  <a:cubicBezTo>
                    <a:pt x="910" y="971"/>
                    <a:pt x="909" y="972"/>
                    <a:pt x="908" y="973"/>
                  </a:cubicBezTo>
                  <a:cubicBezTo>
                    <a:pt x="907" y="974"/>
                    <a:pt x="905" y="975"/>
                    <a:pt x="904" y="976"/>
                  </a:cubicBezTo>
                  <a:cubicBezTo>
                    <a:pt x="901" y="978"/>
                    <a:pt x="899" y="981"/>
                    <a:pt x="897" y="982"/>
                  </a:cubicBezTo>
                  <a:cubicBezTo>
                    <a:pt x="897" y="983"/>
                    <a:pt x="896" y="983"/>
                    <a:pt x="896" y="983"/>
                  </a:cubicBezTo>
                  <a:cubicBezTo>
                    <a:pt x="896" y="983"/>
                    <a:pt x="896" y="983"/>
                    <a:pt x="896" y="983"/>
                  </a:cubicBezTo>
                  <a:cubicBezTo>
                    <a:pt x="895" y="984"/>
                    <a:pt x="895" y="984"/>
                    <a:pt x="895" y="984"/>
                  </a:cubicBezTo>
                  <a:cubicBezTo>
                    <a:pt x="895" y="985"/>
                    <a:pt x="894" y="986"/>
                    <a:pt x="893" y="987"/>
                  </a:cubicBezTo>
                  <a:cubicBezTo>
                    <a:pt x="891" y="987"/>
                    <a:pt x="890" y="990"/>
                    <a:pt x="890" y="991"/>
                  </a:cubicBezTo>
                  <a:cubicBezTo>
                    <a:pt x="890" y="993"/>
                    <a:pt x="890" y="993"/>
                    <a:pt x="890" y="994"/>
                  </a:cubicBezTo>
                  <a:cubicBezTo>
                    <a:pt x="889" y="994"/>
                    <a:pt x="889" y="994"/>
                    <a:pt x="889" y="994"/>
                  </a:cubicBezTo>
                  <a:cubicBezTo>
                    <a:pt x="889" y="995"/>
                    <a:pt x="889" y="995"/>
                    <a:pt x="889" y="995"/>
                  </a:cubicBezTo>
                  <a:cubicBezTo>
                    <a:pt x="889" y="995"/>
                    <a:pt x="888" y="997"/>
                    <a:pt x="886" y="999"/>
                  </a:cubicBezTo>
                  <a:cubicBezTo>
                    <a:pt x="884" y="1000"/>
                    <a:pt x="882" y="1003"/>
                    <a:pt x="882" y="1005"/>
                  </a:cubicBezTo>
                  <a:cubicBezTo>
                    <a:pt x="881" y="1005"/>
                    <a:pt x="881" y="1005"/>
                    <a:pt x="881" y="1005"/>
                  </a:cubicBezTo>
                  <a:cubicBezTo>
                    <a:pt x="879" y="1007"/>
                    <a:pt x="878" y="1008"/>
                    <a:pt x="877" y="1010"/>
                  </a:cubicBezTo>
                  <a:cubicBezTo>
                    <a:pt x="877" y="1010"/>
                    <a:pt x="877" y="1010"/>
                    <a:pt x="877" y="1010"/>
                  </a:cubicBezTo>
                  <a:cubicBezTo>
                    <a:pt x="875" y="1012"/>
                    <a:pt x="873" y="1014"/>
                    <a:pt x="872" y="1016"/>
                  </a:cubicBezTo>
                  <a:cubicBezTo>
                    <a:pt x="870" y="1018"/>
                    <a:pt x="868" y="1021"/>
                    <a:pt x="866" y="1022"/>
                  </a:cubicBezTo>
                  <a:cubicBezTo>
                    <a:pt x="865" y="1023"/>
                    <a:pt x="865" y="1023"/>
                    <a:pt x="865" y="1023"/>
                  </a:cubicBezTo>
                  <a:cubicBezTo>
                    <a:pt x="865" y="1023"/>
                    <a:pt x="865" y="1023"/>
                    <a:pt x="865" y="1023"/>
                  </a:cubicBezTo>
                  <a:cubicBezTo>
                    <a:pt x="864" y="1024"/>
                    <a:pt x="863" y="1025"/>
                    <a:pt x="862" y="1026"/>
                  </a:cubicBezTo>
                  <a:cubicBezTo>
                    <a:pt x="861" y="1027"/>
                    <a:pt x="860" y="1030"/>
                    <a:pt x="859" y="1031"/>
                  </a:cubicBezTo>
                  <a:cubicBezTo>
                    <a:pt x="858" y="1033"/>
                    <a:pt x="857" y="1035"/>
                    <a:pt x="856" y="1036"/>
                  </a:cubicBezTo>
                  <a:cubicBezTo>
                    <a:pt x="855" y="1037"/>
                    <a:pt x="853" y="1037"/>
                    <a:pt x="851" y="1038"/>
                  </a:cubicBezTo>
                  <a:cubicBezTo>
                    <a:pt x="851" y="1039"/>
                    <a:pt x="851" y="1039"/>
                    <a:pt x="851" y="1039"/>
                  </a:cubicBezTo>
                  <a:cubicBezTo>
                    <a:pt x="851" y="1039"/>
                    <a:pt x="851" y="1039"/>
                    <a:pt x="851" y="1039"/>
                  </a:cubicBezTo>
                  <a:cubicBezTo>
                    <a:pt x="851" y="1039"/>
                    <a:pt x="849" y="1040"/>
                    <a:pt x="848" y="1040"/>
                  </a:cubicBezTo>
                  <a:cubicBezTo>
                    <a:pt x="847" y="1040"/>
                    <a:pt x="846" y="1041"/>
                    <a:pt x="845" y="1041"/>
                  </a:cubicBezTo>
                  <a:cubicBezTo>
                    <a:pt x="842" y="1042"/>
                    <a:pt x="838" y="1044"/>
                    <a:pt x="835" y="1046"/>
                  </a:cubicBezTo>
                  <a:cubicBezTo>
                    <a:pt x="833" y="1047"/>
                    <a:pt x="830" y="1049"/>
                    <a:pt x="828" y="1051"/>
                  </a:cubicBezTo>
                  <a:cubicBezTo>
                    <a:pt x="827" y="1052"/>
                    <a:pt x="825" y="1053"/>
                    <a:pt x="823" y="1055"/>
                  </a:cubicBezTo>
                  <a:cubicBezTo>
                    <a:pt x="823" y="1055"/>
                    <a:pt x="823" y="1055"/>
                    <a:pt x="823" y="1055"/>
                  </a:cubicBezTo>
                  <a:cubicBezTo>
                    <a:pt x="823" y="1055"/>
                    <a:pt x="823" y="1055"/>
                    <a:pt x="823" y="1055"/>
                  </a:cubicBezTo>
                  <a:cubicBezTo>
                    <a:pt x="823" y="1056"/>
                    <a:pt x="822" y="1057"/>
                    <a:pt x="821" y="1058"/>
                  </a:cubicBezTo>
                  <a:cubicBezTo>
                    <a:pt x="820" y="1059"/>
                    <a:pt x="819" y="1060"/>
                    <a:pt x="819" y="1061"/>
                  </a:cubicBezTo>
                  <a:cubicBezTo>
                    <a:pt x="818" y="1062"/>
                    <a:pt x="818" y="1063"/>
                    <a:pt x="817" y="1064"/>
                  </a:cubicBezTo>
                  <a:cubicBezTo>
                    <a:pt x="816" y="1065"/>
                    <a:pt x="816" y="1066"/>
                    <a:pt x="815" y="1067"/>
                  </a:cubicBezTo>
                  <a:cubicBezTo>
                    <a:pt x="814" y="1068"/>
                    <a:pt x="812" y="1070"/>
                    <a:pt x="812" y="1072"/>
                  </a:cubicBezTo>
                  <a:cubicBezTo>
                    <a:pt x="808" y="1075"/>
                    <a:pt x="808" y="1075"/>
                    <a:pt x="808" y="1075"/>
                  </a:cubicBezTo>
                  <a:cubicBezTo>
                    <a:pt x="807" y="1077"/>
                    <a:pt x="805" y="1078"/>
                    <a:pt x="804" y="1079"/>
                  </a:cubicBezTo>
                  <a:cubicBezTo>
                    <a:pt x="803" y="1079"/>
                    <a:pt x="802" y="1080"/>
                    <a:pt x="801" y="1080"/>
                  </a:cubicBezTo>
                  <a:cubicBezTo>
                    <a:pt x="799" y="1081"/>
                    <a:pt x="798" y="1082"/>
                    <a:pt x="797" y="1082"/>
                  </a:cubicBezTo>
                  <a:cubicBezTo>
                    <a:pt x="795" y="1083"/>
                    <a:pt x="792" y="1085"/>
                    <a:pt x="791" y="1086"/>
                  </a:cubicBezTo>
                  <a:cubicBezTo>
                    <a:pt x="789" y="1087"/>
                    <a:pt x="789" y="1087"/>
                    <a:pt x="789" y="1087"/>
                  </a:cubicBezTo>
                  <a:cubicBezTo>
                    <a:pt x="788" y="1088"/>
                    <a:pt x="786" y="1089"/>
                    <a:pt x="784" y="1089"/>
                  </a:cubicBezTo>
                  <a:cubicBezTo>
                    <a:pt x="781" y="1090"/>
                    <a:pt x="778" y="1092"/>
                    <a:pt x="776" y="1093"/>
                  </a:cubicBezTo>
                  <a:cubicBezTo>
                    <a:pt x="773" y="1094"/>
                    <a:pt x="771" y="1095"/>
                    <a:pt x="770" y="1096"/>
                  </a:cubicBezTo>
                  <a:cubicBezTo>
                    <a:pt x="769" y="1097"/>
                    <a:pt x="768" y="1098"/>
                    <a:pt x="767" y="1099"/>
                  </a:cubicBezTo>
                  <a:cubicBezTo>
                    <a:pt x="766" y="1099"/>
                    <a:pt x="765" y="1100"/>
                    <a:pt x="764" y="1101"/>
                  </a:cubicBezTo>
                  <a:cubicBezTo>
                    <a:pt x="763" y="1101"/>
                    <a:pt x="763" y="1101"/>
                    <a:pt x="763" y="1101"/>
                  </a:cubicBezTo>
                  <a:cubicBezTo>
                    <a:pt x="763" y="1101"/>
                    <a:pt x="763" y="1101"/>
                    <a:pt x="763" y="1101"/>
                  </a:cubicBezTo>
                  <a:cubicBezTo>
                    <a:pt x="763" y="1101"/>
                    <a:pt x="763" y="1102"/>
                    <a:pt x="762" y="1102"/>
                  </a:cubicBezTo>
                  <a:cubicBezTo>
                    <a:pt x="760" y="1104"/>
                    <a:pt x="758" y="1106"/>
                    <a:pt x="757" y="1108"/>
                  </a:cubicBezTo>
                  <a:cubicBezTo>
                    <a:pt x="757" y="1108"/>
                    <a:pt x="757" y="1108"/>
                    <a:pt x="757" y="1108"/>
                  </a:cubicBezTo>
                  <a:cubicBezTo>
                    <a:pt x="755" y="1111"/>
                    <a:pt x="754" y="1113"/>
                    <a:pt x="754" y="1115"/>
                  </a:cubicBezTo>
                  <a:cubicBezTo>
                    <a:pt x="754" y="1116"/>
                    <a:pt x="754" y="1117"/>
                    <a:pt x="755" y="1118"/>
                  </a:cubicBezTo>
                  <a:cubicBezTo>
                    <a:pt x="756" y="1119"/>
                    <a:pt x="756" y="1119"/>
                    <a:pt x="756" y="1119"/>
                  </a:cubicBezTo>
                  <a:cubicBezTo>
                    <a:pt x="756" y="1119"/>
                    <a:pt x="756" y="1119"/>
                    <a:pt x="756" y="1119"/>
                  </a:cubicBezTo>
                  <a:cubicBezTo>
                    <a:pt x="756" y="1119"/>
                    <a:pt x="756" y="1119"/>
                    <a:pt x="756" y="1119"/>
                  </a:cubicBezTo>
                  <a:cubicBezTo>
                    <a:pt x="757" y="1120"/>
                    <a:pt x="757" y="1120"/>
                    <a:pt x="757" y="1121"/>
                  </a:cubicBezTo>
                  <a:cubicBezTo>
                    <a:pt x="757" y="1121"/>
                    <a:pt x="758" y="1122"/>
                    <a:pt x="758" y="1122"/>
                  </a:cubicBezTo>
                  <a:cubicBezTo>
                    <a:pt x="758" y="1125"/>
                    <a:pt x="758" y="1125"/>
                    <a:pt x="758" y="1125"/>
                  </a:cubicBezTo>
                  <a:cubicBezTo>
                    <a:pt x="758" y="1126"/>
                    <a:pt x="758" y="1126"/>
                    <a:pt x="758" y="1126"/>
                  </a:cubicBezTo>
                  <a:cubicBezTo>
                    <a:pt x="758" y="1127"/>
                    <a:pt x="758" y="1127"/>
                    <a:pt x="758" y="1127"/>
                  </a:cubicBezTo>
                  <a:cubicBezTo>
                    <a:pt x="757" y="1129"/>
                    <a:pt x="757" y="1130"/>
                    <a:pt x="757" y="1130"/>
                  </a:cubicBezTo>
                  <a:cubicBezTo>
                    <a:pt x="757" y="1130"/>
                    <a:pt x="757" y="1131"/>
                    <a:pt x="756" y="1132"/>
                  </a:cubicBezTo>
                  <a:cubicBezTo>
                    <a:pt x="756" y="1132"/>
                    <a:pt x="756" y="1132"/>
                    <a:pt x="756" y="1132"/>
                  </a:cubicBezTo>
                  <a:cubicBezTo>
                    <a:pt x="756" y="1132"/>
                    <a:pt x="756" y="1132"/>
                    <a:pt x="756" y="1132"/>
                  </a:cubicBezTo>
                  <a:cubicBezTo>
                    <a:pt x="756" y="1133"/>
                    <a:pt x="755" y="1135"/>
                    <a:pt x="753" y="1136"/>
                  </a:cubicBezTo>
                  <a:cubicBezTo>
                    <a:pt x="753" y="1136"/>
                    <a:pt x="753" y="1136"/>
                    <a:pt x="753" y="1136"/>
                  </a:cubicBezTo>
                  <a:cubicBezTo>
                    <a:pt x="753" y="1136"/>
                    <a:pt x="753" y="1136"/>
                    <a:pt x="753" y="1136"/>
                  </a:cubicBezTo>
                  <a:cubicBezTo>
                    <a:pt x="753" y="1136"/>
                    <a:pt x="752" y="1137"/>
                    <a:pt x="751" y="1137"/>
                  </a:cubicBezTo>
                  <a:cubicBezTo>
                    <a:pt x="750" y="1138"/>
                    <a:pt x="749" y="1138"/>
                    <a:pt x="749" y="1138"/>
                  </a:cubicBezTo>
                  <a:cubicBezTo>
                    <a:pt x="748" y="1139"/>
                    <a:pt x="747" y="1139"/>
                    <a:pt x="746" y="1140"/>
                  </a:cubicBezTo>
                  <a:cubicBezTo>
                    <a:pt x="745" y="1141"/>
                    <a:pt x="743" y="1141"/>
                    <a:pt x="743" y="1142"/>
                  </a:cubicBezTo>
                  <a:cubicBezTo>
                    <a:pt x="741" y="1142"/>
                    <a:pt x="741" y="1142"/>
                    <a:pt x="741" y="1142"/>
                  </a:cubicBezTo>
                  <a:cubicBezTo>
                    <a:pt x="739" y="1143"/>
                    <a:pt x="736" y="1144"/>
                    <a:pt x="734" y="1145"/>
                  </a:cubicBezTo>
                  <a:cubicBezTo>
                    <a:pt x="731" y="1146"/>
                    <a:pt x="728" y="1147"/>
                    <a:pt x="727" y="1148"/>
                  </a:cubicBezTo>
                  <a:cubicBezTo>
                    <a:pt x="725" y="1149"/>
                    <a:pt x="723" y="1149"/>
                    <a:pt x="723" y="1149"/>
                  </a:cubicBezTo>
                  <a:cubicBezTo>
                    <a:pt x="720" y="1149"/>
                    <a:pt x="720" y="1149"/>
                    <a:pt x="720" y="1149"/>
                  </a:cubicBezTo>
                  <a:cubicBezTo>
                    <a:pt x="720" y="1149"/>
                    <a:pt x="719" y="1149"/>
                    <a:pt x="718" y="1148"/>
                  </a:cubicBezTo>
                  <a:cubicBezTo>
                    <a:pt x="717" y="1148"/>
                    <a:pt x="716" y="1148"/>
                    <a:pt x="715" y="1148"/>
                  </a:cubicBezTo>
                  <a:cubicBezTo>
                    <a:pt x="715" y="1148"/>
                    <a:pt x="715" y="1148"/>
                    <a:pt x="715" y="1148"/>
                  </a:cubicBezTo>
                  <a:cubicBezTo>
                    <a:pt x="710" y="1148"/>
                    <a:pt x="710" y="1148"/>
                    <a:pt x="710" y="1148"/>
                  </a:cubicBezTo>
                  <a:cubicBezTo>
                    <a:pt x="709" y="1148"/>
                    <a:pt x="708" y="1148"/>
                    <a:pt x="707" y="1147"/>
                  </a:cubicBezTo>
                  <a:cubicBezTo>
                    <a:pt x="706" y="1147"/>
                    <a:pt x="706" y="1147"/>
                    <a:pt x="705" y="1147"/>
                  </a:cubicBezTo>
                  <a:cubicBezTo>
                    <a:pt x="703" y="1147"/>
                    <a:pt x="701" y="1147"/>
                    <a:pt x="701" y="1148"/>
                  </a:cubicBezTo>
                  <a:cubicBezTo>
                    <a:pt x="700" y="1148"/>
                    <a:pt x="700" y="1148"/>
                    <a:pt x="700" y="1148"/>
                  </a:cubicBezTo>
                  <a:cubicBezTo>
                    <a:pt x="700" y="1148"/>
                    <a:pt x="700" y="1148"/>
                    <a:pt x="700" y="1148"/>
                  </a:cubicBezTo>
                  <a:cubicBezTo>
                    <a:pt x="700" y="1148"/>
                    <a:pt x="699" y="1149"/>
                    <a:pt x="699" y="1150"/>
                  </a:cubicBezTo>
                  <a:cubicBezTo>
                    <a:pt x="699" y="1150"/>
                    <a:pt x="698" y="1151"/>
                    <a:pt x="698" y="1151"/>
                  </a:cubicBezTo>
                  <a:cubicBezTo>
                    <a:pt x="698" y="1151"/>
                    <a:pt x="698" y="1151"/>
                    <a:pt x="698" y="1151"/>
                  </a:cubicBezTo>
                  <a:cubicBezTo>
                    <a:pt x="698" y="1152"/>
                    <a:pt x="697" y="1153"/>
                    <a:pt x="696" y="1155"/>
                  </a:cubicBezTo>
                  <a:cubicBezTo>
                    <a:pt x="696" y="1156"/>
                    <a:pt x="695" y="1157"/>
                    <a:pt x="695" y="1158"/>
                  </a:cubicBezTo>
                  <a:cubicBezTo>
                    <a:pt x="694" y="1159"/>
                    <a:pt x="694" y="1159"/>
                    <a:pt x="694" y="1160"/>
                  </a:cubicBezTo>
                  <a:cubicBezTo>
                    <a:pt x="693" y="1162"/>
                    <a:pt x="692" y="1165"/>
                    <a:pt x="692" y="1167"/>
                  </a:cubicBezTo>
                  <a:cubicBezTo>
                    <a:pt x="691" y="1169"/>
                    <a:pt x="689" y="1171"/>
                    <a:pt x="688" y="1172"/>
                  </a:cubicBezTo>
                  <a:cubicBezTo>
                    <a:pt x="686" y="1173"/>
                    <a:pt x="684" y="1175"/>
                    <a:pt x="684" y="1176"/>
                  </a:cubicBezTo>
                  <a:cubicBezTo>
                    <a:pt x="684" y="1176"/>
                    <a:pt x="684" y="1176"/>
                    <a:pt x="684" y="1176"/>
                  </a:cubicBezTo>
                  <a:cubicBezTo>
                    <a:pt x="683" y="1178"/>
                    <a:pt x="683" y="1179"/>
                    <a:pt x="683" y="1179"/>
                  </a:cubicBezTo>
                  <a:cubicBezTo>
                    <a:pt x="682" y="1180"/>
                    <a:pt x="682" y="1180"/>
                    <a:pt x="682" y="1180"/>
                  </a:cubicBezTo>
                  <a:cubicBezTo>
                    <a:pt x="681" y="1181"/>
                    <a:pt x="680" y="1182"/>
                    <a:pt x="680" y="1182"/>
                  </a:cubicBezTo>
                  <a:cubicBezTo>
                    <a:pt x="679" y="1182"/>
                    <a:pt x="679" y="1181"/>
                    <a:pt x="678" y="1181"/>
                  </a:cubicBezTo>
                  <a:cubicBezTo>
                    <a:pt x="678" y="1181"/>
                    <a:pt x="677" y="1181"/>
                    <a:pt x="677" y="1181"/>
                  </a:cubicBezTo>
                  <a:cubicBezTo>
                    <a:pt x="677" y="1181"/>
                    <a:pt x="677" y="1181"/>
                    <a:pt x="677" y="1181"/>
                  </a:cubicBezTo>
                  <a:cubicBezTo>
                    <a:pt x="676" y="1180"/>
                    <a:pt x="675" y="1180"/>
                    <a:pt x="675" y="1180"/>
                  </a:cubicBezTo>
                  <a:cubicBezTo>
                    <a:pt x="674" y="1180"/>
                    <a:pt x="674" y="1180"/>
                    <a:pt x="674" y="1180"/>
                  </a:cubicBezTo>
                  <a:cubicBezTo>
                    <a:pt x="672" y="1181"/>
                    <a:pt x="672" y="1181"/>
                    <a:pt x="672" y="1181"/>
                  </a:cubicBezTo>
                  <a:cubicBezTo>
                    <a:pt x="672" y="1179"/>
                    <a:pt x="672" y="1179"/>
                    <a:pt x="672" y="1179"/>
                  </a:cubicBezTo>
                  <a:cubicBezTo>
                    <a:pt x="672" y="1178"/>
                    <a:pt x="672" y="1177"/>
                    <a:pt x="672" y="1176"/>
                  </a:cubicBezTo>
                  <a:cubicBezTo>
                    <a:pt x="672" y="1176"/>
                    <a:pt x="672" y="1176"/>
                    <a:pt x="671" y="1175"/>
                  </a:cubicBezTo>
                  <a:cubicBezTo>
                    <a:pt x="671" y="1175"/>
                    <a:pt x="671" y="1175"/>
                    <a:pt x="671" y="1175"/>
                  </a:cubicBezTo>
                  <a:cubicBezTo>
                    <a:pt x="671" y="1175"/>
                    <a:pt x="671" y="1175"/>
                    <a:pt x="671" y="1175"/>
                  </a:cubicBezTo>
                  <a:cubicBezTo>
                    <a:pt x="670" y="1174"/>
                    <a:pt x="669" y="1173"/>
                    <a:pt x="669" y="1173"/>
                  </a:cubicBezTo>
                  <a:cubicBezTo>
                    <a:pt x="667" y="1173"/>
                    <a:pt x="664" y="1173"/>
                    <a:pt x="662" y="1174"/>
                  </a:cubicBezTo>
                  <a:cubicBezTo>
                    <a:pt x="659" y="1175"/>
                    <a:pt x="656" y="1176"/>
                    <a:pt x="654" y="1177"/>
                  </a:cubicBezTo>
                  <a:cubicBezTo>
                    <a:pt x="654" y="1177"/>
                    <a:pt x="654" y="1178"/>
                    <a:pt x="653" y="1178"/>
                  </a:cubicBezTo>
                  <a:cubicBezTo>
                    <a:pt x="651" y="1179"/>
                    <a:pt x="650" y="1179"/>
                    <a:pt x="648" y="1181"/>
                  </a:cubicBezTo>
                  <a:cubicBezTo>
                    <a:pt x="646" y="1182"/>
                    <a:pt x="644" y="1184"/>
                    <a:pt x="642" y="1186"/>
                  </a:cubicBezTo>
                  <a:cubicBezTo>
                    <a:pt x="640" y="1189"/>
                    <a:pt x="639" y="1192"/>
                    <a:pt x="639" y="1194"/>
                  </a:cubicBezTo>
                  <a:cubicBezTo>
                    <a:pt x="638" y="1196"/>
                    <a:pt x="637" y="1199"/>
                    <a:pt x="635" y="1200"/>
                  </a:cubicBezTo>
                  <a:cubicBezTo>
                    <a:pt x="634" y="1201"/>
                    <a:pt x="633" y="1203"/>
                    <a:pt x="632" y="1206"/>
                  </a:cubicBezTo>
                  <a:cubicBezTo>
                    <a:pt x="632" y="1207"/>
                    <a:pt x="632" y="1207"/>
                    <a:pt x="632" y="1207"/>
                  </a:cubicBezTo>
                  <a:cubicBezTo>
                    <a:pt x="632" y="1207"/>
                    <a:pt x="632" y="1207"/>
                    <a:pt x="632" y="1207"/>
                  </a:cubicBezTo>
                  <a:cubicBezTo>
                    <a:pt x="632" y="1207"/>
                    <a:pt x="632" y="1209"/>
                    <a:pt x="632" y="1209"/>
                  </a:cubicBezTo>
                  <a:cubicBezTo>
                    <a:pt x="632" y="1210"/>
                    <a:pt x="632" y="1212"/>
                    <a:pt x="632" y="1212"/>
                  </a:cubicBezTo>
                  <a:cubicBezTo>
                    <a:pt x="632" y="1212"/>
                    <a:pt x="632" y="1212"/>
                    <a:pt x="632" y="1212"/>
                  </a:cubicBezTo>
                  <a:cubicBezTo>
                    <a:pt x="631" y="1213"/>
                    <a:pt x="630" y="1216"/>
                    <a:pt x="630" y="1218"/>
                  </a:cubicBezTo>
                  <a:cubicBezTo>
                    <a:pt x="630" y="1225"/>
                    <a:pt x="630" y="1225"/>
                    <a:pt x="630" y="1225"/>
                  </a:cubicBezTo>
                  <a:cubicBezTo>
                    <a:pt x="630" y="1227"/>
                    <a:pt x="630" y="1228"/>
                    <a:pt x="631" y="1230"/>
                  </a:cubicBezTo>
                  <a:cubicBezTo>
                    <a:pt x="631" y="1231"/>
                    <a:pt x="631" y="1232"/>
                    <a:pt x="631" y="1233"/>
                  </a:cubicBezTo>
                  <a:cubicBezTo>
                    <a:pt x="631" y="1233"/>
                    <a:pt x="631" y="1233"/>
                    <a:pt x="631" y="1233"/>
                  </a:cubicBezTo>
                  <a:cubicBezTo>
                    <a:pt x="631" y="1233"/>
                    <a:pt x="631" y="1233"/>
                    <a:pt x="631" y="1233"/>
                  </a:cubicBezTo>
                  <a:cubicBezTo>
                    <a:pt x="632" y="1235"/>
                    <a:pt x="632" y="1236"/>
                    <a:pt x="632" y="1238"/>
                  </a:cubicBezTo>
                  <a:cubicBezTo>
                    <a:pt x="632" y="1239"/>
                    <a:pt x="632" y="1239"/>
                    <a:pt x="632" y="1239"/>
                  </a:cubicBezTo>
                  <a:cubicBezTo>
                    <a:pt x="632" y="1240"/>
                    <a:pt x="632" y="1240"/>
                    <a:pt x="632" y="1240"/>
                  </a:cubicBezTo>
                  <a:cubicBezTo>
                    <a:pt x="633" y="1240"/>
                    <a:pt x="633" y="1240"/>
                    <a:pt x="633" y="1240"/>
                  </a:cubicBezTo>
                  <a:cubicBezTo>
                    <a:pt x="633" y="1240"/>
                    <a:pt x="633" y="1240"/>
                    <a:pt x="633" y="1240"/>
                  </a:cubicBezTo>
                  <a:cubicBezTo>
                    <a:pt x="633" y="1241"/>
                    <a:pt x="633" y="1241"/>
                    <a:pt x="634" y="1242"/>
                  </a:cubicBezTo>
                  <a:cubicBezTo>
                    <a:pt x="634" y="1242"/>
                    <a:pt x="634" y="1242"/>
                    <a:pt x="635" y="1243"/>
                  </a:cubicBezTo>
                  <a:cubicBezTo>
                    <a:pt x="635" y="1244"/>
                    <a:pt x="636" y="1244"/>
                    <a:pt x="635" y="1246"/>
                  </a:cubicBezTo>
                  <a:cubicBezTo>
                    <a:pt x="635" y="1246"/>
                    <a:pt x="635" y="1246"/>
                    <a:pt x="635" y="1246"/>
                  </a:cubicBezTo>
                  <a:cubicBezTo>
                    <a:pt x="635" y="1248"/>
                    <a:pt x="635" y="1248"/>
                    <a:pt x="635" y="1248"/>
                  </a:cubicBezTo>
                  <a:cubicBezTo>
                    <a:pt x="635" y="1248"/>
                    <a:pt x="635" y="1248"/>
                    <a:pt x="635" y="1248"/>
                  </a:cubicBezTo>
                  <a:cubicBezTo>
                    <a:pt x="636" y="1248"/>
                    <a:pt x="636" y="1248"/>
                    <a:pt x="636" y="1248"/>
                  </a:cubicBezTo>
                  <a:cubicBezTo>
                    <a:pt x="636" y="1249"/>
                    <a:pt x="637" y="1250"/>
                    <a:pt x="637" y="1252"/>
                  </a:cubicBezTo>
                  <a:cubicBezTo>
                    <a:pt x="637" y="1252"/>
                    <a:pt x="637" y="1252"/>
                    <a:pt x="637" y="1252"/>
                  </a:cubicBezTo>
                  <a:cubicBezTo>
                    <a:pt x="637" y="1257"/>
                    <a:pt x="637" y="1257"/>
                    <a:pt x="637" y="1257"/>
                  </a:cubicBezTo>
                  <a:cubicBezTo>
                    <a:pt x="637" y="1259"/>
                    <a:pt x="636" y="1260"/>
                    <a:pt x="634" y="1261"/>
                  </a:cubicBezTo>
                  <a:cubicBezTo>
                    <a:pt x="634" y="1261"/>
                    <a:pt x="634" y="1261"/>
                    <a:pt x="634" y="1261"/>
                  </a:cubicBezTo>
                  <a:cubicBezTo>
                    <a:pt x="634" y="1262"/>
                    <a:pt x="634" y="1262"/>
                    <a:pt x="634" y="1262"/>
                  </a:cubicBezTo>
                  <a:cubicBezTo>
                    <a:pt x="633" y="1264"/>
                    <a:pt x="632" y="1265"/>
                    <a:pt x="632" y="1266"/>
                  </a:cubicBezTo>
                  <a:cubicBezTo>
                    <a:pt x="632" y="1267"/>
                    <a:pt x="632" y="1267"/>
                    <a:pt x="632" y="1267"/>
                  </a:cubicBezTo>
                  <a:cubicBezTo>
                    <a:pt x="633" y="1267"/>
                    <a:pt x="633" y="1267"/>
                    <a:pt x="633" y="1267"/>
                  </a:cubicBezTo>
                  <a:cubicBezTo>
                    <a:pt x="633" y="1268"/>
                    <a:pt x="633" y="1268"/>
                    <a:pt x="633" y="1268"/>
                  </a:cubicBezTo>
                  <a:cubicBezTo>
                    <a:pt x="633" y="1268"/>
                    <a:pt x="634" y="1269"/>
                    <a:pt x="634" y="1272"/>
                  </a:cubicBezTo>
                  <a:cubicBezTo>
                    <a:pt x="634" y="1272"/>
                    <a:pt x="634" y="1274"/>
                    <a:pt x="634" y="1275"/>
                  </a:cubicBezTo>
                  <a:cubicBezTo>
                    <a:pt x="635" y="1276"/>
                    <a:pt x="635" y="1277"/>
                    <a:pt x="635" y="1278"/>
                  </a:cubicBezTo>
                  <a:cubicBezTo>
                    <a:pt x="635" y="1278"/>
                    <a:pt x="635" y="1278"/>
                    <a:pt x="635" y="1278"/>
                  </a:cubicBezTo>
                  <a:cubicBezTo>
                    <a:pt x="635" y="1279"/>
                    <a:pt x="635" y="1279"/>
                    <a:pt x="635" y="1279"/>
                  </a:cubicBezTo>
                  <a:cubicBezTo>
                    <a:pt x="636" y="1279"/>
                    <a:pt x="636" y="1280"/>
                    <a:pt x="636" y="1280"/>
                  </a:cubicBezTo>
                  <a:cubicBezTo>
                    <a:pt x="637" y="1281"/>
                    <a:pt x="637" y="1282"/>
                    <a:pt x="638" y="1283"/>
                  </a:cubicBezTo>
                  <a:cubicBezTo>
                    <a:pt x="638" y="1283"/>
                    <a:pt x="638" y="1283"/>
                    <a:pt x="638" y="1283"/>
                  </a:cubicBezTo>
                  <a:cubicBezTo>
                    <a:pt x="638" y="1284"/>
                    <a:pt x="639" y="1286"/>
                    <a:pt x="640" y="1288"/>
                  </a:cubicBezTo>
                  <a:cubicBezTo>
                    <a:pt x="640" y="1288"/>
                    <a:pt x="640" y="1288"/>
                    <a:pt x="640" y="1288"/>
                  </a:cubicBezTo>
                  <a:cubicBezTo>
                    <a:pt x="640" y="1288"/>
                    <a:pt x="640" y="1288"/>
                    <a:pt x="640" y="1288"/>
                  </a:cubicBezTo>
                  <a:cubicBezTo>
                    <a:pt x="640" y="1288"/>
                    <a:pt x="640" y="1289"/>
                    <a:pt x="640" y="1290"/>
                  </a:cubicBezTo>
                  <a:cubicBezTo>
                    <a:pt x="640" y="1290"/>
                    <a:pt x="640" y="1291"/>
                    <a:pt x="640" y="1292"/>
                  </a:cubicBezTo>
                  <a:cubicBezTo>
                    <a:pt x="640" y="1292"/>
                    <a:pt x="640" y="1292"/>
                    <a:pt x="640" y="1292"/>
                  </a:cubicBezTo>
                  <a:cubicBezTo>
                    <a:pt x="640" y="1292"/>
                    <a:pt x="640" y="1292"/>
                    <a:pt x="640" y="1292"/>
                  </a:cubicBezTo>
                  <a:cubicBezTo>
                    <a:pt x="640" y="1293"/>
                    <a:pt x="639" y="1294"/>
                    <a:pt x="639" y="1295"/>
                  </a:cubicBezTo>
                  <a:cubicBezTo>
                    <a:pt x="639" y="1295"/>
                    <a:pt x="639" y="1296"/>
                    <a:pt x="639" y="1296"/>
                  </a:cubicBezTo>
                  <a:cubicBezTo>
                    <a:pt x="639" y="1296"/>
                    <a:pt x="639" y="1297"/>
                    <a:pt x="639" y="1297"/>
                  </a:cubicBezTo>
                  <a:cubicBezTo>
                    <a:pt x="639" y="1298"/>
                    <a:pt x="640" y="1299"/>
                    <a:pt x="640" y="1300"/>
                  </a:cubicBezTo>
                  <a:cubicBezTo>
                    <a:pt x="640" y="1300"/>
                    <a:pt x="640" y="1300"/>
                    <a:pt x="640" y="1300"/>
                  </a:cubicBezTo>
                  <a:cubicBezTo>
                    <a:pt x="640" y="1301"/>
                    <a:pt x="640" y="1301"/>
                    <a:pt x="640" y="1301"/>
                  </a:cubicBezTo>
                  <a:cubicBezTo>
                    <a:pt x="640" y="1301"/>
                    <a:pt x="640" y="1302"/>
                    <a:pt x="640" y="1302"/>
                  </a:cubicBezTo>
                  <a:cubicBezTo>
                    <a:pt x="640" y="1302"/>
                    <a:pt x="640" y="1302"/>
                    <a:pt x="640" y="1302"/>
                  </a:cubicBezTo>
                  <a:cubicBezTo>
                    <a:pt x="640" y="1302"/>
                    <a:pt x="640" y="1302"/>
                    <a:pt x="640" y="1302"/>
                  </a:cubicBezTo>
                  <a:cubicBezTo>
                    <a:pt x="640" y="1302"/>
                    <a:pt x="640" y="1302"/>
                    <a:pt x="640" y="1302"/>
                  </a:cubicBezTo>
                  <a:cubicBezTo>
                    <a:pt x="639" y="1302"/>
                    <a:pt x="639" y="1301"/>
                    <a:pt x="639" y="1301"/>
                  </a:cubicBezTo>
                  <a:cubicBezTo>
                    <a:pt x="638" y="1301"/>
                    <a:pt x="638" y="1301"/>
                    <a:pt x="638" y="1301"/>
                  </a:cubicBezTo>
                  <a:cubicBezTo>
                    <a:pt x="638" y="1300"/>
                    <a:pt x="638" y="1300"/>
                    <a:pt x="638" y="1300"/>
                  </a:cubicBezTo>
                  <a:cubicBezTo>
                    <a:pt x="634" y="1297"/>
                    <a:pt x="634" y="1297"/>
                    <a:pt x="634" y="1297"/>
                  </a:cubicBezTo>
                  <a:cubicBezTo>
                    <a:pt x="633" y="1298"/>
                    <a:pt x="633" y="1298"/>
                    <a:pt x="633" y="1298"/>
                  </a:cubicBezTo>
                  <a:cubicBezTo>
                    <a:pt x="633" y="1299"/>
                    <a:pt x="633" y="1299"/>
                    <a:pt x="633" y="1299"/>
                  </a:cubicBezTo>
                  <a:cubicBezTo>
                    <a:pt x="633" y="1299"/>
                    <a:pt x="633" y="1299"/>
                    <a:pt x="632" y="1299"/>
                  </a:cubicBezTo>
                  <a:cubicBezTo>
                    <a:pt x="632" y="1299"/>
                    <a:pt x="632" y="1299"/>
                    <a:pt x="632" y="1299"/>
                  </a:cubicBezTo>
                  <a:cubicBezTo>
                    <a:pt x="632" y="1299"/>
                    <a:pt x="632" y="1299"/>
                    <a:pt x="632" y="1299"/>
                  </a:cubicBezTo>
                  <a:cubicBezTo>
                    <a:pt x="630" y="1299"/>
                    <a:pt x="630" y="1299"/>
                    <a:pt x="630" y="1299"/>
                  </a:cubicBezTo>
                  <a:cubicBezTo>
                    <a:pt x="630" y="1300"/>
                    <a:pt x="630" y="1300"/>
                    <a:pt x="630" y="1300"/>
                  </a:cubicBezTo>
                  <a:cubicBezTo>
                    <a:pt x="630" y="1301"/>
                    <a:pt x="631" y="1302"/>
                    <a:pt x="632" y="1303"/>
                  </a:cubicBezTo>
                  <a:cubicBezTo>
                    <a:pt x="632" y="1303"/>
                    <a:pt x="632" y="1303"/>
                    <a:pt x="632" y="1303"/>
                  </a:cubicBezTo>
                  <a:cubicBezTo>
                    <a:pt x="633" y="1304"/>
                    <a:pt x="633" y="1304"/>
                    <a:pt x="633" y="1304"/>
                  </a:cubicBezTo>
                  <a:cubicBezTo>
                    <a:pt x="634" y="1304"/>
                    <a:pt x="635" y="1305"/>
                    <a:pt x="636" y="1305"/>
                  </a:cubicBezTo>
                  <a:cubicBezTo>
                    <a:pt x="637" y="1305"/>
                    <a:pt x="638" y="1305"/>
                    <a:pt x="638" y="1306"/>
                  </a:cubicBezTo>
                  <a:cubicBezTo>
                    <a:pt x="639" y="1306"/>
                    <a:pt x="639" y="1306"/>
                    <a:pt x="639" y="1306"/>
                  </a:cubicBezTo>
                  <a:cubicBezTo>
                    <a:pt x="639" y="1306"/>
                    <a:pt x="639" y="1306"/>
                    <a:pt x="639" y="1306"/>
                  </a:cubicBezTo>
                  <a:cubicBezTo>
                    <a:pt x="640" y="1307"/>
                    <a:pt x="641" y="1308"/>
                    <a:pt x="642" y="1309"/>
                  </a:cubicBezTo>
                  <a:cubicBezTo>
                    <a:pt x="643" y="1310"/>
                    <a:pt x="643" y="1310"/>
                    <a:pt x="643" y="1310"/>
                  </a:cubicBezTo>
                  <a:cubicBezTo>
                    <a:pt x="645" y="1312"/>
                    <a:pt x="646" y="1315"/>
                    <a:pt x="645" y="1317"/>
                  </a:cubicBezTo>
                  <a:cubicBezTo>
                    <a:pt x="645" y="1317"/>
                    <a:pt x="645" y="1317"/>
                    <a:pt x="645" y="1317"/>
                  </a:cubicBezTo>
                  <a:cubicBezTo>
                    <a:pt x="645" y="1317"/>
                    <a:pt x="645" y="1317"/>
                    <a:pt x="645" y="1317"/>
                  </a:cubicBezTo>
                  <a:cubicBezTo>
                    <a:pt x="645" y="1319"/>
                    <a:pt x="644" y="1322"/>
                    <a:pt x="643" y="1325"/>
                  </a:cubicBezTo>
                  <a:cubicBezTo>
                    <a:pt x="643" y="1327"/>
                    <a:pt x="642" y="1329"/>
                    <a:pt x="641" y="1331"/>
                  </a:cubicBezTo>
                  <a:cubicBezTo>
                    <a:pt x="641" y="1331"/>
                    <a:pt x="641" y="1331"/>
                    <a:pt x="641" y="1331"/>
                  </a:cubicBezTo>
                  <a:cubicBezTo>
                    <a:pt x="641" y="1338"/>
                    <a:pt x="641" y="1338"/>
                    <a:pt x="641" y="1338"/>
                  </a:cubicBezTo>
                  <a:cubicBezTo>
                    <a:pt x="641" y="1340"/>
                    <a:pt x="641" y="1341"/>
                    <a:pt x="640" y="1343"/>
                  </a:cubicBezTo>
                  <a:cubicBezTo>
                    <a:pt x="640" y="1344"/>
                    <a:pt x="640" y="1345"/>
                    <a:pt x="640" y="1346"/>
                  </a:cubicBezTo>
                  <a:cubicBezTo>
                    <a:pt x="640" y="1346"/>
                    <a:pt x="640" y="1347"/>
                    <a:pt x="640" y="1348"/>
                  </a:cubicBezTo>
                  <a:cubicBezTo>
                    <a:pt x="639" y="1349"/>
                    <a:pt x="639" y="1350"/>
                    <a:pt x="639" y="1350"/>
                  </a:cubicBezTo>
                  <a:cubicBezTo>
                    <a:pt x="639" y="1352"/>
                    <a:pt x="638" y="1353"/>
                    <a:pt x="638" y="1355"/>
                  </a:cubicBezTo>
                  <a:cubicBezTo>
                    <a:pt x="637" y="1356"/>
                    <a:pt x="637" y="1356"/>
                    <a:pt x="637" y="1357"/>
                  </a:cubicBezTo>
                  <a:cubicBezTo>
                    <a:pt x="636" y="1358"/>
                    <a:pt x="636" y="1359"/>
                    <a:pt x="636" y="1360"/>
                  </a:cubicBezTo>
                  <a:cubicBezTo>
                    <a:pt x="635" y="1363"/>
                    <a:pt x="634" y="1365"/>
                    <a:pt x="633" y="1365"/>
                  </a:cubicBezTo>
                  <a:cubicBezTo>
                    <a:pt x="633" y="1366"/>
                    <a:pt x="632" y="1367"/>
                    <a:pt x="631" y="1369"/>
                  </a:cubicBezTo>
                  <a:cubicBezTo>
                    <a:pt x="631" y="1369"/>
                    <a:pt x="631" y="1370"/>
                    <a:pt x="630" y="1371"/>
                  </a:cubicBezTo>
                  <a:cubicBezTo>
                    <a:pt x="630" y="1372"/>
                    <a:pt x="628" y="1375"/>
                    <a:pt x="626" y="1376"/>
                  </a:cubicBezTo>
                  <a:cubicBezTo>
                    <a:pt x="626" y="1376"/>
                    <a:pt x="626" y="1376"/>
                    <a:pt x="626" y="1376"/>
                  </a:cubicBezTo>
                  <a:cubicBezTo>
                    <a:pt x="626" y="1376"/>
                    <a:pt x="626" y="1376"/>
                    <a:pt x="626" y="1376"/>
                  </a:cubicBezTo>
                  <a:cubicBezTo>
                    <a:pt x="625" y="1378"/>
                    <a:pt x="623" y="1380"/>
                    <a:pt x="623" y="1381"/>
                  </a:cubicBezTo>
                  <a:cubicBezTo>
                    <a:pt x="622" y="1381"/>
                    <a:pt x="621" y="1383"/>
                    <a:pt x="621" y="1384"/>
                  </a:cubicBezTo>
                  <a:cubicBezTo>
                    <a:pt x="620" y="1386"/>
                    <a:pt x="620" y="1386"/>
                    <a:pt x="620" y="1386"/>
                  </a:cubicBezTo>
                  <a:cubicBezTo>
                    <a:pt x="621" y="1386"/>
                    <a:pt x="621" y="1386"/>
                    <a:pt x="621" y="1386"/>
                  </a:cubicBezTo>
                  <a:cubicBezTo>
                    <a:pt x="620" y="1389"/>
                    <a:pt x="618" y="1392"/>
                    <a:pt x="617" y="1393"/>
                  </a:cubicBezTo>
                  <a:cubicBezTo>
                    <a:pt x="617" y="1393"/>
                    <a:pt x="617" y="1393"/>
                    <a:pt x="617" y="1393"/>
                  </a:cubicBezTo>
                  <a:cubicBezTo>
                    <a:pt x="616" y="1394"/>
                    <a:pt x="616" y="1394"/>
                    <a:pt x="616" y="1394"/>
                  </a:cubicBezTo>
                  <a:cubicBezTo>
                    <a:pt x="616" y="1395"/>
                    <a:pt x="615" y="1396"/>
                    <a:pt x="615" y="1398"/>
                  </a:cubicBezTo>
                  <a:cubicBezTo>
                    <a:pt x="614" y="1396"/>
                    <a:pt x="614" y="1396"/>
                    <a:pt x="614" y="1396"/>
                  </a:cubicBezTo>
                  <a:cubicBezTo>
                    <a:pt x="614" y="1400"/>
                    <a:pt x="614" y="1400"/>
                    <a:pt x="614" y="1400"/>
                  </a:cubicBezTo>
                  <a:cubicBezTo>
                    <a:pt x="614" y="1402"/>
                    <a:pt x="613" y="1405"/>
                    <a:pt x="612" y="1407"/>
                  </a:cubicBezTo>
                  <a:cubicBezTo>
                    <a:pt x="612" y="1407"/>
                    <a:pt x="611" y="1408"/>
                    <a:pt x="611" y="1410"/>
                  </a:cubicBezTo>
                  <a:cubicBezTo>
                    <a:pt x="611" y="1410"/>
                    <a:pt x="611" y="1411"/>
                    <a:pt x="610" y="1412"/>
                  </a:cubicBezTo>
                  <a:cubicBezTo>
                    <a:pt x="610" y="1413"/>
                    <a:pt x="610" y="1413"/>
                    <a:pt x="610" y="1413"/>
                  </a:cubicBezTo>
                  <a:cubicBezTo>
                    <a:pt x="610" y="1418"/>
                    <a:pt x="610" y="1418"/>
                    <a:pt x="610" y="1418"/>
                  </a:cubicBezTo>
                  <a:cubicBezTo>
                    <a:pt x="611" y="1418"/>
                    <a:pt x="611" y="1418"/>
                    <a:pt x="611" y="1418"/>
                  </a:cubicBezTo>
                  <a:cubicBezTo>
                    <a:pt x="611" y="1419"/>
                    <a:pt x="612" y="1421"/>
                    <a:pt x="612" y="1422"/>
                  </a:cubicBezTo>
                  <a:cubicBezTo>
                    <a:pt x="612" y="1422"/>
                    <a:pt x="612" y="1422"/>
                    <a:pt x="612" y="1422"/>
                  </a:cubicBezTo>
                  <a:cubicBezTo>
                    <a:pt x="612" y="1422"/>
                    <a:pt x="612" y="1422"/>
                    <a:pt x="612" y="1422"/>
                  </a:cubicBezTo>
                  <a:cubicBezTo>
                    <a:pt x="613" y="1423"/>
                    <a:pt x="613" y="1424"/>
                    <a:pt x="613" y="1424"/>
                  </a:cubicBezTo>
                  <a:cubicBezTo>
                    <a:pt x="613" y="1424"/>
                    <a:pt x="613" y="1426"/>
                    <a:pt x="614" y="1428"/>
                  </a:cubicBezTo>
                  <a:cubicBezTo>
                    <a:pt x="614" y="1429"/>
                    <a:pt x="614" y="1430"/>
                    <a:pt x="615" y="1430"/>
                  </a:cubicBezTo>
                  <a:cubicBezTo>
                    <a:pt x="615" y="1431"/>
                    <a:pt x="615" y="1432"/>
                    <a:pt x="615" y="1432"/>
                  </a:cubicBezTo>
                  <a:cubicBezTo>
                    <a:pt x="615" y="1432"/>
                    <a:pt x="615" y="1433"/>
                    <a:pt x="615" y="1433"/>
                  </a:cubicBezTo>
                  <a:cubicBezTo>
                    <a:pt x="616" y="1434"/>
                    <a:pt x="616" y="1435"/>
                    <a:pt x="616" y="1436"/>
                  </a:cubicBezTo>
                  <a:cubicBezTo>
                    <a:pt x="616" y="1444"/>
                    <a:pt x="616" y="1444"/>
                    <a:pt x="616" y="1444"/>
                  </a:cubicBezTo>
                  <a:cubicBezTo>
                    <a:pt x="616" y="1444"/>
                    <a:pt x="616" y="1444"/>
                    <a:pt x="616" y="1444"/>
                  </a:cubicBezTo>
                  <a:cubicBezTo>
                    <a:pt x="617" y="1449"/>
                    <a:pt x="617" y="1449"/>
                    <a:pt x="617" y="1449"/>
                  </a:cubicBezTo>
                  <a:cubicBezTo>
                    <a:pt x="616" y="1449"/>
                    <a:pt x="616" y="1449"/>
                    <a:pt x="616" y="1449"/>
                  </a:cubicBezTo>
                  <a:cubicBezTo>
                    <a:pt x="616" y="1450"/>
                    <a:pt x="616" y="1450"/>
                    <a:pt x="616" y="1450"/>
                  </a:cubicBezTo>
                  <a:cubicBezTo>
                    <a:pt x="616" y="1450"/>
                    <a:pt x="616" y="1450"/>
                    <a:pt x="616" y="1450"/>
                  </a:cubicBezTo>
                  <a:cubicBezTo>
                    <a:pt x="615" y="1451"/>
                    <a:pt x="615" y="1451"/>
                    <a:pt x="615" y="1451"/>
                  </a:cubicBezTo>
                  <a:cubicBezTo>
                    <a:pt x="615" y="1460"/>
                    <a:pt x="615" y="1460"/>
                    <a:pt x="615" y="1460"/>
                  </a:cubicBezTo>
                  <a:cubicBezTo>
                    <a:pt x="615" y="1461"/>
                    <a:pt x="614" y="1463"/>
                    <a:pt x="614" y="1465"/>
                  </a:cubicBezTo>
                  <a:cubicBezTo>
                    <a:pt x="614" y="1466"/>
                    <a:pt x="615" y="1467"/>
                    <a:pt x="615" y="1468"/>
                  </a:cubicBezTo>
                  <a:cubicBezTo>
                    <a:pt x="615" y="1469"/>
                    <a:pt x="615" y="1470"/>
                    <a:pt x="615" y="1470"/>
                  </a:cubicBezTo>
                  <a:cubicBezTo>
                    <a:pt x="615" y="1471"/>
                    <a:pt x="616" y="1472"/>
                    <a:pt x="616" y="1473"/>
                  </a:cubicBezTo>
                  <a:cubicBezTo>
                    <a:pt x="616" y="1474"/>
                    <a:pt x="616" y="1475"/>
                    <a:pt x="616" y="1475"/>
                  </a:cubicBezTo>
                  <a:cubicBezTo>
                    <a:pt x="616" y="1481"/>
                    <a:pt x="616" y="1481"/>
                    <a:pt x="616" y="1481"/>
                  </a:cubicBezTo>
                  <a:cubicBezTo>
                    <a:pt x="616" y="1483"/>
                    <a:pt x="615" y="1485"/>
                    <a:pt x="615" y="1486"/>
                  </a:cubicBezTo>
                  <a:cubicBezTo>
                    <a:pt x="615" y="1486"/>
                    <a:pt x="615" y="1486"/>
                    <a:pt x="615" y="1486"/>
                  </a:cubicBezTo>
                  <a:cubicBezTo>
                    <a:pt x="614" y="1487"/>
                    <a:pt x="613" y="1487"/>
                    <a:pt x="612" y="1487"/>
                  </a:cubicBezTo>
                  <a:cubicBezTo>
                    <a:pt x="612" y="1487"/>
                    <a:pt x="611" y="1487"/>
                    <a:pt x="610" y="1486"/>
                  </a:cubicBezTo>
                  <a:cubicBezTo>
                    <a:pt x="610" y="1486"/>
                    <a:pt x="610" y="1486"/>
                    <a:pt x="610" y="1486"/>
                  </a:cubicBezTo>
                  <a:cubicBezTo>
                    <a:pt x="610" y="1485"/>
                    <a:pt x="610" y="1485"/>
                    <a:pt x="610" y="1485"/>
                  </a:cubicBezTo>
                  <a:cubicBezTo>
                    <a:pt x="609" y="1485"/>
                    <a:pt x="609" y="1485"/>
                    <a:pt x="609" y="1485"/>
                  </a:cubicBezTo>
                  <a:cubicBezTo>
                    <a:pt x="608" y="1485"/>
                    <a:pt x="608" y="1485"/>
                    <a:pt x="608" y="1485"/>
                  </a:cubicBezTo>
                  <a:cubicBezTo>
                    <a:pt x="603" y="1485"/>
                    <a:pt x="603" y="1485"/>
                    <a:pt x="603" y="1485"/>
                  </a:cubicBezTo>
                  <a:cubicBezTo>
                    <a:pt x="605" y="1487"/>
                    <a:pt x="605" y="1487"/>
                    <a:pt x="605" y="1487"/>
                  </a:cubicBezTo>
                  <a:cubicBezTo>
                    <a:pt x="606" y="1487"/>
                    <a:pt x="606" y="1487"/>
                    <a:pt x="606" y="1488"/>
                  </a:cubicBezTo>
                  <a:cubicBezTo>
                    <a:pt x="605" y="1488"/>
                    <a:pt x="605" y="1488"/>
                    <a:pt x="605" y="1488"/>
                  </a:cubicBezTo>
                  <a:cubicBezTo>
                    <a:pt x="604" y="1488"/>
                    <a:pt x="604" y="1488"/>
                    <a:pt x="604" y="1488"/>
                  </a:cubicBezTo>
                  <a:cubicBezTo>
                    <a:pt x="603" y="1488"/>
                    <a:pt x="602" y="1488"/>
                    <a:pt x="601" y="1487"/>
                  </a:cubicBezTo>
                  <a:cubicBezTo>
                    <a:pt x="601" y="1487"/>
                    <a:pt x="601" y="1487"/>
                    <a:pt x="601" y="1487"/>
                  </a:cubicBezTo>
                  <a:cubicBezTo>
                    <a:pt x="601" y="1487"/>
                    <a:pt x="601" y="1487"/>
                    <a:pt x="601" y="1487"/>
                  </a:cubicBezTo>
                  <a:cubicBezTo>
                    <a:pt x="600" y="1486"/>
                    <a:pt x="599" y="1486"/>
                    <a:pt x="598" y="1485"/>
                  </a:cubicBezTo>
                  <a:cubicBezTo>
                    <a:pt x="598" y="1485"/>
                    <a:pt x="598" y="1485"/>
                    <a:pt x="598" y="1485"/>
                  </a:cubicBezTo>
                  <a:cubicBezTo>
                    <a:pt x="597" y="1485"/>
                    <a:pt x="597" y="1485"/>
                    <a:pt x="597" y="1485"/>
                  </a:cubicBezTo>
                  <a:cubicBezTo>
                    <a:pt x="597" y="1484"/>
                    <a:pt x="596" y="1484"/>
                    <a:pt x="596" y="1484"/>
                  </a:cubicBezTo>
                  <a:cubicBezTo>
                    <a:pt x="595" y="1483"/>
                    <a:pt x="595" y="1483"/>
                    <a:pt x="595" y="1483"/>
                  </a:cubicBezTo>
                  <a:cubicBezTo>
                    <a:pt x="594" y="1484"/>
                    <a:pt x="594" y="1484"/>
                    <a:pt x="594" y="1484"/>
                  </a:cubicBezTo>
                  <a:cubicBezTo>
                    <a:pt x="593" y="1485"/>
                    <a:pt x="593" y="1485"/>
                    <a:pt x="591" y="1485"/>
                  </a:cubicBezTo>
                  <a:cubicBezTo>
                    <a:pt x="589" y="1485"/>
                    <a:pt x="588" y="1485"/>
                    <a:pt x="587" y="1486"/>
                  </a:cubicBezTo>
                  <a:cubicBezTo>
                    <a:pt x="585" y="1486"/>
                    <a:pt x="584" y="1487"/>
                    <a:pt x="584" y="1488"/>
                  </a:cubicBezTo>
                  <a:cubicBezTo>
                    <a:pt x="583" y="1488"/>
                    <a:pt x="583" y="1488"/>
                    <a:pt x="583" y="1488"/>
                  </a:cubicBezTo>
                  <a:cubicBezTo>
                    <a:pt x="583" y="1489"/>
                    <a:pt x="583" y="1489"/>
                    <a:pt x="583" y="1489"/>
                  </a:cubicBezTo>
                  <a:cubicBezTo>
                    <a:pt x="583" y="1490"/>
                    <a:pt x="582" y="1492"/>
                    <a:pt x="581" y="1493"/>
                  </a:cubicBezTo>
                  <a:cubicBezTo>
                    <a:pt x="581" y="1493"/>
                    <a:pt x="581" y="1493"/>
                    <a:pt x="581" y="1493"/>
                  </a:cubicBezTo>
                  <a:cubicBezTo>
                    <a:pt x="581" y="1493"/>
                    <a:pt x="581" y="1493"/>
                    <a:pt x="581" y="1493"/>
                  </a:cubicBezTo>
                  <a:cubicBezTo>
                    <a:pt x="581" y="1494"/>
                    <a:pt x="581" y="1494"/>
                    <a:pt x="580" y="1494"/>
                  </a:cubicBezTo>
                  <a:cubicBezTo>
                    <a:pt x="580" y="1495"/>
                    <a:pt x="580" y="1496"/>
                    <a:pt x="580" y="1496"/>
                  </a:cubicBezTo>
                  <a:cubicBezTo>
                    <a:pt x="580" y="1498"/>
                    <a:pt x="580" y="1500"/>
                    <a:pt x="579" y="1501"/>
                  </a:cubicBezTo>
                  <a:cubicBezTo>
                    <a:pt x="579" y="1502"/>
                    <a:pt x="579" y="1502"/>
                    <a:pt x="578" y="1503"/>
                  </a:cubicBezTo>
                  <a:cubicBezTo>
                    <a:pt x="578" y="1505"/>
                    <a:pt x="577" y="1506"/>
                    <a:pt x="577" y="1506"/>
                  </a:cubicBezTo>
                  <a:cubicBezTo>
                    <a:pt x="576" y="1507"/>
                    <a:pt x="576" y="1507"/>
                    <a:pt x="576" y="1507"/>
                  </a:cubicBezTo>
                  <a:cubicBezTo>
                    <a:pt x="576" y="1507"/>
                    <a:pt x="576" y="1507"/>
                    <a:pt x="576" y="1507"/>
                  </a:cubicBezTo>
                  <a:cubicBezTo>
                    <a:pt x="576" y="1508"/>
                    <a:pt x="574" y="1510"/>
                    <a:pt x="572" y="1512"/>
                  </a:cubicBezTo>
                  <a:cubicBezTo>
                    <a:pt x="572" y="1512"/>
                    <a:pt x="572" y="1512"/>
                    <a:pt x="572" y="1512"/>
                  </a:cubicBezTo>
                  <a:cubicBezTo>
                    <a:pt x="572" y="1512"/>
                    <a:pt x="572" y="1512"/>
                    <a:pt x="572" y="1512"/>
                  </a:cubicBezTo>
                  <a:cubicBezTo>
                    <a:pt x="571" y="1513"/>
                    <a:pt x="570" y="1516"/>
                    <a:pt x="568" y="1518"/>
                  </a:cubicBezTo>
                  <a:cubicBezTo>
                    <a:pt x="566" y="1519"/>
                    <a:pt x="564" y="1521"/>
                    <a:pt x="564" y="1523"/>
                  </a:cubicBezTo>
                  <a:cubicBezTo>
                    <a:pt x="564" y="1523"/>
                    <a:pt x="563" y="1524"/>
                    <a:pt x="562" y="1526"/>
                  </a:cubicBezTo>
                  <a:cubicBezTo>
                    <a:pt x="562" y="1527"/>
                    <a:pt x="562" y="1527"/>
                    <a:pt x="562" y="1528"/>
                  </a:cubicBezTo>
                  <a:cubicBezTo>
                    <a:pt x="561" y="1530"/>
                    <a:pt x="560" y="1532"/>
                    <a:pt x="560" y="1534"/>
                  </a:cubicBezTo>
                  <a:cubicBezTo>
                    <a:pt x="560" y="1535"/>
                    <a:pt x="561" y="1537"/>
                    <a:pt x="562" y="1538"/>
                  </a:cubicBezTo>
                  <a:cubicBezTo>
                    <a:pt x="563" y="1538"/>
                    <a:pt x="563" y="1538"/>
                    <a:pt x="563" y="1538"/>
                  </a:cubicBezTo>
                  <a:cubicBezTo>
                    <a:pt x="563" y="1538"/>
                    <a:pt x="563" y="1538"/>
                    <a:pt x="563" y="1538"/>
                  </a:cubicBezTo>
                  <a:cubicBezTo>
                    <a:pt x="563" y="1538"/>
                    <a:pt x="564" y="1539"/>
                    <a:pt x="566" y="1540"/>
                  </a:cubicBezTo>
                  <a:cubicBezTo>
                    <a:pt x="567" y="1540"/>
                    <a:pt x="567" y="1540"/>
                    <a:pt x="568" y="1541"/>
                  </a:cubicBezTo>
                  <a:cubicBezTo>
                    <a:pt x="570" y="1541"/>
                    <a:pt x="572" y="1542"/>
                    <a:pt x="574" y="1542"/>
                  </a:cubicBezTo>
                  <a:cubicBezTo>
                    <a:pt x="581" y="1542"/>
                    <a:pt x="581" y="1542"/>
                    <a:pt x="581" y="1542"/>
                  </a:cubicBezTo>
                  <a:cubicBezTo>
                    <a:pt x="583" y="1542"/>
                    <a:pt x="584" y="1542"/>
                    <a:pt x="585" y="1543"/>
                  </a:cubicBezTo>
                  <a:cubicBezTo>
                    <a:pt x="587" y="1543"/>
                    <a:pt x="587" y="1543"/>
                    <a:pt x="587" y="1543"/>
                  </a:cubicBezTo>
                  <a:cubicBezTo>
                    <a:pt x="586" y="1544"/>
                    <a:pt x="586" y="1544"/>
                    <a:pt x="586" y="1544"/>
                  </a:cubicBezTo>
                  <a:cubicBezTo>
                    <a:pt x="586" y="1544"/>
                    <a:pt x="586" y="1544"/>
                    <a:pt x="586" y="1544"/>
                  </a:cubicBezTo>
                  <a:cubicBezTo>
                    <a:pt x="586" y="1544"/>
                    <a:pt x="586" y="1544"/>
                    <a:pt x="586" y="1544"/>
                  </a:cubicBezTo>
                  <a:cubicBezTo>
                    <a:pt x="587" y="1545"/>
                    <a:pt x="588" y="1546"/>
                    <a:pt x="589" y="1547"/>
                  </a:cubicBezTo>
                  <a:cubicBezTo>
                    <a:pt x="589" y="1547"/>
                    <a:pt x="589" y="1547"/>
                    <a:pt x="589" y="1547"/>
                  </a:cubicBezTo>
                  <a:cubicBezTo>
                    <a:pt x="589" y="1547"/>
                    <a:pt x="589" y="1547"/>
                    <a:pt x="589" y="1547"/>
                  </a:cubicBezTo>
                  <a:cubicBezTo>
                    <a:pt x="589" y="1548"/>
                    <a:pt x="590" y="1549"/>
                    <a:pt x="590" y="1550"/>
                  </a:cubicBezTo>
                  <a:cubicBezTo>
                    <a:pt x="590" y="1552"/>
                    <a:pt x="590" y="1552"/>
                    <a:pt x="590" y="1552"/>
                  </a:cubicBezTo>
                  <a:cubicBezTo>
                    <a:pt x="589" y="1552"/>
                    <a:pt x="588" y="1551"/>
                    <a:pt x="587" y="1550"/>
                  </a:cubicBezTo>
                  <a:cubicBezTo>
                    <a:pt x="587" y="1550"/>
                    <a:pt x="587" y="1550"/>
                    <a:pt x="587" y="1550"/>
                  </a:cubicBezTo>
                  <a:cubicBezTo>
                    <a:pt x="586" y="1550"/>
                    <a:pt x="586" y="1550"/>
                    <a:pt x="586" y="1550"/>
                  </a:cubicBezTo>
                  <a:cubicBezTo>
                    <a:pt x="586" y="1550"/>
                    <a:pt x="585" y="1549"/>
                    <a:pt x="585" y="1549"/>
                  </a:cubicBezTo>
                  <a:cubicBezTo>
                    <a:pt x="584" y="1549"/>
                    <a:pt x="583" y="1548"/>
                    <a:pt x="582" y="1548"/>
                  </a:cubicBezTo>
                  <a:cubicBezTo>
                    <a:pt x="581" y="1548"/>
                    <a:pt x="581" y="1548"/>
                    <a:pt x="581" y="1548"/>
                  </a:cubicBezTo>
                  <a:cubicBezTo>
                    <a:pt x="581" y="1548"/>
                    <a:pt x="581" y="1548"/>
                    <a:pt x="581" y="1548"/>
                  </a:cubicBezTo>
                  <a:cubicBezTo>
                    <a:pt x="581" y="1547"/>
                    <a:pt x="578" y="1546"/>
                    <a:pt x="576" y="1546"/>
                  </a:cubicBezTo>
                  <a:cubicBezTo>
                    <a:pt x="575" y="1546"/>
                    <a:pt x="573" y="1546"/>
                    <a:pt x="571" y="1546"/>
                  </a:cubicBezTo>
                  <a:cubicBezTo>
                    <a:pt x="570" y="1546"/>
                    <a:pt x="560" y="1546"/>
                    <a:pt x="560" y="1546"/>
                  </a:cubicBezTo>
                  <a:cubicBezTo>
                    <a:pt x="560" y="1546"/>
                    <a:pt x="560" y="1546"/>
                    <a:pt x="560" y="1546"/>
                  </a:cubicBezTo>
                  <a:cubicBezTo>
                    <a:pt x="560" y="1546"/>
                    <a:pt x="560" y="1546"/>
                    <a:pt x="560" y="1546"/>
                  </a:cubicBezTo>
                  <a:cubicBezTo>
                    <a:pt x="559" y="1546"/>
                    <a:pt x="557" y="1547"/>
                    <a:pt x="555" y="1547"/>
                  </a:cubicBezTo>
                  <a:cubicBezTo>
                    <a:pt x="553" y="1548"/>
                    <a:pt x="552" y="1548"/>
                    <a:pt x="550" y="1549"/>
                  </a:cubicBezTo>
                  <a:cubicBezTo>
                    <a:pt x="550" y="1549"/>
                    <a:pt x="549" y="1549"/>
                    <a:pt x="548" y="1549"/>
                  </a:cubicBezTo>
                  <a:cubicBezTo>
                    <a:pt x="545" y="1550"/>
                    <a:pt x="544" y="1551"/>
                    <a:pt x="543" y="1551"/>
                  </a:cubicBezTo>
                  <a:cubicBezTo>
                    <a:pt x="542" y="1552"/>
                    <a:pt x="541" y="1552"/>
                    <a:pt x="540" y="1553"/>
                  </a:cubicBezTo>
                  <a:cubicBezTo>
                    <a:pt x="539" y="1553"/>
                    <a:pt x="538" y="1554"/>
                    <a:pt x="537" y="1554"/>
                  </a:cubicBezTo>
                  <a:cubicBezTo>
                    <a:pt x="535" y="1554"/>
                    <a:pt x="531" y="1555"/>
                    <a:pt x="528" y="1556"/>
                  </a:cubicBezTo>
                  <a:cubicBezTo>
                    <a:pt x="526" y="1557"/>
                    <a:pt x="523" y="1558"/>
                    <a:pt x="521" y="1560"/>
                  </a:cubicBezTo>
                  <a:cubicBezTo>
                    <a:pt x="520" y="1561"/>
                    <a:pt x="519" y="1562"/>
                    <a:pt x="518" y="1564"/>
                  </a:cubicBezTo>
                  <a:cubicBezTo>
                    <a:pt x="517" y="1565"/>
                    <a:pt x="516" y="1566"/>
                    <a:pt x="516" y="1567"/>
                  </a:cubicBezTo>
                  <a:cubicBezTo>
                    <a:pt x="515" y="1567"/>
                    <a:pt x="515" y="1567"/>
                    <a:pt x="515" y="1567"/>
                  </a:cubicBezTo>
                  <a:cubicBezTo>
                    <a:pt x="515" y="1568"/>
                    <a:pt x="515" y="1568"/>
                    <a:pt x="515" y="1568"/>
                  </a:cubicBezTo>
                  <a:cubicBezTo>
                    <a:pt x="515" y="1568"/>
                    <a:pt x="515" y="1570"/>
                    <a:pt x="515" y="1572"/>
                  </a:cubicBezTo>
                  <a:cubicBezTo>
                    <a:pt x="515" y="1572"/>
                    <a:pt x="515" y="1572"/>
                    <a:pt x="515" y="1572"/>
                  </a:cubicBezTo>
                  <a:cubicBezTo>
                    <a:pt x="515" y="1572"/>
                    <a:pt x="515" y="1572"/>
                    <a:pt x="515" y="1572"/>
                  </a:cubicBezTo>
                  <a:cubicBezTo>
                    <a:pt x="515" y="1573"/>
                    <a:pt x="515" y="1575"/>
                    <a:pt x="513" y="1577"/>
                  </a:cubicBezTo>
                  <a:cubicBezTo>
                    <a:pt x="512" y="1578"/>
                    <a:pt x="511" y="1579"/>
                    <a:pt x="511" y="1580"/>
                  </a:cubicBezTo>
                  <a:cubicBezTo>
                    <a:pt x="511" y="1580"/>
                    <a:pt x="511" y="1580"/>
                    <a:pt x="511" y="1580"/>
                  </a:cubicBezTo>
                  <a:cubicBezTo>
                    <a:pt x="511" y="1581"/>
                    <a:pt x="511" y="1581"/>
                    <a:pt x="511" y="1581"/>
                  </a:cubicBezTo>
                  <a:cubicBezTo>
                    <a:pt x="512" y="1582"/>
                    <a:pt x="512" y="1584"/>
                    <a:pt x="512" y="1586"/>
                  </a:cubicBezTo>
                  <a:cubicBezTo>
                    <a:pt x="512" y="1588"/>
                    <a:pt x="511" y="1591"/>
                    <a:pt x="510" y="1593"/>
                  </a:cubicBezTo>
                  <a:cubicBezTo>
                    <a:pt x="508" y="1595"/>
                    <a:pt x="505" y="1596"/>
                    <a:pt x="503" y="1597"/>
                  </a:cubicBezTo>
                  <a:cubicBezTo>
                    <a:pt x="503" y="1597"/>
                    <a:pt x="503" y="1597"/>
                    <a:pt x="503" y="1597"/>
                  </a:cubicBezTo>
                  <a:cubicBezTo>
                    <a:pt x="503" y="1597"/>
                    <a:pt x="503" y="1597"/>
                    <a:pt x="503" y="1597"/>
                  </a:cubicBezTo>
                  <a:cubicBezTo>
                    <a:pt x="503" y="1598"/>
                    <a:pt x="501" y="1599"/>
                    <a:pt x="500" y="1599"/>
                  </a:cubicBezTo>
                  <a:cubicBezTo>
                    <a:pt x="499" y="1600"/>
                    <a:pt x="497" y="1601"/>
                    <a:pt x="496" y="1602"/>
                  </a:cubicBezTo>
                  <a:cubicBezTo>
                    <a:pt x="493" y="1604"/>
                    <a:pt x="491" y="1605"/>
                    <a:pt x="490" y="1606"/>
                  </a:cubicBezTo>
                  <a:cubicBezTo>
                    <a:pt x="489" y="1606"/>
                    <a:pt x="488" y="1607"/>
                    <a:pt x="487" y="1607"/>
                  </a:cubicBezTo>
                  <a:cubicBezTo>
                    <a:pt x="486" y="1608"/>
                    <a:pt x="485" y="1608"/>
                    <a:pt x="484" y="1609"/>
                  </a:cubicBezTo>
                  <a:cubicBezTo>
                    <a:pt x="482" y="1609"/>
                    <a:pt x="481" y="1609"/>
                    <a:pt x="479" y="1610"/>
                  </a:cubicBezTo>
                  <a:cubicBezTo>
                    <a:pt x="479" y="1610"/>
                    <a:pt x="479" y="1610"/>
                    <a:pt x="479" y="1610"/>
                  </a:cubicBezTo>
                  <a:cubicBezTo>
                    <a:pt x="478" y="1611"/>
                    <a:pt x="478" y="1611"/>
                    <a:pt x="478" y="1611"/>
                  </a:cubicBezTo>
                  <a:cubicBezTo>
                    <a:pt x="477" y="1612"/>
                    <a:pt x="475" y="1612"/>
                    <a:pt x="472" y="1612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58" name="Freeform 4">
              <a:extLst>
                <a:ext uri="{FF2B5EF4-FFF2-40B4-BE49-F238E27FC236}">
                  <a16:creationId xmlns:a16="http://schemas.microsoft.com/office/drawing/2014/main" id="{634F9F2C-2BB8-4562-8886-571AEE2A4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6404" y="1912754"/>
              <a:ext cx="41321" cy="39790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4" y="6"/>
                </a:cxn>
                <a:cxn ang="0">
                  <a:pos x="2" y="10"/>
                </a:cxn>
                <a:cxn ang="0">
                  <a:pos x="1" y="14"/>
                </a:cxn>
                <a:cxn ang="0">
                  <a:pos x="1" y="18"/>
                </a:cxn>
                <a:cxn ang="0">
                  <a:pos x="7" y="20"/>
                </a:cxn>
                <a:cxn ang="0">
                  <a:pos x="14" y="22"/>
                </a:cxn>
                <a:cxn ang="0">
                  <a:pos x="20" y="20"/>
                </a:cxn>
                <a:cxn ang="0">
                  <a:pos x="23" y="18"/>
                </a:cxn>
                <a:cxn ang="0">
                  <a:pos x="23" y="13"/>
                </a:cxn>
                <a:cxn ang="0">
                  <a:pos x="22" y="4"/>
                </a:cxn>
                <a:cxn ang="0">
                  <a:pos x="20" y="2"/>
                </a:cxn>
                <a:cxn ang="0">
                  <a:pos x="15" y="1"/>
                </a:cxn>
                <a:cxn ang="0">
                  <a:pos x="8" y="1"/>
                </a:cxn>
              </a:cxnLst>
              <a:rect l="0" t="0" r="r" b="b"/>
              <a:pathLst>
                <a:path w="23" h="22">
                  <a:moveTo>
                    <a:pt x="8" y="1"/>
                  </a:moveTo>
                  <a:cubicBezTo>
                    <a:pt x="7" y="2"/>
                    <a:pt x="5" y="4"/>
                    <a:pt x="4" y="6"/>
                  </a:cubicBezTo>
                  <a:cubicBezTo>
                    <a:pt x="4" y="6"/>
                    <a:pt x="3" y="9"/>
                    <a:pt x="2" y="10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0" y="16"/>
                    <a:pt x="0" y="18"/>
                    <a:pt x="1" y="18"/>
                  </a:cubicBezTo>
                  <a:cubicBezTo>
                    <a:pt x="2" y="19"/>
                    <a:pt x="4" y="20"/>
                    <a:pt x="7" y="20"/>
                  </a:cubicBezTo>
                  <a:cubicBezTo>
                    <a:pt x="9" y="21"/>
                    <a:pt x="12" y="22"/>
                    <a:pt x="14" y="22"/>
                  </a:cubicBezTo>
                  <a:cubicBezTo>
                    <a:pt x="17" y="22"/>
                    <a:pt x="20" y="21"/>
                    <a:pt x="20" y="20"/>
                  </a:cubicBezTo>
                  <a:cubicBezTo>
                    <a:pt x="22" y="19"/>
                    <a:pt x="23" y="18"/>
                    <a:pt x="23" y="18"/>
                  </a:cubicBezTo>
                  <a:cubicBezTo>
                    <a:pt x="23" y="18"/>
                    <a:pt x="23" y="15"/>
                    <a:pt x="23" y="13"/>
                  </a:cubicBezTo>
                  <a:cubicBezTo>
                    <a:pt x="23" y="9"/>
                    <a:pt x="23" y="6"/>
                    <a:pt x="22" y="4"/>
                  </a:cubicBezTo>
                  <a:cubicBezTo>
                    <a:pt x="21" y="3"/>
                    <a:pt x="20" y="2"/>
                    <a:pt x="20" y="2"/>
                  </a:cubicBezTo>
                  <a:cubicBezTo>
                    <a:pt x="20" y="2"/>
                    <a:pt x="18" y="1"/>
                    <a:pt x="15" y="1"/>
                  </a:cubicBezTo>
                  <a:cubicBezTo>
                    <a:pt x="12" y="0"/>
                    <a:pt x="9" y="0"/>
                    <a:pt x="8" y="1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59" name="Freeform 5">
              <a:extLst>
                <a:ext uri="{FF2B5EF4-FFF2-40B4-BE49-F238E27FC236}">
                  <a16:creationId xmlns:a16="http://schemas.microsoft.com/office/drawing/2014/main" id="{18F78FEC-B58A-442A-A8F7-2ED63F2DC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8132" y="2945012"/>
              <a:ext cx="460651" cy="690213"/>
            </a:xfrm>
            <a:custGeom>
              <a:avLst/>
              <a:gdLst/>
              <a:ahLst/>
              <a:cxnLst>
                <a:cxn ang="0">
                  <a:pos x="62" y="325"/>
                </a:cxn>
                <a:cxn ang="0">
                  <a:pos x="74" y="345"/>
                </a:cxn>
                <a:cxn ang="0">
                  <a:pos x="100" y="362"/>
                </a:cxn>
                <a:cxn ang="0">
                  <a:pos x="116" y="369"/>
                </a:cxn>
                <a:cxn ang="0">
                  <a:pos x="135" y="377"/>
                </a:cxn>
                <a:cxn ang="0">
                  <a:pos x="157" y="371"/>
                </a:cxn>
                <a:cxn ang="0">
                  <a:pos x="187" y="368"/>
                </a:cxn>
                <a:cxn ang="0">
                  <a:pos x="204" y="353"/>
                </a:cxn>
                <a:cxn ang="0">
                  <a:pos x="189" y="346"/>
                </a:cxn>
                <a:cxn ang="0">
                  <a:pos x="198" y="323"/>
                </a:cxn>
                <a:cxn ang="0">
                  <a:pos x="218" y="314"/>
                </a:cxn>
                <a:cxn ang="0">
                  <a:pos x="238" y="316"/>
                </a:cxn>
                <a:cxn ang="0">
                  <a:pos x="248" y="307"/>
                </a:cxn>
                <a:cxn ang="0">
                  <a:pos x="251" y="286"/>
                </a:cxn>
                <a:cxn ang="0">
                  <a:pos x="240" y="271"/>
                </a:cxn>
                <a:cxn ang="0">
                  <a:pos x="223" y="256"/>
                </a:cxn>
                <a:cxn ang="0">
                  <a:pos x="206" y="260"/>
                </a:cxn>
                <a:cxn ang="0">
                  <a:pos x="189" y="260"/>
                </a:cxn>
                <a:cxn ang="0">
                  <a:pos x="167" y="261"/>
                </a:cxn>
                <a:cxn ang="0">
                  <a:pos x="161" y="246"/>
                </a:cxn>
                <a:cxn ang="0">
                  <a:pos x="173" y="247"/>
                </a:cxn>
                <a:cxn ang="0">
                  <a:pos x="186" y="243"/>
                </a:cxn>
                <a:cxn ang="0">
                  <a:pos x="183" y="232"/>
                </a:cxn>
                <a:cxn ang="0">
                  <a:pos x="160" y="230"/>
                </a:cxn>
                <a:cxn ang="0">
                  <a:pos x="152" y="209"/>
                </a:cxn>
                <a:cxn ang="0">
                  <a:pos x="156" y="190"/>
                </a:cxn>
                <a:cxn ang="0">
                  <a:pos x="174" y="178"/>
                </a:cxn>
                <a:cxn ang="0">
                  <a:pos x="172" y="155"/>
                </a:cxn>
                <a:cxn ang="0">
                  <a:pos x="184" y="141"/>
                </a:cxn>
                <a:cxn ang="0">
                  <a:pos x="196" y="124"/>
                </a:cxn>
                <a:cxn ang="0">
                  <a:pos x="193" y="100"/>
                </a:cxn>
                <a:cxn ang="0">
                  <a:pos x="194" y="68"/>
                </a:cxn>
                <a:cxn ang="0">
                  <a:pos x="202" y="50"/>
                </a:cxn>
                <a:cxn ang="0">
                  <a:pos x="207" y="29"/>
                </a:cxn>
                <a:cxn ang="0">
                  <a:pos x="199" y="10"/>
                </a:cxn>
                <a:cxn ang="0">
                  <a:pos x="184" y="7"/>
                </a:cxn>
                <a:cxn ang="0">
                  <a:pos x="166" y="27"/>
                </a:cxn>
                <a:cxn ang="0">
                  <a:pos x="154" y="39"/>
                </a:cxn>
                <a:cxn ang="0">
                  <a:pos x="134" y="52"/>
                </a:cxn>
                <a:cxn ang="0">
                  <a:pos x="114" y="62"/>
                </a:cxn>
                <a:cxn ang="0">
                  <a:pos x="91" y="61"/>
                </a:cxn>
                <a:cxn ang="0">
                  <a:pos x="89" y="82"/>
                </a:cxn>
                <a:cxn ang="0">
                  <a:pos x="64" y="85"/>
                </a:cxn>
                <a:cxn ang="0">
                  <a:pos x="43" y="96"/>
                </a:cxn>
                <a:cxn ang="0">
                  <a:pos x="17" y="109"/>
                </a:cxn>
                <a:cxn ang="0">
                  <a:pos x="23" y="136"/>
                </a:cxn>
                <a:cxn ang="0">
                  <a:pos x="9" y="148"/>
                </a:cxn>
                <a:cxn ang="0">
                  <a:pos x="13" y="169"/>
                </a:cxn>
                <a:cxn ang="0">
                  <a:pos x="3" y="194"/>
                </a:cxn>
                <a:cxn ang="0">
                  <a:pos x="3" y="205"/>
                </a:cxn>
                <a:cxn ang="0">
                  <a:pos x="13" y="218"/>
                </a:cxn>
                <a:cxn ang="0">
                  <a:pos x="19" y="245"/>
                </a:cxn>
                <a:cxn ang="0">
                  <a:pos x="27" y="266"/>
                </a:cxn>
                <a:cxn ang="0">
                  <a:pos x="28" y="283"/>
                </a:cxn>
                <a:cxn ang="0">
                  <a:pos x="40" y="315"/>
                </a:cxn>
              </a:cxnLst>
              <a:rect l="0" t="0" r="r" b="b"/>
              <a:pathLst>
                <a:path w="254" h="381">
                  <a:moveTo>
                    <a:pt x="46" y="317"/>
                  </a:moveTo>
                  <a:cubicBezTo>
                    <a:pt x="47" y="317"/>
                    <a:pt x="48" y="319"/>
                    <a:pt x="49" y="319"/>
                  </a:cubicBezTo>
                  <a:cubicBezTo>
                    <a:pt x="51" y="319"/>
                    <a:pt x="53" y="321"/>
                    <a:pt x="53" y="322"/>
                  </a:cubicBezTo>
                  <a:cubicBezTo>
                    <a:pt x="53" y="322"/>
                    <a:pt x="55" y="323"/>
                    <a:pt x="57" y="323"/>
                  </a:cubicBezTo>
                  <a:cubicBezTo>
                    <a:pt x="59" y="323"/>
                    <a:pt x="62" y="324"/>
                    <a:pt x="62" y="325"/>
                  </a:cubicBezTo>
                  <a:cubicBezTo>
                    <a:pt x="62" y="327"/>
                    <a:pt x="64" y="328"/>
                    <a:pt x="65" y="329"/>
                  </a:cubicBezTo>
                  <a:cubicBezTo>
                    <a:pt x="66" y="330"/>
                    <a:pt x="66" y="332"/>
                    <a:pt x="66" y="333"/>
                  </a:cubicBezTo>
                  <a:cubicBezTo>
                    <a:pt x="66" y="335"/>
                    <a:pt x="67" y="338"/>
                    <a:pt x="67" y="338"/>
                  </a:cubicBezTo>
                  <a:cubicBezTo>
                    <a:pt x="67" y="338"/>
                    <a:pt x="69" y="340"/>
                    <a:pt x="70" y="341"/>
                  </a:cubicBezTo>
                  <a:cubicBezTo>
                    <a:pt x="71" y="342"/>
                    <a:pt x="73" y="344"/>
                    <a:pt x="74" y="345"/>
                  </a:cubicBezTo>
                  <a:cubicBezTo>
                    <a:pt x="75" y="346"/>
                    <a:pt x="76" y="348"/>
                    <a:pt x="78" y="349"/>
                  </a:cubicBezTo>
                  <a:cubicBezTo>
                    <a:pt x="80" y="350"/>
                    <a:pt x="83" y="352"/>
                    <a:pt x="84" y="352"/>
                  </a:cubicBezTo>
                  <a:cubicBezTo>
                    <a:pt x="85" y="352"/>
                    <a:pt x="88" y="355"/>
                    <a:pt x="89" y="357"/>
                  </a:cubicBezTo>
                  <a:cubicBezTo>
                    <a:pt x="91" y="358"/>
                    <a:pt x="93" y="361"/>
                    <a:pt x="93" y="361"/>
                  </a:cubicBezTo>
                  <a:cubicBezTo>
                    <a:pt x="95" y="361"/>
                    <a:pt x="98" y="362"/>
                    <a:pt x="100" y="362"/>
                  </a:cubicBezTo>
                  <a:cubicBezTo>
                    <a:pt x="102" y="363"/>
                    <a:pt x="104" y="363"/>
                    <a:pt x="106" y="362"/>
                  </a:cubicBezTo>
                  <a:cubicBezTo>
                    <a:pt x="107" y="362"/>
                    <a:pt x="109" y="362"/>
                    <a:pt x="109" y="363"/>
                  </a:cubicBezTo>
                  <a:cubicBezTo>
                    <a:pt x="109" y="364"/>
                    <a:pt x="110" y="364"/>
                    <a:pt x="110" y="365"/>
                  </a:cubicBezTo>
                  <a:cubicBezTo>
                    <a:pt x="111" y="366"/>
                    <a:pt x="113" y="367"/>
                    <a:pt x="113" y="368"/>
                  </a:cubicBezTo>
                  <a:cubicBezTo>
                    <a:pt x="113" y="369"/>
                    <a:pt x="115" y="369"/>
                    <a:pt x="116" y="369"/>
                  </a:cubicBezTo>
                  <a:cubicBezTo>
                    <a:pt x="117" y="370"/>
                    <a:pt x="119" y="371"/>
                    <a:pt x="119" y="371"/>
                  </a:cubicBezTo>
                  <a:cubicBezTo>
                    <a:pt x="119" y="372"/>
                    <a:pt x="121" y="373"/>
                    <a:pt x="123" y="373"/>
                  </a:cubicBezTo>
                  <a:cubicBezTo>
                    <a:pt x="124" y="373"/>
                    <a:pt x="126" y="374"/>
                    <a:pt x="127" y="376"/>
                  </a:cubicBezTo>
                  <a:cubicBezTo>
                    <a:pt x="128" y="377"/>
                    <a:pt x="129" y="377"/>
                    <a:pt x="130" y="377"/>
                  </a:cubicBezTo>
                  <a:cubicBezTo>
                    <a:pt x="132" y="376"/>
                    <a:pt x="134" y="377"/>
                    <a:pt x="135" y="377"/>
                  </a:cubicBezTo>
                  <a:cubicBezTo>
                    <a:pt x="136" y="378"/>
                    <a:pt x="137" y="380"/>
                    <a:pt x="139" y="380"/>
                  </a:cubicBezTo>
                  <a:cubicBezTo>
                    <a:pt x="141" y="380"/>
                    <a:pt x="144" y="381"/>
                    <a:pt x="144" y="381"/>
                  </a:cubicBezTo>
                  <a:cubicBezTo>
                    <a:pt x="145" y="381"/>
                    <a:pt x="148" y="380"/>
                    <a:pt x="149" y="380"/>
                  </a:cubicBezTo>
                  <a:cubicBezTo>
                    <a:pt x="151" y="380"/>
                    <a:pt x="152" y="379"/>
                    <a:pt x="152" y="377"/>
                  </a:cubicBezTo>
                  <a:cubicBezTo>
                    <a:pt x="152" y="375"/>
                    <a:pt x="155" y="373"/>
                    <a:pt x="157" y="371"/>
                  </a:cubicBezTo>
                  <a:cubicBezTo>
                    <a:pt x="159" y="370"/>
                    <a:pt x="162" y="369"/>
                    <a:pt x="164" y="369"/>
                  </a:cubicBezTo>
                  <a:cubicBezTo>
                    <a:pt x="166" y="370"/>
                    <a:pt x="170" y="371"/>
                    <a:pt x="172" y="371"/>
                  </a:cubicBezTo>
                  <a:cubicBezTo>
                    <a:pt x="175" y="370"/>
                    <a:pt x="178" y="370"/>
                    <a:pt x="179" y="371"/>
                  </a:cubicBezTo>
                  <a:cubicBezTo>
                    <a:pt x="181" y="371"/>
                    <a:pt x="183" y="372"/>
                    <a:pt x="185" y="371"/>
                  </a:cubicBezTo>
                  <a:cubicBezTo>
                    <a:pt x="185" y="371"/>
                    <a:pt x="187" y="369"/>
                    <a:pt x="187" y="368"/>
                  </a:cubicBezTo>
                  <a:cubicBezTo>
                    <a:pt x="188" y="367"/>
                    <a:pt x="189" y="365"/>
                    <a:pt x="191" y="364"/>
                  </a:cubicBezTo>
                  <a:cubicBezTo>
                    <a:pt x="192" y="363"/>
                    <a:pt x="193" y="362"/>
                    <a:pt x="195" y="362"/>
                  </a:cubicBezTo>
                  <a:cubicBezTo>
                    <a:pt x="197" y="362"/>
                    <a:pt x="199" y="362"/>
                    <a:pt x="200" y="361"/>
                  </a:cubicBezTo>
                  <a:cubicBezTo>
                    <a:pt x="201" y="360"/>
                    <a:pt x="203" y="358"/>
                    <a:pt x="204" y="357"/>
                  </a:cubicBezTo>
                  <a:cubicBezTo>
                    <a:pt x="205" y="355"/>
                    <a:pt x="205" y="354"/>
                    <a:pt x="204" y="353"/>
                  </a:cubicBezTo>
                  <a:cubicBezTo>
                    <a:pt x="203" y="352"/>
                    <a:pt x="201" y="351"/>
                    <a:pt x="199" y="350"/>
                  </a:cubicBezTo>
                  <a:cubicBezTo>
                    <a:pt x="198" y="350"/>
                    <a:pt x="195" y="351"/>
                    <a:pt x="193" y="351"/>
                  </a:cubicBezTo>
                  <a:cubicBezTo>
                    <a:pt x="192" y="351"/>
                    <a:pt x="191" y="351"/>
                    <a:pt x="190" y="351"/>
                  </a:cubicBezTo>
                  <a:cubicBezTo>
                    <a:pt x="189" y="351"/>
                    <a:pt x="188" y="350"/>
                    <a:pt x="187" y="349"/>
                  </a:cubicBezTo>
                  <a:cubicBezTo>
                    <a:pt x="186" y="348"/>
                    <a:pt x="187" y="346"/>
                    <a:pt x="189" y="346"/>
                  </a:cubicBezTo>
                  <a:cubicBezTo>
                    <a:pt x="190" y="344"/>
                    <a:pt x="193" y="343"/>
                    <a:pt x="194" y="342"/>
                  </a:cubicBezTo>
                  <a:cubicBezTo>
                    <a:pt x="196" y="341"/>
                    <a:pt x="197" y="339"/>
                    <a:pt x="198" y="338"/>
                  </a:cubicBezTo>
                  <a:cubicBezTo>
                    <a:pt x="198" y="336"/>
                    <a:pt x="198" y="334"/>
                    <a:pt x="198" y="333"/>
                  </a:cubicBezTo>
                  <a:cubicBezTo>
                    <a:pt x="198" y="333"/>
                    <a:pt x="198" y="330"/>
                    <a:pt x="197" y="328"/>
                  </a:cubicBezTo>
                  <a:cubicBezTo>
                    <a:pt x="197" y="327"/>
                    <a:pt x="197" y="324"/>
                    <a:pt x="198" y="323"/>
                  </a:cubicBezTo>
                  <a:cubicBezTo>
                    <a:pt x="198" y="322"/>
                    <a:pt x="200" y="322"/>
                    <a:pt x="203" y="322"/>
                  </a:cubicBezTo>
                  <a:cubicBezTo>
                    <a:pt x="204" y="321"/>
                    <a:pt x="206" y="321"/>
                    <a:pt x="207" y="320"/>
                  </a:cubicBezTo>
                  <a:cubicBezTo>
                    <a:pt x="208" y="319"/>
                    <a:pt x="209" y="317"/>
                    <a:pt x="209" y="316"/>
                  </a:cubicBezTo>
                  <a:cubicBezTo>
                    <a:pt x="209" y="315"/>
                    <a:pt x="210" y="314"/>
                    <a:pt x="212" y="313"/>
                  </a:cubicBezTo>
                  <a:cubicBezTo>
                    <a:pt x="212" y="312"/>
                    <a:pt x="215" y="312"/>
                    <a:pt x="218" y="314"/>
                  </a:cubicBezTo>
                  <a:cubicBezTo>
                    <a:pt x="220" y="314"/>
                    <a:pt x="222" y="314"/>
                    <a:pt x="223" y="314"/>
                  </a:cubicBezTo>
                  <a:cubicBezTo>
                    <a:pt x="224" y="314"/>
                    <a:pt x="226" y="314"/>
                    <a:pt x="227" y="315"/>
                  </a:cubicBezTo>
                  <a:cubicBezTo>
                    <a:pt x="228" y="316"/>
                    <a:pt x="229" y="317"/>
                    <a:pt x="230" y="317"/>
                  </a:cubicBezTo>
                  <a:cubicBezTo>
                    <a:pt x="231" y="317"/>
                    <a:pt x="234" y="317"/>
                    <a:pt x="235" y="318"/>
                  </a:cubicBezTo>
                  <a:cubicBezTo>
                    <a:pt x="237" y="319"/>
                    <a:pt x="238" y="317"/>
                    <a:pt x="238" y="316"/>
                  </a:cubicBezTo>
                  <a:cubicBezTo>
                    <a:pt x="239" y="313"/>
                    <a:pt x="240" y="310"/>
                    <a:pt x="241" y="310"/>
                  </a:cubicBezTo>
                  <a:cubicBezTo>
                    <a:pt x="241" y="310"/>
                    <a:pt x="243" y="310"/>
                    <a:pt x="244" y="310"/>
                  </a:cubicBezTo>
                  <a:cubicBezTo>
                    <a:pt x="245" y="311"/>
                    <a:pt x="246" y="312"/>
                    <a:pt x="248" y="312"/>
                  </a:cubicBezTo>
                  <a:cubicBezTo>
                    <a:pt x="249" y="312"/>
                    <a:pt x="250" y="312"/>
                    <a:pt x="249" y="311"/>
                  </a:cubicBezTo>
                  <a:cubicBezTo>
                    <a:pt x="249" y="309"/>
                    <a:pt x="249" y="308"/>
                    <a:pt x="248" y="307"/>
                  </a:cubicBezTo>
                  <a:cubicBezTo>
                    <a:pt x="248" y="306"/>
                    <a:pt x="248" y="304"/>
                    <a:pt x="249" y="303"/>
                  </a:cubicBezTo>
                  <a:cubicBezTo>
                    <a:pt x="250" y="302"/>
                    <a:pt x="251" y="300"/>
                    <a:pt x="251" y="298"/>
                  </a:cubicBezTo>
                  <a:cubicBezTo>
                    <a:pt x="251" y="297"/>
                    <a:pt x="251" y="295"/>
                    <a:pt x="251" y="293"/>
                  </a:cubicBezTo>
                  <a:cubicBezTo>
                    <a:pt x="252" y="292"/>
                    <a:pt x="253" y="290"/>
                    <a:pt x="253" y="289"/>
                  </a:cubicBezTo>
                  <a:cubicBezTo>
                    <a:pt x="254" y="288"/>
                    <a:pt x="253" y="287"/>
                    <a:pt x="251" y="286"/>
                  </a:cubicBezTo>
                  <a:cubicBezTo>
                    <a:pt x="250" y="286"/>
                    <a:pt x="248" y="286"/>
                    <a:pt x="247" y="286"/>
                  </a:cubicBezTo>
                  <a:cubicBezTo>
                    <a:pt x="246" y="286"/>
                    <a:pt x="245" y="285"/>
                    <a:pt x="245" y="284"/>
                  </a:cubicBezTo>
                  <a:cubicBezTo>
                    <a:pt x="244" y="283"/>
                    <a:pt x="243" y="282"/>
                    <a:pt x="243" y="280"/>
                  </a:cubicBezTo>
                  <a:cubicBezTo>
                    <a:pt x="242" y="278"/>
                    <a:pt x="242" y="276"/>
                    <a:pt x="243" y="274"/>
                  </a:cubicBezTo>
                  <a:cubicBezTo>
                    <a:pt x="243" y="272"/>
                    <a:pt x="241" y="271"/>
                    <a:pt x="240" y="271"/>
                  </a:cubicBezTo>
                  <a:cubicBezTo>
                    <a:pt x="238" y="272"/>
                    <a:pt x="234" y="271"/>
                    <a:pt x="233" y="270"/>
                  </a:cubicBezTo>
                  <a:cubicBezTo>
                    <a:pt x="232" y="270"/>
                    <a:pt x="230" y="268"/>
                    <a:pt x="229" y="268"/>
                  </a:cubicBezTo>
                  <a:cubicBezTo>
                    <a:pt x="227" y="267"/>
                    <a:pt x="227" y="265"/>
                    <a:pt x="227" y="264"/>
                  </a:cubicBezTo>
                  <a:cubicBezTo>
                    <a:pt x="228" y="262"/>
                    <a:pt x="227" y="260"/>
                    <a:pt x="227" y="259"/>
                  </a:cubicBezTo>
                  <a:cubicBezTo>
                    <a:pt x="226" y="257"/>
                    <a:pt x="224" y="256"/>
                    <a:pt x="223" y="256"/>
                  </a:cubicBezTo>
                  <a:cubicBezTo>
                    <a:pt x="222" y="255"/>
                    <a:pt x="220" y="255"/>
                    <a:pt x="219" y="256"/>
                  </a:cubicBezTo>
                  <a:cubicBezTo>
                    <a:pt x="218" y="256"/>
                    <a:pt x="217" y="255"/>
                    <a:pt x="217" y="254"/>
                  </a:cubicBezTo>
                  <a:cubicBezTo>
                    <a:pt x="217" y="253"/>
                    <a:pt x="215" y="252"/>
                    <a:pt x="214" y="253"/>
                  </a:cubicBezTo>
                  <a:cubicBezTo>
                    <a:pt x="213" y="253"/>
                    <a:pt x="211" y="254"/>
                    <a:pt x="210" y="255"/>
                  </a:cubicBezTo>
                  <a:cubicBezTo>
                    <a:pt x="210" y="257"/>
                    <a:pt x="207" y="259"/>
                    <a:pt x="206" y="260"/>
                  </a:cubicBezTo>
                  <a:cubicBezTo>
                    <a:pt x="203" y="261"/>
                    <a:pt x="201" y="262"/>
                    <a:pt x="200" y="262"/>
                  </a:cubicBezTo>
                  <a:cubicBezTo>
                    <a:pt x="199" y="263"/>
                    <a:pt x="197" y="264"/>
                    <a:pt x="196" y="265"/>
                  </a:cubicBezTo>
                  <a:cubicBezTo>
                    <a:pt x="194" y="265"/>
                    <a:pt x="192" y="266"/>
                    <a:pt x="191" y="266"/>
                  </a:cubicBezTo>
                  <a:cubicBezTo>
                    <a:pt x="191" y="266"/>
                    <a:pt x="190" y="265"/>
                    <a:pt x="190" y="264"/>
                  </a:cubicBezTo>
                  <a:cubicBezTo>
                    <a:pt x="190" y="263"/>
                    <a:pt x="190" y="261"/>
                    <a:pt x="189" y="260"/>
                  </a:cubicBezTo>
                  <a:cubicBezTo>
                    <a:pt x="189" y="258"/>
                    <a:pt x="188" y="258"/>
                    <a:pt x="187" y="258"/>
                  </a:cubicBezTo>
                  <a:cubicBezTo>
                    <a:pt x="186" y="257"/>
                    <a:pt x="183" y="257"/>
                    <a:pt x="182" y="257"/>
                  </a:cubicBezTo>
                  <a:cubicBezTo>
                    <a:pt x="181" y="256"/>
                    <a:pt x="178" y="256"/>
                    <a:pt x="176" y="255"/>
                  </a:cubicBezTo>
                  <a:cubicBezTo>
                    <a:pt x="174" y="255"/>
                    <a:pt x="173" y="255"/>
                    <a:pt x="173" y="257"/>
                  </a:cubicBezTo>
                  <a:cubicBezTo>
                    <a:pt x="172" y="259"/>
                    <a:pt x="170" y="261"/>
                    <a:pt x="167" y="261"/>
                  </a:cubicBezTo>
                  <a:cubicBezTo>
                    <a:pt x="165" y="262"/>
                    <a:pt x="164" y="261"/>
                    <a:pt x="164" y="260"/>
                  </a:cubicBezTo>
                  <a:cubicBezTo>
                    <a:pt x="165" y="258"/>
                    <a:pt x="165" y="256"/>
                    <a:pt x="165" y="255"/>
                  </a:cubicBezTo>
                  <a:cubicBezTo>
                    <a:pt x="165" y="253"/>
                    <a:pt x="165" y="251"/>
                    <a:pt x="165" y="251"/>
                  </a:cubicBezTo>
                  <a:cubicBezTo>
                    <a:pt x="164" y="251"/>
                    <a:pt x="163" y="249"/>
                    <a:pt x="163" y="248"/>
                  </a:cubicBezTo>
                  <a:cubicBezTo>
                    <a:pt x="163" y="247"/>
                    <a:pt x="162" y="246"/>
                    <a:pt x="161" y="246"/>
                  </a:cubicBezTo>
                  <a:cubicBezTo>
                    <a:pt x="161" y="245"/>
                    <a:pt x="160" y="243"/>
                    <a:pt x="159" y="241"/>
                  </a:cubicBezTo>
                  <a:cubicBezTo>
                    <a:pt x="158" y="240"/>
                    <a:pt x="159" y="239"/>
                    <a:pt x="160" y="239"/>
                  </a:cubicBezTo>
                  <a:cubicBezTo>
                    <a:pt x="162" y="240"/>
                    <a:pt x="164" y="240"/>
                    <a:pt x="164" y="242"/>
                  </a:cubicBezTo>
                  <a:cubicBezTo>
                    <a:pt x="164" y="243"/>
                    <a:pt x="165" y="245"/>
                    <a:pt x="167" y="245"/>
                  </a:cubicBezTo>
                  <a:cubicBezTo>
                    <a:pt x="168" y="245"/>
                    <a:pt x="171" y="246"/>
                    <a:pt x="173" y="247"/>
                  </a:cubicBezTo>
                  <a:cubicBezTo>
                    <a:pt x="174" y="247"/>
                    <a:pt x="177" y="247"/>
                    <a:pt x="178" y="247"/>
                  </a:cubicBezTo>
                  <a:cubicBezTo>
                    <a:pt x="180" y="247"/>
                    <a:pt x="181" y="248"/>
                    <a:pt x="181" y="249"/>
                  </a:cubicBezTo>
                  <a:cubicBezTo>
                    <a:pt x="181" y="250"/>
                    <a:pt x="183" y="251"/>
                    <a:pt x="184" y="251"/>
                  </a:cubicBezTo>
                  <a:cubicBezTo>
                    <a:pt x="186" y="251"/>
                    <a:pt x="187" y="250"/>
                    <a:pt x="186" y="248"/>
                  </a:cubicBezTo>
                  <a:cubicBezTo>
                    <a:pt x="186" y="247"/>
                    <a:pt x="186" y="244"/>
                    <a:pt x="186" y="243"/>
                  </a:cubicBezTo>
                  <a:cubicBezTo>
                    <a:pt x="186" y="242"/>
                    <a:pt x="187" y="241"/>
                    <a:pt x="188" y="241"/>
                  </a:cubicBezTo>
                  <a:cubicBezTo>
                    <a:pt x="189" y="241"/>
                    <a:pt x="190" y="239"/>
                    <a:pt x="191" y="237"/>
                  </a:cubicBezTo>
                  <a:cubicBezTo>
                    <a:pt x="192" y="236"/>
                    <a:pt x="192" y="234"/>
                    <a:pt x="192" y="232"/>
                  </a:cubicBezTo>
                  <a:cubicBezTo>
                    <a:pt x="191" y="231"/>
                    <a:pt x="190" y="230"/>
                    <a:pt x="188" y="232"/>
                  </a:cubicBezTo>
                  <a:cubicBezTo>
                    <a:pt x="187" y="233"/>
                    <a:pt x="184" y="233"/>
                    <a:pt x="183" y="232"/>
                  </a:cubicBezTo>
                  <a:cubicBezTo>
                    <a:pt x="181" y="231"/>
                    <a:pt x="179" y="231"/>
                    <a:pt x="177" y="230"/>
                  </a:cubicBezTo>
                  <a:cubicBezTo>
                    <a:pt x="176" y="230"/>
                    <a:pt x="173" y="230"/>
                    <a:pt x="171" y="232"/>
                  </a:cubicBezTo>
                  <a:cubicBezTo>
                    <a:pt x="170" y="233"/>
                    <a:pt x="168" y="234"/>
                    <a:pt x="167" y="234"/>
                  </a:cubicBezTo>
                  <a:cubicBezTo>
                    <a:pt x="165" y="234"/>
                    <a:pt x="163" y="234"/>
                    <a:pt x="163" y="234"/>
                  </a:cubicBezTo>
                  <a:cubicBezTo>
                    <a:pt x="161" y="233"/>
                    <a:pt x="160" y="231"/>
                    <a:pt x="160" y="230"/>
                  </a:cubicBezTo>
                  <a:cubicBezTo>
                    <a:pt x="160" y="229"/>
                    <a:pt x="160" y="228"/>
                    <a:pt x="160" y="227"/>
                  </a:cubicBezTo>
                  <a:cubicBezTo>
                    <a:pt x="160" y="226"/>
                    <a:pt x="160" y="225"/>
                    <a:pt x="161" y="224"/>
                  </a:cubicBezTo>
                  <a:cubicBezTo>
                    <a:pt x="161" y="223"/>
                    <a:pt x="160" y="222"/>
                    <a:pt x="158" y="221"/>
                  </a:cubicBezTo>
                  <a:cubicBezTo>
                    <a:pt x="157" y="220"/>
                    <a:pt x="154" y="218"/>
                    <a:pt x="153" y="216"/>
                  </a:cubicBezTo>
                  <a:cubicBezTo>
                    <a:pt x="152" y="214"/>
                    <a:pt x="151" y="211"/>
                    <a:pt x="152" y="209"/>
                  </a:cubicBezTo>
                  <a:cubicBezTo>
                    <a:pt x="153" y="208"/>
                    <a:pt x="154" y="205"/>
                    <a:pt x="154" y="203"/>
                  </a:cubicBezTo>
                  <a:cubicBezTo>
                    <a:pt x="155" y="201"/>
                    <a:pt x="155" y="199"/>
                    <a:pt x="156" y="197"/>
                  </a:cubicBezTo>
                  <a:cubicBezTo>
                    <a:pt x="157" y="197"/>
                    <a:pt x="156" y="195"/>
                    <a:pt x="155" y="195"/>
                  </a:cubicBezTo>
                  <a:cubicBezTo>
                    <a:pt x="153" y="194"/>
                    <a:pt x="153" y="193"/>
                    <a:pt x="153" y="192"/>
                  </a:cubicBezTo>
                  <a:cubicBezTo>
                    <a:pt x="153" y="191"/>
                    <a:pt x="155" y="190"/>
                    <a:pt x="156" y="190"/>
                  </a:cubicBezTo>
                  <a:cubicBezTo>
                    <a:pt x="158" y="191"/>
                    <a:pt x="160" y="191"/>
                    <a:pt x="161" y="191"/>
                  </a:cubicBezTo>
                  <a:cubicBezTo>
                    <a:pt x="163" y="191"/>
                    <a:pt x="167" y="192"/>
                    <a:pt x="168" y="193"/>
                  </a:cubicBezTo>
                  <a:cubicBezTo>
                    <a:pt x="170" y="193"/>
                    <a:pt x="171" y="191"/>
                    <a:pt x="172" y="189"/>
                  </a:cubicBezTo>
                  <a:cubicBezTo>
                    <a:pt x="172" y="188"/>
                    <a:pt x="173" y="185"/>
                    <a:pt x="174" y="184"/>
                  </a:cubicBezTo>
                  <a:cubicBezTo>
                    <a:pt x="175" y="183"/>
                    <a:pt x="174" y="181"/>
                    <a:pt x="174" y="178"/>
                  </a:cubicBezTo>
                  <a:cubicBezTo>
                    <a:pt x="173" y="176"/>
                    <a:pt x="171" y="173"/>
                    <a:pt x="171" y="172"/>
                  </a:cubicBezTo>
                  <a:cubicBezTo>
                    <a:pt x="170" y="173"/>
                    <a:pt x="169" y="170"/>
                    <a:pt x="169" y="167"/>
                  </a:cubicBezTo>
                  <a:cubicBezTo>
                    <a:pt x="169" y="166"/>
                    <a:pt x="169" y="162"/>
                    <a:pt x="169" y="160"/>
                  </a:cubicBezTo>
                  <a:cubicBezTo>
                    <a:pt x="169" y="158"/>
                    <a:pt x="170" y="156"/>
                    <a:pt x="171" y="156"/>
                  </a:cubicBezTo>
                  <a:cubicBezTo>
                    <a:pt x="172" y="156"/>
                    <a:pt x="172" y="156"/>
                    <a:pt x="172" y="155"/>
                  </a:cubicBezTo>
                  <a:cubicBezTo>
                    <a:pt x="172" y="154"/>
                    <a:pt x="172" y="152"/>
                    <a:pt x="172" y="150"/>
                  </a:cubicBezTo>
                  <a:cubicBezTo>
                    <a:pt x="172" y="150"/>
                    <a:pt x="172" y="147"/>
                    <a:pt x="172" y="145"/>
                  </a:cubicBezTo>
                  <a:cubicBezTo>
                    <a:pt x="172" y="145"/>
                    <a:pt x="173" y="143"/>
                    <a:pt x="174" y="142"/>
                  </a:cubicBezTo>
                  <a:cubicBezTo>
                    <a:pt x="175" y="141"/>
                    <a:pt x="178" y="141"/>
                    <a:pt x="179" y="141"/>
                  </a:cubicBezTo>
                  <a:cubicBezTo>
                    <a:pt x="180" y="141"/>
                    <a:pt x="182" y="141"/>
                    <a:pt x="184" y="141"/>
                  </a:cubicBezTo>
                  <a:cubicBezTo>
                    <a:pt x="185" y="141"/>
                    <a:pt x="187" y="141"/>
                    <a:pt x="188" y="141"/>
                  </a:cubicBezTo>
                  <a:cubicBezTo>
                    <a:pt x="189" y="141"/>
                    <a:pt x="191" y="141"/>
                    <a:pt x="192" y="141"/>
                  </a:cubicBezTo>
                  <a:cubicBezTo>
                    <a:pt x="194" y="141"/>
                    <a:pt x="195" y="139"/>
                    <a:pt x="195" y="136"/>
                  </a:cubicBezTo>
                  <a:cubicBezTo>
                    <a:pt x="195" y="134"/>
                    <a:pt x="196" y="131"/>
                    <a:pt x="195" y="130"/>
                  </a:cubicBezTo>
                  <a:cubicBezTo>
                    <a:pt x="195" y="128"/>
                    <a:pt x="195" y="125"/>
                    <a:pt x="196" y="124"/>
                  </a:cubicBezTo>
                  <a:cubicBezTo>
                    <a:pt x="197" y="124"/>
                    <a:pt x="197" y="121"/>
                    <a:pt x="195" y="119"/>
                  </a:cubicBezTo>
                  <a:cubicBezTo>
                    <a:pt x="194" y="118"/>
                    <a:pt x="191" y="115"/>
                    <a:pt x="188" y="114"/>
                  </a:cubicBezTo>
                  <a:cubicBezTo>
                    <a:pt x="186" y="113"/>
                    <a:pt x="185" y="111"/>
                    <a:pt x="187" y="110"/>
                  </a:cubicBezTo>
                  <a:cubicBezTo>
                    <a:pt x="189" y="109"/>
                    <a:pt x="191" y="108"/>
                    <a:pt x="192" y="106"/>
                  </a:cubicBezTo>
                  <a:cubicBezTo>
                    <a:pt x="192" y="105"/>
                    <a:pt x="193" y="103"/>
                    <a:pt x="193" y="100"/>
                  </a:cubicBezTo>
                  <a:cubicBezTo>
                    <a:pt x="193" y="98"/>
                    <a:pt x="193" y="95"/>
                    <a:pt x="193" y="93"/>
                  </a:cubicBezTo>
                  <a:cubicBezTo>
                    <a:pt x="194" y="91"/>
                    <a:pt x="194" y="88"/>
                    <a:pt x="194" y="86"/>
                  </a:cubicBezTo>
                  <a:cubicBezTo>
                    <a:pt x="194" y="85"/>
                    <a:pt x="195" y="82"/>
                    <a:pt x="195" y="80"/>
                  </a:cubicBezTo>
                  <a:cubicBezTo>
                    <a:pt x="195" y="78"/>
                    <a:pt x="194" y="75"/>
                    <a:pt x="194" y="74"/>
                  </a:cubicBezTo>
                  <a:cubicBezTo>
                    <a:pt x="193" y="72"/>
                    <a:pt x="193" y="70"/>
                    <a:pt x="194" y="68"/>
                  </a:cubicBezTo>
                  <a:cubicBezTo>
                    <a:pt x="195" y="66"/>
                    <a:pt x="196" y="63"/>
                    <a:pt x="198" y="62"/>
                  </a:cubicBezTo>
                  <a:cubicBezTo>
                    <a:pt x="199" y="60"/>
                    <a:pt x="203" y="58"/>
                    <a:pt x="203" y="57"/>
                  </a:cubicBezTo>
                  <a:cubicBezTo>
                    <a:pt x="205" y="55"/>
                    <a:pt x="207" y="53"/>
                    <a:pt x="207" y="52"/>
                  </a:cubicBezTo>
                  <a:cubicBezTo>
                    <a:pt x="207" y="51"/>
                    <a:pt x="207" y="51"/>
                    <a:pt x="205" y="51"/>
                  </a:cubicBezTo>
                  <a:cubicBezTo>
                    <a:pt x="204" y="51"/>
                    <a:pt x="203" y="51"/>
                    <a:pt x="202" y="50"/>
                  </a:cubicBezTo>
                  <a:cubicBezTo>
                    <a:pt x="200" y="49"/>
                    <a:pt x="198" y="48"/>
                    <a:pt x="197" y="47"/>
                  </a:cubicBezTo>
                  <a:cubicBezTo>
                    <a:pt x="196" y="47"/>
                    <a:pt x="196" y="44"/>
                    <a:pt x="197" y="42"/>
                  </a:cubicBezTo>
                  <a:cubicBezTo>
                    <a:pt x="198" y="41"/>
                    <a:pt x="199" y="38"/>
                    <a:pt x="200" y="36"/>
                  </a:cubicBezTo>
                  <a:cubicBezTo>
                    <a:pt x="201" y="35"/>
                    <a:pt x="203" y="34"/>
                    <a:pt x="204" y="33"/>
                  </a:cubicBezTo>
                  <a:cubicBezTo>
                    <a:pt x="206" y="32"/>
                    <a:pt x="207" y="30"/>
                    <a:pt x="207" y="29"/>
                  </a:cubicBezTo>
                  <a:cubicBezTo>
                    <a:pt x="207" y="28"/>
                    <a:pt x="206" y="26"/>
                    <a:pt x="205" y="25"/>
                  </a:cubicBezTo>
                  <a:cubicBezTo>
                    <a:pt x="205" y="24"/>
                    <a:pt x="204" y="23"/>
                    <a:pt x="204" y="21"/>
                  </a:cubicBezTo>
                  <a:cubicBezTo>
                    <a:pt x="205" y="20"/>
                    <a:pt x="205" y="18"/>
                    <a:pt x="205" y="17"/>
                  </a:cubicBezTo>
                  <a:cubicBezTo>
                    <a:pt x="205" y="15"/>
                    <a:pt x="204" y="13"/>
                    <a:pt x="203" y="12"/>
                  </a:cubicBezTo>
                  <a:cubicBezTo>
                    <a:pt x="202" y="10"/>
                    <a:pt x="200" y="9"/>
                    <a:pt x="199" y="10"/>
                  </a:cubicBezTo>
                  <a:cubicBezTo>
                    <a:pt x="198" y="11"/>
                    <a:pt x="196" y="10"/>
                    <a:pt x="195" y="9"/>
                  </a:cubicBezTo>
                  <a:cubicBezTo>
                    <a:pt x="194" y="9"/>
                    <a:pt x="193" y="7"/>
                    <a:pt x="192" y="6"/>
                  </a:cubicBezTo>
                  <a:cubicBezTo>
                    <a:pt x="191" y="5"/>
                    <a:pt x="190" y="4"/>
                    <a:pt x="190" y="2"/>
                  </a:cubicBezTo>
                  <a:cubicBezTo>
                    <a:pt x="190" y="0"/>
                    <a:pt x="188" y="0"/>
                    <a:pt x="187" y="2"/>
                  </a:cubicBezTo>
                  <a:cubicBezTo>
                    <a:pt x="185" y="4"/>
                    <a:pt x="184" y="5"/>
                    <a:pt x="184" y="7"/>
                  </a:cubicBezTo>
                  <a:cubicBezTo>
                    <a:pt x="184" y="9"/>
                    <a:pt x="184" y="10"/>
                    <a:pt x="183" y="10"/>
                  </a:cubicBezTo>
                  <a:cubicBezTo>
                    <a:pt x="182" y="9"/>
                    <a:pt x="181" y="11"/>
                    <a:pt x="178" y="11"/>
                  </a:cubicBezTo>
                  <a:cubicBezTo>
                    <a:pt x="176" y="13"/>
                    <a:pt x="173" y="16"/>
                    <a:pt x="171" y="17"/>
                  </a:cubicBezTo>
                  <a:cubicBezTo>
                    <a:pt x="168" y="18"/>
                    <a:pt x="167" y="21"/>
                    <a:pt x="167" y="22"/>
                  </a:cubicBezTo>
                  <a:cubicBezTo>
                    <a:pt x="167" y="24"/>
                    <a:pt x="166" y="26"/>
                    <a:pt x="166" y="27"/>
                  </a:cubicBezTo>
                  <a:cubicBezTo>
                    <a:pt x="166" y="29"/>
                    <a:pt x="165" y="30"/>
                    <a:pt x="165" y="31"/>
                  </a:cubicBezTo>
                  <a:cubicBezTo>
                    <a:pt x="164" y="32"/>
                    <a:pt x="162" y="32"/>
                    <a:pt x="161" y="31"/>
                  </a:cubicBezTo>
                  <a:cubicBezTo>
                    <a:pt x="160" y="31"/>
                    <a:pt x="159" y="32"/>
                    <a:pt x="159" y="33"/>
                  </a:cubicBezTo>
                  <a:cubicBezTo>
                    <a:pt x="159" y="35"/>
                    <a:pt x="158" y="37"/>
                    <a:pt x="157" y="37"/>
                  </a:cubicBezTo>
                  <a:cubicBezTo>
                    <a:pt x="156" y="37"/>
                    <a:pt x="155" y="38"/>
                    <a:pt x="154" y="39"/>
                  </a:cubicBezTo>
                  <a:cubicBezTo>
                    <a:pt x="153" y="40"/>
                    <a:pt x="152" y="42"/>
                    <a:pt x="150" y="43"/>
                  </a:cubicBezTo>
                  <a:cubicBezTo>
                    <a:pt x="149" y="44"/>
                    <a:pt x="146" y="44"/>
                    <a:pt x="144" y="42"/>
                  </a:cubicBezTo>
                  <a:cubicBezTo>
                    <a:pt x="143" y="41"/>
                    <a:pt x="140" y="42"/>
                    <a:pt x="138" y="43"/>
                  </a:cubicBezTo>
                  <a:cubicBezTo>
                    <a:pt x="136" y="44"/>
                    <a:pt x="134" y="46"/>
                    <a:pt x="134" y="46"/>
                  </a:cubicBezTo>
                  <a:cubicBezTo>
                    <a:pt x="134" y="48"/>
                    <a:pt x="134" y="51"/>
                    <a:pt x="134" y="52"/>
                  </a:cubicBezTo>
                  <a:cubicBezTo>
                    <a:pt x="134" y="54"/>
                    <a:pt x="134" y="57"/>
                    <a:pt x="136" y="58"/>
                  </a:cubicBezTo>
                  <a:cubicBezTo>
                    <a:pt x="137" y="59"/>
                    <a:pt x="136" y="60"/>
                    <a:pt x="135" y="60"/>
                  </a:cubicBezTo>
                  <a:cubicBezTo>
                    <a:pt x="133" y="60"/>
                    <a:pt x="130" y="60"/>
                    <a:pt x="128" y="60"/>
                  </a:cubicBezTo>
                  <a:cubicBezTo>
                    <a:pt x="126" y="60"/>
                    <a:pt x="122" y="60"/>
                    <a:pt x="122" y="61"/>
                  </a:cubicBezTo>
                  <a:cubicBezTo>
                    <a:pt x="120" y="61"/>
                    <a:pt x="116" y="62"/>
                    <a:pt x="114" y="62"/>
                  </a:cubicBezTo>
                  <a:cubicBezTo>
                    <a:pt x="111" y="62"/>
                    <a:pt x="107" y="61"/>
                    <a:pt x="105" y="62"/>
                  </a:cubicBezTo>
                  <a:cubicBezTo>
                    <a:pt x="104" y="61"/>
                    <a:pt x="102" y="60"/>
                    <a:pt x="101" y="60"/>
                  </a:cubicBezTo>
                  <a:cubicBezTo>
                    <a:pt x="100" y="59"/>
                    <a:pt x="98" y="57"/>
                    <a:pt x="97" y="56"/>
                  </a:cubicBezTo>
                  <a:cubicBezTo>
                    <a:pt x="96" y="54"/>
                    <a:pt x="94" y="54"/>
                    <a:pt x="93" y="56"/>
                  </a:cubicBezTo>
                  <a:cubicBezTo>
                    <a:pt x="91" y="57"/>
                    <a:pt x="90" y="59"/>
                    <a:pt x="91" y="61"/>
                  </a:cubicBezTo>
                  <a:cubicBezTo>
                    <a:pt x="91" y="62"/>
                    <a:pt x="91" y="64"/>
                    <a:pt x="92" y="66"/>
                  </a:cubicBezTo>
                  <a:cubicBezTo>
                    <a:pt x="93" y="67"/>
                    <a:pt x="93" y="69"/>
                    <a:pt x="93" y="70"/>
                  </a:cubicBezTo>
                  <a:cubicBezTo>
                    <a:pt x="93" y="71"/>
                    <a:pt x="93" y="74"/>
                    <a:pt x="94" y="75"/>
                  </a:cubicBezTo>
                  <a:cubicBezTo>
                    <a:pt x="95" y="76"/>
                    <a:pt x="95" y="78"/>
                    <a:pt x="94" y="80"/>
                  </a:cubicBezTo>
                  <a:cubicBezTo>
                    <a:pt x="93" y="81"/>
                    <a:pt x="91" y="83"/>
                    <a:pt x="89" y="82"/>
                  </a:cubicBezTo>
                  <a:cubicBezTo>
                    <a:pt x="87" y="82"/>
                    <a:pt x="83" y="82"/>
                    <a:pt x="82" y="82"/>
                  </a:cubicBezTo>
                  <a:cubicBezTo>
                    <a:pt x="80" y="82"/>
                    <a:pt x="77" y="83"/>
                    <a:pt x="75" y="83"/>
                  </a:cubicBezTo>
                  <a:cubicBezTo>
                    <a:pt x="74" y="82"/>
                    <a:pt x="73" y="84"/>
                    <a:pt x="72" y="84"/>
                  </a:cubicBezTo>
                  <a:cubicBezTo>
                    <a:pt x="71" y="86"/>
                    <a:pt x="69" y="87"/>
                    <a:pt x="67" y="87"/>
                  </a:cubicBezTo>
                  <a:cubicBezTo>
                    <a:pt x="67" y="87"/>
                    <a:pt x="65" y="85"/>
                    <a:pt x="64" y="85"/>
                  </a:cubicBezTo>
                  <a:cubicBezTo>
                    <a:pt x="63" y="84"/>
                    <a:pt x="60" y="82"/>
                    <a:pt x="58" y="82"/>
                  </a:cubicBezTo>
                  <a:cubicBezTo>
                    <a:pt x="57" y="82"/>
                    <a:pt x="55" y="84"/>
                    <a:pt x="54" y="86"/>
                  </a:cubicBezTo>
                  <a:cubicBezTo>
                    <a:pt x="52" y="87"/>
                    <a:pt x="51" y="90"/>
                    <a:pt x="51" y="91"/>
                  </a:cubicBezTo>
                  <a:cubicBezTo>
                    <a:pt x="51" y="93"/>
                    <a:pt x="49" y="94"/>
                    <a:pt x="48" y="94"/>
                  </a:cubicBezTo>
                  <a:cubicBezTo>
                    <a:pt x="47" y="94"/>
                    <a:pt x="45" y="95"/>
                    <a:pt x="43" y="96"/>
                  </a:cubicBezTo>
                  <a:cubicBezTo>
                    <a:pt x="42" y="97"/>
                    <a:pt x="39" y="99"/>
                    <a:pt x="37" y="100"/>
                  </a:cubicBezTo>
                  <a:cubicBezTo>
                    <a:pt x="35" y="102"/>
                    <a:pt x="33" y="103"/>
                    <a:pt x="32" y="102"/>
                  </a:cubicBezTo>
                  <a:cubicBezTo>
                    <a:pt x="31" y="101"/>
                    <a:pt x="28" y="101"/>
                    <a:pt x="26" y="102"/>
                  </a:cubicBezTo>
                  <a:cubicBezTo>
                    <a:pt x="24" y="102"/>
                    <a:pt x="20" y="103"/>
                    <a:pt x="18" y="104"/>
                  </a:cubicBezTo>
                  <a:cubicBezTo>
                    <a:pt x="15" y="106"/>
                    <a:pt x="15" y="108"/>
                    <a:pt x="17" y="109"/>
                  </a:cubicBezTo>
                  <a:cubicBezTo>
                    <a:pt x="20" y="110"/>
                    <a:pt x="20" y="113"/>
                    <a:pt x="19" y="114"/>
                  </a:cubicBezTo>
                  <a:cubicBezTo>
                    <a:pt x="18" y="116"/>
                    <a:pt x="20" y="118"/>
                    <a:pt x="21" y="119"/>
                  </a:cubicBezTo>
                  <a:cubicBezTo>
                    <a:pt x="24" y="119"/>
                    <a:pt x="27" y="121"/>
                    <a:pt x="27" y="123"/>
                  </a:cubicBezTo>
                  <a:cubicBezTo>
                    <a:pt x="28" y="124"/>
                    <a:pt x="28" y="127"/>
                    <a:pt x="27" y="129"/>
                  </a:cubicBezTo>
                  <a:cubicBezTo>
                    <a:pt x="26" y="130"/>
                    <a:pt x="24" y="134"/>
                    <a:pt x="23" y="136"/>
                  </a:cubicBezTo>
                  <a:cubicBezTo>
                    <a:pt x="22" y="137"/>
                    <a:pt x="22" y="141"/>
                    <a:pt x="21" y="142"/>
                  </a:cubicBezTo>
                  <a:cubicBezTo>
                    <a:pt x="21" y="144"/>
                    <a:pt x="20" y="147"/>
                    <a:pt x="19" y="147"/>
                  </a:cubicBezTo>
                  <a:cubicBezTo>
                    <a:pt x="19" y="148"/>
                    <a:pt x="17" y="148"/>
                    <a:pt x="15" y="149"/>
                  </a:cubicBezTo>
                  <a:cubicBezTo>
                    <a:pt x="14" y="149"/>
                    <a:pt x="12" y="149"/>
                    <a:pt x="12" y="149"/>
                  </a:cubicBezTo>
                  <a:cubicBezTo>
                    <a:pt x="11" y="148"/>
                    <a:pt x="9" y="148"/>
                    <a:pt x="9" y="148"/>
                  </a:cubicBezTo>
                  <a:cubicBezTo>
                    <a:pt x="8" y="149"/>
                    <a:pt x="7" y="150"/>
                    <a:pt x="6" y="151"/>
                  </a:cubicBezTo>
                  <a:cubicBezTo>
                    <a:pt x="5" y="152"/>
                    <a:pt x="6" y="154"/>
                    <a:pt x="8" y="155"/>
                  </a:cubicBezTo>
                  <a:cubicBezTo>
                    <a:pt x="10" y="154"/>
                    <a:pt x="12" y="156"/>
                    <a:pt x="13" y="158"/>
                  </a:cubicBezTo>
                  <a:cubicBezTo>
                    <a:pt x="13" y="159"/>
                    <a:pt x="13" y="161"/>
                    <a:pt x="12" y="162"/>
                  </a:cubicBezTo>
                  <a:cubicBezTo>
                    <a:pt x="12" y="163"/>
                    <a:pt x="12" y="166"/>
                    <a:pt x="13" y="169"/>
                  </a:cubicBezTo>
                  <a:cubicBezTo>
                    <a:pt x="14" y="172"/>
                    <a:pt x="14" y="175"/>
                    <a:pt x="13" y="176"/>
                  </a:cubicBezTo>
                  <a:cubicBezTo>
                    <a:pt x="12" y="176"/>
                    <a:pt x="11" y="177"/>
                    <a:pt x="11" y="178"/>
                  </a:cubicBezTo>
                  <a:cubicBezTo>
                    <a:pt x="11" y="179"/>
                    <a:pt x="10" y="182"/>
                    <a:pt x="10" y="183"/>
                  </a:cubicBezTo>
                  <a:cubicBezTo>
                    <a:pt x="11" y="185"/>
                    <a:pt x="10" y="188"/>
                    <a:pt x="9" y="188"/>
                  </a:cubicBezTo>
                  <a:cubicBezTo>
                    <a:pt x="8" y="189"/>
                    <a:pt x="5" y="192"/>
                    <a:pt x="3" y="194"/>
                  </a:cubicBezTo>
                  <a:cubicBezTo>
                    <a:pt x="1" y="196"/>
                    <a:pt x="0" y="198"/>
                    <a:pt x="1" y="199"/>
                  </a:cubicBezTo>
                  <a:cubicBezTo>
                    <a:pt x="1" y="199"/>
                    <a:pt x="1" y="199"/>
                    <a:pt x="2" y="199"/>
                  </a:cubicBezTo>
                  <a:cubicBezTo>
                    <a:pt x="4" y="200"/>
                    <a:pt x="4" y="200"/>
                    <a:pt x="2" y="201"/>
                  </a:cubicBezTo>
                  <a:cubicBezTo>
                    <a:pt x="1" y="202"/>
                    <a:pt x="0" y="203"/>
                    <a:pt x="0" y="204"/>
                  </a:cubicBezTo>
                  <a:cubicBezTo>
                    <a:pt x="0" y="205"/>
                    <a:pt x="2" y="205"/>
                    <a:pt x="3" y="205"/>
                  </a:cubicBezTo>
                  <a:cubicBezTo>
                    <a:pt x="4" y="206"/>
                    <a:pt x="6" y="207"/>
                    <a:pt x="7" y="209"/>
                  </a:cubicBezTo>
                  <a:cubicBezTo>
                    <a:pt x="8" y="210"/>
                    <a:pt x="9" y="211"/>
                    <a:pt x="9" y="212"/>
                  </a:cubicBezTo>
                  <a:cubicBezTo>
                    <a:pt x="9" y="213"/>
                    <a:pt x="9" y="214"/>
                    <a:pt x="10" y="214"/>
                  </a:cubicBezTo>
                  <a:cubicBezTo>
                    <a:pt x="11" y="214"/>
                    <a:pt x="11" y="215"/>
                    <a:pt x="11" y="215"/>
                  </a:cubicBezTo>
                  <a:cubicBezTo>
                    <a:pt x="11" y="216"/>
                    <a:pt x="11" y="218"/>
                    <a:pt x="13" y="218"/>
                  </a:cubicBezTo>
                  <a:cubicBezTo>
                    <a:pt x="14" y="218"/>
                    <a:pt x="14" y="220"/>
                    <a:pt x="14" y="221"/>
                  </a:cubicBezTo>
                  <a:cubicBezTo>
                    <a:pt x="14" y="223"/>
                    <a:pt x="15" y="226"/>
                    <a:pt x="15" y="227"/>
                  </a:cubicBezTo>
                  <a:cubicBezTo>
                    <a:pt x="15" y="229"/>
                    <a:pt x="15" y="231"/>
                    <a:pt x="15" y="233"/>
                  </a:cubicBezTo>
                  <a:cubicBezTo>
                    <a:pt x="16" y="235"/>
                    <a:pt x="17" y="238"/>
                    <a:pt x="18" y="240"/>
                  </a:cubicBezTo>
                  <a:cubicBezTo>
                    <a:pt x="19" y="241"/>
                    <a:pt x="19" y="244"/>
                    <a:pt x="19" y="245"/>
                  </a:cubicBezTo>
                  <a:cubicBezTo>
                    <a:pt x="19" y="247"/>
                    <a:pt x="20" y="248"/>
                    <a:pt x="21" y="249"/>
                  </a:cubicBezTo>
                  <a:cubicBezTo>
                    <a:pt x="22" y="250"/>
                    <a:pt x="24" y="252"/>
                    <a:pt x="24" y="253"/>
                  </a:cubicBezTo>
                  <a:cubicBezTo>
                    <a:pt x="25" y="255"/>
                    <a:pt x="25" y="257"/>
                    <a:pt x="25" y="258"/>
                  </a:cubicBezTo>
                  <a:cubicBezTo>
                    <a:pt x="25" y="259"/>
                    <a:pt x="25" y="261"/>
                    <a:pt x="26" y="262"/>
                  </a:cubicBezTo>
                  <a:cubicBezTo>
                    <a:pt x="26" y="263"/>
                    <a:pt x="27" y="265"/>
                    <a:pt x="27" y="266"/>
                  </a:cubicBezTo>
                  <a:cubicBezTo>
                    <a:pt x="27" y="267"/>
                    <a:pt x="27" y="268"/>
                    <a:pt x="27" y="270"/>
                  </a:cubicBezTo>
                  <a:cubicBezTo>
                    <a:pt x="27" y="271"/>
                    <a:pt x="27" y="273"/>
                    <a:pt x="27" y="273"/>
                  </a:cubicBezTo>
                  <a:cubicBezTo>
                    <a:pt x="27" y="274"/>
                    <a:pt x="28" y="275"/>
                    <a:pt x="28" y="276"/>
                  </a:cubicBezTo>
                  <a:cubicBezTo>
                    <a:pt x="28" y="276"/>
                    <a:pt x="28" y="277"/>
                    <a:pt x="28" y="278"/>
                  </a:cubicBezTo>
                  <a:cubicBezTo>
                    <a:pt x="28" y="279"/>
                    <a:pt x="28" y="281"/>
                    <a:pt x="28" y="283"/>
                  </a:cubicBezTo>
                  <a:cubicBezTo>
                    <a:pt x="29" y="285"/>
                    <a:pt x="29" y="289"/>
                    <a:pt x="30" y="290"/>
                  </a:cubicBezTo>
                  <a:cubicBezTo>
                    <a:pt x="30" y="293"/>
                    <a:pt x="30" y="296"/>
                    <a:pt x="31" y="298"/>
                  </a:cubicBezTo>
                  <a:cubicBezTo>
                    <a:pt x="31" y="300"/>
                    <a:pt x="31" y="303"/>
                    <a:pt x="32" y="305"/>
                  </a:cubicBezTo>
                  <a:cubicBezTo>
                    <a:pt x="32" y="307"/>
                    <a:pt x="32" y="307"/>
                    <a:pt x="32" y="307"/>
                  </a:cubicBezTo>
                  <a:cubicBezTo>
                    <a:pt x="33" y="311"/>
                    <a:pt x="37" y="314"/>
                    <a:pt x="40" y="315"/>
                  </a:cubicBezTo>
                  <a:cubicBezTo>
                    <a:pt x="42" y="315"/>
                    <a:pt x="45" y="316"/>
                    <a:pt x="46" y="317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61" name="Freeform 7">
              <a:extLst>
                <a:ext uri="{FF2B5EF4-FFF2-40B4-BE49-F238E27FC236}">
                  <a16:creationId xmlns:a16="http://schemas.microsoft.com/office/drawing/2014/main" id="{EE17CDF6-B652-4940-A4F4-B26678E19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9103" y="2149966"/>
              <a:ext cx="152274" cy="181353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74" y="1"/>
                </a:cxn>
                <a:cxn ang="0">
                  <a:pos x="69" y="5"/>
                </a:cxn>
                <a:cxn ang="0">
                  <a:pos x="63" y="10"/>
                </a:cxn>
                <a:cxn ang="0">
                  <a:pos x="56" y="13"/>
                </a:cxn>
                <a:cxn ang="0">
                  <a:pos x="50" y="12"/>
                </a:cxn>
                <a:cxn ang="0">
                  <a:pos x="42" y="12"/>
                </a:cxn>
                <a:cxn ang="0">
                  <a:pos x="37" y="13"/>
                </a:cxn>
                <a:cxn ang="0">
                  <a:pos x="36" y="15"/>
                </a:cxn>
                <a:cxn ang="0">
                  <a:pos x="34" y="21"/>
                </a:cxn>
                <a:cxn ang="0">
                  <a:pos x="29" y="27"/>
                </a:cxn>
                <a:cxn ang="0">
                  <a:pos x="23" y="28"/>
                </a:cxn>
                <a:cxn ang="0">
                  <a:pos x="18" y="28"/>
                </a:cxn>
                <a:cxn ang="0">
                  <a:pos x="14" y="35"/>
                </a:cxn>
                <a:cxn ang="0">
                  <a:pos x="12" y="40"/>
                </a:cxn>
                <a:cxn ang="0">
                  <a:pos x="10" y="45"/>
                </a:cxn>
                <a:cxn ang="0">
                  <a:pos x="9" y="51"/>
                </a:cxn>
                <a:cxn ang="0">
                  <a:pos x="6" y="54"/>
                </a:cxn>
                <a:cxn ang="0">
                  <a:pos x="4" y="56"/>
                </a:cxn>
                <a:cxn ang="0">
                  <a:pos x="2" y="62"/>
                </a:cxn>
                <a:cxn ang="0">
                  <a:pos x="2" y="67"/>
                </a:cxn>
                <a:cxn ang="0">
                  <a:pos x="2" y="75"/>
                </a:cxn>
                <a:cxn ang="0">
                  <a:pos x="1" y="83"/>
                </a:cxn>
                <a:cxn ang="0">
                  <a:pos x="0" y="89"/>
                </a:cxn>
                <a:cxn ang="0">
                  <a:pos x="0" y="93"/>
                </a:cxn>
                <a:cxn ang="0">
                  <a:pos x="3" y="95"/>
                </a:cxn>
                <a:cxn ang="0">
                  <a:pos x="8" y="96"/>
                </a:cxn>
                <a:cxn ang="0">
                  <a:pos x="13" y="97"/>
                </a:cxn>
                <a:cxn ang="0">
                  <a:pos x="18" y="97"/>
                </a:cxn>
                <a:cxn ang="0">
                  <a:pos x="18" y="96"/>
                </a:cxn>
                <a:cxn ang="0">
                  <a:pos x="20" y="95"/>
                </a:cxn>
                <a:cxn ang="0">
                  <a:pos x="24" y="98"/>
                </a:cxn>
                <a:cxn ang="0">
                  <a:pos x="29" y="100"/>
                </a:cxn>
                <a:cxn ang="0">
                  <a:pos x="35" y="98"/>
                </a:cxn>
                <a:cxn ang="0">
                  <a:pos x="38" y="97"/>
                </a:cxn>
                <a:cxn ang="0">
                  <a:pos x="43" y="98"/>
                </a:cxn>
                <a:cxn ang="0">
                  <a:pos x="49" y="100"/>
                </a:cxn>
                <a:cxn ang="0">
                  <a:pos x="57" y="100"/>
                </a:cxn>
                <a:cxn ang="0">
                  <a:pos x="61" y="101"/>
                </a:cxn>
                <a:cxn ang="0">
                  <a:pos x="64" y="100"/>
                </a:cxn>
                <a:cxn ang="0">
                  <a:pos x="65" y="94"/>
                </a:cxn>
                <a:cxn ang="0">
                  <a:pos x="66" y="88"/>
                </a:cxn>
                <a:cxn ang="0">
                  <a:pos x="68" y="80"/>
                </a:cxn>
                <a:cxn ang="0">
                  <a:pos x="71" y="71"/>
                </a:cxn>
                <a:cxn ang="0">
                  <a:pos x="75" y="61"/>
                </a:cxn>
                <a:cxn ang="0">
                  <a:pos x="81" y="51"/>
                </a:cxn>
                <a:cxn ang="0">
                  <a:pos x="84" y="43"/>
                </a:cxn>
                <a:cxn ang="0">
                  <a:pos x="82" y="36"/>
                </a:cxn>
                <a:cxn ang="0">
                  <a:pos x="78" y="29"/>
                </a:cxn>
                <a:cxn ang="0">
                  <a:pos x="77" y="22"/>
                </a:cxn>
                <a:cxn ang="0">
                  <a:pos x="81" y="16"/>
                </a:cxn>
                <a:cxn ang="0">
                  <a:pos x="82" y="14"/>
                </a:cxn>
                <a:cxn ang="0">
                  <a:pos x="79" y="11"/>
                </a:cxn>
                <a:cxn ang="0">
                  <a:pos x="74" y="4"/>
                </a:cxn>
              </a:cxnLst>
              <a:rect l="0" t="0" r="r" b="b"/>
              <a:pathLst>
                <a:path w="84" h="101">
                  <a:moveTo>
                    <a:pt x="74" y="4"/>
                  </a:moveTo>
                  <a:cubicBezTo>
                    <a:pt x="75" y="2"/>
                    <a:pt x="74" y="0"/>
                    <a:pt x="74" y="1"/>
                  </a:cubicBezTo>
                  <a:cubicBezTo>
                    <a:pt x="73" y="3"/>
                    <a:pt x="70" y="4"/>
                    <a:pt x="69" y="5"/>
                  </a:cubicBezTo>
                  <a:cubicBezTo>
                    <a:pt x="67" y="7"/>
                    <a:pt x="65" y="9"/>
                    <a:pt x="63" y="10"/>
                  </a:cubicBezTo>
                  <a:cubicBezTo>
                    <a:pt x="61" y="12"/>
                    <a:pt x="58" y="13"/>
                    <a:pt x="56" y="13"/>
                  </a:cubicBezTo>
                  <a:cubicBezTo>
                    <a:pt x="55" y="13"/>
                    <a:pt x="52" y="13"/>
                    <a:pt x="50" y="12"/>
                  </a:cubicBezTo>
                  <a:cubicBezTo>
                    <a:pt x="47" y="12"/>
                    <a:pt x="45" y="12"/>
                    <a:pt x="42" y="12"/>
                  </a:cubicBezTo>
                  <a:cubicBezTo>
                    <a:pt x="40" y="11"/>
                    <a:pt x="38" y="12"/>
                    <a:pt x="37" y="13"/>
                  </a:cubicBezTo>
                  <a:cubicBezTo>
                    <a:pt x="36" y="13"/>
                    <a:pt x="36" y="14"/>
                    <a:pt x="36" y="15"/>
                  </a:cubicBezTo>
                  <a:cubicBezTo>
                    <a:pt x="37" y="16"/>
                    <a:pt x="36" y="19"/>
                    <a:pt x="34" y="21"/>
                  </a:cubicBezTo>
                  <a:cubicBezTo>
                    <a:pt x="32" y="23"/>
                    <a:pt x="30" y="26"/>
                    <a:pt x="29" y="27"/>
                  </a:cubicBezTo>
                  <a:cubicBezTo>
                    <a:pt x="28" y="29"/>
                    <a:pt x="25" y="30"/>
                    <a:pt x="23" y="28"/>
                  </a:cubicBezTo>
                  <a:cubicBezTo>
                    <a:pt x="21" y="27"/>
                    <a:pt x="19" y="27"/>
                    <a:pt x="18" y="28"/>
                  </a:cubicBezTo>
                  <a:cubicBezTo>
                    <a:pt x="16" y="30"/>
                    <a:pt x="15" y="33"/>
                    <a:pt x="14" y="35"/>
                  </a:cubicBezTo>
                  <a:cubicBezTo>
                    <a:pt x="13" y="37"/>
                    <a:pt x="12" y="39"/>
                    <a:pt x="12" y="40"/>
                  </a:cubicBezTo>
                  <a:cubicBezTo>
                    <a:pt x="11" y="41"/>
                    <a:pt x="10" y="44"/>
                    <a:pt x="10" y="45"/>
                  </a:cubicBezTo>
                  <a:cubicBezTo>
                    <a:pt x="10" y="48"/>
                    <a:pt x="9" y="50"/>
                    <a:pt x="9" y="51"/>
                  </a:cubicBezTo>
                  <a:cubicBezTo>
                    <a:pt x="8" y="53"/>
                    <a:pt x="7" y="54"/>
                    <a:pt x="6" y="54"/>
                  </a:cubicBezTo>
                  <a:cubicBezTo>
                    <a:pt x="5" y="54"/>
                    <a:pt x="4" y="55"/>
                    <a:pt x="4" y="56"/>
                  </a:cubicBezTo>
                  <a:cubicBezTo>
                    <a:pt x="3" y="58"/>
                    <a:pt x="3" y="61"/>
                    <a:pt x="2" y="62"/>
                  </a:cubicBezTo>
                  <a:cubicBezTo>
                    <a:pt x="2" y="63"/>
                    <a:pt x="2" y="66"/>
                    <a:pt x="2" y="67"/>
                  </a:cubicBezTo>
                  <a:cubicBezTo>
                    <a:pt x="3" y="70"/>
                    <a:pt x="3" y="73"/>
                    <a:pt x="2" y="75"/>
                  </a:cubicBezTo>
                  <a:cubicBezTo>
                    <a:pt x="2" y="78"/>
                    <a:pt x="1" y="81"/>
                    <a:pt x="1" y="83"/>
                  </a:cubicBezTo>
                  <a:cubicBezTo>
                    <a:pt x="1" y="84"/>
                    <a:pt x="1" y="87"/>
                    <a:pt x="0" y="89"/>
                  </a:cubicBezTo>
                  <a:cubicBezTo>
                    <a:pt x="0" y="89"/>
                    <a:pt x="0" y="91"/>
                    <a:pt x="0" y="93"/>
                  </a:cubicBezTo>
                  <a:cubicBezTo>
                    <a:pt x="0" y="94"/>
                    <a:pt x="2" y="94"/>
                    <a:pt x="3" y="95"/>
                  </a:cubicBezTo>
                  <a:cubicBezTo>
                    <a:pt x="5" y="95"/>
                    <a:pt x="7" y="96"/>
                    <a:pt x="8" y="96"/>
                  </a:cubicBezTo>
                  <a:cubicBezTo>
                    <a:pt x="9" y="96"/>
                    <a:pt x="11" y="97"/>
                    <a:pt x="13" y="97"/>
                  </a:cubicBezTo>
                  <a:cubicBezTo>
                    <a:pt x="16" y="97"/>
                    <a:pt x="18" y="97"/>
                    <a:pt x="18" y="97"/>
                  </a:cubicBezTo>
                  <a:cubicBezTo>
                    <a:pt x="18" y="97"/>
                    <a:pt x="18" y="97"/>
                    <a:pt x="18" y="96"/>
                  </a:cubicBezTo>
                  <a:cubicBezTo>
                    <a:pt x="18" y="95"/>
                    <a:pt x="19" y="94"/>
                    <a:pt x="20" y="95"/>
                  </a:cubicBezTo>
                  <a:cubicBezTo>
                    <a:pt x="21" y="95"/>
                    <a:pt x="23" y="96"/>
                    <a:pt x="24" y="98"/>
                  </a:cubicBezTo>
                  <a:cubicBezTo>
                    <a:pt x="25" y="99"/>
                    <a:pt x="28" y="100"/>
                    <a:pt x="29" y="100"/>
                  </a:cubicBezTo>
                  <a:cubicBezTo>
                    <a:pt x="31" y="99"/>
                    <a:pt x="33" y="99"/>
                    <a:pt x="35" y="98"/>
                  </a:cubicBezTo>
                  <a:cubicBezTo>
                    <a:pt x="36" y="97"/>
                    <a:pt x="37" y="97"/>
                    <a:pt x="38" y="97"/>
                  </a:cubicBezTo>
                  <a:cubicBezTo>
                    <a:pt x="39" y="97"/>
                    <a:pt x="42" y="98"/>
                    <a:pt x="43" y="98"/>
                  </a:cubicBezTo>
                  <a:cubicBezTo>
                    <a:pt x="45" y="100"/>
                    <a:pt x="47" y="100"/>
                    <a:pt x="49" y="100"/>
                  </a:cubicBezTo>
                  <a:cubicBezTo>
                    <a:pt x="52" y="100"/>
                    <a:pt x="55" y="100"/>
                    <a:pt x="57" y="100"/>
                  </a:cubicBezTo>
                  <a:cubicBezTo>
                    <a:pt x="57" y="100"/>
                    <a:pt x="60" y="101"/>
                    <a:pt x="61" y="101"/>
                  </a:cubicBezTo>
                  <a:cubicBezTo>
                    <a:pt x="62" y="101"/>
                    <a:pt x="63" y="101"/>
                    <a:pt x="64" y="100"/>
                  </a:cubicBezTo>
                  <a:cubicBezTo>
                    <a:pt x="64" y="99"/>
                    <a:pt x="65" y="96"/>
                    <a:pt x="65" y="94"/>
                  </a:cubicBezTo>
                  <a:cubicBezTo>
                    <a:pt x="65" y="93"/>
                    <a:pt x="66" y="89"/>
                    <a:pt x="66" y="88"/>
                  </a:cubicBezTo>
                  <a:cubicBezTo>
                    <a:pt x="66" y="85"/>
                    <a:pt x="67" y="82"/>
                    <a:pt x="68" y="80"/>
                  </a:cubicBezTo>
                  <a:cubicBezTo>
                    <a:pt x="69" y="78"/>
                    <a:pt x="70" y="73"/>
                    <a:pt x="71" y="71"/>
                  </a:cubicBezTo>
                  <a:cubicBezTo>
                    <a:pt x="72" y="67"/>
                    <a:pt x="73" y="63"/>
                    <a:pt x="75" y="61"/>
                  </a:cubicBezTo>
                  <a:cubicBezTo>
                    <a:pt x="77" y="58"/>
                    <a:pt x="80" y="54"/>
                    <a:pt x="81" y="51"/>
                  </a:cubicBezTo>
                  <a:cubicBezTo>
                    <a:pt x="82" y="49"/>
                    <a:pt x="83" y="45"/>
                    <a:pt x="84" y="43"/>
                  </a:cubicBezTo>
                  <a:cubicBezTo>
                    <a:pt x="84" y="41"/>
                    <a:pt x="84" y="38"/>
                    <a:pt x="82" y="36"/>
                  </a:cubicBezTo>
                  <a:cubicBezTo>
                    <a:pt x="81" y="33"/>
                    <a:pt x="79" y="30"/>
                    <a:pt x="78" y="29"/>
                  </a:cubicBezTo>
                  <a:cubicBezTo>
                    <a:pt x="77" y="27"/>
                    <a:pt x="76" y="24"/>
                    <a:pt x="77" y="22"/>
                  </a:cubicBezTo>
                  <a:cubicBezTo>
                    <a:pt x="77" y="20"/>
                    <a:pt x="79" y="18"/>
                    <a:pt x="81" y="16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3" y="13"/>
                    <a:pt x="81" y="12"/>
                    <a:pt x="79" y="11"/>
                  </a:cubicBezTo>
                  <a:cubicBezTo>
                    <a:pt x="76" y="10"/>
                    <a:pt x="75" y="7"/>
                    <a:pt x="74" y="4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62" name="Freeform 8">
              <a:extLst>
                <a:ext uri="{FF2B5EF4-FFF2-40B4-BE49-F238E27FC236}">
                  <a16:creationId xmlns:a16="http://schemas.microsoft.com/office/drawing/2014/main" id="{31C1A75E-7DD1-41EE-98EA-5CF4DCEA5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945" y="1905865"/>
              <a:ext cx="582319" cy="407088"/>
            </a:xfrm>
            <a:custGeom>
              <a:avLst/>
              <a:gdLst/>
              <a:ahLst/>
              <a:cxnLst>
                <a:cxn ang="0">
                  <a:pos x="148" y="225"/>
                </a:cxn>
                <a:cxn ang="0">
                  <a:pos x="165" y="222"/>
                </a:cxn>
                <a:cxn ang="0">
                  <a:pos x="173" y="210"/>
                </a:cxn>
                <a:cxn ang="0">
                  <a:pos x="188" y="209"/>
                </a:cxn>
                <a:cxn ang="0">
                  <a:pos x="189" y="191"/>
                </a:cxn>
                <a:cxn ang="0">
                  <a:pos x="196" y="179"/>
                </a:cxn>
                <a:cxn ang="0">
                  <a:pos x="203" y="162"/>
                </a:cxn>
                <a:cxn ang="0">
                  <a:pos x="203" y="144"/>
                </a:cxn>
                <a:cxn ang="0">
                  <a:pos x="217" y="130"/>
                </a:cxn>
                <a:cxn ang="0">
                  <a:pos x="227" y="123"/>
                </a:cxn>
                <a:cxn ang="0">
                  <a:pos x="230" y="108"/>
                </a:cxn>
                <a:cxn ang="0">
                  <a:pos x="238" y="91"/>
                </a:cxn>
                <a:cxn ang="0">
                  <a:pos x="252" y="79"/>
                </a:cxn>
                <a:cxn ang="0">
                  <a:pos x="270" y="64"/>
                </a:cxn>
                <a:cxn ang="0">
                  <a:pos x="286" y="54"/>
                </a:cxn>
                <a:cxn ang="0">
                  <a:pos x="299" y="42"/>
                </a:cxn>
                <a:cxn ang="0">
                  <a:pos x="315" y="39"/>
                </a:cxn>
                <a:cxn ang="0">
                  <a:pos x="322" y="28"/>
                </a:cxn>
                <a:cxn ang="0">
                  <a:pos x="313" y="18"/>
                </a:cxn>
                <a:cxn ang="0">
                  <a:pos x="317" y="4"/>
                </a:cxn>
                <a:cxn ang="0">
                  <a:pos x="306" y="0"/>
                </a:cxn>
                <a:cxn ang="0">
                  <a:pos x="287" y="9"/>
                </a:cxn>
                <a:cxn ang="0">
                  <a:pos x="272" y="15"/>
                </a:cxn>
                <a:cxn ang="0">
                  <a:pos x="255" y="24"/>
                </a:cxn>
                <a:cxn ang="0">
                  <a:pos x="236" y="30"/>
                </a:cxn>
                <a:cxn ang="0">
                  <a:pos x="224" y="42"/>
                </a:cxn>
                <a:cxn ang="0">
                  <a:pos x="211" y="61"/>
                </a:cxn>
                <a:cxn ang="0">
                  <a:pos x="192" y="69"/>
                </a:cxn>
                <a:cxn ang="0">
                  <a:pos x="176" y="71"/>
                </a:cxn>
                <a:cxn ang="0">
                  <a:pos x="162" y="68"/>
                </a:cxn>
                <a:cxn ang="0">
                  <a:pos x="144" y="73"/>
                </a:cxn>
                <a:cxn ang="0">
                  <a:pos x="121" y="84"/>
                </a:cxn>
                <a:cxn ang="0">
                  <a:pos x="103" y="90"/>
                </a:cxn>
                <a:cxn ang="0">
                  <a:pos x="88" y="90"/>
                </a:cxn>
                <a:cxn ang="0">
                  <a:pos x="70" y="92"/>
                </a:cxn>
                <a:cxn ang="0">
                  <a:pos x="40" y="92"/>
                </a:cxn>
                <a:cxn ang="0">
                  <a:pos x="27" y="97"/>
                </a:cxn>
                <a:cxn ang="0">
                  <a:pos x="13" y="102"/>
                </a:cxn>
                <a:cxn ang="0">
                  <a:pos x="10" y="119"/>
                </a:cxn>
                <a:cxn ang="0">
                  <a:pos x="1" y="132"/>
                </a:cxn>
                <a:cxn ang="0">
                  <a:pos x="11" y="145"/>
                </a:cxn>
                <a:cxn ang="0">
                  <a:pos x="12" y="159"/>
                </a:cxn>
                <a:cxn ang="0">
                  <a:pos x="13" y="170"/>
                </a:cxn>
                <a:cxn ang="0">
                  <a:pos x="21" y="152"/>
                </a:cxn>
                <a:cxn ang="0">
                  <a:pos x="33" y="140"/>
                </a:cxn>
                <a:cxn ang="0">
                  <a:pos x="50" y="139"/>
                </a:cxn>
                <a:cxn ang="0">
                  <a:pos x="71" y="138"/>
                </a:cxn>
                <a:cxn ang="0">
                  <a:pos x="85" y="144"/>
                </a:cxn>
                <a:cxn ang="0">
                  <a:pos x="98" y="137"/>
                </a:cxn>
                <a:cxn ang="0">
                  <a:pos x="108" y="135"/>
                </a:cxn>
                <a:cxn ang="0">
                  <a:pos x="124" y="126"/>
                </a:cxn>
                <a:cxn ang="0">
                  <a:pos x="135" y="130"/>
                </a:cxn>
                <a:cxn ang="0">
                  <a:pos x="134" y="142"/>
                </a:cxn>
                <a:cxn ang="0">
                  <a:pos x="149" y="142"/>
                </a:cxn>
                <a:cxn ang="0">
                  <a:pos x="162" y="146"/>
                </a:cxn>
                <a:cxn ang="0">
                  <a:pos x="162" y="157"/>
                </a:cxn>
                <a:cxn ang="0">
                  <a:pos x="169" y="168"/>
                </a:cxn>
                <a:cxn ang="0">
                  <a:pos x="150" y="180"/>
                </a:cxn>
                <a:cxn ang="0">
                  <a:pos x="153" y="189"/>
                </a:cxn>
                <a:cxn ang="0">
                  <a:pos x="144" y="194"/>
                </a:cxn>
                <a:cxn ang="0">
                  <a:pos x="140" y="209"/>
                </a:cxn>
              </a:cxnLst>
              <a:rect l="0" t="0" r="r" b="b"/>
              <a:pathLst>
                <a:path w="323" h="226">
                  <a:moveTo>
                    <a:pt x="146" y="217"/>
                  </a:moveTo>
                  <a:cubicBezTo>
                    <a:pt x="147" y="218"/>
                    <a:pt x="147" y="220"/>
                    <a:pt x="146" y="221"/>
                  </a:cubicBezTo>
                  <a:cubicBezTo>
                    <a:pt x="145" y="222"/>
                    <a:pt x="146" y="224"/>
                    <a:pt x="148" y="225"/>
                  </a:cubicBezTo>
                  <a:cubicBezTo>
                    <a:pt x="149" y="225"/>
                    <a:pt x="151" y="226"/>
                    <a:pt x="154" y="226"/>
                  </a:cubicBezTo>
                  <a:cubicBezTo>
                    <a:pt x="156" y="226"/>
                    <a:pt x="159" y="226"/>
                    <a:pt x="161" y="226"/>
                  </a:cubicBezTo>
                  <a:cubicBezTo>
                    <a:pt x="162" y="225"/>
                    <a:pt x="165" y="223"/>
                    <a:pt x="165" y="222"/>
                  </a:cubicBezTo>
                  <a:cubicBezTo>
                    <a:pt x="166" y="221"/>
                    <a:pt x="166" y="219"/>
                    <a:pt x="167" y="218"/>
                  </a:cubicBezTo>
                  <a:cubicBezTo>
                    <a:pt x="167" y="217"/>
                    <a:pt x="169" y="215"/>
                    <a:pt x="170" y="214"/>
                  </a:cubicBezTo>
                  <a:cubicBezTo>
                    <a:pt x="171" y="212"/>
                    <a:pt x="172" y="210"/>
                    <a:pt x="173" y="210"/>
                  </a:cubicBezTo>
                  <a:cubicBezTo>
                    <a:pt x="173" y="210"/>
                    <a:pt x="174" y="210"/>
                    <a:pt x="176" y="211"/>
                  </a:cubicBezTo>
                  <a:cubicBezTo>
                    <a:pt x="177" y="213"/>
                    <a:pt x="181" y="214"/>
                    <a:pt x="182" y="214"/>
                  </a:cubicBezTo>
                  <a:cubicBezTo>
                    <a:pt x="185" y="214"/>
                    <a:pt x="188" y="212"/>
                    <a:pt x="188" y="209"/>
                  </a:cubicBezTo>
                  <a:cubicBezTo>
                    <a:pt x="189" y="207"/>
                    <a:pt x="189" y="204"/>
                    <a:pt x="188" y="202"/>
                  </a:cubicBezTo>
                  <a:cubicBezTo>
                    <a:pt x="188" y="200"/>
                    <a:pt x="188" y="197"/>
                    <a:pt x="188" y="196"/>
                  </a:cubicBezTo>
                  <a:cubicBezTo>
                    <a:pt x="189" y="195"/>
                    <a:pt x="189" y="192"/>
                    <a:pt x="189" y="191"/>
                  </a:cubicBezTo>
                  <a:cubicBezTo>
                    <a:pt x="189" y="189"/>
                    <a:pt x="191" y="188"/>
                    <a:pt x="192" y="188"/>
                  </a:cubicBezTo>
                  <a:cubicBezTo>
                    <a:pt x="193" y="188"/>
                    <a:pt x="194" y="187"/>
                    <a:pt x="195" y="185"/>
                  </a:cubicBezTo>
                  <a:cubicBezTo>
                    <a:pt x="195" y="185"/>
                    <a:pt x="196" y="182"/>
                    <a:pt x="196" y="179"/>
                  </a:cubicBezTo>
                  <a:cubicBezTo>
                    <a:pt x="195" y="178"/>
                    <a:pt x="196" y="175"/>
                    <a:pt x="197" y="174"/>
                  </a:cubicBezTo>
                  <a:cubicBezTo>
                    <a:pt x="198" y="173"/>
                    <a:pt x="199" y="171"/>
                    <a:pt x="200" y="169"/>
                  </a:cubicBezTo>
                  <a:cubicBezTo>
                    <a:pt x="201" y="167"/>
                    <a:pt x="202" y="164"/>
                    <a:pt x="203" y="162"/>
                  </a:cubicBezTo>
                  <a:cubicBezTo>
                    <a:pt x="204" y="161"/>
                    <a:pt x="204" y="158"/>
                    <a:pt x="204" y="156"/>
                  </a:cubicBezTo>
                  <a:cubicBezTo>
                    <a:pt x="203" y="155"/>
                    <a:pt x="202" y="152"/>
                    <a:pt x="201" y="151"/>
                  </a:cubicBezTo>
                  <a:cubicBezTo>
                    <a:pt x="201" y="148"/>
                    <a:pt x="200" y="145"/>
                    <a:pt x="203" y="144"/>
                  </a:cubicBezTo>
                  <a:cubicBezTo>
                    <a:pt x="205" y="142"/>
                    <a:pt x="207" y="139"/>
                    <a:pt x="208" y="138"/>
                  </a:cubicBezTo>
                  <a:cubicBezTo>
                    <a:pt x="208" y="136"/>
                    <a:pt x="211" y="133"/>
                    <a:pt x="212" y="132"/>
                  </a:cubicBezTo>
                  <a:cubicBezTo>
                    <a:pt x="214" y="131"/>
                    <a:pt x="216" y="130"/>
                    <a:pt x="217" y="130"/>
                  </a:cubicBezTo>
                  <a:cubicBezTo>
                    <a:pt x="219" y="130"/>
                    <a:pt x="220" y="128"/>
                    <a:pt x="220" y="126"/>
                  </a:cubicBezTo>
                  <a:cubicBezTo>
                    <a:pt x="220" y="125"/>
                    <a:pt x="221" y="124"/>
                    <a:pt x="223" y="123"/>
                  </a:cubicBezTo>
                  <a:cubicBezTo>
                    <a:pt x="224" y="123"/>
                    <a:pt x="226" y="123"/>
                    <a:pt x="227" y="123"/>
                  </a:cubicBezTo>
                  <a:cubicBezTo>
                    <a:pt x="228" y="123"/>
                    <a:pt x="230" y="121"/>
                    <a:pt x="230" y="119"/>
                  </a:cubicBezTo>
                  <a:cubicBezTo>
                    <a:pt x="231" y="118"/>
                    <a:pt x="231" y="115"/>
                    <a:pt x="230" y="113"/>
                  </a:cubicBezTo>
                  <a:cubicBezTo>
                    <a:pt x="229" y="112"/>
                    <a:pt x="229" y="109"/>
                    <a:pt x="230" y="108"/>
                  </a:cubicBezTo>
                  <a:cubicBezTo>
                    <a:pt x="230" y="106"/>
                    <a:pt x="232" y="102"/>
                    <a:pt x="234" y="101"/>
                  </a:cubicBezTo>
                  <a:cubicBezTo>
                    <a:pt x="235" y="99"/>
                    <a:pt x="236" y="96"/>
                    <a:pt x="237" y="95"/>
                  </a:cubicBezTo>
                  <a:cubicBezTo>
                    <a:pt x="237" y="93"/>
                    <a:pt x="237" y="91"/>
                    <a:pt x="238" y="91"/>
                  </a:cubicBezTo>
                  <a:cubicBezTo>
                    <a:pt x="240" y="90"/>
                    <a:pt x="242" y="89"/>
                    <a:pt x="243" y="88"/>
                  </a:cubicBezTo>
                  <a:cubicBezTo>
                    <a:pt x="244" y="87"/>
                    <a:pt x="245" y="85"/>
                    <a:pt x="246" y="84"/>
                  </a:cubicBezTo>
                  <a:cubicBezTo>
                    <a:pt x="247" y="83"/>
                    <a:pt x="250" y="81"/>
                    <a:pt x="252" y="79"/>
                  </a:cubicBezTo>
                  <a:cubicBezTo>
                    <a:pt x="255" y="77"/>
                    <a:pt x="259" y="75"/>
                    <a:pt x="260" y="74"/>
                  </a:cubicBezTo>
                  <a:cubicBezTo>
                    <a:pt x="261" y="73"/>
                    <a:pt x="264" y="71"/>
                    <a:pt x="266" y="69"/>
                  </a:cubicBezTo>
                  <a:cubicBezTo>
                    <a:pt x="267" y="68"/>
                    <a:pt x="268" y="65"/>
                    <a:pt x="270" y="64"/>
                  </a:cubicBezTo>
                  <a:cubicBezTo>
                    <a:pt x="271" y="63"/>
                    <a:pt x="274" y="62"/>
                    <a:pt x="275" y="62"/>
                  </a:cubicBezTo>
                  <a:cubicBezTo>
                    <a:pt x="276" y="62"/>
                    <a:pt x="278" y="61"/>
                    <a:pt x="280" y="59"/>
                  </a:cubicBezTo>
                  <a:cubicBezTo>
                    <a:pt x="281" y="58"/>
                    <a:pt x="284" y="55"/>
                    <a:pt x="286" y="54"/>
                  </a:cubicBezTo>
                  <a:cubicBezTo>
                    <a:pt x="289" y="52"/>
                    <a:pt x="292" y="50"/>
                    <a:pt x="293" y="49"/>
                  </a:cubicBezTo>
                  <a:cubicBezTo>
                    <a:pt x="295" y="48"/>
                    <a:pt x="297" y="47"/>
                    <a:pt x="298" y="46"/>
                  </a:cubicBezTo>
                  <a:cubicBezTo>
                    <a:pt x="298" y="45"/>
                    <a:pt x="299" y="43"/>
                    <a:pt x="299" y="42"/>
                  </a:cubicBezTo>
                  <a:cubicBezTo>
                    <a:pt x="299" y="42"/>
                    <a:pt x="300" y="41"/>
                    <a:pt x="302" y="42"/>
                  </a:cubicBezTo>
                  <a:cubicBezTo>
                    <a:pt x="303" y="42"/>
                    <a:pt x="306" y="42"/>
                    <a:pt x="308" y="42"/>
                  </a:cubicBezTo>
                  <a:cubicBezTo>
                    <a:pt x="310" y="41"/>
                    <a:pt x="313" y="40"/>
                    <a:pt x="315" y="39"/>
                  </a:cubicBezTo>
                  <a:cubicBezTo>
                    <a:pt x="315" y="39"/>
                    <a:pt x="317" y="39"/>
                    <a:pt x="318" y="38"/>
                  </a:cubicBezTo>
                  <a:cubicBezTo>
                    <a:pt x="320" y="38"/>
                    <a:pt x="322" y="36"/>
                    <a:pt x="322" y="34"/>
                  </a:cubicBezTo>
                  <a:cubicBezTo>
                    <a:pt x="323" y="32"/>
                    <a:pt x="323" y="30"/>
                    <a:pt x="322" y="28"/>
                  </a:cubicBezTo>
                  <a:cubicBezTo>
                    <a:pt x="322" y="27"/>
                    <a:pt x="320" y="27"/>
                    <a:pt x="319" y="27"/>
                  </a:cubicBezTo>
                  <a:cubicBezTo>
                    <a:pt x="318" y="27"/>
                    <a:pt x="316" y="25"/>
                    <a:pt x="315" y="23"/>
                  </a:cubicBezTo>
                  <a:cubicBezTo>
                    <a:pt x="313" y="22"/>
                    <a:pt x="313" y="19"/>
                    <a:pt x="313" y="18"/>
                  </a:cubicBezTo>
                  <a:cubicBezTo>
                    <a:pt x="312" y="17"/>
                    <a:pt x="312" y="14"/>
                    <a:pt x="313" y="13"/>
                  </a:cubicBezTo>
                  <a:cubicBezTo>
                    <a:pt x="312" y="12"/>
                    <a:pt x="313" y="10"/>
                    <a:pt x="314" y="8"/>
                  </a:cubicBezTo>
                  <a:cubicBezTo>
                    <a:pt x="315" y="7"/>
                    <a:pt x="316" y="6"/>
                    <a:pt x="317" y="4"/>
                  </a:cubicBezTo>
                  <a:cubicBezTo>
                    <a:pt x="317" y="3"/>
                    <a:pt x="317" y="1"/>
                    <a:pt x="316" y="1"/>
                  </a:cubicBezTo>
                  <a:cubicBezTo>
                    <a:pt x="316" y="0"/>
                    <a:pt x="314" y="0"/>
                    <a:pt x="312" y="0"/>
                  </a:cubicBezTo>
                  <a:cubicBezTo>
                    <a:pt x="311" y="0"/>
                    <a:pt x="308" y="0"/>
                    <a:pt x="306" y="0"/>
                  </a:cubicBezTo>
                  <a:cubicBezTo>
                    <a:pt x="304" y="0"/>
                    <a:pt x="302" y="1"/>
                    <a:pt x="301" y="3"/>
                  </a:cubicBezTo>
                  <a:cubicBezTo>
                    <a:pt x="300" y="4"/>
                    <a:pt x="297" y="7"/>
                    <a:pt x="295" y="7"/>
                  </a:cubicBezTo>
                  <a:cubicBezTo>
                    <a:pt x="293" y="8"/>
                    <a:pt x="289" y="9"/>
                    <a:pt x="287" y="9"/>
                  </a:cubicBezTo>
                  <a:cubicBezTo>
                    <a:pt x="287" y="9"/>
                    <a:pt x="284" y="9"/>
                    <a:pt x="282" y="10"/>
                  </a:cubicBezTo>
                  <a:cubicBezTo>
                    <a:pt x="280" y="11"/>
                    <a:pt x="279" y="12"/>
                    <a:pt x="277" y="12"/>
                  </a:cubicBezTo>
                  <a:cubicBezTo>
                    <a:pt x="276" y="13"/>
                    <a:pt x="273" y="14"/>
                    <a:pt x="272" y="15"/>
                  </a:cubicBezTo>
                  <a:cubicBezTo>
                    <a:pt x="271" y="15"/>
                    <a:pt x="268" y="16"/>
                    <a:pt x="265" y="17"/>
                  </a:cubicBezTo>
                  <a:cubicBezTo>
                    <a:pt x="263" y="17"/>
                    <a:pt x="260" y="19"/>
                    <a:pt x="259" y="20"/>
                  </a:cubicBezTo>
                  <a:cubicBezTo>
                    <a:pt x="258" y="21"/>
                    <a:pt x="256" y="22"/>
                    <a:pt x="255" y="24"/>
                  </a:cubicBezTo>
                  <a:cubicBezTo>
                    <a:pt x="255" y="25"/>
                    <a:pt x="252" y="26"/>
                    <a:pt x="250" y="27"/>
                  </a:cubicBezTo>
                  <a:cubicBezTo>
                    <a:pt x="248" y="28"/>
                    <a:pt x="246" y="29"/>
                    <a:pt x="243" y="30"/>
                  </a:cubicBezTo>
                  <a:cubicBezTo>
                    <a:pt x="240" y="31"/>
                    <a:pt x="238" y="31"/>
                    <a:pt x="236" y="30"/>
                  </a:cubicBezTo>
                  <a:cubicBezTo>
                    <a:pt x="234" y="30"/>
                    <a:pt x="232" y="31"/>
                    <a:pt x="232" y="32"/>
                  </a:cubicBezTo>
                  <a:cubicBezTo>
                    <a:pt x="232" y="34"/>
                    <a:pt x="231" y="36"/>
                    <a:pt x="230" y="37"/>
                  </a:cubicBezTo>
                  <a:cubicBezTo>
                    <a:pt x="228" y="38"/>
                    <a:pt x="225" y="40"/>
                    <a:pt x="224" y="42"/>
                  </a:cubicBezTo>
                  <a:cubicBezTo>
                    <a:pt x="222" y="43"/>
                    <a:pt x="220" y="46"/>
                    <a:pt x="218" y="48"/>
                  </a:cubicBezTo>
                  <a:cubicBezTo>
                    <a:pt x="217" y="49"/>
                    <a:pt x="216" y="52"/>
                    <a:pt x="214" y="54"/>
                  </a:cubicBezTo>
                  <a:cubicBezTo>
                    <a:pt x="213" y="56"/>
                    <a:pt x="212" y="58"/>
                    <a:pt x="211" y="61"/>
                  </a:cubicBezTo>
                  <a:cubicBezTo>
                    <a:pt x="210" y="62"/>
                    <a:pt x="208" y="65"/>
                    <a:pt x="205" y="66"/>
                  </a:cubicBezTo>
                  <a:cubicBezTo>
                    <a:pt x="202" y="68"/>
                    <a:pt x="199" y="69"/>
                    <a:pt x="197" y="69"/>
                  </a:cubicBezTo>
                  <a:cubicBezTo>
                    <a:pt x="196" y="69"/>
                    <a:pt x="193" y="70"/>
                    <a:pt x="192" y="69"/>
                  </a:cubicBezTo>
                  <a:cubicBezTo>
                    <a:pt x="191" y="69"/>
                    <a:pt x="188" y="69"/>
                    <a:pt x="187" y="69"/>
                  </a:cubicBezTo>
                  <a:cubicBezTo>
                    <a:pt x="185" y="69"/>
                    <a:pt x="184" y="70"/>
                    <a:pt x="182" y="70"/>
                  </a:cubicBezTo>
                  <a:cubicBezTo>
                    <a:pt x="180" y="71"/>
                    <a:pt x="177" y="71"/>
                    <a:pt x="176" y="71"/>
                  </a:cubicBezTo>
                  <a:cubicBezTo>
                    <a:pt x="175" y="71"/>
                    <a:pt x="172" y="71"/>
                    <a:pt x="169" y="71"/>
                  </a:cubicBezTo>
                  <a:cubicBezTo>
                    <a:pt x="168" y="71"/>
                    <a:pt x="166" y="71"/>
                    <a:pt x="166" y="70"/>
                  </a:cubicBezTo>
                  <a:cubicBezTo>
                    <a:pt x="166" y="69"/>
                    <a:pt x="164" y="69"/>
                    <a:pt x="162" y="68"/>
                  </a:cubicBezTo>
                  <a:cubicBezTo>
                    <a:pt x="160" y="68"/>
                    <a:pt x="158" y="68"/>
                    <a:pt x="157" y="68"/>
                  </a:cubicBezTo>
                  <a:cubicBezTo>
                    <a:pt x="156" y="68"/>
                    <a:pt x="154" y="69"/>
                    <a:pt x="153" y="70"/>
                  </a:cubicBezTo>
                  <a:cubicBezTo>
                    <a:pt x="152" y="71"/>
                    <a:pt x="148" y="72"/>
                    <a:pt x="144" y="73"/>
                  </a:cubicBezTo>
                  <a:cubicBezTo>
                    <a:pt x="140" y="75"/>
                    <a:pt x="135" y="77"/>
                    <a:pt x="130" y="78"/>
                  </a:cubicBezTo>
                  <a:cubicBezTo>
                    <a:pt x="127" y="80"/>
                    <a:pt x="123" y="81"/>
                    <a:pt x="122" y="83"/>
                  </a:cubicBezTo>
                  <a:cubicBezTo>
                    <a:pt x="122" y="83"/>
                    <a:pt x="122" y="83"/>
                    <a:pt x="121" y="84"/>
                  </a:cubicBezTo>
                  <a:cubicBezTo>
                    <a:pt x="119" y="85"/>
                    <a:pt x="117" y="86"/>
                    <a:pt x="115" y="86"/>
                  </a:cubicBezTo>
                  <a:cubicBezTo>
                    <a:pt x="113" y="86"/>
                    <a:pt x="111" y="87"/>
                    <a:pt x="109" y="88"/>
                  </a:cubicBezTo>
                  <a:cubicBezTo>
                    <a:pt x="107" y="89"/>
                    <a:pt x="104" y="90"/>
                    <a:pt x="103" y="90"/>
                  </a:cubicBezTo>
                  <a:cubicBezTo>
                    <a:pt x="102" y="90"/>
                    <a:pt x="99" y="90"/>
                    <a:pt x="97" y="89"/>
                  </a:cubicBezTo>
                  <a:cubicBezTo>
                    <a:pt x="95" y="89"/>
                    <a:pt x="94" y="88"/>
                    <a:pt x="93" y="87"/>
                  </a:cubicBezTo>
                  <a:cubicBezTo>
                    <a:pt x="92" y="87"/>
                    <a:pt x="90" y="88"/>
                    <a:pt x="88" y="90"/>
                  </a:cubicBezTo>
                  <a:cubicBezTo>
                    <a:pt x="87" y="92"/>
                    <a:pt x="86" y="93"/>
                    <a:pt x="84" y="93"/>
                  </a:cubicBezTo>
                  <a:cubicBezTo>
                    <a:pt x="82" y="92"/>
                    <a:pt x="79" y="91"/>
                    <a:pt x="78" y="91"/>
                  </a:cubicBezTo>
                  <a:cubicBezTo>
                    <a:pt x="76" y="91"/>
                    <a:pt x="72" y="91"/>
                    <a:pt x="70" y="92"/>
                  </a:cubicBezTo>
                  <a:cubicBezTo>
                    <a:pt x="68" y="93"/>
                    <a:pt x="62" y="94"/>
                    <a:pt x="60" y="95"/>
                  </a:cubicBezTo>
                  <a:cubicBezTo>
                    <a:pt x="56" y="95"/>
                    <a:pt x="52" y="95"/>
                    <a:pt x="49" y="94"/>
                  </a:cubicBezTo>
                  <a:cubicBezTo>
                    <a:pt x="45" y="94"/>
                    <a:pt x="42" y="93"/>
                    <a:pt x="40" y="92"/>
                  </a:cubicBezTo>
                  <a:cubicBezTo>
                    <a:pt x="38" y="91"/>
                    <a:pt x="36" y="91"/>
                    <a:pt x="34" y="91"/>
                  </a:cubicBezTo>
                  <a:cubicBezTo>
                    <a:pt x="33" y="92"/>
                    <a:pt x="30" y="92"/>
                    <a:pt x="29" y="93"/>
                  </a:cubicBezTo>
                  <a:cubicBezTo>
                    <a:pt x="29" y="94"/>
                    <a:pt x="28" y="96"/>
                    <a:pt x="27" y="97"/>
                  </a:cubicBezTo>
                  <a:cubicBezTo>
                    <a:pt x="26" y="97"/>
                    <a:pt x="24" y="99"/>
                    <a:pt x="21" y="99"/>
                  </a:cubicBezTo>
                  <a:cubicBezTo>
                    <a:pt x="20" y="100"/>
                    <a:pt x="16" y="101"/>
                    <a:pt x="14" y="101"/>
                  </a:cubicBezTo>
                  <a:cubicBezTo>
                    <a:pt x="13" y="102"/>
                    <a:pt x="13" y="102"/>
                    <a:pt x="13" y="102"/>
                  </a:cubicBezTo>
                  <a:cubicBezTo>
                    <a:pt x="12" y="102"/>
                    <a:pt x="12" y="104"/>
                    <a:pt x="12" y="106"/>
                  </a:cubicBezTo>
                  <a:cubicBezTo>
                    <a:pt x="13" y="109"/>
                    <a:pt x="13" y="111"/>
                    <a:pt x="12" y="113"/>
                  </a:cubicBezTo>
                  <a:cubicBezTo>
                    <a:pt x="11" y="115"/>
                    <a:pt x="10" y="117"/>
                    <a:pt x="10" y="119"/>
                  </a:cubicBezTo>
                  <a:cubicBezTo>
                    <a:pt x="10" y="121"/>
                    <a:pt x="8" y="122"/>
                    <a:pt x="7" y="124"/>
                  </a:cubicBezTo>
                  <a:cubicBezTo>
                    <a:pt x="5" y="125"/>
                    <a:pt x="3" y="128"/>
                    <a:pt x="1" y="129"/>
                  </a:cubicBezTo>
                  <a:cubicBezTo>
                    <a:pt x="0" y="132"/>
                    <a:pt x="0" y="133"/>
                    <a:pt x="1" y="132"/>
                  </a:cubicBezTo>
                  <a:cubicBezTo>
                    <a:pt x="1" y="132"/>
                    <a:pt x="1" y="132"/>
                    <a:pt x="3" y="133"/>
                  </a:cubicBezTo>
                  <a:cubicBezTo>
                    <a:pt x="5" y="135"/>
                    <a:pt x="8" y="138"/>
                    <a:pt x="8" y="140"/>
                  </a:cubicBezTo>
                  <a:cubicBezTo>
                    <a:pt x="9" y="142"/>
                    <a:pt x="10" y="144"/>
                    <a:pt x="11" y="145"/>
                  </a:cubicBezTo>
                  <a:cubicBezTo>
                    <a:pt x="12" y="147"/>
                    <a:pt x="12" y="148"/>
                    <a:pt x="11" y="150"/>
                  </a:cubicBezTo>
                  <a:cubicBezTo>
                    <a:pt x="10" y="151"/>
                    <a:pt x="10" y="154"/>
                    <a:pt x="10" y="155"/>
                  </a:cubicBezTo>
                  <a:cubicBezTo>
                    <a:pt x="11" y="156"/>
                    <a:pt x="12" y="159"/>
                    <a:pt x="12" y="159"/>
                  </a:cubicBezTo>
                  <a:cubicBezTo>
                    <a:pt x="13" y="161"/>
                    <a:pt x="13" y="163"/>
                    <a:pt x="13" y="164"/>
                  </a:cubicBezTo>
                  <a:cubicBezTo>
                    <a:pt x="14" y="165"/>
                    <a:pt x="13" y="167"/>
                    <a:pt x="13" y="169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71"/>
                    <a:pt x="15" y="170"/>
                    <a:pt x="18" y="166"/>
                  </a:cubicBezTo>
                  <a:cubicBezTo>
                    <a:pt x="19" y="163"/>
                    <a:pt x="21" y="159"/>
                    <a:pt x="21" y="158"/>
                  </a:cubicBezTo>
                  <a:cubicBezTo>
                    <a:pt x="21" y="156"/>
                    <a:pt x="21" y="153"/>
                    <a:pt x="21" y="152"/>
                  </a:cubicBezTo>
                  <a:cubicBezTo>
                    <a:pt x="20" y="151"/>
                    <a:pt x="21" y="148"/>
                    <a:pt x="22" y="147"/>
                  </a:cubicBezTo>
                  <a:cubicBezTo>
                    <a:pt x="23" y="146"/>
                    <a:pt x="25" y="144"/>
                    <a:pt x="25" y="143"/>
                  </a:cubicBezTo>
                  <a:cubicBezTo>
                    <a:pt x="27" y="142"/>
                    <a:pt x="30" y="140"/>
                    <a:pt x="33" y="140"/>
                  </a:cubicBezTo>
                  <a:cubicBezTo>
                    <a:pt x="34" y="139"/>
                    <a:pt x="38" y="138"/>
                    <a:pt x="40" y="138"/>
                  </a:cubicBezTo>
                  <a:cubicBezTo>
                    <a:pt x="41" y="137"/>
                    <a:pt x="43" y="137"/>
                    <a:pt x="44" y="137"/>
                  </a:cubicBezTo>
                  <a:cubicBezTo>
                    <a:pt x="46" y="137"/>
                    <a:pt x="49" y="138"/>
                    <a:pt x="50" y="139"/>
                  </a:cubicBezTo>
                  <a:cubicBezTo>
                    <a:pt x="53" y="140"/>
                    <a:pt x="56" y="140"/>
                    <a:pt x="58" y="140"/>
                  </a:cubicBezTo>
                  <a:cubicBezTo>
                    <a:pt x="60" y="139"/>
                    <a:pt x="64" y="139"/>
                    <a:pt x="66" y="138"/>
                  </a:cubicBezTo>
                  <a:cubicBezTo>
                    <a:pt x="66" y="138"/>
                    <a:pt x="69" y="138"/>
                    <a:pt x="71" y="138"/>
                  </a:cubicBezTo>
                  <a:cubicBezTo>
                    <a:pt x="73" y="138"/>
                    <a:pt x="75" y="138"/>
                    <a:pt x="75" y="140"/>
                  </a:cubicBezTo>
                  <a:cubicBezTo>
                    <a:pt x="75" y="142"/>
                    <a:pt x="78" y="143"/>
                    <a:pt x="80" y="143"/>
                  </a:cubicBezTo>
                  <a:cubicBezTo>
                    <a:pt x="83" y="142"/>
                    <a:pt x="84" y="142"/>
                    <a:pt x="85" y="144"/>
                  </a:cubicBezTo>
                  <a:cubicBezTo>
                    <a:pt x="86" y="147"/>
                    <a:pt x="88" y="147"/>
                    <a:pt x="89" y="146"/>
                  </a:cubicBezTo>
                  <a:cubicBezTo>
                    <a:pt x="90" y="145"/>
                    <a:pt x="92" y="143"/>
                    <a:pt x="92" y="141"/>
                  </a:cubicBezTo>
                  <a:cubicBezTo>
                    <a:pt x="93" y="141"/>
                    <a:pt x="96" y="139"/>
                    <a:pt x="98" y="137"/>
                  </a:cubicBezTo>
                  <a:cubicBezTo>
                    <a:pt x="99" y="136"/>
                    <a:pt x="101" y="134"/>
                    <a:pt x="102" y="133"/>
                  </a:cubicBezTo>
                  <a:cubicBezTo>
                    <a:pt x="103" y="132"/>
                    <a:pt x="105" y="132"/>
                    <a:pt x="106" y="133"/>
                  </a:cubicBezTo>
                  <a:cubicBezTo>
                    <a:pt x="107" y="134"/>
                    <a:pt x="108" y="135"/>
                    <a:pt x="108" y="135"/>
                  </a:cubicBezTo>
                  <a:cubicBezTo>
                    <a:pt x="109" y="134"/>
                    <a:pt x="111" y="133"/>
                    <a:pt x="113" y="132"/>
                  </a:cubicBezTo>
                  <a:cubicBezTo>
                    <a:pt x="115" y="132"/>
                    <a:pt x="117" y="130"/>
                    <a:pt x="119" y="128"/>
                  </a:cubicBezTo>
                  <a:cubicBezTo>
                    <a:pt x="121" y="127"/>
                    <a:pt x="124" y="126"/>
                    <a:pt x="124" y="126"/>
                  </a:cubicBezTo>
                  <a:cubicBezTo>
                    <a:pt x="125" y="126"/>
                    <a:pt x="129" y="126"/>
                    <a:pt x="132" y="125"/>
                  </a:cubicBezTo>
                  <a:cubicBezTo>
                    <a:pt x="135" y="124"/>
                    <a:pt x="137" y="125"/>
                    <a:pt x="136" y="126"/>
                  </a:cubicBezTo>
                  <a:cubicBezTo>
                    <a:pt x="135" y="128"/>
                    <a:pt x="135" y="129"/>
                    <a:pt x="135" y="130"/>
                  </a:cubicBezTo>
                  <a:cubicBezTo>
                    <a:pt x="135" y="132"/>
                    <a:pt x="135" y="134"/>
                    <a:pt x="135" y="134"/>
                  </a:cubicBezTo>
                  <a:cubicBezTo>
                    <a:pt x="135" y="134"/>
                    <a:pt x="134" y="136"/>
                    <a:pt x="134" y="138"/>
                  </a:cubicBezTo>
                  <a:cubicBezTo>
                    <a:pt x="134" y="139"/>
                    <a:pt x="134" y="141"/>
                    <a:pt x="134" y="142"/>
                  </a:cubicBezTo>
                  <a:cubicBezTo>
                    <a:pt x="134" y="144"/>
                    <a:pt x="136" y="145"/>
                    <a:pt x="137" y="144"/>
                  </a:cubicBezTo>
                  <a:cubicBezTo>
                    <a:pt x="138" y="144"/>
                    <a:pt x="141" y="143"/>
                    <a:pt x="142" y="142"/>
                  </a:cubicBezTo>
                  <a:cubicBezTo>
                    <a:pt x="144" y="141"/>
                    <a:pt x="147" y="141"/>
                    <a:pt x="149" y="142"/>
                  </a:cubicBezTo>
                  <a:cubicBezTo>
                    <a:pt x="150" y="142"/>
                    <a:pt x="152" y="143"/>
                    <a:pt x="152" y="144"/>
                  </a:cubicBezTo>
                  <a:cubicBezTo>
                    <a:pt x="153" y="145"/>
                    <a:pt x="155" y="146"/>
                    <a:pt x="157" y="146"/>
                  </a:cubicBezTo>
                  <a:cubicBezTo>
                    <a:pt x="159" y="146"/>
                    <a:pt x="161" y="146"/>
                    <a:pt x="162" y="146"/>
                  </a:cubicBezTo>
                  <a:cubicBezTo>
                    <a:pt x="163" y="146"/>
                    <a:pt x="163" y="148"/>
                    <a:pt x="162" y="149"/>
                  </a:cubicBezTo>
                  <a:cubicBezTo>
                    <a:pt x="161" y="151"/>
                    <a:pt x="160" y="152"/>
                    <a:pt x="160" y="154"/>
                  </a:cubicBezTo>
                  <a:cubicBezTo>
                    <a:pt x="160" y="155"/>
                    <a:pt x="160" y="157"/>
                    <a:pt x="162" y="157"/>
                  </a:cubicBezTo>
                  <a:cubicBezTo>
                    <a:pt x="163" y="157"/>
                    <a:pt x="165" y="159"/>
                    <a:pt x="167" y="160"/>
                  </a:cubicBezTo>
                  <a:cubicBezTo>
                    <a:pt x="168" y="161"/>
                    <a:pt x="169" y="162"/>
                    <a:pt x="169" y="164"/>
                  </a:cubicBezTo>
                  <a:cubicBezTo>
                    <a:pt x="170" y="166"/>
                    <a:pt x="170" y="167"/>
                    <a:pt x="169" y="168"/>
                  </a:cubicBezTo>
                  <a:cubicBezTo>
                    <a:pt x="168" y="169"/>
                    <a:pt x="165" y="171"/>
                    <a:pt x="163" y="172"/>
                  </a:cubicBezTo>
                  <a:cubicBezTo>
                    <a:pt x="162" y="173"/>
                    <a:pt x="159" y="174"/>
                    <a:pt x="157" y="175"/>
                  </a:cubicBezTo>
                  <a:cubicBezTo>
                    <a:pt x="155" y="176"/>
                    <a:pt x="153" y="179"/>
                    <a:pt x="150" y="180"/>
                  </a:cubicBezTo>
                  <a:cubicBezTo>
                    <a:pt x="147" y="181"/>
                    <a:pt x="146" y="182"/>
                    <a:pt x="147" y="183"/>
                  </a:cubicBezTo>
                  <a:cubicBezTo>
                    <a:pt x="147" y="183"/>
                    <a:pt x="147" y="183"/>
                    <a:pt x="148" y="184"/>
                  </a:cubicBezTo>
                  <a:cubicBezTo>
                    <a:pt x="150" y="186"/>
                    <a:pt x="152" y="187"/>
                    <a:pt x="153" y="189"/>
                  </a:cubicBezTo>
                  <a:cubicBezTo>
                    <a:pt x="154" y="191"/>
                    <a:pt x="154" y="191"/>
                    <a:pt x="152" y="192"/>
                  </a:cubicBezTo>
                  <a:cubicBezTo>
                    <a:pt x="150" y="192"/>
                    <a:pt x="147" y="192"/>
                    <a:pt x="147" y="192"/>
                  </a:cubicBezTo>
                  <a:cubicBezTo>
                    <a:pt x="145" y="191"/>
                    <a:pt x="144" y="193"/>
                    <a:pt x="144" y="194"/>
                  </a:cubicBezTo>
                  <a:cubicBezTo>
                    <a:pt x="144" y="196"/>
                    <a:pt x="143" y="199"/>
                    <a:pt x="143" y="201"/>
                  </a:cubicBezTo>
                  <a:cubicBezTo>
                    <a:pt x="142" y="204"/>
                    <a:pt x="141" y="206"/>
                    <a:pt x="140" y="207"/>
                  </a:cubicBezTo>
                  <a:cubicBezTo>
                    <a:pt x="140" y="209"/>
                    <a:pt x="140" y="209"/>
                    <a:pt x="140" y="209"/>
                  </a:cubicBezTo>
                  <a:cubicBezTo>
                    <a:pt x="140" y="209"/>
                    <a:pt x="140" y="210"/>
                    <a:pt x="142" y="212"/>
                  </a:cubicBezTo>
                  <a:cubicBezTo>
                    <a:pt x="144" y="213"/>
                    <a:pt x="145" y="215"/>
                    <a:pt x="146" y="217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63" name="Freeform 9">
              <a:extLst>
                <a:ext uri="{FF2B5EF4-FFF2-40B4-BE49-F238E27FC236}">
                  <a16:creationId xmlns:a16="http://schemas.microsoft.com/office/drawing/2014/main" id="{485A3313-D5A6-45C2-810F-E98B331ED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8463" y="2287703"/>
              <a:ext cx="110955" cy="161458"/>
            </a:xfrm>
            <a:custGeom>
              <a:avLst/>
              <a:gdLst/>
              <a:ahLst/>
              <a:cxnLst>
                <a:cxn ang="0">
                  <a:pos x="59" y="37"/>
                </a:cxn>
                <a:cxn ang="0">
                  <a:pos x="60" y="33"/>
                </a:cxn>
                <a:cxn ang="0">
                  <a:pos x="60" y="27"/>
                </a:cxn>
                <a:cxn ang="0">
                  <a:pos x="59" y="20"/>
                </a:cxn>
                <a:cxn ang="0">
                  <a:pos x="56" y="15"/>
                </a:cxn>
                <a:cxn ang="0">
                  <a:pos x="54" y="11"/>
                </a:cxn>
                <a:cxn ang="0">
                  <a:pos x="54" y="7"/>
                </a:cxn>
                <a:cxn ang="0">
                  <a:pos x="51" y="2"/>
                </a:cxn>
                <a:cxn ang="0">
                  <a:pos x="47" y="1"/>
                </a:cxn>
                <a:cxn ang="0">
                  <a:pos x="46" y="2"/>
                </a:cxn>
                <a:cxn ang="0">
                  <a:pos x="45" y="7"/>
                </a:cxn>
                <a:cxn ang="0">
                  <a:pos x="42" y="11"/>
                </a:cxn>
                <a:cxn ang="0">
                  <a:pos x="40" y="12"/>
                </a:cxn>
                <a:cxn ang="0">
                  <a:pos x="39" y="14"/>
                </a:cxn>
                <a:cxn ang="0">
                  <a:pos x="37" y="19"/>
                </a:cxn>
                <a:cxn ang="0">
                  <a:pos x="33" y="21"/>
                </a:cxn>
                <a:cxn ang="0">
                  <a:pos x="29" y="20"/>
                </a:cxn>
                <a:cxn ang="0">
                  <a:pos x="24" y="22"/>
                </a:cxn>
                <a:cxn ang="0">
                  <a:pos x="20" y="25"/>
                </a:cxn>
                <a:cxn ang="0">
                  <a:pos x="14" y="28"/>
                </a:cxn>
                <a:cxn ang="0">
                  <a:pos x="9" y="30"/>
                </a:cxn>
                <a:cxn ang="0">
                  <a:pos x="6" y="34"/>
                </a:cxn>
                <a:cxn ang="0">
                  <a:pos x="4" y="38"/>
                </a:cxn>
                <a:cxn ang="0">
                  <a:pos x="3" y="42"/>
                </a:cxn>
                <a:cxn ang="0">
                  <a:pos x="2" y="47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9"/>
                </a:cxn>
                <a:cxn ang="0">
                  <a:pos x="6" y="64"/>
                </a:cxn>
                <a:cxn ang="0">
                  <a:pos x="9" y="71"/>
                </a:cxn>
                <a:cxn ang="0">
                  <a:pos x="10" y="77"/>
                </a:cxn>
                <a:cxn ang="0">
                  <a:pos x="12" y="82"/>
                </a:cxn>
                <a:cxn ang="0">
                  <a:pos x="14" y="82"/>
                </a:cxn>
                <a:cxn ang="0">
                  <a:pos x="19" y="80"/>
                </a:cxn>
                <a:cxn ang="0">
                  <a:pos x="22" y="84"/>
                </a:cxn>
                <a:cxn ang="0">
                  <a:pos x="25" y="89"/>
                </a:cxn>
                <a:cxn ang="0">
                  <a:pos x="31" y="87"/>
                </a:cxn>
                <a:cxn ang="0">
                  <a:pos x="36" y="82"/>
                </a:cxn>
                <a:cxn ang="0">
                  <a:pos x="35" y="76"/>
                </a:cxn>
                <a:cxn ang="0">
                  <a:pos x="35" y="71"/>
                </a:cxn>
                <a:cxn ang="0">
                  <a:pos x="35" y="67"/>
                </a:cxn>
                <a:cxn ang="0">
                  <a:pos x="40" y="62"/>
                </a:cxn>
                <a:cxn ang="0">
                  <a:pos x="42" y="57"/>
                </a:cxn>
                <a:cxn ang="0">
                  <a:pos x="42" y="50"/>
                </a:cxn>
                <a:cxn ang="0">
                  <a:pos x="44" y="48"/>
                </a:cxn>
                <a:cxn ang="0">
                  <a:pos x="48" y="48"/>
                </a:cxn>
                <a:cxn ang="0">
                  <a:pos x="50" y="45"/>
                </a:cxn>
                <a:cxn ang="0">
                  <a:pos x="55" y="45"/>
                </a:cxn>
                <a:cxn ang="0">
                  <a:pos x="56" y="46"/>
                </a:cxn>
                <a:cxn ang="0">
                  <a:pos x="57" y="42"/>
                </a:cxn>
                <a:cxn ang="0">
                  <a:pos x="59" y="37"/>
                </a:cxn>
              </a:cxnLst>
              <a:rect l="0" t="0" r="r" b="b"/>
              <a:pathLst>
                <a:path w="61" h="89">
                  <a:moveTo>
                    <a:pt x="59" y="37"/>
                  </a:moveTo>
                  <a:cubicBezTo>
                    <a:pt x="60" y="36"/>
                    <a:pt x="61" y="35"/>
                    <a:pt x="60" y="33"/>
                  </a:cubicBezTo>
                  <a:cubicBezTo>
                    <a:pt x="60" y="31"/>
                    <a:pt x="60" y="29"/>
                    <a:pt x="60" y="27"/>
                  </a:cubicBezTo>
                  <a:cubicBezTo>
                    <a:pt x="60" y="25"/>
                    <a:pt x="59" y="22"/>
                    <a:pt x="59" y="20"/>
                  </a:cubicBezTo>
                  <a:cubicBezTo>
                    <a:pt x="59" y="18"/>
                    <a:pt x="57" y="15"/>
                    <a:pt x="56" y="15"/>
                  </a:cubicBezTo>
                  <a:cubicBezTo>
                    <a:pt x="54" y="14"/>
                    <a:pt x="54" y="12"/>
                    <a:pt x="54" y="11"/>
                  </a:cubicBezTo>
                  <a:cubicBezTo>
                    <a:pt x="55" y="10"/>
                    <a:pt x="55" y="8"/>
                    <a:pt x="54" y="7"/>
                  </a:cubicBezTo>
                  <a:cubicBezTo>
                    <a:pt x="53" y="5"/>
                    <a:pt x="53" y="3"/>
                    <a:pt x="51" y="2"/>
                  </a:cubicBezTo>
                  <a:cubicBezTo>
                    <a:pt x="49" y="0"/>
                    <a:pt x="48" y="0"/>
                    <a:pt x="47" y="1"/>
                  </a:cubicBezTo>
                  <a:cubicBezTo>
                    <a:pt x="47" y="1"/>
                    <a:pt x="47" y="1"/>
                    <a:pt x="46" y="2"/>
                  </a:cubicBezTo>
                  <a:cubicBezTo>
                    <a:pt x="46" y="3"/>
                    <a:pt x="45" y="6"/>
                    <a:pt x="45" y="7"/>
                  </a:cubicBezTo>
                  <a:cubicBezTo>
                    <a:pt x="45" y="9"/>
                    <a:pt x="44" y="11"/>
                    <a:pt x="42" y="11"/>
                  </a:cubicBezTo>
                  <a:cubicBezTo>
                    <a:pt x="40" y="11"/>
                    <a:pt x="39" y="11"/>
                    <a:pt x="40" y="12"/>
                  </a:cubicBezTo>
                  <a:cubicBezTo>
                    <a:pt x="40" y="13"/>
                    <a:pt x="40" y="13"/>
                    <a:pt x="39" y="14"/>
                  </a:cubicBezTo>
                  <a:cubicBezTo>
                    <a:pt x="38" y="15"/>
                    <a:pt x="38" y="17"/>
                    <a:pt x="37" y="19"/>
                  </a:cubicBezTo>
                  <a:cubicBezTo>
                    <a:pt x="37" y="21"/>
                    <a:pt x="35" y="22"/>
                    <a:pt x="33" y="21"/>
                  </a:cubicBezTo>
                  <a:cubicBezTo>
                    <a:pt x="31" y="20"/>
                    <a:pt x="30" y="20"/>
                    <a:pt x="29" y="20"/>
                  </a:cubicBezTo>
                  <a:cubicBezTo>
                    <a:pt x="28" y="20"/>
                    <a:pt x="26" y="21"/>
                    <a:pt x="24" y="22"/>
                  </a:cubicBezTo>
                  <a:cubicBezTo>
                    <a:pt x="22" y="22"/>
                    <a:pt x="21" y="24"/>
                    <a:pt x="20" y="25"/>
                  </a:cubicBezTo>
                  <a:cubicBezTo>
                    <a:pt x="19" y="27"/>
                    <a:pt x="16" y="27"/>
                    <a:pt x="14" y="28"/>
                  </a:cubicBezTo>
                  <a:cubicBezTo>
                    <a:pt x="12" y="28"/>
                    <a:pt x="10" y="29"/>
                    <a:pt x="9" y="30"/>
                  </a:cubicBezTo>
                  <a:cubicBezTo>
                    <a:pt x="9" y="31"/>
                    <a:pt x="8" y="33"/>
                    <a:pt x="6" y="34"/>
                  </a:cubicBezTo>
                  <a:cubicBezTo>
                    <a:pt x="6" y="34"/>
                    <a:pt x="4" y="36"/>
                    <a:pt x="4" y="38"/>
                  </a:cubicBezTo>
                  <a:cubicBezTo>
                    <a:pt x="3" y="39"/>
                    <a:pt x="3" y="41"/>
                    <a:pt x="3" y="42"/>
                  </a:cubicBezTo>
                  <a:cubicBezTo>
                    <a:pt x="4" y="44"/>
                    <a:pt x="3" y="46"/>
                    <a:pt x="2" y="47"/>
                  </a:cubicBezTo>
                  <a:cubicBezTo>
                    <a:pt x="1" y="48"/>
                    <a:pt x="0" y="50"/>
                    <a:pt x="0" y="51"/>
                  </a:cubicBezTo>
                  <a:cubicBezTo>
                    <a:pt x="1" y="51"/>
                    <a:pt x="1" y="53"/>
                    <a:pt x="0" y="54"/>
                  </a:cubicBezTo>
                  <a:cubicBezTo>
                    <a:pt x="0" y="55"/>
                    <a:pt x="1" y="57"/>
                    <a:pt x="2" y="59"/>
                  </a:cubicBezTo>
                  <a:cubicBezTo>
                    <a:pt x="3" y="61"/>
                    <a:pt x="5" y="63"/>
                    <a:pt x="6" y="64"/>
                  </a:cubicBezTo>
                  <a:cubicBezTo>
                    <a:pt x="7" y="66"/>
                    <a:pt x="8" y="68"/>
                    <a:pt x="9" y="71"/>
                  </a:cubicBezTo>
                  <a:cubicBezTo>
                    <a:pt x="10" y="72"/>
                    <a:pt x="10" y="76"/>
                    <a:pt x="10" y="77"/>
                  </a:cubicBezTo>
                  <a:cubicBezTo>
                    <a:pt x="11" y="79"/>
                    <a:pt x="11" y="81"/>
                    <a:pt x="12" y="82"/>
                  </a:cubicBezTo>
                  <a:cubicBezTo>
                    <a:pt x="13" y="83"/>
                    <a:pt x="14" y="83"/>
                    <a:pt x="14" y="82"/>
                  </a:cubicBezTo>
                  <a:cubicBezTo>
                    <a:pt x="15" y="80"/>
                    <a:pt x="17" y="79"/>
                    <a:pt x="19" y="80"/>
                  </a:cubicBezTo>
                  <a:cubicBezTo>
                    <a:pt x="20" y="80"/>
                    <a:pt x="22" y="82"/>
                    <a:pt x="22" y="84"/>
                  </a:cubicBezTo>
                  <a:cubicBezTo>
                    <a:pt x="23" y="86"/>
                    <a:pt x="24" y="88"/>
                    <a:pt x="25" y="89"/>
                  </a:cubicBezTo>
                  <a:cubicBezTo>
                    <a:pt x="26" y="89"/>
                    <a:pt x="28" y="88"/>
                    <a:pt x="31" y="87"/>
                  </a:cubicBezTo>
                  <a:cubicBezTo>
                    <a:pt x="33" y="85"/>
                    <a:pt x="35" y="84"/>
                    <a:pt x="36" y="82"/>
                  </a:cubicBezTo>
                  <a:cubicBezTo>
                    <a:pt x="36" y="80"/>
                    <a:pt x="35" y="78"/>
                    <a:pt x="35" y="76"/>
                  </a:cubicBezTo>
                  <a:cubicBezTo>
                    <a:pt x="35" y="74"/>
                    <a:pt x="35" y="72"/>
                    <a:pt x="35" y="71"/>
                  </a:cubicBezTo>
                  <a:cubicBezTo>
                    <a:pt x="35" y="70"/>
                    <a:pt x="35" y="68"/>
                    <a:pt x="35" y="67"/>
                  </a:cubicBezTo>
                  <a:cubicBezTo>
                    <a:pt x="36" y="65"/>
                    <a:pt x="38" y="63"/>
                    <a:pt x="40" y="62"/>
                  </a:cubicBezTo>
                  <a:cubicBezTo>
                    <a:pt x="41" y="61"/>
                    <a:pt x="42" y="59"/>
                    <a:pt x="42" y="57"/>
                  </a:cubicBezTo>
                  <a:cubicBezTo>
                    <a:pt x="42" y="55"/>
                    <a:pt x="42" y="52"/>
                    <a:pt x="42" y="50"/>
                  </a:cubicBezTo>
                  <a:cubicBezTo>
                    <a:pt x="41" y="48"/>
                    <a:pt x="43" y="47"/>
                    <a:pt x="44" y="48"/>
                  </a:cubicBezTo>
                  <a:cubicBezTo>
                    <a:pt x="46" y="48"/>
                    <a:pt x="48" y="49"/>
                    <a:pt x="48" y="48"/>
                  </a:cubicBezTo>
                  <a:cubicBezTo>
                    <a:pt x="49" y="48"/>
                    <a:pt x="50" y="47"/>
                    <a:pt x="50" y="45"/>
                  </a:cubicBezTo>
                  <a:cubicBezTo>
                    <a:pt x="51" y="44"/>
                    <a:pt x="53" y="44"/>
                    <a:pt x="55" y="45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7"/>
                    <a:pt x="57" y="45"/>
                    <a:pt x="57" y="42"/>
                  </a:cubicBezTo>
                  <a:cubicBezTo>
                    <a:pt x="58" y="40"/>
                    <a:pt x="58" y="37"/>
                    <a:pt x="59" y="37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64" name="Freeform 10">
              <a:extLst>
                <a:ext uri="{FF2B5EF4-FFF2-40B4-BE49-F238E27FC236}">
                  <a16:creationId xmlns:a16="http://schemas.microsoft.com/office/drawing/2014/main" id="{9C9A5092-8738-4D43-8608-A48FF5852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2531" y="2287703"/>
              <a:ext cx="113249" cy="242569"/>
            </a:xfrm>
            <a:custGeom>
              <a:avLst/>
              <a:gdLst/>
              <a:ahLst/>
              <a:cxnLst>
                <a:cxn ang="0">
                  <a:pos x="40" y="20"/>
                </a:cxn>
                <a:cxn ang="0">
                  <a:pos x="38" y="13"/>
                </a:cxn>
                <a:cxn ang="0">
                  <a:pos x="34" y="4"/>
                </a:cxn>
                <a:cxn ang="0">
                  <a:pos x="24" y="0"/>
                </a:cxn>
                <a:cxn ang="0">
                  <a:pos x="19" y="8"/>
                </a:cxn>
                <a:cxn ang="0">
                  <a:pos x="13" y="16"/>
                </a:cxn>
                <a:cxn ang="0">
                  <a:pos x="2" y="20"/>
                </a:cxn>
                <a:cxn ang="0">
                  <a:pos x="3" y="33"/>
                </a:cxn>
                <a:cxn ang="0">
                  <a:pos x="0" y="43"/>
                </a:cxn>
                <a:cxn ang="0">
                  <a:pos x="1" y="49"/>
                </a:cxn>
                <a:cxn ang="0">
                  <a:pos x="5" y="58"/>
                </a:cxn>
                <a:cxn ang="0">
                  <a:pos x="7" y="70"/>
                </a:cxn>
                <a:cxn ang="0">
                  <a:pos x="10" y="83"/>
                </a:cxn>
                <a:cxn ang="0">
                  <a:pos x="14" y="92"/>
                </a:cxn>
                <a:cxn ang="0">
                  <a:pos x="19" y="106"/>
                </a:cxn>
                <a:cxn ang="0">
                  <a:pos x="23" y="118"/>
                </a:cxn>
                <a:cxn ang="0">
                  <a:pos x="26" y="132"/>
                </a:cxn>
                <a:cxn ang="0">
                  <a:pos x="28" y="134"/>
                </a:cxn>
                <a:cxn ang="0">
                  <a:pos x="32" y="128"/>
                </a:cxn>
                <a:cxn ang="0">
                  <a:pos x="41" y="134"/>
                </a:cxn>
                <a:cxn ang="0">
                  <a:pos x="49" y="131"/>
                </a:cxn>
                <a:cxn ang="0">
                  <a:pos x="52" y="124"/>
                </a:cxn>
                <a:cxn ang="0">
                  <a:pos x="56" y="115"/>
                </a:cxn>
                <a:cxn ang="0">
                  <a:pos x="49" y="102"/>
                </a:cxn>
                <a:cxn ang="0">
                  <a:pos x="48" y="85"/>
                </a:cxn>
                <a:cxn ang="0">
                  <a:pos x="55" y="78"/>
                </a:cxn>
                <a:cxn ang="0">
                  <a:pos x="61" y="73"/>
                </a:cxn>
                <a:cxn ang="0">
                  <a:pos x="62" y="60"/>
                </a:cxn>
                <a:cxn ang="0">
                  <a:pos x="61" y="42"/>
                </a:cxn>
                <a:cxn ang="0">
                  <a:pos x="57" y="29"/>
                </a:cxn>
                <a:cxn ang="0">
                  <a:pos x="55" y="23"/>
                </a:cxn>
                <a:cxn ang="0">
                  <a:pos x="45" y="20"/>
                </a:cxn>
              </a:cxnLst>
              <a:rect l="0" t="0" r="r" b="b"/>
              <a:pathLst>
                <a:path w="62" h="135">
                  <a:moveTo>
                    <a:pt x="45" y="20"/>
                  </a:moveTo>
                  <a:cubicBezTo>
                    <a:pt x="44" y="20"/>
                    <a:pt x="42" y="20"/>
                    <a:pt x="40" y="20"/>
                  </a:cubicBezTo>
                  <a:cubicBezTo>
                    <a:pt x="39" y="19"/>
                    <a:pt x="38" y="18"/>
                    <a:pt x="38" y="17"/>
                  </a:cubicBezTo>
                  <a:cubicBezTo>
                    <a:pt x="38" y="15"/>
                    <a:pt x="38" y="14"/>
                    <a:pt x="38" y="13"/>
                  </a:cubicBezTo>
                  <a:cubicBezTo>
                    <a:pt x="38" y="11"/>
                    <a:pt x="38" y="9"/>
                    <a:pt x="38" y="7"/>
                  </a:cubicBezTo>
                  <a:cubicBezTo>
                    <a:pt x="38" y="5"/>
                    <a:pt x="37" y="4"/>
                    <a:pt x="34" y="4"/>
                  </a:cubicBezTo>
                  <a:cubicBezTo>
                    <a:pt x="32" y="4"/>
                    <a:pt x="28" y="3"/>
                    <a:pt x="28" y="1"/>
                  </a:cubicBezTo>
                  <a:cubicBezTo>
                    <a:pt x="26" y="0"/>
                    <a:pt x="24" y="0"/>
                    <a:pt x="24" y="0"/>
                  </a:cubicBezTo>
                  <a:cubicBezTo>
                    <a:pt x="23" y="1"/>
                    <a:pt x="22" y="2"/>
                    <a:pt x="21" y="4"/>
                  </a:cubicBezTo>
                  <a:cubicBezTo>
                    <a:pt x="20" y="5"/>
                    <a:pt x="19" y="7"/>
                    <a:pt x="19" y="8"/>
                  </a:cubicBezTo>
                  <a:cubicBezTo>
                    <a:pt x="18" y="9"/>
                    <a:pt x="17" y="11"/>
                    <a:pt x="16" y="13"/>
                  </a:cubicBezTo>
                  <a:cubicBezTo>
                    <a:pt x="16" y="13"/>
                    <a:pt x="13" y="15"/>
                    <a:pt x="13" y="16"/>
                  </a:cubicBezTo>
                  <a:cubicBezTo>
                    <a:pt x="11" y="16"/>
                    <a:pt x="7" y="16"/>
                    <a:pt x="5" y="16"/>
                  </a:cubicBezTo>
                  <a:cubicBezTo>
                    <a:pt x="3" y="16"/>
                    <a:pt x="2" y="18"/>
                    <a:pt x="2" y="20"/>
                  </a:cubicBezTo>
                  <a:cubicBezTo>
                    <a:pt x="2" y="22"/>
                    <a:pt x="3" y="25"/>
                    <a:pt x="3" y="27"/>
                  </a:cubicBezTo>
                  <a:cubicBezTo>
                    <a:pt x="3" y="29"/>
                    <a:pt x="3" y="32"/>
                    <a:pt x="3" y="33"/>
                  </a:cubicBezTo>
                  <a:cubicBezTo>
                    <a:pt x="4" y="35"/>
                    <a:pt x="3" y="37"/>
                    <a:pt x="2" y="37"/>
                  </a:cubicBezTo>
                  <a:cubicBezTo>
                    <a:pt x="1" y="38"/>
                    <a:pt x="1" y="40"/>
                    <a:pt x="0" y="43"/>
                  </a:cubicBezTo>
                  <a:cubicBezTo>
                    <a:pt x="0" y="45"/>
                    <a:pt x="0" y="48"/>
                    <a:pt x="0" y="48"/>
                  </a:cubicBezTo>
                  <a:cubicBezTo>
                    <a:pt x="0" y="48"/>
                    <a:pt x="0" y="48"/>
                    <a:pt x="1" y="49"/>
                  </a:cubicBezTo>
                  <a:cubicBezTo>
                    <a:pt x="2" y="50"/>
                    <a:pt x="2" y="52"/>
                    <a:pt x="3" y="54"/>
                  </a:cubicBezTo>
                  <a:cubicBezTo>
                    <a:pt x="3" y="54"/>
                    <a:pt x="4" y="57"/>
                    <a:pt x="5" y="58"/>
                  </a:cubicBezTo>
                  <a:cubicBezTo>
                    <a:pt x="6" y="59"/>
                    <a:pt x="6" y="62"/>
                    <a:pt x="7" y="63"/>
                  </a:cubicBezTo>
                  <a:cubicBezTo>
                    <a:pt x="7" y="65"/>
                    <a:pt x="7" y="68"/>
                    <a:pt x="7" y="70"/>
                  </a:cubicBezTo>
                  <a:cubicBezTo>
                    <a:pt x="7" y="72"/>
                    <a:pt x="7" y="75"/>
                    <a:pt x="8" y="77"/>
                  </a:cubicBezTo>
                  <a:cubicBezTo>
                    <a:pt x="8" y="79"/>
                    <a:pt x="9" y="81"/>
                    <a:pt x="10" y="83"/>
                  </a:cubicBezTo>
                  <a:cubicBezTo>
                    <a:pt x="10" y="85"/>
                    <a:pt x="11" y="87"/>
                    <a:pt x="12" y="88"/>
                  </a:cubicBezTo>
                  <a:cubicBezTo>
                    <a:pt x="13" y="89"/>
                    <a:pt x="14" y="91"/>
                    <a:pt x="14" y="92"/>
                  </a:cubicBezTo>
                  <a:cubicBezTo>
                    <a:pt x="14" y="94"/>
                    <a:pt x="16" y="97"/>
                    <a:pt x="17" y="99"/>
                  </a:cubicBezTo>
                  <a:cubicBezTo>
                    <a:pt x="18" y="101"/>
                    <a:pt x="19" y="104"/>
                    <a:pt x="19" y="106"/>
                  </a:cubicBezTo>
                  <a:cubicBezTo>
                    <a:pt x="19" y="107"/>
                    <a:pt x="20" y="110"/>
                    <a:pt x="21" y="112"/>
                  </a:cubicBezTo>
                  <a:cubicBezTo>
                    <a:pt x="22" y="113"/>
                    <a:pt x="23" y="116"/>
                    <a:pt x="23" y="118"/>
                  </a:cubicBezTo>
                  <a:cubicBezTo>
                    <a:pt x="23" y="120"/>
                    <a:pt x="23" y="123"/>
                    <a:pt x="24" y="124"/>
                  </a:cubicBezTo>
                  <a:cubicBezTo>
                    <a:pt x="24" y="126"/>
                    <a:pt x="25" y="129"/>
                    <a:pt x="26" y="132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7" y="135"/>
                    <a:pt x="28" y="135"/>
                    <a:pt x="28" y="134"/>
                  </a:cubicBezTo>
                  <a:cubicBezTo>
                    <a:pt x="28" y="134"/>
                    <a:pt x="28" y="134"/>
                    <a:pt x="29" y="133"/>
                  </a:cubicBezTo>
                  <a:cubicBezTo>
                    <a:pt x="30" y="131"/>
                    <a:pt x="32" y="129"/>
                    <a:pt x="32" y="128"/>
                  </a:cubicBezTo>
                  <a:cubicBezTo>
                    <a:pt x="33" y="128"/>
                    <a:pt x="35" y="129"/>
                    <a:pt x="37" y="131"/>
                  </a:cubicBezTo>
                  <a:cubicBezTo>
                    <a:pt x="39" y="132"/>
                    <a:pt x="41" y="133"/>
                    <a:pt x="41" y="134"/>
                  </a:cubicBezTo>
                  <a:cubicBezTo>
                    <a:pt x="41" y="135"/>
                    <a:pt x="43" y="135"/>
                    <a:pt x="45" y="135"/>
                  </a:cubicBezTo>
                  <a:cubicBezTo>
                    <a:pt x="47" y="134"/>
                    <a:pt x="48" y="132"/>
                    <a:pt x="49" y="131"/>
                  </a:cubicBezTo>
                  <a:cubicBezTo>
                    <a:pt x="49" y="130"/>
                    <a:pt x="49" y="128"/>
                    <a:pt x="49" y="126"/>
                  </a:cubicBezTo>
                  <a:cubicBezTo>
                    <a:pt x="50" y="125"/>
                    <a:pt x="51" y="124"/>
                    <a:pt x="52" y="124"/>
                  </a:cubicBezTo>
                  <a:cubicBezTo>
                    <a:pt x="53" y="123"/>
                    <a:pt x="54" y="122"/>
                    <a:pt x="55" y="121"/>
                  </a:cubicBezTo>
                  <a:cubicBezTo>
                    <a:pt x="56" y="119"/>
                    <a:pt x="56" y="118"/>
                    <a:pt x="56" y="115"/>
                  </a:cubicBezTo>
                  <a:cubicBezTo>
                    <a:pt x="56" y="113"/>
                    <a:pt x="54" y="111"/>
                    <a:pt x="53" y="109"/>
                  </a:cubicBezTo>
                  <a:cubicBezTo>
                    <a:pt x="51" y="108"/>
                    <a:pt x="50" y="104"/>
                    <a:pt x="49" y="102"/>
                  </a:cubicBezTo>
                  <a:cubicBezTo>
                    <a:pt x="49" y="99"/>
                    <a:pt x="49" y="95"/>
                    <a:pt x="49" y="93"/>
                  </a:cubicBezTo>
                  <a:cubicBezTo>
                    <a:pt x="49" y="91"/>
                    <a:pt x="48" y="87"/>
                    <a:pt x="48" y="85"/>
                  </a:cubicBezTo>
                  <a:cubicBezTo>
                    <a:pt x="48" y="82"/>
                    <a:pt x="49" y="80"/>
                    <a:pt x="50" y="79"/>
                  </a:cubicBezTo>
                  <a:cubicBezTo>
                    <a:pt x="52" y="78"/>
                    <a:pt x="53" y="77"/>
                    <a:pt x="55" y="78"/>
                  </a:cubicBezTo>
                  <a:cubicBezTo>
                    <a:pt x="57" y="78"/>
                    <a:pt x="59" y="78"/>
                    <a:pt x="60" y="78"/>
                  </a:cubicBezTo>
                  <a:cubicBezTo>
                    <a:pt x="61" y="77"/>
                    <a:pt x="61" y="75"/>
                    <a:pt x="61" y="73"/>
                  </a:cubicBezTo>
                  <a:cubicBezTo>
                    <a:pt x="61" y="72"/>
                    <a:pt x="61" y="69"/>
                    <a:pt x="62" y="67"/>
                  </a:cubicBezTo>
                  <a:cubicBezTo>
                    <a:pt x="62" y="66"/>
                    <a:pt x="62" y="62"/>
                    <a:pt x="62" y="60"/>
                  </a:cubicBezTo>
                  <a:cubicBezTo>
                    <a:pt x="62" y="58"/>
                    <a:pt x="62" y="54"/>
                    <a:pt x="62" y="50"/>
                  </a:cubicBezTo>
                  <a:cubicBezTo>
                    <a:pt x="61" y="47"/>
                    <a:pt x="61" y="44"/>
                    <a:pt x="61" y="42"/>
                  </a:cubicBezTo>
                  <a:cubicBezTo>
                    <a:pt x="61" y="40"/>
                    <a:pt x="60" y="37"/>
                    <a:pt x="59" y="35"/>
                  </a:cubicBezTo>
                  <a:cubicBezTo>
                    <a:pt x="58" y="33"/>
                    <a:pt x="57" y="30"/>
                    <a:pt x="57" y="29"/>
                  </a:cubicBezTo>
                  <a:cubicBezTo>
                    <a:pt x="56" y="28"/>
                    <a:pt x="56" y="25"/>
                    <a:pt x="56" y="24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2"/>
                    <a:pt x="53" y="21"/>
                    <a:pt x="50" y="21"/>
                  </a:cubicBezTo>
                  <a:cubicBezTo>
                    <a:pt x="48" y="21"/>
                    <a:pt x="46" y="20"/>
                    <a:pt x="45" y="20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65" name="Freeform 11">
              <a:extLst>
                <a:ext uri="{FF2B5EF4-FFF2-40B4-BE49-F238E27FC236}">
                  <a16:creationId xmlns:a16="http://schemas.microsoft.com/office/drawing/2014/main" id="{56A88562-E1D0-48DA-9F27-8BB78E9A5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5884" y="1999987"/>
              <a:ext cx="165284" cy="202778"/>
            </a:xfrm>
            <a:custGeom>
              <a:avLst/>
              <a:gdLst/>
              <a:ahLst/>
              <a:cxnLst>
                <a:cxn ang="0">
                  <a:pos x="87" y="16"/>
                </a:cxn>
                <a:cxn ang="0">
                  <a:pos x="87" y="11"/>
                </a:cxn>
                <a:cxn ang="0">
                  <a:pos x="89" y="4"/>
                </a:cxn>
                <a:cxn ang="0">
                  <a:pos x="86" y="1"/>
                </a:cxn>
                <a:cxn ang="0">
                  <a:pos x="80" y="7"/>
                </a:cxn>
                <a:cxn ang="0">
                  <a:pos x="75" y="10"/>
                </a:cxn>
                <a:cxn ang="0">
                  <a:pos x="70" y="12"/>
                </a:cxn>
                <a:cxn ang="0">
                  <a:pos x="66" y="17"/>
                </a:cxn>
                <a:cxn ang="0">
                  <a:pos x="60" y="22"/>
                </a:cxn>
                <a:cxn ang="0">
                  <a:pos x="53" y="27"/>
                </a:cxn>
                <a:cxn ang="0">
                  <a:pos x="46" y="32"/>
                </a:cxn>
                <a:cxn ang="0">
                  <a:pos x="43" y="36"/>
                </a:cxn>
                <a:cxn ang="0">
                  <a:pos x="38" y="39"/>
                </a:cxn>
                <a:cxn ang="0">
                  <a:pos x="37" y="42"/>
                </a:cxn>
                <a:cxn ang="0">
                  <a:pos x="34" y="48"/>
                </a:cxn>
                <a:cxn ang="0">
                  <a:pos x="30" y="55"/>
                </a:cxn>
                <a:cxn ang="0">
                  <a:pos x="30" y="61"/>
                </a:cxn>
                <a:cxn ang="0">
                  <a:pos x="30" y="67"/>
                </a:cxn>
                <a:cxn ang="0">
                  <a:pos x="27" y="71"/>
                </a:cxn>
                <a:cxn ang="0">
                  <a:pos x="23" y="71"/>
                </a:cxn>
                <a:cxn ang="0">
                  <a:pos x="20" y="74"/>
                </a:cxn>
                <a:cxn ang="0">
                  <a:pos x="17" y="78"/>
                </a:cxn>
                <a:cxn ang="0">
                  <a:pos x="12" y="80"/>
                </a:cxn>
                <a:cxn ang="0">
                  <a:pos x="8" y="85"/>
                </a:cxn>
                <a:cxn ang="0">
                  <a:pos x="3" y="91"/>
                </a:cxn>
                <a:cxn ang="0">
                  <a:pos x="1" y="98"/>
                </a:cxn>
                <a:cxn ang="0">
                  <a:pos x="4" y="104"/>
                </a:cxn>
                <a:cxn ang="0">
                  <a:pos x="9" y="110"/>
                </a:cxn>
                <a:cxn ang="0">
                  <a:pos x="14" y="109"/>
                </a:cxn>
                <a:cxn ang="0">
                  <a:pos x="19" y="103"/>
                </a:cxn>
                <a:cxn ang="0">
                  <a:pos x="21" y="97"/>
                </a:cxn>
                <a:cxn ang="0">
                  <a:pos x="22" y="94"/>
                </a:cxn>
                <a:cxn ang="0">
                  <a:pos x="27" y="93"/>
                </a:cxn>
                <a:cxn ang="0">
                  <a:pos x="35" y="94"/>
                </a:cxn>
                <a:cxn ang="0">
                  <a:pos x="42" y="95"/>
                </a:cxn>
                <a:cxn ang="0">
                  <a:pos x="48" y="92"/>
                </a:cxn>
                <a:cxn ang="0">
                  <a:pos x="54" y="87"/>
                </a:cxn>
                <a:cxn ang="0">
                  <a:pos x="59" y="82"/>
                </a:cxn>
                <a:cxn ang="0">
                  <a:pos x="60" y="86"/>
                </a:cxn>
                <a:cxn ang="0">
                  <a:pos x="64" y="92"/>
                </a:cxn>
                <a:cxn ang="0">
                  <a:pos x="70" y="92"/>
                </a:cxn>
                <a:cxn ang="0">
                  <a:pos x="71" y="91"/>
                </a:cxn>
                <a:cxn ang="0">
                  <a:pos x="77" y="85"/>
                </a:cxn>
                <a:cxn ang="0">
                  <a:pos x="80" y="79"/>
                </a:cxn>
                <a:cxn ang="0">
                  <a:pos x="84" y="73"/>
                </a:cxn>
                <a:cxn ang="0">
                  <a:pos x="86" y="66"/>
                </a:cxn>
                <a:cxn ang="0">
                  <a:pos x="88" y="60"/>
                </a:cxn>
                <a:cxn ang="0">
                  <a:pos x="86" y="54"/>
                </a:cxn>
                <a:cxn ang="0">
                  <a:pos x="83" y="45"/>
                </a:cxn>
                <a:cxn ang="0">
                  <a:pos x="82" y="37"/>
                </a:cxn>
                <a:cxn ang="0">
                  <a:pos x="82" y="32"/>
                </a:cxn>
                <a:cxn ang="0">
                  <a:pos x="85" y="28"/>
                </a:cxn>
                <a:cxn ang="0">
                  <a:pos x="89" y="25"/>
                </a:cxn>
                <a:cxn ang="0">
                  <a:pos x="91" y="25"/>
                </a:cxn>
                <a:cxn ang="0">
                  <a:pos x="89" y="22"/>
                </a:cxn>
                <a:cxn ang="0">
                  <a:pos x="87" y="16"/>
                </a:cxn>
              </a:cxnLst>
              <a:rect l="0" t="0" r="r" b="b"/>
              <a:pathLst>
                <a:path w="91" h="112">
                  <a:moveTo>
                    <a:pt x="87" y="16"/>
                  </a:moveTo>
                  <a:cubicBezTo>
                    <a:pt x="87" y="14"/>
                    <a:pt x="87" y="12"/>
                    <a:pt x="87" y="11"/>
                  </a:cubicBezTo>
                  <a:cubicBezTo>
                    <a:pt x="87" y="10"/>
                    <a:pt x="87" y="7"/>
                    <a:pt x="89" y="4"/>
                  </a:cubicBezTo>
                  <a:cubicBezTo>
                    <a:pt x="90" y="1"/>
                    <a:pt x="89" y="0"/>
                    <a:pt x="86" y="1"/>
                  </a:cubicBezTo>
                  <a:cubicBezTo>
                    <a:pt x="85" y="3"/>
                    <a:pt x="81" y="6"/>
                    <a:pt x="80" y="7"/>
                  </a:cubicBezTo>
                  <a:cubicBezTo>
                    <a:pt x="78" y="8"/>
                    <a:pt x="77" y="10"/>
                    <a:pt x="75" y="10"/>
                  </a:cubicBezTo>
                  <a:cubicBezTo>
                    <a:pt x="74" y="10"/>
                    <a:pt x="71" y="11"/>
                    <a:pt x="70" y="12"/>
                  </a:cubicBezTo>
                  <a:cubicBezTo>
                    <a:pt x="69" y="13"/>
                    <a:pt x="67" y="15"/>
                    <a:pt x="66" y="17"/>
                  </a:cubicBezTo>
                  <a:cubicBezTo>
                    <a:pt x="64" y="19"/>
                    <a:pt x="62" y="21"/>
                    <a:pt x="60" y="22"/>
                  </a:cubicBezTo>
                  <a:cubicBezTo>
                    <a:pt x="59" y="22"/>
                    <a:pt x="55" y="25"/>
                    <a:pt x="53" y="27"/>
                  </a:cubicBezTo>
                  <a:cubicBezTo>
                    <a:pt x="50" y="29"/>
                    <a:pt x="47" y="30"/>
                    <a:pt x="46" y="32"/>
                  </a:cubicBezTo>
                  <a:cubicBezTo>
                    <a:pt x="46" y="33"/>
                    <a:pt x="44" y="35"/>
                    <a:pt x="43" y="36"/>
                  </a:cubicBezTo>
                  <a:cubicBezTo>
                    <a:pt x="42" y="37"/>
                    <a:pt x="40" y="38"/>
                    <a:pt x="38" y="39"/>
                  </a:cubicBezTo>
                  <a:cubicBezTo>
                    <a:pt x="38" y="39"/>
                    <a:pt x="37" y="41"/>
                    <a:pt x="37" y="42"/>
                  </a:cubicBezTo>
                  <a:cubicBezTo>
                    <a:pt x="36" y="44"/>
                    <a:pt x="35" y="47"/>
                    <a:pt x="34" y="48"/>
                  </a:cubicBezTo>
                  <a:cubicBezTo>
                    <a:pt x="32" y="50"/>
                    <a:pt x="31" y="54"/>
                    <a:pt x="30" y="55"/>
                  </a:cubicBezTo>
                  <a:cubicBezTo>
                    <a:pt x="29" y="57"/>
                    <a:pt x="29" y="60"/>
                    <a:pt x="30" y="61"/>
                  </a:cubicBezTo>
                  <a:cubicBezTo>
                    <a:pt x="31" y="63"/>
                    <a:pt x="31" y="65"/>
                    <a:pt x="30" y="67"/>
                  </a:cubicBezTo>
                  <a:cubicBezTo>
                    <a:pt x="30" y="69"/>
                    <a:pt x="28" y="71"/>
                    <a:pt x="27" y="71"/>
                  </a:cubicBezTo>
                  <a:cubicBezTo>
                    <a:pt x="26" y="71"/>
                    <a:pt x="24" y="71"/>
                    <a:pt x="23" y="71"/>
                  </a:cubicBezTo>
                  <a:cubicBezTo>
                    <a:pt x="21" y="72"/>
                    <a:pt x="20" y="72"/>
                    <a:pt x="20" y="74"/>
                  </a:cubicBezTo>
                  <a:cubicBezTo>
                    <a:pt x="20" y="76"/>
                    <a:pt x="19" y="78"/>
                    <a:pt x="17" y="78"/>
                  </a:cubicBezTo>
                  <a:cubicBezTo>
                    <a:pt x="16" y="78"/>
                    <a:pt x="14" y="79"/>
                    <a:pt x="12" y="80"/>
                  </a:cubicBezTo>
                  <a:cubicBezTo>
                    <a:pt x="11" y="81"/>
                    <a:pt x="8" y="84"/>
                    <a:pt x="8" y="85"/>
                  </a:cubicBezTo>
                  <a:cubicBezTo>
                    <a:pt x="7" y="87"/>
                    <a:pt x="5" y="90"/>
                    <a:pt x="3" y="91"/>
                  </a:cubicBezTo>
                  <a:cubicBezTo>
                    <a:pt x="0" y="93"/>
                    <a:pt x="0" y="96"/>
                    <a:pt x="1" y="98"/>
                  </a:cubicBezTo>
                  <a:cubicBezTo>
                    <a:pt x="2" y="100"/>
                    <a:pt x="3" y="102"/>
                    <a:pt x="4" y="104"/>
                  </a:cubicBezTo>
                  <a:cubicBezTo>
                    <a:pt x="4" y="106"/>
                    <a:pt x="7" y="108"/>
                    <a:pt x="9" y="110"/>
                  </a:cubicBezTo>
                  <a:cubicBezTo>
                    <a:pt x="10" y="112"/>
                    <a:pt x="13" y="111"/>
                    <a:pt x="14" y="109"/>
                  </a:cubicBezTo>
                  <a:cubicBezTo>
                    <a:pt x="16" y="107"/>
                    <a:pt x="18" y="105"/>
                    <a:pt x="19" y="103"/>
                  </a:cubicBezTo>
                  <a:cubicBezTo>
                    <a:pt x="21" y="100"/>
                    <a:pt x="22" y="98"/>
                    <a:pt x="21" y="97"/>
                  </a:cubicBezTo>
                  <a:cubicBezTo>
                    <a:pt x="21" y="96"/>
                    <a:pt x="21" y="94"/>
                    <a:pt x="22" y="94"/>
                  </a:cubicBezTo>
                  <a:cubicBezTo>
                    <a:pt x="23" y="94"/>
                    <a:pt x="26" y="93"/>
                    <a:pt x="27" y="93"/>
                  </a:cubicBezTo>
                  <a:cubicBezTo>
                    <a:pt x="30" y="93"/>
                    <a:pt x="33" y="94"/>
                    <a:pt x="35" y="94"/>
                  </a:cubicBezTo>
                  <a:cubicBezTo>
                    <a:pt x="37" y="95"/>
                    <a:pt x="40" y="95"/>
                    <a:pt x="42" y="95"/>
                  </a:cubicBezTo>
                  <a:cubicBezTo>
                    <a:pt x="44" y="95"/>
                    <a:pt x="46" y="94"/>
                    <a:pt x="48" y="92"/>
                  </a:cubicBezTo>
                  <a:cubicBezTo>
                    <a:pt x="50" y="91"/>
                    <a:pt x="52" y="89"/>
                    <a:pt x="54" y="87"/>
                  </a:cubicBezTo>
                  <a:cubicBezTo>
                    <a:pt x="55" y="86"/>
                    <a:pt x="58" y="84"/>
                    <a:pt x="59" y="82"/>
                  </a:cubicBezTo>
                  <a:cubicBezTo>
                    <a:pt x="60" y="82"/>
                    <a:pt x="60" y="83"/>
                    <a:pt x="60" y="86"/>
                  </a:cubicBezTo>
                  <a:cubicBezTo>
                    <a:pt x="60" y="88"/>
                    <a:pt x="61" y="92"/>
                    <a:pt x="64" y="92"/>
                  </a:cubicBezTo>
                  <a:cubicBezTo>
                    <a:pt x="66" y="93"/>
                    <a:pt x="69" y="93"/>
                    <a:pt x="70" y="92"/>
                  </a:cubicBezTo>
                  <a:cubicBezTo>
                    <a:pt x="70" y="92"/>
                    <a:pt x="70" y="92"/>
                    <a:pt x="71" y="91"/>
                  </a:cubicBezTo>
                  <a:cubicBezTo>
                    <a:pt x="73" y="90"/>
                    <a:pt x="76" y="87"/>
                    <a:pt x="77" y="85"/>
                  </a:cubicBezTo>
                  <a:cubicBezTo>
                    <a:pt x="77" y="84"/>
                    <a:pt x="79" y="81"/>
                    <a:pt x="80" y="79"/>
                  </a:cubicBezTo>
                  <a:cubicBezTo>
                    <a:pt x="81" y="77"/>
                    <a:pt x="83" y="74"/>
                    <a:pt x="84" y="73"/>
                  </a:cubicBezTo>
                  <a:cubicBezTo>
                    <a:pt x="85" y="71"/>
                    <a:pt x="86" y="67"/>
                    <a:pt x="86" y="66"/>
                  </a:cubicBezTo>
                  <a:cubicBezTo>
                    <a:pt x="87" y="63"/>
                    <a:pt x="87" y="61"/>
                    <a:pt x="88" y="60"/>
                  </a:cubicBezTo>
                  <a:cubicBezTo>
                    <a:pt x="88" y="59"/>
                    <a:pt x="87" y="56"/>
                    <a:pt x="86" y="54"/>
                  </a:cubicBezTo>
                  <a:cubicBezTo>
                    <a:pt x="85" y="51"/>
                    <a:pt x="84" y="47"/>
                    <a:pt x="83" y="45"/>
                  </a:cubicBezTo>
                  <a:cubicBezTo>
                    <a:pt x="83" y="41"/>
                    <a:pt x="82" y="38"/>
                    <a:pt x="82" y="37"/>
                  </a:cubicBezTo>
                  <a:cubicBezTo>
                    <a:pt x="81" y="35"/>
                    <a:pt x="81" y="33"/>
                    <a:pt x="82" y="32"/>
                  </a:cubicBezTo>
                  <a:cubicBezTo>
                    <a:pt x="82" y="31"/>
                    <a:pt x="83" y="29"/>
                    <a:pt x="85" y="28"/>
                  </a:cubicBezTo>
                  <a:cubicBezTo>
                    <a:pt x="87" y="27"/>
                    <a:pt x="89" y="25"/>
                    <a:pt x="89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3"/>
                    <a:pt x="89" y="22"/>
                  </a:cubicBezTo>
                  <a:cubicBezTo>
                    <a:pt x="88" y="21"/>
                    <a:pt x="87" y="18"/>
                    <a:pt x="87" y="16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66" name="Freeform 12">
              <a:extLst>
                <a:ext uri="{FF2B5EF4-FFF2-40B4-BE49-F238E27FC236}">
                  <a16:creationId xmlns:a16="http://schemas.microsoft.com/office/drawing/2014/main" id="{B129B51A-74D8-4B2C-988A-3728CBB48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7647" y="1762773"/>
              <a:ext cx="528755" cy="287716"/>
            </a:xfrm>
            <a:custGeom>
              <a:avLst/>
              <a:gdLst/>
              <a:ahLst/>
              <a:cxnLst>
                <a:cxn ang="0">
                  <a:pos x="287" y="60"/>
                </a:cxn>
                <a:cxn ang="0">
                  <a:pos x="278" y="53"/>
                </a:cxn>
                <a:cxn ang="0">
                  <a:pos x="261" y="54"/>
                </a:cxn>
                <a:cxn ang="0">
                  <a:pos x="241" y="55"/>
                </a:cxn>
                <a:cxn ang="0">
                  <a:pos x="237" y="49"/>
                </a:cxn>
                <a:cxn ang="0">
                  <a:pos x="245" y="37"/>
                </a:cxn>
                <a:cxn ang="0">
                  <a:pos x="239" y="21"/>
                </a:cxn>
                <a:cxn ang="0">
                  <a:pos x="229" y="27"/>
                </a:cxn>
                <a:cxn ang="0">
                  <a:pos x="224" y="17"/>
                </a:cxn>
                <a:cxn ang="0">
                  <a:pos x="230" y="9"/>
                </a:cxn>
                <a:cxn ang="0">
                  <a:pos x="220" y="4"/>
                </a:cxn>
                <a:cxn ang="0">
                  <a:pos x="209" y="3"/>
                </a:cxn>
                <a:cxn ang="0">
                  <a:pos x="191" y="16"/>
                </a:cxn>
                <a:cxn ang="0">
                  <a:pos x="181" y="26"/>
                </a:cxn>
                <a:cxn ang="0">
                  <a:pos x="161" y="22"/>
                </a:cxn>
                <a:cxn ang="0">
                  <a:pos x="145" y="17"/>
                </a:cxn>
                <a:cxn ang="0">
                  <a:pos x="130" y="26"/>
                </a:cxn>
                <a:cxn ang="0">
                  <a:pos x="118" y="38"/>
                </a:cxn>
                <a:cxn ang="0">
                  <a:pos x="110" y="48"/>
                </a:cxn>
                <a:cxn ang="0">
                  <a:pos x="99" y="55"/>
                </a:cxn>
                <a:cxn ang="0">
                  <a:pos x="77" y="65"/>
                </a:cxn>
                <a:cxn ang="0">
                  <a:pos x="64" y="83"/>
                </a:cxn>
                <a:cxn ang="0">
                  <a:pos x="52" y="95"/>
                </a:cxn>
                <a:cxn ang="0">
                  <a:pos x="46" y="107"/>
                </a:cxn>
                <a:cxn ang="0">
                  <a:pos x="33" y="110"/>
                </a:cxn>
                <a:cxn ang="0">
                  <a:pos x="22" y="114"/>
                </a:cxn>
                <a:cxn ang="0">
                  <a:pos x="5" y="116"/>
                </a:cxn>
                <a:cxn ang="0">
                  <a:pos x="1" y="120"/>
                </a:cxn>
                <a:cxn ang="0">
                  <a:pos x="7" y="132"/>
                </a:cxn>
                <a:cxn ang="0">
                  <a:pos x="23" y="135"/>
                </a:cxn>
                <a:cxn ang="0">
                  <a:pos x="23" y="150"/>
                </a:cxn>
                <a:cxn ang="0">
                  <a:pos x="34" y="157"/>
                </a:cxn>
                <a:cxn ang="0">
                  <a:pos x="61" y="147"/>
                </a:cxn>
                <a:cxn ang="0">
                  <a:pos x="73" y="150"/>
                </a:cxn>
                <a:cxn ang="0">
                  <a:pos x="91" y="148"/>
                </a:cxn>
                <a:cxn ang="0">
                  <a:pos x="109" y="145"/>
                </a:cxn>
                <a:cxn ang="0">
                  <a:pos x="122" y="127"/>
                </a:cxn>
                <a:cxn ang="0">
                  <a:pos x="136" y="111"/>
                </a:cxn>
                <a:cxn ang="0">
                  <a:pos x="154" y="106"/>
                </a:cxn>
                <a:cxn ang="0">
                  <a:pos x="169" y="96"/>
                </a:cxn>
                <a:cxn ang="0">
                  <a:pos x="186" y="89"/>
                </a:cxn>
                <a:cxn ang="0">
                  <a:pos x="204" y="82"/>
                </a:cxn>
                <a:cxn ang="0">
                  <a:pos x="219" y="79"/>
                </a:cxn>
                <a:cxn ang="0">
                  <a:pos x="216" y="92"/>
                </a:cxn>
                <a:cxn ang="0">
                  <a:pos x="222" y="106"/>
                </a:cxn>
                <a:cxn ang="0">
                  <a:pos x="222" y="117"/>
                </a:cxn>
                <a:cxn ang="0">
                  <a:pos x="206" y="121"/>
                </a:cxn>
                <a:cxn ang="0">
                  <a:pos x="197" y="128"/>
                </a:cxn>
                <a:cxn ang="0">
                  <a:pos x="190" y="147"/>
                </a:cxn>
                <a:cxn ang="0">
                  <a:pos x="198" y="155"/>
                </a:cxn>
                <a:cxn ang="0">
                  <a:pos x="208" y="144"/>
                </a:cxn>
                <a:cxn ang="0">
                  <a:pos x="221" y="134"/>
                </a:cxn>
                <a:cxn ang="0">
                  <a:pos x="236" y="118"/>
                </a:cxn>
                <a:cxn ang="0">
                  <a:pos x="258" y="111"/>
                </a:cxn>
                <a:cxn ang="0">
                  <a:pos x="271" y="117"/>
                </a:cxn>
                <a:cxn ang="0">
                  <a:pos x="285" y="119"/>
                </a:cxn>
                <a:cxn ang="0">
                  <a:pos x="271" y="102"/>
                </a:cxn>
                <a:cxn ang="0">
                  <a:pos x="276" y="85"/>
                </a:cxn>
                <a:cxn ang="0">
                  <a:pos x="292" y="73"/>
                </a:cxn>
              </a:cxnLst>
              <a:rect l="0" t="0" r="r" b="b"/>
              <a:pathLst>
                <a:path w="292" h="159">
                  <a:moveTo>
                    <a:pt x="289" y="68"/>
                  </a:moveTo>
                  <a:cubicBezTo>
                    <a:pt x="288" y="67"/>
                    <a:pt x="287" y="64"/>
                    <a:pt x="287" y="63"/>
                  </a:cubicBezTo>
                  <a:cubicBezTo>
                    <a:pt x="287" y="60"/>
                    <a:pt x="287" y="60"/>
                    <a:pt x="287" y="60"/>
                  </a:cubicBezTo>
                  <a:cubicBezTo>
                    <a:pt x="287" y="59"/>
                    <a:pt x="287" y="58"/>
                    <a:pt x="286" y="57"/>
                  </a:cubicBezTo>
                  <a:cubicBezTo>
                    <a:pt x="286" y="57"/>
                    <a:pt x="286" y="57"/>
                    <a:pt x="283" y="57"/>
                  </a:cubicBezTo>
                  <a:cubicBezTo>
                    <a:pt x="282" y="55"/>
                    <a:pt x="279" y="53"/>
                    <a:pt x="278" y="53"/>
                  </a:cubicBezTo>
                  <a:cubicBezTo>
                    <a:pt x="276" y="52"/>
                    <a:pt x="273" y="52"/>
                    <a:pt x="273" y="53"/>
                  </a:cubicBezTo>
                  <a:cubicBezTo>
                    <a:pt x="271" y="54"/>
                    <a:pt x="268" y="55"/>
                    <a:pt x="266" y="55"/>
                  </a:cubicBezTo>
                  <a:cubicBezTo>
                    <a:pt x="265" y="54"/>
                    <a:pt x="262" y="54"/>
                    <a:pt x="261" y="54"/>
                  </a:cubicBezTo>
                  <a:cubicBezTo>
                    <a:pt x="259" y="54"/>
                    <a:pt x="256" y="53"/>
                    <a:pt x="254" y="52"/>
                  </a:cubicBezTo>
                  <a:cubicBezTo>
                    <a:pt x="252" y="51"/>
                    <a:pt x="249" y="51"/>
                    <a:pt x="248" y="52"/>
                  </a:cubicBezTo>
                  <a:cubicBezTo>
                    <a:pt x="246" y="53"/>
                    <a:pt x="243" y="54"/>
                    <a:pt x="241" y="55"/>
                  </a:cubicBezTo>
                  <a:cubicBezTo>
                    <a:pt x="240" y="56"/>
                    <a:pt x="238" y="56"/>
                    <a:pt x="237" y="56"/>
                  </a:cubicBezTo>
                  <a:cubicBezTo>
                    <a:pt x="236" y="55"/>
                    <a:pt x="235" y="54"/>
                    <a:pt x="236" y="53"/>
                  </a:cubicBezTo>
                  <a:cubicBezTo>
                    <a:pt x="236" y="52"/>
                    <a:pt x="236" y="50"/>
                    <a:pt x="237" y="49"/>
                  </a:cubicBezTo>
                  <a:cubicBezTo>
                    <a:pt x="237" y="49"/>
                    <a:pt x="238" y="46"/>
                    <a:pt x="239" y="45"/>
                  </a:cubicBezTo>
                  <a:cubicBezTo>
                    <a:pt x="240" y="43"/>
                    <a:pt x="241" y="42"/>
                    <a:pt x="241" y="41"/>
                  </a:cubicBezTo>
                  <a:cubicBezTo>
                    <a:pt x="242" y="39"/>
                    <a:pt x="244" y="37"/>
                    <a:pt x="245" y="37"/>
                  </a:cubicBezTo>
                  <a:cubicBezTo>
                    <a:pt x="246" y="36"/>
                    <a:pt x="246" y="35"/>
                    <a:pt x="246" y="33"/>
                  </a:cubicBezTo>
                  <a:cubicBezTo>
                    <a:pt x="245" y="32"/>
                    <a:pt x="244" y="30"/>
                    <a:pt x="243" y="28"/>
                  </a:cubicBezTo>
                  <a:cubicBezTo>
                    <a:pt x="242" y="26"/>
                    <a:pt x="240" y="24"/>
                    <a:pt x="239" y="21"/>
                  </a:cubicBezTo>
                  <a:cubicBezTo>
                    <a:pt x="238" y="20"/>
                    <a:pt x="237" y="19"/>
                    <a:pt x="236" y="20"/>
                  </a:cubicBezTo>
                  <a:cubicBezTo>
                    <a:pt x="235" y="21"/>
                    <a:pt x="233" y="22"/>
                    <a:pt x="232" y="22"/>
                  </a:cubicBezTo>
                  <a:cubicBezTo>
                    <a:pt x="230" y="23"/>
                    <a:pt x="229" y="25"/>
                    <a:pt x="229" y="27"/>
                  </a:cubicBezTo>
                  <a:cubicBezTo>
                    <a:pt x="228" y="28"/>
                    <a:pt x="226" y="28"/>
                    <a:pt x="225" y="27"/>
                  </a:cubicBezTo>
                  <a:cubicBezTo>
                    <a:pt x="225" y="26"/>
                    <a:pt x="223" y="23"/>
                    <a:pt x="223" y="23"/>
                  </a:cubicBezTo>
                  <a:cubicBezTo>
                    <a:pt x="222" y="21"/>
                    <a:pt x="223" y="19"/>
                    <a:pt x="224" y="17"/>
                  </a:cubicBezTo>
                  <a:cubicBezTo>
                    <a:pt x="225" y="17"/>
                    <a:pt x="227" y="15"/>
                    <a:pt x="229" y="13"/>
                  </a:cubicBezTo>
                  <a:cubicBezTo>
                    <a:pt x="231" y="12"/>
                    <a:pt x="232" y="11"/>
                    <a:pt x="232" y="11"/>
                  </a:cubicBezTo>
                  <a:cubicBezTo>
                    <a:pt x="232" y="10"/>
                    <a:pt x="231" y="9"/>
                    <a:pt x="230" y="9"/>
                  </a:cubicBezTo>
                  <a:cubicBezTo>
                    <a:pt x="229" y="9"/>
                    <a:pt x="228" y="9"/>
                    <a:pt x="226" y="9"/>
                  </a:cubicBezTo>
                  <a:cubicBezTo>
                    <a:pt x="225" y="9"/>
                    <a:pt x="223" y="8"/>
                    <a:pt x="222" y="7"/>
                  </a:cubicBezTo>
                  <a:cubicBezTo>
                    <a:pt x="221" y="7"/>
                    <a:pt x="220" y="5"/>
                    <a:pt x="220" y="4"/>
                  </a:cubicBezTo>
                  <a:cubicBezTo>
                    <a:pt x="219" y="3"/>
                    <a:pt x="219" y="2"/>
                    <a:pt x="217" y="1"/>
                  </a:cubicBezTo>
                  <a:cubicBezTo>
                    <a:pt x="216" y="0"/>
                    <a:pt x="214" y="0"/>
                    <a:pt x="213" y="1"/>
                  </a:cubicBezTo>
                  <a:cubicBezTo>
                    <a:pt x="211" y="2"/>
                    <a:pt x="210" y="3"/>
                    <a:pt x="209" y="3"/>
                  </a:cubicBezTo>
                  <a:cubicBezTo>
                    <a:pt x="207" y="4"/>
                    <a:pt x="205" y="5"/>
                    <a:pt x="204" y="5"/>
                  </a:cubicBezTo>
                  <a:cubicBezTo>
                    <a:pt x="203" y="6"/>
                    <a:pt x="201" y="8"/>
                    <a:pt x="198" y="10"/>
                  </a:cubicBezTo>
                  <a:cubicBezTo>
                    <a:pt x="195" y="11"/>
                    <a:pt x="192" y="14"/>
                    <a:pt x="191" y="16"/>
                  </a:cubicBezTo>
                  <a:cubicBezTo>
                    <a:pt x="190" y="17"/>
                    <a:pt x="190" y="19"/>
                    <a:pt x="189" y="21"/>
                  </a:cubicBezTo>
                  <a:cubicBezTo>
                    <a:pt x="189" y="23"/>
                    <a:pt x="188" y="24"/>
                    <a:pt x="188" y="25"/>
                  </a:cubicBezTo>
                  <a:cubicBezTo>
                    <a:pt x="186" y="27"/>
                    <a:pt x="183" y="27"/>
                    <a:pt x="181" y="26"/>
                  </a:cubicBezTo>
                  <a:cubicBezTo>
                    <a:pt x="180" y="26"/>
                    <a:pt x="177" y="25"/>
                    <a:pt x="176" y="25"/>
                  </a:cubicBezTo>
                  <a:cubicBezTo>
                    <a:pt x="174" y="25"/>
                    <a:pt x="172" y="24"/>
                    <a:pt x="170" y="23"/>
                  </a:cubicBezTo>
                  <a:cubicBezTo>
                    <a:pt x="168" y="22"/>
                    <a:pt x="164" y="22"/>
                    <a:pt x="161" y="22"/>
                  </a:cubicBezTo>
                  <a:cubicBezTo>
                    <a:pt x="158" y="22"/>
                    <a:pt x="155" y="22"/>
                    <a:pt x="154" y="21"/>
                  </a:cubicBezTo>
                  <a:cubicBezTo>
                    <a:pt x="153" y="20"/>
                    <a:pt x="150" y="18"/>
                    <a:pt x="149" y="18"/>
                  </a:cubicBezTo>
                  <a:cubicBezTo>
                    <a:pt x="147" y="18"/>
                    <a:pt x="146" y="17"/>
                    <a:pt x="145" y="17"/>
                  </a:cubicBezTo>
                  <a:cubicBezTo>
                    <a:pt x="144" y="17"/>
                    <a:pt x="143" y="18"/>
                    <a:pt x="142" y="19"/>
                  </a:cubicBezTo>
                  <a:cubicBezTo>
                    <a:pt x="141" y="20"/>
                    <a:pt x="139" y="21"/>
                    <a:pt x="138" y="21"/>
                  </a:cubicBezTo>
                  <a:cubicBezTo>
                    <a:pt x="136" y="22"/>
                    <a:pt x="132" y="24"/>
                    <a:pt x="130" y="26"/>
                  </a:cubicBezTo>
                  <a:cubicBezTo>
                    <a:pt x="127" y="28"/>
                    <a:pt x="125" y="29"/>
                    <a:pt x="124" y="31"/>
                  </a:cubicBezTo>
                  <a:cubicBezTo>
                    <a:pt x="124" y="32"/>
                    <a:pt x="124" y="34"/>
                    <a:pt x="123" y="35"/>
                  </a:cubicBezTo>
                  <a:cubicBezTo>
                    <a:pt x="122" y="37"/>
                    <a:pt x="120" y="38"/>
                    <a:pt x="118" y="38"/>
                  </a:cubicBezTo>
                  <a:cubicBezTo>
                    <a:pt x="117" y="38"/>
                    <a:pt x="116" y="40"/>
                    <a:pt x="116" y="42"/>
                  </a:cubicBezTo>
                  <a:cubicBezTo>
                    <a:pt x="116" y="44"/>
                    <a:pt x="116" y="46"/>
                    <a:pt x="114" y="46"/>
                  </a:cubicBezTo>
                  <a:cubicBezTo>
                    <a:pt x="112" y="46"/>
                    <a:pt x="110" y="47"/>
                    <a:pt x="110" y="48"/>
                  </a:cubicBezTo>
                  <a:cubicBezTo>
                    <a:pt x="110" y="49"/>
                    <a:pt x="109" y="51"/>
                    <a:pt x="108" y="51"/>
                  </a:cubicBezTo>
                  <a:cubicBezTo>
                    <a:pt x="107" y="51"/>
                    <a:pt x="105" y="52"/>
                    <a:pt x="104" y="53"/>
                  </a:cubicBezTo>
                  <a:cubicBezTo>
                    <a:pt x="103" y="54"/>
                    <a:pt x="101" y="55"/>
                    <a:pt x="99" y="55"/>
                  </a:cubicBezTo>
                  <a:cubicBezTo>
                    <a:pt x="97" y="55"/>
                    <a:pt x="93" y="56"/>
                    <a:pt x="90" y="56"/>
                  </a:cubicBezTo>
                  <a:cubicBezTo>
                    <a:pt x="86" y="57"/>
                    <a:pt x="82" y="58"/>
                    <a:pt x="80" y="60"/>
                  </a:cubicBezTo>
                  <a:cubicBezTo>
                    <a:pt x="78" y="62"/>
                    <a:pt x="77" y="64"/>
                    <a:pt x="77" y="65"/>
                  </a:cubicBezTo>
                  <a:cubicBezTo>
                    <a:pt x="76" y="67"/>
                    <a:pt x="76" y="69"/>
                    <a:pt x="75" y="71"/>
                  </a:cubicBezTo>
                  <a:cubicBezTo>
                    <a:pt x="75" y="73"/>
                    <a:pt x="72" y="76"/>
                    <a:pt x="70" y="77"/>
                  </a:cubicBezTo>
                  <a:cubicBezTo>
                    <a:pt x="69" y="80"/>
                    <a:pt x="66" y="82"/>
                    <a:pt x="64" y="83"/>
                  </a:cubicBezTo>
                  <a:cubicBezTo>
                    <a:pt x="63" y="85"/>
                    <a:pt x="61" y="86"/>
                    <a:pt x="59" y="87"/>
                  </a:cubicBezTo>
                  <a:cubicBezTo>
                    <a:pt x="57" y="88"/>
                    <a:pt x="55" y="89"/>
                    <a:pt x="54" y="90"/>
                  </a:cubicBezTo>
                  <a:cubicBezTo>
                    <a:pt x="53" y="92"/>
                    <a:pt x="52" y="94"/>
                    <a:pt x="52" y="95"/>
                  </a:cubicBezTo>
                  <a:cubicBezTo>
                    <a:pt x="53" y="95"/>
                    <a:pt x="54" y="97"/>
                    <a:pt x="54" y="99"/>
                  </a:cubicBezTo>
                  <a:cubicBezTo>
                    <a:pt x="54" y="100"/>
                    <a:pt x="53" y="101"/>
                    <a:pt x="51" y="103"/>
                  </a:cubicBezTo>
                  <a:cubicBezTo>
                    <a:pt x="49" y="104"/>
                    <a:pt x="47" y="106"/>
                    <a:pt x="46" y="107"/>
                  </a:cubicBezTo>
                  <a:cubicBezTo>
                    <a:pt x="44" y="108"/>
                    <a:pt x="42" y="108"/>
                    <a:pt x="40" y="109"/>
                  </a:cubicBezTo>
                  <a:cubicBezTo>
                    <a:pt x="40" y="108"/>
                    <a:pt x="38" y="108"/>
                    <a:pt x="37" y="109"/>
                  </a:cubicBezTo>
                  <a:cubicBezTo>
                    <a:pt x="36" y="110"/>
                    <a:pt x="35" y="110"/>
                    <a:pt x="33" y="110"/>
                  </a:cubicBezTo>
                  <a:cubicBezTo>
                    <a:pt x="32" y="109"/>
                    <a:pt x="31" y="109"/>
                    <a:pt x="31" y="110"/>
                  </a:cubicBezTo>
                  <a:cubicBezTo>
                    <a:pt x="30" y="110"/>
                    <a:pt x="29" y="111"/>
                    <a:pt x="28" y="111"/>
                  </a:cubicBezTo>
                  <a:cubicBezTo>
                    <a:pt x="26" y="111"/>
                    <a:pt x="24" y="112"/>
                    <a:pt x="22" y="114"/>
                  </a:cubicBezTo>
                  <a:cubicBezTo>
                    <a:pt x="20" y="115"/>
                    <a:pt x="17" y="117"/>
                    <a:pt x="16" y="117"/>
                  </a:cubicBezTo>
                  <a:cubicBezTo>
                    <a:pt x="15" y="118"/>
                    <a:pt x="12" y="117"/>
                    <a:pt x="11" y="117"/>
                  </a:cubicBezTo>
                  <a:cubicBezTo>
                    <a:pt x="9" y="116"/>
                    <a:pt x="7" y="116"/>
                    <a:pt x="5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2" y="117"/>
                    <a:pt x="1" y="117"/>
                    <a:pt x="1" y="118"/>
                  </a:cubicBezTo>
                  <a:cubicBezTo>
                    <a:pt x="1" y="118"/>
                    <a:pt x="1" y="118"/>
                    <a:pt x="1" y="120"/>
                  </a:cubicBezTo>
                  <a:cubicBezTo>
                    <a:pt x="1" y="121"/>
                    <a:pt x="0" y="124"/>
                    <a:pt x="0" y="125"/>
                  </a:cubicBezTo>
                  <a:cubicBezTo>
                    <a:pt x="0" y="126"/>
                    <a:pt x="1" y="128"/>
                    <a:pt x="2" y="130"/>
                  </a:cubicBezTo>
                  <a:cubicBezTo>
                    <a:pt x="3" y="131"/>
                    <a:pt x="6" y="132"/>
                    <a:pt x="7" y="132"/>
                  </a:cubicBezTo>
                  <a:cubicBezTo>
                    <a:pt x="9" y="133"/>
                    <a:pt x="11" y="133"/>
                    <a:pt x="12" y="133"/>
                  </a:cubicBezTo>
                  <a:cubicBezTo>
                    <a:pt x="14" y="133"/>
                    <a:pt x="17" y="132"/>
                    <a:pt x="18" y="132"/>
                  </a:cubicBezTo>
                  <a:cubicBezTo>
                    <a:pt x="20" y="132"/>
                    <a:pt x="22" y="134"/>
                    <a:pt x="23" y="135"/>
                  </a:cubicBezTo>
                  <a:cubicBezTo>
                    <a:pt x="25" y="137"/>
                    <a:pt x="25" y="139"/>
                    <a:pt x="25" y="140"/>
                  </a:cubicBezTo>
                  <a:cubicBezTo>
                    <a:pt x="25" y="141"/>
                    <a:pt x="25" y="144"/>
                    <a:pt x="24" y="145"/>
                  </a:cubicBezTo>
                  <a:cubicBezTo>
                    <a:pt x="23" y="147"/>
                    <a:pt x="23" y="150"/>
                    <a:pt x="23" y="150"/>
                  </a:cubicBezTo>
                  <a:cubicBezTo>
                    <a:pt x="23" y="151"/>
                    <a:pt x="24" y="154"/>
                    <a:pt x="26" y="155"/>
                  </a:cubicBezTo>
                  <a:cubicBezTo>
                    <a:pt x="27" y="156"/>
                    <a:pt x="27" y="156"/>
                    <a:pt x="27" y="156"/>
                  </a:cubicBezTo>
                  <a:cubicBezTo>
                    <a:pt x="28" y="158"/>
                    <a:pt x="30" y="159"/>
                    <a:pt x="34" y="157"/>
                  </a:cubicBezTo>
                  <a:cubicBezTo>
                    <a:pt x="38" y="156"/>
                    <a:pt x="44" y="154"/>
                    <a:pt x="48" y="152"/>
                  </a:cubicBezTo>
                  <a:cubicBezTo>
                    <a:pt x="52" y="151"/>
                    <a:pt x="55" y="150"/>
                    <a:pt x="57" y="149"/>
                  </a:cubicBezTo>
                  <a:cubicBezTo>
                    <a:pt x="58" y="148"/>
                    <a:pt x="60" y="147"/>
                    <a:pt x="61" y="147"/>
                  </a:cubicBezTo>
                  <a:cubicBezTo>
                    <a:pt x="61" y="147"/>
                    <a:pt x="64" y="147"/>
                    <a:pt x="66" y="147"/>
                  </a:cubicBezTo>
                  <a:cubicBezTo>
                    <a:pt x="68" y="148"/>
                    <a:pt x="69" y="148"/>
                    <a:pt x="69" y="149"/>
                  </a:cubicBezTo>
                  <a:cubicBezTo>
                    <a:pt x="69" y="150"/>
                    <a:pt x="71" y="150"/>
                    <a:pt x="73" y="150"/>
                  </a:cubicBezTo>
                  <a:cubicBezTo>
                    <a:pt x="76" y="150"/>
                    <a:pt x="78" y="150"/>
                    <a:pt x="79" y="150"/>
                  </a:cubicBezTo>
                  <a:cubicBezTo>
                    <a:pt x="81" y="150"/>
                    <a:pt x="84" y="150"/>
                    <a:pt x="85" y="149"/>
                  </a:cubicBezTo>
                  <a:cubicBezTo>
                    <a:pt x="87" y="149"/>
                    <a:pt x="89" y="148"/>
                    <a:pt x="91" y="148"/>
                  </a:cubicBezTo>
                  <a:cubicBezTo>
                    <a:pt x="92" y="148"/>
                    <a:pt x="94" y="148"/>
                    <a:pt x="95" y="148"/>
                  </a:cubicBezTo>
                  <a:cubicBezTo>
                    <a:pt x="97" y="149"/>
                    <a:pt x="100" y="149"/>
                    <a:pt x="101" y="148"/>
                  </a:cubicBezTo>
                  <a:cubicBezTo>
                    <a:pt x="102" y="148"/>
                    <a:pt x="106" y="147"/>
                    <a:pt x="109" y="145"/>
                  </a:cubicBezTo>
                  <a:cubicBezTo>
                    <a:pt x="111" y="144"/>
                    <a:pt x="114" y="141"/>
                    <a:pt x="115" y="140"/>
                  </a:cubicBezTo>
                  <a:cubicBezTo>
                    <a:pt x="116" y="137"/>
                    <a:pt x="117" y="135"/>
                    <a:pt x="117" y="133"/>
                  </a:cubicBezTo>
                  <a:cubicBezTo>
                    <a:pt x="119" y="131"/>
                    <a:pt x="121" y="129"/>
                    <a:pt x="122" y="127"/>
                  </a:cubicBezTo>
                  <a:cubicBezTo>
                    <a:pt x="124" y="125"/>
                    <a:pt x="125" y="122"/>
                    <a:pt x="127" y="121"/>
                  </a:cubicBezTo>
                  <a:cubicBezTo>
                    <a:pt x="129" y="119"/>
                    <a:pt x="132" y="117"/>
                    <a:pt x="133" y="116"/>
                  </a:cubicBezTo>
                  <a:cubicBezTo>
                    <a:pt x="134" y="115"/>
                    <a:pt x="136" y="113"/>
                    <a:pt x="136" y="111"/>
                  </a:cubicBezTo>
                  <a:cubicBezTo>
                    <a:pt x="136" y="110"/>
                    <a:pt x="138" y="109"/>
                    <a:pt x="139" y="109"/>
                  </a:cubicBezTo>
                  <a:cubicBezTo>
                    <a:pt x="141" y="110"/>
                    <a:pt x="144" y="110"/>
                    <a:pt x="147" y="109"/>
                  </a:cubicBezTo>
                  <a:cubicBezTo>
                    <a:pt x="149" y="108"/>
                    <a:pt x="152" y="107"/>
                    <a:pt x="154" y="106"/>
                  </a:cubicBezTo>
                  <a:cubicBezTo>
                    <a:pt x="155" y="105"/>
                    <a:pt x="158" y="104"/>
                    <a:pt x="159" y="103"/>
                  </a:cubicBezTo>
                  <a:cubicBezTo>
                    <a:pt x="160" y="101"/>
                    <a:pt x="162" y="100"/>
                    <a:pt x="163" y="99"/>
                  </a:cubicBezTo>
                  <a:cubicBezTo>
                    <a:pt x="163" y="98"/>
                    <a:pt x="166" y="96"/>
                    <a:pt x="169" y="96"/>
                  </a:cubicBezTo>
                  <a:cubicBezTo>
                    <a:pt x="171" y="95"/>
                    <a:pt x="175" y="94"/>
                    <a:pt x="176" y="94"/>
                  </a:cubicBezTo>
                  <a:cubicBezTo>
                    <a:pt x="177" y="93"/>
                    <a:pt x="179" y="92"/>
                    <a:pt x="180" y="91"/>
                  </a:cubicBezTo>
                  <a:cubicBezTo>
                    <a:pt x="182" y="91"/>
                    <a:pt x="184" y="90"/>
                    <a:pt x="186" y="89"/>
                  </a:cubicBezTo>
                  <a:cubicBezTo>
                    <a:pt x="187" y="88"/>
                    <a:pt x="190" y="88"/>
                    <a:pt x="191" y="88"/>
                  </a:cubicBezTo>
                  <a:cubicBezTo>
                    <a:pt x="193" y="88"/>
                    <a:pt x="196" y="87"/>
                    <a:pt x="198" y="86"/>
                  </a:cubicBezTo>
                  <a:cubicBezTo>
                    <a:pt x="201" y="86"/>
                    <a:pt x="203" y="83"/>
                    <a:pt x="204" y="82"/>
                  </a:cubicBezTo>
                  <a:cubicBezTo>
                    <a:pt x="205" y="80"/>
                    <a:pt x="208" y="79"/>
                    <a:pt x="210" y="79"/>
                  </a:cubicBezTo>
                  <a:cubicBezTo>
                    <a:pt x="211" y="79"/>
                    <a:pt x="214" y="79"/>
                    <a:pt x="216" y="79"/>
                  </a:cubicBezTo>
                  <a:cubicBezTo>
                    <a:pt x="218" y="79"/>
                    <a:pt x="219" y="79"/>
                    <a:pt x="219" y="79"/>
                  </a:cubicBezTo>
                  <a:cubicBezTo>
                    <a:pt x="220" y="80"/>
                    <a:pt x="220" y="82"/>
                    <a:pt x="220" y="83"/>
                  </a:cubicBezTo>
                  <a:cubicBezTo>
                    <a:pt x="219" y="85"/>
                    <a:pt x="219" y="86"/>
                    <a:pt x="218" y="87"/>
                  </a:cubicBezTo>
                  <a:cubicBezTo>
                    <a:pt x="217" y="89"/>
                    <a:pt x="216" y="91"/>
                    <a:pt x="216" y="92"/>
                  </a:cubicBezTo>
                  <a:cubicBezTo>
                    <a:pt x="215" y="93"/>
                    <a:pt x="215" y="96"/>
                    <a:pt x="216" y="97"/>
                  </a:cubicBezTo>
                  <a:cubicBezTo>
                    <a:pt x="216" y="98"/>
                    <a:pt x="217" y="101"/>
                    <a:pt x="219" y="102"/>
                  </a:cubicBezTo>
                  <a:cubicBezTo>
                    <a:pt x="220" y="104"/>
                    <a:pt x="221" y="106"/>
                    <a:pt x="222" y="106"/>
                  </a:cubicBezTo>
                  <a:cubicBezTo>
                    <a:pt x="223" y="106"/>
                    <a:pt x="225" y="106"/>
                    <a:pt x="225" y="107"/>
                  </a:cubicBezTo>
                  <a:cubicBezTo>
                    <a:pt x="226" y="109"/>
                    <a:pt x="226" y="111"/>
                    <a:pt x="225" y="113"/>
                  </a:cubicBezTo>
                  <a:cubicBezTo>
                    <a:pt x="225" y="115"/>
                    <a:pt x="223" y="117"/>
                    <a:pt x="222" y="117"/>
                  </a:cubicBezTo>
                  <a:cubicBezTo>
                    <a:pt x="221" y="118"/>
                    <a:pt x="219" y="118"/>
                    <a:pt x="218" y="118"/>
                  </a:cubicBezTo>
                  <a:cubicBezTo>
                    <a:pt x="216" y="119"/>
                    <a:pt x="214" y="120"/>
                    <a:pt x="212" y="121"/>
                  </a:cubicBezTo>
                  <a:cubicBezTo>
                    <a:pt x="209" y="121"/>
                    <a:pt x="206" y="121"/>
                    <a:pt x="206" y="121"/>
                  </a:cubicBezTo>
                  <a:cubicBezTo>
                    <a:pt x="204" y="121"/>
                    <a:pt x="203" y="121"/>
                    <a:pt x="203" y="121"/>
                  </a:cubicBezTo>
                  <a:cubicBezTo>
                    <a:pt x="202" y="122"/>
                    <a:pt x="201" y="124"/>
                    <a:pt x="201" y="125"/>
                  </a:cubicBezTo>
                  <a:cubicBezTo>
                    <a:pt x="200" y="126"/>
                    <a:pt x="198" y="127"/>
                    <a:pt x="197" y="128"/>
                  </a:cubicBezTo>
                  <a:cubicBezTo>
                    <a:pt x="196" y="129"/>
                    <a:pt x="193" y="133"/>
                    <a:pt x="192" y="135"/>
                  </a:cubicBezTo>
                  <a:cubicBezTo>
                    <a:pt x="191" y="138"/>
                    <a:pt x="190" y="141"/>
                    <a:pt x="190" y="142"/>
                  </a:cubicBezTo>
                  <a:cubicBezTo>
                    <a:pt x="190" y="144"/>
                    <a:pt x="190" y="145"/>
                    <a:pt x="190" y="147"/>
                  </a:cubicBezTo>
                  <a:cubicBezTo>
                    <a:pt x="190" y="149"/>
                    <a:pt x="192" y="152"/>
                    <a:pt x="193" y="153"/>
                  </a:cubicBezTo>
                  <a:cubicBezTo>
                    <a:pt x="194" y="155"/>
                    <a:pt x="195" y="155"/>
                    <a:pt x="196" y="155"/>
                  </a:cubicBezTo>
                  <a:cubicBezTo>
                    <a:pt x="196" y="155"/>
                    <a:pt x="196" y="155"/>
                    <a:pt x="198" y="155"/>
                  </a:cubicBezTo>
                  <a:cubicBezTo>
                    <a:pt x="200" y="154"/>
                    <a:pt x="201" y="151"/>
                    <a:pt x="202" y="150"/>
                  </a:cubicBezTo>
                  <a:cubicBezTo>
                    <a:pt x="203" y="149"/>
                    <a:pt x="204" y="147"/>
                    <a:pt x="205" y="147"/>
                  </a:cubicBezTo>
                  <a:cubicBezTo>
                    <a:pt x="206" y="146"/>
                    <a:pt x="208" y="145"/>
                    <a:pt x="208" y="144"/>
                  </a:cubicBezTo>
                  <a:cubicBezTo>
                    <a:pt x="209" y="143"/>
                    <a:pt x="211" y="142"/>
                    <a:pt x="212" y="141"/>
                  </a:cubicBezTo>
                  <a:cubicBezTo>
                    <a:pt x="213" y="141"/>
                    <a:pt x="216" y="139"/>
                    <a:pt x="216" y="137"/>
                  </a:cubicBezTo>
                  <a:cubicBezTo>
                    <a:pt x="217" y="136"/>
                    <a:pt x="220" y="135"/>
                    <a:pt x="221" y="134"/>
                  </a:cubicBezTo>
                  <a:cubicBezTo>
                    <a:pt x="222" y="134"/>
                    <a:pt x="224" y="131"/>
                    <a:pt x="225" y="129"/>
                  </a:cubicBezTo>
                  <a:cubicBezTo>
                    <a:pt x="227" y="127"/>
                    <a:pt x="229" y="124"/>
                    <a:pt x="231" y="122"/>
                  </a:cubicBezTo>
                  <a:cubicBezTo>
                    <a:pt x="231" y="121"/>
                    <a:pt x="234" y="119"/>
                    <a:pt x="236" y="118"/>
                  </a:cubicBezTo>
                  <a:cubicBezTo>
                    <a:pt x="238" y="118"/>
                    <a:pt x="242" y="117"/>
                    <a:pt x="246" y="116"/>
                  </a:cubicBezTo>
                  <a:cubicBezTo>
                    <a:pt x="248" y="116"/>
                    <a:pt x="252" y="115"/>
                    <a:pt x="253" y="113"/>
                  </a:cubicBezTo>
                  <a:cubicBezTo>
                    <a:pt x="254" y="112"/>
                    <a:pt x="256" y="112"/>
                    <a:pt x="258" y="111"/>
                  </a:cubicBezTo>
                  <a:cubicBezTo>
                    <a:pt x="261" y="111"/>
                    <a:pt x="262" y="111"/>
                    <a:pt x="263" y="111"/>
                  </a:cubicBezTo>
                  <a:cubicBezTo>
                    <a:pt x="264" y="111"/>
                    <a:pt x="267" y="111"/>
                    <a:pt x="268" y="113"/>
                  </a:cubicBezTo>
                  <a:cubicBezTo>
                    <a:pt x="270" y="114"/>
                    <a:pt x="271" y="116"/>
                    <a:pt x="271" y="117"/>
                  </a:cubicBezTo>
                  <a:cubicBezTo>
                    <a:pt x="272" y="119"/>
                    <a:pt x="274" y="120"/>
                    <a:pt x="276" y="120"/>
                  </a:cubicBezTo>
                  <a:cubicBezTo>
                    <a:pt x="278" y="121"/>
                    <a:pt x="280" y="121"/>
                    <a:pt x="281" y="121"/>
                  </a:cubicBezTo>
                  <a:cubicBezTo>
                    <a:pt x="283" y="121"/>
                    <a:pt x="284" y="120"/>
                    <a:pt x="285" y="119"/>
                  </a:cubicBezTo>
                  <a:cubicBezTo>
                    <a:pt x="286" y="118"/>
                    <a:pt x="284" y="116"/>
                    <a:pt x="282" y="115"/>
                  </a:cubicBezTo>
                  <a:cubicBezTo>
                    <a:pt x="280" y="114"/>
                    <a:pt x="277" y="110"/>
                    <a:pt x="276" y="109"/>
                  </a:cubicBezTo>
                  <a:cubicBezTo>
                    <a:pt x="274" y="107"/>
                    <a:pt x="272" y="104"/>
                    <a:pt x="271" y="102"/>
                  </a:cubicBezTo>
                  <a:cubicBezTo>
                    <a:pt x="270" y="99"/>
                    <a:pt x="270" y="97"/>
                    <a:pt x="270" y="95"/>
                  </a:cubicBezTo>
                  <a:cubicBezTo>
                    <a:pt x="270" y="93"/>
                    <a:pt x="271" y="91"/>
                    <a:pt x="272" y="90"/>
                  </a:cubicBezTo>
                  <a:cubicBezTo>
                    <a:pt x="273" y="88"/>
                    <a:pt x="275" y="87"/>
                    <a:pt x="276" y="85"/>
                  </a:cubicBezTo>
                  <a:cubicBezTo>
                    <a:pt x="278" y="84"/>
                    <a:pt x="280" y="81"/>
                    <a:pt x="282" y="80"/>
                  </a:cubicBezTo>
                  <a:cubicBezTo>
                    <a:pt x="284" y="79"/>
                    <a:pt x="286" y="78"/>
                    <a:pt x="288" y="77"/>
                  </a:cubicBezTo>
                  <a:cubicBezTo>
                    <a:pt x="290" y="77"/>
                    <a:pt x="292" y="75"/>
                    <a:pt x="292" y="73"/>
                  </a:cubicBezTo>
                  <a:cubicBezTo>
                    <a:pt x="292" y="73"/>
                    <a:pt x="291" y="70"/>
                    <a:pt x="289" y="68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67" name="Freeform 13">
              <a:extLst>
                <a:ext uri="{FF2B5EF4-FFF2-40B4-BE49-F238E27FC236}">
                  <a16:creationId xmlns:a16="http://schemas.microsoft.com/office/drawing/2014/main" id="{DB044CD4-5178-498E-8F3B-2757AC06A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5371" y="2132366"/>
              <a:ext cx="286186" cy="110189"/>
            </a:xfrm>
            <a:custGeom>
              <a:avLst/>
              <a:gdLst/>
              <a:ahLst/>
              <a:cxnLst>
                <a:cxn ang="0">
                  <a:pos x="151" y="47"/>
                </a:cxn>
                <a:cxn ang="0">
                  <a:pos x="157" y="39"/>
                </a:cxn>
                <a:cxn ang="0">
                  <a:pos x="150" y="32"/>
                </a:cxn>
                <a:cxn ang="0">
                  <a:pos x="150" y="24"/>
                </a:cxn>
                <a:cxn ang="0">
                  <a:pos x="144" y="21"/>
                </a:cxn>
                <a:cxn ang="0">
                  <a:pos x="136" y="17"/>
                </a:cxn>
                <a:cxn ang="0">
                  <a:pos x="125" y="19"/>
                </a:cxn>
                <a:cxn ang="0">
                  <a:pos x="122" y="13"/>
                </a:cxn>
                <a:cxn ang="0">
                  <a:pos x="123" y="6"/>
                </a:cxn>
                <a:cxn ang="0">
                  <a:pos x="119" y="1"/>
                </a:cxn>
                <a:cxn ang="0">
                  <a:pos x="107" y="3"/>
                </a:cxn>
                <a:cxn ang="0">
                  <a:pos x="96" y="10"/>
                </a:cxn>
                <a:cxn ang="0">
                  <a:pos x="90" y="8"/>
                </a:cxn>
                <a:cxn ang="0">
                  <a:pos x="80" y="17"/>
                </a:cxn>
                <a:cxn ang="0">
                  <a:pos x="73" y="19"/>
                </a:cxn>
                <a:cxn ang="0">
                  <a:pos x="62" y="15"/>
                </a:cxn>
                <a:cxn ang="0">
                  <a:pos x="53" y="13"/>
                </a:cxn>
                <a:cxn ang="0">
                  <a:pos x="38" y="14"/>
                </a:cxn>
                <a:cxn ang="0">
                  <a:pos x="27" y="13"/>
                </a:cxn>
                <a:cxn ang="0">
                  <a:pos x="13" y="18"/>
                </a:cxn>
                <a:cxn ang="0">
                  <a:pos x="9" y="28"/>
                </a:cxn>
                <a:cxn ang="0">
                  <a:pos x="5" y="41"/>
                </a:cxn>
                <a:cxn ang="0">
                  <a:pos x="0" y="50"/>
                </a:cxn>
                <a:cxn ang="0">
                  <a:pos x="12" y="55"/>
                </a:cxn>
                <a:cxn ang="0">
                  <a:pos x="22" y="57"/>
                </a:cxn>
                <a:cxn ang="0">
                  <a:pos x="32" y="60"/>
                </a:cxn>
                <a:cxn ang="0">
                  <a:pos x="48" y="58"/>
                </a:cxn>
                <a:cxn ang="0">
                  <a:pos x="63" y="57"/>
                </a:cxn>
                <a:cxn ang="0">
                  <a:pos x="78" y="54"/>
                </a:cxn>
                <a:cxn ang="0">
                  <a:pos x="90" y="56"/>
                </a:cxn>
                <a:cxn ang="0">
                  <a:pos x="101" y="55"/>
                </a:cxn>
                <a:cxn ang="0">
                  <a:pos x="118" y="52"/>
                </a:cxn>
                <a:cxn ang="0">
                  <a:pos x="130" y="56"/>
                </a:cxn>
                <a:cxn ang="0">
                  <a:pos x="137" y="54"/>
                </a:cxn>
              </a:cxnLst>
              <a:rect l="0" t="0" r="r" b="b"/>
              <a:pathLst>
                <a:path w="158" h="61">
                  <a:moveTo>
                    <a:pt x="145" y="50"/>
                  </a:moveTo>
                  <a:cubicBezTo>
                    <a:pt x="146" y="49"/>
                    <a:pt x="149" y="48"/>
                    <a:pt x="151" y="47"/>
                  </a:cubicBezTo>
                  <a:cubicBezTo>
                    <a:pt x="152" y="46"/>
                    <a:pt x="155" y="44"/>
                    <a:pt x="156" y="43"/>
                  </a:cubicBezTo>
                  <a:cubicBezTo>
                    <a:pt x="158" y="42"/>
                    <a:pt x="158" y="41"/>
                    <a:pt x="157" y="39"/>
                  </a:cubicBezTo>
                  <a:cubicBezTo>
                    <a:pt x="157" y="37"/>
                    <a:pt x="155" y="36"/>
                    <a:pt x="154" y="35"/>
                  </a:cubicBezTo>
                  <a:cubicBezTo>
                    <a:pt x="152" y="34"/>
                    <a:pt x="151" y="32"/>
                    <a:pt x="150" y="32"/>
                  </a:cubicBezTo>
                  <a:cubicBezTo>
                    <a:pt x="148" y="32"/>
                    <a:pt x="147" y="30"/>
                    <a:pt x="147" y="29"/>
                  </a:cubicBezTo>
                  <a:cubicBezTo>
                    <a:pt x="147" y="28"/>
                    <a:pt x="149" y="26"/>
                    <a:pt x="150" y="24"/>
                  </a:cubicBezTo>
                  <a:cubicBezTo>
                    <a:pt x="150" y="23"/>
                    <a:pt x="150" y="22"/>
                    <a:pt x="150" y="22"/>
                  </a:cubicBezTo>
                  <a:cubicBezTo>
                    <a:pt x="149" y="21"/>
                    <a:pt x="146" y="21"/>
                    <a:pt x="144" y="21"/>
                  </a:cubicBezTo>
                  <a:cubicBezTo>
                    <a:pt x="142" y="21"/>
                    <a:pt x="141" y="20"/>
                    <a:pt x="140" y="19"/>
                  </a:cubicBezTo>
                  <a:cubicBezTo>
                    <a:pt x="140" y="18"/>
                    <a:pt x="138" y="18"/>
                    <a:pt x="136" y="17"/>
                  </a:cubicBezTo>
                  <a:cubicBezTo>
                    <a:pt x="134" y="16"/>
                    <a:pt x="132" y="16"/>
                    <a:pt x="130" y="17"/>
                  </a:cubicBezTo>
                  <a:cubicBezTo>
                    <a:pt x="128" y="18"/>
                    <a:pt x="125" y="19"/>
                    <a:pt x="125" y="19"/>
                  </a:cubicBezTo>
                  <a:cubicBezTo>
                    <a:pt x="124" y="20"/>
                    <a:pt x="122" y="19"/>
                    <a:pt x="122" y="17"/>
                  </a:cubicBezTo>
                  <a:cubicBezTo>
                    <a:pt x="122" y="16"/>
                    <a:pt x="122" y="14"/>
                    <a:pt x="122" y="13"/>
                  </a:cubicBezTo>
                  <a:cubicBezTo>
                    <a:pt x="122" y="11"/>
                    <a:pt x="123" y="10"/>
                    <a:pt x="123" y="9"/>
                  </a:cubicBezTo>
                  <a:cubicBezTo>
                    <a:pt x="123" y="9"/>
                    <a:pt x="123" y="7"/>
                    <a:pt x="123" y="6"/>
                  </a:cubicBezTo>
                  <a:cubicBezTo>
                    <a:pt x="123" y="5"/>
                    <a:pt x="123" y="3"/>
                    <a:pt x="123" y="1"/>
                  </a:cubicBezTo>
                  <a:cubicBezTo>
                    <a:pt x="124" y="1"/>
                    <a:pt x="123" y="0"/>
                    <a:pt x="119" y="1"/>
                  </a:cubicBezTo>
                  <a:cubicBezTo>
                    <a:pt x="116" y="2"/>
                    <a:pt x="113" y="2"/>
                    <a:pt x="112" y="2"/>
                  </a:cubicBezTo>
                  <a:cubicBezTo>
                    <a:pt x="111" y="2"/>
                    <a:pt x="108" y="3"/>
                    <a:pt x="107" y="3"/>
                  </a:cubicBezTo>
                  <a:cubicBezTo>
                    <a:pt x="105" y="5"/>
                    <a:pt x="102" y="7"/>
                    <a:pt x="100" y="8"/>
                  </a:cubicBezTo>
                  <a:cubicBezTo>
                    <a:pt x="99" y="9"/>
                    <a:pt x="97" y="10"/>
                    <a:pt x="96" y="10"/>
                  </a:cubicBezTo>
                  <a:cubicBezTo>
                    <a:pt x="95" y="10"/>
                    <a:pt x="94" y="10"/>
                    <a:pt x="93" y="8"/>
                  </a:cubicBezTo>
                  <a:cubicBezTo>
                    <a:pt x="92" y="7"/>
                    <a:pt x="91" y="7"/>
                    <a:pt x="90" y="8"/>
                  </a:cubicBezTo>
                  <a:cubicBezTo>
                    <a:pt x="89" y="10"/>
                    <a:pt x="86" y="11"/>
                    <a:pt x="85" y="12"/>
                  </a:cubicBezTo>
                  <a:cubicBezTo>
                    <a:pt x="83" y="14"/>
                    <a:pt x="81" y="16"/>
                    <a:pt x="80" y="17"/>
                  </a:cubicBezTo>
                  <a:cubicBezTo>
                    <a:pt x="79" y="18"/>
                    <a:pt x="77" y="20"/>
                    <a:pt x="76" y="21"/>
                  </a:cubicBezTo>
                  <a:cubicBezTo>
                    <a:pt x="76" y="22"/>
                    <a:pt x="74" y="22"/>
                    <a:pt x="73" y="19"/>
                  </a:cubicBezTo>
                  <a:cubicBezTo>
                    <a:pt x="72" y="18"/>
                    <a:pt x="70" y="17"/>
                    <a:pt x="67" y="18"/>
                  </a:cubicBezTo>
                  <a:cubicBezTo>
                    <a:pt x="66" y="19"/>
                    <a:pt x="63" y="17"/>
                    <a:pt x="62" y="15"/>
                  </a:cubicBezTo>
                  <a:cubicBezTo>
                    <a:pt x="62" y="14"/>
                    <a:pt x="60" y="13"/>
                    <a:pt x="58" y="13"/>
                  </a:cubicBezTo>
                  <a:cubicBezTo>
                    <a:pt x="57" y="13"/>
                    <a:pt x="54" y="13"/>
                    <a:pt x="53" y="13"/>
                  </a:cubicBezTo>
                  <a:cubicBezTo>
                    <a:pt x="51" y="14"/>
                    <a:pt x="48" y="14"/>
                    <a:pt x="46" y="15"/>
                  </a:cubicBezTo>
                  <a:cubicBezTo>
                    <a:pt x="43" y="15"/>
                    <a:pt x="41" y="15"/>
                    <a:pt x="38" y="14"/>
                  </a:cubicBezTo>
                  <a:cubicBezTo>
                    <a:pt x="36" y="14"/>
                    <a:pt x="34" y="13"/>
                    <a:pt x="32" y="12"/>
                  </a:cubicBezTo>
                  <a:cubicBezTo>
                    <a:pt x="31" y="12"/>
                    <a:pt x="28" y="12"/>
                    <a:pt x="27" y="13"/>
                  </a:cubicBezTo>
                  <a:cubicBezTo>
                    <a:pt x="25" y="13"/>
                    <a:pt x="22" y="15"/>
                    <a:pt x="20" y="15"/>
                  </a:cubicBezTo>
                  <a:cubicBezTo>
                    <a:pt x="17" y="16"/>
                    <a:pt x="15" y="17"/>
                    <a:pt x="13" y="18"/>
                  </a:cubicBezTo>
                  <a:cubicBezTo>
                    <a:pt x="12" y="19"/>
                    <a:pt x="10" y="21"/>
                    <a:pt x="10" y="22"/>
                  </a:cubicBezTo>
                  <a:cubicBezTo>
                    <a:pt x="9" y="23"/>
                    <a:pt x="8" y="26"/>
                    <a:pt x="9" y="28"/>
                  </a:cubicBezTo>
                  <a:cubicBezTo>
                    <a:pt x="9" y="28"/>
                    <a:pt x="9" y="31"/>
                    <a:pt x="9" y="33"/>
                  </a:cubicBezTo>
                  <a:cubicBezTo>
                    <a:pt x="9" y="34"/>
                    <a:pt x="7" y="38"/>
                    <a:pt x="5" y="41"/>
                  </a:cubicBezTo>
                  <a:cubicBezTo>
                    <a:pt x="3" y="44"/>
                    <a:pt x="0" y="48"/>
                    <a:pt x="0" y="49"/>
                  </a:cubicBezTo>
                  <a:cubicBezTo>
                    <a:pt x="0" y="49"/>
                    <a:pt x="0" y="49"/>
                    <a:pt x="0" y="50"/>
                  </a:cubicBezTo>
                  <a:cubicBezTo>
                    <a:pt x="0" y="53"/>
                    <a:pt x="3" y="55"/>
                    <a:pt x="5" y="54"/>
                  </a:cubicBezTo>
                  <a:cubicBezTo>
                    <a:pt x="7" y="55"/>
                    <a:pt x="10" y="55"/>
                    <a:pt x="12" y="55"/>
                  </a:cubicBezTo>
                  <a:cubicBezTo>
                    <a:pt x="13" y="56"/>
                    <a:pt x="14" y="56"/>
                    <a:pt x="16" y="57"/>
                  </a:cubicBezTo>
                  <a:cubicBezTo>
                    <a:pt x="17" y="57"/>
                    <a:pt x="20" y="57"/>
                    <a:pt x="22" y="57"/>
                  </a:cubicBezTo>
                  <a:cubicBezTo>
                    <a:pt x="24" y="58"/>
                    <a:pt x="27" y="59"/>
                    <a:pt x="29" y="60"/>
                  </a:cubicBezTo>
                  <a:cubicBezTo>
                    <a:pt x="30" y="61"/>
                    <a:pt x="31" y="60"/>
                    <a:pt x="32" y="60"/>
                  </a:cubicBezTo>
                  <a:cubicBezTo>
                    <a:pt x="34" y="60"/>
                    <a:pt x="37" y="60"/>
                    <a:pt x="39" y="59"/>
                  </a:cubicBezTo>
                  <a:cubicBezTo>
                    <a:pt x="42" y="59"/>
                    <a:pt x="46" y="58"/>
                    <a:pt x="48" y="58"/>
                  </a:cubicBezTo>
                  <a:cubicBezTo>
                    <a:pt x="51" y="58"/>
                    <a:pt x="55" y="58"/>
                    <a:pt x="56" y="58"/>
                  </a:cubicBezTo>
                  <a:cubicBezTo>
                    <a:pt x="58" y="58"/>
                    <a:pt x="61" y="58"/>
                    <a:pt x="63" y="57"/>
                  </a:cubicBezTo>
                  <a:cubicBezTo>
                    <a:pt x="64" y="56"/>
                    <a:pt x="67" y="55"/>
                    <a:pt x="70" y="55"/>
                  </a:cubicBezTo>
                  <a:cubicBezTo>
                    <a:pt x="72" y="54"/>
                    <a:pt x="76" y="54"/>
                    <a:pt x="78" y="54"/>
                  </a:cubicBezTo>
                  <a:cubicBezTo>
                    <a:pt x="79" y="55"/>
                    <a:pt x="83" y="55"/>
                    <a:pt x="85" y="56"/>
                  </a:cubicBezTo>
                  <a:cubicBezTo>
                    <a:pt x="87" y="57"/>
                    <a:pt x="89" y="57"/>
                    <a:pt x="90" y="56"/>
                  </a:cubicBezTo>
                  <a:cubicBezTo>
                    <a:pt x="92" y="55"/>
                    <a:pt x="94" y="55"/>
                    <a:pt x="95" y="56"/>
                  </a:cubicBezTo>
                  <a:cubicBezTo>
                    <a:pt x="96" y="56"/>
                    <a:pt x="98" y="56"/>
                    <a:pt x="101" y="55"/>
                  </a:cubicBezTo>
                  <a:cubicBezTo>
                    <a:pt x="104" y="54"/>
                    <a:pt x="108" y="54"/>
                    <a:pt x="110" y="53"/>
                  </a:cubicBezTo>
                  <a:cubicBezTo>
                    <a:pt x="112" y="52"/>
                    <a:pt x="115" y="52"/>
                    <a:pt x="118" y="52"/>
                  </a:cubicBezTo>
                  <a:cubicBezTo>
                    <a:pt x="120" y="51"/>
                    <a:pt x="123" y="52"/>
                    <a:pt x="125" y="53"/>
                  </a:cubicBezTo>
                  <a:cubicBezTo>
                    <a:pt x="127" y="54"/>
                    <a:pt x="129" y="56"/>
                    <a:pt x="130" y="56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6"/>
                    <a:pt x="135" y="55"/>
                    <a:pt x="137" y="54"/>
                  </a:cubicBezTo>
                  <a:cubicBezTo>
                    <a:pt x="140" y="54"/>
                    <a:pt x="143" y="51"/>
                    <a:pt x="145" y="50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68" name="Freeform 14">
              <a:extLst>
                <a:ext uri="{FF2B5EF4-FFF2-40B4-BE49-F238E27FC236}">
                  <a16:creationId xmlns:a16="http://schemas.microsoft.com/office/drawing/2014/main" id="{B959D6BB-9F71-4A6E-94AE-1A5A875F9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1040" y="2527211"/>
              <a:ext cx="603745" cy="481313"/>
            </a:xfrm>
            <a:custGeom>
              <a:avLst/>
              <a:gdLst/>
              <a:ahLst/>
              <a:cxnLst>
                <a:cxn ang="0">
                  <a:pos x="308" y="28"/>
                </a:cxn>
                <a:cxn ang="0">
                  <a:pos x="298" y="25"/>
                </a:cxn>
                <a:cxn ang="0">
                  <a:pos x="272" y="10"/>
                </a:cxn>
                <a:cxn ang="0">
                  <a:pos x="251" y="2"/>
                </a:cxn>
                <a:cxn ang="0">
                  <a:pos x="243" y="12"/>
                </a:cxn>
                <a:cxn ang="0">
                  <a:pos x="237" y="27"/>
                </a:cxn>
                <a:cxn ang="0">
                  <a:pos x="215" y="21"/>
                </a:cxn>
                <a:cxn ang="0">
                  <a:pos x="193" y="24"/>
                </a:cxn>
                <a:cxn ang="0">
                  <a:pos x="192" y="6"/>
                </a:cxn>
                <a:cxn ang="0">
                  <a:pos x="172" y="8"/>
                </a:cxn>
                <a:cxn ang="0">
                  <a:pos x="149" y="13"/>
                </a:cxn>
                <a:cxn ang="0">
                  <a:pos x="130" y="12"/>
                </a:cxn>
                <a:cxn ang="0">
                  <a:pos x="112" y="27"/>
                </a:cxn>
                <a:cxn ang="0">
                  <a:pos x="108" y="47"/>
                </a:cxn>
                <a:cxn ang="0">
                  <a:pos x="103" y="66"/>
                </a:cxn>
                <a:cxn ang="0">
                  <a:pos x="90" y="80"/>
                </a:cxn>
                <a:cxn ang="0">
                  <a:pos x="67" y="82"/>
                </a:cxn>
                <a:cxn ang="0">
                  <a:pos x="48" y="105"/>
                </a:cxn>
                <a:cxn ang="0">
                  <a:pos x="53" y="130"/>
                </a:cxn>
                <a:cxn ang="0">
                  <a:pos x="65" y="146"/>
                </a:cxn>
                <a:cxn ang="0">
                  <a:pos x="55" y="152"/>
                </a:cxn>
                <a:cxn ang="0">
                  <a:pos x="33" y="142"/>
                </a:cxn>
                <a:cxn ang="0">
                  <a:pos x="22" y="152"/>
                </a:cxn>
                <a:cxn ang="0">
                  <a:pos x="31" y="166"/>
                </a:cxn>
                <a:cxn ang="0">
                  <a:pos x="40" y="193"/>
                </a:cxn>
                <a:cxn ang="0">
                  <a:pos x="37" y="213"/>
                </a:cxn>
                <a:cxn ang="0">
                  <a:pos x="22" y="228"/>
                </a:cxn>
                <a:cxn ang="0">
                  <a:pos x="4" y="245"/>
                </a:cxn>
                <a:cxn ang="0">
                  <a:pos x="6" y="265"/>
                </a:cxn>
                <a:cxn ang="0">
                  <a:pos x="31" y="254"/>
                </a:cxn>
                <a:cxn ang="0">
                  <a:pos x="50" y="245"/>
                </a:cxn>
                <a:cxn ang="0">
                  <a:pos x="57" y="228"/>
                </a:cxn>
                <a:cxn ang="0">
                  <a:pos x="71" y="234"/>
                </a:cxn>
                <a:cxn ang="0">
                  <a:pos x="87" y="234"/>
                </a:cxn>
                <a:cxn ang="0">
                  <a:pos x="87" y="219"/>
                </a:cxn>
                <a:cxn ang="0">
                  <a:pos x="104" y="204"/>
                </a:cxn>
                <a:cxn ang="0">
                  <a:pos x="112" y="195"/>
                </a:cxn>
                <a:cxn ang="0">
                  <a:pos x="131" y="200"/>
                </a:cxn>
                <a:cxn ang="0">
                  <a:pos x="151" y="207"/>
                </a:cxn>
                <a:cxn ang="0">
                  <a:pos x="168" y="198"/>
                </a:cxn>
                <a:cxn ang="0">
                  <a:pos x="186" y="185"/>
                </a:cxn>
                <a:cxn ang="0">
                  <a:pos x="205" y="168"/>
                </a:cxn>
                <a:cxn ang="0">
                  <a:pos x="212" y="160"/>
                </a:cxn>
                <a:cxn ang="0">
                  <a:pos x="201" y="167"/>
                </a:cxn>
                <a:cxn ang="0">
                  <a:pos x="209" y="154"/>
                </a:cxn>
                <a:cxn ang="0">
                  <a:pos x="221" y="151"/>
                </a:cxn>
                <a:cxn ang="0">
                  <a:pos x="220" y="159"/>
                </a:cxn>
                <a:cxn ang="0">
                  <a:pos x="238" y="151"/>
                </a:cxn>
                <a:cxn ang="0">
                  <a:pos x="261" y="140"/>
                </a:cxn>
                <a:cxn ang="0">
                  <a:pos x="257" y="135"/>
                </a:cxn>
                <a:cxn ang="0">
                  <a:pos x="270" y="135"/>
                </a:cxn>
                <a:cxn ang="0">
                  <a:pos x="282" y="124"/>
                </a:cxn>
                <a:cxn ang="0">
                  <a:pos x="286" y="115"/>
                </a:cxn>
                <a:cxn ang="0">
                  <a:pos x="295" y="103"/>
                </a:cxn>
                <a:cxn ang="0">
                  <a:pos x="298" y="98"/>
                </a:cxn>
                <a:cxn ang="0">
                  <a:pos x="290" y="80"/>
                </a:cxn>
                <a:cxn ang="0">
                  <a:pos x="299" y="57"/>
                </a:cxn>
                <a:cxn ang="0">
                  <a:pos x="325" y="46"/>
                </a:cxn>
                <a:cxn ang="0">
                  <a:pos x="325" y="37"/>
                </a:cxn>
              </a:cxnLst>
              <a:rect l="0" t="0" r="r" b="b"/>
              <a:pathLst>
                <a:path w="333" h="266">
                  <a:moveTo>
                    <a:pt x="325" y="37"/>
                  </a:moveTo>
                  <a:cubicBezTo>
                    <a:pt x="323" y="37"/>
                    <a:pt x="319" y="37"/>
                    <a:pt x="317" y="36"/>
                  </a:cubicBezTo>
                  <a:cubicBezTo>
                    <a:pt x="315" y="36"/>
                    <a:pt x="312" y="34"/>
                    <a:pt x="311" y="33"/>
                  </a:cubicBezTo>
                  <a:cubicBezTo>
                    <a:pt x="310" y="32"/>
                    <a:pt x="308" y="29"/>
                    <a:pt x="308" y="28"/>
                  </a:cubicBezTo>
                  <a:cubicBezTo>
                    <a:pt x="308" y="27"/>
                    <a:pt x="307" y="27"/>
                    <a:pt x="306" y="27"/>
                  </a:cubicBezTo>
                  <a:cubicBezTo>
                    <a:pt x="305" y="27"/>
                    <a:pt x="303" y="29"/>
                    <a:pt x="302" y="29"/>
                  </a:cubicBezTo>
                  <a:cubicBezTo>
                    <a:pt x="301" y="30"/>
                    <a:pt x="299" y="30"/>
                    <a:pt x="299" y="29"/>
                  </a:cubicBezTo>
                  <a:cubicBezTo>
                    <a:pt x="299" y="29"/>
                    <a:pt x="298" y="27"/>
                    <a:pt x="298" y="25"/>
                  </a:cubicBezTo>
                  <a:cubicBezTo>
                    <a:pt x="298" y="24"/>
                    <a:pt x="297" y="21"/>
                    <a:pt x="296" y="20"/>
                  </a:cubicBezTo>
                  <a:cubicBezTo>
                    <a:pt x="295" y="19"/>
                    <a:pt x="291" y="19"/>
                    <a:pt x="289" y="18"/>
                  </a:cubicBezTo>
                  <a:cubicBezTo>
                    <a:pt x="285" y="16"/>
                    <a:pt x="281" y="15"/>
                    <a:pt x="278" y="13"/>
                  </a:cubicBezTo>
                  <a:cubicBezTo>
                    <a:pt x="276" y="11"/>
                    <a:pt x="272" y="10"/>
                    <a:pt x="272" y="10"/>
                  </a:cubicBezTo>
                  <a:cubicBezTo>
                    <a:pt x="270" y="9"/>
                    <a:pt x="267" y="8"/>
                    <a:pt x="265" y="8"/>
                  </a:cubicBezTo>
                  <a:cubicBezTo>
                    <a:pt x="264" y="8"/>
                    <a:pt x="262" y="8"/>
                    <a:pt x="261" y="8"/>
                  </a:cubicBezTo>
                  <a:cubicBezTo>
                    <a:pt x="260" y="7"/>
                    <a:pt x="259" y="5"/>
                    <a:pt x="257" y="4"/>
                  </a:cubicBezTo>
                  <a:cubicBezTo>
                    <a:pt x="256" y="3"/>
                    <a:pt x="254" y="3"/>
                    <a:pt x="251" y="2"/>
                  </a:cubicBezTo>
                  <a:cubicBezTo>
                    <a:pt x="249" y="2"/>
                    <a:pt x="246" y="1"/>
                    <a:pt x="244" y="0"/>
                  </a:cubicBezTo>
                  <a:cubicBezTo>
                    <a:pt x="242" y="0"/>
                    <a:pt x="241" y="1"/>
                    <a:pt x="242" y="3"/>
                  </a:cubicBezTo>
                  <a:cubicBezTo>
                    <a:pt x="242" y="5"/>
                    <a:pt x="243" y="7"/>
                    <a:pt x="243" y="9"/>
                  </a:cubicBezTo>
                  <a:cubicBezTo>
                    <a:pt x="243" y="11"/>
                    <a:pt x="243" y="11"/>
                    <a:pt x="243" y="12"/>
                  </a:cubicBezTo>
                  <a:cubicBezTo>
                    <a:pt x="242" y="13"/>
                    <a:pt x="242" y="14"/>
                    <a:pt x="242" y="16"/>
                  </a:cubicBezTo>
                  <a:cubicBezTo>
                    <a:pt x="242" y="17"/>
                    <a:pt x="242" y="18"/>
                    <a:pt x="242" y="19"/>
                  </a:cubicBezTo>
                  <a:cubicBezTo>
                    <a:pt x="242" y="20"/>
                    <a:pt x="241" y="22"/>
                    <a:pt x="241" y="23"/>
                  </a:cubicBezTo>
                  <a:cubicBezTo>
                    <a:pt x="241" y="24"/>
                    <a:pt x="239" y="26"/>
                    <a:pt x="237" y="27"/>
                  </a:cubicBezTo>
                  <a:cubicBezTo>
                    <a:pt x="235" y="29"/>
                    <a:pt x="233" y="28"/>
                    <a:pt x="233" y="26"/>
                  </a:cubicBezTo>
                  <a:cubicBezTo>
                    <a:pt x="232" y="24"/>
                    <a:pt x="229" y="23"/>
                    <a:pt x="227" y="25"/>
                  </a:cubicBezTo>
                  <a:cubicBezTo>
                    <a:pt x="225" y="25"/>
                    <a:pt x="223" y="25"/>
                    <a:pt x="221" y="24"/>
                  </a:cubicBezTo>
                  <a:cubicBezTo>
                    <a:pt x="219" y="22"/>
                    <a:pt x="216" y="21"/>
                    <a:pt x="215" y="21"/>
                  </a:cubicBezTo>
                  <a:cubicBezTo>
                    <a:pt x="213" y="22"/>
                    <a:pt x="211" y="22"/>
                    <a:pt x="210" y="22"/>
                  </a:cubicBezTo>
                  <a:cubicBezTo>
                    <a:pt x="209" y="22"/>
                    <a:pt x="207" y="23"/>
                    <a:pt x="205" y="25"/>
                  </a:cubicBezTo>
                  <a:cubicBezTo>
                    <a:pt x="204" y="26"/>
                    <a:pt x="200" y="27"/>
                    <a:pt x="199" y="25"/>
                  </a:cubicBezTo>
                  <a:cubicBezTo>
                    <a:pt x="197" y="24"/>
                    <a:pt x="194" y="24"/>
                    <a:pt x="193" y="24"/>
                  </a:cubicBezTo>
                  <a:cubicBezTo>
                    <a:pt x="192" y="24"/>
                    <a:pt x="191" y="23"/>
                    <a:pt x="191" y="21"/>
                  </a:cubicBezTo>
                  <a:cubicBezTo>
                    <a:pt x="191" y="20"/>
                    <a:pt x="191" y="17"/>
                    <a:pt x="193" y="15"/>
                  </a:cubicBezTo>
                  <a:cubicBezTo>
                    <a:pt x="194" y="14"/>
                    <a:pt x="195" y="12"/>
                    <a:pt x="195" y="10"/>
                  </a:cubicBezTo>
                  <a:cubicBezTo>
                    <a:pt x="195" y="8"/>
                    <a:pt x="194" y="7"/>
                    <a:pt x="192" y="6"/>
                  </a:cubicBezTo>
                  <a:cubicBezTo>
                    <a:pt x="191" y="5"/>
                    <a:pt x="189" y="5"/>
                    <a:pt x="187" y="6"/>
                  </a:cubicBezTo>
                  <a:cubicBezTo>
                    <a:pt x="185" y="7"/>
                    <a:pt x="182" y="8"/>
                    <a:pt x="181" y="7"/>
                  </a:cubicBezTo>
                  <a:cubicBezTo>
                    <a:pt x="180" y="7"/>
                    <a:pt x="179" y="6"/>
                    <a:pt x="178" y="6"/>
                  </a:cubicBezTo>
                  <a:cubicBezTo>
                    <a:pt x="177" y="6"/>
                    <a:pt x="174" y="7"/>
                    <a:pt x="172" y="8"/>
                  </a:cubicBezTo>
                  <a:cubicBezTo>
                    <a:pt x="169" y="9"/>
                    <a:pt x="166" y="9"/>
                    <a:pt x="165" y="9"/>
                  </a:cubicBezTo>
                  <a:cubicBezTo>
                    <a:pt x="165" y="8"/>
                    <a:pt x="162" y="9"/>
                    <a:pt x="161" y="12"/>
                  </a:cubicBezTo>
                  <a:cubicBezTo>
                    <a:pt x="159" y="14"/>
                    <a:pt x="157" y="14"/>
                    <a:pt x="155" y="14"/>
                  </a:cubicBezTo>
                  <a:cubicBezTo>
                    <a:pt x="154" y="15"/>
                    <a:pt x="151" y="14"/>
                    <a:pt x="149" y="13"/>
                  </a:cubicBezTo>
                  <a:cubicBezTo>
                    <a:pt x="148" y="12"/>
                    <a:pt x="145" y="11"/>
                    <a:pt x="144" y="10"/>
                  </a:cubicBezTo>
                  <a:cubicBezTo>
                    <a:pt x="142" y="9"/>
                    <a:pt x="140" y="7"/>
                    <a:pt x="139" y="6"/>
                  </a:cubicBezTo>
                  <a:cubicBezTo>
                    <a:pt x="137" y="6"/>
                    <a:pt x="135" y="6"/>
                    <a:pt x="135" y="7"/>
                  </a:cubicBezTo>
                  <a:cubicBezTo>
                    <a:pt x="134" y="9"/>
                    <a:pt x="132" y="11"/>
                    <a:pt x="130" y="12"/>
                  </a:cubicBezTo>
                  <a:cubicBezTo>
                    <a:pt x="128" y="13"/>
                    <a:pt x="125" y="14"/>
                    <a:pt x="124" y="16"/>
                  </a:cubicBezTo>
                  <a:cubicBezTo>
                    <a:pt x="123" y="17"/>
                    <a:pt x="121" y="19"/>
                    <a:pt x="118" y="20"/>
                  </a:cubicBezTo>
                  <a:cubicBezTo>
                    <a:pt x="117" y="21"/>
                    <a:pt x="114" y="22"/>
                    <a:pt x="114" y="24"/>
                  </a:cubicBezTo>
                  <a:cubicBezTo>
                    <a:pt x="113" y="25"/>
                    <a:pt x="112" y="26"/>
                    <a:pt x="112" y="27"/>
                  </a:cubicBezTo>
                  <a:cubicBezTo>
                    <a:pt x="112" y="27"/>
                    <a:pt x="112" y="30"/>
                    <a:pt x="112" y="32"/>
                  </a:cubicBezTo>
                  <a:cubicBezTo>
                    <a:pt x="112" y="33"/>
                    <a:pt x="112" y="36"/>
                    <a:pt x="112" y="37"/>
                  </a:cubicBezTo>
                  <a:cubicBezTo>
                    <a:pt x="112" y="38"/>
                    <a:pt x="112" y="41"/>
                    <a:pt x="110" y="42"/>
                  </a:cubicBezTo>
                  <a:cubicBezTo>
                    <a:pt x="110" y="43"/>
                    <a:pt x="109" y="45"/>
                    <a:pt x="108" y="47"/>
                  </a:cubicBezTo>
                  <a:cubicBezTo>
                    <a:pt x="107" y="48"/>
                    <a:pt x="106" y="50"/>
                    <a:pt x="105" y="52"/>
                  </a:cubicBezTo>
                  <a:cubicBezTo>
                    <a:pt x="105" y="53"/>
                    <a:pt x="104" y="56"/>
                    <a:pt x="104" y="56"/>
                  </a:cubicBezTo>
                  <a:cubicBezTo>
                    <a:pt x="103" y="57"/>
                    <a:pt x="102" y="59"/>
                    <a:pt x="101" y="61"/>
                  </a:cubicBezTo>
                  <a:cubicBezTo>
                    <a:pt x="101" y="62"/>
                    <a:pt x="101" y="64"/>
                    <a:pt x="103" y="66"/>
                  </a:cubicBezTo>
                  <a:cubicBezTo>
                    <a:pt x="104" y="67"/>
                    <a:pt x="104" y="68"/>
                    <a:pt x="102" y="68"/>
                  </a:cubicBezTo>
                  <a:cubicBezTo>
                    <a:pt x="101" y="68"/>
                    <a:pt x="99" y="69"/>
                    <a:pt x="98" y="70"/>
                  </a:cubicBezTo>
                  <a:cubicBezTo>
                    <a:pt x="97" y="72"/>
                    <a:pt x="96" y="74"/>
                    <a:pt x="95" y="76"/>
                  </a:cubicBezTo>
                  <a:cubicBezTo>
                    <a:pt x="94" y="78"/>
                    <a:pt x="92" y="79"/>
                    <a:pt x="90" y="80"/>
                  </a:cubicBezTo>
                  <a:cubicBezTo>
                    <a:pt x="89" y="81"/>
                    <a:pt x="87" y="82"/>
                    <a:pt x="85" y="81"/>
                  </a:cubicBezTo>
                  <a:cubicBezTo>
                    <a:pt x="83" y="81"/>
                    <a:pt x="81" y="81"/>
                    <a:pt x="79" y="81"/>
                  </a:cubicBezTo>
                  <a:cubicBezTo>
                    <a:pt x="77" y="81"/>
                    <a:pt x="74" y="81"/>
                    <a:pt x="73" y="82"/>
                  </a:cubicBezTo>
                  <a:cubicBezTo>
                    <a:pt x="71" y="82"/>
                    <a:pt x="68" y="83"/>
                    <a:pt x="67" y="82"/>
                  </a:cubicBezTo>
                  <a:cubicBezTo>
                    <a:pt x="65" y="82"/>
                    <a:pt x="64" y="84"/>
                    <a:pt x="62" y="85"/>
                  </a:cubicBezTo>
                  <a:cubicBezTo>
                    <a:pt x="61" y="88"/>
                    <a:pt x="59" y="91"/>
                    <a:pt x="58" y="93"/>
                  </a:cubicBezTo>
                  <a:cubicBezTo>
                    <a:pt x="58" y="95"/>
                    <a:pt x="54" y="97"/>
                    <a:pt x="52" y="99"/>
                  </a:cubicBezTo>
                  <a:cubicBezTo>
                    <a:pt x="50" y="101"/>
                    <a:pt x="48" y="103"/>
                    <a:pt x="48" y="105"/>
                  </a:cubicBezTo>
                  <a:cubicBezTo>
                    <a:pt x="48" y="107"/>
                    <a:pt x="48" y="110"/>
                    <a:pt x="48" y="112"/>
                  </a:cubicBezTo>
                  <a:cubicBezTo>
                    <a:pt x="49" y="114"/>
                    <a:pt x="49" y="116"/>
                    <a:pt x="49" y="117"/>
                  </a:cubicBezTo>
                  <a:cubicBezTo>
                    <a:pt x="49" y="119"/>
                    <a:pt x="50" y="121"/>
                    <a:pt x="51" y="123"/>
                  </a:cubicBezTo>
                  <a:cubicBezTo>
                    <a:pt x="52" y="124"/>
                    <a:pt x="52" y="128"/>
                    <a:pt x="53" y="130"/>
                  </a:cubicBezTo>
                  <a:cubicBezTo>
                    <a:pt x="53" y="133"/>
                    <a:pt x="53" y="135"/>
                    <a:pt x="53" y="137"/>
                  </a:cubicBezTo>
                  <a:cubicBezTo>
                    <a:pt x="53" y="139"/>
                    <a:pt x="54" y="141"/>
                    <a:pt x="54" y="141"/>
                  </a:cubicBezTo>
                  <a:cubicBezTo>
                    <a:pt x="55" y="141"/>
                    <a:pt x="58" y="142"/>
                    <a:pt x="60" y="144"/>
                  </a:cubicBezTo>
                  <a:cubicBezTo>
                    <a:pt x="62" y="145"/>
                    <a:pt x="64" y="145"/>
                    <a:pt x="65" y="146"/>
                  </a:cubicBezTo>
                  <a:cubicBezTo>
                    <a:pt x="66" y="147"/>
                    <a:pt x="67" y="149"/>
                    <a:pt x="68" y="150"/>
                  </a:cubicBezTo>
                  <a:cubicBezTo>
                    <a:pt x="68" y="152"/>
                    <a:pt x="67" y="153"/>
                    <a:pt x="65" y="154"/>
                  </a:cubicBezTo>
                  <a:cubicBezTo>
                    <a:pt x="64" y="154"/>
                    <a:pt x="61" y="154"/>
                    <a:pt x="59" y="154"/>
                  </a:cubicBezTo>
                  <a:cubicBezTo>
                    <a:pt x="58" y="153"/>
                    <a:pt x="55" y="152"/>
                    <a:pt x="55" y="152"/>
                  </a:cubicBezTo>
                  <a:cubicBezTo>
                    <a:pt x="53" y="152"/>
                    <a:pt x="50" y="152"/>
                    <a:pt x="49" y="152"/>
                  </a:cubicBezTo>
                  <a:cubicBezTo>
                    <a:pt x="47" y="153"/>
                    <a:pt x="46" y="153"/>
                    <a:pt x="44" y="152"/>
                  </a:cubicBezTo>
                  <a:cubicBezTo>
                    <a:pt x="43" y="150"/>
                    <a:pt x="40" y="148"/>
                    <a:pt x="39" y="147"/>
                  </a:cubicBezTo>
                  <a:cubicBezTo>
                    <a:pt x="38" y="145"/>
                    <a:pt x="35" y="143"/>
                    <a:pt x="33" y="142"/>
                  </a:cubicBezTo>
                  <a:cubicBezTo>
                    <a:pt x="31" y="140"/>
                    <a:pt x="28" y="139"/>
                    <a:pt x="26" y="140"/>
                  </a:cubicBezTo>
                  <a:cubicBezTo>
                    <a:pt x="24" y="140"/>
                    <a:pt x="22" y="141"/>
                    <a:pt x="21" y="143"/>
                  </a:cubicBezTo>
                  <a:cubicBezTo>
                    <a:pt x="21" y="145"/>
                    <a:pt x="21" y="147"/>
                    <a:pt x="21" y="148"/>
                  </a:cubicBezTo>
                  <a:cubicBezTo>
                    <a:pt x="21" y="150"/>
                    <a:pt x="22" y="151"/>
                    <a:pt x="22" y="152"/>
                  </a:cubicBezTo>
                  <a:cubicBezTo>
                    <a:pt x="24" y="152"/>
                    <a:pt x="26" y="154"/>
                    <a:pt x="27" y="155"/>
                  </a:cubicBezTo>
                  <a:cubicBezTo>
                    <a:pt x="28" y="156"/>
                    <a:pt x="29" y="156"/>
                    <a:pt x="30" y="156"/>
                  </a:cubicBezTo>
                  <a:cubicBezTo>
                    <a:pt x="30" y="157"/>
                    <a:pt x="31" y="159"/>
                    <a:pt x="31" y="161"/>
                  </a:cubicBezTo>
                  <a:cubicBezTo>
                    <a:pt x="31" y="162"/>
                    <a:pt x="31" y="165"/>
                    <a:pt x="31" y="166"/>
                  </a:cubicBezTo>
                  <a:cubicBezTo>
                    <a:pt x="31" y="168"/>
                    <a:pt x="32" y="171"/>
                    <a:pt x="32" y="172"/>
                  </a:cubicBezTo>
                  <a:cubicBezTo>
                    <a:pt x="34" y="174"/>
                    <a:pt x="36" y="176"/>
                    <a:pt x="38" y="179"/>
                  </a:cubicBezTo>
                  <a:cubicBezTo>
                    <a:pt x="39" y="181"/>
                    <a:pt x="40" y="184"/>
                    <a:pt x="39" y="187"/>
                  </a:cubicBezTo>
                  <a:cubicBezTo>
                    <a:pt x="38" y="189"/>
                    <a:pt x="38" y="192"/>
                    <a:pt x="40" y="193"/>
                  </a:cubicBezTo>
                  <a:cubicBezTo>
                    <a:pt x="41" y="195"/>
                    <a:pt x="43" y="197"/>
                    <a:pt x="43" y="199"/>
                  </a:cubicBezTo>
                  <a:cubicBezTo>
                    <a:pt x="43" y="201"/>
                    <a:pt x="43" y="203"/>
                    <a:pt x="42" y="204"/>
                  </a:cubicBezTo>
                  <a:cubicBezTo>
                    <a:pt x="42" y="206"/>
                    <a:pt x="40" y="208"/>
                    <a:pt x="39" y="209"/>
                  </a:cubicBezTo>
                  <a:cubicBezTo>
                    <a:pt x="38" y="209"/>
                    <a:pt x="37" y="211"/>
                    <a:pt x="37" y="213"/>
                  </a:cubicBezTo>
                  <a:cubicBezTo>
                    <a:pt x="37" y="214"/>
                    <a:pt x="37" y="216"/>
                    <a:pt x="36" y="215"/>
                  </a:cubicBezTo>
                  <a:cubicBezTo>
                    <a:pt x="35" y="215"/>
                    <a:pt x="32" y="215"/>
                    <a:pt x="29" y="217"/>
                  </a:cubicBezTo>
                  <a:cubicBezTo>
                    <a:pt x="27" y="219"/>
                    <a:pt x="25" y="222"/>
                    <a:pt x="24" y="223"/>
                  </a:cubicBezTo>
                  <a:cubicBezTo>
                    <a:pt x="24" y="224"/>
                    <a:pt x="23" y="226"/>
                    <a:pt x="22" y="228"/>
                  </a:cubicBezTo>
                  <a:cubicBezTo>
                    <a:pt x="21" y="228"/>
                    <a:pt x="21" y="230"/>
                    <a:pt x="19" y="232"/>
                  </a:cubicBezTo>
                  <a:cubicBezTo>
                    <a:pt x="18" y="234"/>
                    <a:pt x="15" y="235"/>
                    <a:pt x="14" y="237"/>
                  </a:cubicBezTo>
                  <a:cubicBezTo>
                    <a:pt x="13" y="239"/>
                    <a:pt x="9" y="241"/>
                    <a:pt x="7" y="241"/>
                  </a:cubicBezTo>
                  <a:cubicBezTo>
                    <a:pt x="6" y="241"/>
                    <a:pt x="4" y="243"/>
                    <a:pt x="4" y="245"/>
                  </a:cubicBezTo>
                  <a:cubicBezTo>
                    <a:pt x="4" y="246"/>
                    <a:pt x="3" y="248"/>
                    <a:pt x="3" y="250"/>
                  </a:cubicBezTo>
                  <a:cubicBezTo>
                    <a:pt x="3" y="251"/>
                    <a:pt x="2" y="254"/>
                    <a:pt x="1" y="256"/>
                  </a:cubicBezTo>
                  <a:cubicBezTo>
                    <a:pt x="0" y="259"/>
                    <a:pt x="0" y="262"/>
                    <a:pt x="1" y="264"/>
                  </a:cubicBezTo>
                  <a:cubicBezTo>
                    <a:pt x="1" y="265"/>
                    <a:pt x="4" y="266"/>
                    <a:pt x="6" y="265"/>
                  </a:cubicBezTo>
                  <a:cubicBezTo>
                    <a:pt x="8" y="265"/>
                    <a:pt x="10" y="264"/>
                    <a:pt x="11" y="264"/>
                  </a:cubicBezTo>
                  <a:cubicBezTo>
                    <a:pt x="13" y="264"/>
                    <a:pt x="15" y="262"/>
                    <a:pt x="16" y="262"/>
                  </a:cubicBezTo>
                  <a:cubicBezTo>
                    <a:pt x="18" y="260"/>
                    <a:pt x="21" y="258"/>
                    <a:pt x="23" y="257"/>
                  </a:cubicBezTo>
                  <a:cubicBezTo>
                    <a:pt x="24" y="256"/>
                    <a:pt x="28" y="255"/>
                    <a:pt x="31" y="254"/>
                  </a:cubicBezTo>
                  <a:cubicBezTo>
                    <a:pt x="32" y="254"/>
                    <a:pt x="36" y="253"/>
                    <a:pt x="38" y="253"/>
                  </a:cubicBezTo>
                  <a:cubicBezTo>
                    <a:pt x="40" y="254"/>
                    <a:pt x="42" y="254"/>
                    <a:pt x="44" y="253"/>
                  </a:cubicBezTo>
                  <a:cubicBezTo>
                    <a:pt x="45" y="253"/>
                    <a:pt x="48" y="251"/>
                    <a:pt x="48" y="251"/>
                  </a:cubicBezTo>
                  <a:cubicBezTo>
                    <a:pt x="49" y="249"/>
                    <a:pt x="50" y="247"/>
                    <a:pt x="50" y="245"/>
                  </a:cubicBezTo>
                  <a:cubicBezTo>
                    <a:pt x="50" y="244"/>
                    <a:pt x="50" y="241"/>
                    <a:pt x="49" y="240"/>
                  </a:cubicBezTo>
                  <a:cubicBezTo>
                    <a:pt x="49" y="238"/>
                    <a:pt x="50" y="235"/>
                    <a:pt x="51" y="234"/>
                  </a:cubicBezTo>
                  <a:cubicBezTo>
                    <a:pt x="52" y="232"/>
                    <a:pt x="53" y="229"/>
                    <a:pt x="54" y="228"/>
                  </a:cubicBezTo>
                  <a:cubicBezTo>
                    <a:pt x="54" y="227"/>
                    <a:pt x="56" y="228"/>
                    <a:pt x="57" y="228"/>
                  </a:cubicBezTo>
                  <a:cubicBezTo>
                    <a:pt x="58" y="230"/>
                    <a:pt x="59" y="233"/>
                    <a:pt x="61" y="233"/>
                  </a:cubicBezTo>
                  <a:cubicBezTo>
                    <a:pt x="62" y="234"/>
                    <a:pt x="63" y="237"/>
                    <a:pt x="63" y="238"/>
                  </a:cubicBezTo>
                  <a:cubicBezTo>
                    <a:pt x="64" y="239"/>
                    <a:pt x="64" y="239"/>
                    <a:pt x="66" y="238"/>
                  </a:cubicBezTo>
                  <a:cubicBezTo>
                    <a:pt x="68" y="237"/>
                    <a:pt x="71" y="236"/>
                    <a:pt x="71" y="234"/>
                  </a:cubicBezTo>
                  <a:cubicBezTo>
                    <a:pt x="73" y="232"/>
                    <a:pt x="75" y="231"/>
                    <a:pt x="77" y="231"/>
                  </a:cubicBezTo>
                  <a:cubicBezTo>
                    <a:pt x="78" y="231"/>
                    <a:pt x="79" y="232"/>
                    <a:pt x="80" y="234"/>
                  </a:cubicBezTo>
                  <a:cubicBezTo>
                    <a:pt x="80" y="235"/>
                    <a:pt x="81" y="235"/>
                    <a:pt x="82" y="235"/>
                  </a:cubicBezTo>
                  <a:cubicBezTo>
                    <a:pt x="84" y="234"/>
                    <a:pt x="86" y="234"/>
                    <a:pt x="87" y="234"/>
                  </a:cubicBezTo>
                  <a:cubicBezTo>
                    <a:pt x="88" y="234"/>
                    <a:pt x="88" y="232"/>
                    <a:pt x="88" y="231"/>
                  </a:cubicBezTo>
                  <a:cubicBezTo>
                    <a:pt x="88" y="229"/>
                    <a:pt x="88" y="228"/>
                    <a:pt x="89" y="227"/>
                  </a:cubicBezTo>
                  <a:cubicBezTo>
                    <a:pt x="90" y="226"/>
                    <a:pt x="89" y="224"/>
                    <a:pt x="88" y="223"/>
                  </a:cubicBezTo>
                  <a:cubicBezTo>
                    <a:pt x="87" y="223"/>
                    <a:pt x="87" y="221"/>
                    <a:pt x="87" y="219"/>
                  </a:cubicBezTo>
                  <a:cubicBezTo>
                    <a:pt x="87" y="217"/>
                    <a:pt x="89" y="216"/>
                    <a:pt x="91" y="215"/>
                  </a:cubicBezTo>
                  <a:cubicBezTo>
                    <a:pt x="92" y="214"/>
                    <a:pt x="95" y="213"/>
                    <a:pt x="97" y="211"/>
                  </a:cubicBezTo>
                  <a:cubicBezTo>
                    <a:pt x="100" y="210"/>
                    <a:pt x="102" y="209"/>
                    <a:pt x="103" y="208"/>
                  </a:cubicBezTo>
                  <a:cubicBezTo>
                    <a:pt x="104" y="207"/>
                    <a:pt x="104" y="205"/>
                    <a:pt x="104" y="204"/>
                  </a:cubicBezTo>
                  <a:cubicBezTo>
                    <a:pt x="103" y="203"/>
                    <a:pt x="103" y="201"/>
                    <a:pt x="103" y="200"/>
                  </a:cubicBezTo>
                  <a:cubicBezTo>
                    <a:pt x="103" y="199"/>
                    <a:pt x="104" y="199"/>
                    <a:pt x="107" y="199"/>
                  </a:cubicBezTo>
                  <a:cubicBezTo>
                    <a:pt x="109" y="200"/>
                    <a:pt x="110" y="199"/>
                    <a:pt x="110" y="197"/>
                  </a:cubicBezTo>
                  <a:cubicBezTo>
                    <a:pt x="110" y="196"/>
                    <a:pt x="111" y="195"/>
                    <a:pt x="112" y="195"/>
                  </a:cubicBezTo>
                  <a:cubicBezTo>
                    <a:pt x="114" y="196"/>
                    <a:pt x="116" y="196"/>
                    <a:pt x="117" y="196"/>
                  </a:cubicBezTo>
                  <a:cubicBezTo>
                    <a:pt x="117" y="196"/>
                    <a:pt x="119" y="195"/>
                    <a:pt x="121" y="195"/>
                  </a:cubicBezTo>
                  <a:cubicBezTo>
                    <a:pt x="122" y="195"/>
                    <a:pt x="125" y="195"/>
                    <a:pt x="126" y="196"/>
                  </a:cubicBezTo>
                  <a:cubicBezTo>
                    <a:pt x="127" y="197"/>
                    <a:pt x="130" y="199"/>
                    <a:pt x="131" y="200"/>
                  </a:cubicBezTo>
                  <a:cubicBezTo>
                    <a:pt x="131" y="203"/>
                    <a:pt x="133" y="205"/>
                    <a:pt x="134" y="206"/>
                  </a:cubicBezTo>
                  <a:cubicBezTo>
                    <a:pt x="135" y="207"/>
                    <a:pt x="137" y="208"/>
                    <a:pt x="139" y="208"/>
                  </a:cubicBezTo>
                  <a:cubicBezTo>
                    <a:pt x="142" y="208"/>
                    <a:pt x="144" y="208"/>
                    <a:pt x="145" y="208"/>
                  </a:cubicBezTo>
                  <a:cubicBezTo>
                    <a:pt x="147" y="208"/>
                    <a:pt x="149" y="207"/>
                    <a:pt x="151" y="207"/>
                  </a:cubicBezTo>
                  <a:cubicBezTo>
                    <a:pt x="152" y="207"/>
                    <a:pt x="155" y="206"/>
                    <a:pt x="157" y="206"/>
                  </a:cubicBezTo>
                  <a:cubicBezTo>
                    <a:pt x="159" y="205"/>
                    <a:pt x="160" y="204"/>
                    <a:pt x="161" y="203"/>
                  </a:cubicBezTo>
                  <a:cubicBezTo>
                    <a:pt x="162" y="201"/>
                    <a:pt x="163" y="200"/>
                    <a:pt x="165" y="200"/>
                  </a:cubicBezTo>
                  <a:cubicBezTo>
                    <a:pt x="166" y="200"/>
                    <a:pt x="167" y="199"/>
                    <a:pt x="168" y="198"/>
                  </a:cubicBezTo>
                  <a:cubicBezTo>
                    <a:pt x="168" y="196"/>
                    <a:pt x="170" y="193"/>
                    <a:pt x="171" y="193"/>
                  </a:cubicBezTo>
                  <a:cubicBezTo>
                    <a:pt x="172" y="192"/>
                    <a:pt x="175" y="190"/>
                    <a:pt x="179" y="189"/>
                  </a:cubicBezTo>
                  <a:cubicBezTo>
                    <a:pt x="182" y="187"/>
                    <a:pt x="185" y="186"/>
                    <a:pt x="186" y="185"/>
                  </a:cubicBezTo>
                  <a:cubicBezTo>
                    <a:pt x="186" y="185"/>
                    <a:pt x="186" y="185"/>
                    <a:pt x="186" y="185"/>
                  </a:cubicBezTo>
                  <a:cubicBezTo>
                    <a:pt x="188" y="184"/>
                    <a:pt x="190" y="181"/>
                    <a:pt x="193" y="179"/>
                  </a:cubicBezTo>
                  <a:cubicBezTo>
                    <a:pt x="195" y="178"/>
                    <a:pt x="198" y="175"/>
                    <a:pt x="199" y="174"/>
                  </a:cubicBezTo>
                  <a:cubicBezTo>
                    <a:pt x="200" y="173"/>
                    <a:pt x="201" y="171"/>
                    <a:pt x="202" y="171"/>
                  </a:cubicBezTo>
                  <a:cubicBezTo>
                    <a:pt x="203" y="171"/>
                    <a:pt x="205" y="169"/>
                    <a:pt x="205" y="168"/>
                  </a:cubicBezTo>
                  <a:cubicBezTo>
                    <a:pt x="206" y="167"/>
                    <a:pt x="207" y="166"/>
                    <a:pt x="208" y="165"/>
                  </a:cubicBezTo>
                  <a:cubicBezTo>
                    <a:pt x="208" y="165"/>
                    <a:pt x="209" y="164"/>
                    <a:pt x="211" y="164"/>
                  </a:cubicBezTo>
                  <a:cubicBezTo>
                    <a:pt x="212" y="164"/>
                    <a:pt x="213" y="163"/>
                    <a:pt x="213" y="162"/>
                  </a:cubicBezTo>
                  <a:cubicBezTo>
                    <a:pt x="213" y="161"/>
                    <a:pt x="212" y="160"/>
                    <a:pt x="212" y="160"/>
                  </a:cubicBezTo>
                  <a:cubicBezTo>
                    <a:pt x="212" y="159"/>
                    <a:pt x="210" y="159"/>
                    <a:pt x="209" y="160"/>
                  </a:cubicBezTo>
                  <a:cubicBezTo>
                    <a:pt x="207" y="160"/>
                    <a:pt x="205" y="161"/>
                    <a:pt x="205" y="162"/>
                  </a:cubicBezTo>
                  <a:cubicBezTo>
                    <a:pt x="204" y="163"/>
                    <a:pt x="203" y="165"/>
                    <a:pt x="203" y="166"/>
                  </a:cubicBezTo>
                  <a:cubicBezTo>
                    <a:pt x="204" y="166"/>
                    <a:pt x="203" y="167"/>
                    <a:pt x="201" y="167"/>
                  </a:cubicBezTo>
                  <a:cubicBezTo>
                    <a:pt x="200" y="167"/>
                    <a:pt x="199" y="166"/>
                    <a:pt x="199" y="165"/>
                  </a:cubicBezTo>
                  <a:cubicBezTo>
                    <a:pt x="199" y="164"/>
                    <a:pt x="201" y="162"/>
                    <a:pt x="202" y="161"/>
                  </a:cubicBezTo>
                  <a:cubicBezTo>
                    <a:pt x="204" y="160"/>
                    <a:pt x="205" y="158"/>
                    <a:pt x="206" y="157"/>
                  </a:cubicBezTo>
                  <a:cubicBezTo>
                    <a:pt x="207" y="156"/>
                    <a:pt x="208" y="154"/>
                    <a:pt x="209" y="154"/>
                  </a:cubicBezTo>
                  <a:cubicBezTo>
                    <a:pt x="209" y="154"/>
                    <a:pt x="211" y="153"/>
                    <a:pt x="212" y="152"/>
                  </a:cubicBezTo>
                  <a:cubicBezTo>
                    <a:pt x="212" y="152"/>
                    <a:pt x="214" y="150"/>
                    <a:pt x="215" y="149"/>
                  </a:cubicBezTo>
                  <a:cubicBezTo>
                    <a:pt x="217" y="147"/>
                    <a:pt x="219" y="147"/>
                    <a:pt x="220" y="148"/>
                  </a:cubicBezTo>
                  <a:cubicBezTo>
                    <a:pt x="220" y="148"/>
                    <a:pt x="221" y="150"/>
                    <a:pt x="221" y="151"/>
                  </a:cubicBezTo>
                  <a:cubicBezTo>
                    <a:pt x="221" y="152"/>
                    <a:pt x="221" y="153"/>
                    <a:pt x="221" y="154"/>
                  </a:cubicBezTo>
                  <a:cubicBezTo>
                    <a:pt x="221" y="155"/>
                    <a:pt x="221" y="156"/>
                    <a:pt x="219" y="157"/>
                  </a:cubicBezTo>
                  <a:cubicBezTo>
                    <a:pt x="218" y="157"/>
                    <a:pt x="217" y="158"/>
                    <a:pt x="217" y="158"/>
                  </a:cubicBezTo>
                  <a:cubicBezTo>
                    <a:pt x="218" y="159"/>
                    <a:pt x="219" y="159"/>
                    <a:pt x="220" y="159"/>
                  </a:cubicBezTo>
                  <a:cubicBezTo>
                    <a:pt x="221" y="159"/>
                    <a:pt x="222" y="158"/>
                    <a:pt x="224" y="158"/>
                  </a:cubicBezTo>
                  <a:cubicBezTo>
                    <a:pt x="225" y="157"/>
                    <a:pt x="227" y="156"/>
                    <a:pt x="229" y="156"/>
                  </a:cubicBezTo>
                  <a:cubicBezTo>
                    <a:pt x="229" y="155"/>
                    <a:pt x="231" y="154"/>
                    <a:pt x="232" y="154"/>
                  </a:cubicBezTo>
                  <a:cubicBezTo>
                    <a:pt x="233" y="153"/>
                    <a:pt x="236" y="152"/>
                    <a:pt x="238" y="151"/>
                  </a:cubicBezTo>
                  <a:cubicBezTo>
                    <a:pt x="241" y="151"/>
                    <a:pt x="245" y="149"/>
                    <a:pt x="246" y="149"/>
                  </a:cubicBezTo>
                  <a:cubicBezTo>
                    <a:pt x="249" y="148"/>
                    <a:pt x="252" y="147"/>
                    <a:pt x="254" y="146"/>
                  </a:cubicBezTo>
                  <a:cubicBezTo>
                    <a:pt x="256" y="146"/>
                    <a:pt x="259" y="144"/>
                    <a:pt x="261" y="143"/>
                  </a:cubicBezTo>
                  <a:cubicBezTo>
                    <a:pt x="262" y="142"/>
                    <a:pt x="262" y="140"/>
                    <a:pt x="261" y="140"/>
                  </a:cubicBezTo>
                  <a:cubicBezTo>
                    <a:pt x="260" y="140"/>
                    <a:pt x="258" y="138"/>
                    <a:pt x="257" y="137"/>
                  </a:cubicBezTo>
                  <a:cubicBezTo>
                    <a:pt x="255" y="136"/>
                    <a:pt x="255" y="136"/>
                    <a:pt x="255" y="136"/>
                  </a:cubicBezTo>
                  <a:cubicBezTo>
                    <a:pt x="255" y="135"/>
                    <a:pt x="255" y="135"/>
                    <a:pt x="255" y="135"/>
                  </a:cubicBezTo>
                  <a:cubicBezTo>
                    <a:pt x="255" y="135"/>
                    <a:pt x="255" y="135"/>
                    <a:pt x="257" y="135"/>
                  </a:cubicBezTo>
                  <a:cubicBezTo>
                    <a:pt x="258" y="135"/>
                    <a:pt x="260" y="135"/>
                    <a:pt x="261" y="136"/>
                  </a:cubicBezTo>
                  <a:cubicBezTo>
                    <a:pt x="263" y="137"/>
                    <a:pt x="265" y="138"/>
                    <a:pt x="265" y="139"/>
                  </a:cubicBezTo>
                  <a:cubicBezTo>
                    <a:pt x="266" y="139"/>
                    <a:pt x="268" y="139"/>
                    <a:pt x="268" y="138"/>
                  </a:cubicBezTo>
                  <a:cubicBezTo>
                    <a:pt x="268" y="137"/>
                    <a:pt x="270" y="136"/>
                    <a:pt x="270" y="135"/>
                  </a:cubicBezTo>
                  <a:cubicBezTo>
                    <a:pt x="271" y="134"/>
                    <a:pt x="271" y="133"/>
                    <a:pt x="272" y="132"/>
                  </a:cubicBezTo>
                  <a:cubicBezTo>
                    <a:pt x="272" y="130"/>
                    <a:pt x="273" y="128"/>
                    <a:pt x="274" y="128"/>
                  </a:cubicBezTo>
                  <a:cubicBezTo>
                    <a:pt x="275" y="127"/>
                    <a:pt x="276" y="126"/>
                    <a:pt x="277" y="126"/>
                  </a:cubicBezTo>
                  <a:cubicBezTo>
                    <a:pt x="279" y="126"/>
                    <a:pt x="281" y="125"/>
                    <a:pt x="282" y="124"/>
                  </a:cubicBezTo>
                  <a:cubicBezTo>
                    <a:pt x="283" y="124"/>
                    <a:pt x="285" y="121"/>
                    <a:pt x="286" y="119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8" y="117"/>
                    <a:pt x="288" y="116"/>
                    <a:pt x="287" y="115"/>
                  </a:cubicBezTo>
                  <a:cubicBezTo>
                    <a:pt x="287" y="115"/>
                    <a:pt x="287" y="115"/>
                    <a:pt x="286" y="115"/>
                  </a:cubicBezTo>
                  <a:cubicBezTo>
                    <a:pt x="285" y="114"/>
                    <a:pt x="285" y="113"/>
                    <a:pt x="286" y="112"/>
                  </a:cubicBezTo>
                  <a:cubicBezTo>
                    <a:pt x="287" y="110"/>
                    <a:pt x="288" y="108"/>
                    <a:pt x="289" y="108"/>
                  </a:cubicBezTo>
                  <a:cubicBezTo>
                    <a:pt x="290" y="108"/>
                    <a:pt x="291" y="107"/>
                    <a:pt x="292" y="106"/>
                  </a:cubicBezTo>
                  <a:cubicBezTo>
                    <a:pt x="293" y="105"/>
                    <a:pt x="295" y="104"/>
                    <a:pt x="295" y="103"/>
                  </a:cubicBezTo>
                  <a:cubicBezTo>
                    <a:pt x="296" y="103"/>
                    <a:pt x="297" y="101"/>
                    <a:pt x="298" y="101"/>
                  </a:cubicBezTo>
                  <a:cubicBezTo>
                    <a:pt x="298" y="100"/>
                    <a:pt x="298" y="100"/>
                    <a:pt x="298" y="100"/>
                  </a:cubicBezTo>
                  <a:cubicBezTo>
                    <a:pt x="299" y="100"/>
                    <a:pt x="299" y="99"/>
                    <a:pt x="299" y="99"/>
                  </a:cubicBezTo>
                  <a:cubicBezTo>
                    <a:pt x="299" y="99"/>
                    <a:pt x="299" y="99"/>
                    <a:pt x="298" y="98"/>
                  </a:cubicBezTo>
                  <a:cubicBezTo>
                    <a:pt x="298" y="97"/>
                    <a:pt x="297" y="96"/>
                    <a:pt x="296" y="96"/>
                  </a:cubicBezTo>
                  <a:cubicBezTo>
                    <a:pt x="294" y="95"/>
                    <a:pt x="294" y="94"/>
                    <a:pt x="294" y="93"/>
                  </a:cubicBezTo>
                  <a:cubicBezTo>
                    <a:pt x="295" y="92"/>
                    <a:pt x="295" y="90"/>
                    <a:pt x="294" y="88"/>
                  </a:cubicBezTo>
                  <a:cubicBezTo>
                    <a:pt x="293" y="86"/>
                    <a:pt x="291" y="83"/>
                    <a:pt x="290" y="80"/>
                  </a:cubicBezTo>
                  <a:cubicBezTo>
                    <a:pt x="289" y="78"/>
                    <a:pt x="288" y="75"/>
                    <a:pt x="288" y="74"/>
                  </a:cubicBezTo>
                  <a:cubicBezTo>
                    <a:pt x="288" y="72"/>
                    <a:pt x="289" y="69"/>
                    <a:pt x="290" y="69"/>
                  </a:cubicBezTo>
                  <a:cubicBezTo>
                    <a:pt x="291" y="68"/>
                    <a:pt x="292" y="65"/>
                    <a:pt x="294" y="63"/>
                  </a:cubicBezTo>
                  <a:cubicBezTo>
                    <a:pt x="294" y="62"/>
                    <a:pt x="297" y="58"/>
                    <a:pt x="299" y="57"/>
                  </a:cubicBezTo>
                  <a:cubicBezTo>
                    <a:pt x="301" y="56"/>
                    <a:pt x="303" y="54"/>
                    <a:pt x="305" y="53"/>
                  </a:cubicBezTo>
                  <a:cubicBezTo>
                    <a:pt x="306" y="52"/>
                    <a:pt x="309" y="51"/>
                    <a:pt x="311" y="50"/>
                  </a:cubicBezTo>
                  <a:cubicBezTo>
                    <a:pt x="314" y="50"/>
                    <a:pt x="317" y="49"/>
                    <a:pt x="318" y="48"/>
                  </a:cubicBezTo>
                  <a:cubicBezTo>
                    <a:pt x="319" y="48"/>
                    <a:pt x="323" y="47"/>
                    <a:pt x="325" y="46"/>
                  </a:cubicBezTo>
                  <a:cubicBezTo>
                    <a:pt x="326" y="45"/>
                    <a:pt x="330" y="44"/>
                    <a:pt x="331" y="44"/>
                  </a:cubicBezTo>
                  <a:cubicBezTo>
                    <a:pt x="332" y="44"/>
                    <a:pt x="332" y="44"/>
                    <a:pt x="332" y="44"/>
                  </a:cubicBezTo>
                  <a:cubicBezTo>
                    <a:pt x="333" y="43"/>
                    <a:pt x="333" y="41"/>
                    <a:pt x="332" y="41"/>
                  </a:cubicBezTo>
                  <a:cubicBezTo>
                    <a:pt x="330" y="39"/>
                    <a:pt x="326" y="38"/>
                    <a:pt x="325" y="37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69" name="Freeform 15">
              <a:extLst>
                <a:ext uri="{FF2B5EF4-FFF2-40B4-BE49-F238E27FC236}">
                  <a16:creationId xmlns:a16="http://schemas.microsoft.com/office/drawing/2014/main" id="{3A0F8493-11BC-4743-8E66-4C97E817A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846" y="1964022"/>
              <a:ext cx="84172" cy="97946"/>
            </a:xfrm>
            <a:custGeom>
              <a:avLst/>
              <a:gdLst/>
              <a:ahLst/>
              <a:cxnLst>
                <a:cxn ang="0">
                  <a:pos x="7" y="51"/>
                </a:cxn>
                <a:cxn ang="0">
                  <a:pos x="12" y="52"/>
                </a:cxn>
                <a:cxn ang="0">
                  <a:pos x="17" y="53"/>
                </a:cxn>
                <a:cxn ang="0">
                  <a:pos x="21" y="52"/>
                </a:cxn>
                <a:cxn ang="0">
                  <a:pos x="29" y="49"/>
                </a:cxn>
                <a:cxn ang="0">
                  <a:pos x="36" y="49"/>
                </a:cxn>
                <a:cxn ang="0">
                  <a:pos x="41" y="44"/>
                </a:cxn>
                <a:cxn ang="0">
                  <a:pos x="43" y="43"/>
                </a:cxn>
                <a:cxn ang="0">
                  <a:pos x="44" y="42"/>
                </a:cxn>
                <a:cxn ang="0">
                  <a:pos x="44" y="39"/>
                </a:cxn>
                <a:cxn ang="0">
                  <a:pos x="42" y="38"/>
                </a:cxn>
                <a:cxn ang="0">
                  <a:pos x="36" y="31"/>
                </a:cxn>
                <a:cxn ang="0">
                  <a:pos x="37" y="27"/>
                </a:cxn>
                <a:cxn ang="0">
                  <a:pos x="40" y="22"/>
                </a:cxn>
                <a:cxn ang="0">
                  <a:pos x="41" y="17"/>
                </a:cxn>
                <a:cxn ang="0">
                  <a:pos x="41" y="12"/>
                </a:cxn>
                <a:cxn ang="0">
                  <a:pos x="39" y="6"/>
                </a:cxn>
                <a:cxn ang="0">
                  <a:pos x="33" y="2"/>
                </a:cxn>
                <a:cxn ang="0">
                  <a:pos x="25" y="2"/>
                </a:cxn>
                <a:cxn ang="0">
                  <a:pos x="20" y="4"/>
                </a:cxn>
                <a:cxn ang="0">
                  <a:pos x="15" y="7"/>
                </a:cxn>
                <a:cxn ang="0">
                  <a:pos x="10" y="7"/>
                </a:cxn>
                <a:cxn ang="0">
                  <a:pos x="6" y="10"/>
                </a:cxn>
                <a:cxn ang="0">
                  <a:pos x="5" y="12"/>
                </a:cxn>
                <a:cxn ang="0">
                  <a:pos x="4" y="13"/>
                </a:cxn>
                <a:cxn ang="0">
                  <a:pos x="5" y="14"/>
                </a:cxn>
                <a:cxn ang="0">
                  <a:pos x="5" y="18"/>
                </a:cxn>
                <a:cxn ang="0">
                  <a:pos x="4" y="25"/>
                </a:cxn>
                <a:cxn ang="0">
                  <a:pos x="1" y="32"/>
                </a:cxn>
                <a:cxn ang="0">
                  <a:pos x="0" y="37"/>
                </a:cxn>
                <a:cxn ang="0">
                  <a:pos x="0" y="43"/>
                </a:cxn>
                <a:cxn ang="0">
                  <a:pos x="0" y="45"/>
                </a:cxn>
                <a:cxn ang="0">
                  <a:pos x="3" y="49"/>
                </a:cxn>
                <a:cxn ang="0">
                  <a:pos x="7" y="51"/>
                </a:cxn>
              </a:cxnLst>
              <a:rect l="0" t="0" r="r" b="b"/>
              <a:pathLst>
                <a:path w="45" h="53">
                  <a:moveTo>
                    <a:pt x="7" y="51"/>
                  </a:moveTo>
                  <a:cubicBezTo>
                    <a:pt x="8" y="51"/>
                    <a:pt x="11" y="51"/>
                    <a:pt x="12" y="52"/>
                  </a:cubicBezTo>
                  <a:cubicBezTo>
                    <a:pt x="13" y="52"/>
                    <a:pt x="16" y="53"/>
                    <a:pt x="17" y="53"/>
                  </a:cubicBezTo>
                  <a:cubicBezTo>
                    <a:pt x="18" y="53"/>
                    <a:pt x="21" y="53"/>
                    <a:pt x="21" y="52"/>
                  </a:cubicBezTo>
                  <a:cubicBezTo>
                    <a:pt x="23" y="51"/>
                    <a:pt x="27" y="49"/>
                    <a:pt x="29" y="49"/>
                  </a:cubicBezTo>
                  <a:cubicBezTo>
                    <a:pt x="31" y="49"/>
                    <a:pt x="35" y="49"/>
                    <a:pt x="36" y="49"/>
                  </a:cubicBezTo>
                  <a:cubicBezTo>
                    <a:pt x="38" y="48"/>
                    <a:pt x="39" y="46"/>
                    <a:pt x="41" y="44"/>
                  </a:cubicBezTo>
                  <a:cubicBezTo>
                    <a:pt x="41" y="44"/>
                    <a:pt x="41" y="44"/>
                    <a:pt x="43" y="43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1"/>
                    <a:pt x="45" y="40"/>
                    <a:pt x="44" y="39"/>
                  </a:cubicBezTo>
                  <a:cubicBezTo>
                    <a:pt x="44" y="39"/>
                    <a:pt x="44" y="39"/>
                    <a:pt x="42" y="38"/>
                  </a:cubicBezTo>
                  <a:cubicBezTo>
                    <a:pt x="39" y="36"/>
                    <a:pt x="37" y="33"/>
                    <a:pt x="36" y="31"/>
                  </a:cubicBezTo>
                  <a:cubicBezTo>
                    <a:pt x="36" y="29"/>
                    <a:pt x="36" y="28"/>
                    <a:pt x="37" y="27"/>
                  </a:cubicBezTo>
                  <a:cubicBezTo>
                    <a:pt x="38" y="26"/>
                    <a:pt x="39" y="24"/>
                    <a:pt x="40" y="22"/>
                  </a:cubicBezTo>
                  <a:cubicBezTo>
                    <a:pt x="40" y="20"/>
                    <a:pt x="41" y="17"/>
                    <a:pt x="41" y="17"/>
                  </a:cubicBezTo>
                  <a:cubicBezTo>
                    <a:pt x="41" y="15"/>
                    <a:pt x="41" y="12"/>
                    <a:pt x="41" y="12"/>
                  </a:cubicBezTo>
                  <a:cubicBezTo>
                    <a:pt x="41" y="10"/>
                    <a:pt x="40" y="7"/>
                    <a:pt x="39" y="6"/>
                  </a:cubicBezTo>
                  <a:cubicBezTo>
                    <a:pt x="37" y="5"/>
                    <a:pt x="34" y="2"/>
                    <a:pt x="33" y="2"/>
                  </a:cubicBezTo>
                  <a:cubicBezTo>
                    <a:pt x="30" y="1"/>
                    <a:pt x="27" y="0"/>
                    <a:pt x="25" y="2"/>
                  </a:cubicBezTo>
                  <a:cubicBezTo>
                    <a:pt x="24" y="3"/>
                    <a:pt x="21" y="4"/>
                    <a:pt x="20" y="4"/>
                  </a:cubicBezTo>
                  <a:cubicBezTo>
                    <a:pt x="18" y="5"/>
                    <a:pt x="16" y="6"/>
                    <a:pt x="15" y="7"/>
                  </a:cubicBezTo>
                  <a:cubicBezTo>
                    <a:pt x="14" y="7"/>
                    <a:pt x="12" y="7"/>
                    <a:pt x="10" y="7"/>
                  </a:cubicBezTo>
                  <a:cubicBezTo>
                    <a:pt x="8" y="7"/>
                    <a:pt x="7" y="9"/>
                    <a:pt x="6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3"/>
                    <a:pt x="5" y="14"/>
                  </a:cubicBezTo>
                  <a:cubicBezTo>
                    <a:pt x="5" y="15"/>
                    <a:pt x="6" y="17"/>
                    <a:pt x="5" y="18"/>
                  </a:cubicBezTo>
                  <a:cubicBezTo>
                    <a:pt x="5" y="19"/>
                    <a:pt x="5" y="23"/>
                    <a:pt x="4" y="25"/>
                  </a:cubicBezTo>
                  <a:cubicBezTo>
                    <a:pt x="3" y="27"/>
                    <a:pt x="2" y="30"/>
                    <a:pt x="1" y="32"/>
                  </a:cubicBezTo>
                  <a:cubicBezTo>
                    <a:pt x="1" y="34"/>
                    <a:pt x="1" y="36"/>
                    <a:pt x="0" y="37"/>
                  </a:cubicBezTo>
                  <a:cubicBezTo>
                    <a:pt x="0" y="39"/>
                    <a:pt x="0" y="41"/>
                    <a:pt x="0" y="4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" y="47"/>
                    <a:pt x="3" y="49"/>
                  </a:cubicBezTo>
                  <a:cubicBezTo>
                    <a:pt x="3" y="50"/>
                    <a:pt x="6" y="51"/>
                    <a:pt x="7" y="51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70" name="Freeform 16">
              <a:extLst>
                <a:ext uri="{FF2B5EF4-FFF2-40B4-BE49-F238E27FC236}">
                  <a16:creationId xmlns:a16="http://schemas.microsoft.com/office/drawing/2014/main" id="{44723E1C-0E54-4CAA-883B-5D0644294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8563" y="3448516"/>
              <a:ext cx="433104" cy="554007"/>
            </a:xfrm>
            <a:custGeom>
              <a:avLst/>
              <a:gdLst/>
              <a:ahLst/>
              <a:cxnLst>
                <a:cxn ang="0">
                  <a:pos x="218" y="4"/>
                </a:cxn>
                <a:cxn ang="0">
                  <a:pos x="201" y="10"/>
                </a:cxn>
                <a:cxn ang="0">
                  <a:pos x="186" y="14"/>
                </a:cxn>
                <a:cxn ang="0">
                  <a:pos x="172" y="21"/>
                </a:cxn>
                <a:cxn ang="0">
                  <a:pos x="154" y="22"/>
                </a:cxn>
                <a:cxn ang="0">
                  <a:pos x="140" y="36"/>
                </a:cxn>
                <a:cxn ang="0">
                  <a:pos x="121" y="42"/>
                </a:cxn>
                <a:cxn ang="0">
                  <a:pos x="107" y="36"/>
                </a:cxn>
                <a:cxn ang="0">
                  <a:pos x="91" y="42"/>
                </a:cxn>
                <a:cxn ang="0">
                  <a:pos x="82" y="55"/>
                </a:cxn>
                <a:cxn ang="0">
                  <a:pos x="69" y="69"/>
                </a:cxn>
                <a:cxn ang="0">
                  <a:pos x="83" y="72"/>
                </a:cxn>
                <a:cxn ang="0">
                  <a:pos x="82" y="85"/>
                </a:cxn>
                <a:cxn ang="0">
                  <a:pos x="68" y="93"/>
                </a:cxn>
                <a:cxn ang="0">
                  <a:pos x="41" y="93"/>
                </a:cxn>
                <a:cxn ang="0">
                  <a:pos x="23" y="102"/>
                </a:cxn>
                <a:cxn ang="0">
                  <a:pos x="10" y="101"/>
                </a:cxn>
                <a:cxn ang="0">
                  <a:pos x="4" y="111"/>
                </a:cxn>
                <a:cxn ang="0">
                  <a:pos x="14" y="123"/>
                </a:cxn>
                <a:cxn ang="0">
                  <a:pos x="28" y="127"/>
                </a:cxn>
                <a:cxn ang="0">
                  <a:pos x="26" y="140"/>
                </a:cxn>
                <a:cxn ang="0">
                  <a:pos x="37" y="155"/>
                </a:cxn>
                <a:cxn ang="0">
                  <a:pos x="33" y="173"/>
                </a:cxn>
                <a:cxn ang="0">
                  <a:pos x="49" y="178"/>
                </a:cxn>
                <a:cxn ang="0">
                  <a:pos x="58" y="188"/>
                </a:cxn>
                <a:cxn ang="0">
                  <a:pos x="56" y="206"/>
                </a:cxn>
                <a:cxn ang="0">
                  <a:pos x="61" y="220"/>
                </a:cxn>
                <a:cxn ang="0">
                  <a:pos x="57" y="244"/>
                </a:cxn>
                <a:cxn ang="0">
                  <a:pos x="52" y="259"/>
                </a:cxn>
                <a:cxn ang="0">
                  <a:pos x="54" y="276"/>
                </a:cxn>
                <a:cxn ang="0">
                  <a:pos x="50" y="289"/>
                </a:cxn>
                <a:cxn ang="0">
                  <a:pos x="56" y="305"/>
                </a:cxn>
                <a:cxn ang="0">
                  <a:pos x="83" y="300"/>
                </a:cxn>
                <a:cxn ang="0">
                  <a:pos x="105" y="280"/>
                </a:cxn>
                <a:cxn ang="0">
                  <a:pos x="109" y="261"/>
                </a:cxn>
                <a:cxn ang="0">
                  <a:pos x="136" y="245"/>
                </a:cxn>
                <a:cxn ang="0">
                  <a:pos x="169" y="240"/>
                </a:cxn>
                <a:cxn ang="0">
                  <a:pos x="183" y="244"/>
                </a:cxn>
                <a:cxn ang="0">
                  <a:pos x="167" y="236"/>
                </a:cxn>
                <a:cxn ang="0">
                  <a:pos x="155" y="222"/>
                </a:cxn>
                <a:cxn ang="0">
                  <a:pos x="170" y="200"/>
                </a:cxn>
                <a:cxn ang="0">
                  <a:pos x="177" y="183"/>
                </a:cxn>
                <a:cxn ang="0">
                  <a:pos x="188" y="177"/>
                </a:cxn>
                <a:cxn ang="0">
                  <a:pos x="198" y="180"/>
                </a:cxn>
                <a:cxn ang="0">
                  <a:pos x="205" y="181"/>
                </a:cxn>
                <a:cxn ang="0">
                  <a:pos x="208" y="164"/>
                </a:cxn>
                <a:cxn ang="0">
                  <a:pos x="208" y="145"/>
                </a:cxn>
                <a:cxn ang="0">
                  <a:pos x="206" y="139"/>
                </a:cxn>
                <a:cxn ang="0">
                  <a:pos x="209" y="130"/>
                </a:cxn>
                <a:cxn ang="0">
                  <a:pos x="205" y="116"/>
                </a:cxn>
                <a:cxn ang="0">
                  <a:pos x="207" y="94"/>
                </a:cxn>
                <a:cxn ang="0">
                  <a:pos x="200" y="87"/>
                </a:cxn>
                <a:cxn ang="0">
                  <a:pos x="197" y="89"/>
                </a:cxn>
                <a:cxn ang="0">
                  <a:pos x="207" y="82"/>
                </a:cxn>
                <a:cxn ang="0">
                  <a:pos x="223" y="65"/>
                </a:cxn>
                <a:cxn ang="0">
                  <a:pos x="232" y="44"/>
                </a:cxn>
                <a:cxn ang="0">
                  <a:pos x="236" y="18"/>
                </a:cxn>
              </a:cxnLst>
              <a:rect l="0" t="0" r="r" b="b"/>
              <a:pathLst>
                <a:path w="239" h="306">
                  <a:moveTo>
                    <a:pt x="232" y="0"/>
                  </a:moveTo>
                  <a:cubicBezTo>
                    <a:pt x="232" y="0"/>
                    <a:pt x="230" y="0"/>
                    <a:pt x="227" y="0"/>
                  </a:cubicBezTo>
                  <a:cubicBezTo>
                    <a:pt x="224" y="0"/>
                    <a:pt x="221" y="0"/>
                    <a:pt x="220" y="1"/>
                  </a:cubicBezTo>
                  <a:cubicBezTo>
                    <a:pt x="219" y="2"/>
                    <a:pt x="218" y="3"/>
                    <a:pt x="218" y="4"/>
                  </a:cubicBezTo>
                  <a:cubicBezTo>
                    <a:pt x="218" y="5"/>
                    <a:pt x="217" y="5"/>
                    <a:pt x="217" y="6"/>
                  </a:cubicBezTo>
                  <a:cubicBezTo>
                    <a:pt x="215" y="7"/>
                    <a:pt x="212" y="9"/>
                    <a:pt x="210" y="10"/>
                  </a:cubicBezTo>
                  <a:cubicBezTo>
                    <a:pt x="209" y="11"/>
                    <a:pt x="207" y="11"/>
                    <a:pt x="205" y="11"/>
                  </a:cubicBezTo>
                  <a:cubicBezTo>
                    <a:pt x="204" y="10"/>
                    <a:pt x="201" y="10"/>
                    <a:pt x="201" y="10"/>
                  </a:cubicBezTo>
                  <a:cubicBezTo>
                    <a:pt x="199" y="10"/>
                    <a:pt x="197" y="9"/>
                    <a:pt x="196" y="9"/>
                  </a:cubicBezTo>
                  <a:cubicBezTo>
                    <a:pt x="195" y="9"/>
                    <a:pt x="193" y="8"/>
                    <a:pt x="193" y="7"/>
                  </a:cubicBezTo>
                  <a:cubicBezTo>
                    <a:pt x="192" y="7"/>
                    <a:pt x="190" y="8"/>
                    <a:pt x="190" y="10"/>
                  </a:cubicBezTo>
                  <a:cubicBezTo>
                    <a:pt x="189" y="10"/>
                    <a:pt x="188" y="13"/>
                    <a:pt x="186" y="14"/>
                  </a:cubicBezTo>
                  <a:cubicBezTo>
                    <a:pt x="185" y="15"/>
                    <a:pt x="185" y="16"/>
                    <a:pt x="184" y="16"/>
                  </a:cubicBezTo>
                  <a:cubicBezTo>
                    <a:pt x="184" y="17"/>
                    <a:pt x="182" y="18"/>
                    <a:pt x="181" y="18"/>
                  </a:cubicBezTo>
                  <a:cubicBezTo>
                    <a:pt x="180" y="18"/>
                    <a:pt x="177" y="18"/>
                    <a:pt x="177" y="18"/>
                  </a:cubicBezTo>
                  <a:cubicBezTo>
                    <a:pt x="175" y="19"/>
                    <a:pt x="173" y="20"/>
                    <a:pt x="172" y="21"/>
                  </a:cubicBezTo>
                  <a:cubicBezTo>
                    <a:pt x="171" y="22"/>
                    <a:pt x="169" y="24"/>
                    <a:pt x="169" y="24"/>
                  </a:cubicBezTo>
                  <a:cubicBezTo>
                    <a:pt x="168" y="24"/>
                    <a:pt x="166" y="25"/>
                    <a:pt x="164" y="24"/>
                  </a:cubicBezTo>
                  <a:cubicBezTo>
                    <a:pt x="162" y="24"/>
                    <a:pt x="161" y="24"/>
                    <a:pt x="159" y="23"/>
                  </a:cubicBezTo>
                  <a:cubicBezTo>
                    <a:pt x="158" y="23"/>
                    <a:pt x="155" y="22"/>
                    <a:pt x="154" y="22"/>
                  </a:cubicBezTo>
                  <a:cubicBezTo>
                    <a:pt x="153" y="22"/>
                    <a:pt x="151" y="23"/>
                    <a:pt x="148" y="23"/>
                  </a:cubicBezTo>
                  <a:cubicBezTo>
                    <a:pt x="146" y="24"/>
                    <a:pt x="144" y="25"/>
                    <a:pt x="144" y="26"/>
                  </a:cubicBezTo>
                  <a:cubicBezTo>
                    <a:pt x="143" y="27"/>
                    <a:pt x="143" y="29"/>
                    <a:pt x="142" y="30"/>
                  </a:cubicBezTo>
                  <a:cubicBezTo>
                    <a:pt x="142" y="32"/>
                    <a:pt x="141" y="34"/>
                    <a:pt x="140" y="36"/>
                  </a:cubicBezTo>
                  <a:cubicBezTo>
                    <a:pt x="139" y="37"/>
                    <a:pt x="138" y="40"/>
                    <a:pt x="136" y="41"/>
                  </a:cubicBezTo>
                  <a:cubicBezTo>
                    <a:pt x="134" y="43"/>
                    <a:pt x="131" y="45"/>
                    <a:pt x="130" y="45"/>
                  </a:cubicBezTo>
                  <a:cubicBezTo>
                    <a:pt x="129" y="46"/>
                    <a:pt x="126" y="45"/>
                    <a:pt x="124" y="44"/>
                  </a:cubicBezTo>
                  <a:cubicBezTo>
                    <a:pt x="122" y="43"/>
                    <a:pt x="121" y="42"/>
                    <a:pt x="121" y="42"/>
                  </a:cubicBezTo>
                  <a:cubicBezTo>
                    <a:pt x="121" y="42"/>
                    <a:pt x="121" y="41"/>
                    <a:pt x="119" y="40"/>
                  </a:cubicBezTo>
                  <a:cubicBezTo>
                    <a:pt x="118" y="39"/>
                    <a:pt x="115" y="38"/>
                    <a:pt x="114" y="38"/>
                  </a:cubicBezTo>
                  <a:cubicBezTo>
                    <a:pt x="113" y="39"/>
                    <a:pt x="112" y="38"/>
                    <a:pt x="111" y="37"/>
                  </a:cubicBezTo>
                  <a:cubicBezTo>
                    <a:pt x="110" y="36"/>
                    <a:pt x="108" y="36"/>
                    <a:pt x="107" y="36"/>
                  </a:cubicBezTo>
                  <a:cubicBezTo>
                    <a:pt x="106" y="36"/>
                    <a:pt x="104" y="36"/>
                    <a:pt x="102" y="35"/>
                  </a:cubicBezTo>
                  <a:cubicBezTo>
                    <a:pt x="99" y="34"/>
                    <a:pt x="96" y="34"/>
                    <a:pt x="96" y="35"/>
                  </a:cubicBezTo>
                  <a:cubicBezTo>
                    <a:pt x="94" y="36"/>
                    <a:pt x="93" y="36"/>
                    <a:pt x="93" y="38"/>
                  </a:cubicBezTo>
                  <a:cubicBezTo>
                    <a:pt x="93" y="39"/>
                    <a:pt x="92" y="41"/>
                    <a:pt x="91" y="42"/>
                  </a:cubicBezTo>
                  <a:cubicBezTo>
                    <a:pt x="90" y="43"/>
                    <a:pt x="88" y="43"/>
                    <a:pt x="87" y="43"/>
                  </a:cubicBezTo>
                  <a:cubicBezTo>
                    <a:pt x="84" y="43"/>
                    <a:pt x="82" y="44"/>
                    <a:pt x="82" y="45"/>
                  </a:cubicBezTo>
                  <a:cubicBezTo>
                    <a:pt x="81" y="46"/>
                    <a:pt x="81" y="49"/>
                    <a:pt x="81" y="50"/>
                  </a:cubicBezTo>
                  <a:cubicBezTo>
                    <a:pt x="82" y="52"/>
                    <a:pt x="82" y="55"/>
                    <a:pt x="82" y="55"/>
                  </a:cubicBezTo>
                  <a:cubicBezTo>
                    <a:pt x="82" y="56"/>
                    <a:pt x="81" y="58"/>
                    <a:pt x="81" y="60"/>
                  </a:cubicBezTo>
                  <a:cubicBezTo>
                    <a:pt x="81" y="61"/>
                    <a:pt x="80" y="63"/>
                    <a:pt x="78" y="64"/>
                  </a:cubicBezTo>
                  <a:cubicBezTo>
                    <a:pt x="77" y="65"/>
                    <a:pt x="74" y="66"/>
                    <a:pt x="73" y="67"/>
                  </a:cubicBezTo>
                  <a:cubicBezTo>
                    <a:pt x="71" y="68"/>
                    <a:pt x="69" y="69"/>
                    <a:pt x="69" y="69"/>
                  </a:cubicBezTo>
                  <a:cubicBezTo>
                    <a:pt x="69" y="69"/>
                    <a:pt x="70" y="70"/>
                    <a:pt x="71" y="71"/>
                  </a:cubicBezTo>
                  <a:cubicBezTo>
                    <a:pt x="72" y="72"/>
                    <a:pt x="73" y="73"/>
                    <a:pt x="74" y="73"/>
                  </a:cubicBezTo>
                  <a:cubicBezTo>
                    <a:pt x="74" y="72"/>
                    <a:pt x="76" y="72"/>
                    <a:pt x="77" y="72"/>
                  </a:cubicBezTo>
                  <a:cubicBezTo>
                    <a:pt x="79" y="72"/>
                    <a:pt x="82" y="72"/>
                    <a:pt x="83" y="72"/>
                  </a:cubicBezTo>
                  <a:cubicBezTo>
                    <a:pt x="85" y="73"/>
                    <a:pt x="87" y="74"/>
                    <a:pt x="88" y="75"/>
                  </a:cubicBezTo>
                  <a:cubicBezTo>
                    <a:pt x="89" y="76"/>
                    <a:pt x="89" y="77"/>
                    <a:pt x="88" y="79"/>
                  </a:cubicBezTo>
                  <a:cubicBezTo>
                    <a:pt x="87" y="80"/>
                    <a:pt x="85" y="82"/>
                    <a:pt x="84" y="82"/>
                  </a:cubicBezTo>
                  <a:cubicBezTo>
                    <a:pt x="83" y="84"/>
                    <a:pt x="82" y="85"/>
                    <a:pt x="82" y="85"/>
                  </a:cubicBezTo>
                  <a:cubicBezTo>
                    <a:pt x="82" y="85"/>
                    <a:pt x="81" y="84"/>
                    <a:pt x="79" y="84"/>
                  </a:cubicBezTo>
                  <a:cubicBezTo>
                    <a:pt x="77" y="84"/>
                    <a:pt x="76" y="85"/>
                    <a:pt x="75" y="86"/>
                  </a:cubicBezTo>
                  <a:cubicBezTo>
                    <a:pt x="73" y="87"/>
                    <a:pt x="72" y="89"/>
                    <a:pt x="71" y="90"/>
                  </a:cubicBezTo>
                  <a:cubicBezTo>
                    <a:pt x="71" y="91"/>
                    <a:pt x="69" y="93"/>
                    <a:pt x="68" y="93"/>
                  </a:cubicBezTo>
                  <a:cubicBezTo>
                    <a:pt x="67" y="94"/>
                    <a:pt x="65" y="93"/>
                    <a:pt x="63" y="93"/>
                  </a:cubicBezTo>
                  <a:cubicBezTo>
                    <a:pt x="62" y="92"/>
                    <a:pt x="59" y="92"/>
                    <a:pt x="56" y="92"/>
                  </a:cubicBezTo>
                  <a:cubicBezTo>
                    <a:pt x="54" y="92"/>
                    <a:pt x="50" y="92"/>
                    <a:pt x="48" y="91"/>
                  </a:cubicBezTo>
                  <a:cubicBezTo>
                    <a:pt x="46" y="91"/>
                    <a:pt x="43" y="92"/>
                    <a:pt x="41" y="93"/>
                  </a:cubicBezTo>
                  <a:cubicBezTo>
                    <a:pt x="39" y="95"/>
                    <a:pt x="36" y="97"/>
                    <a:pt x="36" y="99"/>
                  </a:cubicBezTo>
                  <a:cubicBezTo>
                    <a:pt x="36" y="101"/>
                    <a:pt x="35" y="102"/>
                    <a:pt x="33" y="102"/>
                  </a:cubicBezTo>
                  <a:cubicBezTo>
                    <a:pt x="32" y="102"/>
                    <a:pt x="29" y="102"/>
                    <a:pt x="28" y="102"/>
                  </a:cubicBezTo>
                  <a:cubicBezTo>
                    <a:pt x="28" y="102"/>
                    <a:pt x="25" y="102"/>
                    <a:pt x="23" y="102"/>
                  </a:cubicBezTo>
                  <a:cubicBezTo>
                    <a:pt x="21" y="102"/>
                    <a:pt x="19" y="100"/>
                    <a:pt x="19" y="99"/>
                  </a:cubicBezTo>
                  <a:cubicBezTo>
                    <a:pt x="18" y="98"/>
                    <a:pt x="16" y="98"/>
                    <a:pt x="14" y="99"/>
                  </a:cubicBezTo>
                  <a:cubicBezTo>
                    <a:pt x="13" y="99"/>
                    <a:pt x="11" y="99"/>
                    <a:pt x="11" y="99"/>
                  </a:cubicBezTo>
                  <a:cubicBezTo>
                    <a:pt x="11" y="99"/>
                    <a:pt x="11" y="100"/>
                    <a:pt x="10" y="101"/>
                  </a:cubicBezTo>
                  <a:cubicBezTo>
                    <a:pt x="9" y="103"/>
                    <a:pt x="6" y="104"/>
                    <a:pt x="5" y="104"/>
                  </a:cubicBezTo>
                  <a:cubicBezTo>
                    <a:pt x="3" y="104"/>
                    <a:pt x="2" y="105"/>
                    <a:pt x="1" y="105"/>
                  </a:cubicBezTo>
                  <a:cubicBezTo>
                    <a:pt x="0" y="105"/>
                    <a:pt x="0" y="106"/>
                    <a:pt x="1" y="107"/>
                  </a:cubicBezTo>
                  <a:cubicBezTo>
                    <a:pt x="1" y="109"/>
                    <a:pt x="3" y="111"/>
                    <a:pt x="4" y="111"/>
                  </a:cubicBezTo>
                  <a:cubicBezTo>
                    <a:pt x="5" y="111"/>
                    <a:pt x="7" y="112"/>
                    <a:pt x="9" y="113"/>
                  </a:cubicBezTo>
                  <a:cubicBezTo>
                    <a:pt x="10" y="113"/>
                    <a:pt x="12" y="115"/>
                    <a:pt x="13" y="115"/>
                  </a:cubicBezTo>
                  <a:cubicBezTo>
                    <a:pt x="14" y="115"/>
                    <a:pt x="16" y="117"/>
                    <a:pt x="16" y="119"/>
                  </a:cubicBezTo>
                  <a:cubicBezTo>
                    <a:pt x="16" y="120"/>
                    <a:pt x="15" y="122"/>
                    <a:pt x="14" y="123"/>
                  </a:cubicBezTo>
                  <a:cubicBezTo>
                    <a:pt x="13" y="124"/>
                    <a:pt x="13" y="125"/>
                    <a:pt x="14" y="126"/>
                  </a:cubicBezTo>
                  <a:cubicBezTo>
                    <a:pt x="15" y="126"/>
                    <a:pt x="18" y="126"/>
                    <a:pt x="21" y="125"/>
                  </a:cubicBezTo>
                  <a:cubicBezTo>
                    <a:pt x="22" y="125"/>
                    <a:pt x="25" y="125"/>
                    <a:pt x="26" y="125"/>
                  </a:cubicBezTo>
                  <a:cubicBezTo>
                    <a:pt x="27" y="125"/>
                    <a:pt x="28" y="126"/>
                    <a:pt x="28" y="127"/>
                  </a:cubicBezTo>
                  <a:cubicBezTo>
                    <a:pt x="28" y="128"/>
                    <a:pt x="28" y="130"/>
                    <a:pt x="28" y="131"/>
                  </a:cubicBezTo>
                  <a:cubicBezTo>
                    <a:pt x="28" y="132"/>
                    <a:pt x="29" y="134"/>
                    <a:pt x="29" y="135"/>
                  </a:cubicBezTo>
                  <a:cubicBezTo>
                    <a:pt x="29" y="135"/>
                    <a:pt x="28" y="136"/>
                    <a:pt x="27" y="136"/>
                  </a:cubicBezTo>
                  <a:cubicBezTo>
                    <a:pt x="27" y="136"/>
                    <a:pt x="26" y="138"/>
                    <a:pt x="26" y="140"/>
                  </a:cubicBezTo>
                  <a:cubicBezTo>
                    <a:pt x="26" y="141"/>
                    <a:pt x="27" y="143"/>
                    <a:pt x="28" y="144"/>
                  </a:cubicBezTo>
                  <a:cubicBezTo>
                    <a:pt x="30" y="145"/>
                    <a:pt x="32" y="145"/>
                    <a:pt x="34" y="146"/>
                  </a:cubicBezTo>
                  <a:cubicBezTo>
                    <a:pt x="36" y="147"/>
                    <a:pt x="38" y="149"/>
                    <a:pt x="39" y="150"/>
                  </a:cubicBezTo>
                  <a:cubicBezTo>
                    <a:pt x="39" y="152"/>
                    <a:pt x="38" y="154"/>
                    <a:pt x="37" y="155"/>
                  </a:cubicBezTo>
                  <a:cubicBezTo>
                    <a:pt x="36" y="156"/>
                    <a:pt x="35" y="157"/>
                    <a:pt x="34" y="159"/>
                  </a:cubicBezTo>
                  <a:cubicBezTo>
                    <a:pt x="33" y="160"/>
                    <a:pt x="33" y="162"/>
                    <a:pt x="33" y="163"/>
                  </a:cubicBezTo>
                  <a:cubicBezTo>
                    <a:pt x="32" y="164"/>
                    <a:pt x="32" y="167"/>
                    <a:pt x="32" y="168"/>
                  </a:cubicBezTo>
                  <a:cubicBezTo>
                    <a:pt x="32" y="168"/>
                    <a:pt x="33" y="171"/>
                    <a:pt x="33" y="173"/>
                  </a:cubicBezTo>
                  <a:cubicBezTo>
                    <a:pt x="34" y="175"/>
                    <a:pt x="35" y="178"/>
                    <a:pt x="36" y="178"/>
                  </a:cubicBezTo>
                  <a:cubicBezTo>
                    <a:pt x="37" y="180"/>
                    <a:pt x="39" y="181"/>
                    <a:pt x="40" y="182"/>
                  </a:cubicBezTo>
                  <a:cubicBezTo>
                    <a:pt x="41" y="182"/>
                    <a:pt x="43" y="182"/>
                    <a:pt x="44" y="181"/>
                  </a:cubicBezTo>
                  <a:cubicBezTo>
                    <a:pt x="46" y="180"/>
                    <a:pt x="48" y="178"/>
                    <a:pt x="49" y="178"/>
                  </a:cubicBezTo>
                  <a:cubicBezTo>
                    <a:pt x="51" y="178"/>
                    <a:pt x="52" y="177"/>
                    <a:pt x="54" y="178"/>
                  </a:cubicBezTo>
                  <a:cubicBezTo>
                    <a:pt x="55" y="178"/>
                    <a:pt x="57" y="179"/>
                    <a:pt x="57" y="180"/>
                  </a:cubicBezTo>
                  <a:cubicBezTo>
                    <a:pt x="57" y="181"/>
                    <a:pt x="58" y="183"/>
                    <a:pt x="59" y="184"/>
                  </a:cubicBezTo>
                  <a:cubicBezTo>
                    <a:pt x="59" y="184"/>
                    <a:pt x="59" y="186"/>
                    <a:pt x="58" y="188"/>
                  </a:cubicBezTo>
                  <a:cubicBezTo>
                    <a:pt x="57" y="190"/>
                    <a:pt x="56" y="191"/>
                    <a:pt x="57" y="193"/>
                  </a:cubicBezTo>
                  <a:cubicBezTo>
                    <a:pt x="57" y="194"/>
                    <a:pt x="58" y="196"/>
                    <a:pt x="58" y="196"/>
                  </a:cubicBezTo>
                  <a:cubicBezTo>
                    <a:pt x="58" y="198"/>
                    <a:pt x="57" y="200"/>
                    <a:pt x="57" y="201"/>
                  </a:cubicBezTo>
                  <a:cubicBezTo>
                    <a:pt x="57" y="202"/>
                    <a:pt x="56" y="204"/>
                    <a:pt x="56" y="206"/>
                  </a:cubicBezTo>
                  <a:cubicBezTo>
                    <a:pt x="56" y="208"/>
                    <a:pt x="56" y="210"/>
                    <a:pt x="55" y="212"/>
                  </a:cubicBezTo>
                  <a:cubicBezTo>
                    <a:pt x="55" y="213"/>
                    <a:pt x="55" y="216"/>
                    <a:pt x="55" y="217"/>
                  </a:cubicBezTo>
                  <a:cubicBezTo>
                    <a:pt x="55" y="218"/>
                    <a:pt x="56" y="219"/>
                    <a:pt x="56" y="219"/>
                  </a:cubicBezTo>
                  <a:cubicBezTo>
                    <a:pt x="57" y="219"/>
                    <a:pt x="60" y="220"/>
                    <a:pt x="61" y="220"/>
                  </a:cubicBezTo>
                  <a:cubicBezTo>
                    <a:pt x="63" y="221"/>
                    <a:pt x="64" y="222"/>
                    <a:pt x="64" y="223"/>
                  </a:cubicBezTo>
                  <a:cubicBezTo>
                    <a:pt x="64" y="223"/>
                    <a:pt x="64" y="225"/>
                    <a:pt x="64" y="228"/>
                  </a:cubicBezTo>
                  <a:cubicBezTo>
                    <a:pt x="63" y="229"/>
                    <a:pt x="61" y="233"/>
                    <a:pt x="60" y="235"/>
                  </a:cubicBezTo>
                  <a:cubicBezTo>
                    <a:pt x="59" y="239"/>
                    <a:pt x="58" y="242"/>
                    <a:pt x="57" y="244"/>
                  </a:cubicBezTo>
                  <a:cubicBezTo>
                    <a:pt x="56" y="245"/>
                    <a:pt x="55" y="247"/>
                    <a:pt x="54" y="248"/>
                  </a:cubicBezTo>
                  <a:cubicBezTo>
                    <a:pt x="53" y="249"/>
                    <a:pt x="53" y="250"/>
                    <a:pt x="53" y="252"/>
                  </a:cubicBezTo>
                  <a:cubicBezTo>
                    <a:pt x="53" y="252"/>
                    <a:pt x="53" y="254"/>
                    <a:pt x="53" y="256"/>
                  </a:cubicBezTo>
                  <a:cubicBezTo>
                    <a:pt x="53" y="257"/>
                    <a:pt x="52" y="258"/>
                    <a:pt x="52" y="259"/>
                  </a:cubicBezTo>
                  <a:cubicBezTo>
                    <a:pt x="51" y="260"/>
                    <a:pt x="52" y="263"/>
                    <a:pt x="52" y="264"/>
                  </a:cubicBezTo>
                  <a:cubicBezTo>
                    <a:pt x="52" y="266"/>
                    <a:pt x="52" y="268"/>
                    <a:pt x="52" y="269"/>
                  </a:cubicBezTo>
                  <a:cubicBezTo>
                    <a:pt x="51" y="269"/>
                    <a:pt x="51" y="271"/>
                    <a:pt x="52" y="272"/>
                  </a:cubicBezTo>
                  <a:cubicBezTo>
                    <a:pt x="52" y="274"/>
                    <a:pt x="53" y="275"/>
                    <a:pt x="54" y="276"/>
                  </a:cubicBezTo>
                  <a:cubicBezTo>
                    <a:pt x="56" y="277"/>
                    <a:pt x="56" y="279"/>
                    <a:pt x="56" y="279"/>
                  </a:cubicBezTo>
                  <a:cubicBezTo>
                    <a:pt x="56" y="280"/>
                    <a:pt x="55" y="281"/>
                    <a:pt x="54" y="281"/>
                  </a:cubicBezTo>
                  <a:cubicBezTo>
                    <a:pt x="53" y="281"/>
                    <a:pt x="53" y="282"/>
                    <a:pt x="53" y="284"/>
                  </a:cubicBezTo>
                  <a:cubicBezTo>
                    <a:pt x="53" y="285"/>
                    <a:pt x="52" y="287"/>
                    <a:pt x="50" y="289"/>
                  </a:cubicBezTo>
                  <a:cubicBezTo>
                    <a:pt x="48" y="291"/>
                    <a:pt x="46" y="293"/>
                    <a:pt x="46" y="294"/>
                  </a:cubicBezTo>
                  <a:cubicBezTo>
                    <a:pt x="45" y="296"/>
                    <a:pt x="44" y="297"/>
                    <a:pt x="44" y="297"/>
                  </a:cubicBezTo>
                  <a:cubicBezTo>
                    <a:pt x="46" y="298"/>
                    <a:pt x="47" y="298"/>
                    <a:pt x="47" y="300"/>
                  </a:cubicBezTo>
                  <a:cubicBezTo>
                    <a:pt x="50" y="302"/>
                    <a:pt x="54" y="304"/>
                    <a:pt x="56" y="305"/>
                  </a:cubicBezTo>
                  <a:cubicBezTo>
                    <a:pt x="58" y="306"/>
                    <a:pt x="63" y="306"/>
                    <a:pt x="65" y="306"/>
                  </a:cubicBezTo>
                  <a:cubicBezTo>
                    <a:pt x="68" y="306"/>
                    <a:pt x="71" y="306"/>
                    <a:pt x="72" y="304"/>
                  </a:cubicBezTo>
                  <a:cubicBezTo>
                    <a:pt x="73" y="304"/>
                    <a:pt x="75" y="303"/>
                    <a:pt x="77" y="303"/>
                  </a:cubicBezTo>
                  <a:cubicBezTo>
                    <a:pt x="79" y="302"/>
                    <a:pt x="81" y="301"/>
                    <a:pt x="83" y="300"/>
                  </a:cubicBezTo>
                  <a:cubicBezTo>
                    <a:pt x="84" y="299"/>
                    <a:pt x="87" y="297"/>
                    <a:pt x="89" y="296"/>
                  </a:cubicBezTo>
                  <a:cubicBezTo>
                    <a:pt x="92" y="294"/>
                    <a:pt x="96" y="292"/>
                    <a:pt x="96" y="291"/>
                  </a:cubicBezTo>
                  <a:cubicBezTo>
                    <a:pt x="98" y="290"/>
                    <a:pt x="101" y="289"/>
                    <a:pt x="103" y="287"/>
                  </a:cubicBezTo>
                  <a:cubicBezTo>
                    <a:pt x="104" y="285"/>
                    <a:pt x="105" y="282"/>
                    <a:pt x="105" y="280"/>
                  </a:cubicBezTo>
                  <a:cubicBezTo>
                    <a:pt x="105" y="278"/>
                    <a:pt x="105" y="276"/>
                    <a:pt x="104" y="275"/>
                  </a:cubicBezTo>
                  <a:cubicBezTo>
                    <a:pt x="103" y="275"/>
                    <a:pt x="104" y="272"/>
                    <a:pt x="106" y="271"/>
                  </a:cubicBezTo>
                  <a:cubicBezTo>
                    <a:pt x="108" y="269"/>
                    <a:pt x="109" y="266"/>
                    <a:pt x="108" y="266"/>
                  </a:cubicBezTo>
                  <a:cubicBezTo>
                    <a:pt x="108" y="265"/>
                    <a:pt x="108" y="263"/>
                    <a:pt x="109" y="261"/>
                  </a:cubicBezTo>
                  <a:cubicBezTo>
                    <a:pt x="110" y="259"/>
                    <a:pt x="112" y="256"/>
                    <a:pt x="114" y="254"/>
                  </a:cubicBezTo>
                  <a:cubicBezTo>
                    <a:pt x="116" y="253"/>
                    <a:pt x="118" y="251"/>
                    <a:pt x="121" y="250"/>
                  </a:cubicBezTo>
                  <a:cubicBezTo>
                    <a:pt x="124" y="249"/>
                    <a:pt x="127" y="248"/>
                    <a:pt x="130" y="248"/>
                  </a:cubicBezTo>
                  <a:cubicBezTo>
                    <a:pt x="132" y="247"/>
                    <a:pt x="134" y="246"/>
                    <a:pt x="136" y="245"/>
                  </a:cubicBezTo>
                  <a:cubicBezTo>
                    <a:pt x="137" y="244"/>
                    <a:pt x="141" y="244"/>
                    <a:pt x="143" y="243"/>
                  </a:cubicBezTo>
                  <a:cubicBezTo>
                    <a:pt x="146" y="242"/>
                    <a:pt x="150" y="241"/>
                    <a:pt x="153" y="240"/>
                  </a:cubicBezTo>
                  <a:cubicBezTo>
                    <a:pt x="156" y="240"/>
                    <a:pt x="159" y="240"/>
                    <a:pt x="162" y="240"/>
                  </a:cubicBezTo>
                  <a:cubicBezTo>
                    <a:pt x="164" y="240"/>
                    <a:pt x="167" y="239"/>
                    <a:pt x="169" y="240"/>
                  </a:cubicBezTo>
                  <a:cubicBezTo>
                    <a:pt x="171" y="240"/>
                    <a:pt x="174" y="241"/>
                    <a:pt x="174" y="242"/>
                  </a:cubicBezTo>
                  <a:cubicBezTo>
                    <a:pt x="176" y="242"/>
                    <a:pt x="178" y="243"/>
                    <a:pt x="180" y="244"/>
                  </a:cubicBezTo>
                  <a:cubicBezTo>
                    <a:pt x="181" y="245"/>
                    <a:pt x="182" y="246"/>
                    <a:pt x="183" y="246"/>
                  </a:cubicBezTo>
                  <a:cubicBezTo>
                    <a:pt x="183" y="246"/>
                    <a:pt x="183" y="245"/>
                    <a:pt x="183" y="244"/>
                  </a:cubicBezTo>
                  <a:cubicBezTo>
                    <a:pt x="183" y="243"/>
                    <a:pt x="182" y="242"/>
                    <a:pt x="182" y="241"/>
                  </a:cubicBezTo>
                  <a:cubicBezTo>
                    <a:pt x="181" y="239"/>
                    <a:pt x="179" y="238"/>
                    <a:pt x="178" y="237"/>
                  </a:cubicBezTo>
                  <a:cubicBezTo>
                    <a:pt x="177" y="236"/>
                    <a:pt x="175" y="236"/>
                    <a:pt x="173" y="236"/>
                  </a:cubicBezTo>
                  <a:cubicBezTo>
                    <a:pt x="172" y="236"/>
                    <a:pt x="169" y="236"/>
                    <a:pt x="167" y="236"/>
                  </a:cubicBezTo>
                  <a:cubicBezTo>
                    <a:pt x="165" y="236"/>
                    <a:pt x="163" y="235"/>
                    <a:pt x="161" y="235"/>
                  </a:cubicBezTo>
                  <a:cubicBezTo>
                    <a:pt x="159" y="234"/>
                    <a:pt x="156" y="232"/>
                    <a:pt x="156" y="232"/>
                  </a:cubicBezTo>
                  <a:cubicBezTo>
                    <a:pt x="154" y="231"/>
                    <a:pt x="153" y="229"/>
                    <a:pt x="153" y="228"/>
                  </a:cubicBezTo>
                  <a:cubicBezTo>
                    <a:pt x="153" y="226"/>
                    <a:pt x="154" y="224"/>
                    <a:pt x="155" y="222"/>
                  </a:cubicBezTo>
                  <a:cubicBezTo>
                    <a:pt x="155" y="220"/>
                    <a:pt x="156" y="218"/>
                    <a:pt x="157" y="217"/>
                  </a:cubicBezTo>
                  <a:cubicBezTo>
                    <a:pt x="157" y="215"/>
                    <a:pt x="159" y="213"/>
                    <a:pt x="161" y="212"/>
                  </a:cubicBezTo>
                  <a:cubicBezTo>
                    <a:pt x="163" y="210"/>
                    <a:pt x="164" y="207"/>
                    <a:pt x="165" y="206"/>
                  </a:cubicBezTo>
                  <a:cubicBezTo>
                    <a:pt x="167" y="204"/>
                    <a:pt x="169" y="202"/>
                    <a:pt x="170" y="200"/>
                  </a:cubicBezTo>
                  <a:cubicBezTo>
                    <a:pt x="170" y="200"/>
                    <a:pt x="171" y="197"/>
                    <a:pt x="172" y="195"/>
                  </a:cubicBezTo>
                  <a:cubicBezTo>
                    <a:pt x="173" y="194"/>
                    <a:pt x="173" y="192"/>
                    <a:pt x="173" y="190"/>
                  </a:cubicBezTo>
                  <a:cubicBezTo>
                    <a:pt x="173" y="189"/>
                    <a:pt x="174" y="188"/>
                    <a:pt x="174" y="187"/>
                  </a:cubicBezTo>
                  <a:cubicBezTo>
                    <a:pt x="175" y="186"/>
                    <a:pt x="176" y="184"/>
                    <a:pt x="177" y="183"/>
                  </a:cubicBezTo>
                  <a:cubicBezTo>
                    <a:pt x="176" y="182"/>
                    <a:pt x="178" y="180"/>
                    <a:pt x="180" y="180"/>
                  </a:cubicBezTo>
                  <a:cubicBezTo>
                    <a:pt x="181" y="179"/>
                    <a:pt x="183" y="179"/>
                    <a:pt x="184" y="179"/>
                  </a:cubicBezTo>
                  <a:cubicBezTo>
                    <a:pt x="185" y="179"/>
                    <a:pt x="186" y="179"/>
                    <a:pt x="187" y="178"/>
                  </a:cubicBezTo>
                  <a:cubicBezTo>
                    <a:pt x="188" y="177"/>
                    <a:pt x="188" y="177"/>
                    <a:pt x="188" y="177"/>
                  </a:cubicBezTo>
                  <a:cubicBezTo>
                    <a:pt x="188" y="177"/>
                    <a:pt x="189" y="178"/>
                    <a:pt x="191" y="179"/>
                  </a:cubicBezTo>
                  <a:cubicBezTo>
                    <a:pt x="192" y="180"/>
                    <a:pt x="193" y="180"/>
                    <a:pt x="194" y="181"/>
                  </a:cubicBezTo>
                  <a:cubicBezTo>
                    <a:pt x="195" y="182"/>
                    <a:pt x="197" y="182"/>
                    <a:pt x="198" y="182"/>
                  </a:cubicBezTo>
                  <a:cubicBezTo>
                    <a:pt x="199" y="182"/>
                    <a:pt x="199" y="181"/>
                    <a:pt x="198" y="180"/>
                  </a:cubicBezTo>
                  <a:cubicBezTo>
                    <a:pt x="197" y="179"/>
                    <a:pt x="197" y="179"/>
                    <a:pt x="198" y="179"/>
                  </a:cubicBezTo>
                  <a:cubicBezTo>
                    <a:pt x="199" y="179"/>
                    <a:pt x="201" y="179"/>
                    <a:pt x="201" y="178"/>
                  </a:cubicBezTo>
                  <a:cubicBezTo>
                    <a:pt x="201" y="179"/>
                    <a:pt x="203" y="179"/>
                    <a:pt x="203" y="180"/>
                  </a:cubicBezTo>
                  <a:cubicBezTo>
                    <a:pt x="204" y="181"/>
                    <a:pt x="205" y="181"/>
                    <a:pt x="205" y="181"/>
                  </a:cubicBezTo>
                  <a:cubicBezTo>
                    <a:pt x="206" y="181"/>
                    <a:pt x="207" y="181"/>
                    <a:pt x="208" y="180"/>
                  </a:cubicBezTo>
                  <a:cubicBezTo>
                    <a:pt x="208" y="179"/>
                    <a:pt x="209" y="177"/>
                    <a:pt x="209" y="175"/>
                  </a:cubicBezTo>
                  <a:cubicBezTo>
                    <a:pt x="209" y="173"/>
                    <a:pt x="209" y="171"/>
                    <a:pt x="209" y="169"/>
                  </a:cubicBezTo>
                  <a:cubicBezTo>
                    <a:pt x="209" y="168"/>
                    <a:pt x="208" y="166"/>
                    <a:pt x="208" y="164"/>
                  </a:cubicBezTo>
                  <a:cubicBezTo>
                    <a:pt x="208" y="163"/>
                    <a:pt x="208" y="161"/>
                    <a:pt x="207" y="159"/>
                  </a:cubicBezTo>
                  <a:cubicBezTo>
                    <a:pt x="207" y="158"/>
                    <a:pt x="207" y="155"/>
                    <a:pt x="208" y="154"/>
                  </a:cubicBezTo>
                  <a:cubicBezTo>
                    <a:pt x="208" y="153"/>
                    <a:pt x="208" y="151"/>
                    <a:pt x="208" y="151"/>
                  </a:cubicBezTo>
                  <a:cubicBezTo>
                    <a:pt x="208" y="145"/>
                    <a:pt x="208" y="145"/>
                    <a:pt x="208" y="145"/>
                  </a:cubicBezTo>
                  <a:cubicBezTo>
                    <a:pt x="208" y="144"/>
                    <a:pt x="208" y="144"/>
                    <a:pt x="208" y="144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6" y="139"/>
                    <a:pt x="206" y="139"/>
                    <a:pt x="206" y="139"/>
                  </a:cubicBezTo>
                  <a:cubicBezTo>
                    <a:pt x="209" y="138"/>
                    <a:pt x="209" y="138"/>
                    <a:pt x="209" y="138"/>
                  </a:cubicBezTo>
                  <a:cubicBezTo>
                    <a:pt x="209" y="137"/>
                    <a:pt x="209" y="135"/>
                    <a:pt x="209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3"/>
                    <a:pt x="209" y="132"/>
                    <a:pt x="209" y="130"/>
                  </a:cubicBezTo>
                  <a:cubicBezTo>
                    <a:pt x="209" y="128"/>
                    <a:pt x="208" y="127"/>
                    <a:pt x="208" y="126"/>
                  </a:cubicBezTo>
                  <a:cubicBezTo>
                    <a:pt x="208" y="125"/>
                    <a:pt x="207" y="123"/>
                    <a:pt x="207" y="122"/>
                  </a:cubicBezTo>
                  <a:cubicBezTo>
                    <a:pt x="206" y="120"/>
                    <a:pt x="206" y="118"/>
                    <a:pt x="206" y="118"/>
                  </a:cubicBezTo>
                  <a:cubicBezTo>
                    <a:pt x="206" y="118"/>
                    <a:pt x="206" y="117"/>
                    <a:pt x="205" y="116"/>
                  </a:cubicBezTo>
                  <a:cubicBezTo>
                    <a:pt x="205" y="115"/>
                    <a:pt x="204" y="112"/>
                    <a:pt x="203" y="112"/>
                  </a:cubicBezTo>
                  <a:cubicBezTo>
                    <a:pt x="203" y="111"/>
                    <a:pt x="203" y="108"/>
                    <a:pt x="203" y="107"/>
                  </a:cubicBezTo>
                  <a:cubicBezTo>
                    <a:pt x="204" y="105"/>
                    <a:pt x="204" y="102"/>
                    <a:pt x="205" y="101"/>
                  </a:cubicBezTo>
                  <a:cubicBezTo>
                    <a:pt x="206" y="99"/>
                    <a:pt x="207" y="95"/>
                    <a:pt x="207" y="94"/>
                  </a:cubicBezTo>
                  <a:cubicBezTo>
                    <a:pt x="207" y="93"/>
                    <a:pt x="207" y="93"/>
                    <a:pt x="208" y="92"/>
                  </a:cubicBezTo>
                  <a:cubicBezTo>
                    <a:pt x="206" y="89"/>
                    <a:pt x="206" y="89"/>
                    <a:pt x="206" y="89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5" y="90"/>
                    <a:pt x="205" y="90"/>
                    <a:pt x="205" y="90"/>
                  </a:cubicBezTo>
                  <a:cubicBezTo>
                    <a:pt x="204" y="92"/>
                    <a:pt x="204" y="92"/>
                    <a:pt x="204" y="92"/>
                  </a:cubicBezTo>
                  <a:cubicBezTo>
                    <a:pt x="201" y="92"/>
                    <a:pt x="201" y="92"/>
                    <a:pt x="201" y="92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6"/>
                    <a:pt x="197" y="86"/>
                    <a:pt x="197" y="86"/>
                  </a:cubicBezTo>
                  <a:cubicBezTo>
                    <a:pt x="198" y="82"/>
                    <a:pt x="198" y="82"/>
                    <a:pt x="198" y="82"/>
                  </a:cubicBezTo>
                  <a:cubicBezTo>
                    <a:pt x="200" y="81"/>
                    <a:pt x="200" y="81"/>
                    <a:pt x="200" y="81"/>
                  </a:cubicBezTo>
                  <a:cubicBezTo>
                    <a:pt x="207" y="82"/>
                    <a:pt x="207" y="82"/>
                    <a:pt x="207" y="82"/>
                  </a:cubicBezTo>
                  <a:cubicBezTo>
                    <a:pt x="213" y="80"/>
                    <a:pt x="213" y="80"/>
                    <a:pt x="213" y="80"/>
                  </a:cubicBezTo>
                  <a:cubicBezTo>
                    <a:pt x="214" y="78"/>
                    <a:pt x="215" y="76"/>
                    <a:pt x="216" y="75"/>
                  </a:cubicBezTo>
                  <a:cubicBezTo>
                    <a:pt x="216" y="74"/>
                    <a:pt x="218" y="71"/>
                    <a:pt x="219" y="70"/>
                  </a:cubicBezTo>
                  <a:cubicBezTo>
                    <a:pt x="221" y="69"/>
                    <a:pt x="223" y="66"/>
                    <a:pt x="223" y="65"/>
                  </a:cubicBezTo>
                  <a:cubicBezTo>
                    <a:pt x="224" y="63"/>
                    <a:pt x="225" y="60"/>
                    <a:pt x="226" y="59"/>
                  </a:cubicBezTo>
                  <a:cubicBezTo>
                    <a:pt x="227" y="59"/>
                    <a:pt x="228" y="57"/>
                    <a:pt x="229" y="54"/>
                  </a:cubicBezTo>
                  <a:cubicBezTo>
                    <a:pt x="229" y="53"/>
                    <a:pt x="230" y="50"/>
                    <a:pt x="230" y="49"/>
                  </a:cubicBezTo>
                  <a:cubicBezTo>
                    <a:pt x="231" y="47"/>
                    <a:pt x="232" y="46"/>
                    <a:pt x="232" y="44"/>
                  </a:cubicBezTo>
                  <a:cubicBezTo>
                    <a:pt x="232" y="43"/>
                    <a:pt x="233" y="41"/>
                    <a:pt x="233" y="40"/>
                  </a:cubicBezTo>
                  <a:cubicBezTo>
                    <a:pt x="233" y="38"/>
                    <a:pt x="234" y="35"/>
                    <a:pt x="234" y="32"/>
                  </a:cubicBezTo>
                  <a:cubicBezTo>
                    <a:pt x="234" y="30"/>
                    <a:pt x="234" y="26"/>
                    <a:pt x="234" y="25"/>
                  </a:cubicBezTo>
                  <a:cubicBezTo>
                    <a:pt x="235" y="24"/>
                    <a:pt x="235" y="21"/>
                    <a:pt x="236" y="18"/>
                  </a:cubicBezTo>
                  <a:cubicBezTo>
                    <a:pt x="237" y="16"/>
                    <a:pt x="238" y="13"/>
                    <a:pt x="238" y="11"/>
                  </a:cubicBezTo>
                  <a:cubicBezTo>
                    <a:pt x="239" y="9"/>
                    <a:pt x="238" y="6"/>
                    <a:pt x="236" y="4"/>
                  </a:cubicBezTo>
                  <a:cubicBezTo>
                    <a:pt x="235" y="3"/>
                    <a:pt x="233" y="1"/>
                    <a:pt x="232" y="0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71" name="Freeform 17">
              <a:extLst>
                <a:ext uri="{FF2B5EF4-FFF2-40B4-BE49-F238E27FC236}">
                  <a16:creationId xmlns:a16="http://schemas.microsoft.com/office/drawing/2014/main" id="{ED6945C8-DA5D-4AC9-9FB0-D85784F4D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5147" y="3593138"/>
              <a:ext cx="32139" cy="22191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" y="2"/>
                </a:cxn>
                <a:cxn ang="0">
                  <a:pos x="0" y="6"/>
                </a:cxn>
                <a:cxn ang="0">
                  <a:pos x="0" y="9"/>
                </a:cxn>
                <a:cxn ang="0">
                  <a:pos x="4" y="12"/>
                </a:cxn>
                <a:cxn ang="0">
                  <a:pos x="7" y="12"/>
                </a:cxn>
                <a:cxn ang="0">
                  <a:pos x="8" y="9"/>
                </a:cxn>
                <a:cxn ang="0">
                  <a:pos x="4" y="7"/>
                </a:cxn>
                <a:cxn ang="0">
                  <a:pos x="7" y="6"/>
                </a:cxn>
                <a:cxn ang="0">
                  <a:pos x="9" y="9"/>
                </a:cxn>
                <a:cxn ang="0">
                  <a:pos x="11" y="12"/>
                </a:cxn>
                <a:cxn ang="0">
                  <a:pos x="13" y="7"/>
                </a:cxn>
                <a:cxn ang="0">
                  <a:pos x="17" y="0"/>
                </a:cxn>
                <a:cxn ang="0">
                  <a:pos x="10" y="2"/>
                </a:cxn>
                <a:cxn ang="0">
                  <a:pos x="3" y="1"/>
                </a:cxn>
                <a:cxn ang="0">
                  <a:pos x="3" y="1"/>
                </a:cxn>
              </a:cxnLst>
              <a:rect l="0" t="0" r="r" b="b"/>
              <a:pathLst>
                <a:path w="17" h="12">
                  <a:moveTo>
                    <a:pt x="3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0"/>
                    <a:pt x="12" y="9"/>
                    <a:pt x="13" y="7"/>
                  </a:cubicBezTo>
                  <a:cubicBezTo>
                    <a:pt x="14" y="6"/>
                    <a:pt x="16" y="3"/>
                    <a:pt x="17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72" name="Freeform 18">
              <a:extLst>
                <a:ext uri="{FF2B5EF4-FFF2-40B4-BE49-F238E27FC236}">
                  <a16:creationId xmlns:a16="http://schemas.microsoft.com/office/drawing/2014/main" id="{AD2843B0-F988-49F2-BCE6-B9C2A6318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685" y="3695676"/>
              <a:ext cx="9183" cy="11477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5"/>
                </a:cxn>
                <a:cxn ang="0">
                  <a:pos x="4" y="6"/>
                </a:cxn>
                <a:cxn ang="0">
                  <a:pos x="5" y="5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5" h="6">
                  <a:moveTo>
                    <a:pt x="0" y="2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4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73" name="Freeform 19">
              <a:extLst>
                <a:ext uri="{FF2B5EF4-FFF2-40B4-BE49-F238E27FC236}">
                  <a16:creationId xmlns:a16="http://schemas.microsoft.com/office/drawing/2014/main" id="{4D83EF92-1213-48FA-9925-0B4918685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113" y="3512027"/>
              <a:ext cx="266290" cy="471364"/>
            </a:xfrm>
            <a:custGeom>
              <a:avLst/>
              <a:gdLst/>
              <a:ahLst/>
              <a:cxnLst>
                <a:cxn ang="0">
                  <a:pos x="137" y="246"/>
                </a:cxn>
                <a:cxn ang="0">
                  <a:pos x="134" y="236"/>
                </a:cxn>
                <a:cxn ang="0">
                  <a:pos x="134" y="224"/>
                </a:cxn>
                <a:cxn ang="0">
                  <a:pos x="136" y="213"/>
                </a:cxn>
                <a:cxn ang="0">
                  <a:pos x="146" y="192"/>
                </a:cxn>
                <a:cxn ang="0">
                  <a:pos x="139" y="184"/>
                </a:cxn>
                <a:cxn ang="0">
                  <a:pos x="138" y="170"/>
                </a:cxn>
                <a:cxn ang="0">
                  <a:pos x="139" y="158"/>
                </a:cxn>
                <a:cxn ang="0">
                  <a:pos x="139" y="145"/>
                </a:cxn>
                <a:cxn ang="0">
                  <a:pos x="127" y="145"/>
                </a:cxn>
                <a:cxn ang="0">
                  <a:pos x="115" y="138"/>
                </a:cxn>
                <a:cxn ang="0">
                  <a:pos x="116" y="124"/>
                </a:cxn>
                <a:cxn ang="0">
                  <a:pos x="116" y="111"/>
                </a:cxn>
                <a:cxn ang="0">
                  <a:pos x="109" y="101"/>
                </a:cxn>
                <a:cxn ang="0">
                  <a:pos x="110" y="92"/>
                </a:cxn>
                <a:cxn ang="0">
                  <a:pos x="96" y="90"/>
                </a:cxn>
                <a:cxn ang="0">
                  <a:pos x="95" y="79"/>
                </a:cxn>
                <a:cxn ang="0">
                  <a:pos x="83" y="72"/>
                </a:cxn>
                <a:cxn ang="0">
                  <a:pos x="92" y="66"/>
                </a:cxn>
                <a:cxn ang="0">
                  <a:pos x="89" y="60"/>
                </a:cxn>
                <a:cxn ang="0">
                  <a:pos x="79" y="54"/>
                </a:cxn>
                <a:cxn ang="0">
                  <a:pos x="72" y="48"/>
                </a:cxn>
                <a:cxn ang="0">
                  <a:pos x="55" y="43"/>
                </a:cxn>
                <a:cxn ang="0">
                  <a:pos x="40" y="31"/>
                </a:cxn>
                <a:cxn ang="0">
                  <a:pos x="32" y="20"/>
                </a:cxn>
                <a:cxn ang="0">
                  <a:pos x="23" y="9"/>
                </a:cxn>
                <a:cxn ang="0">
                  <a:pos x="12" y="3"/>
                </a:cxn>
                <a:cxn ang="0">
                  <a:pos x="4" y="10"/>
                </a:cxn>
                <a:cxn ang="0">
                  <a:pos x="17" y="37"/>
                </a:cxn>
                <a:cxn ang="0">
                  <a:pos x="25" y="50"/>
                </a:cxn>
                <a:cxn ang="0">
                  <a:pos x="35" y="61"/>
                </a:cxn>
                <a:cxn ang="0">
                  <a:pos x="44" y="63"/>
                </a:cxn>
                <a:cxn ang="0">
                  <a:pos x="41" y="70"/>
                </a:cxn>
                <a:cxn ang="0">
                  <a:pos x="48" y="84"/>
                </a:cxn>
                <a:cxn ang="0">
                  <a:pos x="58" y="111"/>
                </a:cxn>
                <a:cxn ang="0">
                  <a:pos x="68" y="135"/>
                </a:cxn>
                <a:cxn ang="0">
                  <a:pos x="73" y="147"/>
                </a:cxn>
                <a:cxn ang="0">
                  <a:pos x="74" y="152"/>
                </a:cxn>
                <a:cxn ang="0">
                  <a:pos x="81" y="158"/>
                </a:cxn>
                <a:cxn ang="0">
                  <a:pos x="80" y="166"/>
                </a:cxn>
                <a:cxn ang="0">
                  <a:pos x="87" y="178"/>
                </a:cxn>
                <a:cxn ang="0">
                  <a:pos x="88" y="188"/>
                </a:cxn>
                <a:cxn ang="0">
                  <a:pos x="83" y="179"/>
                </a:cxn>
                <a:cxn ang="0">
                  <a:pos x="78" y="174"/>
                </a:cxn>
                <a:cxn ang="0">
                  <a:pos x="81" y="197"/>
                </a:cxn>
                <a:cxn ang="0">
                  <a:pos x="89" y="209"/>
                </a:cxn>
                <a:cxn ang="0">
                  <a:pos x="95" y="221"/>
                </a:cxn>
                <a:cxn ang="0">
                  <a:pos x="103" y="236"/>
                </a:cxn>
                <a:cxn ang="0">
                  <a:pos x="121" y="258"/>
                </a:cxn>
                <a:cxn ang="0">
                  <a:pos x="132" y="253"/>
                </a:cxn>
              </a:cxnLst>
              <a:rect l="0" t="0" r="r" b="b"/>
              <a:pathLst>
                <a:path w="147" h="261">
                  <a:moveTo>
                    <a:pt x="132" y="253"/>
                  </a:moveTo>
                  <a:cubicBezTo>
                    <a:pt x="134" y="252"/>
                    <a:pt x="135" y="249"/>
                    <a:pt x="135" y="248"/>
                  </a:cubicBezTo>
                  <a:cubicBezTo>
                    <a:pt x="135" y="247"/>
                    <a:pt x="136" y="246"/>
                    <a:pt x="137" y="246"/>
                  </a:cubicBezTo>
                  <a:cubicBezTo>
                    <a:pt x="137" y="246"/>
                    <a:pt x="138" y="245"/>
                    <a:pt x="138" y="244"/>
                  </a:cubicBezTo>
                  <a:cubicBezTo>
                    <a:pt x="138" y="243"/>
                    <a:pt x="138" y="241"/>
                    <a:pt x="136" y="241"/>
                  </a:cubicBezTo>
                  <a:cubicBezTo>
                    <a:pt x="136" y="240"/>
                    <a:pt x="134" y="238"/>
                    <a:pt x="134" y="236"/>
                  </a:cubicBezTo>
                  <a:cubicBezTo>
                    <a:pt x="133" y="236"/>
                    <a:pt x="133" y="234"/>
                    <a:pt x="134" y="233"/>
                  </a:cubicBezTo>
                  <a:cubicBezTo>
                    <a:pt x="135" y="232"/>
                    <a:pt x="135" y="231"/>
                    <a:pt x="135" y="229"/>
                  </a:cubicBezTo>
                  <a:cubicBezTo>
                    <a:pt x="134" y="227"/>
                    <a:pt x="134" y="225"/>
                    <a:pt x="134" y="224"/>
                  </a:cubicBezTo>
                  <a:cubicBezTo>
                    <a:pt x="134" y="223"/>
                    <a:pt x="135" y="221"/>
                    <a:pt x="135" y="220"/>
                  </a:cubicBezTo>
                  <a:cubicBezTo>
                    <a:pt x="135" y="219"/>
                    <a:pt x="135" y="217"/>
                    <a:pt x="135" y="216"/>
                  </a:cubicBezTo>
                  <a:cubicBezTo>
                    <a:pt x="135" y="214"/>
                    <a:pt x="135" y="214"/>
                    <a:pt x="136" y="213"/>
                  </a:cubicBezTo>
                  <a:cubicBezTo>
                    <a:pt x="137" y="212"/>
                    <a:pt x="138" y="209"/>
                    <a:pt x="139" y="208"/>
                  </a:cubicBezTo>
                  <a:cubicBezTo>
                    <a:pt x="140" y="207"/>
                    <a:pt x="141" y="203"/>
                    <a:pt x="142" y="200"/>
                  </a:cubicBezTo>
                  <a:cubicBezTo>
                    <a:pt x="143" y="197"/>
                    <a:pt x="145" y="194"/>
                    <a:pt x="146" y="192"/>
                  </a:cubicBezTo>
                  <a:cubicBezTo>
                    <a:pt x="147" y="190"/>
                    <a:pt x="147" y="188"/>
                    <a:pt x="147" y="187"/>
                  </a:cubicBezTo>
                  <a:cubicBezTo>
                    <a:pt x="146" y="186"/>
                    <a:pt x="145" y="185"/>
                    <a:pt x="143" y="185"/>
                  </a:cubicBezTo>
                  <a:cubicBezTo>
                    <a:pt x="142" y="185"/>
                    <a:pt x="139" y="184"/>
                    <a:pt x="139" y="184"/>
                  </a:cubicBezTo>
                  <a:cubicBezTo>
                    <a:pt x="138" y="183"/>
                    <a:pt x="137" y="182"/>
                    <a:pt x="137" y="181"/>
                  </a:cubicBezTo>
                  <a:cubicBezTo>
                    <a:pt x="137" y="181"/>
                    <a:pt x="137" y="178"/>
                    <a:pt x="138" y="176"/>
                  </a:cubicBezTo>
                  <a:cubicBezTo>
                    <a:pt x="138" y="175"/>
                    <a:pt x="138" y="172"/>
                    <a:pt x="138" y="170"/>
                  </a:cubicBezTo>
                  <a:cubicBezTo>
                    <a:pt x="138" y="169"/>
                    <a:pt x="139" y="166"/>
                    <a:pt x="139" y="165"/>
                  </a:cubicBezTo>
                  <a:cubicBezTo>
                    <a:pt x="139" y="164"/>
                    <a:pt x="140" y="163"/>
                    <a:pt x="140" y="161"/>
                  </a:cubicBezTo>
                  <a:cubicBezTo>
                    <a:pt x="140" y="160"/>
                    <a:pt x="139" y="158"/>
                    <a:pt x="139" y="158"/>
                  </a:cubicBezTo>
                  <a:cubicBezTo>
                    <a:pt x="138" y="156"/>
                    <a:pt x="139" y="154"/>
                    <a:pt x="140" y="153"/>
                  </a:cubicBezTo>
                  <a:cubicBezTo>
                    <a:pt x="141" y="151"/>
                    <a:pt x="141" y="148"/>
                    <a:pt x="141" y="148"/>
                  </a:cubicBezTo>
                  <a:cubicBezTo>
                    <a:pt x="140" y="147"/>
                    <a:pt x="139" y="146"/>
                    <a:pt x="139" y="145"/>
                  </a:cubicBezTo>
                  <a:cubicBezTo>
                    <a:pt x="139" y="143"/>
                    <a:pt x="137" y="142"/>
                    <a:pt x="136" y="142"/>
                  </a:cubicBezTo>
                  <a:cubicBezTo>
                    <a:pt x="135" y="142"/>
                    <a:pt x="133" y="143"/>
                    <a:pt x="131" y="143"/>
                  </a:cubicBezTo>
                  <a:cubicBezTo>
                    <a:pt x="130" y="143"/>
                    <a:pt x="128" y="144"/>
                    <a:pt x="127" y="145"/>
                  </a:cubicBezTo>
                  <a:cubicBezTo>
                    <a:pt x="125" y="146"/>
                    <a:pt x="123" y="146"/>
                    <a:pt x="122" y="146"/>
                  </a:cubicBezTo>
                  <a:cubicBezTo>
                    <a:pt x="121" y="145"/>
                    <a:pt x="119" y="145"/>
                    <a:pt x="118" y="143"/>
                  </a:cubicBezTo>
                  <a:cubicBezTo>
                    <a:pt x="118" y="142"/>
                    <a:pt x="116" y="140"/>
                    <a:pt x="115" y="138"/>
                  </a:cubicBezTo>
                  <a:cubicBezTo>
                    <a:pt x="115" y="135"/>
                    <a:pt x="114" y="133"/>
                    <a:pt x="114" y="132"/>
                  </a:cubicBezTo>
                  <a:cubicBezTo>
                    <a:pt x="114" y="131"/>
                    <a:pt x="114" y="129"/>
                    <a:pt x="115" y="128"/>
                  </a:cubicBezTo>
                  <a:cubicBezTo>
                    <a:pt x="115" y="126"/>
                    <a:pt x="116" y="124"/>
                    <a:pt x="116" y="124"/>
                  </a:cubicBezTo>
                  <a:cubicBezTo>
                    <a:pt x="117" y="122"/>
                    <a:pt x="118" y="120"/>
                    <a:pt x="119" y="119"/>
                  </a:cubicBezTo>
                  <a:cubicBezTo>
                    <a:pt x="120" y="118"/>
                    <a:pt x="121" y="117"/>
                    <a:pt x="121" y="115"/>
                  </a:cubicBezTo>
                  <a:cubicBezTo>
                    <a:pt x="120" y="113"/>
                    <a:pt x="118" y="112"/>
                    <a:pt x="116" y="111"/>
                  </a:cubicBezTo>
                  <a:cubicBezTo>
                    <a:pt x="115" y="110"/>
                    <a:pt x="112" y="109"/>
                    <a:pt x="110" y="108"/>
                  </a:cubicBezTo>
                  <a:cubicBezTo>
                    <a:pt x="109" y="108"/>
                    <a:pt x="108" y="106"/>
                    <a:pt x="108" y="104"/>
                  </a:cubicBezTo>
                  <a:cubicBezTo>
                    <a:pt x="108" y="103"/>
                    <a:pt x="109" y="101"/>
                    <a:pt x="109" y="101"/>
                  </a:cubicBezTo>
                  <a:cubicBezTo>
                    <a:pt x="110" y="101"/>
                    <a:pt x="111" y="100"/>
                    <a:pt x="111" y="99"/>
                  </a:cubicBezTo>
                  <a:cubicBezTo>
                    <a:pt x="111" y="98"/>
                    <a:pt x="110" y="97"/>
                    <a:pt x="110" y="96"/>
                  </a:cubicBezTo>
                  <a:cubicBezTo>
                    <a:pt x="110" y="94"/>
                    <a:pt x="110" y="92"/>
                    <a:pt x="110" y="92"/>
                  </a:cubicBezTo>
                  <a:cubicBezTo>
                    <a:pt x="110" y="91"/>
                    <a:pt x="109" y="90"/>
                    <a:pt x="108" y="90"/>
                  </a:cubicBezTo>
                  <a:cubicBezTo>
                    <a:pt x="107" y="90"/>
                    <a:pt x="104" y="90"/>
                    <a:pt x="103" y="90"/>
                  </a:cubicBezTo>
                  <a:cubicBezTo>
                    <a:pt x="100" y="90"/>
                    <a:pt x="97" y="90"/>
                    <a:pt x="96" y="90"/>
                  </a:cubicBezTo>
                  <a:cubicBezTo>
                    <a:pt x="95" y="89"/>
                    <a:pt x="95" y="89"/>
                    <a:pt x="96" y="88"/>
                  </a:cubicBezTo>
                  <a:cubicBezTo>
                    <a:pt x="97" y="87"/>
                    <a:pt x="98" y="84"/>
                    <a:pt x="98" y="83"/>
                  </a:cubicBezTo>
                  <a:cubicBezTo>
                    <a:pt x="98" y="82"/>
                    <a:pt x="96" y="80"/>
                    <a:pt x="95" y="79"/>
                  </a:cubicBezTo>
                  <a:cubicBezTo>
                    <a:pt x="95" y="79"/>
                    <a:pt x="92" y="78"/>
                    <a:pt x="91" y="78"/>
                  </a:cubicBezTo>
                  <a:cubicBezTo>
                    <a:pt x="89" y="77"/>
                    <a:pt x="87" y="76"/>
                    <a:pt x="86" y="75"/>
                  </a:cubicBezTo>
                  <a:cubicBezTo>
                    <a:pt x="85" y="75"/>
                    <a:pt x="83" y="74"/>
                    <a:pt x="83" y="72"/>
                  </a:cubicBezTo>
                  <a:cubicBezTo>
                    <a:pt x="82" y="70"/>
                    <a:pt x="82" y="69"/>
                    <a:pt x="83" y="69"/>
                  </a:cubicBezTo>
                  <a:cubicBezTo>
                    <a:pt x="84" y="69"/>
                    <a:pt x="85" y="68"/>
                    <a:pt x="87" y="68"/>
                  </a:cubicBezTo>
                  <a:cubicBezTo>
                    <a:pt x="88" y="68"/>
                    <a:pt x="91" y="67"/>
                    <a:pt x="92" y="66"/>
                  </a:cubicBezTo>
                  <a:cubicBezTo>
                    <a:pt x="93" y="65"/>
                    <a:pt x="93" y="64"/>
                    <a:pt x="93" y="64"/>
                  </a:cubicBezTo>
                  <a:cubicBezTo>
                    <a:pt x="93" y="64"/>
                    <a:pt x="93" y="63"/>
                    <a:pt x="93" y="62"/>
                  </a:cubicBezTo>
                  <a:cubicBezTo>
                    <a:pt x="92" y="61"/>
                    <a:pt x="90" y="60"/>
                    <a:pt x="89" y="60"/>
                  </a:cubicBezTo>
                  <a:cubicBezTo>
                    <a:pt x="87" y="59"/>
                    <a:pt x="85" y="58"/>
                    <a:pt x="85" y="57"/>
                  </a:cubicBezTo>
                  <a:cubicBezTo>
                    <a:pt x="84" y="57"/>
                    <a:pt x="83" y="57"/>
                    <a:pt x="82" y="56"/>
                  </a:cubicBezTo>
                  <a:cubicBezTo>
                    <a:pt x="81" y="56"/>
                    <a:pt x="79" y="55"/>
                    <a:pt x="79" y="54"/>
                  </a:cubicBezTo>
                  <a:cubicBezTo>
                    <a:pt x="79" y="53"/>
                    <a:pt x="77" y="53"/>
                    <a:pt x="76" y="52"/>
                  </a:cubicBezTo>
                  <a:cubicBezTo>
                    <a:pt x="75" y="51"/>
                    <a:pt x="75" y="50"/>
                    <a:pt x="75" y="49"/>
                  </a:cubicBezTo>
                  <a:cubicBezTo>
                    <a:pt x="75" y="48"/>
                    <a:pt x="73" y="48"/>
                    <a:pt x="72" y="48"/>
                  </a:cubicBezTo>
                  <a:cubicBezTo>
                    <a:pt x="70" y="49"/>
                    <a:pt x="67" y="49"/>
                    <a:pt x="66" y="49"/>
                  </a:cubicBezTo>
                  <a:cubicBezTo>
                    <a:pt x="64" y="49"/>
                    <a:pt x="61" y="48"/>
                    <a:pt x="59" y="47"/>
                  </a:cubicBezTo>
                  <a:cubicBezTo>
                    <a:pt x="58" y="47"/>
                    <a:pt x="57" y="45"/>
                    <a:pt x="55" y="43"/>
                  </a:cubicBezTo>
                  <a:cubicBezTo>
                    <a:pt x="54" y="41"/>
                    <a:pt x="51" y="39"/>
                    <a:pt x="50" y="39"/>
                  </a:cubicBezTo>
                  <a:cubicBezTo>
                    <a:pt x="49" y="38"/>
                    <a:pt x="46" y="36"/>
                    <a:pt x="44" y="36"/>
                  </a:cubicBezTo>
                  <a:cubicBezTo>
                    <a:pt x="42" y="35"/>
                    <a:pt x="40" y="32"/>
                    <a:pt x="40" y="31"/>
                  </a:cubicBezTo>
                  <a:cubicBezTo>
                    <a:pt x="39" y="31"/>
                    <a:pt x="37" y="28"/>
                    <a:pt x="36" y="27"/>
                  </a:cubicBezTo>
                  <a:cubicBezTo>
                    <a:pt x="35" y="27"/>
                    <a:pt x="33" y="25"/>
                    <a:pt x="33" y="24"/>
                  </a:cubicBezTo>
                  <a:cubicBezTo>
                    <a:pt x="33" y="24"/>
                    <a:pt x="32" y="22"/>
                    <a:pt x="32" y="20"/>
                  </a:cubicBezTo>
                  <a:cubicBezTo>
                    <a:pt x="32" y="18"/>
                    <a:pt x="31" y="16"/>
                    <a:pt x="30" y="16"/>
                  </a:cubicBezTo>
                  <a:cubicBezTo>
                    <a:pt x="30" y="15"/>
                    <a:pt x="28" y="13"/>
                    <a:pt x="28" y="11"/>
                  </a:cubicBezTo>
                  <a:cubicBezTo>
                    <a:pt x="28" y="11"/>
                    <a:pt x="25" y="9"/>
                    <a:pt x="23" y="9"/>
                  </a:cubicBezTo>
                  <a:cubicBezTo>
                    <a:pt x="21" y="9"/>
                    <a:pt x="19" y="8"/>
                    <a:pt x="19" y="8"/>
                  </a:cubicBezTo>
                  <a:cubicBezTo>
                    <a:pt x="19" y="7"/>
                    <a:pt x="17" y="6"/>
                    <a:pt x="15" y="6"/>
                  </a:cubicBezTo>
                  <a:cubicBezTo>
                    <a:pt x="14" y="5"/>
                    <a:pt x="12" y="3"/>
                    <a:pt x="12" y="3"/>
                  </a:cubicBezTo>
                  <a:cubicBezTo>
                    <a:pt x="11" y="3"/>
                    <a:pt x="8" y="1"/>
                    <a:pt x="5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1" y="3"/>
                    <a:pt x="3" y="7"/>
                    <a:pt x="4" y="10"/>
                  </a:cubicBezTo>
                  <a:cubicBezTo>
                    <a:pt x="5" y="12"/>
                    <a:pt x="7" y="16"/>
                    <a:pt x="9" y="20"/>
                  </a:cubicBezTo>
                  <a:cubicBezTo>
                    <a:pt x="10" y="22"/>
                    <a:pt x="13" y="27"/>
                    <a:pt x="14" y="30"/>
                  </a:cubicBezTo>
                  <a:cubicBezTo>
                    <a:pt x="15" y="32"/>
                    <a:pt x="17" y="35"/>
                    <a:pt x="17" y="37"/>
                  </a:cubicBezTo>
                  <a:cubicBezTo>
                    <a:pt x="18" y="40"/>
                    <a:pt x="18" y="41"/>
                    <a:pt x="19" y="42"/>
                  </a:cubicBezTo>
                  <a:cubicBezTo>
                    <a:pt x="19" y="43"/>
                    <a:pt x="20" y="45"/>
                    <a:pt x="21" y="45"/>
                  </a:cubicBezTo>
                  <a:cubicBezTo>
                    <a:pt x="23" y="47"/>
                    <a:pt x="25" y="49"/>
                    <a:pt x="25" y="50"/>
                  </a:cubicBezTo>
                  <a:cubicBezTo>
                    <a:pt x="26" y="50"/>
                    <a:pt x="27" y="51"/>
                    <a:pt x="27" y="52"/>
                  </a:cubicBezTo>
                  <a:cubicBezTo>
                    <a:pt x="27" y="52"/>
                    <a:pt x="29" y="54"/>
                    <a:pt x="31" y="55"/>
                  </a:cubicBezTo>
                  <a:cubicBezTo>
                    <a:pt x="33" y="58"/>
                    <a:pt x="34" y="60"/>
                    <a:pt x="35" y="61"/>
                  </a:cubicBezTo>
                  <a:cubicBezTo>
                    <a:pt x="36" y="62"/>
                    <a:pt x="36" y="63"/>
                    <a:pt x="37" y="63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1" y="70"/>
                    <a:pt x="42" y="72"/>
                    <a:pt x="42" y="73"/>
                  </a:cubicBezTo>
                  <a:cubicBezTo>
                    <a:pt x="43" y="75"/>
                    <a:pt x="44" y="76"/>
                    <a:pt x="44" y="77"/>
                  </a:cubicBezTo>
                  <a:cubicBezTo>
                    <a:pt x="45" y="77"/>
                    <a:pt x="47" y="80"/>
                    <a:pt x="48" y="84"/>
                  </a:cubicBezTo>
                  <a:cubicBezTo>
                    <a:pt x="50" y="87"/>
                    <a:pt x="52" y="91"/>
                    <a:pt x="53" y="94"/>
                  </a:cubicBezTo>
                  <a:cubicBezTo>
                    <a:pt x="54" y="95"/>
                    <a:pt x="55" y="99"/>
                    <a:pt x="55" y="101"/>
                  </a:cubicBezTo>
                  <a:cubicBezTo>
                    <a:pt x="55" y="104"/>
                    <a:pt x="56" y="108"/>
                    <a:pt x="58" y="111"/>
                  </a:cubicBezTo>
                  <a:cubicBezTo>
                    <a:pt x="59" y="115"/>
                    <a:pt x="61" y="120"/>
                    <a:pt x="62" y="122"/>
                  </a:cubicBezTo>
                  <a:cubicBezTo>
                    <a:pt x="64" y="125"/>
                    <a:pt x="66" y="128"/>
                    <a:pt x="66" y="130"/>
                  </a:cubicBezTo>
                  <a:cubicBezTo>
                    <a:pt x="66" y="132"/>
                    <a:pt x="67" y="134"/>
                    <a:pt x="68" y="135"/>
                  </a:cubicBezTo>
                  <a:cubicBezTo>
                    <a:pt x="68" y="137"/>
                    <a:pt x="69" y="139"/>
                    <a:pt x="70" y="141"/>
                  </a:cubicBezTo>
                  <a:cubicBezTo>
                    <a:pt x="70" y="142"/>
                    <a:pt x="70" y="145"/>
                    <a:pt x="71" y="147"/>
                  </a:cubicBezTo>
                  <a:cubicBezTo>
                    <a:pt x="71" y="147"/>
                    <a:pt x="72" y="148"/>
                    <a:pt x="73" y="147"/>
                  </a:cubicBezTo>
                  <a:cubicBezTo>
                    <a:pt x="73" y="147"/>
                    <a:pt x="75" y="147"/>
                    <a:pt x="76" y="147"/>
                  </a:cubicBezTo>
                  <a:cubicBezTo>
                    <a:pt x="76" y="148"/>
                    <a:pt x="77" y="149"/>
                    <a:pt x="76" y="150"/>
                  </a:cubicBezTo>
                  <a:cubicBezTo>
                    <a:pt x="76" y="150"/>
                    <a:pt x="75" y="151"/>
                    <a:pt x="74" y="152"/>
                  </a:cubicBezTo>
                  <a:cubicBezTo>
                    <a:pt x="74" y="153"/>
                    <a:pt x="74" y="155"/>
                    <a:pt x="75" y="156"/>
                  </a:cubicBezTo>
                  <a:cubicBezTo>
                    <a:pt x="75" y="158"/>
                    <a:pt x="76" y="158"/>
                    <a:pt x="77" y="158"/>
                  </a:cubicBezTo>
                  <a:cubicBezTo>
                    <a:pt x="77" y="157"/>
                    <a:pt x="79" y="157"/>
                    <a:pt x="81" y="158"/>
                  </a:cubicBezTo>
                  <a:cubicBezTo>
                    <a:pt x="83" y="159"/>
                    <a:pt x="83" y="161"/>
                    <a:pt x="81" y="162"/>
                  </a:cubicBezTo>
                  <a:cubicBezTo>
                    <a:pt x="80" y="162"/>
                    <a:pt x="78" y="164"/>
                    <a:pt x="78" y="165"/>
                  </a:cubicBezTo>
                  <a:cubicBezTo>
                    <a:pt x="78" y="166"/>
                    <a:pt x="78" y="166"/>
                    <a:pt x="80" y="166"/>
                  </a:cubicBezTo>
                  <a:cubicBezTo>
                    <a:pt x="82" y="166"/>
                    <a:pt x="84" y="166"/>
                    <a:pt x="85" y="167"/>
                  </a:cubicBezTo>
                  <a:cubicBezTo>
                    <a:pt x="86" y="167"/>
                    <a:pt x="86" y="170"/>
                    <a:pt x="87" y="172"/>
                  </a:cubicBezTo>
                  <a:cubicBezTo>
                    <a:pt x="87" y="174"/>
                    <a:pt x="87" y="177"/>
                    <a:pt x="87" y="178"/>
                  </a:cubicBezTo>
                  <a:cubicBezTo>
                    <a:pt x="87" y="179"/>
                    <a:pt x="87" y="181"/>
                    <a:pt x="87" y="182"/>
                  </a:cubicBezTo>
                  <a:cubicBezTo>
                    <a:pt x="87" y="184"/>
                    <a:pt x="87" y="185"/>
                    <a:pt x="88" y="186"/>
                  </a:cubicBezTo>
                  <a:cubicBezTo>
                    <a:pt x="89" y="187"/>
                    <a:pt x="89" y="188"/>
                    <a:pt x="88" y="188"/>
                  </a:cubicBezTo>
                  <a:cubicBezTo>
                    <a:pt x="86" y="189"/>
                    <a:pt x="85" y="188"/>
                    <a:pt x="84" y="187"/>
                  </a:cubicBezTo>
                  <a:cubicBezTo>
                    <a:pt x="83" y="187"/>
                    <a:pt x="83" y="185"/>
                    <a:pt x="83" y="184"/>
                  </a:cubicBezTo>
                  <a:cubicBezTo>
                    <a:pt x="84" y="182"/>
                    <a:pt x="84" y="179"/>
                    <a:pt x="83" y="179"/>
                  </a:cubicBezTo>
                  <a:cubicBezTo>
                    <a:pt x="83" y="177"/>
                    <a:pt x="82" y="175"/>
                    <a:pt x="82" y="173"/>
                  </a:cubicBezTo>
                  <a:cubicBezTo>
                    <a:pt x="82" y="173"/>
                    <a:pt x="81" y="172"/>
                    <a:pt x="80" y="172"/>
                  </a:cubicBezTo>
                  <a:cubicBezTo>
                    <a:pt x="79" y="172"/>
                    <a:pt x="79" y="173"/>
                    <a:pt x="78" y="174"/>
                  </a:cubicBezTo>
                  <a:cubicBezTo>
                    <a:pt x="78" y="176"/>
                    <a:pt x="78" y="179"/>
                    <a:pt x="78" y="181"/>
                  </a:cubicBezTo>
                  <a:cubicBezTo>
                    <a:pt x="78" y="183"/>
                    <a:pt x="78" y="187"/>
                    <a:pt x="79" y="190"/>
                  </a:cubicBezTo>
                  <a:cubicBezTo>
                    <a:pt x="80" y="192"/>
                    <a:pt x="81" y="195"/>
                    <a:pt x="81" y="197"/>
                  </a:cubicBezTo>
                  <a:cubicBezTo>
                    <a:pt x="82" y="199"/>
                    <a:pt x="83" y="201"/>
                    <a:pt x="84" y="203"/>
                  </a:cubicBezTo>
                  <a:cubicBezTo>
                    <a:pt x="84" y="205"/>
                    <a:pt x="86" y="206"/>
                    <a:pt x="88" y="206"/>
                  </a:cubicBezTo>
                  <a:cubicBezTo>
                    <a:pt x="89" y="207"/>
                    <a:pt x="90" y="208"/>
                    <a:pt x="89" y="209"/>
                  </a:cubicBezTo>
                  <a:cubicBezTo>
                    <a:pt x="88" y="211"/>
                    <a:pt x="88" y="213"/>
                    <a:pt x="90" y="215"/>
                  </a:cubicBezTo>
                  <a:cubicBezTo>
                    <a:pt x="91" y="216"/>
                    <a:pt x="92" y="218"/>
                    <a:pt x="95" y="218"/>
                  </a:cubicBezTo>
                  <a:cubicBezTo>
                    <a:pt x="97" y="218"/>
                    <a:pt x="97" y="220"/>
                    <a:pt x="95" y="221"/>
                  </a:cubicBezTo>
                  <a:cubicBezTo>
                    <a:pt x="93" y="221"/>
                    <a:pt x="93" y="224"/>
                    <a:pt x="94" y="226"/>
                  </a:cubicBezTo>
                  <a:cubicBezTo>
                    <a:pt x="95" y="228"/>
                    <a:pt x="97" y="230"/>
                    <a:pt x="98" y="231"/>
                  </a:cubicBezTo>
                  <a:cubicBezTo>
                    <a:pt x="99" y="231"/>
                    <a:pt x="102" y="233"/>
                    <a:pt x="103" y="236"/>
                  </a:cubicBezTo>
                  <a:cubicBezTo>
                    <a:pt x="105" y="238"/>
                    <a:pt x="108" y="241"/>
                    <a:pt x="110" y="244"/>
                  </a:cubicBezTo>
                  <a:cubicBezTo>
                    <a:pt x="111" y="246"/>
                    <a:pt x="114" y="250"/>
                    <a:pt x="115" y="251"/>
                  </a:cubicBezTo>
                  <a:cubicBezTo>
                    <a:pt x="117" y="254"/>
                    <a:pt x="120" y="256"/>
                    <a:pt x="121" y="258"/>
                  </a:cubicBezTo>
                  <a:cubicBezTo>
                    <a:pt x="123" y="259"/>
                    <a:pt x="124" y="260"/>
                    <a:pt x="126" y="261"/>
                  </a:cubicBezTo>
                  <a:cubicBezTo>
                    <a:pt x="126" y="261"/>
                    <a:pt x="127" y="260"/>
                    <a:pt x="128" y="259"/>
                  </a:cubicBezTo>
                  <a:cubicBezTo>
                    <a:pt x="129" y="258"/>
                    <a:pt x="130" y="255"/>
                    <a:pt x="132" y="253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74" name="Freeform 21">
              <a:extLst>
                <a:ext uri="{FF2B5EF4-FFF2-40B4-BE49-F238E27FC236}">
                  <a16:creationId xmlns:a16="http://schemas.microsoft.com/office/drawing/2014/main" id="{24D85DAE-89E1-4584-A852-D01D13E5F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0291" y="2579245"/>
              <a:ext cx="824888" cy="646597"/>
            </a:xfrm>
            <a:custGeom>
              <a:avLst/>
              <a:gdLst/>
              <a:ahLst/>
              <a:cxnLst>
                <a:cxn ang="0">
                  <a:pos x="432" y="129"/>
                </a:cxn>
                <a:cxn ang="0">
                  <a:pos x="429" y="108"/>
                </a:cxn>
                <a:cxn ang="0">
                  <a:pos x="435" y="87"/>
                </a:cxn>
                <a:cxn ang="0">
                  <a:pos x="430" y="61"/>
                </a:cxn>
                <a:cxn ang="0">
                  <a:pos x="430" y="41"/>
                </a:cxn>
                <a:cxn ang="0">
                  <a:pos x="397" y="33"/>
                </a:cxn>
                <a:cxn ang="0">
                  <a:pos x="360" y="29"/>
                </a:cxn>
                <a:cxn ang="0">
                  <a:pos x="319" y="32"/>
                </a:cxn>
                <a:cxn ang="0">
                  <a:pos x="272" y="40"/>
                </a:cxn>
                <a:cxn ang="0">
                  <a:pos x="256" y="24"/>
                </a:cxn>
                <a:cxn ang="0">
                  <a:pos x="225" y="45"/>
                </a:cxn>
                <a:cxn ang="0">
                  <a:pos x="195" y="55"/>
                </a:cxn>
                <a:cxn ang="0">
                  <a:pos x="159" y="42"/>
                </a:cxn>
                <a:cxn ang="0">
                  <a:pos x="122" y="28"/>
                </a:cxn>
                <a:cxn ang="0">
                  <a:pos x="96" y="8"/>
                </a:cxn>
                <a:cxn ang="0">
                  <a:pos x="71" y="18"/>
                </a:cxn>
                <a:cxn ang="0">
                  <a:pos x="90" y="29"/>
                </a:cxn>
                <a:cxn ang="0">
                  <a:pos x="72" y="45"/>
                </a:cxn>
                <a:cxn ang="0">
                  <a:pos x="74" y="68"/>
                </a:cxn>
                <a:cxn ang="0">
                  <a:pos x="49" y="77"/>
                </a:cxn>
                <a:cxn ang="0">
                  <a:pos x="39" y="103"/>
                </a:cxn>
                <a:cxn ang="0">
                  <a:pos x="9" y="108"/>
                </a:cxn>
                <a:cxn ang="0">
                  <a:pos x="0" y="127"/>
                </a:cxn>
                <a:cxn ang="0">
                  <a:pos x="7" y="140"/>
                </a:cxn>
                <a:cxn ang="0">
                  <a:pos x="14" y="153"/>
                </a:cxn>
                <a:cxn ang="0">
                  <a:pos x="4" y="160"/>
                </a:cxn>
                <a:cxn ang="0">
                  <a:pos x="16" y="170"/>
                </a:cxn>
                <a:cxn ang="0">
                  <a:pos x="12" y="182"/>
                </a:cxn>
                <a:cxn ang="0">
                  <a:pos x="11" y="197"/>
                </a:cxn>
                <a:cxn ang="0">
                  <a:pos x="16" y="209"/>
                </a:cxn>
                <a:cxn ang="0">
                  <a:pos x="12" y="227"/>
                </a:cxn>
                <a:cxn ang="0">
                  <a:pos x="20" y="249"/>
                </a:cxn>
                <a:cxn ang="0">
                  <a:pos x="23" y="279"/>
                </a:cxn>
                <a:cxn ang="0">
                  <a:pos x="26" y="311"/>
                </a:cxn>
                <a:cxn ang="0">
                  <a:pos x="35" y="339"/>
                </a:cxn>
                <a:cxn ang="0">
                  <a:pos x="56" y="354"/>
                </a:cxn>
                <a:cxn ang="0">
                  <a:pos x="77" y="350"/>
                </a:cxn>
                <a:cxn ang="0">
                  <a:pos x="92" y="325"/>
                </a:cxn>
                <a:cxn ang="0">
                  <a:pos x="97" y="304"/>
                </a:cxn>
                <a:cxn ang="0">
                  <a:pos x="124" y="284"/>
                </a:cxn>
                <a:cxn ang="0">
                  <a:pos x="154" y="284"/>
                </a:cxn>
                <a:cxn ang="0">
                  <a:pos x="158" y="258"/>
                </a:cxn>
                <a:cxn ang="0">
                  <a:pos x="193" y="262"/>
                </a:cxn>
                <a:cxn ang="0">
                  <a:pos x="210" y="244"/>
                </a:cxn>
                <a:cxn ang="0">
                  <a:pos x="230" y="234"/>
                </a:cxn>
                <a:cxn ang="0">
                  <a:pos x="250" y="209"/>
                </a:cxn>
                <a:cxn ang="0">
                  <a:pos x="267" y="211"/>
                </a:cxn>
                <a:cxn ang="0">
                  <a:pos x="283" y="187"/>
                </a:cxn>
                <a:cxn ang="0">
                  <a:pos x="289" y="160"/>
                </a:cxn>
                <a:cxn ang="0">
                  <a:pos x="311" y="145"/>
                </a:cxn>
                <a:cxn ang="0">
                  <a:pos x="337" y="132"/>
                </a:cxn>
                <a:cxn ang="0">
                  <a:pos x="366" y="141"/>
                </a:cxn>
                <a:cxn ang="0">
                  <a:pos x="396" y="142"/>
                </a:cxn>
                <a:cxn ang="0">
                  <a:pos x="399" y="171"/>
                </a:cxn>
                <a:cxn ang="0">
                  <a:pos x="423" y="187"/>
                </a:cxn>
                <a:cxn ang="0">
                  <a:pos x="433" y="154"/>
                </a:cxn>
                <a:cxn ang="0">
                  <a:pos x="454" y="145"/>
                </a:cxn>
              </a:cxnLst>
              <a:rect l="0" t="0" r="r" b="b"/>
              <a:pathLst>
                <a:path w="455" h="357">
                  <a:moveTo>
                    <a:pt x="454" y="145"/>
                  </a:moveTo>
                  <a:cubicBezTo>
                    <a:pt x="453" y="144"/>
                    <a:pt x="450" y="142"/>
                    <a:pt x="448" y="141"/>
                  </a:cubicBezTo>
                  <a:cubicBezTo>
                    <a:pt x="446" y="139"/>
                    <a:pt x="443" y="138"/>
                    <a:pt x="442" y="137"/>
                  </a:cubicBezTo>
                  <a:cubicBezTo>
                    <a:pt x="441" y="135"/>
                    <a:pt x="440" y="135"/>
                    <a:pt x="438" y="135"/>
                  </a:cubicBezTo>
                  <a:cubicBezTo>
                    <a:pt x="438" y="134"/>
                    <a:pt x="437" y="133"/>
                    <a:pt x="436" y="131"/>
                  </a:cubicBezTo>
                  <a:cubicBezTo>
                    <a:pt x="435" y="130"/>
                    <a:pt x="434" y="129"/>
                    <a:pt x="432" y="129"/>
                  </a:cubicBezTo>
                  <a:cubicBezTo>
                    <a:pt x="431" y="128"/>
                    <a:pt x="430" y="126"/>
                    <a:pt x="429" y="126"/>
                  </a:cubicBezTo>
                  <a:cubicBezTo>
                    <a:pt x="429" y="124"/>
                    <a:pt x="430" y="122"/>
                    <a:pt x="432" y="122"/>
                  </a:cubicBezTo>
                  <a:cubicBezTo>
                    <a:pt x="434" y="122"/>
                    <a:pt x="435" y="120"/>
                    <a:pt x="435" y="120"/>
                  </a:cubicBezTo>
                  <a:cubicBezTo>
                    <a:pt x="435" y="119"/>
                    <a:pt x="435" y="116"/>
                    <a:pt x="435" y="115"/>
                  </a:cubicBezTo>
                  <a:cubicBezTo>
                    <a:pt x="435" y="114"/>
                    <a:pt x="434" y="112"/>
                    <a:pt x="433" y="111"/>
                  </a:cubicBezTo>
                  <a:cubicBezTo>
                    <a:pt x="431" y="110"/>
                    <a:pt x="430" y="109"/>
                    <a:pt x="429" y="108"/>
                  </a:cubicBezTo>
                  <a:cubicBezTo>
                    <a:pt x="429" y="107"/>
                    <a:pt x="429" y="105"/>
                    <a:pt x="431" y="104"/>
                  </a:cubicBezTo>
                  <a:cubicBezTo>
                    <a:pt x="432" y="104"/>
                    <a:pt x="434" y="103"/>
                    <a:pt x="435" y="103"/>
                  </a:cubicBezTo>
                  <a:cubicBezTo>
                    <a:pt x="435" y="102"/>
                    <a:pt x="437" y="101"/>
                    <a:pt x="438" y="99"/>
                  </a:cubicBezTo>
                  <a:cubicBezTo>
                    <a:pt x="439" y="98"/>
                    <a:pt x="440" y="97"/>
                    <a:pt x="440" y="95"/>
                  </a:cubicBezTo>
                  <a:cubicBezTo>
                    <a:pt x="440" y="93"/>
                    <a:pt x="439" y="92"/>
                    <a:pt x="438" y="90"/>
                  </a:cubicBezTo>
                  <a:cubicBezTo>
                    <a:pt x="438" y="88"/>
                    <a:pt x="436" y="87"/>
                    <a:pt x="435" y="87"/>
                  </a:cubicBezTo>
                  <a:cubicBezTo>
                    <a:pt x="434" y="87"/>
                    <a:pt x="434" y="86"/>
                    <a:pt x="435" y="85"/>
                  </a:cubicBezTo>
                  <a:cubicBezTo>
                    <a:pt x="436" y="84"/>
                    <a:pt x="437" y="81"/>
                    <a:pt x="437" y="80"/>
                  </a:cubicBezTo>
                  <a:cubicBezTo>
                    <a:pt x="437" y="78"/>
                    <a:pt x="437" y="76"/>
                    <a:pt x="436" y="74"/>
                  </a:cubicBezTo>
                  <a:cubicBezTo>
                    <a:pt x="435" y="71"/>
                    <a:pt x="434" y="70"/>
                    <a:pt x="434" y="69"/>
                  </a:cubicBezTo>
                  <a:cubicBezTo>
                    <a:pt x="433" y="68"/>
                    <a:pt x="432" y="66"/>
                    <a:pt x="431" y="65"/>
                  </a:cubicBezTo>
                  <a:cubicBezTo>
                    <a:pt x="431" y="64"/>
                    <a:pt x="430" y="61"/>
                    <a:pt x="430" y="61"/>
                  </a:cubicBezTo>
                  <a:cubicBezTo>
                    <a:pt x="429" y="59"/>
                    <a:pt x="430" y="57"/>
                    <a:pt x="430" y="56"/>
                  </a:cubicBezTo>
                  <a:cubicBezTo>
                    <a:pt x="430" y="55"/>
                    <a:pt x="433" y="54"/>
                    <a:pt x="435" y="52"/>
                  </a:cubicBezTo>
                  <a:cubicBezTo>
                    <a:pt x="438" y="51"/>
                    <a:pt x="440" y="49"/>
                    <a:pt x="440" y="48"/>
                  </a:cubicBezTo>
                  <a:cubicBezTo>
                    <a:pt x="441" y="48"/>
                    <a:pt x="442" y="48"/>
                    <a:pt x="441" y="46"/>
                  </a:cubicBezTo>
                  <a:cubicBezTo>
                    <a:pt x="441" y="45"/>
                    <a:pt x="438" y="43"/>
                    <a:pt x="437" y="43"/>
                  </a:cubicBezTo>
                  <a:cubicBezTo>
                    <a:pt x="435" y="43"/>
                    <a:pt x="432" y="42"/>
                    <a:pt x="430" y="41"/>
                  </a:cubicBezTo>
                  <a:cubicBezTo>
                    <a:pt x="428" y="41"/>
                    <a:pt x="428" y="40"/>
                    <a:pt x="427" y="39"/>
                  </a:cubicBezTo>
                  <a:cubicBezTo>
                    <a:pt x="427" y="37"/>
                    <a:pt x="425" y="35"/>
                    <a:pt x="424" y="35"/>
                  </a:cubicBezTo>
                  <a:cubicBezTo>
                    <a:pt x="422" y="33"/>
                    <a:pt x="420" y="32"/>
                    <a:pt x="419" y="31"/>
                  </a:cubicBezTo>
                  <a:cubicBezTo>
                    <a:pt x="417" y="30"/>
                    <a:pt x="413" y="30"/>
                    <a:pt x="411" y="31"/>
                  </a:cubicBezTo>
                  <a:cubicBezTo>
                    <a:pt x="410" y="31"/>
                    <a:pt x="406" y="32"/>
                    <a:pt x="403" y="32"/>
                  </a:cubicBezTo>
                  <a:cubicBezTo>
                    <a:pt x="402" y="33"/>
                    <a:pt x="398" y="33"/>
                    <a:pt x="397" y="33"/>
                  </a:cubicBezTo>
                  <a:cubicBezTo>
                    <a:pt x="396" y="32"/>
                    <a:pt x="394" y="31"/>
                    <a:pt x="392" y="31"/>
                  </a:cubicBezTo>
                  <a:cubicBezTo>
                    <a:pt x="390" y="31"/>
                    <a:pt x="387" y="32"/>
                    <a:pt x="386" y="33"/>
                  </a:cubicBezTo>
                  <a:cubicBezTo>
                    <a:pt x="384" y="34"/>
                    <a:pt x="381" y="33"/>
                    <a:pt x="379" y="31"/>
                  </a:cubicBezTo>
                  <a:cubicBezTo>
                    <a:pt x="378" y="29"/>
                    <a:pt x="376" y="27"/>
                    <a:pt x="375" y="26"/>
                  </a:cubicBezTo>
                  <a:cubicBezTo>
                    <a:pt x="373" y="27"/>
                    <a:pt x="370" y="27"/>
                    <a:pt x="368" y="27"/>
                  </a:cubicBezTo>
                  <a:cubicBezTo>
                    <a:pt x="367" y="28"/>
                    <a:pt x="363" y="28"/>
                    <a:pt x="360" y="29"/>
                  </a:cubicBezTo>
                  <a:cubicBezTo>
                    <a:pt x="358" y="30"/>
                    <a:pt x="354" y="31"/>
                    <a:pt x="352" y="31"/>
                  </a:cubicBezTo>
                  <a:cubicBezTo>
                    <a:pt x="350" y="31"/>
                    <a:pt x="348" y="32"/>
                    <a:pt x="348" y="33"/>
                  </a:cubicBezTo>
                  <a:cubicBezTo>
                    <a:pt x="348" y="34"/>
                    <a:pt x="346" y="36"/>
                    <a:pt x="345" y="36"/>
                  </a:cubicBezTo>
                  <a:cubicBezTo>
                    <a:pt x="344" y="37"/>
                    <a:pt x="340" y="37"/>
                    <a:pt x="336" y="37"/>
                  </a:cubicBezTo>
                  <a:cubicBezTo>
                    <a:pt x="334" y="38"/>
                    <a:pt x="329" y="37"/>
                    <a:pt x="327" y="36"/>
                  </a:cubicBezTo>
                  <a:cubicBezTo>
                    <a:pt x="325" y="35"/>
                    <a:pt x="321" y="34"/>
                    <a:pt x="319" y="32"/>
                  </a:cubicBezTo>
                  <a:cubicBezTo>
                    <a:pt x="318" y="30"/>
                    <a:pt x="313" y="31"/>
                    <a:pt x="311" y="32"/>
                  </a:cubicBezTo>
                  <a:cubicBezTo>
                    <a:pt x="309" y="33"/>
                    <a:pt x="305" y="36"/>
                    <a:pt x="303" y="38"/>
                  </a:cubicBezTo>
                  <a:cubicBezTo>
                    <a:pt x="302" y="38"/>
                    <a:pt x="298" y="40"/>
                    <a:pt x="295" y="41"/>
                  </a:cubicBezTo>
                  <a:cubicBezTo>
                    <a:pt x="293" y="41"/>
                    <a:pt x="289" y="41"/>
                    <a:pt x="287" y="41"/>
                  </a:cubicBezTo>
                  <a:cubicBezTo>
                    <a:pt x="286" y="41"/>
                    <a:pt x="282" y="41"/>
                    <a:pt x="279" y="42"/>
                  </a:cubicBezTo>
                  <a:cubicBezTo>
                    <a:pt x="277" y="42"/>
                    <a:pt x="274" y="42"/>
                    <a:pt x="272" y="40"/>
                  </a:cubicBezTo>
                  <a:cubicBezTo>
                    <a:pt x="270" y="39"/>
                    <a:pt x="269" y="38"/>
                    <a:pt x="270" y="37"/>
                  </a:cubicBezTo>
                  <a:cubicBezTo>
                    <a:pt x="271" y="36"/>
                    <a:pt x="273" y="33"/>
                    <a:pt x="273" y="32"/>
                  </a:cubicBezTo>
                  <a:cubicBezTo>
                    <a:pt x="273" y="30"/>
                    <a:pt x="272" y="27"/>
                    <a:pt x="272" y="26"/>
                  </a:cubicBezTo>
                  <a:cubicBezTo>
                    <a:pt x="272" y="25"/>
                    <a:pt x="270" y="23"/>
                    <a:pt x="268" y="22"/>
                  </a:cubicBezTo>
                  <a:cubicBezTo>
                    <a:pt x="267" y="22"/>
                    <a:pt x="264" y="22"/>
                    <a:pt x="262" y="23"/>
                  </a:cubicBezTo>
                  <a:cubicBezTo>
                    <a:pt x="260" y="23"/>
                    <a:pt x="258" y="24"/>
                    <a:pt x="256" y="24"/>
                  </a:cubicBezTo>
                  <a:cubicBezTo>
                    <a:pt x="254" y="24"/>
                    <a:pt x="250" y="25"/>
                    <a:pt x="248" y="26"/>
                  </a:cubicBezTo>
                  <a:cubicBezTo>
                    <a:pt x="245" y="27"/>
                    <a:pt x="240" y="29"/>
                    <a:pt x="237" y="30"/>
                  </a:cubicBezTo>
                  <a:cubicBezTo>
                    <a:pt x="234" y="30"/>
                    <a:pt x="232" y="32"/>
                    <a:pt x="232" y="33"/>
                  </a:cubicBezTo>
                  <a:cubicBezTo>
                    <a:pt x="231" y="34"/>
                    <a:pt x="231" y="37"/>
                    <a:pt x="230" y="39"/>
                  </a:cubicBezTo>
                  <a:cubicBezTo>
                    <a:pt x="229" y="40"/>
                    <a:pt x="227" y="42"/>
                    <a:pt x="227" y="42"/>
                  </a:cubicBezTo>
                  <a:cubicBezTo>
                    <a:pt x="226" y="42"/>
                    <a:pt x="225" y="43"/>
                    <a:pt x="225" y="45"/>
                  </a:cubicBezTo>
                  <a:cubicBezTo>
                    <a:pt x="225" y="46"/>
                    <a:pt x="225" y="49"/>
                    <a:pt x="224" y="50"/>
                  </a:cubicBezTo>
                  <a:cubicBezTo>
                    <a:pt x="224" y="52"/>
                    <a:pt x="222" y="53"/>
                    <a:pt x="220" y="52"/>
                  </a:cubicBezTo>
                  <a:cubicBezTo>
                    <a:pt x="219" y="52"/>
                    <a:pt x="215" y="53"/>
                    <a:pt x="211" y="56"/>
                  </a:cubicBezTo>
                  <a:cubicBezTo>
                    <a:pt x="209" y="58"/>
                    <a:pt x="205" y="59"/>
                    <a:pt x="203" y="59"/>
                  </a:cubicBezTo>
                  <a:cubicBezTo>
                    <a:pt x="203" y="59"/>
                    <a:pt x="200" y="58"/>
                    <a:pt x="199" y="58"/>
                  </a:cubicBezTo>
                  <a:cubicBezTo>
                    <a:pt x="197" y="57"/>
                    <a:pt x="195" y="55"/>
                    <a:pt x="195" y="55"/>
                  </a:cubicBezTo>
                  <a:cubicBezTo>
                    <a:pt x="195" y="54"/>
                    <a:pt x="195" y="51"/>
                    <a:pt x="195" y="50"/>
                  </a:cubicBezTo>
                  <a:cubicBezTo>
                    <a:pt x="195" y="49"/>
                    <a:pt x="193" y="45"/>
                    <a:pt x="193" y="44"/>
                  </a:cubicBezTo>
                  <a:cubicBezTo>
                    <a:pt x="192" y="42"/>
                    <a:pt x="189" y="41"/>
                    <a:pt x="187" y="41"/>
                  </a:cubicBezTo>
                  <a:cubicBezTo>
                    <a:pt x="185" y="41"/>
                    <a:pt x="181" y="41"/>
                    <a:pt x="179" y="41"/>
                  </a:cubicBezTo>
                  <a:cubicBezTo>
                    <a:pt x="176" y="42"/>
                    <a:pt x="172" y="42"/>
                    <a:pt x="169" y="42"/>
                  </a:cubicBezTo>
                  <a:cubicBezTo>
                    <a:pt x="167" y="42"/>
                    <a:pt x="161" y="42"/>
                    <a:pt x="159" y="42"/>
                  </a:cubicBezTo>
                  <a:cubicBezTo>
                    <a:pt x="155" y="42"/>
                    <a:pt x="152" y="41"/>
                    <a:pt x="151" y="40"/>
                  </a:cubicBezTo>
                  <a:cubicBezTo>
                    <a:pt x="151" y="41"/>
                    <a:pt x="149" y="40"/>
                    <a:pt x="146" y="40"/>
                  </a:cubicBezTo>
                  <a:cubicBezTo>
                    <a:pt x="144" y="40"/>
                    <a:pt x="142" y="38"/>
                    <a:pt x="140" y="36"/>
                  </a:cubicBezTo>
                  <a:cubicBezTo>
                    <a:pt x="138" y="34"/>
                    <a:pt x="135" y="32"/>
                    <a:pt x="134" y="31"/>
                  </a:cubicBezTo>
                  <a:cubicBezTo>
                    <a:pt x="133" y="29"/>
                    <a:pt x="130" y="28"/>
                    <a:pt x="128" y="28"/>
                  </a:cubicBezTo>
                  <a:cubicBezTo>
                    <a:pt x="127" y="28"/>
                    <a:pt x="124" y="29"/>
                    <a:pt x="122" y="28"/>
                  </a:cubicBezTo>
                  <a:cubicBezTo>
                    <a:pt x="119" y="27"/>
                    <a:pt x="116" y="25"/>
                    <a:pt x="113" y="24"/>
                  </a:cubicBezTo>
                  <a:cubicBezTo>
                    <a:pt x="110" y="22"/>
                    <a:pt x="107" y="20"/>
                    <a:pt x="107" y="19"/>
                  </a:cubicBezTo>
                  <a:cubicBezTo>
                    <a:pt x="107" y="18"/>
                    <a:pt x="107" y="15"/>
                    <a:pt x="107" y="12"/>
                  </a:cubicBezTo>
                  <a:cubicBezTo>
                    <a:pt x="106" y="10"/>
                    <a:pt x="106" y="7"/>
                    <a:pt x="105" y="7"/>
                  </a:cubicBezTo>
                  <a:cubicBezTo>
                    <a:pt x="104" y="6"/>
                    <a:pt x="101" y="7"/>
                    <a:pt x="99" y="8"/>
                  </a:cubicBezTo>
                  <a:cubicBezTo>
                    <a:pt x="98" y="9"/>
                    <a:pt x="96" y="9"/>
                    <a:pt x="96" y="8"/>
                  </a:cubicBezTo>
                  <a:cubicBezTo>
                    <a:pt x="95" y="7"/>
                    <a:pt x="93" y="5"/>
                    <a:pt x="92" y="3"/>
                  </a:cubicBezTo>
                  <a:cubicBezTo>
                    <a:pt x="90" y="1"/>
                    <a:pt x="89" y="0"/>
                    <a:pt x="89" y="0"/>
                  </a:cubicBezTo>
                  <a:cubicBezTo>
                    <a:pt x="89" y="0"/>
                    <a:pt x="87" y="2"/>
                    <a:pt x="85" y="6"/>
                  </a:cubicBezTo>
                  <a:cubicBezTo>
                    <a:pt x="82" y="8"/>
                    <a:pt x="78" y="12"/>
                    <a:pt x="76" y="12"/>
                  </a:cubicBezTo>
                  <a:cubicBezTo>
                    <a:pt x="74" y="13"/>
                    <a:pt x="72" y="13"/>
                    <a:pt x="72" y="14"/>
                  </a:cubicBezTo>
                  <a:cubicBezTo>
                    <a:pt x="71" y="14"/>
                    <a:pt x="70" y="16"/>
                    <a:pt x="71" y="18"/>
                  </a:cubicBezTo>
                  <a:cubicBezTo>
                    <a:pt x="71" y="20"/>
                    <a:pt x="71" y="22"/>
                    <a:pt x="72" y="24"/>
                  </a:cubicBezTo>
                  <a:cubicBezTo>
                    <a:pt x="72" y="25"/>
                    <a:pt x="71" y="26"/>
                    <a:pt x="70" y="26"/>
                  </a:cubicBezTo>
                  <a:cubicBezTo>
                    <a:pt x="69" y="25"/>
                    <a:pt x="68" y="27"/>
                    <a:pt x="69" y="28"/>
                  </a:cubicBezTo>
                  <a:cubicBezTo>
                    <a:pt x="70" y="30"/>
                    <a:pt x="72" y="31"/>
                    <a:pt x="74" y="31"/>
                  </a:cubicBezTo>
                  <a:cubicBezTo>
                    <a:pt x="77" y="31"/>
                    <a:pt x="80" y="30"/>
                    <a:pt x="82" y="30"/>
                  </a:cubicBezTo>
                  <a:cubicBezTo>
                    <a:pt x="83" y="29"/>
                    <a:pt x="87" y="29"/>
                    <a:pt x="90" y="29"/>
                  </a:cubicBezTo>
                  <a:cubicBezTo>
                    <a:pt x="91" y="28"/>
                    <a:pt x="94" y="29"/>
                    <a:pt x="94" y="31"/>
                  </a:cubicBezTo>
                  <a:cubicBezTo>
                    <a:pt x="94" y="33"/>
                    <a:pt x="92" y="34"/>
                    <a:pt x="91" y="34"/>
                  </a:cubicBezTo>
                  <a:cubicBezTo>
                    <a:pt x="88" y="34"/>
                    <a:pt x="85" y="35"/>
                    <a:pt x="84" y="35"/>
                  </a:cubicBezTo>
                  <a:cubicBezTo>
                    <a:pt x="83" y="35"/>
                    <a:pt x="81" y="36"/>
                    <a:pt x="79" y="36"/>
                  </a:cubicBezTo>
                  <a:cubicBezTo>
                    <a:pt x="77" y="38"/>
                    <a:pt x="75" y="40"/>
                    <a:pt x="75" y="42"/>
                  </a:cubicBezTo>
                  <a:cubicBezTo>
                    <a:pt x="74" y="42"/>
                    <a:pt x="73" y="44"/>
                    <a:pt x="72" y="45"/>
                  </a:cubicBezTo>
                  <a:cubicBezTo>
                    <a:pt x="71" y="45"/>
                    <a:pt x="69" y="47"/>
                    <a:pt x="67" y="47"/>
                  </a:cubicBezTo>
                  <a:cubicBezTo>
                    <a:pt x="67" y="48"/>
                    <a:pt x="63" y="49"/>
                    <a:pt x="61" y="49"/>
                  </a:cubicBezTo>
                  <a:cubicBezTo>
                    <a:pt x="59" y="50"/>
                    <a:pt x="58" y="50"/>
                    <a:pt x="59" y="51"/>
                  </a:cubicBezTo>
                  <a:cubicBezTo>
                    <a:pt x="61" y="53"/>
                    <a:pt x="64" y="55"/>
                    <a:pt x="66" y="57"/>
                  </a:cubicBezTo>
                  <a:cubicBezTo>
                    <a:pt x="68" y="59"/>
                    <a:pt x="70" y="61"/>
                    <a:pt x="71" y="63"/>
                  </a:cubicBezTo>
                  <a:cubicBezTo>
                    <a:pt x="73" y="64"/>
                    <a:pt x="74" y="66"/>
                    <a:pt x="74" y="68"/>
                  </a:cubicBezTo>
                  <a:cubicBezTo>
                    <a:pt x="75" y="69"/>
                    <a:pt x="74" y="71"/>
                    <a:pt x="73" y="73"/>
                  </a:cubicBezTo>
                  <a:cubicBezTo>
                    <a:pt x="71" y="74"/>
                    <a:pt x="70" y="75"/>
                    <a:pt x="69" y="77"/>
                  </a:cubicBezTo>
                  <a:cubicBezTo>
                    <a:pt x="68" y="79"/>
                    <a:pt x="65" y="81"/>
                    <a:pt x="63" y="82"/>
                  </a:cubicBezTo>
                  <a:cubicBezTo>
                    <a:pt x="61" y="82"/>
                    <a:pt x="58" y="83"/>
                    <a:pt x="56" y="83"/>
                  </a:cubicBezTo>
                  <a:cubicBezTo>
                    <a:pt x="55" y="82"/>
                    <a:pt x="53" y="80"/>
                    <a:pt x="52" y="79"/>
                  </a:cubicBezTo>
                  <a:cubicBezTo>
                    <a:pt x="52" y="78"/>
                    <a:pt x="50" y="77"/>
                    <a:pt x="49" y="77"/>
                  </a:cubicBezTo>
                  <a:cubicBezTo>
                    <a:pt x="48" y="76"/>
                    <a:pt x="47" y="77"/>
                    <a:pt x="46" y="78"/>
                  </a:cubicBezTo>
                  <a:cubicBezTo>
                    <a:pt x="46" y="79"/>
                    <a:pt x="46" y="81"/>
                    <a:pt x="47" y="83"/>
                  </a:cubicBezTo>
                  <a:cubicBezTo>
                    <a:pt x="47" y="84"/>
                    <a:pt x="46" y="87"/>
                    <a:pt x="45" y="89"/>
                  </a:cubicBezTo>
                  <a:cubicBezTo>
                    <a:pt x="43" y="90"/>
                    <a:pt x="42" y="93"/>
                    <a:pt x="42" y="96"/>
                  </a:cubicBezTo>
                  <a:cubicBezTo>
                    <a:pt x="42" y="98"/>
                    <a:pt x="41" y="101"/>
                    <a:pt x="40" y="102"/>
                  </a:cubicBezTo>
                  <a:cubicBezTo>
                    <a:pt x="39" y="102"/>
                    <a:pt x="39" y="103"/>
                    <a:pt x="39" y="103"/>
                  </a:cubicBezTo>
                  <a:cubicBezTo>
                    <a:pt x="39" y="103"/>
                    <a:pt x="38" y="104"/>
                    <a:pt x="36" y="105"/>
                  </a:cubicBezTo>
                  <a:cubicBezTo>
                    <a:pt x="34" y="106"/>
                    <a:pt x="31" y="108"/>
                    <a:pt x="31" y="109"/>
                  </a:cubicBezTo>
                  <a:cubicBezTo>
                    <a:pt x="30" y="111"/>
                    <a:pt x="28" y="112"/>
                    <a:pt x="27" y="111"/>
                  </a:cubicBezTo>
                  <a:cubicBezTo>
                    <a:pt x="26" y="110"/>
                    <a:pt x="23" y="110"/>
                    <a:pt x="22" y="109"/>
                  </a:cubicBezTo>
                  <a:cubicBezTo>
                    <a:pt x="20" y="109"/>
                    <a:pt x="18" y="104"/>
                    <a:pt x="16" y="104"/>
                  </a:cubicBezTo>
                  <a:cubicBezTo>
                    <a:pt x="14" y="104"/>
                    <a:pt x="11" y="108"/>
                    <a:pt x="9" y="108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5" y="110"/>
                    <a:pt x="4" y="113"/>
                    <a:pt x="4" y="113"/>
                  </a:cubicBezTo>
                  <a:cubicBezTo>
                    <a:pt x="3" y="115"/>
                    <a:pt x="2" y="116"/>
                    <a:pt x="1" y="117"/>
                  </a:cubicBezTo>
                  <a:cubicBezTo>
                    <a:pt x="1" y="118"/>
                    <a:pt x="0" y="119"/>
                    <a:pt x="0" y="120"/>
                  </a:cubicBezTo>
                  <a:cubicBezTo>
                    <a:pt x="0" y="122"/>
                    <a:pt x="0" y="124"/>
                    <a:pt x="0" y="124"/>
                  </a:cubicBezTo>
                  <a:cubicBezTo>
                    <a:pt x="0" y="124"/>
                    <a:pt x="0" y="126"/>
                    <a:pt x="0" y="127"/>
                  </a:cubicBezTo>
                  <a:cubicBezTo>
                    <a:pt x="1" y="128"/>
                    <a:pt x="2" y="129"/>
                    <a:pt x="2" y="129"/>
                  </a:cubicBezTo>
                  <a:cubicBezTo>
                    <a:pt x="3" y="129"/>
                    <a:pt x="3" y="129"/>
                    <a:pt x="2" y="130"/>
                  </a:cubicBezTo>
                  <a:cubicBezTo>
                    <a:pt x="2" y="131"/>
                    <a:pt x="1" y="132"/>
                    <a:pt x="2" y="134"/>
                  </a:cubicBezTo>
                  <a:cubicBezTo>
                    <a:pt x="3" y="135"/>
                    <a:pt x="3" y="136"/>
                    <a:pt x="3" y="137"/>
                  </a:cubicBezTo>
                  <a:cubicBezTo>
                    <a:pt x="3" y="139"/>
                    <a:pt x="4" y="140"/>
                    <a:pt x="4" y="140"/>
                  </a:cubicBezTo>
                  <a:cubicBezTo>
                    <a:pt x="5" y="140"/>
                    <a:pt x="6" y="140"/>
                    <a:pt x="7" y="140"/>
                  </a:cubicBezTo>
                  <a:cubicBezTo>
                    <a:pt x="8" y="140"/>
                    <a:pt x="8" y="140"/>
                    <a:pt x="6" y="141"/>
                  </a:cubicBezTo>
                  <a:cubicBezTo>
                    <a:pt x="4" y="142"/>
                    <a:pt x="3" y="143"/>
                    <a:pt x="3" y="144"/>
                  </a:cubicBezTo>
                  <a:cubicBezTo>
                    <a:pt x="3" y="145"/>
                    <a:pt x="3" y="146"/>
                    <a:pt x="3" y="147"/>
                  </a:cubicBezTo>
                  <a:cubicBezTo>
                    <a:pt x="4" y="148"/>
                    <a:pt x="5" y="149"/>
                    <a:pt x="6" y="150"/>
                  </a:cubicBezTo>
                  <a:cubicBezTo>
                    <a:pt x="7" y="150"/>
                    <a:pt x="9" y="150"/>
                    <a:pt x="10" y="150"/>
                  </a:cubicBezTo>
                  <a:cubicBezTo>
                    <a:pt x="11" y="151"/>
                    <a:pt x="13" y="152"/>
                    <a:pt x="14" y="153"/>
                  </a:cubicBezTo>
                  <a:cubicBezTo>
                    <a:pt x="14" y="154"/>
                    <a:pt x="16" y="154"/>
                    <a:pt x="17" y="156"/>
                  </a:cubicBezTo>
                  <a:cubicBezTo>
                    <a:pt x="18" y="157"/>
                    <a:pt x="18" y="157"/>
                    <a:pt x="16" y="155"/>
                  </a:cubicBezTo>
                  <a:cubicBezTo>
                    <a:pt x="14" y="155"/>
                    <a:pt x="11" y="153"/>
                    <a:pt x="11" y="153"/>
                  </a:cubicBezTo>
                  <a:cubicBezTo>
                    <a:pt x="9" y="153"/>
                    <a:pt x="7" y="153"/>
                    <a:pt x="6" y="153"/>
                  </a:cubicBezTo>
                  <a:cubicBezTo>
                    <a:pt x="5" y="153"/>
                    <a:pt x="4" y="154"/>
                    <a:pt x="4" y="156"/>
                  </a:cubicBezTo>
                  <a:cubicBezTo>
                    <a:pt x="4" y="156"/>
                    <a:pt x="4" y="159"/>
                    <a:pt x="4" y="160"/>
                  </a:cubicBezTo>
                  <a:cubicBezTo>
                    <a:pt x="4" y="161"/>
                    <a:pt x="4" y="162"/>
                    <a:pt x="4" y="163"/>
                  </a:cubicBezTo>
                  <a:cubicBezTo>
                    <a:pt x="4" y="164"/>
                    <a:pt x="4" y="166"/>
                    <a:pt x="4" y="167"/>
                  </a:cubicBezTo>
                  <a:cubicBezTo>
                    <a:pt x="4" y="168"/>
                    <a:pt x="4" y="170"/>
                    <a:pt x="4" y="171"/>
                  </a:cubicBezTo>
                  <a:cubicBezTo>
                    <a:pt x="4" y="172"/>
                    <a:pt x="5" y="172"/>
                    <a:pt x="7" y="171"/>
                  </a:cubicBezTo>
                  <a:cubicBezTo>
                    <a:pt x="8" y="170"/>
                    <a:pt x="11" y="169"/>
                    <a:pt x="12" y="169"/>
                  </a:cubicBezTo>
                  <a:cubicBezTo>
                    <a:pt x="14" y="169"/>
                    <a:pt x="16" y="170"/>
                    <a:pt x="16" y="170"/>
                  </a:cubicBezTo>
                  <a:cubicBezTo>
                    <a:pt x="16" y="171"/>
                    <a:pt x="15" y="173"/>
                    <a:pt x="13" y="173"/>
                  </a:cubicBezTo>
                  <a:cubicBezTo>
                    <a:pt x="13" y="173"/>
                    <a:pt x="12" y="174"/>
                    <a:pt x="11" y="175"/>
                  </a:cubicBezTo>
                  <a:cubicBezTo>
                    <a:pt x="11" y="175"/>
                    <a:pt x="11" y="176"/>
                    <a:pt x="12" y="177"/>
                  </a:cubicBezTo>
                  <a:cubicBezTo>
                    <a:pt x="12" y="177"/>
                    <a:pt x="13" y="177"/>
                    <a:pt x="13" y="178"/>
                  </a:cubicBezTo>
                  <a:cubicBezTo>
                    <a:pt x="13" y="179"/>
                    <a:pt x="13" y="181"/>
                    <a:pt x="14" y="182"/>
                  </a:cubicBezTo>
                  <a:cubicBezTo>
                    <a:pt x="14" y="183"/>
                    <a:pt x="13" y="183"/>
                    <a:pt x="12" y="182"/>
                  </a:cubicBezTo>
                  <a:cubicBezTo>
                    <a:pt x="12" y="182"/>
                    <a:pt x="11" y="181"/>
                    <a:pt x="10" y="181"/>
                  </a:cubicBezTo>
                  <a:cubicBezTo>
                    <a:pt x="9" y="181"/>
                    <a:pt x="8" y="181"/>
                    <a:pt x="8" y="182"/>
                  </a:cubicBezTo>
                  <a:cubicBezTo>
                    <a:pt x="7" y="183"/>
                    <a:pt x="7" y="184"/>
                    <a:pt x="6" y="185"/>
                  </a:cubicBezTo>
                  <a:cubicBezTo>
                    <a:pt x="6" y="187"/>
                    <a:pt x="6" y="188"/>
                    <a:pt x="6" y="189"/>
                  </a:cubicBezTo>
                  <a:cubicBezTo>
                    <a:pt x="6" y="191"/>
                    <a:pt x="7" y="193"/>
                    <a:pt x="8" y="193"/>
                  </a:cubicBezTo>
                  <a:cubicBezTo>
                    <a:pt x="9" y="194"/>
                    <a:pt x="10" y="196"/>
                    <a:pt x="11" y="197"/>
                  </a:cubicBezTo>
                  <a:cubicBezTo>
                    <a:pt x="11" y="197"/>
                    <a:pt x="11" y="198"/>
                    <a:pt x="10" y="198"/>
                  </a:cubicBezTo>
                  <a:cubicBezTo>
                    <a:pt x="8" y="198"/>
                    <a:pt x="7" y="199"/>
                    <a:pt x="7" y="200"/>
                  </a:cubicBezTo>
                  <a:cubicBezTo>
                    <a:pt x="7" y="202"/>
                    <a:pt x="7" y="204"/>
                    <a:pt x="7" y="204"/>
                  </a:cubicBezTo>
                  <a:cubicBezTo>
                    <a:pt x="7" y="204"/>
                    <a:pt x="9" y="205"/>
                    <a:pt x="10" y="206"/>
                  </a:cubicBezTo>
                  <a:cubicBezTo>
                    <a:pt x="10" y="207"/>
                    <a:pt x="12" y="208"/>
                    <a:pt x="13" y="208"/>
                  </a:cubicBezTo>
                  <a:cubicBezTo>
                    <a:pt x="13" y="208"/>
                    <a:pt x="15" y="209"/>
                    <a:pt x="16" y="209"/>
                  </a:cubicBezTo>
                  <a:cubicBezTo>
                    <a:pt x="16" y="210"/>
                    <a:pt x="17" y="212"/>
                    <a:pt x="16" y="213"/>
                  </a:cubicBezTo>
                  <a:cubicBezTo>
                    <a:pt x="15" y="214"/>
                    <a:pt x="14" y="214"/>
                    <a:pt x="12" y="213"/>
                  </a:cubicBezTo>
                  <a:cubicBezTo>
                    <a:pt x="11" y="212"/>
                    <a:pt x="10" y="212"/>
                    <a:pt x="10" y="214"/>
                  </a:cubicBezTo>
                  <a:cubicBezTo>
                    <a:pt x="10" y="215"/>
                    <a:pt x="10" y="218"/>
                    <a:pt x="11" y="220"/>
                  </a:cubicBezTo>
                  <a:cubicBezTo>
                    <a:pt x="11" y="221"/>
                    <a:pt x="12" y="223"/>
                    <a:pt x="12" y="224"/>
                  </a:cubicBezTo>
                  <a:cubicBezTo>
                    <a:pt x="12" y="225"/>
                    <a:pt x="12" y="226"/>
                    <a:pt x="12" y="227"/>
                  </a:cubicBezTo>
                  <a:cubicBezTo>
                    <a:pt x="12" y="228"/>
                    <a:pt x="13" y="230"/>
                    <a:pt x="14" y="231"/>
                  </a:cubicBezTo>
                  <a:cubicBezTo>
                    <a:pt x="15" y="233"/>
                    <a:pt x="16" y="235"/>
                    <a:pt x="16" y="237"/>
                  </a:cubicBezTo>
                  <a:cubicBezTo>
                    <a:pt x="17" y="239"/>
                    <a:pt x="17" y="241"/>
                    <a:pt x="17" y="242"/>
                  </a:cubicBezTo>
                  <a:cubicBezTo>
                    <a:pt x="17" y="244"/>
                    <a:pt x="17" y="246"/>
                    <a:pt x="17" y="246"/>
                  </a:cubicBezTo>
                  <a:cubicBezTo>
                    <a:pt x="18" y="246"/>
                    <a:pt x="19" y="247"/>
                    <a:pt x="19" y="247"/>
                  </a:cubicBezTo>
                  <a:cubicBezTo>
                    <a:pt x="20" y="248"/>
                    <a:pt x="20" y="249"/>
                    <a:pt x="20" y="249"/>
                  </a:cubicBezTo>
                  <a:cubicBezTo>
                    <a:pt x="19" y="250"/>
                    <a:pt x="19" y="251"/>
                    <a:pt x="19" y="253"/>
                  </a:cubicBezTo>
                  <a:cubicBezTo>
                    <a:pt x="20" y="254"/>
                    <a:pt x="20" y="257"/>
                    <a:pt x="19" y="257"/>
                  </a:cubicBezTo>
                  <a:cubicBezTo>
                    <a:pt x="19" y="257"/>
                    <a:pt x="20" y="259"/>
                    <a:pt x="21" y="260"/>
                  </a:cubicBezTo>
                  <a:cubicBezTo>
                    <a:pt x="21" y="261"/>
                    <a:pt x="22" y="263"/>
                    <a:pt x="22" y="264"/>
                  </a:cubicBezTo>
                  <a:cubicBezTo>
                    <a:pt x="22" y="266"/>
                    <a:pt x="22" y="269"/>
                    <a:pt x="22" y="272"/>
                  </a:cubicBezTo>
                  <a:cubicBezTo>
                    <a:pt x="23" y="275"/>
                    <a:pt x="23" y="278"/>
                    <a:pt x="23" y="279"/>
                  </a:cubicBezTo>
                  <a:cubicBezTo>
                    <a:pt x="23" y="280"/>
                    <a:pt x="23" y="283"/>
                    <a:pt x="23" y="286"/>
                  </a:cubicBezTo>
                  <a:cubicBezTo>
                    <a:pt x="24" y="288"/>
                    <a:pt x="24" y="292"/>
                    <a:pt x="24" y="294"/>
                  </a:cubicBezTo>
                  <a:cubicBezTo>
                    <a:pt x="25" y="296"/>
                    <a:pt x="25" y="299"/>
                    <a:pt x="25" y="301"/>
                  </a:cubicBezTo>
                  <a:cubicBezTo>
                    <a:pt x="26" y="303"/>
                    <a:pt x="26" y="304"/>
                    <a:pt x="26" y="305"/>
                  </a:cubicBezTo>
                  <a:cubicBezTo>
                    <a:pt x="26" y="306"/>
                    <a:pt x="26" y="307"/>
                    <a:pt x="26" y="307"/>
                  </a:cubicBezTo>
                  <a:cubicBezTo>
                    <a:pt x="25" y="307"/>
                    <a:pt x="25" y="310"/>
                    <a:pt x="26" y="311"/>
                  </a:cubicBezTo>
                  <a:cubicBezTo>
                    <a:pt x="26" y="314"/>
                    <a:pt x="27" y="318"/>
                    <a:pt x="28" y="320"/>
                  </a:cubicBezTo>
                  <a:cubicBezTo>
                    <a:pt x="28" y="322"/>
                    <a:pt x="29" y="325"/>
                    <a:pt x="30" y="326"/>
                  </a:cubicBezTo>
                  <a:cubicBezTo>
                    <a:pt x="30" y="328"/>
                    <a:pt x="31" y="329"/>
                    <a:pt x="32" y="328"/>
                  </a:cubicBezTo>
                  <a:cubicBezTo>
                    <a:pt x="33" y="328"/>
                    <a:pt x="33" y="328"/>
                    <a:pt x="32" y="330"/>
                  </a:cubicBezTo>
                  <a:cubicBezTo>
                    <a:pt x="31" y="331"/>
                    <a:pt x="31" y="332"/>
                    <a:pt x="31" y="334"/>
                  </a:cubicBezTo>
                  <a:cubicBezTo>
                    <a:pt x="32" y="336"/>
                    <a:pt x="33" y="338"/>
                    <a:pt x="35" y="339"/>
                  </a:cubicBezTo>
                  <a:cubicBezTo>
                    <a:pt x="36" y="341"/>
                    <a:pt x="38" y="342"/>
                    <a:pt x="38" y="344"/>
                  </a:cubicBezTo>
                  <a:cubicBezTo>
                    <a:pt x="39" y="345"/>
                    <a:pt x="40" y="346"/>
                    <a:pt x="40" y="348"/>
                  </a:cubicBezTo>
                  <a:cubicBezTo>
                    <a:pt x="40" y="348"/>
                    <a:pt x="40" y="349"/>
                    <a:pt x="40" y="350"/>
                  </a:cubicBezTo>
                  <a:cubicBezTo>
                    <a:pt x="40" y="350"/>
                    <a:pt x="43" y="350"/>
                    <a:pt x="46" y="349"/>
                  </a:cubicBezTo>
                  <a:cubicBezTo>
                    <a:pt x="48" y="349"/>
                    <a:pt x="52" y="349"/>
                    <a:pt x="54" y="349"/>
                  </a:cubicBezTo>
                  <a:cubicBezTo>
                    <a:pt x="55" y="350"/>
                    <a:pt x="56" y="352"/>
                    <a:pt x="56" y="354"/>
                  </a:cubicBezTo>
                  <a:cubicBezTo>
                    <a:pt x="56" y="354"/>
                    <a:pt x="58" y="356"/>
                    <a:pt x="60" y="356"/>
                  </a:cubicBezTo>
                  <a:cubicBezTo>
                    <a:pt x="62" y="357"/>
                    <a:pt x="65" y="357"/>
                    <a:pt x="66" y="356"/>
                  </a:cubicBezTo>
                  <a:cubicBezTo>
                    <a:pt x="67" y="356"/>
                    <a:pt x="69" y="356"/>
                    <a:pt x="69" y="356"/>
                  </a:cubicBezTo>
                  <a:cubicBezTo>
                    <a:pt x="69" y="356"/>
                    <a:pt x="70" y="354"/>
                    <a:pt x="71" y="353"/>
                  </a:cubicBezTo>
                  <a:cubicBezTo>
                    <a:pt x="72" y="352"/>
                    <a:pt x="73" y="351"/>
                    <a:pt x="74" y="350"/>
                  </a:cubicBezTo>
                  <a:cubicBezTo>
                    <a:pt x="74" y="350"/>
                    <a:pt x="76" y="350"/>
                    <a:pt x="77" y="350"/>
                  </a:cubicBezTo>
                  <a:cubicBezTo>
                    <a:pt x="77" y="351"/>
                    <a:pt x="79" y="351"/>
                    <a:pt x="81" y="351"/>
                  </a:cubicBezTo>
                  <a:cubicBezTo>
                    <a:pt x="82" y="350"/>
                    <a:pt x="84" y="349"/>
                    <a:pt x="84" y="349"/>
                  </a:cubicBezTo>
                  <a:cubicBezTo>
                    <a:pt x="85" y="349"/>
                    <a:pt x="86" y="346"/>
                    <a:pt x="86" y="344"/>
                  </a:cubicBezTo>
                  <a:cubicBezTo>
                    <a:pt x="87" y="343"/>
                    <a:pt x="88" y="339"/>
                    <a:pt x="88" y="338"/>
                  </a:cubicBezTo>
                  <a:cubicBezTo>
                    <a:pt x="89" y="336"/>
                    <a:pt x="91" y="332"/>
                    <a:pt x="92" y="331"/>
                  </a:cubicBezTo>
                  <a:cubicBezTo>
                    <a:pt x="93" y="329"/>
                    <a:pt x="93" y="326"/>
                    <a:pt x="92" y="325"/>
                  </a:cubicBezTo>
                  <a:cubicBezTo>
                    <a:pt x="92" y="323"/>
                    <a:pt x="89" y="321"/>
                    <a:pt x="86" y="321"/>
                  </a:cubicBezTo>
                  <a:cubicBezTo>
                    <a:pt x="85" y="320"/>
                    <a:pt x="83" y="318"/>
                    <a:pt x="84" y="317"/>
                  </a:cubicBezTo>
                  <a:cubicBezTo>
                    <a:pt x="86" y="315"/>
                    <a:pt x="85" y="312"/>
                    <a:pt x="82" y="311"/>
                  </a:cubicBezTo>
                  <a:cubicBezTo>
                    <a:pt x="80" y="310"/>
                    <a:pt x="80" y="308"/>
                    <a:pt x="83" y="306"/>
                  </a:cubicBezTo>
                  <a:cubicBezTo>
                    <a:pt x="85" y="306"/>
                    <a:pt x="89" y="304"/>
                    <a:pt x="91" y="304"/>
                  </a:cubicBezTo>
                  <a:cubicBezTo>
                    <a:pt x="93" y="303"/>
                    <a:pt x="96" y="304"/>
                    <a:pt x="97" y="304"/>
                  </a:cubicBezTo>
                  <a:cubicBezTo>
                    <a:pt x="98" y="305"/>
                    <a:pt x="101" y="304"/>
                    <a:pt x="102" y="303"/>
                  </a:cubicBezTo>
                  <a:cubicBezTo>
                    <a:pt x="104" y="301"/>
                    <a:pt x="107" y="299"/>
                    <a:pt x="109" y="298"/>
                  </a:cubicBezTo>
                  <a:cubicBezTo>
                    <a:pt x="110" y="297"/>
                    <a:pt x="112" y="296"/>
                    <a:pt x="113" y="296"/>
                  </a:cubicBezTo>
                  <a:cubicBezTo>
                    <a:pt x="114" y="296"/>
                    <a:pt x="116" y="295"/>
                    <a:pt x="116" y="293"/>
                  </a:cubicBezTo>
                  <a:cubicBezTo>
                    <a:pt x="117" y="292"/>
                    <a:pt x="117" y="290"/>
                    <a:pt x="119" y="288"/>
                  </a:cubicBezTo>
                  <a:cubicBezTo>
                    <a:pt x="120" y="286"/>
                    <a:pt x="122" y="284"/>
                    <a:pt x="124" y="284"/>
                  </a:cubicBezTo>
                  <a:cubicBezTo>
                    <a:pt x="125" y="284"/>
                    <a:pt x="128" y="286"/>
                    <a:pt x="129" y="287"/>
                  </a:cubicBezTo>
                  <a:cubicBezTo>
                    <a:pt x="130" y="288"/>
                    <a:pt x="132" y="289"/>
                    <a:pt x="133" y="289"/>
                  </a:cubicBezTo>
                  <a:cubicBezTo>
                    <a:pt x="134" y="289"/>
                    <a:pt x="136" y="288"/>
                    <a:pt x="137" y="286"/>
                  </a:cubicBezTo>
                  <a:cubicBezTo>
                    <a:pt x="138" y="286"/>
                    <a:pt x="140" y="284"/>
                    <a:pt x="141" y="285"/>
                  </a:cubicBezTo>
                  <a:cubicBezTo>
                    <a:pt x="142" y="285"/>
                    <a:pt x="145" y="285"/>
                    <a:pt x="147" y="285"/>
                  </a:cubicBezTo>
                  <a:cubicBezTo>
                    <a:pt x="149" y="285"/>
                    <a:pt x="152" y="284"/>
                    <a:pt x="154" y="284"/>
                  </a:cubicBezTo>
                  <a:cubicBezTo>
                    <a:pt x="157" y="285"/>
                    <a:pt x="158" y="283"/>
                    <a:pt x="159" y="282"/>
                  </a:cubicBezTo>
                  <a:cubicBezTo>
                    <a:pt x="160" y="280"/>
                    <a:pt x="160" y="278"/>
                    <a:pt x="159" y="277"/>
                  </a:cubicBezTo>
                  <a:cubicBezTo>
                    <a:pt x="158" y="276"/>
                    <a:pt x="158" y="273"/>
                    <a:pt x="158" y="272"/>
                  </a:cubicBezTo>
                  <a:cubicBezTo>
                    <a:pt x="158" y="271"/>
                    <a:pt x="158" y="269"/>
                    <a:pt x="157" y="268"/>
                  </a:cubicBezTo>
                  <a:cubicBezTo>
                    <a:pt x="156" y="267"/>
                    <a:pt x="156" y="264"/>
                    <a:pt x="156" y="263"/>
                  </a:cubicBezTo>
                  <a:cubicBezTo>
                    <a:pt x="156" y="262"/>
                    <a:pt x="156" y="259"/>
                    <a:pt x="158" y="258"/>
                  </a:cubicBezTo>
                  <a:cubicBezTo>
                    <a:pt x="159" y="256"/>
                    <a:pt x="161" y="256"/>
                    <a:pt x="163" y="258"/>
                  </a:cubicBezTo>
                  <a:cubicBezTo>
                    <a:pt x="164" y="260"/>
                    <a:pt x="165" y="261"/>
                    <a:pt x="166" y="262"/>
                  </a:cubicBezTo>
                  <a:cubicBezTo>
                    <a:pt x="167" y="262"/>
                    <a:pt x="169" y="263"/>
                    <a:pt x="171" y="264"/>
                  </a:cubicBezTo>
                  <a:cubicBezTo>
                    <a:pt x="173" y="264"/>
                    <a:pt x="176" y="264"/>
                    <a:pt x="179" y="264"/>
                  </a:cubicBezTo>
                  <a:cubicBezTo>
                    <a:pt x="181" y="264"/>
                    <a:pt x="185" y="263"/>
                    <a:pt x="187" y="263"/>
                  </a:cubicBezTo>
                  <a:cubicBezTo>
                    <a:pt x="188" y="262"/>
                    <a:pt x="191" y="262"/>
                    <a:pt x="193" y="262"/>
                  </a:cubicBezTo>
                  <a:cubicBezTo>
                    <a:pt x="196" y="262"/>
                    <a:pt x="198" y="262"/>
                    <a:pt x="200" y="262"/>
                  </a:cubicBezTo>
                  <a:cubicBezTo>
                    <a:pt x="201" y="262"/>
                    <a:pt x="202" y="261"/>
                    <a:pt x="201" y="260"/>
                  </a:cubicBezTo>
                  <a:cubicBezTo>
                    <a:pt x="199" y="259"/>
                    <a:pt x="199" y="256"/>
                    <a:pt x="199" y="255"/>
                  </a:cubicBezTo>
                  <a:cubicBezTo>
                    <a:pt x="199" y="253"/>
                    <a:pt x="199" y="250"/>
                    <a:pt x="199" y="249"/>
                  </a:cubicBezTo>
                  <a:cubicBezTo>
                    <a:pt x="199" y="248"/>
                    <a:pt x="201" y="246"/>
                    <a:pt x="204" y="245"/>
                  </a:cubicBezTo>
                  <a:cubicBezTo>
                    <a:pt x="205" y="244"/>
                    <a:pt x="208" y="243"/>
                    <a:pt x="210" y="244"/>
                  </a:cubicBezTo>
                  <a:cubicBezTo>
                    <a:pt x="212" y="246"/>
                    <a:pt x="214" y="246"/>
                    <a:pt x="215" y="245"/>
                  </a:cubicBezTo>
                  <a:cubicBezTo>
                    <a:pt x="217" y="244"/>
                    <a:pt x="219" y="242"/>
                    <a:pt x="220" y="241"/>
                  </a:cubicBezTo>
                  <a:cubicBezTo>
                    <a:pt x="221" y="241"/>
                    <a:pt x="221" y="239"/>
                    <a:pt x="222" y="239"/>
                  </a:cubicBezTo>
                  <a:cubicBezTo>
                    <a:pt x="223" y="239"/>
                    <a:pt x="224" y="237"/>
                    <a:pt x="224" y="235"/>
                  </a:cubicBezTo>
                  <a:cubicBezTo>
                    <a:pt x="224" y="235"/>
                    <a:pt x="225" y="234"/>
                    <a:pt x="227" y="234"/>
                  </a:cubicBezTo>
                  <a:cubicBezTo>
                    <a:pt x="228" y="234"/>
                    <a:pt x="229" y="234"/>
                    <a:pt x="230" y="234"/>
                  </a:cubicBezTo>
                  <a:cubicBezTo>
                    <a:pt x="230" y="233"/>
                    <a:pt x="231" y="231"/>
                    <a:pt x="231" y="229"/>
                  </a:cubicBezTo>
                  <a:cubicBezTo>
                    <a:pt x="231" y="228"/>
                    <a:pt x="232" y="226"/>
                    <a:pt x="232" y="224"/>
                  </a:cubicBezTo>
                  <a:cubicBezTo>
                    <a:pt x="232" y="223"/>
                    <a:pt x="234" y="221"/>
                    <a:pt x="236" y="219"/>
                  </a:cubicBezTo>
                  <a:cubicBezTo>
                    <a:pt x="238" y="218"/>
                    <a:pt x="242" y="215"/>
                    <a:pt x="244" y="214"/>
                  </a:cubicBezTo>
                  <a:cubicBezTo>
                    <a:pt x="246" y="213"/>
                    <a:pt x="248" y="211"/>
                    <a:pt x="249" y="212"/>
                  </a:cubicBezTo>
                  <a:cubicBezTo>
                    <a:pt x="250" y="212"/>
                    <a:pt x="250" y="211"/>
                    <a:pt x="250" y="209"/>
                  </a:cubicBezTo>
                  <a:cubicBezTo>
                    <a:pt x="250" y="208"/>
                    <a:pt x="251" y="206"/>
                    <a:pt x="252" y="204"/>
                  </a:cubicBezTo>
                  <a:cubicBezTo>
                    <a:pt x="253" y="203"/>
                    <a:pt x="255" y="203"/>
                    <a:pt x="255" y="204"/>
                  </a:cubicBezTo>
                  <a:cubicBezTo>
                    <a:pt x="256" y="206"/>
                    <a:pt x="257" y="208"/>
                    <a:pt x="258" y="208"/>
                  </a:cubicBezTo>
                  <a:cubicBezTo>
                    <a:pt x="259" y="209"/>
                    <a:pt x="260" y="211"/>
                    <a:pt x="260" y="212"/>
                  </a:cubicBezTo>
                  <a:cubicBezTo>
                    <a:pt x="261" y="212"/>
                    <a:pt x="263" y="213"/>
                    <a:pt x="265" y="212"/>
                  </a:cubicBezTo>
                  <a:cubicBezTo>
                    <a:pt x="266" y="212"/>
                    <a:pt x="267" y="211"/>
                    <a:pt x="267" y="211"/>
                  </a:cubicBezTo>
                  <a:cubicBezTo>
                    <a:pt x="267" y="211"/>
                    <a:pt x="268" y="209"/>
                    <a:pt x="268" y="206"/>
                  </a:cubicBezTo>
                  <a:cubicBezTo>
                    <a:pt x="268" y="204"/>
                    <a:pt x="270" y="200"/>
                    <a:pt x="272" y="200"/>
                  </a:cubicBezTo>
                  <a:cubicBezTo>
                    <a:pt x="273" y="199"/>
                    <a:pt x="276" y="198"/>
                    <a:pt x="276" y="197"/>
                  </a:cubicBezTo>
                  <a:cubicBezTo>
                    <a:pt x="277" y="195"/>
                    <a:pt x="278" y="193"/>
                    <a:pt x="278" y="193"/>
                  </a:cubicBezTo>
                  <a:cubicBezTo>
                    <a:pt x="278" y="191"/>
                    <a:pt x="279" y="190"/>
                    <a:pt x="280" y="190"/>
                  </a:cubicBezTo>
                  <a:cubicBezTo>
                    <a:pt x="281" y="190"/>
                    <a:pt x="283" y="188"/>
                    <a:pt x="283" y="187"/>
                  </a:cubicBezTo>
                  <a:cubicBezTo>
                    <a:pt x="284" y="186"/>
                    <a:pt x="286" y="184"/>
                    <a:pt x="286" y="184"/>
                  </a:cubicBezTo>
                  <a:cubicBezTo>
                    <a:pt x="287" y="183"/>
                    <a:pt x="287" y="181"/>
                    <a:pt x="286" y="178"/>
                  </a:cubicBezTo>
                  <a:cubicBezTo>
                    <a:pt x="284" y="176"/>
                    <a:pt x="283" y="174"/>
                    <a:pt x="283" y="173"/>
                  </a:cubicBezTo>
                  <a:cubicBezTo>
                    <a:pt x="283" y="172"/>
                    <a:pt x="284" y="171"/>
                    <a:pt x="284" y="170"/>
                  </a:cubicBezTo>
                  <a:cubicBezTo>
                    <a:pt x="285" y="168"/>
                    <a:pt x="286" y="167"/>
                    <a:pt x="287" y="165"/>
                  </a:cubicBezTo>
                  <a:cubicBezTo>
                    <a:pt x="289" y="165"/>
                    <a:pt x="289" y="162"/>
                    <a:pt x="289" y="160"/>
                  </a:cubicBezTo>
                  <a:cubicBezTo>
                    <a:pt x="289" y="159"/>
                    <a:pt x="289" y="156"/>
                    <a:pt x="291" y="156"/>
                  </a:cubicBezTo>
                  <a:cubicBezTo>
                    <a:pt x="292" y="155"/>
                    <a:pt x="294" y="156"/>
                    <a:pt x="296" y="158"/>
                  </a:cubicBezTo>
                  <a:cubicBezTo>
                    <a:pt x="297" y="158"/>
                    <a:pt x="299" y="159"/>
                    <a:pt x="301" y="159"/>
                  </a:cubicBezTo>
                  <a:cubicBezTo>
                    <a:pt x="304" y="159"/>
                    <a:pt x="305" y="157"/>
                    <a:pt x="305" y="154"/>
                  </a:cubicBezTo>
                  <a:cubicBezTo>
                    <a:pt x="305" y="152"/>
                    <a:pt x="306" y="150"/>
                    <a:pt x="307" y="150"/>
                  </a:cubicBezTo>
                  <a:cubicBezTo>
                    <a:pt x="308" y="149"/>
                    <a:pt x="310" y="147"/>
                    <a:pt x="311" y="145"/>
                  </a:cubicBezTo>
                  <a:cubicBezTo>
                    <a:pt x="312" y="143"/>
                    <a:pt x="312" y="139"/>
                    <a:pt x="313" y="138"/>
                  </a:cubicBezTo>
                  <a:cubicBezTo>
                    <a:pt x="313" y="136"/>
                    <a:pt x="313" y="132"/>
                    <a:pt x="313" y="129"/>
                  </a:cubicBezTo>
                  <a:cubicBezTo>
                    <a:pt x="313" y="127"/>
                    <a:pt x="315" y="126"/>
                    <a:pt x="318" y="127"/>
                  </a:cubicBezTo>
                  <a:cubicBezTo>
                    <a:pt x="319" y="128"/>
                    <a:pt x="323" y="130"/>
                    <a:pt x="325" y="129"/>
                  </a:cubicBezTo>
                  <a:cubicBezTo>
                    <a:pt x="327" y="129"/>
                    <a:pt x="329" y="129"/>
                    <a:pt x="330" y="130"/>
                  </a:cubicBezTo>
                  <a:cubicBezTo>
                    <a:pt x="331" y="131"/>
                    <a:pt x="335" y="131"/>
                    <a:pt x="337" y="132"/>
                  </a:cubicBezTo>
                  <a:cubicBezTo>
                    <a:pt x="339" y="132"/>
                    <a:pt x="342" y="134"/>
                    <a:pt x="343" y="136"/>
                  </a:cubicBezTo>
                  <a:cubicBezTo>
                    <a:pt x="344" y="138"/>
                    <a:pt x="346" y="139"/>
                    <a:pt x="346" y="139"/>
                  </a:cubicBezTo>
                  <a:cubicBezTo>
                    <a:pt x="347" y="139"/>
                    <a:pt x="350" y="140"/>
                    <a:pt x="352" y="140"/>
                  </a:cubicBezTo>
                  <a:cubicBezTo>
                    <a:pt x="354" y="141"/>
                    <a:pt x="356" y="141"/>
                    <a:pt x="359" y="140"/>
                  </a:cubicBezTo>
                  <a:cubicBezTo>
                    <a:pt x="361" y="139"/>
                    <a:pt x="363" y="140"/>
                    <a:pt x="363" y="141"/>
                  </a:cubicBezTo>
                  <a:cubicBezTo>
                    <a:pt x="364" y="142"/>
                    <a:pt x="365" y="142"/>
                    <a:pt x="366" y="141"/>
                  </a:cubicBezTo>
                  <a:cubicBezTo>
                    <a:pt x="367" y="141"/>
                    <a:pt x="369" y="142"/>
                    <a:pt x="370" y="143"/>
                  </a:cubicBezTo>
                  <a:cubicBezTo>
                    <a:pt x="371" y="143"/>
                    <a:pt x="373" y="144"/>
                    <a:pt x="374" y="145"/>
                  </a:cubicBezTo>
                  <a:cubicBezTo>
                    <a:pt x="376" y="145"/>
                    <a:pt x="378" y="145"/>
                    <a:pt x="379" y="145"/>
                  </a:cubicBezTo>
                  <a:cubicBezTo>
                    <a:pt x="380" y="145"/>
                    <a:pt x="382" y="144"/>
                    <a:pt x="384" y="144"/>
                  </a:cubicBezTo>
                  <a:cubicBezTo>
                    <a:pt x="386" y="143"/>
                    <a:pt x="388" y="142"/>
                    <a:pt x="390" y="142"/>
                  </a:cubicBezTo>
                  <a:cubicBezTo>
                    <a:pt x="392" y="142"/>
                    <a:pt x="395" y="142"/>
                    <a:pt x="396" y="142"/>
                  </a:cubicBezTo>
                  <a:cubicBezTo>
                    <a:pt x="397" y="143"/>
                    <a:pt x="399" y="146"/>
                    <a:pt x="400" y="147"/>
                  </a:cubicBezTo>
                  <a:cubicBezTo>
                    <a:pt x="402" y="148"/>
                    <a:pt x="403" y="151"/>
                    <a:pt x="403" y="152"/>
                  </a:cubicBezTo>
                  <a:cubicBezTo>
                    <a:pt x="404" y="154"/>
                    <a:pt x="403" y="156"/>
                    <a:pt x="402" y="157"/>
                  </a:cubicBezTo>
                  <a:cubicBezTo>
                    <a:pt x="401" y="158"/>
                    <a:pt x="401" y="160"/>
                    <a:pt x="401" y="162"/>
                  </a:cubicBezTo>
                  <a:cubicBezTo>
                    <a:pt x="401" y="163"/>
                    <a:pt x="399" y="166"/>
                    <a:pt x="399" y="167"/>
                  </a:cubicBezTo>
                  <a:cubicBezTo>
                    <a:pt x="398" y="168"/>
                    <a:pt x="398" y="169"/>
                    <a:pt x="399" y="171"/>
                  </a:cubicBezTo>
                  <a:cubicBezTo>
                    <a:pt x="401" y="173"/>
                    <a:pt x="403" y="176"/>
                    <a:pt x="404" y="179"/>
                  </a:cubicBezTo>
                  <a:cubicBezTo>
                    <a:pt x="405" y="181"/>
                    <a:pt x="406" y="184"/>
                    <a:pt x="407" y="185"/>
                  </a:cubicBezTo>
                  <a:cubicBezTo>
                    <a:pt x="407" y="187"/>
                    <a:pt x="409" y="188"/>
                    <a:pt x="411" y="188"/>
                  </a:cubicBezTo>
                  <a:cubicBezTo>
                    <a:pt x="413" y="188"/>
                    <a:pt x="416" y="189"/>
                    <a:pt x="418" y="190"/>
                  </a:cubicBezTo>
                  <a:cubicBezTo>
                    <a:pt x="419" y="190"/>
                    <a:pt x="420" y="190"/>
                    <a:pt x="420" y="190"/>
                  </a:cubicBezTo>
                  <a:cubicBezTo>
                    <a:pt x="420" y="190"/>
                    <a:pt x="422" y="189"/>
                    <a:pt x="423" y="187"/>
                  </a:cubicBezTo>
                  <a:cubicBezTo>
                    <a:pt x="425" y="186"/>
                    <a:pt x="425" y="184"/>
                    <a:pt x="424" y="182"/>
                  </a:cubicBezTo>
                  <a:cubicBezTo>
                    <a:pt x="423" y="181"/>
                    <a:pt x="421" y="178"/>
                    <a:pt x="421" y="176"/>
                  </a:cubicBezTo>
                  <a:cubicBezTo>
                    <a:pt x="420" y="175"/>
                    <a:pt x="421" y="172"/>
                    <a:pt x="422" y="170"/>
                  </a:cubicBezTo>
                  <a:cubicBezTo>
                    <a:pt x="423" y="168"/>
                    <a:pt x="424" y="165"/>
                    <a:pt x="424" y="164"/>
                  </a:cubicBezTo>
                  <a:cubicBezTo>
                    <a:pt x="425" y="163"/>
                    <a:pt x="427" y="161"/>
                    <a:pt x="428" y="159"/>
                  </a:cubicBezTo>
                  <a:cubicBezTo>
                    <a:pt x="429" y="158"/>
                    <a:pt x="431" y="156"/>
                    <a:pt x="433" y="154"/>
                  </a:cubicBezTo>
                  <a:cubicBezTo>
                    <a:pt x="434" y="153"/>
                    <a:pt x="437" y="152"/>
                    <a:pt x="437" y="153"/>
                  </a:cubicBezTo>
                  <a:cubicBezTo>
                    <a:pt x="438" y="154"/>
                    <a:pt x="440" y="155"/>
                    <a:pt x="440" y="155"/>
                  </a:cubicBezTo>
                  <a:cubicBezTo>
                    <a:pt x="441" y="156"/>
                    <a:pt x="443" y="156"/>
                    <a:pt x="446" y="156"/>
                  </a:cubicBezTo>
                  <a:cubicBezTo>
                    <a:pt x="448" y="156"/>
                    <a:pt x="449" y="155"/>
                    <a:pt x="451" y="154"/>
                  </a:cubicBezTo>
                  <a:cubicBezTo>
                    <a:pt x="452" y="153"/>
                    <a:pt x="453" y="150"/>
                    <a:pt x="454" y="149"/>
                  </a:cubicBezTo>
                  <a:cubicBezTo>
                    <a:pt x="455" y="149"/>
                    <a:pt x="454" y="146"/>
                    <a:pt x="454" y="145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75" name="Freeform 23">
              <a:extLst>
                <a:ext uri="{FF2B5EF4-FFF2-40B4-BE49-F238E27FC236}">
                  <a16:creationId xmlns:a16="http://schemas.microsoft.com/office/drawing/2014/main" id="{308F154D-52AE-4B62-AF0C-A9836B894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3203" y="2315249"/>
              <a:ext cx="603745" cy="462183"/>
            </a:xfrm>
            <a:custGeom>
              <a:avLst/>
              <a:gdLst/>
              <a:ahLst/>
              <a:cxnLst>
                <a:cxn ang="0">
                  <a:pos x="319" y="86"/>
                </a:cxn>
                <a:cxn ang="0">
                  <a:pos x="290" y="66"/>
                </a:cxn>
                <a:cxn ang="0">
                  <a:pos x="277" y="38"/>
                </a:cxn>
                <a:cxn ang="0">
                  <a:pos x="266" y="16"/>
                </a:cxn>
                <a:cxn ang="0">
                  <a:pos x="238" y="13"/>
                </a:cxn>
                <a:cxn ang="0">
                  <a:pos x="229" y="3"/>
                </a:cxn>
                <a:cxn ang="0">
                  <a:pos x="188" y="1"/>
                </a:cxn>
                <a:cxn ang="0">
                  <a:pos x="156" y="3"/>
                </a:cxn>
                <a:cxn ang="0">
                  <a:pos x="143" y="23"/>
                </a:cxn>
                <a:cxn ang="0">
                  <a:pos x="109" y="19"/>
                </a:cxn>
                <a:cxn ang="0">
                  <a:pos x="78" y="18"/>
                </a:cxn>
                <a:cxn ang="0">
                  <a:pos x="43" y="15"/>
                </a:cxn>
                <a:cxn ang="0">
                  <a:pos x="21" y="31"/>
                </a:cxn>
                <a:cxn ang="0">
                  <a:pos x="6" y="52"/>
                </a:cxn>
                <a:cxn ang="0">
                  <a:pos x="27" y="40"/>
                </a:cxn>
                <a:cxn ang="0">
                  <a:pos x="13" y="54"/>
                </a:cxn>
                <a:cxn ang="0">
                  <a:pos x="21" y="69"/>
                </a:cxn>
                <a:cxn ang="0">
                  <a:pos x="46" y="92"/>
                </a:cxn>
                <a:cxn ang="0">
                  <a:pos x="82" y="98"/>
                </a:cxn>
                <a:cxn ang="0">
                  <a:pos x="112" y="94"/>
                </a:cxn>
                <a:cxn ang="0">
                  <a:pos x="117" y="97"/>
                </a:cxn>
                <a:cxn ang="0">
                  <a:pos x="97" y="113"/>
                </a:cxn>
                <a:cxn ang="0">
                  <a:pos x="74" y="121"/>
                </a:cxn>
                <a:cxn ang="0">
                  <a:pos x="56" y="125"/>
                </a:cxn>
                <a:cxn ang="0">
                  <a:pos x="41" y="116"/>
                </a:cxn>
                <a:cxn ang="0">
                  <a:pos x="42" y="138"/>
                </a:cxn>
                <a:cxn ang="0">
                  <a:pos x="78" y="176"/>
                </a:cxn>
                <a:cxn ang="0">
                  <a:pos x="118" y="213"/>
                </a:cxn>
                <a:cxn ang="0">
                  <a:pos x="159" y="210"/>
                </a:cxn>
                <a:cxn ang="0">
                  <a:pos x="191" y="197"/>
                </a:cxn>
                <a:cxn ang="0">
                  <a:pos x="212" y="171"/>
                </a:cxn>
                <a:cxn ang="0">
                  <a:pos x="200" y="158"/>
                </a:cxn>
                <a:cxn ang="0">
                  <a:pos x="206" y="151"/>
                </a:cxn>
                <a:cxn ang="0">
                  <a:pos x="213" y="135"/>
                </a:cxn>
                <a:cxn ang="0">
                  <a:pos x="231" y="136"/>
                </a:cxn>
                <a:cxn ang="0">
                  <a:pos x="240" y="141"/>
                </a:cxn>
                <a:cxn ang="0">
                  <a:pos x="226" y="154"/>
                </a:cxn>
                <a:cxn ang="0">
                  <a:pos x="227" y="169"/>
                </a:cxn>
                <a:cxn ang="0">
                  <a:pos x="242" y="172"/>
                </a:cxn>
                <a:cxn ang="0">
                  <a:pos x="228" y="185"/>
                </a:cxn>
                <a:cxn ang="0">
                  <a:pos x="229" y="199"/>
                </a:cxn>
                <a:cxn ang="0">
                  <a:pos x="240" y="212"/>
                </a:cxn>
                <a:cxn ang="0">
                  <a:pos x="238" y="235"/>
                </a:cxn>
                <a:cxn ang="0">
                  <a:pos x="231" y="249"/>
                </a:cxn>
                <a:cxn ang="0">
                  <a:pos x="246" y="240"/>
                </a:cxn>
                <a:cxn ang="0">
                  <a:pos x="266" y="247"/>
                </a:cxn>
                <a:cxn ang="0">
                  <a:pos x="277" y="225"/>
                </a:cxn>
                <a:cxn ang="0">
                  <a:pos x="297" y="209"/>
                </a:cxn>
                <a:cxn ang="0">
                  <a:pos x="300" y="187"/>
                </a:cxn>
                <a:cxn ang="0">
                  <a:pos x="307" y="175"/>
                </a:cxn>
                <a:cxn ang="0">
                  <a:pos x="297" y="160"/>
                </a:cxn>
                <a:cxn ang="0">
                  <a:pos x="312" y="135"/>
                </a:cxn>
                <a:cxn ang="0">
                  <a:pos x="313" y="123"/>
                </a:cxn>
              </a:cxnLst>
              <a:rect l="0" t="0" r="r" b="b"/>
              <a:pathLst>
                <a:path w="333" h="254">
                  <a:moveTo>
                    <a:pt x="333" y="106"/>
                  </a:moveTo>
                  <a:cubicBezTo>
                    <a:pt x="332" y="106"/>
                    <a:pt x="331" y="105"/>
                    <a:pt x="330" y="104"/>
                  </a:cubicBezTo>
                  <a:cubicBezTo>
                    <a:pt x="329" y="104"/>
                    <a:pt x="329" y="102"/>
                    <a:pt x="329" y="101"/>
                  </a:cubicBezTo>
                  <a:cubicBezTo>
                    <a:pt x="328" y="99"/>
                    <a:pt x="328" y="98"/>
                    <a:pt x="328" y="98"/>
                  </a:cubicBezTo>
                  <a:cubicBezTo>
                    <a:pt x="326" y="93"/>
                    <a:pt x="326" y="93"/>
                    <a:pt x="326" y="93"/>
                  </a:cubicBezTo>
                  <a:cubicBezTo>
                    <a:pt x="326" y="93"/>
                    <a:pt x="322" y="87"/>
                    <a:pt x="319" y="86"/>
                  </a:cubicBezTo>
                  <a:cubicBezTo>
                    <a:pt x="318" y="84"/>
                    <a:pt x="314" y="81"/>
                    <a:pt x="312" y="81"/>
                  </a:cubicBezTo>
                  <a:cubicBezTo>
                    <a:pt x="310" y="79"/>
                    <a:pt x="308" y="78"/>
                    <a:pt x="306" y="78"/>
                  </a:cubicBezTo>
                  <a:cubicBezTo>
                    <a:pt x="305" y="78"/>
                    <a:pt x="302" y="77"/>
                    <a:pt x="301" y="76"/>
                  </a:cubicBezTo>
                  <a:cubicBezTo>
                    <a:pt x="301" y="74"/>
                    <a:pt x="299" y="73"/>
                    <a:pt x="297" y="73"/>
                  </a:cubicBezTo>
                  <a:cubicBezTo>
                    <a:pt x="295" y="73"/>
                    <a:pt x="293" y="72"/>
                    <a:pt x="292" y="71"/>
                  </a:cubicBezTo>
                  <a:cubicBezTo>
                    <a:pt x="292" y="70"/>
                    <a:pt x="291" y="68"/>
                    <a:pt x="290" y="66"/>
                  </a:cubicBezTo>
                  <a:cubicBezTo>
                    <a:pt x="289" y="64"/>
                    <a:pt x="287" y="61"/>
                    <a:pt x="286" y="59"/>
                  </a:cubicBezTo>
                  <a:cubicBezTo>
                    <a:pt x="284" y="57"/>
                    <a:pt x="283" y="55"/>
                    <a:pt x="281" y="54"/>
                  </a:cubicBezTo>
                  <a:cubicBezTo>
                    <a:pt x="280" y="54"/>
                    <a:pt x="279" y="53"/>
                    <a:pt x="280" y="51"/>
                  </a:cubicBezTo>
                  <a:cubicBezTo>
                    <a:pt x="280" y="50"/>
                    <a:pt x="281" y="48"/>
                    <a:pt x="282" y="46"/>
                  </a:cubicBezTo>
                  <a:cubicBezTo>
                    <a:pt x="282" y="44"/>
                    <a:pt x="282" y="42"/>
                    <a:pt x="281" y="40"/>
                  </a:cubicBezTo>
                  <a:cubicBezTo>
                    <a:pt x="279" y="38"/>
                    <a:pt x="278" y="38"/>
                    <a:pt x="277" y="38"/>
                  </a:cubicBezTo>
                  <a:cubicBezTo>
                    <a:pt x="277" y="39"/>
                    <a:pt x="275" y="40"/>
                    <a:pt x="273" y="39"/>
                  </a:cubicBezTo>
                  <a:cubicBezTo>
                    <a:pt x="272" y="39"/>
                    <a:pt x="269" y="38"/>
                    <a:pt x="268" y="37"/>
                  </a:cubicBezTo>
                  <a:cubicBezTo>
                    <a:pt x="266" y="35"/>
                    <a:pt x="265" y="32"/>
                    <a:pt x="265" y="30"/>
                  </a:cubicBezTo>
                  <a:cubicBezTo>
                    <a:pt x="265" y="29"/>
                    <a:pt x="267" y="26"/>
                    <a:pt x="268" y="25"/>
                  </a:cubicBezTo>
                  <a:cubicBezTo>
                    <a:pt x="270" y="23"/>
                    <a:pt x="270" y="22"/>
                    <a:pt x="269" y="20"/>
                  </a:cubicBezTo>
                  <a:cubicBezTo>
                    <a:pt x="267" y="19"/>
                    <a:pt x="266" y="17"/>
                    <a:pt x="266" y="16"/>
                  </a:cubicBezTo>
                  <a:cubicBezTo>
                    <a:pt x="266" y="14"/>
                    <a:pt x="264" y="14"/>
                    <a:pt x="263" y="15"/>
                  </a:cubicBezTo>
                  <a:cubicBezTo>
                    <a:pt x="262" y="15"/>
                    <a:pt x="260" y="17"/>
                    <a:pt x="259" y="19"/>
                  </a:cubicBezTo>
                  <a:cubicBezTo>
                    <a:pt x="258" y="20"/>
                    <a:pt x="256" y="21"/>
                    <a:pt x="255" y="21"/>
                  </a:cubicBezTo>
                  <a:cubicBezTo>
                    <a:pt x="254" y="21"/>
                    <a:pt x="251" y="21"/>
                    <a:pt x="250" y="20"/>
                  </a:cubicBezTo>
                  <a:cubicBezTo>
                    <a:pt x="248" y="18"/>
                    <a:pt x="246" y="16"/>
                    <a:pt x="244" y="16"/>
                  </a:cubicBezTo>
                  <a:cubicBezTo>
                    <a:pt x="242" y="15"/>
                    <a:pt x="240" y="14"/>
                    <a:pt x="238" y="13"/>
                  </a:cubicBezTo>
                  <a:cubicBezTo>
                    <a:pt x="237" y="13"/>
                    <a:pt x="235" y="13"/>
                    <a:pt x="234" y="15"/>
                  </a:cubicBezTo>
                  <a:cubicBezTo>
                    <a:pt x="233" y="16"/>
                    <a:pt x="231" y="16"/>
                    <a:pt x="230" y="15"/>
                  </a:cubicBezTo>
                  <a:cubicBezTo>
                    <a:pt x="230" y="13"/>
                    <a:pt x="228" y="12"/>
                    <a:pt x="227" y="10"/>
                  </a:cubicBezTo>
                  <a:cubicBezTo>
                    <a:pt x="226" y="9"/>
                    <a:pt x="226" y="8"/>
                    <a:pt x="228" y="8"/>
                  </a:cubicBezTo>
                  <a:cubicBezTo>
                    <a:pt x="229" y="8"/>
                    <a:pt x="230" y="6"/>
                    <a:pt x="231" y="4"/>
                  </a:cubicBezTo>
                  <a:cubicBezTo>
                    <a:pt x="232" y="3"/>
                    <a:pt x="231" y="2"/>
                    <a:pt x="229" y="3"/>
                  </a:cubicBezTo>
                  <a:cubicBezTo>
                    <a:pt x="227" y="4"/>
                    <a:pt x="223" y="4"/>
                    <a:pt x="221" y="4"/>
                  </a:cubicBezTo>
                  <a:cubicBezTo>
                    <a:pt x="219" y="4"/>
                    <a:pt x="215" y="4"/>
                    <a:pt x="212" y="3"/>
                  </a:cubicBezTo>
                  <a:cubicBezTo>
                    <a:pt x="211" y="2"/>
                    <a:pt x="206" y="2"/>
                    <a:pt x="204" y="2"/>
                  </a:cubicBezTo>
                  <a:cubicBezTo>
                    <a:pt x="201" y="3"/>
                    <a:pt x="198" y="3"/>
                    <a:pt x="197" y="2"/>
                  </a:cubicBezTo>
                  <a:cubicBezTo>
                    <a:pt x="196" y="2"/>
                    <a:pt x="195" y="2"/>
                    <a:pt x="194" y="2"/>
                  </a:cubicBezTo>
                  <a:cubicBezTo>
                    <a:pt x="193" y="2"/>
                    <a:pt x="190" y="2"/>
                    <a:pt x="188" y="1"/>
                  </a:cubicBezTo>
                  <a:cubicBezTo>
                    <a:pt x="186" y="1"/>
                    <a:pt x="182" y="1"/>
                    <a:pt x="180" y="1"/>
                  </a:cubicBezTo>
                  <a:cubicBezTo>
                    <a:pt x="179" y="2"/>
                    <a:pt x="176" y="2"/>
                    <a:pt x="174" y="1"/>
                  </a:cubicBezTo>
                  <a:cubicBezTo>
                    <a:pt x="173" y="1"/>
                    <a:pt x="171" y="1"/>
                    <a:pt x="169" y="1"/>
                  </a:cubicBezTo>
                  <a:cubicBezTo>
                    <a:pt x="167" y="1"/>
                    <a:pt x="163" y="1"/>
                    <a:pt x="162" y="1"/>
                  </a:cubicBezTo>
                  <a:cubicBezTo>
                    <a:pt x="160" y="0"/>
                    <a:pt x="158" y="0"/>
                    <a:pt x="158" y="0"/>
                  </a:cubicBezTo>
                  <a:cubicBezTo>
                    <a:pt x="158" y="1"/>
                    <a:pt x="157" y="3"/>
                    <a:pt x="156" y="3"/>
                  </a:cubicBezTo>
                  <a:cubicBezTo>
                    <a:pt x="155" y="4"/>
                    <a:pt x="155" y="6"/>
                    <a:pt x="155" y="7"/>
                  </a:cubicBezTo>
                  <a:cubicBezTo>
                    <a:pt x="155" y="9"/>
                    <a:pt x="155" y="11"/>
                    <a:pt x="157" y="12"/>
                  </a:cubicBezTo>
                  <a:cubicBezTo>
                    <a:pt x="158" y="13"/>
                    <a:pt x="158" y="14"/>
                    <a:pt x="157" y="16"/>
                  </a:cubicBezTo>
                  <a:cubicBezTo>
                    <a:pt x="157" y="17"/>
                    <a:pt x="156" y="18"/>
                    <a:pt x="154" y="18"/>
                  </a:cubicBezTo>
                  <a:cubicBezTo>
                    <a:pt x="152" y="18"/>
                    <a:pt x="150" y="19"/>
                    <a:pt x="148" y="21"/>
                  </a:cubicBezTo>
                  <a:cubicBezTo>
                    <a:pt x="148" y="21"/>
                    <a:pt x="145" y="23"/>
                    <a:pt x="143" y="23"/>
                  </a:cubicBezTo>
                  <a:cubicBezTo>
                    <a:pt x="141" y="23"/>
                    <a:pt x="138" y="22"/>
                    <a:pt x="136" y="23"/>
                  </a:cubicBezTo>
                  <a:cubicBezTo>
                    <a:pt x="133" y="22"/>
                    <a:pt x="132" y="20"/>
                    <a:pt x="131" y="18"/>
                  </a:cubicBezTo>
                  <a:cubicBezTo>
                    <a:pt x="132" y="17"/>
                    <a:pt x="131" y="15"/>
                    <a:pt x="130" y="14"/>
                  </a:cubicBezTo>
                  <a:cubicBezTo>
                    <a:pt x="128" y="14"/>
                    <a:pt x="125" y="14"/>
                    <a:pt x="123" y="14"/>
                  </a:cubicBezTo>
                  <a:cubicBezTo>
                    <a:pt x="121" y="14"/>
                    <a:pt x="118" y="15"/>
                    <a:pt x="116" y="16"/>
                  </a:cubicBezTo>
                  <a:cubicBezTo>
                    <a:pt x="115" y="17"/>
                    <a:pt x="111" y="18"/>
                    <a:pt x="109" y="19"/>
                  </a:cubicBezTo>
                  <a:cubicBezTo>
                    <a:pt x="107" y="19"/>
                    <a:pt x="106" y="21"/>
                    <a:pt x="106" y="22"/>
                  </a:cubicBezTo>
                  <a:cubicBezTo>
                    <a:pt x="105" y="23"/>
                    <a:pt x="104" y="24"/>
                    <a:pt x="102" y="24"/>
                  </a:cubicBezTo>
                  <a:cubicBezTo>
                    <a:pt x="101" y="24"/>
                    <a:pt x="99" y="24"/>
                    <a:pt x="96" y="24"/>
                  </a:cubicBezTo>
                  <a:cubicBezTo>
                    <a:pt x="93" y="24"/>
                    <a:pt x="90" y="25"/>
                    <a:pt x="88" y="24"/>
                  </a:cubicBezTo>
                  <a:cubicBezTo>
                    <a:pt x="86" y="24"/>
                    <a:pt x="83" y="22"/>
                    <a:pt x="82" y="21"/>
                  </a:cubicBezTo>
                  <a:cubicBezTo>
                    <a:pt x="82" y="20"/>
                    <a:pt x="80" y="18"/>
                    <a:pt x="78" y="18"/>
                  </a:cubicBezTo>
                  <a:cubicBezTo>
                    <a:pt x="75" y="17"/>
                    <a:pt x="72" y="17"/>
                    <a:pt x="69" y="17"/>
                  </a:cubicBezTo>
                  <a:cubicBezTo>
                    <a:pt x="66" y="16"/>
                    <a:pt x="63" y="16"/>
                    <a:pt x="62" y="17"/>
                  </a:cubicBezTo>
                  <a:cubicBezTo>
                    <a:pt x="60" y="18"/>
                    <a:pt x="57" y="18"/>
                    <a:pt x="56" y="17"/>
                  </a:cubicBezTo>
                  <a:cubicBezTo>
                    <a:pt x="55" y="15"/>
                    <a:pt x="52" y="15"/>
                    <a:pt x="51" y="15"/>
                  </a:cubicBezTo>
                  <a:cubicBezTo>
                    <a:pt x="50" y="16"/>
                    <a:pt x="49" y="15"/>
                    <a:pt x="48" y="15"/>
                  </a:cubicBezTo>
                  <a:cubicBezTo>
                    <a:pt x="47" y="14"/>
                    <a:pt x="44" y="14"/>
                    <a:pt x="43" y="15"/>
                  </a:cubicBezTo>
                  <a:cubicBezTo>
                    <a:pt x="42" y="16"/>
                    <a:pt x="41" y="16"/>
                    <a:pt x="40" y="14"/>
                  </a:cubicBezTo>
                  <a:cubicBezTo>
                    <a:pt x="39" y="12"/>
                    <a:pt x="37" y="13"/>
                    <a:pt x="36" y="15"/>
                  </a:cubicBezTo>
                  <a:cubicBezTo>
                    <a:pt x="35" y="17"/>
                    <a:pt x="34" y="21"/>
                    <a:pt x="34" y="23"/>
                  </a:cubicBezTo>
                  <a:cubicBezTo>
                    <a:pt x="34" y="25"/>
                    <a:pt x="34" y="28"/>
                    <a:pt x="34" y="29"/>
                  </a:cubicBezTo>
                  <a:cubicBezTo>
                    <a:pt x="34" y="31"/>
                    <a:pt x="32" y="32"/>
                    <a:pt x="29" y="31"/>
                  </a:cubicBezTo>
                  <a:cubicBezTo>
                    <a:pt x="27" y="31"/>
                    <a:pt x="23" y="31"/>
                    <a:pt x="21" y="31"/>
                  </a:cubicBezTo>
                  <a:cubicBezTo>
                    <a:pt x="18" y="31"/>
                    <a:pt x="15" y="31"/>
                    <a:pt x="13" y="32"/>
                  </a:cubicBezTo>
                  <a:cubicBezTo>
                    <a:pt x="11" y="32"/>
                    <a:pt x="8" y="34"/>
                    <a:pt x="7" y="35"/>
                  </a:cubicBezTo>
                  <a:cubicBezTo>
                    <a:pt x="5" y="36"/>
                    <a:pt x="3" y="39"/>
                    <a:pt x="2" y="42"/>
                  </a:cubicBezTo>
                  <a:cubicBezTo>
                    <a:pt x="1" y="45"/>
                    <a:pt x="0" y="47"/>
                    <a:pt x="0" y="47"/>
                  </a:cubicBezTo>
                  <a:cubicBezTo>
                    <a:pt x="0" y="47"/>
                    <a:pt x="1" y="48"/>
                    <a:pt x="2" y="50"/>
                  </a:cubicBezTo>
                  <a:cubicBezTo>
                    <a:pt x="3" y="50"/>
                    <a:pt x="4" y="52"/>
                    <a:pt x="6" y="52"/>
                  </a:cubicBezTo>
                  <a:cubicBezTo>
                    <a:pt x="7" y="53"/>
                    <a:pt x="9" y="52"/>
                    <a:pt x="9" y="51"/>
                  </a:cubicBezTo>
                  <a:cubicBezTo>
                    <a:pt x="10" y="50"/>
                    <a:pt x="11" y="48"/>
                    <a:pt x="12" y="48"/>
                  </a:cubicBezTo>
                  <a:cubicBezTo>
                    <a:pt x="14" y="46"/>
                    <a:pt x="17" y="45"/>
                    <a:pt x="18" y="44"/>
                  </a:cubicBezTo>
                  <a:cubicBezTo>
                    <a:pt x="19" y="44"/>
                    <a:pt x="20" y="43"/>
                    <a:pt x="21" y="43"/>
                  </a:cubicBezTo>
                  <a:cubicBezTo>
                    <a:pt x="22" y="43"/>
                    <a:pt x="23" y="42"/>
                    <a:pt x="24" y="41"/>
                  </a:cubicBezTo>
                  <a:cubicBezTo>
                    <a:pt x="25" y="41"/>
                    <a:pt x="26" y="40"/>
                    <a:pt x="27" y="40"/>
                  </a:cubicBezTo>
                  <a:cubicBezTo>
                    <a:pt x="28" y="40"/>
                    <a:pt x="31" y="40"/>
                    <a:pt x="32" y="39"/>
                  </a:cubicBezTo>
                  <a:cubicBezTo>
                    <a:pt x="34" y="39"/>
                    <a:pt x="34" y="39"/>
                    <a:pt x="32" y="40"/>
                  </a:cubicBezTo>
                  <a:cubicBezTo>
                    <a:pt x="29" y="41"/>
                    <a:pt x="27" y="43"/>
                    <a:pt x="26" y="44"/>
                  </a:cubicBezTo>
                  <a:cubicBezTo>
                    <a:pt x="25" y="45"/>
                    <a:pt x="22" y="47"/>
                    <a:pt x="19" y="47"/>
                  </a:cubicBezTo>
                  <a:cubicBezTo>
                    <a:pt x="18" y="48"/>
                    <a:pt x="15" y="50"/>
                    <a:pt x="14" y="51"/>
                  </a:cubicBezTo>
                  <a:cubicBezTo>
                    <a:pt x="13" y="52"/>
                    <a:pt x="13" y="53"/>
                    <a:pt x="13" y="54"/>
                  </a:cubicBezTo>
                  <a:cubicBezTo>
                    <a:pt x="14" y="54"/>
                    <a:pt x="14" y="56"/>
                    <a:pt x="14" y="57"/>
                  </a:cubicBezTo>
                  <a:cubicBezTo>
                    <a:pt x="13" y="58"/>
                    <a:pt x="13" y="59"/>
                    <a:pt x="14" y="59"/>
                  </a:cubicBezTo>
                  <a:cubicBezTo>
                    <a:pt x="14" y="60"/>
                    <a:pt x="15" y="61"/>
                    <a:pt x="15" y="62"/>
                  </a:cubicBezTo>
                  <a:cubicBezTo>
                    <a:pt x="16" y="62"/>
                    <a:pt x="17" y="63"/>
                    <a:pt x="17" y="64"/>
                  </a:cubicBezTo>
                  <a:cubicBezTo>
                    <a:pt x="18" y="64"/>
                    <a:pt x="19" y="65"/>
                    <a:pt x="20" y="66"/>
                  </a:cubicBezTo>
                  <a:cubicBezTo>
                    <a:pt x="21" y="67"/>
                    <a:pt x="21" y="69"/>
                    <a:pt x="21" y="69"/>
                  </a:cubicBezTo>
                  <a:cubicBezTo>
                    <a:pt x="20" y="69"/>
                    <a:pt x="20" y="70"/>
                    <a:pt x="21" y="72"/>
                  </a:cubicBezTo>
                  <a:cubicBezTo>
                    <a:pt x="22" y="74"/>
                    <a:pt x="23" y="75"/>
                    <a:pt x="24" y="76"/>
                  </a:cubicBezTo>
                  <a:cubicBezTo>
                    <a:pt x="25" y="78"/>
                    <a:pt x="27" y="79"/>
                    <a:pt x="29" y="81"/>
                  </a:cubicBezTo>
                  <a:cubicBezTo>
                    <a:pt x="31" y="82"/>
                    <a:pt x="35" y="84"/>
                    <a:pt x="37" y="86"/>
                  </a:cubicBezTo>
                  <a:cubicBezTo>
                    <a:pt x="39" y="88"/>
                    <a:pt x="42" y="89"/>
                    <a:pt x="42" y="90"/>
                  </a:cubicBezTo>
                  <a:cubicBezTo>
                    <a:pt x="43" y="90"/>
                    <a:pt x="45" y="91"/>
                    <a:pt x="46" y="92"/>
                  </a:cubicBezTo>
                  <a:cubicBezTo>
                    <a:pt x="47" y="93"/>
                    <a:pt x="49" y="94"/>
                    <a:pt x="51" y="95"/>
                  </a:cubicBezTo>
                  <a:cubicBezTo>
                    <a:pt x="53" y="96"/>
                    <a:pt x="56" y="96"/>
                    <a:pt x="57" y="96"/>
                  </a:cubicBezTo>
                  <a:cubicBezTo>
                    <a:pt x="58" y="97"/>
                    <a:pt x="61" y="98"/>
                    <a:pt x="64" y="99"/>
                  </a:cubicBezTo>
                  <a:cubicBezTo>
                    <a:pt x="65" y="100"/>
                    <a:pt x="69" y="101"/>
                    <a:pt x="72" y="102"/>
                  </a:cubicBezTo>
                  <a:cubicBezTo>
                    <a:pt x="74" y="102"/>
                    <a:pt x="77" y="102"/>
                    <a:pt x="78" y="101"/>
                  </a:cubicBezTo>
                  <a:cubicBezTo>
                    <a:pt x="80" y="100"/>
                    <a:pt x="82" y="99"/>
                    <a:pt x="82" y="98"/>
                  </a:cubicBezTo>
                  <a:cubicBezTo>
                    <a:pt x="84" y="98"/>
                    <a:pt x="87" y="96"/>
                    <a:pt x="89" y="96"/>
                  </a:cubicBezTo>
                  <a:cubicBezTo>
                    <a:pt x="90" y="96"/>
                    <a:pt x="94" y="95"/>
                    <a:pt x="95" y="95"/>
                  </a:cubicBezTo>
                  <a:cubicBezTo>
                    <a:pt x="97" y="95"/>
                    <a:pt x="98" y="94"/>
                    <a:pt x="99" y="94"/>
                  </a:cubicBezTo>
                  <a:cubicBezTo>
                    <a:pt x="100" y="94"/>
                    <a:pt x="102" y="93"/>
                    <a:pt x="103" y="93"/>
                  </a:cubicBezTo>
                  <a:cubicBezTo>
                    <a:pt x="105" y="93"/>
                    <a:pt x="106" y="93"/>
                    <a:pt x="107" y="93"/>
                  </a:cubicBezTo>
                  <a:cubicBezTo>
                    <a:pt x="108" y="93"/>
                    <a:pt x="110" y="93"/>
                    <a:pt x="112" y="94"/>
                  </a:cubicBezTo>
                  <a:cubicBezTo>
                    <a:pt x="113" y="94"/>
                    <a:pt x="114" y="93"/>
                    <a:pt x="114" y="92"/>
                  </a:cubicBezTo>
                  <a:cubicBezTo>
                    <a:pt x="114" y="91"/>
                    <a:pt x="115" y="89"/>
                    <a:pt x="116" y="88"/>
                  </a:cubicBezTo>
                  <a:cubicBezTo>
                    <a:pt x="116" y="86"/>
                    <a:pt x="118" y="86"/>
                    <a:pt x="119" y="86"/>
                  </a:cubicBezTo>
                  <a:cubicBezTo>
                    <a:pt x="120" y="86"/>
                    <a:pt x="121" y="87"/>
                    <a:pt x="122" y="89"/>
                  </a:cubicBezTo>
                  <a:cubicBezTo>
                    <a:pt x="122" y="90"/>
                    <a:pt x="122" y="92"/>
                    <a:pt x="121" y="93"/>
                  </a:cubicBezTo>
                  <a:cubicBezTo>
                    <a:pt x="120" y="95"/>
                    <a:pt x="118" y="97"/>
                    <a:pt x="117" y="97"/>
                  </a:cubicBezTo>
                  <a:cubicBezTo>
                    <a:pt x="115" y="97"/>
                    <a:pt x="114" y="98"/>
                    <a:pt x="113" y="100"/>
                  </a:cubicBezTo>
                  <a:cubicBezTo>
                    <a:pt x="112" y="101"/>
                    <a:pt x="110" y="103"/>
                    <a:pt x="109" y="104"/>
                  </a:cubicBezTo>
                  <a:cubicBezTo>
                    <a:pt x="108" y="106"/>
                    <a:pt x="107" y="107"/>
                    <a:pt x="107" y="108"/>
                  </a:cubicBezTo>
                  <a:cubicBezTo>
                    <a:pt x="107" y="109"/>
                    <a:pt x="105" y="110"/>
                    <a:pt x="104" y="111"/>
                  </a:cubicBezTo>
                  <a:cubicBezTo>
                    <a:pt x="102" y="112"/>
                    <a:pt x="101" y="113"/>
                    <a:pt x="100" y="114"/>
                  </a:cubicBezTo>
                  <a:cubicBezTo>
                    <a:pt x="100" y="114"/>
                    <a:pt x="98" y="114"/>
                    <a:pt x="97" y="113"/>
                  </a:cubicBezTo>
                  <a:cubicBezTo>
                    <a:pt x="95" y="113"/>
                    <a:pt x="92" y="114"/>
                    <a:pt x="91" y="115"/>
                  </a:cubicBezTo>
                  <a:cubicBezTo>
                    <a:pt x="90" y="116"/>
                    <a:pt x="88" y="117"/>
                    <a:pt x="86" y="118"/>
                  </a:cubicBezTo>
                  <a:cubicBezTo>
                    <a:pt x="85" y="118"/>
                    <a:pt x="84" y="119"/>
                    <a:pt x="83" y="119"/>
                  </a:cubicBezTo>
                  <a:cubicBezTo>
                    <a:pt x="82" y="119"/>
                    <a:pt x="80" y="119"/>
                    <a:pt x="79" y="119"/>
                  </a:cubicBezTo>
                  <a:cubicBezTo>
                    <a:pt x="78" y="118"/>
                    <a:pt x="77" y="119"/>
                    <a:pt x="76" y="120"/>
                  </a:cubicBezTo>
                  <a:cubicBezTo>
                    <a:pt x="76" y="120"/>
                    <a:pt x="75" y="121"/>
                    <a:pt x="74" y="121"/>
                  </a:cubicBezTo>
                  <a:cubicBezTo>
                    <a:pt x="74" y="122"/>
                    <a:pt x="72" y="123"/>
                    <a:pt x="71" y="123"/>
                  </a:cubicBezTo>
                  <a:cubicBezTo>
                    <a:pt x="70" y="123"/>
                    <a:pt x="68" y="123"/>
                    <a:pt x="68" y="122"/>
                  </a:cubicBezTo>
                  <a:cubicBezTo>
                    <a:pt x="67" y="121"/>
                    <a:pt x="66" y="121"/>
                    <a:pt x="65" y="122"/>
                  </a:cubicBezTo>
                  <a:cubicBezTo>
                    <a:pt x="65" y="122"/>
                    <a:pt x="63" y="123"/>
                    <a:pt x="62" y="123"/>
                  </a:cubicBezTo>
                  <a:cubicBezTo>
                    <a:pt x="61" y="124"/>
                    <a:pt x="59" y="124"/>
                    <a:pt x="59" y="123"/>
                  </a:cubicBezTo>
                  <a:cubicBezTo>
                    <a:pt x="59" y="123"/>
                    <a:pt x="57" y="124"/>
                    <a:pt x="56" y="125"/>
                  </a:cubicBezTo>
                  <a:cubicBezTo>
                    <a:pt x="55" y="126"/>
                    <a:pt x="53" y="126"/>
                    <a:pt x="52" y="126"/>
                  </a:cubicBezTo>
                  <a:cubicBezTo>
                    <a:pt x="51" y="125"/>
                    <a:pt x="50" y="125"/>
                    <a:pt x="49" y="125"/>
                  </a:cubicBezTo>
                  <a:cubicBezTo>
                    <a:pt x="48" y="125"/>
                    <a:pt x="48" y="124"/>
                    <a:pt x="48" y="123"/>
                  </a:cubicBezTo>
                  <a:cubicBezTo>
                    <a:pt x="48" y="122"/>
                    <a:pt x="47" y="120"/>
                    <a:pt x="47" y="120"/>
                  </a:cubicBezTo>
                  <a:cubicBezTo>
                    <a:pt x="46" y="119"/>
                    <a:pt x="45" y="119"/>
                    <a:pt x="43" y="119"/>
                  </a:cubicBezTo>
                  <a:cubicBezTo>
                    <a:pt x="43" y="119"/>
                    <a:pt x="41" y="117"/>
                    <a:pt x="41" y="116"/>
                  </a:cubicBezTo>
                  <a:cubicBezTo>
                    <a:pt x="41" y="115"/>
                    <a:pt x="40" y="115"/>
                    <a:pt x="39" y="115"/>
                  </a:cubicBezTo>
                  <a:cubicBezTo>
                    <a:pt x="37" y="115"/>
                    <a:pt x="36" y="115"/>
                    <a:pt x="35" y="116"/>
                  </a:cubicBezTo>
                  <a:cubicBezTo>
                    <a:pt x="34" y="118"/>
                    <a:pt x="34" y="120"/>
                    <a:pt x="34" y="121"/>
                  </a:cubicBezTo>
                  <a:cubicBezTo>
                    <a:pt x="34" y="122"/>
                    <a:pt x="34" y="124"/>
                    <a:pt x="35" y="125"/>
                  </a:cubicBezTo>
                  <a:cubicBezTo>
                    <a:pt x="35" y="127"/>
                    <a:pt x="35" y="129"/>
                    <a:pt x="36" y="131"/>
                  </a:cubicBezTo>
                  <a:cubicBezTo>
                    <a:pt x="38" y="132"/>
                    <a:pt x="40" y="136"/>
                    <a:pt x="42" y="138"/>
                  </a:cubicBezTo>
                  <a:cubicBezTo>
                    <a:pt x="44" y="141"/>
                    <a:pt x="46" y="144"/>
                    <a:pt x="48" y="146"/>
                  </a:cubicBezTo>
                  <a:cubicBezTo>
                    <a:pt x="50" y="147"/>
                    <a:pt x="53" y="151"/>
                    <a:pt x="54" y="152"/>
                  </a:cubicBezTo>
                  <a:cubicBezTo>
                    <a:pt x="56" y="153"/>
                    <a:pt x="60" y="156"/>
                    <a:pt x="63" y="159"/>
                  </a:cubicBezTo>
                  <a:cubicBezTo>
                    <a:pt x="65" y="160"/>
                    <a:pt x="68" y="164"/>
                    <a:pt x="69" y="165"/>
                  </a:cubicBezTo>
                  <a:cubicBezTo>
                    <a:pt x="71" y="167"/>
                    <a:pt x="72" y="170"/>
                    <a:pt x="73" y="170"/>
                  </a:cubicBezTo>
                  <a:cubicBezTo>
                    <a:pt x="75" y="171"/>
                    <a:pt x="77" y="174"/>
                    <a:pt x="78" y="176"/>
                  </a:cubicBezTo>
                  <a:cubicBezTo>
                    <a:pt x="79" y="179"/>
                    <a:pt x="81" y="181"/>
                    <a:pt x="82" y="183"/>
                  </a:cubicBezTo>
                  <a:cubicBezTo>
                    <a:pt x="84" y="184"/>
                    <a:pt x="86" y="186"/>
                    <a:pt x="87" y="188"/>
                  </a:cubicBezTo>
                  <a:cubicBezTo>
                    <a:pt x="89" y="189"/>
                    <a:pt x="91" y="192"/>
                    <a:pt x="92" y="194"/>
                  </a:cubicBezTo>
                  <a:cubicBezTo>
                    <a:pt x="94" y="195"/>
                    <a:pt x="97" y="198"/>
                    <a:pt x="99" y="199"/>
                  </a:cubicBezTo>
                  <a:cubicBezTo>
                    <a:pt x="100" y="201"/>
                    <a:pt x="104" y="204"/>
                    <a:pt x="107" y="207"/>
                  </a:cubicBezTo>
                  <a:cubicBezTo>
                    <a:pt x="110" y="209"/>
                    <a:pt x="116" y="212"/>
                    <a:pt x="118" y="213"/>
                  </a:cubicBezTo>
                  <a:cubicBezTo>
                    <a:pt x="121" y="214"/>
                    <a:pt x="125" y="216"/>
                    <a:pt x="126" y="216"/>
                  </a:cubicBezTo>
                  <a:cubicBezTo>
                    <a:pt x="131" y="211"/>
                    <a:pt x="131" y="211"/>
                    <a:pt x="131" y="211"/>
                  </a:cubicBezTo>
                  <a:cubicBezTo>
                    <a:pt x="137" y="211"/>
                    <a:pt x="137" y="211"/>
                    <a:pt x="137" y="211"/>
                  </a:cubicBezTo>
                  <a:cubicBezTo>
                    <a:pt x="143" y="216"/>
                    <a:pt x="143" y="216"/>
                    <a:pt x="143" y="216"/>
                  </a:cubicBezTo>
                  <a:cubicBezTo>
                    <a:pt x="146" y="215"/>
                    <a:pt x="150" y="214"/>
                    <a:pt x="152" y="213"/>
                  </a:cubicBezTo>
                  <a:cubicBezTo>
                    <a:pt x="155" y="212"/>
                    <a:pt x="158" y="211"/>
                    <a:pt x="159" y="210"/>
                  </a:cubicBezTo>
                  <a:cubicBezTo>
                    <a:pt x="161" y="210"/>
                    <a:pt x="164" y="209"/>
                    <a:pt x="165" y="208"/>
                  </a:cubicBezTo>
                  <a:cubicBezTo>
                    <a:pt x="166" y="207"/>
                    <a:pt x="168" y="206"/>
                    <a:pt x="170" y="206"/>
                  </a:cubicBezTo>
                  <a:cubicBezTo>
                    <a:pt x="173" y="206"/>
                    <a:pt x="175" y="205"/>
                    <a:pt x="176" y="204"/>
                  </a:cubicBezTo>
                  <a:cubicBezTo>
                    <a:pt x="177" y="203"/>
                    <a:pt x="179" y="202"/>
                    <a:pt x="181" y="201"/>
                  </a:cubicBezTo>
                  <a:cubicBezTo>
                    <a:pt x="182" y="201"/>
                    <a:pt x="184" y="200"/>
                    <a:pt x="185" y="199"/>
                  </a:cubicBezTo>
                  <a:cubicBezTo>
                    <a:pt x="187" y="198"/>
                    <a:pt x="190" y="197"/>
                    <a:pt x="191" y="197"/>
                  </a:cubicBezTo>
                  <a:cubicBezTo>
                    <a:pt x="193" y="197"/>
                    <a:pt x="195" y="196"/>
                    <a:pt x="197" y="195"/>
                  </a:cubicBezTo>
                  <a:cubicBezTo>
                    <a:pt x="198" y="194"/>
                    <a:pt x="199" y="193"/>
                    <a:pt x="199" y="191"/>
                  </a:cubicBezTo>
                  <a:cubicBezTo>
                    <a:pt x="200" y="190"/>
                    <a:pt x="201" y="187"/>
                    <a:pt x="202" y="186"/>
                  </a:cubicBezTo>
                  <a:cubicBezTo>
                    <a:pt x="203" y="185"/>
                    <a:pt x="205" y="182"/>
                    <a:pt x="206" y="181"/>
                  </a:cubicBezTo>
                  <a:cubicBezTo>
                    <a:pt x="208" y="180"/>
                    <a:pt x="210" y="178"/>
                    <a:pt x="210" y="176"/>
                  </a:cubicBezTo>
                  <a:cubicBezTo>
                    <a:pt x="211" y="174"/>
                    <a:pt x="212" y="172"/>
                    <a:pt x="212" y="171"/>
                  </a:cubicBezTo>
                  <a:cubicBezTo>
                    <a:pt x="212" y="169"/>
                    <a:pt x="211" y="169"/>
                    <a:pt x="210" y="168"/>
                  </a:cubicBezTo>
                  <a:cubicBezTo>
                    <a:pt x="209" y="167"/>
                    <a:pt x="208" y="165"/>
                    <a:pt x="207" y="164"/>
                  </a:cubicBezTo>
                  <a:cubicBezTo>
                    <a:pt x="206" y="164"/>
                    <a:pt x="204" y="163"/>
                    <a:pt x="203" y="162"/>
                  </a:cubicBezTo>
                  <a:cubicBezTo>
                    <a:pt x="201" y="162"/>
                    <a:pt x="199" y="161"/>
                    <a:pt x="198" y="160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9" y="159"/>
                    <a:pt x="200" y="159"/>
                    <a:pt x="200" y="158"/>
                  </a:cubicBezTo>
                  <a:cubicBezTo>
                    <a:pt x="200" y="158"/>
                    <a:pt x="202" y="158"/>
                    <a:pt x="203" y="158"/>
                  </a:cubicBezTo>
                  <a:cubicBezTo>
                    <a:pt x="204" y="159"/>
                    <a:pt x="205" y="158"/>
                    <a:pt x="205" y="157"/>
                  </a:cubicBezTo>
                  <a:cubicBezTo>
                    <a:pt x="205" y="155"/>
                    <a:pt x="204" y="154"/>
                    <a:pt x="203" y="154"/>
                  </a:cubicBezTo>
                  <a:cubicBezTo>
                    <a:pt x="202" y="154"/>
                    <a:pt x="201" y="154"/>
                    <a:pt x="202" y="153"/>
                  </a:cubicBezTo>
                  <a:cubicBezTo>
                    <a:pt x="202" y="152"/>
                    <a:pt x="202" y="151"/>
                    <a:pt x="203" y="151"/>
                  </a:cubicBezTo>
                  <a:cubicBezTo>
                    <a:pt x="203" y="151"/>
                    <a:pt x="205" y="151"/>
                    <a:pt x="206" y="151"/>
                  </a:cubicBezTo>
                  <a:cubicBezTo>
                    <a:pt x="207" y="150"/>
                    <a:pt x="209" y="149"/>
                    <a:pt x="210" y="149"/>
                  </a:cubicBezTo>
                  <a:cubicBezTo>
                    <a:pt x="212" y="148"/>
                    <a:pt x="214" y="146"/>
                    <a:pt x="214" y="144"/>
                  </a:cubicBezTo>
                  <a:cubicBezTo>
                    <a:pt x="215" y="141"/>
                    <a:pt x="215" y="140"/>
                    <a:pt x="214" y="139"/>
                  </a:cubicBezTo>
                  <a:cubicBezTo>
                    <a:pt x="213" y="139"/>
                    <a:pt x="211" y="137"/>
                    <a:pt x="210" y="136"/>
                  </a:cubicBezTo>
                  <a:cubicBezTo>
                    <a:pt x="209" y="136"/>
                    <a:pt x="209" y="135"/>
                    <a:pt x="209" y="135"/>
                  </a:cubicBezTo>
                  <a:cubicBezTo>
                    <a:pt x="210" y="135"/>
                    <a:pt x="212" y="135"/>
                    <a:pt x="213" y="135"/>
                  </a:cubicBezTo>
                  <a:cubicBezTo>
                    <a:pt x="214" y="136"/>
                    <a:pt x="215" y="135"/>
                    <a:pt x="215" y="135"/>
                  </a:cubicBezTo>
                  <a:cubicBezTo>
                    <a:pt x="216" y="135"/>
                    <a:pt x="217" y="134"/>
                    <a:pt x="217" y="132"/>
                  </a:cubicBezTo>
                  <a:cubicBezTo>
                    <a:pt x="218" y="131"/>
                    <a:pt x="219" y="132"/>
                    <a:pt x="219" y="133"/>
                  </a:cubicBezTo>
                  <a:cubicBezTo>
                    <a:pt x="219" y="135"/>
                    <a:pt x="220" y="136"/>
                    <a:pt x="221" y="137"/>
                  </a:cubicBezTo>
                  <a:cubicBezTo>
                    <a:pt x="221" y="138"/>
                    <a:pt x="224" y="138"/>
                    <a:pt x="225" y="137"/>
                  </a:cubicBezTo>
                  <a:cubicBezTo>
                    <a:pt x="227" y="137"/>
                    <a:pt x="230" y="136"/>
                    <a:pt x="231" y="136"/>
                  </a:cubicBezTo>
                  <a:cubicBezTo>
                    <a:pt x="233" y="136"/>
                    <a:pt x="234" y="136"/>
                    <a:pt x="235" y="137"/>
                  </a:cubicBezTo>
                  <a:cubicBezTo>
                    <a:pt x="236" y="137"/>
                    <a:pt x="238" y="137"/>
                    <a:pt x="240" y="137"/>
                  </a:cubicBezTo>
                  <a:cubicBezTo>
                    <a:pt x="242" y="137"/>
                    <a:pt x="244" y="137"/>
                    <a:pt x="245" y="137"/>
                  </a:cubicBezTo>
                  <a:cubicBezTo>
                    <a:pt x="247" y="138"/>
                    <a:pt x="247" y="138"/>
                    <a:pt x="246" y="139"/>
                  </a:cubicBezTo>
                  <a:cubicBezTo>
                    <a:pt x="246" y="140"/>
                    <a:pt x="244" y="140"/>
                    <a:pt x="243" y="140"/>
                  </a:cubicBezTo>
                  <a:cubicBezTo>
                    <a:pt x="242" y="140"/>
                    <a:pt x="241" y="141"/>
                    <a:pt x="240" y="141"/>
                  </a:cubicBezTo>
                  <a:cubicBezTo>
                    <a:pt x="238" y="142"/>
                    <a:pt x="236" y="142"/>
                    <a:pt x="235" y="142"/>
                  </a:cubicBezTo>
                  <a:cubicBezTo>
                    <a:pt x="234" y="142"/>
                    <a:pt x="233" y="142"/>
                    <a:pt x="232" y="141"/>
                  </a:cubicBezTo>
                  <a:cubicBezTo>
                    <a:pt x="231" y="141"/>
                    <a:pt x="229" y="141"/>
                    <a:pt x="227" y="142"/>
                  </a:cubicBezTo>
                  <a:cubicBezTo>
                    <a:pt x="226" y="143"/>
                    <a:pt x="226" y="145"/>
                    <a:pt x="226" y="146"/>
                  </a:cubicBezTo>
                  <a:cubicBezTo>
                    <a:pt x="226" y="148"/>
                    <a:pt x="225" y="150"/>
                    <a:pt x="225" y="151"/>
                  </a:cubicBezTo>
                  <a:cubicBezTo>
                    <a:pt x="224" y="153"/>
                    <a:pt x="225" y="154"/>
                    <a:pt x="226" y="154"/>
                  </a:cubicBezTo>
                  <a:cubicBezTo>
                    <a:pt x="227" y="154"/>
                    <a:pt x="229" y="154"/>
                    <a:pt x="231" y="154"/>
                  </a:cubicBezTo>
                  <a:cubicBezTo>
                    <a:pt x="233" y="153"/>
                    <a:pt x="233" y="154"/>
                    <a:pt x="232" y="155"/>
                  </a:cubicBezTo>
                  <a:cubicBezTo>
                    <a:pt x="230" y="155"/>
                    <a:pt x="228" y="157"/>
                    <a:pt x="228" y="158"/>
                  </a:cubicBezTo>
                  <a:cubicBezTo>
                    <a:pt x="227" y="159"/>
                    <a:pt x="227" y="161"/>
                    <a:pt x="227" y="162"/>
                  </a:cubicBezTo>
                  <a:cubicBezTo>
                    <a:pt x="227" y="163"/>
                    <a:pt x="227" y="165"/>
                    <a:pt x="226" y="167"/>
                  </a:cubicBezTo>
                  <a:cubicBezTo>
                    <a:pt x="225" y="167"/>
                    <a:pt x="225" y="168"/>
                    <a:pt x="227" y="169"/>
                  </a:cubicBezTo>
                  <a:cubicBezTo>
                    <a:pt x="228" y="169"/>
                    <a:pt x="231" y="169"/>
                    <a:pt x="235" y="169"/>
                  </a:cubicBezTo>
                  <a:cubicBezTo>
                    <a:pt x="237" y="169"/>
                    <a:pt x="242" y="169"/>
                    <a:pt x="243" y="169"/>
                  </a:cubicBezTo>
                  <a:cubicBezTo>
                    <a:pt x="245" y="169"/>
                    <a:pt x="247" y="169"/>
                    <a:pt x="250" y="168"/>
                  </a:cubicBezTo>
                  <a:cubicBezTo>
                    <a:pt x="252" y="167"/>
                    <a:pt x="253" y="167"/>
                    <a:pt x="253" y="167"/>
                  </a:cubicBezTo>
                  <a:cubicBezTo>
                    <a:pt x="253" y="167"/>
                    <a:pt x="252" y="168"/>
                    <a:pt x="249" y="169"/>
                  </a:cubicBezTo>
                  <a:cubicBezTo>
                    <a:pt x="246" y="170"/>
                    <a:pt x="243" y="171"/>
                    <a:pt x="242" y="172"/>
                  </a:cubicBezTo>
                  <a:cubicBezTo>
                    <a:pt x="240" y="172"/>
                    <a:pt x="238" y="173"/>
                    <a:pt x="237" y="174"/>
                  </a:cubicBezTo>
                  <a:cubicBezTo>
                    <a:pt x="235" y="176"/>
                    <a:pt x="232" y="176"/>
                    <a:pt x="231" y="177"/>
                  </a:cubicBezTo>
                  <a:cubicBezTo>
                    <a:pt x="229" y="178"/>
                    <a:pt x="229" y="179"/>
                    <a:pt x="229" y="180"/>
                  </a:cubicBezTo>
                  <a:cubicBezTo>
                    <a:pt x="229" y="181"/>
                    <a:pt x="230" y="181"/>
                    <a:pt x="231" y="181"/>
                  </a:cubicBezTo>
                  <a:cubicBezTo>
                    <a:pt x="232" y="181"/>
                    <a:pt x="231" y="181"/>
                    <a:pt x="230" y="182"/>
                  </a:cubicBezTo>
                  <a:cubicBezTo>
                    <a:pt x="229" y="183"/>
                    <a:pt x="228" y="184"/>
                    <a:pt x="228" y="185"/>
                  </a:cubicBezTo>
                  <a:cubicBezTo>
                    <a:pt x="229" y="185"/>
                    <a:pt x="228" y="187"/>
                    <a:pt x="227" y="188"/>
                  </a:cubicBezTo>
                  <a:cubicBezTo>
                    <a:pt x="227" y="188"/>
                    <a:pt x="226" y="189"/>
                    <a:pt x="227" y="190"/>
                  </a:cubicBezTo>
                  <a:cubicBezTo>
                    <a:pt x="227" y="191"/>
                    <a:pt x="228" y="192"/>
                    <a:pt x="229" y="193"/>
                  </a:cubicBezTo>
                  <a:cubicBezTo>
                    <a:pt x="231" y="193"/>
                    <a:pt x="231" y="193"/>
                    <a:pt x="231" y="194"/>
                  </a:cubicBezTo>
                  <a:cubicBezTo>
                    <a:pt x="232" y="195"/>
                    <a:pt x="232" y="196"/>
                    <a:pt x="231" y="197"/>
                  </a:cubicBezTo>
                  <a:cubicBezTo>
                    <a:pt x="231" y="198"/>
                    <a:pt x="230" y="199"/>
                    <a:pt x="229" y="199"/>
                  </a:cubicBezTo>
                  <a:cubicBezTo>
                    <a:pt x="229" y="200"/>
                    <a:pt x="230" y="201"/>
                    <a:pt x="231" y="201"/>
                  </a:cubicBezTo>
                  <a:cubicBezTo>
                    <a:pt x="232" y="202"/>
                    <a:pt x="233" y="202"/>
                    <a:pt x="235" y="201"/>
                  </a:cubicBezTo>
                  <a:cubicBezTo>
                    <a:pt x="236" y="201"/>
                    <a:pt x="237" y="201"/>
                    <a:pt x="238" y="201"/>
                  </a:cubicBezTo>
                  <a:cubicBezTo>
                    <a:pt x="238" y="202"/>
                    <a:pt x="238" y="203"/>
                    <a:pt x="238" y="203"/>
                  </a:cubicBezTo>
                  <a:cubicBezTo>
                    <a:pt x="237" y="204"/>
                    <a:pt x="238" y="206"/>
                    <a:pt x="239" y="207"/>
                  </a:cubicBezTo>
                  <a:cubicBezTo>
                    <a:pt x="240" y="208"/>
                    <a:pt x="240" y="210"/>
                    <a:pt x="240" y="212"/>
                  </a:cubicBezTo>
                  <a:cubicBezTo>
                    <a:pt x="240" y="213"/>
                    <a:pt x="240" y="214"/>
                    <a:pt x="241" y="215"/>
                  </a:cubicBezTo>
                  <a:cubicBezTo>
                    <a:pt x="241" y="215"/>
                    <a:pt x="242" y="216"/>
                    <a:pt x="242" y="218"/>
                  </a:cubicBezTo>
                  <a:cubicBezTo>
                    <a:pt x="242" y="219"/>
                    <a:pt x="242" y="221"/>
                    <a:pt x="242" y="223"/>
                  </a:cubicBezTo>
                  <a:cubicBezTo>
                    <a:pt x="241" y="224"/>
                    <a:pt x="241" y="227"/>
                    <a:pt x="240" y="229"/>
                  </a:cubicBezTo>
                  <a:cubicBezTo>
                    <a:pt x="240" y="230"/>
                    <a:pt x="240" y="231"/>
                    <a:pt x="239" y="233"/>
                  </a:cubicBezTo>
                  <a:cubicBezTo>
                    <a:pt x="239" y="233"/>
                    <a:pt x="238" y="234"/>
                    <a:pt x="238" y="235"/>
                  </a:cubicBezTo>
                  <a:cubicBezTo>
                    <a:pt x="242" y="236"/>
                    <a:pt x="242" y="236"/>
                    <a:pt x="242" y="236"/>
                  </a:cubicBezTo>
                  <a:cubicBezTo>
                    <a:pt x="243" y="239"/>
                    <a:pt x="243" y="239"/>
                    <a:pt x="243" y="239"/>
                  </a:cubicBezTo>
                  <a:cubicBezTo>
                    <a:pt x="237" y="244"/>
                    <a:pt x="237" y="244"/>
                    <a:pt x="237" y="244"/>
                  </a:cubicBezTo>
                  <a:cubicBezTo>
                    <a:pt x="236" y="244"/>
                    <a:pt x="236" y="244"/>
                    <a:pt x="236" y="244"/>
                  </a:cubicBezTo>
                  <a:cubicBezTo>
                    <a:pt x="232" y="243"/>
                    <a:pt x="232" y="243"/>
                    <a:pt x="232" y="243"/>
                  </a:cubicBezTo>
                  <a:cubicBezTo>
                    <a:pt x="231" y="245"/>
                    <a:pt x="231" y="248"/>
                    <a:pt x="231" y="249"/>
                  </a:cubicBezTo>
                  <a:cubicBezTo>
                    <a:pt x="231" y="250"/>
                    <a:pt x="231" y="253"/>
                    <a:pt x="231" y="254"/>
                  </a:cubicBezTo>
                  <a:cubicBezTo>
                    <a:pt x="231" y="254"/>
                    <a:pt x="232" y="254"/>
                    <a:pt x="235" y="254"/>
                  </a:cubicBezTo>
                  <a:cubicBezTo>
                    <a:pt x="237" y="254"/>
                    <a:pt x="240" y="250"/>
                    <a:pt x="242" y="250"/>
                  </a:cubicBezTo>
                  <a:cubicBezTo>
                    <a:pt x="242" y="250"/>
                    <a:pt x="242" y="246"/>
                    <a:pt x="242" y="245"/>
                  </a:cubicBezTo>
                  <a:cubicBezTo>
                    <a:pt x="242" y="244"/>
                    <a:pt x="241" y="242"/>
                    <a:pt x="243" y="242"/>
                  </a:cubicBezTo>
                  <a:cubicBezTo>
                    <a:pt x="244" y="243"/>
                    <a:pt x="245" y="240"/>
                    <a:pt x="246" y="240"/>
                  </a:cubicBezTo>
                  <a:cubicBezTo>
                    <a:pt x="248" y="239"/>
                    <a:pt x="252" y="239"/>
                    <a:pt x="253" y="239"/>
                  </a:cubicBezTo>
                  <a:cubicBezTo>
                    <a:pt x="254" y="241"/>
                    <a:pt x="249" y="245"/>
                    <a:pt x="250" y="245"/>
                  </a:cubicBezTo>
                  <a:cubicBezTo>
                    <a:pt x="251" y="246"/>
                    <a:pt x="252" y="249"/>
                    <a:pt x="254" y="248"/>
                  </a:cubicBezTo>
                  <a:cubicBezTo>
                    <a:pt x="256" y="247"/>
                    <a:pt x="260" y="243"/>
                    <a:pt x="262" y="246"/>
                  </a:cubicBezTo>
                  <a:cubicBezTo>
                    <a:pt x="263" y="248"/>
                    <a:pt x="264" y="249"/>
                    <a:pt x="264" y="249"/>
                  </a:cubicBezTo>
                  <a:cubicBezTo>
                    <a:pt x="264" y="249"/>
                    <a:pt x="265" y="248"/>
                    <a:pt x="266" y="247"/>
                  </a:cubicBezTo>
                  <a:cubicBezTo>
                    <a:pt x="267" y="247"/>
                    <a:pt x="268" y="244"/>
                    <a:pt x="268" y="242"/>
                  </a:cubicBezTo>
                  <a:cubicBezTo>
                    <a:pt x="268" y="239"/>
                    <a:pt x="268" y="236"/>
                    <a:pt x="270" y="235"/>
                  </a:cubicBezTo>
                  <a:cubicBezTo>
                    <a:pt x="272" y="233"/>
                    <a:pt x="273" y="230"/>
                    <a:pt x="273" y="229"/>
                  </a:cubicBezTo>
                  <a:cubicBezTo>
                    <a:pt x="272" y="227"/>
                    <a:pt x="272" y="225"/>
                    <a:pt x="272" y="224"/>
                  </a:cubicBezTo>
                  <a:cubicBezTo>
                    <a:pt x="273" y="223"/>
                    <a:pt x="274" y="222"/>
                    <a:pt x="275" y="223"/>
                  </a:cubicBezTo>
                  <a:cubicBezTo>
                    <a:pt x="275" y="223"/>
                    <a:pt x="277" y="224"/>
                    <a:pt x="277" y="225"/>
                  </a:cubicBezTo>
                  <a:cubicBezTo>
                    <a:pt x="278" y="226"/>
                    <a:pt x="281" y="228"/>
                    <a:pt x="282" y="229"/>
                  </a:cubicBezTo>
                  <a:cubicBezTo>
                    <a:pt x="283" y="228"/>
                    <a:pt x="286" y="228"/>
                    <a:pt x="289" y="227"/>
                  </a:cubicBezTo>
                  <a:cubicBezTo>
                    <a:pt x="291" y="227"/>
                    <a:pt x="293" y="225"/>
                    <a:pt x="294" y="223"/>
                  </a:cubicBezTo>
                  <a:cubicBezTo>
                    <a:pt x="295" y="221"/>
                    <a:pt x="297" y="220"/>
                    <a:pt x="299" y="219"/>
                  </a:cubicBezTo>
                  <a:cubicBezTo>
                    <a:pt x="299" y="217"/>
                    <a:pt x="300" y="215"/>
                    <a:pt x="299" y="214"/>
                  </a:cubicBezTo>
                  <a:cubicBezTo>
                    <a:pt x="299" y="212"/>
                    <a:pt x="298" y="209"/>
                    <a:pt x="297" y="209"/>
                  </a:cubicBezTo>
                  <a:cubicBezTo>
                    <a:pt x="296" y="207"/>
                    <a:pt x="293" y="205"/>
                    <a:pt x="291" y="203"/>
                  </a:cubicBezTo>
                  <a:cubicBezTo>
                    <a:pt x="289" y="201"/>
                    <a:pt x="287" y="199"/>
                    <a:pt x="285" y="197"/>
                  </a:cubicBezTo>
                  <a:cubicBezTo>
                    <a:pt x="283" y="196"/>
                    <a:pt x="284" y="195"/>
                    <a:pt x="287" y="195"/>
                  </a:cubicBezTo>
                  <a:cubicBezTo>
                    <a:pt x="288" y="195"/>
                    <a:pt x="292" y="194"/>
                    <a:pt x="293" y="193"/>
                  </a:cubicBezTo>
                  <a:cubicBezTo>
                    <a:pt x="295" y="193"/>
                    <a:pt x="296" y="191"/>
                    <a:pt x="297" y="191"/>
                  </a:cubicBezTo>
                  <a:cubicBezTo>
                    <a:pt x="298" y="190"/>
                    <a:pt x="299" y="188"/>
                    <a:pt x="300" y="187"/>
                  </a:cubicBezTo>
                  <a:cubicBezTo>
                    <a:pt x="301" y="186"/>
                    <a:pt x="303" y="184"/>
                    <a:pt x="304" y="182"/>
                  </a:cubicBezTo>
                  <a:cubicBezTo>
                    <a:pt x="306" y="181"/>
                    <a:pt x="308" y="181"/>
                    <a:pt x="310" y="180"/>
                  </a:cubicBezTo>
                  <a:cubicBezTo>
                    <a:pt x="311" y="180"/>
                    <a:pt x="313" y="180"/>
                    <a:pt x="316" y="180"/>
                  </a:cubicBezTo>
                  <a:cubicBezTo>
                    <a:pt x="318" y="180"/>
                    <a:pt x="320" y="179"/>
                    <a:pt x="320" y="177"/>
                  </a:cubicBezTo>
                  <a:cubicBezTo>
                    <a:pt x="319" y="175"/>
                    <a:pt x="317" y="174"/>
                    <a:pt x="315" y="174"/>
                  </a:cubicBezTo>
                  <a:cubicBezTo>
                    <a:pt x="312" y="174"/>
                    <a:pt x="309" y="175"/>
                    <a:pt x="307" y="175"/>
                  </a:cubicBezTo>
                  <a:cubicBezTo>
                    <a:pt x="305" y="176"/>
                    <a:pt x="303" y="176"/>
                    <a:pt x="300" y="176"/>
                  </a:cubicBezTo>
                  <a:cubicBezTo>
                    <a:pt x="297" y="177"/>
                    <a:pt x="295" y="176"/>
                    <a:pt x="295" y="174"/>
                  </a:cubicBezTo>
                  <a:cubicBezTo>
                    <a:pt x="294" y="172"/>
                    <a:pt x="294" y="171"/>
                    <a:pt x="295" y="172"/>
                  </a:cubicBezTo>
                  <a:cubicBezTo>
                    <a:pt x="296" y="172"/>
                    <a:pt x="297" y="171"/>
                    <a:pt x="297" y="170"/>
                  </a:cubicBezTo>
                  <a:cubicBezTo>
                    <a:pt x="296" y="168"/>
                    <a:pt x="296" y="166"/>
                    <a:pt x="296" y="164"/>
                  </a:cubicBezTo>
                  <a:cubicBezTo>
                    <a:pt x="295" y="162"/>
                    <a:pt x="296" y="160"/>
                    <a:pt x="297" y="160"/>
                  </a:cubicBezTo>
                  <a:cubicBezTo>
                    <a:pt x="297" y="159"/>
                    <a:pt x="300" y="159"/>
                    <a:pt x="301" y="158"/>
                  </a:cubicBezTo>
                  <a:cubicBezTo>
                    <a:pt x="303" y="158"/>
                    <a:pt x="308" y="154"/>
                    <a:pt x="310" y="152"/>
                  </a:cubicBezTo>
                  <a:cubicBezTo>
                    <a:pt x="312" y="148"/>
                    <a:pt x="315" y="146"/>
                    <a:pt x="315" y="146"/>
                  </a:cubicBezTo>
                  <a:cubicBezTo>
                    <a:pt x="315" y="146"/>
                    <a:pt x="314" y="144"/>
                    <a:pt x="313" y="143"/>
                  </a:cubicBezTo>
                  <a:cubicBezTo>
                    <a:pt x="312" y="142"/>
                    <a:pt x="311" y="139"/>
                    <a:pt x="311" y="138"/>
                  </a:cubicBezTo>
                  <a:cubicBezTo>
                    <a:pt x="310" y="137"/>
                    <a:pt x="311" y="136"/>
                    <a:pt x="312" y="135"/>
                  </a:cubicBezTo>
                  <a:cubicBezTo>
                    <a:pt x="312" y="134"/>
                    <a:pt x="314" y="133"/>
                    <a:pt x="315" y="133"/>
                  </a:cubicBezTo>
                  <a:cubicBezTo>
                    <a:pt x="315" y="134"/>
                    <a:pt x="317" y="134"/>
                    <a:pt x="318" y="133"/>
                  </a:cubicBezTo>
                  <a:cubicBezTo>
                    <a:pt x="320" y="133"/>
                    <a:pt x="320" y="131"/>
                    <a:pt x="320" y="130"/>
                  </a:cubicBezTo>
                  <a:cubicBezTo>
                    <a:pt x="320" y="130"/>
                    <a:pt x="318" y="129"/>
                    <a:pt x="316" y="129"/>
                  </a:cubicBezTo>
                  <a:cubicBezTo>
                    <a:pt x="315" y="129"/>
                    <a:pt x="313" y="127"/>
                    <a:pt x="312" y="126"/>
                  </a:cubicBezTo>
                  <a:cubicBezTo>
                    <a:pt x="311" y="125"/>
                    <a:pt x="312" y="124"/>
                    <a:pt x="313" y="123"/>
                  </a:cubicBezTo>
                  <a:cubicBezTo>
                    <a:pt x="314" y="123"/>
                    <a:pt x="317" y="122"/>
                    <a:pt x="319" y="120"/>
                  </a:cubicBezTo>
                  <a:cubicBezTo>
                    <a:pt x="321" y="119"/>
                    <a:pt x="324" y="118"/>
                    <a:pt x="326" y="117"/>
                  </a:cubicBezTo>
                  <a:cubicBezTo>
                    <a:pt x="328" y="116"/>
                    <a:pt x="330" y="114"/>
                    <a:pt x="331" y="111"/>
                  </a:cubicBezTo>
                  <a:cubicBezTo>
                    <a:pt x="333" y="110"/>
                    <a:pt x="333" y="107"/>
                    <a:pt x="333" y="106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76" name="Freeform 25">
              <a:extLst>
                <a:ext uri="{FF2B5EF4-FFF2-40B4-BE49-F238E27FC236}">
                  <a16:creationId xmlns:a16="http://schemas.microsoft.com/office/drawing/2014/main" id="{2D9164A0-6F4C-4F14-AB93-34231EE48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1132" y="2048960"/>
              <a:ext cx="364236" cy="565485"/>
            </a:xfrm>
            <a:custGeom>
              <a:avLst/>
              <a:gdLst/>
              <a:ahLst/>
              <a:cxnLst>
                <a:cxn ang="0">
                  <a:pos x="180" y="21"/>
                </a:cxn>
                <a:cxn ang="0">
                  <a:pos x="155" y="17"/>
                </a:cxn>
                <a:cxn ang="0">
                  <a:pos x="138" y="2"/>
                </a:cxn>
                <a:cxn ang="0">
                  <a:pos x="110" y="5"/>
                </a:cxn>
                <a:cxn ang="0">
                  <a:pos x="106" y="14"/>
                </a:cxn>
                <a:cxn ang="0">
                  <a:pos x="109" y="39"/>
                </a:cxn>
                <a:cxn ang="0">
                  <a:pos x="110" y="58"/>
                </a:cxn>
                <a:cxn ang="0">
                  <a:pos x="102" y="80"/>
                </a:cxn>
                <a:cxn ang="0">
                  <a:pos x="96" y="102"/>
                </a:cxn>
                <a:cxn ang="0">
                  <a:pos x="100" y="123"/>
                </a:cxn>
                <a:cxn ang="0">
                  <a:pos x="100" y="153"/>
                </a:cxn>
                <a:cxn ang="0">
                  <a:pos x="82" y="178"/>
                </a:cxn>
                <a:cxn ang="0">
                  <a:pos x="61" y="188"/>
                </a:cxn>
                <a:cxn ang="0">
                  <a:pos x="42" y="198"/>
                </a:cxn>
                <a:cxn ang="0">
                  <a:pos x="18" y="212"/>
                </a:cxn>
                <a:cxn ang="0">
                  <a:pos x="4" y="210"/>
                </a:cxn>
                <a:cxn ang="0">
                  <a:pos x="11" y="232"/>
                </a:cxn>
                <a:cxn ang="0">
                  <a:pos x="31" y="246"/>
                </a:cxn>
                <a:cxn ang="0">
                  <a:pos x="48" y="259"/>
                </a:cxn>
                <a:cxn ang="0">
                  <a:pos x="49" y="281"/>
                </a:cxn>
                <a:cxn ang="0">
                  <a:pos x="69" y="294"/>
                </a:cxn>
                <a:cxn ang="0">
                  <a:pos x="92" y="302"/>
                </a:cxn>
                <a:cxn ang="0">
                  <a:pos x="113" y="299"/>
                </a:cxn>
                <a:cxn ang="0">
                  <a:pos x="123" y="281"/>
                </a:cxn>
                <a:cxn ang="0">
                  <a:pos x="114" y="273"/>
                </a:cxn>
                <a:cxn ang="0">
                  <a:pos x="126" y="283"/>
                </a:cxn>
                <a:cxn ang="0">
                  <a:pos x="127" y="305"/>
                </a:cxn>
                <a:cxn ang="0">
                  <a:pos x="133" y="304"/>
                </a:cxn>
                <a:cxn ang="0">
                  <a:pos x="141" y="303"/>
                </a:cxn>
                <a:cxn ang="0">
                  <a:pos x="147" y="291"/>
                </a:cxn>
                <a:cxn ang="0">
                  <a:pos x="151" y="288"/>
                </a:cxn>
                <a:cxn ang="0">
                  <a:pos x="154" y="292"/>
                </a:cxn>
                <a:cxn ang="0">
                  <a:pos x="156" y="309"/>
                </a:cxn>
                <a:cxn ang="0">
                  <a:pos x="169" y="306"/>
                </a:cxn>
                <a:cxn ang="0">
                  <a:pos x="166" y="291"/>
                </a:cxn>
                <a:cxn ang="0">
                  <a:pos x="174" y="289"/>
                </a:cxn>
                <a:cxn ang="0">
                  <a:pos x="170" y="268"/>
                </a:cxn>
                <a:cxn ang="0">
                  <a:pos x="165" y="239"/>
                </a:cxn>
                <a:cxn ang="0">
                  <a:pos x="154" y="218"/>
                </a:cxn>
                <a:cxn ang="0">
                  <a:pos x="146" y="202"/>
                </a:cxn>
                <a:cxn ang="0">
                  <a:pos x="146" y="183"/>
                </a:cxn>
                <a:cxn ang="0">
                  <a:pos x="148" y="166"/>
                </a:cxn>
                <a:cxn ang="0">
                  <a:pos x="131" y="157"/>
                </a:cxn>
                <a:cxn ang="0">
                  <a:pos x="112" y="147"/>
                </a:cxn>
                <a:cxn ang="0">
                  <a:pos x="123" y="130"/>
                </a:cxn>
                <a:cxn ang="0">
                  <a:pos x="144" y="113"/>
                </a:cxn>
                <a:cxn ang="0">
                  <a:pos x="150" y="99"/>
                </a:cxn>
                <a:cxn ang="0">
                  <a:pos x="125" y="85"/>
                </a:cxn>
                <a:cxn ang="0">
                  <a:pos x="111" y="72"/>
                </a:cxn>
                <a:cxn ang="0">
                  <a:pos x="127" y="51"/>
                </a:cxn>
                <a:cxn ang="0">
                  <a:pos x="122" y="37"/>
                </a:cxn>
                <a:cxn ang="0">
                  <a:pos x="137" y="44"/>
                </a:cxn>
                <a:cxn ang="0">
                  <a:pos x="155" y="53"/>
                </a:cxn>
                <a:cxn ang="0">
                  <a:pos x="160" y="48"/>
                </a:cxn>
                <a:cxn ang="0">
                  <a:pos x="170" y="63"/>
                </a:cxn>
                <a:cxn ang="0">
                  <a:pos x="187" y="60"/>
                </a:cxn>
                <a:cxn ang="0">
                  <a:pos x="200" y="35"/>
                </a:cxn>
              </a:cxnLst>
              <a:rect l="0" t="0" r="r" b="b"/>
              <a:pathLst>
                <a:path w="201" h="312">
                  <a:moveTo>
                    <a:pt x="200" y="28"/>
                  </a:moveTo>
                  <a:cubicBezTo>
                    <a:pt x="200" y="25"/>
                    <a:pt x="199" y="24"/>
                    <a:pt x="199" y="24"/>
                  </a:cubicBezTo>
                  <a:cubicBezTo>
                    <a:pt x="199" y="24"/>
                    <a:pt x="198" y="24"/>
                    <a:pt x="195" y="24"/>
                  </a:cubicBezTo>
                  <a:cubicBezTo>
                    <a:pt x="192" y="24"/>
                    <a:pt x="189" y="23"/>
                    <a:pt x="187" y="22"/>
                  </a:cubicBezTo>
                  <a:cubicBezTo>
                    <a:pt x="185" y="22"/>
                    <a:pt x="182" y="21"/>
                    <a:pt x="180" y="21"/>
                  </a:cubicBezTo>
                  <a:cubicBezTo>
                    <a:pt x="178" y="21"/>
                    <a:pt x="176" y="20"/>
                    <a:pt x="174" y="19"/>
                  </a:cubicBezTo>
                  <a:cubicBezTo>
                    <a:pt x="173" y="18"/>
                    <a:pt x="170" y="19"/>
                    <a:pt x="169" y="19"/>
                  </a:cubicBezTo>
                  <a:cubicBezTo>
                    <a:pt x="167" y="20"/>
                    <a:pt x="165" y="21"/>
                    <a:pt x="164" y="21"/>
                  </a:cubicBezTo>
                  <a:cubicBezTo>
                    <a:pt x="163" y="21"/>
                    <a:pt x="161" y="20"/>
                    <a:pt x="160" y="20"/>
                  </a:cubicBezTo>
                  <a:cubicBezTo>
                    <a:pt x="158" y="19"/>
                    <a:pt x="156" y="17"/>
                    <a:pt x="155" y="17"/>
                  </a:cubicBezTo>
                  <a:cubicBezTo>
                    <a:pt x="154" y="16"/>
                    <a:pt x="151" y="15"/>
                    <a:pt x="150" y="15"/>
                  </a:cubicBezTo>
                  <a:cubicBezTo>
                    <a:pt x="148" y="14"/>
                    <a:pt x="147" y="12"/>
                    <a:pt x="147" y="11"/>
                  </a:cubicBezTo>
                  <a:cubicBezTo>
                    <a:pt x="147" y="10"/>
                    <a:pt x="145" y="7"/>
                    <a:pt x="143" y="7"/>
                  </a:cubicBezTo>
                  <a:cubicBezTo>
                    <a:pt x="142" y="6"/>
                    <a:pt x="141" y="3"/>
                    <a:pt x="141" y="2"/>
                  </a:cubicBezTo>
                  <a:cubicBezTo>
                    <a:pt x="141" y="2"/>
                    <a:pt x="140" y="2"/>
                    <a:pt x="138" y="2"/>
                  </a:cubicBezTo>
                  <a:cubicBezTo>
                    <a:pt x="138" y="2"/>
                    <a:pt x="134" y="3"/>
                    <a:pt x="132" y="3"/>
                  </a:cubicBezTo>
                  <a:cubicBezTo>
                    <a:pt x="130" y="3"/>
                    <a:pt x="126" y="4"/>
                    <a:pt x="124" y="5"/>
                  </a:cubicBezTo>
                  <a:cubicBezTo>
                    <a:pt x="123" y="7"/>
                    <a:pt x="121" y="7"/>
                    <a:pt x="120" y="7"/>
                  </a:cubicBezTo>
                  <a:cubicBezTo>
                    <a:pt x="119" y="6"/>
                    <a:pt x="116" y="6"/>
                    <a:pt x="115" y="6"/>
                  </a:cubicBezTo>
                  <a:cubicBezTo>
                    <a:pt x="113" y="5"/>
                    <a:pt x="111" y="5"/>
                    <a:pt x="110" y="5"/>
                  </a:cubicBezTo>
                  <a:cubicBezTo>
                    <a:pt x="109" y="5"/>
                    <a:pt x="106" y="3"/>
                    <a:pt x="105" y="2"/>
                  </a:cubicBezTo>
                  <a:cubicBezTo>
                    <a:pt x="104" y="1"/>
                    <a:pt x="103" y="0"/>
                    <a:pt x="103" y="0"/>
                  </a:cubicBezTo>
                  <a:cubicBezTo>
                    <a:pt x="103" y="0"/>
                    <a:pt x="103" y="2"/>
                    <a:pt x="102" y="4"/>
                  </a:cubicBezTo>
                  <a:cubicBezTo>
                    <a:pt x="102" y="7"/>
                    <a:pt x="102" y="9"/>
                    <a:pt x="103" y="11"/>
                  </a:cubicBezTo>
                  <a:cubicBezTo>
                    <a:pt x="104" y="12"/>
                    <a:pt x="105" y="13"/>
                    <a:pt x="106" y="14"/>
                  </a:cubicBezTo>
                  <a:cubicBezTo>
                    <a:pt x="106" y="16"/>
                    <a:pt x="107" y="18"/>
                    <a:pt x="108" y="18"/>
                  </a:cubicBezTo>
                  <a:cubicBezTo>
                    <a:pt x="108" y="19"/>
                    <a:pt x="109" y="21"/>
                    <a:pt x="110" y="23"/>
                  </a:cubicBezTo>
                  <a:cubicBezTo>
                    <a:pt x="111" y="24"/>
                    <a:pt x="112" y="27"/>
                    <a:pt x="112" y="28"/>
                  </a:cubicBezTo>
                  <a:cubicBezTo>
                    <a:pt x="112" y="30"/>
                    <a:pt x="112" y="34"/>
                    <a:pt x="111" y="35"/>
                  </a:cubicBezTo>
                  <a:cubicBezTo>
                    <a:pt x="110" y="37"/>
                    <a:pt x="109" y="39"/>
                    <a:pt x="109" y="39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7" y="45"/>
                    <a:pt x="116" y="46"/>
                    <a:pt x="115" y="47"/>
                  </a:cubicBezTo>
                  <a:cubicBezTo>
                    <a:pt x="114" y="48"/>
                    <a:pt x="117" y="49"/>
                    <a:pt x="116" y="50"/>
                  </a:cubicBezTo>
                  <a:cubicBezTo>
                    <a:pt x="115" y="51"/>
                    <a:pt x="114" y="54"/>
                    <a:pt x="113" y="55"/>
                  </a:cubicBezTo>
                  <a:cubicBezTo>
                    <a:pt x="112" y="56"/>
                    <a:pt x="110" y="57"/>
                    <a:pt x="110" y="58"/>
                  </a:cubicBezTo>
                  <a:cubicBezTo>
                    <a:pt x="108" y="60"/>
                    <a:pt x="106" y="61"/>
                    <a:pt x="104" y="62"/>
                  </a:cubicBezTo>
                  <a:cubicBezTo>
                    <a:pt x="102" y="63"/>
                    <a:pt x="101" y="64"/>
                    <a:pt x="99" y="66"/>
                  </a:cubicBezTo>
                  <a:cubicBezTo>
                    <a:pt x="98" y="68"/>
                    <a:pt x="96" y="70"/>
                    <a:pt x="96" y="71"/>
                  </a:cubicBezTo>
                  <a:cubicBezTo>
                    <a:pt x="96" y="73"/>
                    <a:pt x="97" y="74"/>
                    <a:pt x="98" y="76"/>
                  </a:cubicBezTo>
                  <a:cubicBezTo>
                    <a:pt x="100" y="77"/>
                    <a:pt x="101" y="79"/>
                    <a:pt x="102" y="80"/>
                  </a:cubicBezTo>
                  <a:cubicBezTo>
                    <a:pt x="103" y="81"/>
                    <a:pt x="104" y="84"/>
                    <a:pt x="106" y="86"/>
                  </a:cubicBezTo>
                  <a:cubicBezTo>
                    <a:pt x="107" y="88"/>
                    <a:pt x="109" y="89"/>
                    <a:pt x="109" y="91"/>
                  </a:cubicBezTo>
                  <a:cubicBezTo>
                    <a:pt x="110" y="92"/>
                    <a:pt x="108" y="93"/>
                    <a:pt x="107" y="94"/>
                  </a:cubicBezTo>
                  <a:cubicBezTo>
                    <a:pt x="105" y="95"/>
                    <a:pt x="103" y="96"/>
                    <a:pt x="100" y="97"/>
                  </a:cubicBezTo>
                  <a:cubicBezTo>
                    <a:pt x="98" y="99"/>
                    <a:pt x="96" y="101"/>
                    <a:pt x="96" y="102"/>
                  </a:cubicBezTo>
                  <a:cubicBezTo>
                    <a:pt x="96" y="102"/>
                    <a:pt x="96" y="105"/>
                    <a:pt x="98" y="106"/>
                  </a:cubicBezTo>
                  <a:cubicBezTo>
                    <a:pt x="98" y="107"/>
                    <a:pt x="98" y="109"/>
                    <a:pt x="99" y="111"/>
                  </a:cubicBezTo>
                  <a:cubicBezTo>
                    <a:pt x="99" y="112"/>
                    <a:pt x="98" y="113"/>
                    <a:pt x="98" y="114"/>
                  </a:cubicBezTo>
                  <a:cubicBezTo>
                    <a:pt x="97" y="115"/>
                    <a:pt x="97" y="117"/>
                    <a:pt x="97" y="118"/>
                  </a:cubicBezTo>
                  <a:cubicBezTo>
                    <a:pt x="97" y="121"/>
                    <a:pt x="99" y="123"/>
                    <a:pt x="100" y="123"/>
                  </a:cubicBezTo>
                  <a:cubicBezTo>
                    <a:pt x="102" y="125"/>
                    <a:pt x="103" y="128"/>
                    <a:pt x="102" y="130"/>
                  </a:cubicBezTo>
                  <a:cubicBezTo>
                    <a:pt x="101" y="133"/>
                    <a:pt x="101" y="137"/>
                    <a:pt x="102" y="139"/>
                  </a:cubicBezTo>
                  <a:cubicBezTo>
                    <a:pt x="104" y="141"/>
                    <a:pt x="103" y="143"/>
                    <a:pt x="102" y="144"/>
                  </a:cubicBezTo>
                  <a:cubicBezTo>
                    <a:pt x="99" y="145"/>
                    <a:pt x="98" y="146"/>
                    <a:pt x="99" y="148"/>
                  </a:cubicBezTo>
                  <a:cubicBezTo>
                    <a:pt x="99" y="149"/>
                    <a:pt x="100" y="151"/>
                    <a:pt x="100" y="153"/>
                  </a:cubicBezTo>
                  <a:cubicBezTo>
                    <a:pt x="100" y="155"/>
                    <a:pt x="98" y="157"/>
                    <a:pt x="96" y="159"/>
                  </a:cubicBezTo>
                  <a:cubicBezTo>
                    <a:pt x="95" y="162"/>
                    <a:pt x="93" y="165"/>
                    <a:pt x="92" y="167"/>
                  </a:cubicBezTo>
                  <a:cubicBezTo>
                    <a:pt x="91" y="168"/>
                    <a:pt x="89" y="171"/>
                    <a:pt x="88" y="171"/>
                  </a:cubicBezTo>
                  <a:cubicBezTo>
                    <a:pt x="88" y="172"/>
                    <a:pt x="87" y="174"/>
                    <a:pt x="86" y="175"/>
                  </a:cubicBezTo>
                  <a:cubicBezTo>
                    <a:pt x="85" y="177"/>
                    <a:pt x="83" y="178"/>
                    <a:pt x="82" y="178"/>
                  </a:cubicBezTo>
                  <a:cubicBezTo>
                    <a:pt x="80" y="178"/>
                    <a:pt x="78" y="178"/>
                    <a:pt x="76" y="178"/>
                  </a:cubicBezTo>
                  <a:cubicBezTo>
                    <a:pt x="74" y="178"/>
                    <a:pt x="72" y="179"/>
                    <a:pt x="72" y="180"/>
                  </a:cubicBezTo>
                  <a:cubicBezTo>
                    <a:pt x="72" y="182"/>
                    <a:pt x="71" y="184"/>
                    <a:pt x="70" y="185"/>
                  </a:cubicBezTo>
                  <a:cubicBezTo>
                    <a:pt x="69" y="187"/>
                    <a:pt x="67" y="188"/>
                    <a:pt x="66" y="188"/>
                  </a:cubicBezTo>
                  <a:cubicBezTo>
                    <a:pt x="65" y="188"/>
                    <a:pt x="63" y="188"/>
                    <a:pt x="61" y="188"/>
                  </a:cubicBezTo>
                  <a:cubicBezTo>
                    <a:pt x="60" y="188"/>
                    <a:pt x="57" y="188"/>
                    <a:pt x="56" y="187"/>
                  </a:cubicBezTo>
                  <a:cubicBezTo>
                    <a:pt x="55" y="187"/>
                    <a:pt x="52" y="188"/>
                    <a:pt x="51" y="190"/>
                  </a:cubicBezTo>
                  <a:cubicBezTo>
                    <a:pt x="50" y="191"/>
                    <a:pt x="49" y="193"/>
                    <a:pt x="50" y="195"/>
                  </a:cubicBezTo>
                  <a:cubicBezTo>
                    <a:pt x="50" y="197"/>
                    <a:pt x="49" y="197"/>
                    <a:pt x="48" y="197"/>
                  </a:cubicBezTo>
                  <a:cubicBezTo>
                    <a:pt x="46" y="198"/>
                    <a:pt x="43" y="198"/>
                    <a:pt x="42" y="198"/>
                  </a:cubicBezTo>
                  <a:cubicBezTo>
                    <a:pt x="41" y="199"/>
                    <a:pt x="39" y="200"/>
                    <a:pt x="37" y="200"/>
                  </a:cubicBezTo>
                  <a:cubicBezTo>
                    <a:pt x="35" y="201"/>
                    <a:pt x="32" y="202"/>
                    <a:pt x="30" y="203"/>
                  </a:cubicBezTo>
                  <a:cubicBezTo>
                    <a:pt x="28" y="204"/>
                    <a:pt x="25" y="206"/>
                    <a:pt x="25" y="209"/>
                  </a:cubicBezTo>
                  <a:cubicBezTo>
                    <a:pt x="24" y="211"/>
                    <a:pt x="22" y="213"/>
                    <a:pt x="22" y="213"/>
                  </a:cubicBezTo>
                  <a:cubicBezTo>
                    <a:pt x="21" y="213"/>
                    <a:pt x="19" y="213"/>
                    <a:pt x="18" y="212"/>
                  </a:cubicBezTo>
                  <a:cubicBezTo>
                    <a:pt x="17" y="211"/>
                    <a:pt x="17" y="210"/>
                    <a:pt x="15" y="211"/>
                  </a:cubicBezTo>
                  <a:cubicBezTo>
                    <a:pt x="14" y="211"/>
                    <a:pt x="13" y="209"/>
                    <a:pt x="13" y="208"/>
                  </a:cubicBezTo>
                  <a:cubicBezTo>
                    <a:pt x="13" y="207"/>
                    <a:pt x="12" y="205"/>
                    <a:pt x="11" y="205"/>
                  </a:cubicBezTo>
                  <a:cubicBezTo>
                    <a:pt x="10" y="205"/>
                    <a:pt x="9" y="206"/>
                    <a:pt x="8" y="208"/>
                  </a:cubicBezTo>
                  <a:cubicBezTo>
                    <a:pt x="8" y="209"/>
                    <a:pt x="6" y="210"/>
                    <a:pt x="4" y="210"/>
                  </a:cubicBezTo>
                  <a:cubicBezTo>
                    <a:pt x="2" y="211"/>
                    <a:pt x="1" y="213"/>
                    <a:pt x="0" y="216"/>
                  </a:cubicBezTo>
                  <a:cubicBezTo>
                    <a:pt x="1" y="217"/>
                    <a:pt x="1" y="221"/>
                    <a:pt x="1" y="223"/>
                  </a:cubicBezTo>
                  <a:cubicBezTo>
                    <a:pt x="1" y="225"/>
                    <a:pt x="2" y="227"/>
                    <a:pt x="2" y="228"/>
                  </a:cubicBezTo>
                  <a:cubicBezTo>
                    <a:pt x="2" y="229"/>
                    <a:pt x="4" y="230"/>
                    <a:pt x="6" y="230"/>
                  </a:cubicBezTo>
                  <a:cubicBezTo>
                    <a:pt x="8" y="230"/>
                    <a:pt x="10" y="231"/>
                    <a:pt x="11" y="232"/>
                  </a:cubicBezTo>
                  <a:cubicBezTo>
                    <a:pt x="12" y="233"/>
                    <a:pt x="14" y="235"/>
                    <a:pt x="15" y="236"/>
                  </a:cubicBezTo>
                  <a:cubicBezTo>
                    <a:pt x="17" y="237"/>
                    <a:pt x="19" y="238"/>
                    <a:pt x="20" y="238"/>
                  </a:cubicBezTo>
                  <a:cubicBezTo>
                    <a:pt x="21" y="237"/>
                    <a:pt x="24" y="237"/>
                    <a:pt x="27" y="237"/>
                  </a:cubicBezTo>
                  <a:cubicBezTo>
                    <a:pt x="28" y="237"/>
                    <a:pt x="30" y="238"/>
                    <a:pt x="31" y="239"/>
                  </a:cubicBezTo>
                  <a:cubicBezTo>
                    <a:pt x="31" y="241"/>
                    <a:pt x="32" y="244"/>
                    <a:pt x="31" y="246"/>
                  </a:cubicBezTo>
                  <a:cubicBezTo>
                    <a:pt x="31" y="248"/>
                    <a:pt x="33" y="250"/>
                    <a:pt x="35" y="250"/>
                  </a:cubicBezTo>
                  <a:cubicBezTo>
                    <a:pt x="37" y="251"/>
                    <a:pt x="39" y="252"/>
                    <a:pt x="40" y="253"/>
                  </a:cubicBezTo>
                  <a:cubicBezTo>
                    <a:pt x="40" y="253"/>
                    <a:pt x="41" y="254"/>
                    <a:pt x="42" y="256"/>
                  </a:cubicBezTo>
                  <a:cubicBezTo>
                    <a:pt x="42" y="257"/>
                    <a:pt x="43" y="258"/>
                    <a:pt x="45" y="258"/>
                  </a:cubicBezTo>
                  <a:cubicBezTo>
                    <a:pt x="46" y="258"/>
                    <a:pt x="47" y="259"/>
                    <a:pt x="48" y="259"/>
                  </a:cubicBezTo>
                  <a:cubicBezTo>
                    <a:pt x="50" y="260"/>
                    <a:pt x="50" y="261"/>
                    <a:pt x="49" y="262"/>
                  </a:cubicBezTo>
                  <a:cubicBezTo>
                    <a:pt x="48" y="263"/>
                    <a:pt x="48" y="264"/>
                    <a:pt x="50" y="265"/>
                  </a:cubicBezTo>
                  <a:cubicBezTo>
                    <a:pt x="52" y="267"/>
                    <a:pt x="53" y="269"/>
                    <a:pt x="53" y="271"/>
                  </a:cubicBezTo>
                  <a:cubicBezTo>
                    <a:pt x="53" y="273"/>
                    <a:pt x="52" y="275"/>
                    <a:pt x="51" y="278"/>
                  </a:cubicBezTo>
                  <a:cubicBezTo>
                    <a:pt x="50" y="279"/>
                    <a:pt x="49" y="281"/>
                    <a:pt x="49" y="281"/>
                  </a:cubicBezTo>
                  <a:cubicBezTo>
                    <a:pt x="49" y="281"/>
                    <a:pt x="52" y="281"/>
                    <a:pt x="56" y="283"/>
                  </a:cubicBezTo>
                  <a:cubicBezTo>
                    <a:pt x="58" y="283"/>
                    <a:pt x="62" y="284"/>
                    <a:pt x="63" y="285"/>
                  </a:cubicBezTo>
                  <a:cubicBezTo>
                    <a:pt x="64" y="286"/>
                    <a:pt x="65" y="288"/>
                    <a:pt x="65" y="290"/>
                  </a:cubicBezTo>
                  <a:cubicBezTo>
                    <a:pt x="65" y="292"/>
                    <a:pt x="66" y="293"/>
                    <a:pt x="67" y="294"/>
                  </a:cubicBezTo>
                  <a:cubicBezTo>
                    <a:pt x="67" y="295"/>
                    <a:pt x="68" y="295"/>
                    <a:pt x="69" y="294"/>
                  </a:cubicBezTo>
                  <a:cubicBezTo>
                    <a:pt x="70" y="293"/>
                    <a:pt x="72" y="292"/>
                    <a:pt x="73" y="292"/>
                  </a:cubicBezTo>
                  <a:cubicBezTo>
                    <a:pt x="74" y="292"/>
                    <a:pt x="75" y="291"/>
                    <a:pt x="75" y="293"/>
                  </a:cubicBezTo>
                  <a:cubicBezTo>
                    <a:pt x="75" y="294"/>
                    <a:pt x="77" y="296"/>
                    <a:pt x="78" y="298"/>
                  </a:cubicBezTo>
                  <a:cubicBezTo>
                    <a:pt x="79" y="299"/>
                    <a:pt x="82" y="301"/>
                    <a:pt x="84" y="301"/>
                  </a:cubicBezTo>
                  <a:cubicBezTo>
                    <a:pt x="86" y="301"/>
                    <a:pt x="90" y="301"/>
                    <a:pt x="92" y="302"/>
                  </a:cubicBezTo>
                  <a:cubicBezTo>
                    <a:pt x="93" y="303"/>
                    <a:pt x="97" y="304"/>
                    <a:pt x="99" y="305"/>
                  </a:cubicBezTo>
                  <a:cubicBezTo>
                    <a:pt x="101" y="306"/>
                    <a:pt x="102" y="307"/>
                    <a:pt x="102" y="307"/>
                  </a:cubicBezTo>
                  <a:cubicBezTo>
                    <a:pt x="103" y="306"/>
                    <a:pt x="106" y="305"/>
                    <a:pt x="107" y="305"/>
                  </a:cubicBezTo>
                  <a:cubicBezTo>
                    <a:pt x="109" y="305"/>
                    <a:pt x="110" y="303"/>
                    <a:pt x="110" y="302"/>
                  </a:cubicBezTo>
                  <a:cubicBezTo>
                    <a:pt x="111" y="302"/>
                    <a:pt x="112" y="300"/>
                    <a:pt x="113" y="299"/>
                  </a:cubicBezTo>
                  <a:cubicBezTo>
                    <a:pt x="114" y="298"/>
                    <a:pt x="115" y="297"/>
                    <a:pt x="116" y="296"/>
                  </a:cubicBezTo>
                  <a:cubicBezTo>
                    <a:pt x="117" y="295"/>
                    <a:pt x="117" y="293"/>
                    <a:pt x="117" y="292"/>
                  </a:cubicBezTo>
                  <a:cubicBezTo>
                    <a:pt x="117" y="290"/>
                    <a:pt x="119" y="289"/>
                    <a:pt x="120" y="288"/>
                  </a:cubicBezTo>
                  <a:cubicBezTo>
                    <a:pt x="121" y="286"/>
                    <a:pt x="122" y="284"/>
                    <a:pt x="123" y="284"/>
                  </a:cubicBezTo>
                  <a:cubicBezTo>
                    <a:pt x="124" y="283"/>
                    <a:pt x="124" y="282"/>
                    <a:pt x="123" y="281"/>
                  </a:cubicBezTo>
                  <a:cubicBezTo>
                    <a:pt x="123" y="280"/>
                    <a:pt x="121" y="279"/>
                    <a:pt x="120" y="279"/>
                  </a:cubicBezTo>
                  <a:cubicBezTo>
                    <a:pt x="119" y="279"/>
                    <a:pt x="116" y="279"/>
                    <a:pt x="115" y="278"/>
                  </a:cubicBezTo>
                  <a:cubicBezTo>
                    <a:pt x="114" y="276"/>
                    <a:pt x="113" y="275"/>
                    <a:pt x="113" y="274"/>
                  </a:cubicBezTo>
                  <a:cubicBezTo>
                    <a:pt x="112" y="274"/>
                    <a:pt x="112" y="272"/>
                    <a:pt x="111" y="271"/>
                  </a:cubicBezTo>
                  <a:cubicBezTo>
                    <a:pt x="111" y="270"/>
                    <a:pt x="112" y="270"/>
                    <a:pt x="114" y="273"/>
                  </a:cubicBezTo>
                  <a:cubicBezTo>
                    <a:pt x="115" y="274"/>
                    <a:pt x="117" y="276"/>
                    <a:pt x="118" y="276"/>
                  </a:cubicBezTo>
                  <a:cubicBezTo>
                    <a:pt x="119" y="276"/>
                    <a:pt x="119" y="276"/>
                    <a:pt x="120" y="276"/>
                  </a:cubicBezTo>
                  <a:cubicBezTo>
                    <a:pt x="121" y="277"/>
                    <a:pt x="121" y="277"/>
                    <a:pt x="122" y="277"/>
                  </a:cubicBezTo>
                  <a:cubicBezTo>
                    <a:pt x="123" y="277"/>
                    <a:pt x="124" y="278"/>
                    <a:pt x="125" y="279"/>
                  </a:cubicBezTo>
                  <a:cubicBezTo>
                    <a:pt x="126" y="280"/>
                    <a:pt x="126" y="282"/>
                    <a:pt x="126" y="283"/>
                  </a:cubicBezTo>
                  <a:cubicBezTo>
                    <a:pt x="126" y="283"/>
                    <a:pt x="126" y="286"/>
                    <a:pt x="125" y="287"/>
                  </a:cubicBezTo>
                  <a:cubicBezTo>
                    <a:pt x="124" y="289"/>
                    <a:pt x="124" y="290"/>
                    <a:pt x="124" y="292"/>
                  </a:cubicBezTo>
                  <a:cubicBezTo>
                    <a:pt x="124" y="293"/>
                    <a:pt x="124" y="295"/>
                    <a:pt x="125" y="296"/>
                  </a:cubicBezTo>
                  <a:cubicBezTo>
                    <a:pt x="125" y="297"/>
                    <a:pt x="126" y="299"/>
                    <a:pt x="126" y="300"/>
                  </a:cubicBezTo>
                  <a:cubicBezTo>
                    <a:pt x="127" y="301"/>
                    <a:pt x="127" y="304"/>
                    <a:pt x="127" y="305"/>
                  </a:cubicBezTo>
                  <a:cubicBezTo>
                    <a:pt x="127" y="305"/>
                    <a:pt x="127" y="307"/>
                    <a:pt x="128" y="308"/>
                  </a:cubicBezTo>
                  <a:cubicBezTo>
                    <a:pt x="128" y="309"/>
                    <a:pt x="129" y="310"/>
                    <a:pt x="130" y="311"/>
                  </a:cubicBezTo>
                  <a:cubicBezTo>
                    <a:pt x="130" y="312"/>
                    <a:pt x="131" y="312"/>
                    <a:pt x="132" y="312"/>
                  </a:cubicBezTo>
                  <a:cubicBezTo>
                    <a:pt x="132" y="311"/>
                    <a:pt x="132" y="310"/>
                    <a:pt x="132" y="309"/>
                  </a:cubicBezTo>
                  <a:cubicBezTo>
                    <a:pt x="132" y="308"/>
                    <a:pt x="133" y="305"/>
                    <a:pt x="133" y="304"/>
                  </a:cubicBezTo>
                  <a:cubicBezTo>
                    <a:pt x="133" y="303"/>
                    <a:pt x="134" y="302"/>
                    <a:pt x="134" y="303"/>
                  </a:cubicBezTo>
                  <a:cubicBezTo>
                    <a:pt x="135" y="303"/>
                    <a:pt x="136" y="304"/>
                    <a:pt x="136" y="306"/>
                  </a:cubicBezTo>
                  <a:cubicBezTo>
                    <a:pt x="137" y="308"/>
                    <a:pt x="137" y="309"/>
                    <a:pt x="138" y="308"/>
                  </a:cubicBezTo>
                  <a:cubicBezTo>
                    <a:pt x="139" y="308"/>
                    <a:pt x="140" y="308"/>
                    <a:pt x="140" y="307"/>
                  </a:cubicBezTo>
                  <a:cubicBezTo>
                    <a:pt x="140" y="306"/>
                    <a:pt x="141" y="304"/>
                    <a:pt x="141" y="303"/>
                  </a:cubicBezTo>
                  <a:cubicBezTo>
                    <a:pt x="141" y="303"/>
                    <a:pt x="141" y="301"/>
                    <a:pt x="141" y="300"/>
                  </a:cubicBezTo>
                  <a:cubicBezTo>
                    <a:pt x="142" y="299"/>
                    <a:pt x="142" y="297"/>
                    <a:pt x="142" y="295"/>
                  </a:cubicBezTo>
                  <a:cubicBezTo>
                    <a:pt x="142" y="293"/>
                    <a:pt x="142" y="292"/>
                    <a:pt x="143" y="293"/>
                  </a:cubicBezTo>
                  <a:cubicBezTo>
                    <a:pt x="143" y="295"/>
                    <a:pt x="144" y="295"/>
                    <a:pt x="145" y="295"/>
                  </a:cubicBezTo>
                  <a:cubicBezTo>
                    <a:pt x="146" y="294"/>
                    <a:pt x="147" y="292"/>
                    <a:pt x="147" y="291"/>
                  </a:cubicBezTo>
                  <a:cubicBezTo>
                    <a:pt x="147" y="289"/>
                    <a:pt x="148" y="287"/>
                    <a:pt x="148" y="286"/>
                  </a:cubicBezTo>
                  <a:cubicBezTo>
                    <a:pt x="149" y="285"/>
                    <a:pt x="149" y="282"/>
                    <a:pt x="149" y="280"/>
                  </a:cubicBezTo>
                  <a:cubicBezTo>
                    <a:pt x="150" y="279"/>
                    <a:pt x="150" y="279"/>
                    <a:pt x="151" y="280"/>
                  </a:cubicBezTo>
                  <a:cubicBezTo>
                    <a:pt x="151" y="282"/>
                    <a:pt x="151" y="284"/>
                    <a:pt x="150" y="285"/>
                  </a:cubicBezTo>
                  <a:cubicBezTo>
                    <a:pt x="150" y="286"/>
                    <a:pt x="150" y="287"/>
                    <a:pt x="151" y="288"/>
                  </a:cubicBezTo>
                  <a:cubicBezTo>
                    <a:pt x="152" y="288"/>
                    <a:pt x="153" y="288"/>
                    <a:pt x="153" y="287"/>
                  </a:cubicBezTo>
                  <a:cubicBezTo>
                    <a:pt x="153" y="285"/>
                    <a:pt x="154" y="284"/>
                    <a:pt x="154" y="283"/>
                  </a:cubicBezTo>
                  <a:cubicBezTo>
                    <a:pt x="155" y="281"/>
                    <a:pt x="155" y="282"/>
                    <a:pt x="156" y="283"/>
                  </a:cubicBezTo>
                  <a:cubicBezTo>
                    <a:pt x="156" y="284"/>
                    <a:pt x="156" y="286"/>
                    <a:pt x="155" y="288"/>
                  </a:cubicBezTo>
                  <a:cubicBezTo>
                    <a:pt x="155" y="289"/>
                    <a:pt x="154" y="291"/>
                    <a:pt x="154" y="292"/>
                  </a:cubicBezTo>
                  <a:cubicBezTo>
                    <a:pt x="154" y="294"/>
                    <a:pt x="154" y="295"/>
                    <a:pt x="154" y="296"/>
                  </a:cubicBezTo>
                  <a:cubicBezTo>
                    <a:pt x="154" y="298"/>
                    <a:pt x="154" y="300"/>
                    <a:pt x="154" y="300"/>
                  </a:cubicBezTo>
                  <a:cubicBezTo>
                    <a:pt x="154" y="301"/>
                    <a:pt x="154" y="303"/>
                    <a:pt x="154" y="304"/>
                  </a:cubicBezTo>
                  <a:cubicBezTo>
                    <a:pt x="154" y="304"/>
                    <a:pt x="154" y="306"/>
                    <a:pt x="154" y="306"/>
                  </a:cubicBezTo>
                  <a:cubicBezTo>
                    <a:pt x="155" y="307"/>
                    <a:pt x="156" y="308"/>
                    <a:pt x="156" y="309"/>
                  </a:cubicBezTo>
                  <a:cubicBezTo>
                    <a:pt x="157" y="309"/>
                    <a:pt x="158" y="309"/>
                    <a:pt x="158" y="307"/>
                  </a:cubicBezTo>
                  <a:cubicBezTo>
                    <a:pt x="159" y="306"/>
                    <a:pt x="160" y="305"/>
                    <a:pt x="159" y="305"/>
                  </a:cubicBezTo>
                  <a:cubicBezTo>
                    <a:pt x="160" y="305"/>
                    <a:pt x="160" y="304"/>
                    <a:pt x="161" y="303"/>
                  </a:cubicBezTo>
                  <a:cubicBezTo>
                    <a:pt x="161" y="301"/>
                    <a:pt x="163" y="302"/>
                    <a:pt x="164" y="303"/>
                  </a:cubicBezTo>
                  <a:cubicBezTo>
                    <a:pt x="166" y="304"/>
                    <a:pt x="168" y="306"/>
                    <a:pt x="169" y="306"/>
                  </a:cubicBezTo>
                  <a:cubicBezTo>
                    <a:pt x="171" y="306"/>
                    <a:pt x="173" y="306"/>
                    <a:pt x="174" y="305"/>
                  </a:cubicBezTo>
                  <a:cubicBezTo>
                    <a:pt x="176" y="304"/>
                    <a:pt x="176" y="302"/>
                    <a:pt x="175" y="301"/>
                  </a:cubicBezTo>
                  <a:cubicBezTo>
                    <a:pt x="174" y="299"/>
                    <a:pt x="172" y="297"/>
                    <a:pt x="172" y="297"/>
                  </a:cubicBezTo>
                  <a:cubicBezTo>
                    <a:pt x="171" y="296"/>
                    <a:pt x="170" y="294"/>
                    <a:pt x="169" y="293"/>
                  </a:cubicBezTo>
                  <a:cubicBezTo>
                    <a:pt x="168" y="293"/>
                    <a:pt x="167" y="291"/>
                    <a:pt x="166" y="291"/>
                  </a:cubicBezTo>
                  <a:cubicBezTo>
                    <a:pt x="166" y="290"/>
                    <a:pt x="166" y="289"/>
                    <a:pt x="166" y="288"/>
                  </a:cubicBezTo>
                  <a:cubicBezTo>
                    <a:pt x="166" y="288"/>
                    <a:pt x="166" y="287"/>
                    <a:pt x="167" y="288"/>
                  </a:cubicBezTo>
                  <a:cubicBezTo>
                    <a:pt x="168" y="288"/>
                    <a:pt x="170" y="290"/>
                    <a:pt x="171" y="291"/>
                  </a:cubicBezTo>
                  <a:cubicBezTo>
                    <a:pt x="172" y="292"/>
                    <a:pt x="173" y="292"/>
                    <a:pt x="173" y="292"/>
                  </a:cubicBezTo>
                  <a:cubicBezTo>
                    <a:pt x="173" y="292"/>
                    <a:pt x="173" y="291"/>
                    <a:pt x="174" y="289"/>
                  </a:cubicBezTo>
                  <a:cubicBezTo>
                    <a:pt x="174" y="286"/>
                    <a:pt x="174" y="284"/>
                    <a:pt x="174" y="283"/>
                  </a:cubicBezTo>
                  <a:cubicBezTo>
                    <a:pt x="173" y="282"/>
                    <a:pt x="173" y="280"/>
                    <a:pt x="173" y="278"/>
                  </a:cubicBezTo>
                  <a:cubicBezTo>
                    <a:pt x="173" y="276"/>
                    <a:pt x="174" y="275"/>
                    <a:pt x="174" y="275"/>
                  </a:cubicBezTo>
                  <a:cubicBezTo>
                    <a:pt x="174" y="275"/>
                    <a:pt x="173" y="275"/>
                    <a:pt x="173" y="273"/>
                  </a:cubicBezTo>
                  <a:cubicBezTo>
                    <a:pt x="173" y="272"/>
                    <a:pt x="171" y="270"/>
                    <a:pt x="170" y="268"/>
                  </a:cubicBezTo>
                  <a:cubicBezTo>
                    <a:pt x="168" y="266"/>
                    <a:pt x="168" y="263"/>
                    <a:pt x="168" y="261"/>
                  </a:cubicBezTo>
                  <a:cubicBezTo>
                    <a:pt x="168" y="260"/>
                    <a:pt x="168" y="257"/>
                    <a:pt x="167" y="255"/>
                  </a:cubicBezTo>
                  <a:cubicBezTo>
                    <a:pt x="166" y="254"/>
                    <a:pt x="165" y="252"/>
                    <a:pt x="165" y="250"/>
                  </a:cubicBezTo>
                  <a:cubicBezTo>
                    <a:pt x="164" y="249"/>
                    <a:pt x="164" y="246"/>
                    <a:pt x="165" y="244"/>
                  </a:cubicBezTo>
                  <a:cubicBezTo>
                    <a:pt x="166" y="243"/>
                    <a:pt x="166" y="241"/>
                    <a:pt x="165" y="239"/>
                  </a:cubicBezTo>
                  <a:cubicBezTo>
                    <a:pt x="164" y="239"/>
                    <a:pt x="163" y="236"/>
                    <a:pt x="162" y="234"/>
                  </a:cubicBezTo>
                  <a:cubicBezTo>
                    <a:pt x="161" y="233"/>
                    <a:pt x="160" y="230"/>
                    <a:pt x="160" y="228"/>
                  </a:cubicBezTo>
                  <a:cubicBezTo>
                    <a:pt x="160" y="227"/>
                    <a:pt x="161" y="224"/>
                    <a:pt x="162" y="223"/>
                  </a:cubicBezTo>
                  <a:cubicBezTo>
                    <a:pt x="163" y="221"/>
                    <a:pt x="162" y="219"/>
                    <a:pt x="160" y="218"/>
                  </a:cubicBezTo>
                  <a:cubicBezTo>
                    <a:pt x="159" y="218"/>
                    <a:pt x="156" y="218"/>
                    <a:pt x="154" y="218"/>
                  </a:cubicBezTo>
                  <a:cubicBezTo>
                    <a:pt x="152" y="218"/>
                    <a:pt x="151" y="216"/>
                    <a:pt x="151" y="214"/>
                  </a:cubicBezTo>
                  <a:cubicBezTo>
                    <a:pt x="152" y="213"/>
                    <a:pt x="152" y="211"/>
                    <a:pt x="153" y="209"/>
                  </a:cubicBezTo>
                  <a:cubicBezTo>
                    <a:pt x="153" y="208"/>
                    <a:pt x="153" y="207"/>
                    <a:pt x="153" y="207"/>
                  </a:cubicBezTo>
                  <a:cubicBezTo>
                    <a:pt x="153" y="207"/>
                    <a:pt x="152" y="206"/>
                    <a:pt x="150" y="205"/>
                  </a:cubicBezTo>
                  <a:cubicBezTo>
                    <a:pt x="149" y="203"/>
                    <a:pt x="147" y="203"/>
                    <a:pt x="146" y="202"/>
                  </a:cubicBezTo>
                  <a:cubicBezTo>
                    <a:pt x="145" y="201"/>
                    <a:pt x="144" y="199"/>
                    <a:pt x="143" y="198"/>
                  </a:cubicBezTo>
                  <a:cubicBezTo>
                    <a:pt x="142" y="197"/>
                    <a:pt x="141" y="194"/>
                    <a:pt x="141" y="193"/>
                  </a:cubicBezTo>
                  <a:cubicBezTo>
                    <a:pt x="141" y="191"/>
                    <a:pt x="142" y="188"/>
                    <a:pt x="142" y="187"/>
                  </a:cubicBezTo>
                  <a:cubicBezTo>
                    <a:pt x="143" y="185"/>
                    <a:pt x="144" y="184"/>
                    <a:pt x="144" y="184"/>
                  </a:cubicBezTo>
                  <a:cubicBezTo>
                    <a:pt x="144" y="184"/>
                    <a:pt x="144" y="183"/>
                    <a:pt x="146" y="183"/>
                  </a:cubicBezTo>
                  <a:cubicBezTo>
                    <a:pt x="147" y="183"/>
                    <a:pt x="148" y="181"/>
                    <a:pt x="149" y="181"/>
                  </a:cubicBezTo>
                  <a:cubicBezTo>
                    <a:pt x="150" y="180"/>
                    <a:pt x="150" y="178"/>
                    <a:pt x="150" y="177"/>
                  </a:cubicBezTo>
                  <a:cubicBezTo>
                    <a:pt x="149" y="176"/>
                    <a:pt x="148" y="174"/>
                    <a:pt x="148" y="172"/>
                  </a:cubicBezTo>
                  <a:cubicBezTo>
                    <a:pt x="148" y="171"/>
                    <a:pt x="148" y="170"/>
                    <a:pt x="148" y="170"/>
                  </a:cubicBezTo>
                  <a:cubicBezTo>
                    <a:pt x="148" y="170"/>
                    <a:pt x="148" y="168"/>
                    <a:pt x="148" y="166"/>
                  </a:cubicBezTo>
                  <a:cubicBezTo>
                    <a:pt x="148" y="165"/>
                    <a:pt x="147" y="162"/>
                    <a:pt x="146" y="161"/>
                  </a:cubicBezTo>
                  <a:cubicBezTo>
                    <a:pt x="145" y="160"/>
                    <a:pt x="143" y="160"/>
                    <a:pt x="142" y="160"/>
                  </a:cubicBezTo>
                  <a:cubicBezTo>
                    <a:pt x="141" y="160"/>
                    <a:pt x="138" y="161"/>
                    <a:pt x="137" y="160"/>
                  </a:cubicBezTo>
                  <a:cubicBezTo>
                    <a:pt x="135" y="159"/>
                    <a:pt x="134" y="159"/>
                    <a:pt x="134" y="159"/>
                  </a:cubicBezTo>
                  <a:cubicBezTo>
                    <a:pt x="134" y="159"/>
                    <a:pt x="133" y="158"/>
                    <a:pt x="131" y="157"/>
                  </a:cubicBezTo>
                  <a:cubicBezTo>
                    <a:pt x="130" y="157"/>
                    <a:pt x="128" y="156"/>
                    <a:pt x="126" y="155"/>
                  </a:cubicBezTo>
                  <a:cubicBezTo>
                    <a:pt x="125" y="154"/>
                    <a:pt x="122" y="153"/>
                    <a:pt x="120" y="153"/>
                  </a:cubicBezTo>
                  <a:cubicBezTo>
                    <a:pt x="119" y="153"/>
                    <a:pt x="117" y="153"/>
                    <a:pt x="116" y="152"/>
                  </a:cubicBezTo>
                  <a:cubicBezTo>
                    <a:pt x="115" y="150"/>
                    <a:pt x="114" y="149"/>
                    <a:pt x="114" y="149"/>
                  </a:cubicBezTo>
                  <a:cubicBezTo>
                    <a:pt x="114" y="149"/>
                    <a:pt x="113" y="148"/>
                    <a:pt x="112" y="147"/>
                  </a:cubicBezTo>
                  <a:cubicBezTo>
                    <a:pt x="111" y="145"/>
                    <a:pt x="111" y="143"/>
                    <a:pt x="112" y="142"/>
                  </a:cubicBezTo>
                  <a:cubicBezTo>
                    <a:pt x="112" y="140"/>
                    <a:pt x="114" y="137"/>
                    <a:pt x="115" y="136"/>
                  </a:cubicBezTo>
                  <a:cubicBezTo>
                    <a:pt x="116" y="134"/>
                    <a:pt x="117" y="132"/>
                    <a:pt x="117" y="131"/>
                  </a:cubicBezTo>
                  <a:cubicBezTo>
                    <a:pt x="117" y="130"/>
                    <a:pt x="117" y="129"/>
                    <a:pt x="118" y="129"/>
                  </a:cubicBezTo>
                  <a:cubicBezTo>
                    <a:pt x="119" y="129"/>
                    <a:pt x="121" y="130"/>
                    <a:pt x="123" y="130"/>
                  </a:cubicBezTo>
                  <a:cubicBezTo>
                    <a:pt x="124" y="130"/>
                    <a:pt x="125" y="130"/>
                    <a:pt x="127" y="128"/>
                  </a:cubicBezTo>
                  <a:cubicBezTo>
                    <a:pt x="128" y="126"/>
                    <a:pt x="130" y="124"/>
                    <a:pt x="131" y="122"/>
                  </a:cubicBezTo>
                  <a:cubicBezTo>
                    <a:pt x="131" y="120"/>
                    <a:pt x="132" y="118"/>
                    <a:pt x="132" y="115"/>
                  </a:cubicBezTo>
                  <a:cubicBezTo>
                    <a:pt x="132" y="113"/>
                    <a:pt x="133" y="112"/>
                    <a:pt x="136" y="112"/>
                  </a:cubicBezTo>
                  <a:cubicBezTo>
                    <a:pt x="139" y="112"/>
                    <a:pt x="142" y="112"/>
                    <a:pt x="144" y="113"/>
                  </a:cubicBezTo>
                  <a:cubicBezTo>
                    <a:pt x="146" y="114"/>
                    <a:pt x="149" y="114"/>
                    <a:pt x="149" y="113"/>
                  </a:cubicBezTo>
                  <a:cubicBezTo>
                    <a:pt x="150" y="112"/>
                    <a:pt x="152" y="111"/>
                    <a:pt x="154" y="111"/>
                  </a:cubicBezTo>
                  <a:cubicBezTo>
                    <a:pt x="156" y="110"/>
                    <a:pt x="157" y="109"/>
                    <a:pt x="157" y="108"/>
                  </a:cubicBezTo>
                  <a:cubicBezTo>
                    <a:pt x="157" y="107"/>
                    <a:pt x="156" y="104"/>
                    <a:pt x="154" y="104"/>
                  </a:cubicBezTo>
                  <a:cubicBezTo>
                    <a:pt x="152" y="103"/>
                    <a:pt x="150" y="100"/>
                    <a:pt x="150" y="99"/>
                  </a:cubicBezTo>
                  <a:cubicBezTo>
                    <a:pt x="150" y="97"/>
                    <a:pt x="148" y="95"/>
                    <a:pt x="147" y="95"/>
                  </a:cubicBezTo>
                  <a:cubicBezTo>
                    <a:pt x="144" y="94"/>
                    <a:pt x="141" y="95"/>
                    <a:pt x="140" y="95"/>
                  </a:cubicBezTo>
                  <a:cubicBezTo>
                    <a:pt x="139" y="96"/>
                    <a:pt x="137" y="96"/>
                    <a:pt x="135" y="96"/>
                  </a:cubicBezTo>
                  <a:cubicBezTo>
                    <a:pt x="132" y="95"/>
                    <a:pt x="130" y="92"/>
                    <a:pt x="130" y="91"/>
                  </a:cubicBezTo>
                  <a:cubicBezTo>
                    <a:pt x="129" y="89"/>
                    <a:pt x="127" y="86"/>
                    <a:pt x="125" y="85"/>
                  </a:cubicBezTo>
                  <a:cubicBezTo>
                    <a:pt x="123" y="83"/>
                    <a:pt x="121" y="82"/>
                    <a:pt x="120" y="82"/>
                  </a:cubicBezTo>
                  <a:cubicBezTo>
                    <a:pt x="119" y="81"/>
                    <a:pt x="117" y="81"/>
                    <a:pt x="115" y="81"/>
                  </a:cubicBezTo>
                  <a:cubicBezTo>
                    <a:pt x="113" y="81"/>
                    <a:pt x="112" y="80"/>
                    <a:pt x="112" y="79"/>
                  </a:cubicBezTo>
                  <a:cubicBezTo>
                    <a:pt x="112" y="78"/>
                    <a:pt x="112" y="77"/>
                    <a:pt x="111" y="76"/>
                  </a:cubicBezTo>
                  <a:cubicBezTo>
                    <a:pt x="111" y="75"/>
                    <a:pt x="111" y="72"/>
                    <a:pt x="111" y="72"/>
                  </a:cubicBezTo>
                  <a:cubicBezTo>
                    <a:pt x="112" y="71"/>
                    <a:pt x="113" y="68"/>
                    <a:pt x="113" y="66"/>
                  </a:cubicBezTo>
                  <a:cubicBezTo>
                    <a:pt x="113" y="64"/>
                    <a:pt x="115" y="61"/>
                    <a:pt x="116" y="60"/>
                  </a:cubicBezTo>
                  <a:cubicBezTo>
                    <a:pt x="117" y="60"/>
                    <a:pt x="119" y="60"/>
                    <a:pt x="119" y="59"/>
                  </a:cubicBezTo>
                  <a:cubicBezTo>
                    <a:pt x="120" y="58"/>
                    <a:pt x="122" y="56"/>
                    <a:pt x="122" y="55"/>
                  </a:cubicBezTo>
                  <a:cubicBezTo>
                    <a:pt x="123" y="54"/>
                    <a:pt x="125" y="52"/>
                    <a:pt x="127" y="51"/>
                  </a:cubicBezTo>
                  <a:cubicBezTo>
                    <a:pt x="129" y="49"/>
                    <a:pt x="130" y="47"/>
                    <a:pt x="129" y="46"/>
                  </a:cubicBezTo>
                  <a:cubicBezTo>
                    <a:pt x="128" y="44"/>
                    <a:pt x="126" y="43"/>
                    <a:pt x="125" y="43"/>
                  </a:cubicBezTo>
                  <a:cubicBezTo>
                    <a:pt x="123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1"/>
                  </a:cubicBezTo>
                  <a:cubicBezTo>
                    <a:pt x="121" y="39"/>
                    <a:pt x="122" y="38"/>
                    <a:pt x="122" y="37"/>
                  </a:cubicBezTo>
                  <a:cubicBezTo>
                    <a:pt x="122" y="36"/>
                    <a:pt x="123" y="35"/>
                    <a:pt x="124" y="35"/>
                  </a:cubicBezTo>
                  <a:cubicBezTo>
                    <a:pt x="124" y="34"/>
                    <a:pt x="125" y="35"/>
                    <a:pt x="126" y="36"/>
                  </a:cubicBezTo>
                  <a:cubicBezTo>
                    <a:pt x="127" y="37"/>
                    <a:pt x="128" y="38"/>
                    <a:pt x="129" y="39"/>
                  </a:cubicBezTo>
                  <a:cubicBezTo>
                    <a:pt x="129" y="40"/>
                    <a:pt x="131" y="41"/>
                    <a:pt x="133" y="41"/>
                  </a:cubicBezTo>
                  <a:cubicBezTo>
                    <a:pt x="134" y="42"/>
                    <a:pt x="136" y="44"/>
                    <a:pt x="137" y="44"/>
                  </a:cubicBezTo>
                  <a:cubicBezTo>
                    <a:pt x="139" y="45"/>
                    <a:pt x="140" y="46"/>
                    <a:pt x="140" y="47"/>
                  </a:cubicBezTo>
                  <a:cubicBezTo>
                    <a:pt x="140" y="49"/>
                    <a:pt x="141" y="51"/>
                    <a:pt x="143" y="51"/>
                  </a:cubicBezTo>
                  <a:cubicBezTo>
                    <a:pt x="144" y="53"/>
                    <a:pt x="147" y="54"/>
                    <a:pt x="148" y="54"/>
                  </a:cubicBezTo>
                  <a:cubicBezTo>
                    <a:pt x="150" y="54"/>
                    <a:pt x="152" y="55"/>
                    <a:pt x="153" y="54"/>
                  </a:cubicBezTo>
                  <a:cubicBezTo>
                    <a:pt x="154" y="54"/>
                    <a:pt x="155" y="54"/>
                    <a:pt x="155" y="53"/>
                  </a:cubicBezTo>
                  <a:cubicBezTo>
                    <a:pt x="155" y="52"/>
                    <a:pt x="155" y="50"/>
                    <a:pt x="154" y="49"/>
                  </a:cubicBezTo>
                  <a:cubicBezTo>
                    <a:pt x="153" y="49"/>
                    <a:pt x="152" y="47"/>
                    <a:pt x="152" y="46"/>
                  </a:cubicBezTo>
                  <a:cubicBezTo>
                    <a:pt x="152" y="45"/>
                    <a:pt x="152" y="44"/>
                    <a:pt x="153" y="44"/>
                  </a:cubicBezTo>
                  <a:cubicBezTo>
                    <a:pt x="154" y="44"/>
                    <a:pt x="156" y="44"/>
                    <a:pt x="157" y="45"/>
                  </a:cubicBezTo>
                  <a:cubicBezTo>
                    <a:pt x="158" y="46"/>
                    <a:pt x="159" y="47"/>
                    <a:pt x="160" y="48"/>
                  </a:cubicBezTo>
                  <a:cubicBezTo>
                    <a:pt x="161" y="48"/>
                    <a:pt x="161" y="49"/>
                    <a:pt x="161" y="50"/>
                  </a:cubicBezTo>
                  <a:cubicBezTo>
                    <a:pt x="160" y="51"/>
                    <a:pt x="160" y="52"/>
                    <a:pt x="161" y="53"/>
                  </a:cubicBezTo>
                  <a:cubicBezTo>
                    <a:pt x="161" y="53"/>
                    <a:pt x="161" y="54"/>
                    <a:pt x="162" y="56"/>
                  </a:cubicBezTo>
                  <a:cubicBezTo>
                    <a:pt x="162" y="57"/>
                    <a:pt x="164" y="58"/>
                    <a:pt x="166" y="58"/>
                  </a:cubicBezTo>
                  <a:cubicBezTo>
                    <a:pt x="168" y="59"/>
                    <a:pt x="169" y="61"/>
                    <a:pt x="170" y="63"/>
                  </a:cubicBezTo>
                  <a:cubicBezTo>
                    <a:pt x="172" y="63"/>
                    <a:pt x="174" y="65"/>
                    <a:pt x="175" y="64"/>
                  </a:cubicBezTo>
                  <a:cubicBezTo>
                    <a:pt x="176" y="64"/>
                    <a:pt x="178" y="64"/>
                    <a:pt x="180" y="64"/>
                  </a:cubicBezTo>
                  <a:cubicBezTo>
                    <a:pt x="182" y="65"/>
                    <a:pt x="184" y="65"/>
                    <a:pt x="185" y="66"/>
                  </a:cubicBezTo>
                  <a:cubicBezTo>
                    <a:pt x="186" y="66"/>
                    <a:pt x="187" y="65"/>
                    <a:pt x="187" y="64"/>
                  </a:cubicBezTo>
                  <a:cubicBezTo>
                    <a:pt x="188" y="63"/>
                    <a:pt x="188" y="60"/>
                    <a:pt x="187" y="60"/>
                  </a:cubicBezTo>
                  <a:cubicBezTo>
                    <a:pt x="187" y="59"/>
                    <a:pt x="187" y="56"/>
                    <a:pt x="187" y="54"/>
                  </a:cubicBezTo>
                  <a:cubicBezTo>
                    <a:pt x="187" y="54"/>
                    <a:pt x="189" y="54"/>
                    <a:pt x="190" y="51"/>
                  </a:cubicBezTo>
                  <a:cubicBezTo>
                    <a:pt x="192" y="49"/>
                    <a:pt x="193" y="47"/>
                    <a:pt x="195" y="46"/>
                  </a:cubicBezTo>
                  <a:cubicBezTo>
                    <a:pt x="197" y="44"/>
                    <a:pt x="199" y="42"/>
                    <a:pt x="199" y="41"/>
                  </a:cubicBezTo>
                  <a:cubicBezTo>
                    <a:pt x="199" y="39"/>
                    <a:pt x="200" y="36"/>
                    <a:pt x="200" y="35"/>
                  </a:cubicBezTo>
                  <a:cubicBezTo>
                    <a:pt x="201" y="33"/>
                    <a:pt x="201" y="30"/>
                    <a:pt x="200" y="28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77" name="Freeform 26">
              <a:extLst>
                <a:ext uri="{FF2B5EF4-FFF2-40B4-BE49-F238E27FC236}">
                  <a16:creationId xmlns:a16="http://schemas.microsoft.com/office/drawing/2014/main" id="{73A9AD78-C5C1-40EC-8463-43AE53560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1435" y="3109531"/>
              <a:ext cx="13010" cy="11477"/>
            </a:xfrm>
            <a:custGeom>
              <a:avLst/>
              <a:gdLst/>
              <a:ahLst/>
              <a:cxnLst>
                <a:cxn ang="0">
                  <a:pos x="7" y="6"/>
                </a:cxn>
                <a:cxn ang="0">
                  <a:pos x="7" y="3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7" y="6"/>
                </a:cxn>
                <a:cxn ang="0">
                  <a:pos x="7" y="6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7" y="5"/>
                    <a:pt x="7" y="4"/>
                    <a:pt x="7" y="3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78" name="Freeform 27">
              <a:extLst>
                <a:ext uri="{FF2B5EF4-FFF2-40B4-BE49-F238E27FC236}">
                  <a16:creationId xmlns:a16="http://schemas.microsoft.com/office/drawing/2014/main" id="{30941BE6-01A4-43CE-BD89-4B8D3ACF8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544" y="2805746"/>
              <a:ext cx="824123" cy="726177"/>
            </a:xfrm>
            <a:custGeom>
              <a:avLst/>
              <a:gdLst/>
              <a:ahLst/>
              <a:cxnLst>
                <a:cxn ang="0">
                  <a:pos x="427" y="51"/>
                </a:cxn>
                <a:cxn ang="0">
                  <a:pos x="397" y="42"/>
                </a:cxn>
                <a:cxn ang="0">
                  <a:pos x="373" y="46"/>
                </a:cxn>
                <a:cxn ang="0">
                  <a:pos x="358" y="69"/>
                </a:cxn>
                <a:cxn ang="0">
                  <a:pos x="347" y="77"/>
                </a:cxn>
                <a:cxn ang="0">
                  <a:pos x="324" y="74"/>
                </a:cxn>
                <a:cxn ang="0">
                  <a:pos x="308" y="99"/>
                </a:cxn>
                <a:cxn ang="0">
                  <a:pos x="271" y="110"/>
                </a:cxn>
                <a:cxn ang="0">
                  <a:pos x="244" y="109"/>
                </a:cxn>
                <a:cxn ang="0">
                  <a:pos x="228" y="83"/>
                </a:cxn>
                <a:cxn ang="0">
                  <a:pos x="205" y="65"/>
                </a:cxn>
                <a:cxn ang="0">
                  <a:pos x="183" y="41"/>
                </a:cxn>
                <a:cxn ang="0">
                  <a:pos x="175" y="16"/>
                </a:cxn>
                <a:cxn ang="0">
                  <a:pos x="148" y="15"/>
                </a:cxn>
                <a:cxn ang="0">
                  <a:pos x="115" y="4"/>
                </a:cxn>
                <a:cxn ang="0">
                  <a:pos x="92" y="24"/>
                </a:cxn>
                <a:cxn ang="0">
                  <a:pos x="71" y="40"/>
                </a:cxn>
                <a:cxn ang="0">
                  <a:pos x="64" y="65"/>
                </a:cxn>
                <a:cxn ang="0">
                  <a:pos x="53" y="89"/>
                </a:cxn>
                <a:cxn ang="0">
                  <a:pos x="50" y="113"/>
                </a:cxn>
                <a:cxn ang="0">
                  <a:pos x="53" y="134"/>
                </a:cxn>
                <a:cxn ang="0">
                  <a:pos x="43" y="170"/>
                </a:cxn>
                <a:cxn ang="0">
                  <a:pos x="46" y="202"/>
                </a:cxn>
                <a:cxn ang="0">
                  <a:pos x="28" y="218"/>
                </a:cxn>
                <a:cxn ang="0">
                  <a:pos x="19" y="237"/>
                </a:cxn>
                <a:cxn ang="0">
                  <a:pos x="18" y="270"/>
                </a:cxn>
                <a:cxn ang="0">
                  <a:pos x="4" y="280"/>
                </a:cxn>
                <a:cxn ang="0">
                  <a:pos x="10" y="307"/>
                </a:cxn>
                <a:cxn ang="0">
                  <a:pos x="38" y="309"/>
                </a:cxn>
                <a:cxn ang="0">
                  <a:pos x="34" y="328"/>
                </a:cxn>
                <a:cxn ang="0">
                  <a:pos x="10" y="316"/>
                </a:cxn>
                <a:cxn ang="0">
                  <a:pos x="14" y="337"/>
                </a:cxn>
                <a:cxn ang="0">
                  <a:pos x="39" y="337"/>
                </a:cxn>
                <a:cxn ang="0">
                  <a:pos x="60" y="332"/>
                </a:cxn>
                <a:cxn ang="0">
                  <a:pos x="77" y="341"/>
                </a:cxn>
                <a:cxn ang="0">
                  <a:pos x="95" y="361"/>
                </a:cxn>
                <a:cxn ang="0">
                  <a:pos x="99" y="380"/>
                </a:cxn>
                <a:cxn ang="0">
                  <a:pos x="88" y="393"/>
                </a:cxn>
                <a:cxn ang="0">
                  <a:pos x="108" y="385"/>
                </a:cxn>
                <a:cxn ang="0">
                  <a:pos x="135" y="379"/>
                </a:cxn>
                <a:cxn ang="0">
                  <a:pos x="156" y="365"/>
                </a:cxn>
                <a:cxn ang="0">
                  <a:pos x="183" y="362"/>
                </a:cxn>
                <a:cxn ang="0">
                  <a:pos x="191" y="352"/>
                </a:cxn>
                <a:cxn ang="0">
                  <a:pos x="199" y="351"/>
                </a:cxn>
                <a:cxn ang="0">
                  <a:pos x="194" y="327"/>
                </a:cxn>
                <a:cxn ang="0">
                  <a:pos x="196" y="301"/>
                </a:cxn>
                <a:cxn ang="0">
                  <a:pos x="190" y="282"/>
                </a:cxn>
                <a:cxn ang="0">
                  <a:pos x="198" y="243"/>
                </a:cxn>
                <a:cxn ang="0">
                  <a:pos x="230" y="224"/>
                </a:cxn>
                <a:cxn ang="0">
                  <a:pos x="241" y="229"/>
                </a:cxn>
                <a:cxn ang="0">
                  <a:pos x="255" y="204"/>
                </a:cxn>
                <a:cxn ang="0">
                  <a:pos x="279" y="198"/>
                </a:cxn>
                <a:cxn ang="0">
                  <a:pos x="312" y="185"/>
                </a:cxn>
                <a:cxn ang="0">
                  <a:pos x="315" y="168"/>
                </a:cxn>
                <a:cxn ang="0">
                  <a:pos x="335" y="142"/>
                </a:cxn>
                <a:cxn ang="0">
                  <a:pos x="371" y="121"/>
                </a:cxn>
                <a:cxn ang="0">
                  <a:pos x="404" y="90"/>
                </a:cxn>
                <a:cxn ang="0">
                  <a:pos x="431" y="65"/>
                </a:cxn>
                <a:cxn ang="0">
                  <a:pos x="452" y="36"/>
                </a:cxn>
              </a:cxnLst>
              <a:rect l="0" t="0" r="r" b="b"/>
              <a:pathLst>
                <a:path w="455" h="401">
                  <a:moveTo>
                    <a:pt x="449" y="35"/>
                  </a:moveTo>
                  <a:cubicBezTo>
                    <a:pt x="446" y="36"/>
                    <a:pt x="442" y="38"/>
                    <a:pt x="441" y="38"/>
                  </a:cubicBezTo>
                  <a:cubicBezTo>
                    <a:pt x="440" y="39"/>
                    <a:pt x="439" y="42"/>
                    <a:pt x="439" y="44"/>
                  </a:cubicBezTo>
                  <a:cubicBezTo>
                    <a:pt x="438" y="45"/>
                    <a:pt x="436" y="46"/>
                    <a:pt x="435" y="46"/>
                  </a:cubicBezTo>
                  <a:cubicBezTo>
                    <a:pt x="433" y="46"/>
                    <a:pt x="432" y="47"/>
                    <a:pt x="432" y="49"/>
                  </a:cubicBezTo>
                  <a:cubicBezTo>
                    <a:pt x="431" y="50"/>
                    <a:pt x="429" y="51"/>
                    <a:pt x="427" y="51"/>
                  </a:cubicBezTo>
                  <a:cubicBezTo>
                    <a:pt x="425" y="52"/>
                    <a:pt x="423" y="52"/>
                    <a:pt x="421" y="53"/>
                  </a:cubicBezTo>
                  <a:cubicBezTo>
                    <a:pt x="419" y="53"/>
                    <a:pt x="417" y="54"/>
                    <a:pt x="415" y="54"/>
                  </a:cubicBezTo>
                  <a:cubicBezTo>
                    <a:pt x="415" y="54"/>
                    <a:pt x="412" y="53"/>
                    <a:pt x="409" y="54"/>
                  </a:cubicBezTo>
                  <a:cubicBezTo>
                    <a:pt x="407" y="54"/>
                    <a:pt x="405" y="53"/>
                    <a:pt x="404" y="52"/>
                  </a:cubicBezTo>
                  <a:cubicBezTo>
                    <a:pt x="403" y="51"/>
                    <a:pt x="401" y="49"/>
                    <a:pt x="401" y="46"/>
                  </a:cubicBezTo>
                  <a:cubicBezTo>
                    <a:pt x="400" y="44"/>
                    <a:pt x="397" y="43"/>
                    <a:pt x="397" y="42"/>
                  </a:cubicBezTo>
                  <a:cubicBezTo>
                    <a:pt x="395" y="41"/>
                    <a:pt x="392" y="40"/>
                    <a:pt x="391" y="40"/>
                  </a:cubicBezTo>
                  <a:cubicBezTo>
                    <a:pt x="389" y="41"/>
                    <a:pt x="388" y="41"/>
                    <a:pt x="387" y="41"/>
                  </a:cubicBezTo>
                  <a:cubicBezTo>
                    <a:pt x="386" y="41"/>
                    <a:pt x="384" y="41"/>
                    <a:pt x="382" y="41"/>
                  </a:cubicBezTo>
                  <a:cubicBezTo>
                    <a:pt x="381" y="41"/>
                    <a:pt x="380" y="42"/>
                    <a:pt x="381" y="43"/>
                  </a:cubicBezTo>
                  <a:cubicBezTo>
                    <a:pt x="381" y="45"/>
                    <a:pt x="379" y="46"/>
                    <a:pt x="377" y="45"/>
                  </a:cubicBezTo>
                  <a:cubicBezTo>
                    <a:pt x="374" y="45"/>
                    <a:pt x="373" y="45"/>
                    <a:pt x="373" y="46"/>
                  </a:cubicBezTo>
                  <a:cubicBezTo>
                    <a:pt x="373" y="47"/>
                    <a:pt x="373" y="49"/>
                    <a:pt x="374" y="49"/>
                  </a:cubicBezTo>
                  <a:cubicBezTo>
                    <a:pt x="374" y="51"/>
                    <a:pt x="374" y="53"/>
                    <a:pt x="373" y="54"/>
                  </a:cubicBezTo>
                  <a:cubicBezTo>
                    <a:pt x="373" y="54"/>
                    <a:pt x="370" y="56"/>
                    <a:pt x="367" y="57"/>
                  </a:cubicBezTo>
                  <a:cubicBezTo>
                    <a:pt x="365" y="59"/>
                    <a:pt x="362" y="60"/>
                    <a:pt x="361" y="61"/>
                  </a:cubicBezTo>
                  <a:cubicBezTo>
                    <a:pt x="359" y="62"/>
                    <a:pt x="357" y="63"/>
                    <a:pt x="358" y="65"/>
                  </a:cubicBezTo>
                  <a:cubicBezTo>
                    <a:pt x="357" y="67"/>
                    <a:pt x="358" y="68"/>
                    <a:pt x="358" y="69"/>
                  </a:cubicBezTo>
                  <a:cubicBezTo>
                    <a:pt x="359" y="70"/>
                    <a:pt x="360" y="72"/>
                    <a:pt x="359" y="73"/>
                  </a:cubicBezTo>
                  <a:cubicBezTo>
                    <a:pt x="358" y="73"/>
                    <a:pt x="358" y="75"/>
                    <a:pt x="359" y="77"/>
                  </a:cubicBezTo>
                  <a:cubicBezTo>
                    <a:pt x="359" y="78"/>
                    <a:pt x="358" y="79"/>
                    <a:pt x="357" y="79"/>
                  </a:cubicBezTo>
                  <a:cubicBezTo>
                    <a:pt x="356" y="79"/>
                    <a:pt x="354" y="80"/>
                    <a:pt x="352" y="80"/>
                  </a:cubicBezTo>
                  <a:cubicBezTo>
                    <a:pt x="351" y="81"/>
                    <a:pt x="350" y="80"/>
                    <a:pt x="350" y="80"/>
                  </a:cubicBezTo>
                  <a:cubicBezTo>
                    <a:pt x="350" y="78"/>
                    <a:pt x="348" y="77"/>
                    <a:pt x="347" y="77"/>
                  </a:cubicBezTo>
                  <a:cubicBezTo>
                    <a:pt x="345" y="77"/>
                    <a:pt x="343" y="78"/>
                    <a:pt x="342" y="80"/>
                  </a:cubicBezTo>
                  <a:cubicBezTo>
                    <a:pt x="341" y="82"/>
                    <a:pt x="338" y="83"/>
                    <a:pt x="336" y="84"/>
                  </a:cubicBezTo>
                  <a:cubicBezTo>
                    <a:pt x="334" y="85"/>
                    <a:pt x="334" y="85"/>
                    <a:pt x="333" y="83"/>
                  </a:cubicBezTo>
                  <a:cubicBezTo>
                    <a:pt x="333" y="83"/>
                    <a:pt x="332" y="80"/>
                    <a:pt x="331" y="79"/>
                  </a:cubicBezTo>
                  <a:cubicBezTo>
                    <a:pt x="329" y="78"/>
                    <a:pt x="328" y="76"/>
                    <a:pt x="327" y="74"/>
                  </a:cubicBezTo>
                  <a:cubicBezTo>
                    <a:pt x="326" y="73"/>
                    <a:pt x="325" y="73"/>
                    <a:pt x="324" y="74"/>
                  </a:cubicBezTo>
                  <a:cubicBezTo>
                    <a:pt x="323" y="75"/>
                    <a:pt x="322" y="78"/>
                    <a:pt x="321" y="79"/>
                  </a:cubicBezTo>
                  <a:cubicBezTo>
                    <a:pt x="320" y="81"/>
                    <a:pt x="319" y="84"/>
                    <a:pt x="319" y="85"/>
                  </a:cubicBezTo>
                  <a:cubicBezTo>
                    <a:pt x="320" y="87"/>
                    <a:pt x="320" y="90"/>
                    <a:pt x="320" y="91"/>
                  </a:cubicBezTo>
                  <a:cubicBezTo>
                    <a:pt x="320" y="93"/>
                    <a:pt x="319" y="95"/>
                    <a:pt x="318" y="96"/>
                  </a:cubicBezTo>
                  <a:cubicBezTo>
                    <a:pt x="318" y="97"/>
                    <a:pt x="315" y="99"/>
                    <a:pt x="314" y="99"/>
                  </a:cubicBezTo>
                  <a:cubicBezTo>
                    <a:pt x="312" y="100"/>
                    <a:pt x="310" y="100"/>
                    <a:pt x="308" y="99"/>
                  </a:cubicBezTo>
                  <a:cubicBezTo>
                    <a:pt x="306" y="99"/>
                    <a:pt x="302" y="99"/>
                    <a:pt x="301" y="100"/>
                  </a:cubicBezTo>
                  <a:cubicBezTo>
                    <a:pt x="298" y="101"/>
                    <a:pt x="294" y="102"/>
                    <a:pt x="293" y="103"/>
                  </a:cubicBezTo>
                  <a:cubicBezTo>
                    <a:pt x="291" y="104"/>
                    <a:pt x="288" y="106"/>
                    <a:pt x="286" y="107"/>
                  </a:cubicBezTo>
                  <a:cubicBezTo>
                    <a:pt x="285" y="108"/>
                    <a:pt x="283" y="110"/>
                    <a:pt x="281" y="110"/>
                  </a:cubicBezTo>
                  <a:cubicBezTo>
                    <a:pt x="280" y="110"/>
                    <a:pt x="278" y="111"/>
                    <a:pt x="276" y="111"/>
                  </a:cubicBezTo>
                  <a:cubicBezTo>
                    <a:pt x="274" y="112"/>
                    <a:pt x="271" y="111"/>
                    <a:pt x="271" y="110"/>
                  </a:cubicBezTo>
                  <a:cubicBezTo>
                    <a:pt x="270" y="108"/>
                    <a:pt x="269" y="106"/>
                    <a:pt x="269" y="106"/>
                  </a:cubicBezTo>
                  <a:cubicBezTo>
                    <a:pt x="269" y="106"/>
                    <a:pt x="268" y="108"/>
                    <a:pt x="265" y="110"/>
                  </a:cubicBezTo>
                  <a:cubicBezTo>
                    <a:pt x="261" y="111"/>
                    <a:pt x="258" y="112"/>
                    <a:pt x="256" y="112"/>
                  </a:cubicBezTo>
                  <a:cubicBezTo>
                    <a:pt x="253" y="113"/>
                    <a:pt x="251" y="113"/>
                    <a:pt x="249" y="113"/>
                  </a:cubicBezTo>
                  <a:cubicBezTo>
                    <a:pt x="246" y="114"/>
                    <a:pt x="244" y="114"/>
                    <a:pt x="244" y="114"/>
                  </a:cubicBezTo>
                  <a:cubicBezTo>
                    <a:pt x="244" y="113"/>
                    <a:pt x="244" y="110"/>
                    <a:pt x="244" y="109"/>
                  </a:cubicBezTo>
                  <a:cubicBezTo>
                    <a:pt x="244" y="107"/>
                    <a:pt x="243" y="104"/>
                    <a:pt x="243" y="103"/>
                  </a:cubicBezTo>
                  <a:cubicBezTo>
                    <a:pt x="243" y="101"/>
                    <a:pt x="243" y="98"/>
                    <a:pt x="243" y="97"/>
                  </a:cubicBezTo>
                  <a:cubicBezTo>
                    <a:pt x="243" y="96"/>
                    <a:pt x="242" y="94"/>
                    <a:pt x="240" y="94"/>
                  </a:cubicBezTo>
                  <a:cubicBezTo>
                    <a:pt x="238" y="94"/>
                    <a:pt x="234" y="93"/>
                    <a:pt x="234" y="93"/>
                  </a:cubicBezTo>
                  <a:cubicBezTo>
                    <a:pt x="232" y="92"/>
                    <a:pt x="230" y="90"/>
                    <a:pt x="230" y="89"/>
                  </a:cubicBezTo>
                  <a:cubicBezTo>
                    <a:pt x="230" y="88"/>
                    <a:pt x="229" y="85"/>
                    <a:pt x="228" y="83"/>
                  </a:cubicBezTo>
                  <a:cubicBezTo>
                    <a:pt x="226" y="81"/>
                    <a:pt x="225" y="78"/>
                    <a:pt x="224" y="77"/>
                  </a:cubicBezTo>
                  <a:cubicBezTo>
                    <a:pt x="224" y="75"/>
                    <a:pt x="222" y="73"/>
                    <a:pt x="220" y="72"/>
                  </a:cubicBezTo>
                  <a:cubicBezTo>
                    <a:pt x="218" y="70"/>
                    <a:pt x="215" y="69"/>
                    <a:pt x="215" y="70"/>
                  </a:cubicBezTo>
                  <a:cubicBezTo>
                    <a:pt x="213" y="70"/>
                    <a:pt x="210" y="70"/>
                    <a:pt x="209" y="70"/>
                  </a:cubicBezTo>
                  <a:cubicBezTo>
                    <a:pt x="208" y="70"/>
                    <a:pt x="206" y="68"/>
                    <a:pt x="206" y="67"/>
                  </a:cubicBezTo>
                  <a:cubicBezTo>
                    <a:pt x="206" y="65"/>
                    <a:pt x="205" y="65"/>
                    <a:pt x="205" y="65"/>
                  </a:cubicBezTo>
                  <a:cubicBezTo>
                    <a:pt x="205" y="65"/>
                    <a:pt x="204" y="65"/>
                    <a:pt x="202" y="65"/>
                  </a:cubicBezTo>
                  <a:cubicBezTo>
                    <a:pt x="200" y="64"/>
                    <a:pt x="197" y="63"/>
                    <a:pt x="196" y="63"/>
                  </a:cubicBezTo>
                  <a:cubicBezTo>
                    <a:pt x="194" y="62"/>
                    <a:pt x="191" y="62"/>
                    <a:pt x="191" y="60"/>
                  </a:cubicBezTo>
                  <a:cubicBezTo>
                    <a:pt x="190" y="59"/>
                    <a:pt x="189" y="56"/>
                    <a:pt x="188" y="53"/>
                  </a:cubicBezTo>
                  <a:cubicBezTo>
                    <a:pt x="188" y="51"/>
                    <a:pt x="186" y="47"/>
                    <a:pt x="184" y="46"/>
                  </a:cubicBezTo>
                  <a:cubicBezTo>
                    <a:pt x="182" y="44"/>
                    <a:pt x="182" y="42"/>
                    <a:pt x="183" y="41"/>
                  </a:cubicBezTo>
                  <a:cubicBezTo>
                    <a:pt x="184" y="41"/>
                    <a:pt x="186" y="38"/>
                    <a:pt x="186" y="36"/>
                  </a:cubicBezTo>
                  <a:cubicBezTo>
                    <a:pt x="186" y="35"/>
                    <a:pt x="186" y="33"/>
                    <a:pt x="186" y="31"/>
                  </a:cubicBezTo>
                  <a:cubicBezTo>
                    <a:pt x="187" y="30"/>
                    <a:pt x="188" y="29"/>
                    <a:pt x="187" y="27"/>
                  </a:cubicBezTo>
                  <a:cubicBezTo>
                    <a:pt x="187" y="25"/>
                    <a:pt x="186" y="23"/>
                    <a:pt x="185" y="21"/>
                  </a:cubicBezTo>
                  <a:cubicBezTo>
                    <a:pt x="184" y="20"/>
                    <a:pt x="182" y="18"/>
                    <a:pt x="180" y="17"/>
                  </a:cubicBezTo>
                  <a:cubicBezTo>
                    <a:pt x="179" y="16"/>
                    <a:pt x="176" y="16"/>
                    <a:pt x="175" y="16"/>
                  </a:cubicBezTo>
                  <a:cubicBezTo>
                    <a:pt x="173" y="16"/>
                    <a:pt x="170" y="17"/>
                    <a:pt x="168" y="18"/>
                  </a:cubicBezTo>
                  <a:cubicBezTo>
                    <a:pt x="167" y="19"/>
                    <a:pt x="164" y="20"/>
                    <a:pt x="163" y="20"/>
                  </a:cubicBezTo>
                  <a:cubicBezTo>
                    <a:pt x="162" y="19"/>
                    <a:pt x="160" y="19"/>
                    <a:pt x="159" y="19"/>
                  </a:cubicBezTo>
                  <a:cubicBezTo>
                    <a:pt x="158" y="18"/>
                    <a:pt x="156" y="18"/>
                    <a:pt x="154" y="18"/>
                  </a:cubicBezTo>
                  <a:cubicBezTo>
                    <a:pt x="153" y="17"/>
                    <a:pt x="151" y="16"/>
                    <a:pt x="150" y="16"/>
                  </a:cubicBezTo>
                  <a:cubicBezTo>
                    <a:pt x="150" y="16"/>
                    <a:pt x="149" y="16"/>
                    <a:pt x="148" y="15"/>
                  </a:cubicBezTo>
                  <a:cubicBezTo>
                    <a:pt x="147" y="14"/>
                    <a:pt x="145" y="14"/>
                    <a:pt x="143" y="14"/>
                  </a:cubicBezTo>
                  <a:cubicBezTo>
                    <a:pt x="141" y="15"/>
                    <a:pt x="138" y="15"/>
                    <a:pt x="136" y="15"/>
                  </a:cubicBezTo>
                  <a:cubicBezTo>
                    <a:pt x="134" y="15"/>
                    <a:pt x="132" y="14"/>
                    <a:pt x="131" y="14"/>
                  </a:cubicBezTo>
                  <a:cubicBezTo>
                    <a:pt x="130" y="14"/>
                    <a:pt x="128" y="12"/>
                    <a:pt x="127" y="11"/>
                  </a:cubicBezTo>
                  <a:cubicBezTo>
                    <a:pt x="126" y="9"/>
                    <a:pt x="124" y="7"/>
                    <a:pt x="122" y="7"/>
                  </a:cubicBezTo>
                  <a:cubicBezTo>
                    <a:pt x="119" y="6"/>
                    <a:pt x="116" y="5"/>
                    <a:pt x="115" y="4"/>
                  </a:cubicBezTo>
                  <a:cubicBezTo>
                    <a:pt x="114" y="3"/>
                    <a:pt x="111" y="3"/>
                    <a:pt x="109" y="3"/>
                  </a:cubicBezTo>
                  <a:cubicBezTo>
                    <a:pt x="107" y="4"/>
                    <a:pt x="104" y="3"/>
                    <a:pt x="102" y="2"/>
                  </a:cubicBezTo>
                  <a:cubicBezTo>
                    <a:pt x="99" y="0"/>
                    <a:pt x="98" y="1"/>
                    <a:pt x="98" y="4"/>
                  </a:cubicBezTo>
                  <a:cubicBezTo>
                    <a:pt x="98" y="6"/>
                    <a:pt x="98" y="11"/>
                    <a:pt x="98" y="12"/>
                  </a:cubicBezTo>
                  <a:cubicBezTo>
                    <a:pt x="97" y="14"/>
                    <a:pt x="96" y="17"/>
                    <a:pt x="95" y="20"/>
                  </a:cubicBezTo>
                  <a:cubicBezTo>
                    <a:pt x="94" y="22"/>
                    <a:pt x="92" y="23"/>
                    <a:pt x="92" y="24"/>
                  </a:cubicBezTo>
                  <a:cubicBezTo>
                    <a:pt x="91" y="24"/>
                    <a:pt x="90" y="27"/>
                    <a:pt x="90" y="29"/>
                  </a:cubicBezTo>
                  <a:cubicBezTo>
                    <a:pt x="89" y="31"/>
                    <a:pt x="88" y="34"/>
                    <a:pt x="85" y="34"/>
                  </a:cubicBezTo>
                  <a:cubicBezTo>
                    <a:pt x="84" y="34"/>
                    <a:pt x="81" y="33"/>
                    <a:pt x="80" y="32"/>
                  </a:cubicBezTo>
                  <a:cubicBezTo>
                    <a:pt x="78" y="31"/>
                    <a:pt x="76" y="30"/>
                    <a:pt x="76" y="31"/>
                  </a:cubicBezTo>
                  <a:cubicBezTo>
                    <a:pt x="74" y="31"/>
                    <a:pt x="74" y="33"/>
                    <a:pt x="74" y="35"/>
                  </a:cubicBezTo>
                  <a:cubicBezTo>
                    <a:pt x="74" y="37"/>
                    <a:pt x="73" y="39"/>
                    <a:pt x="71" y="40"/>
                  </a:cubicBezTo>
                  <a:cubicBezTo>
                    <a:pt x="70" y="42"/>
                    <a:pt x="69" y="43"/>
                    <a:pt x="69" y="44"/>
                  </a:cubicBezTo>
                  <a:cubicBezTo>
                    <a:pt x="69" y="45"/>
                    <a:pt x="68" y="47"/>
                    <a:pt x="68" y="48"/>
                  </a:cubicBezTo>
                  <a:cubicBezTo>
                    <a:pt x="68" y="49"/>
                    <a:pt x="69" y="51"/>
                    <a:pt x="70" y="53"/>
                  </a:cubicBezTo>
                  <a:cubicBezTo>
                    <a:pt x="71" y="55"/>
                    <a:pt x="71" y="58"/>
                    <a:pt x="70" y="59"/>
                  </a:cubicBezTo>
                  <a:cubicBezTo>
                    <a:pt x="70" y="59"/>
                    <a:pt x="69" y="60"/>
                    <a:pt x="68" y="62"/>
                  </a:cubicBezTo>
                  <a:cubicBezTo>
                    <a:pt x="67" y="63"/>
                    <a:pt x="65" y="65"/>
                    <a:pt x="64" y="65"/>
                  </a:cubicBezTo>
                  <a:cubicBezTo>
                    <a:pt x="63" y="65"/>
                    <a:pt x="63" y="66"/>
                    <a:pt x="63" y="67"/>
                  </a:cubicBezTo>
                  <a:cubicBezTo>
                    <a:pt x="63" y="68"/>
                    <a:pt x="62" y="70"/>
                    <a:pt x="61" y="72"/>
                  </a:cubicBezTo>
                  <a:cubicBezTo>
                    <a:pt x="60" y="72"/>
                    <a:pt x="57" y="73"/>
                    <a:pt x="56" y="74"/>
                  </a:cubicBezTo>
                  <a:cubicBezTo>
                    <a:pt x="55" y="75"/>
                    <a:pt x="53" y="79"/>
                    <a:pt x="53" y="81"/>
                  </a:cubicBezTo>
                  <a:cubicBezTo>
                    <a:pt x="52" y="84"/>
                    <a:pt x="51" y="86"/>
                    <a:pt x="51" y="86"/>
                  </a:cubicBezTo>
                  <a:cubicBezTo>
                    <a:pt x="51" y="86"/>
                    <a:pt x="52" y="87"/>
                    <a:pt x="53" y="89"/>
                  </a:cubicBezTo>
                  <a:cubicBezTo>
                    <a:pt x="54" y="90"/>
                    <a:pt x="55" y="92"/>
                    <a:pt x="55" y="94"/>
                  </a:cubicBezTo>
                  <a:cubicBezTo>
                    <a:pt x="55" y="95"/>
                    <a:pt x="55" y="97"/>
                    <a:pt x="54" y="98"/>
                  </a:cubicBezTo>
                  <a:cubicBezTo>
                    <a:pt x="54" y="100"/>
                    <a:pt x="55" y="101"/>
                    <a:pt x="55" y="102"/>
                  </a:cubicBezTo>
                  <a:cubicBezTo>
                    <a:pt x="56" y="103"/>
                    <a:pt x="57" y="105"/>
                    <a:pt x="57" y="106"/>
                  </a:cubicBezTo>
                  <a:cubicBezTo>
                    <a:pt x="57" y="107"/>
                    <a:pt x="56" y="109"/>
                    <a:pt x="54" y="110"/>
                  </a:cubicBezTo>
                  <a:cubicBezTo>
                    <a:pt x="53" y="111"/>
                    <a:pt x="50" y="112"/>
                    <a:pt x="50" y="113"/>
                  </a:cubicBezTo>
                  <a:cubicBezTo>
                    <a:pt x="49" y="115"/>
                    <a:pt x="48" y="118"/>
                    <a:pt x="47" y="119"/>
                  </a:cubicBezTo>
                  <a:cubicBezTo>
                    <a:pt x="46" y="121"/>
                    <a:pt x="46" y="124"/>
                    <a:pt x="47" y="124"/>
                  </a:cubicBezTo>
                  <a:cubicBezTo>
                    <a:pt x="48" y="125"/>
                    <a:pt x="50" y="126"/>
                    <a:pt x="52" y="127"/>
                  </a:cubicBezTo>
                  <a:cubicBezTo>
                    <a:pt x="52" y="128"/>
                    <a:pt x="54" y="128"/>
                    <a:pt x="55" y="128"/>
                  </a:cubicBezTo>
                  <a:cubicBezTo>
                    <a:pt x="57" y="128"/>
                    <a:pt x="57" y="128"/>
                    <a:pt x="57" y="129"/>
                  </a:cubicBezTo>
                  <a:cubicBezTo>
                    <a:pt x="57" y="130"/>
                    <a:pt x="55" y="132"/>
                    <a:pt x="53" y="134"/>
                  </a:cubicBezTo>
                  <a:cubicBezTo>
                    <a:pt x="53" y="135"/>
                    <a:pt x="49" y="137"/>
                    <a:pt x="48" y="139"/>
                  </a:cubicBezTo>
                  <a:cubicBezTo>
                    <a:pt x="46" y="141"/>
                    <a:pt x="45" y="143"/>
                    <a:pt x="44" y="145"/>
                  </a:cubicBezTo>
                  <a:cubicBezTo>
                    <a:pt x="43" y="147"/>
                    <a:pt x="43" y="149"/>
                    <a:pt x="44" y="151"/>
                  </a:cubicBezTo>
                  <a:cubicBezTo>
                    <a:pt x="44" y="152"/>
                    <a:pt x="45" y="155"/>
                    <a:pt x="45" y="157"/>
                  </a:cubicBezTo>
                  <a:cubicBezTo>
                    <a:pt x="45" y="159"/>
                    <a:pt x="44" y="162"/>
                    <a:pt x="44" y="163"/>
                  </a:cubicBezTo>
                  <a:cubicBezTo>
                    <a:pt x="44" y="165"/>
                    <a:pt x="44" y="168"/>
                    <a:pt x="43" y="170"/>
                  </a:cubicBezTo>
                  <a:cubicBezTo>
                    <a:pt x="43" y="172"/>
                    <a:pt x="43" y="175"/>
                    <a:pt x="43" y="177"/>
                  </a:cubicBezTo>
                  <a:cubicBezTo>
                    <a:pt x="43" y="180"/>
                    <a:pt x="42" y="182"/>
                    <a:pt x="41" y="183"/>
                  </a:cubicBezTo>
                  <a:cubicBezTo>
                    <a:pt x="41" y="185"/>
                    <a:pt x="39" y="186"/>
                    <a:pt x="37" y="187"/>
                  </a:cubicBezTo>
                  <a:cubicBezTo>
                    <a:pt x="35" y="188"/>
                    <a:pt x="36" y="190"/>
                    <a:pt x="38" y="192"/>
                  </a:cubicBezTo>
                  <a:cubicBezTo>
                    <a:pt x="41" y="192"/>
                    <a:pt x="44" y="195"/>
                    <a:pt x="45" y="196"/>
                  </a:cubicBezTo>
                  <a:cubicBezTo>
                    <a:pt x="47" y="198"/>
                    <a:pt x="47" y="201"/>
                    <a:pt x="46" y="202"/>
                  </a:cubicBezTo>
                  <a:cubicBezTo>
                    <a:pt x="45" y="202"/>
                    <a:pt x="45" y="205"/>
                    <a:pt x="45" y="207"/>
                  </a:cubicBezTo>
                  <a:cubicBezTo>
                    <a:pt x="46" y="208"/>
                    <a:pt x="45" y="211"/>
                    <a:pt x="45" y="213"/>
                  </a:cubicBezTo>
                  <a:cubicBezTo>
                    <a:pt x="44" y="216"/>
                    <a:pt x="44" y="218"/>
                    <a:pt x="42" y="218"/>
                  </a:cubicBezTo>
                  <a:cubicBezTo>
                    <a:pt x="41" y="218"/>
                    <a:pt x="39" y="218"/>
                    <a:pt x="38" y="218"/>
                  </a:cubicBezTo>
                  <a:cubicBezTo>
                    <a:pt x="36" y="218"/>
                    <a:pt x="35" y="218"/>
                    <a:pt x="34" y="218"/>
                  </a:cubicBezTo>
                  <a:cubicBezTo>
                    <a:pt x="32" y="218"/>
                    <a:pt x="30" y="218"/>
                    <a:pt x="28" y="218"/>
                  </a:cubicBezTo>
                  <a:cubicBezTo>
                    <a:pt x="27" y="218"/>
                    <a:pt x="25" y="218"/>
                    <a:pt x="24" y="219"/>
                  </a:cubicBezTo>
                  <a:cubicBezTo>
                    <a:pt x="23" y="220"/>
                    <a:pt x="22" y="222"/>
                    <a:pt x="22" y="222"/>
                  </a:cubicBezTo>
                  <a:cubicBezTo>
                    <a:pt x="22" y="224"/>
                    <a:pt x="22" y="227"/>
                    <a:pt x="22" y="228"/>
                  </a:cubicBezTo>
                  <a:cubicBezTo>
                    <a:pt x="22" y="229"/>
                    <a:pt x="22" y="231"/>
                    <a:pt x="22" y="232"/>
                  </a:cubicBezTo>
                  <a:cubicBezTo>
                    <a:pt x="22" y="233"/>
                    <a:pt x="21" y="233"/>
                    <a:pt x="20" y="233"/>
                  </a:cubicBezTo>
                  <a:cubicBezTo>
                    <a:pt x="20" y="234"/>
                    <a:pt x="19" y="235"/>
                    <a:pt x="19" y="237"/>
                  </a:cubicBezTo>
                  <a:cubicBezTo>
                    <a:pt x="19" y="239"/>
                    <a:pt x="19" y="243"/>
                    <a:pt x="19" y="245"/>
                  </a:cubicBezTo>
                  <a:cubicBezTo>
                    <a:pt x="19" y="247"/>
                    <a:pt x="20" y="250"/>
                    <a:pt x="21" y="250"/>
                  </a:cubicBezTo>
                  <a:cubicBezTo>
                    <a:pt x="21" y="250"/>
                    <a:pt x="22" y="253"/>
                    <a:pt x="23" y="255"/>
                  </a:cubicBezTo>
                  <a:cubicBezTo>
                    <a:pt x="24" y="258"/>
                    <a:pt x="24" y="260"/>
                    <a:pt x="23" y="261"/>
                  </a:cubicBezTo>
                  <a:cubicBezTo>
                    <a:pt x="23" y="262"/>
                    <a:pt x="22" y="265"/>
                    <a:pt x="22" y="266"/>
                  </a:cubicBezTo>
                  <a:cubicBezTo>
                    <a:pt x="21" y="268"/>
                    <a:pt x="20" y="270"/>
                    <a:pt x="18" y="270"/>
                  </a:cubicBezTo>
                  <a:cubicBezTo>
                    <a:pt x="16" y="269"/>
                    <a:pt x="13" y="268"/>
                    <a:pt x="11" y="268"/>
                  </a:cubicBezTo>
                  <a:cubicBezTo>
                    <a:pt x="10" y="268"/>
                    <a:pt x="7" y="268"/>
                    <a:pt x="6" y="267"/>
                  </a:cubicBezTo>
                  <a:cubicBezTo>
                    <a:pt x="5" y="267"/>
                    <a:pt x="3" y="268"/>
                    <a:pt x="3" y="269"/>
                  </a:cubicBezTo>
                  <a:cubicBezTo>
                    <a:pt x="3" y="270"/>
                    <a:pt x="3" y="271"/>
                    <a:pt x="5" y="272"/>
                  </a:cubicBezTo>
                  <a:cubicBezTo>
                    <a:pt x="6" y="272"/>
                    <a:pt x="7" y="274"/>
                    <a:pt x="6" y="275"/>
                  </a:cubicBezTo>
                  <a:cubicBezTo>
                    <a:pt x="5" y="276"/>
                    <a:pt x="5" y="278"/>
                    <a:pt x="4" y="280"/>
                  </a:cubicBezTo>
                  <a:cubicBezTo>
                    <a:pt x="4" y="282"/>
                    <a:pt x="3" y="285"/>
                    <a:pt x="2" y="286"/>
                  </a:cubicBezTo>
                  <a:cubicBezTo>
                    <a:pt x="0" y="288"/>
                    <a:pt x="1" y="291"/>
                    <a:pt x="2" y="293"/>
                  </a:cubicBezTo>
                  <a:cubicBezTo>
                    <a:pt x="4" y="295"/>
                    <a:pt x="7" y="297"/>
                    <a:pt x="8" y="298"/>
                  </a:cubicBezTo>
                  <a:cubicBezTo>
                    <a:pt x="10" y="299"/>
                    <a:pt x="10" y="300"/>
                    <a:pt x="10" y="301"/>
                  </a:cubicBezTo>
                  <a:cubicBezTo>
                    <a:pt x="10" y="302"/>
                    <a:pt x="10" y="303"/>
                    <a:pt x="10" y="304"/>
                  </a:cubicBezTo>
                  <a:cubicBezTo>
                    <a:pt x="10" y="305"/>
                    <a:pt x="10" y="307"/>
                    <a:pt x="10" y="307"/>
                  </a:cubicBezTo>
                  <a:cubicBezTo>
                    <a:pt x="10" y="308"/>
                    <a:pt x="11" y="310"/>
                    <a:pt x="12" y="311"/>
                  </a:cubicBezTo>
                  <a:cubicBezTo>
                    <a:pt x="13" y="312"/>
                    <a:pt x="15" y="312"/>
                    <a:pt x="17" y="311"/>
                  </a:cubicBezTo>
                  <a:cubicBezTo>
                    <a:pt x="18" y="311"/>
                    <a:pt x="19" y="311"/>
                    <a:pt x="21" y="309"/>
                  </a:cubicBezTo>
                  <a:cubicBezTo>
                    <a:pt x="23" y="307"/>
                    <a:pt x="26" y="307"/>
                    <a:pt x="27" y="307"/>
                  </a:cubicBezTo>
                  <a:cubicBezTo>
                    <a:pt x="28" y="308"/>
                    <a:pt x="31" y="309"/>
                    <a:pt x="33" y="309"/>
                  </a:cubicBezTo>
                  <a:cubicBezTo>
                    <a:pt x="34" y="310"/>
                    <a:pt x="36" y="310"/>
                    <a:pt x="38" y="309"/>
                  </a:cubicBezTo>
                  <a:cubicBezTo>
                    <a:pt x="40" y="308"/>
                    <a:pt x="41" y="308"/>
                    <a:pt x="42" y="309"/>
                  </a:cubicBezTo>
                  <a:cubicBezTo>
                    <a:pt x="42" y="311"/>
                    <a:pt x="42" y="313"/>
                    <a:pt x="41" y="314"/>
                  </a:cubicBezTo>
                  <a:cubicBezTo>
                    <a:pt x="40" y="316"/>
                    <a:pt x="39" y="318"/>
                    <a:pt x="37" y="318"/>
                  </a:cubicBezTo>
                  <a:cubicBezTo>
                    <a:pt x="37" y="318"/>
                    <a:pt x="36" y="319"/>
                    <a:pt x="36" y="320"/>
                  </a:cubicBezTo>
                  <a:cubicBezTo>
                    <a:pt x="36" y="321"/>
                    <a:pt x="36" y="324"/>
                    <a:pt x="36" y="325"/>
                  </a:cubicBezTo>
                  <a:cubicBezTo>
                    <a:pt x="37" y="327"/>
                    <a:pt x="36" y="328"/>
                    <a:pt x="34" y="328"/>
                  </a:cubicBezTo>
                  <a:cubicBezTo>
                    <a:pt x="33" y="328"/>
                    <a:pt x="31" y="327"/>
                    <a:pt x="31" y="326"/>
                  </a:cubicBezTo>
                  <a:cubicBezTo>
                    <a:pt x="30" y="325"/>
                    <a:pt x="29" y="324"/>
                    <a:pt x="28" y="324"/>
                  </a:cubicBezTo>
                  <a:cubicBezTo>
                    <a:pt x="27" y="324"/>
                    <a:pt x="24" y="324"/>
                    <a:pt x="22" y="324"/>
                  </a:cubicBezTo>
                  <a:cubicBezTo>
                    <a:pt x="21" y="323"/>
                    <a:pt x="18" y="322"/>
                    <a:pt x="17" y="322"/>
                  </a:cubicBezTo>
                  <a:cubicBezTo>
                    <a:pt x="15" y="322"/>
                    <a:pt x="14" y="320"/>
                    <a:pt x="13" y="319"/>
                  </a:cubicBezTo>
                  <a:cubicBezTo>
                    <a:pt x="13" y="318"/>
                    <a:pt x="12" y="317"/>
                    <a:pt x="10" y="316"/>
                  </a:cubicBezTo>
                  <a:cubicBezTo>
                    <a:pt x="9" y="316"/>
                    <a:pt x="8" y="317"/>
                    <a:pt x="9" y="318"/>
                  </a:cubicBezTo>
                  <a:cubicBezTo>
                    <a:pt x="10" y="320"/>
                    <a:pt x="11" y="322"/>
                    <a:pt x="11" y="323"/>
                  </a:cubicBezTo>
                  <a:cubicBezTo>
                    <a:pt x="12" y="323"/>
                    <a:pt x="12" y="324"/>
                    <a:pt x="13" y="325"/>
                  </a:cubicBezTo>
                  <a:cubicBezTo>
                    <a:pt x="13" y="326"/>
                    <a:pt x="13" y="328"/>
                    <a:pt x="14" y="328"/>
                  </a:cubicBezTo>
                  <a:cubicBezTo>
                    <a:pt x="15" y="328"/>
                    <a:pt x="15" y="330"/>
                    <a:pt x="15" y="332"/>
                  </a:cubicBezTo>
                  <a:cubicBezTo>
                    <a:pt x="14" y="334"/>
                    <a:pt x="14" y="335"/>
                    <a:pt x="14" y="337"/>
                  </a:cubicBezTo>
                  <a:cubicBezTo>
                    <a:pt x="14" y="338"/>
                    <a:pt x="14" y="339"/>
                    <a:pt x="17" y="338"/>
                  </a:cubicBezTo>
                  <a:cubicBezTo>
                    <a:pt x="20" y="338"/>
                    <a:pt x="22" y="336"/>
                    <a:pt x="22" y="334"/>
                  </a:cubicBezTo>
                  <a:cubicBezTo>
                    <a:pt x="22" y="333"/>
                    <a:pt x="24" y="332"/>
                    <a:pt x="26" y="332"/>
                  </a:cubicBezTo>
                  <a:cubicBezTo>
                    <a:pt x="28" y="333"/>
                    <a:pt x="30" y="333"/>
                    <a:pt x="32" y="334"/>
                  </a:cubicBezTo>
                  <a:cubicBezTo>
                    <a:pt x="33" y="334"/>
                    <a:pt x="36" y="334"/>
                    <a:pt x="37" y="335"/>
                  </a:cubicBezTo>
                  <a:cubicBezTo>
                    <a:pt x="38" y="335"/>
                    <a:pt x="39" y="336"/>
                    <a:pt x="39" y="337"/>
                  </a:cubicBezTo>
                  <a:cubicBezTo>
                    <a:pt x="39" y="338"/>
                    <a:pt x="39" y="341"/>
                    <a:pt x="39" y="341"/>
                  </a:cubicBezTo>
                  <a:cubicBezTo>
                    <a:pt x="39" y="342"/>
                    <a:pt x="40" y="343"/>
                    <a:pt x="41" y="343"/>
                  </a:cubicBezTo>
                  <a:cubicBezTo>
                    <a:pt x="42" y="343"/>
                    <a:pt x="44" y="342"/>
                    <a:pt x="46" y="342"/>
                  </a:cubicBezTo>
                  <a:cubicBezTo>
                    <a:pt x="47" y="341"/>
                    <a:pt x="48" y="340"/>
                    <a:pt x="50" y="339"/>
                  </a:cubicBezTo>
                  <a:cubicBezTo>
                    <a:pt x="51" y="339"/>
                    <a:pt x="53" y="338"/>
                    <a:pt x="56" y="337"/>
                  </a:cubicBezTo>
                  <a:cubicBezTo>
                    <a:pt x="57" y="336"/>
                    <a:pt x="60" y="334"/>
                    <a:pt x="60" y="332"/>
                  </a:cubicBezTo>
                  <a:cubicBezTo>
                    <a:pt x="61" y="331"/>
                    <a:pt x="63" y="330"/>
                    <a:pt x="64" y="330"/>
                  </a:cubicBezTo>
                  <a:cubicBezTo>
                    <a:pt x="65" y="329"/>
                    <a:pt x="67" y="330"/>
                    <a:pt x="67" y="331"/>
                  </a:cubicBezTo>
                  <a:cubicBezTo>
                    <a:pt x="67" y="332"/>
                    <a:pt x="68" y="333"/>
                    <a:pt x="69" y="333"/>
                  </a:cubicBezTo>
                  <a:cubicBezTo>
                    <a:pt x="70" y="332"/>
                    <a:pt x="72" y="332"/>
                    <a:pt x="72" y="333"/>
                  </a:cubicBezTo>
                  <a:cubicBezTo>
                    <a:pt x="74" y="333"/>
                    <a:pt x="76" y="335"/>
                    <a:pt x="77" y="336"/>
                  </a:cubicBezTo>
                  <a:cubicBezTo>
                    <a:pt x="77" y="337"/>
                    <a:pt x="78" y="340"/>
                    <a:pt x="77" y="341"/>
                  </a:cubicBezTo>
                  <a:cubicBezTo>
                    <a:pt x="77" y="342"/>
                    <a:pt x="77" y="344"/>
                    <a:pt x="79" y="345"/>
                  </a:cubicBezTo>
                  <a:cubicBezTo>
                    <a:pt x="80" y="345"/>
                    <a:pt x="82" y="347"/>
                    <a:pt x="83" y="347"/>
                  </a:cubicBezTo>
                  <a:cubicBezTo>
                    <a:pt x="84" y="348"/>
                    <a:pt x="88" y="349"/>
                    <a:pt x="90" y="348"/>
                  </a:cubicBezTo>
                  <a:cubicBezTo>
                    <a:pt x="91" y="348"/>
                    <a:pt x="93" y="349"/>
                    <a:pt x="93" y="351"/>
                  </a:cubicBezTo>
                  <a:cubicBezTo>
                    <a:pt x="92" y="353"/>
                    <a:pt x="92" y="355"/>
                    <a:pt x="93" y="357"/>
                  </a:cubicBezTo>
                  <a:cubicBezTo>
                    <a:pt x="93" y="359"/>
                    <a:pt x="94" y="360"/>
                    <a:pt x="95" y="361"/>
                  </a:cubicBezTo>
                  <a:cubicBezTo>
                    <a:pt x="95" y="362"/>
                    <a:pt x="96" y="363"/>
                    <a:pt x="97" y="363"/>
                  </a:cubicBezTo>
                  <a:cubicBezTo>
                    <a:pt x="98" y="363"/>
                    <a:pt x="101" y="364"/>
                    <a:pt x="101" y="364"/>
                  </a:cubicBezTo>
                  <a:cubicBezTo>
                    <a:pt x="103" y="364"/>
                    <a:pt x="104" y="365"/>
                    <a:pt x="103" y="366"/>
                  </a:cubicBezTo>
                  <a:cubicBezTo>
                    <a:pt x="103" y="367"/>
                    <a:pt x="102" y="369"/>
                    <a:pt x="101" y="370"/>
                  </a:cubicBezTo>
                  <a:cubicBezTo>
                    <a:pt x="101" y="372"/>
                    <a:pt x="101" y="375"/>
                    <a:pt x="101" y="375"/>
                  </a:cubicBezTo>
                  <a:cubicBezTo>
                    <a:pt x="101" y="377"/>
                    <a:pt x="100" y="379"/>
                    <a:pt x="99" y="380"/>
                  </a:cubicBezTo>
                  <a:cubicBezTo>
                    <a:pt x="98" y="381"/>
                    <a:pt x="98" y="383"/>
                    <a:pt x="98" y="384"/>
                  </a:cubicBezTo>
                  <a:cubicBezTo>
                    <a:pt x="99" y="385"/>
                    <a:pt x="99" y="386"/>
                    <a:pt x="99" y="388"/>
                  </a:cubicBezTo>
                  <a:cubicBezTo>
                    <a:pt x="100" y="389"/>
                    <a:pt x="99" y="389"/>
                    <a:pt x="98" y="389"/>
                  </a:cubicBezTo>
                  <a:cubicBezTo>
                    <a:pt x="96" y="389"/>
                    <a:pt x="95" y="388"/>
                    <a:pt x="94" y="387"/>
                  </a:cubicBezTo>
                  <a:cubicBezTo>
                    <a:pt x="93" y="387"/>
                    <a:pt x="91" y="387"/>
                    <a:pt x="91" y="388"/>
                  </a:cubicBezTo>
                  <a:cubicBezTo>
                    <a:pt x="90" y="388"/>
                    <a:pt x="89" y="390"/>
                    <a:pt x="88" y="393"/>
                  </a:cubicBezTo>
                  <a:cubicBezTo>
                    <a:pt x="88" y="394"/>
                    <a:pt x="87" y="397"/>
                    <a:pt x="87" y="397"/>
                  </a:cubicBezTo>
                  <a:cubicBezTo>
                    <a:pt x="87" y="397"/>
                    <a:pt x="88" y="398"/>
                    <a:pt x="90" y="399"/>
                  </a:cubicBezTo>
                  <a:cubicBezTo>
                    <a:pt x="92" y="400"/>
                    <a:pt x="95" y="401"/>
                    <a:pt x="96" y="400"/>
                  </a:cubicBezTo>
                  <a:cubicBezTo>
                    <a:pt x="97" y="400"/>
                    <a:pt x="100" y="398"/>
                    <a:pt x="102" y="397"/>
                  </a:cubicBezTo>
                  <a:cubicBezTo>
                    <a:pt x="104" y="395"/>
                    <a:pt x="105" y="392"/>
                    <a:pt x="106" y="391"/>
                  </a:cubicBezTo>
                  <a:cubicBezTo>
                    <a:pt x="107" y="390"/>
                    <a:pt x="108" y="387"/>
                    <a:pt x="108" y="385"/>
                  </a:cubicBezTo>
                  <a:cubicBezTo>
                    <a:pt x="109" y="385"/>
                    <a:pt x="109" y="382"/>
                    <a:pt x="110" y="381"/>
                  </a:cubicBezTo>
                  <a:cubicBezTo>
                    <a:pt x="110" y="380"/>
                    <a:pt x="112" y="379"/>
                    <a:pt x="114" y="378"/>
                  </a:cubicBezTo>
                  <a:cubicBezTo>
                    <a:pt x="117" y="378"/>
                    <a:pt x="119" y="378"/>
                    <a:pt x="120" y="377"/>
                  </a:cubicBezTo>
                  <a:cubicBezTo>
                    <a:pt x="121" y="377"/>
                    <a:pt x="124" y="378"/>
                    <a:pt x="125" y="378"/>
                  </a:cubicBezTo>
                  <a:cubicBezTo>
                    <a:pt x="127" y="379"/>
                    <a:pt x="128" y="379"/>
                    <a:pt x="130" y="379"/>
                  </a:cubicBezTo>
                  <a:cubicBezTo>
                    <a:pt x="132" y="380"/>
                    <a:pt x="134" y="380"/>
                    <a:pt x="135" y="379"/>
                  </a:cubicBezTo>
                  <a:cubicBezTo>
                    <a:pt x="136" y="379"/>
                    <a:pt x="137" y="377"/>
                    <a:pt x="138" y="376"/>
                  </a:cubicBezTo>
                  <a:cubicBezTo>
                    <a:pt x="139" y="375"/>
                    <a:pt x="141" y="374"/>
                    <a:pt x="143" y="374"/>
                  </a:cubicBezTo>
                  <a:cubicBezTo>
                    <a:pt x="144" y="374"/>
                    <a:pt x="146" y="373"/>
                    <a:pt x="147" y="373"/>
                  </a:cubicBezTo>
                  <a:cubicBezTo>
                    <a:pt x="148" y="373"/>
                    <a:pt x="150" y="373"/>
                    <a:pt x="150" y="372"/>
                  </a:cubicBezTo>
                  <a:cubicBezTo>
                    <a:pt x="151" y="371"/>
                    <a:pt x="152" y="370"/>
                    <a:pt x="152" y="369"/>
                  </a:cubicBezTo>
                  <a:cubicBezTo>
                    <a:pt x="154" y="368"/>
                    <a:pt x="155" y="366"/>
                    <a:pt x="156" y="365"/>
                  </a:cubicBezTo>
                  <a:cubicBezTo>
                    <a:pt x="156" y="363"/>
                    <a:pt x="158" y="362"/>
                    <a:pt x="159" y="362"/>
                  </a:cubicBezTo>
                  <a:cubicBezTo>
                    <a:pt x="160" y="363"/>
                    <a:pt x="161" y="364"/>
                    <a:pt x="162" y="364"/>
                  </a:cubicBezTo>
                  <a:cubicBezTo>
                    <a:pt x="163" y="365"/>
                    <a:pt x="165" y="365"/>
                    <a:pt x="167" y="365"/>
                  </a:cubicBezTo>
                  <a:cubicBezTo>
                    <a:pt x="168" y="365"/>
                    <a:pt x="170" y="365"/>
                    <a:pt x="171" y="366"/>
                  </a:cubicBezTo>
                  <a:cubicBezTo>
                    <a:pt x="173" y="366"/>
                    <a:pt x="175" y="366"/>
                    <a:pt x="177" y="365"/>
                  </a:cubicBezTo>
                  <a:cubicBezTo>
                    <a:pt x="178" y="364"/>
                    <a:pt x="181" y="362"/>
                    <a:pt x="183" y="362"/>
                  </a:cubicBezTo>
                  <a:cubicBezTo>
                    <a:pt x="184" y="361"/>
                    <a:pt x="184" y="360"/>
                    <a:pt x="184" y="359"/>
                  </a:cubicBezTo>
                  <a:cubicBezTo>
                    <a:pt x="184" y="358"/>
                    <a:pt x="185" y="357"/>
                    <a:pt x="186" y="356"/>
                  </a:cubicBezTo>
                  <a:cubicBezTo>
                    <a:pt x="187" y="355"/>
                    <a:pt x="190" y="355"/>
                    <a:pt x="193" y="355"/>
                  </a:cubicBezTo>
                  <a:cubicBezTo>
                    <a:pt x="196" y="355"/>
                    <a:pt x="198" y="355"/>
                    <a:pt x="198" y="355"/>
                  </a:cubicBezTo>
                  <a:cubicBezTo>
                    <a:pt x="197" y="354"/>
                    <a:pt x="196" y="354"/>
                    <a:pt x="195" y="354"/>
                  </a:cubicBezTo>
                  <a:cubicBezTo>
                    <a:pt x="194" y="354"/>
                    <a:pt x="192" y="353"/>
                    <a:pt x="191" y="352"/>
                  </a:cubicBezTo>
                  <a:cubicBezTo>
                    <a:pt x="190" y="351"/>
                    <a:pt x="189" y="350"/>
                    <a:pt x="189" y="349"/>
                  </a:cubicBezTo>
                  <a:cubicBezTo>
                    <a:pt x="189" y="348"/>
                    <a:pt x="190" y="348"/>
                    <a:pt x="191" y="348"/>
                  </a:cubicBezTo>
                  <a:cubicBezTo>
                    <a:pt x="192" y="349"/>
                    <a:pt x="192" y="348"/>
                    <a:pt x="192" y="347"/>
                  </a:cubicBezTo>
                  <a:cubicBezTo>
                    <a:pt x="192" y="345"/>
                    <a:pt x="193" y="345"/>
                    <a:pt x="194" y="347"/>
                  </a:cubicBezTo>
                  <a:cubicBezTo>
                    <a:pt x="195" y="348"/>
                    <a:pt x="196" y="348"/>
                    <a:pt x="197" y="349"/>
                  </a:cubicBezTo>
                  <a:cubicBezTo>
                    <a:pt x="197" y="350"/>
                    <a:pt x="198" y="350"/>
                    <a:pt x="199" y="351"/>
                  </a:cubicBezTo>
                  <a:cubicBezTo>
                    <a:pt x="200" y="352"/>
                    <a:pt x="200" y="351"/>
                    <a:pt x="199" y="349"/>
                  </a:cubicBezTo>
                  <a:cubicBezTo>
                    <a:pt x="199" y="348"/>
                    <a:pt x="198" y="346"/>
                    <a:pt x="198" y="345"/>
                  </a:cubicBezTo>
                  <a:cubicBezTo>
                    <a:pt x="198" y="344"/>
                    <a:pt x="199" y="343"/>
                    <a:pt x="199" y="341"/>
                  </a:cubicBezTo>
                  <a:cubicBezTo>
                    <a:pt x="199" y="340"/>
                    <a:pt x="199" y="337"/>
                    <a:pt x="199" y="337"/>
                  </a:cubicBezTo>
                  <a:cubicBezTo>
                    <a:pt x="198" y="335"/>
                    <a:pt x="197" y="333"/>
                    <a:pt x="197" y="332"/>
                  </a:cubicBezTo>
                  <a:cubicBezTo>
                    <a:pt x="196" y="331"/>
                    <a:pt x="195" y="328"/>
                    <a:pt x="194" y="327"/>
                  </a:cubicBezTo>
                  <a:cubicBezTo>
                    <a:pt x="194" y="326"/>
                    <a:pt x="193" y="322"/>
                    <a:pt x="193" y="321"/>
                  </a:cubicBezTo>
                  <a:cubicBezTo>
                    <a:pt x="193" y="318"/>
                    <a:pt x="192" y="316"/>
                    <a:pt x="192" y="316"/>
                  </a:cubicBezTo>
                  <a:cubicBezTo>
                    <a:pt x="191" y="316"/>
                    <a:pt x="190" y="316"/>
                    <a:pt x="191" y="315"/>
                  </a:cubicBezTo>
                  <a:cubicBezTo>
                    <a:pt x="191" y="314"/>
                    <a:pt x="192" y="312"/>
                    <a:pt x="193" y="310"/>
                  </a:cubicBezTo>
                  <a:cubicBezTo>
                    <a:pt x="195" y="310"/>
                    <a:pt x="196" y="308"/>
                    <a:pt x="196" y="306"/>
                  </a:cubicBezTo>
                  <a:cubicBezTo>
                    <a:pt x="196" y="305"/>
                    <a:pt x="196" y="303"/>
                    <a:pt x="196" y="301"/>
                  </a:cubicBezTo>
                  <a:cubicBezTo>
                    <a:pt x="196" y="299"/>
                    <a:pt x="195" y="298"/>
                    <a:pt x="195" y="297"/>
                  </a:cubicBezTo>
                  <a:cubicBezTo>
                    <a:pt x="194" y="297"/>
                    <a:pt x="194" y="296"/>
                    <a:pt x="194" y="295"/>
                  </a:cubicBezTo>
                  <a:cubicBezTo>
                    <a:pt x="195" y="293"/>
                    <a:pt x="195" y="293"/>
                    <a:pt x="194" y="292"/>
                  </a:cubicBezTo>
                  <a:cubicBezTo>
                    <a:pt x="193" y="291"/>
                    <a:pt x="193" y="290"/>
                    <a:pt x="192" y="289"/>
                  </a:cubicBezTo>
                  <a:cubicBezTo>
                    <a:pt x="191" y="289"/>
                    <a:pt x="191" y="288"/>
                    <a:pt x="191" y="287"/>
                  </a:cubicBezTo>
                  <a:cubicBezTo>
                    <a:pt x="191" y="285"/>
                    <a:pt x="191" y="283"/>
                    <a:pt x="190" y="282"/>
                  </a:cubicBezTo>
                  <a:cubicBezTo>
                    <a:pt x="190" y="280"/>
                    <a:pt x="189" y="277"/>
                    <a:pt x="189" y="274"/>
                  </a:cubicBezTo>
                  <a:cubicBezTo>
                    <a:pt x="189" y="272"/>
                    <a:pt x="189" y="269"/>
                    <a:pt x="189" y="267"/>
                  </a:cubicBezTo>
                  <a:cubicBezTo>
                    <a:pt x="189" y="265"/>
                    <a:pt x="190" y="262"/>
                    <a:pt x="191" y="261"/>
                  </a:cubicBezTo>
                  <a:cubicBezTo>
                    <a:pt x="191" y="260"/>
                    <a:pt x="191" y="257"/>
                    <a:pt x="191" y="255"/>
                  </a:cubicBezTo>
                  <a:cubicBezTo>
                    <a:pt x="192" y="253"/>
                    <a:pt x="193" y="250"/>
                    <a:pt x="194" y="249"/>
                  </a:cubicBezTo>
                  <a:cubicBezTo>
                    <a:pt x="196" y="248"/>
                    <a:pt x="197" y="245"/>
                    <a:pt x="198" y="243"/>
                  </a:cubicBezTo>
                  <a:cubicBezTo>
                    <a:pt x="198" y="241"/>
                    <a:pt x="199" y="237"/>
                    <a:pt x="201" y="235"/>
                  </a:cubicBezTo>
                  <a:cubicBezTo>
                    <a:pt x="203" y="233"/>
                    <a:pt x="205" y="231"/>
                    <a:pt x="207" y="230"/>
                  </a:cubicBezTo>
                  <a:cubicBezTo>
                    <a:pt x="209" y="228"/>
                    <a:pt x="212" y="227"/>
                    <a:pt x="213" y="226"/>
                  </a:cubicBezTo>
                  <a:cubicBezTo>
                    <a:pt x="215" y="225"/>
                    <a:pt x="218" y="224"/>
                    <a:pt x="221" y="223"/>
                  </a:cubicBezTo>
                  <a:cubicBezTo>
                    <a:pt x="223" y="222"/>
                    <a:pt x="226" y="222"/>
                    <a:pt x="228" y="222"/>
                  </a:cubicBezTo>
                  <a:cubicBezTo>
                    <a:pt x="229" y="222"/>
                    <a:pt x="230" y="223"/>
                    <a:pt x="230" y="224"/>
                  </a:cubicBezTo>
                  <a:cubicBezTo>
                    <a:pt x="230" y="225"/>
                    <a:pt x="231" y="227"/>
                    <a:pt x="231" y="228"/>
                  </a:cubicBezTo>
                  <a:cubicBezTo>
                    <a:pt x="231" y="229"/>
                    <a:pt x="231" y="230"/>
                    <a:pt x="231" y="230"/>
                  </a:cubicBezTo>
                  <a:cubicBezTo>
                    <a:pt x="231" y="230"/>
                    <a:pt x="231" y="230"/>
                    <a:pt x="233" y="229"/>
                  </a:cubicBezTo>
                  <a:cubicBezTo>
                    <a:pt x="234" y="229"/>
                    <a:pt x="235" y="229"/>
                    <a:pt x="236" y="230"/>
                  </a:cubicBezTo>
                  <a:cubicBezTo>
                    <a:pt x="237" y="230"/>
                    <a:pt x="238" y="231"/>
                    <a:pt x="239" y="231"/>
                  </a:cubicBezTo>
                  <a:cubicBezTo>
                    <a:pt x="239" y="231"/>
                    <a:pt x="240" y="230"/>
                    <a:pt x="241" y="229"/>
                  </a:cubicBezTo>
                  <a:cubicBezTo>
                    <a:pt x="242" y="228"/>
                    <a:pt x="242" y="228"/>
                    <a:pt x="242" y="228"/>
                  </a:cubicBezTo>
                  <a:cubicBezTo>
                    <a:pt x="242" y="228"/>
                    <a:pt x="242" y="227"/>
                    <a:pt x="243" y="225"/>
                  </a:cubicBezTo>
                  <a:cubicBezTo>
                    <a:pt x="243" y="225"/>
                    <a:pt x="245" y="222"/>
                    <a:pt x="247" y="221"/>
                  </a:cubicBezTo>
                  <a:cubicBezTo>
                    <a:pt x="248" y="220"/>
                    <a:pt x="250" y="218"/>
                    <a:pt x="251" y="216"/>
                  </a:cubicBezTo>
                  <a:cubicBezTo>
                    <a:pt x="251" y="214"/>
                    <a:pt x="252" y="211"/>
                    <a:pt x="253" y="209"/>
                  </a:cubicBezTo>
                  <a:cubicBezTo>
                    <a:pt x="254" y="207"/>
                    <a:pt x="254" y="205"/>
                    <a:pt x="255" y="204"/>
                  </a:cubicBezTo>
                  <a:cubicBezTo>
                    <a:pt x="256" y="202"/>
                    <a:pt x="257" y="200"/>
                    <a:pt x="257" y="200"/>
                  </a:cubicBezTo>
                  <a:cubicBezTo>
                    <a:pt x="258" y="199"/>
                    <a:pt x="259" y="197"/>
                    <a:pt x="260" y="197"/>
                  </a:cubicBezTo>
                  <a:cubicBezTo>
                    <a:pt x="261" y="196"/>
                    <a:pt x="262" y="196"/>
                    <a:pt x="264" y="196"/>
                  </a:cubicBezTo>
                  <a:cubicBezTo>
                    <a:pt x="265" y="196"/>
                    <a:pt x="268" y="197"/>
                    <a:pt x="269" y="197"/>
                  </a:cubicBezTo>
                  <a:cubicBezTo>
                    <a:pt x="269" y="197"/>
                    <a:pt x="272" y="197"/>
                    <a:pt x="274" y="197"/>
                  </a:cubicBezTo>
                  <a:cubicBezTo>
                    <a:pt x="276" y="197"/>
                    <a:pt x="278" y="197"/>
                    <a:pt x="279" y="198"/>
                  </a:cubicBezTo>
                  <a:cubicBezTo>
                    <a:pt x="281" y="198"/>
                    <a:pt x="282" y="198"/>
                    <a:pt x="282" y="198"/>
                  </a:cubicBezTo>
                  <a:cubicBezTo>
                    <a:pt x="282" y="198"/>
                    <a:pt x="284" y="198"/>
                    <a:pt x="286" y="197"/>
                  </a:cubicBezTo>
                  <a:cubicBezTo>
                    <a:pt x="287" y="196"/>
                    <a:pt x="290" y="195"/>
                    <a:pt x="293" y="195"/>
                  </a:cubicBezTo>
                  <a:cubicBezTo>
                    <a:pt x="295" y="193"/>
                    <a:pt x="299" y="192"/>
                    <a:pt x="302" y="191"/>
                  </a:cubicBezTo>
                  <a:cubicBezTo>
                    <a:pt x="303" y="190"/>
                    <a:pt x="306" y="188"/>
                    <a:pt x="308" y="187"/>
                  </a:cubicBezTo>
                  <a:cubicBezTo>
                    <a:pt x="309" y="186"/>
                    <a:pt x="311" y="186"/>
                    <a:pt x="312" y="185"/>
                  </a:cubicBezTo>
                  <a:cubicBezTo>
                    <a:pt x="314" y="184"/>
                    <a:pt x="315" y="182"/>
                    <a:pt x="315" y="181"/>
                  </a:cubicBezTo>
                  <a:cubicBezTo>
                    <a:pt x="316" y="180"/>
                    <a:pt x="316" y="179"/>
                    <a:pt x="316" y="179"/>
                  </a:cubicBezTo>
                  <a:cubicBezTo>
                    <a:pt x="316" y="179"/>
                    <a:pt x="316" y="178"/>
                    <a:pt x="317" y="176"/>
                  </a:cubicBezTo>
                  <a:cubicBezTo>
                    <a:pt x="317" y="175"/>
                    <a:pt x="317" y="174"/>
                    <a:pt x="317" y="174"/>
                  </a:cubicBezTo>
                  <a:cubicBezTo>
                    <a:pt x="310" y="173"/>
                    <a:pt x="310" y="173"/>
                    <a:pt x="310" y="173"/>
                  </a:cubicBezTo>
                  <a:cubicBezTo>
                    <a:pt x="315" y="168"/>
                    <a:pt x="315" y="168"/>
                    <a:pt x="315" y="168"/>
                  </a:cubicBezTo>
                  <a:cubicBezTo>
                    <a:pt x="315" y="168"/>
                    <a:pt x="314" y="168"/>
                    <a:pt x="314" y="167"/>
                  </a:cubicBezTo>
                  <a:cubicBezTo>
                    <a:pt x="314" y="167"/>
                    <a:pt x="313" y="165"/>
                    <a:pt x="313" y="164"/>
                  </a:cubicBezTo>
                  <a:cubicBezTo>
                    <a:pt x="313" y="162"/>
                    <a:pt x="315" y="159"/>
                    <a:pt x="316" y="157"/>
                  </a:cubicBezTo>
                  <a:cubicBezTo>
                    <a:pt x="317" y="154"/>
                    <a:pt x="321" y="151"/>
                    <a:pt x="323" y="150"/>
                  </a:cubicBezTo>
                  <a:cubicBezTo>
                    <a:pt x="324" y="149"/>
                    <a:pt x="327" y="146"/>
                    <a:pt x="329" y="145"/>
                  </a:cubicBezTo>
                  <a:cubicBezTo>
                    <a:pt x="330" y="144"/>
                    <a:pt x="332" y="143"/>
                    <a:pt x="335" y="142"/>
                  </a:cubicBezTo>
                  <a:cubicBezTo>
                    <a:pt x="337" y="141"/>
                    <a:pt x="340" y="139"/>
                    <a:pt x="343" y="138"/>
                  </a:cubicBezTo>
                  <a:cubicBezTo>
                    <a:pt x="346" y="137"/>
                    <a:pt x="348" y="136"/>
                    <a:pt x="350" y="135"/>
                  </a:cubicBezTo>
                  <a:cubicBezTo>
                    <a:pt x="351" y="134"/>
                    <a:pt x="354" y="132"/>
                    <a:pt x="356" y="131"/>
                  </a:cubicBezTo>
                  <a:cubicBezTo>
                    <a:pt x="358" y="130"/>
                    <a:pt x="361" y="128"/>
                    <a:pt x="363" y="128"/>
                  </a:cubicBezTo>
                  <a:cubicBezTo>
                    <a:pt x="364" y="127"/>
                    <a:pt x="366" y="126"/>
                    <a:pt x="367" y="124"/>
                  </a:cubicBezTo>
                  <a:cubicBezTo>
                    <a:pt x="368" y="123"/>
                    <a:pt x="370" y="121"/>
                    <a:pt x="371" y="121"/>
                  </a:cubicBezTo>
                  <a:cubicBezTo>
                    <a:pt x="371" y="119"/>
                    <a:pt x="373" y="117"/>
                    <a:pt x="374" y="116"/>
                  </a:cubicBezTo>
                  <a:cubicBezTo>
                    <a:pt x="375" y="115"/>
                    <a:pt x="377" y="112"/>
                    <a:pt x="378" y="110"/>
                  </a:cubicBezTo>
                  <a:cubicBezTo>
                    <a:pt x="379" y="109"/>
                    <a:pt x="381" y="106"/>
                    <a:pt x="382" y="104"/>
                  </a:cubicBezTo>
                  <a:cubicBezTo>
                    <a:pt x="384" y="102"/>
                    <a:pt x="386" y="101"/>
                    <a:pt x="387" y="100"/>
                  </a:cubicBezTo>
                  <a:cubicBezTo>
                    <a:pt x="389" y="98"/>
                    <a:pt x="392" y="96"/>
                    <a:pt x="394" y="95"/>
                  </a:cubicBezTo>
                  <a:cubicBezTo>
                    <a:pt x="397" y="93"/>
                    <a:pt x="402" y="91"/>
                    <a:pt x="404" y="90"/>
                  </a:cubicBezTo>
                  <a:cubicBezTo>
                    <a:pt x="406" y="89"/>
                    <a:pt x="410" y="88"/>
                    <a:pt x="410" y="87"/>
                  </a:cubicBezTo>
                  <a:cubicBezTo>
                    <a:pt x="412" y="87"/>
                    <a:pt x="414" y="86"/>
                    <a:pt x="415" y="85"/>
                  </a:cubicBezTo>
                  <a:cubicBezTo>
                    <a:pt x="416" y="84"/>
                    <a:pt x="417" y="82"/>
                    <a:pt x="418" y="80"/>
                  </a:cubicBezTo>
                  <a:cubicBezTo>
                    <a:pt x="418" y="79"/>
                    <a:pt x="420" y="76"/>
                    <a:pt x="421" y="75"/>
                  </a:cubicBezTo>
                  <a:cubicBezTo>
                    <a:pt x="422" y="74"/>
                    <a:pt x="425" y="72"/>
                    <a:pt x="425" y="71"/>
                  </a:cubicBezTo>
                  <a:cubicBezTo>
                    <a:pt x="427" y="70"/>
                    <a:pt x="429" y="67"/>
                    <a:pt x="431" y="65"/>
                  </a:cubicBezTo>
                  <a:cubicBezTo>
                    <a:pt x="432" y="63"/>
                    <a:pt x="434" y="61"/>
                    <a:pt x="436" y="59"/>
                  </a:cubicBezTo>
                  <a:cubicBezTo>
                    <a:pt x="437" y="57"/>
                    <a:pt x="439" y="55"/>
                    <a:pt x="441" y="54"/>
                  </a:cubicBezTo>
                  <a:cubicBezTo>
                    <a:pt x="441" y="52"/>
                    <a:pt x="443" y="49"/>
                    <a:pt x="445" y="48"/>
                  </a:cubicBezTo>
                  <a:cubicBezTo>
                    <a:pt x="447" y="46"/>
                    <a:pt x="448" y="44"/>
                    <a:pt x="448" y="43"/>
                  </a:cubicBezTo>
                  <a:cubicBezTo>
                    <a:pt x="449" y="42"/>
                    <a:pt x="449" y="42"/>
                    <a:pt x="449" y="40"/>
                  </a:cubicBezTo>
                  <a:cubicBezTo>
                    <a:pt x="449" y="39"/>
                    <a:pt x="450" y="36"/>
                    <a:pt x="452" y="36"/>
                  </a:cubicBezTo>
                  <a:cubicBezTo>
                    <a:pt x="453" y="35"/>
                    <a:pt x="454" y="34"/>
                    <a:pt x="455" y="32"/>
                  </a:cubicBezTo>
                  <a:cubicBezTo>
                    <a:pt x="455" y="32"/>
                    <a:pt x="452" y="33"/>
                    <a:pt x="449" y="35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79" name="Freeform 46">
              <a:extLst>
                <a:ext uri="{FF2B5EF4-FFF2-40B4-BE49-F238E27FC236}">
                  <a16:creationId xmlns:a16="http://schemas.microsoft.com/office/drawing/2014/main" id="{3A2738EA-4A2D-41E7-BF20-329E4DA128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9369" y="2378761"/>
              <a:ext cx="398670" cy="635118"/>
            </a:xfrm>
            <a:custGeom>
              <a:avLst/>
              <a:gdLst/>
              <a:ahLst/>
              <a:cxnLst>
                <a:cxn ang="0">
                  <a:pos x="10" y="171"/>
                </a:cxn>
                <a:cxn ang="0">
                  <a:pos x="17" y="191"/>
                </a:cxn>
                <a:cxn ang="0">
                  <a:pos x="20" y="206"/>
                </a:cxn>
                <a:cxn ang="0">
                  <a:pos x="10" y="219"/>
                </a:cxn>
                <a:cxn ang="0">
                  <a:pos x="12" y="233"/>
                </a:cxn>
                <a:cxn ang="0">
                  <a:pos x="19" y="245"/>
                </a:cxn>
                <a:cxn ang="0">
                  <a:pos x="34" y="260"/>
                </a:cxn>
                <a:cxn ang="0">
                  <a:pos x="17" y="264"/>
                </a:cxn>
                <a:cxn ang="0">
                  <a:pos x="2" y="281"/>
                </a:cxn>
                <a:cxn ang="0">
                  <a:pos x="2" y="303"/>
                </a:cxn>
                <a:cxn ang="0">
                  <a:pos x="20" y="313"/>
                </a:cxn>
                <a:cxn ang="0">
                  <a:pos x="36" y="330"/>
                </a:cxn>
                <a:cxn ang="0">
                  <a:pos x="40" y="350"/>
                </a:cxn>
                <a:cxn ang="0">
                  <a:pos x="67" y="338"/>
                </a:cxn>
                <a:cxn ang="0">
                  <a:pos x="79" y="319"/>
                </a:cxn>
                <a:cxn ang="0">
                  <a:pos x="95" y="299"/>
                </a:cxn>
                <a:cxn ang="0">
                  <a:pos x="108" y="286"/>
                </a:cxn>
                <a:cxn ang="0">
                  <a:pos x="104" y="261"/>
                </a:cxn>
                <a:cxn ang="0">
                  <a:pos x="95" y="238"/>
                </a:cxn>
                <a:cxn ang="0">
                  <a:pos x="87" y="225"/>
                </a:cxn>
                <a:cxn ang="0">
                  <a:pos x="110" y="234"/>
                </a:cxn>
                <a:cxn ang="0">
                  <a:pos x="131" y="236"/>
                </a:cxn>
                <a:cxn ang="0">
                  <a:pos x="120" y="223"/>
                </a:cxn>
                <a:cxn ang="0">
                  <a:pos x="115" y="199"/>
                </a:cxn>
                <a:cxn ang="0">
                  <a:pos x="124" y="175"/>
                </a:cxn>
                <a:cxn ang="0">
                  <a:pos x="145" y="163"/>
                </a:cxn>
                <a:cxn ang="0">
                  <a:pos x="164" y="152"/>
                </a:cxn>
                <a:cxn ang="0">
                  <a:pos x="169" y="139"/>
                </a:cxn>
                <a:cxn ang="0">
                  <a:pos x="178" y="119"/>
                </a:cxn>
                <a:cxn ang="0">
                  <a:pos x="184" y="102"/>
                </a:cxn>
                <a:cxn ang="0">
                  <a:pos x="204" y="83"/>
                </a:cxn>
                <a:cxn ang="0">
                  <a:pos x="218" y="63"/>
                </a:cxn>
                <a:cxn ang="0">
                  <a:pos x="200" y="41"/>
                </a:cxn>
                <a:cxn ang="0">
                  <a:pos x="197" y="27"/>
                </a:cxn>
                <a:cxn ang="0">
                  <a:pos x="183" y="16"/>
                </a:cxn>
                <a:cxn ang="0">
                  <a:pos x="169" y="0"/>
                </a:cxn>
                <a:cxn ang="0">
                  <a:pos x="152" y="11"/>
                </a:cxn>
                <a:cxn ang="0">
                  <a:pos x="132" y="14"/>
                </a:cxn>
                <a:cxn ang="0">
                  <a:pos x="119" y="22"/>
                </a:cxn>
                <a:cxn ang="0">
                  <a:pos x="95" y="22"/>
                </a:cxn>
                <a:cxn ang="0">
                  <a:pos x="79" y="22"/>
                </a:cxn>
                <a:cxn ang="0">
                  <a:pos x="72" y="23"/>
                </a:cxn>
                <a:cxn ang="0">
                  <a:pos x="73" y="39"/>
                </a:cxn>
                <a:cxn ang="0">
                  <a:pos x="86" y="39"/>
                </a:cxn>
                <a:cxn ang="0">
                  <a:pos x="99" y="47"/>
                </a:cxn>
                <a:cxn ang="0">
                  <a:pos x="97" y="61"/>
                </a:cxn>
                <a:cxn ang="0">
                  <a:pos x="84" y="74"/>
                </a:cxn>
                <a:cxn ang="0">
                  <a:pos x="75" y="89"/>
                </a:cxn>
                <a:cxn ang="0">
                  <a:pos x="62" y="97"/>
                </a:cxn>
                <a:cxn ang="0">
                  <a:pos x="47" y="99"/>
                </a:cxn>
                <a:cxn ang="0">
                  <a:pos x="42" y="110"/>
                </a:cxn>
                <a:cxn ang="0">
                  <a:pos x="32" y="124"/>
                </a:cxn>
                <a:cxn ang="0">
                  <a:pos x="26" y="137"/>
                </a:cxn>
                <a:cxn ang="0">
                  <a:pos x="24" y="151"/>
                </a:cxn>
                <a:cxn ang="0">
                  <a:pos x="21" y="157"/>
                </a:cxn>
              </a:cxnLst>
              <a:rect l="0" t="0" r="r" b="b"/>
              <a:pathLst>
                <a:path w="220" h="351">
                  <a:moveTo>
                    <a:pt x="21" y="159"/>
                  </a:moveTo>
                  <a:cubicBezTo>
                    <a:pt x="21" y="160"/>
                    <a:pt x="18" y="162"/>
                    <a:pt x="15" y="163"/>
                  </a:cubicBezTo>
                  <a:cubicBezTo>
                    <a:pt x="13" y="164"/>
                    <a:pt x="11" y="166"/>
                    <a:pt x="11" y="167"/>
                  </a:cubicBezTo>
                  <a:cubicBezTo>
                    <a:pt x="10" y="168"/>
                    <a:pt x="9" y="170"/>
                    <a:pt x="10" y="171"/>
                  </a:cubicBezTo>
                  <a:cubicBezTo>
                    <a:pt x="10" y="172"/>
                    <a:pt x="11" y="175"/>
                    <a:pt x="12" y="176"/>
                  </a:cubicBezTo>
                  <a:cubicBezTo>
                    <a:pt x="13" y="177"/>
                    <a:pt x="14" y="179"/>
                    <a:pt x="14" y="180"/>
                  </a:cubicBezTo>
                  <a:cubicBezTo>
                    <a:pt x="14" y="181"/>
                    <a:pt x="15" y="182"/>
                    <a:pt x="16" y="185"/>
                  </a:cubicBezTo>
                  <a:cubicBezTo>
                    <a:pt x="17" y="186"/>
                    <a:pt x="17" y="189"/>
                    <a:pt x="17" y="191"/>
                  </a:cubicBezTo>
                  <a:cubicBezTo>
                    <a:pt x="17" y="192"/>
                    <a:pt x="16" y="195"/>
                    <a:pt x="16" y="196"/>
                  </a:cubicBezTo>
                  <a:cubicBezTo>
                    <a:pt x="15" y="197"/>
                    <a:pt x="15" y="197"/>
                    <a:pt x="16" y="197"/>
                  </a:cubicBezTo>
                  <a:cubicBezTo>
                    <a:pt x="16" y="198"/>
                    <a:pt x="18" y="199"/>
                    <a:pt x="18" y="201"/>
                  </a:cubicBezTo>
                  <a:cubicBezTo>
                    <a:pt x="19" y="202"/>
                    <a:pt x="20" y="204"/>
                    <a:pt x="20" y="206"/>
                  </a:cubicBezTo>
                  <a:cubicBezTo>
                    <a:pt x="20" y="207"/>
                    <a:pt x="19" y="209"/>
                    <a:pt x="18" y="210"/>
                  </a:cubicBezTo>
                  <a:cubicBezTo>
                    <a:pt x="17" y="212"/>
                    <a:pt x="16" y="213"/>
                    <a:pt x="15" y="213"/>
                  </a:cubicBezTo>
                  <a:cubicBezTo>
                    <a:pt x="14" y="213"/>
                    <a:pt x="12" y="215"/>
                    <a:pt x="11" y="215"/>
                  </a:cubicBezTo>
                  <a:cubicBezTo>
                    <a:pt x="10" y="216"/>
                    <a:pt x="10" y="218"/>
                    <a:pt x="10" y="219"/>
                  </a:cubicBezTo>
                  <a:cubicBezTo>
                    <a:pt x="10" y="219"/>
                    <a:pt x="11" y="221"/>
                    <a:pt x="13" y="222"/>
                  </a:cubicBezTo>
                  <a:cubicBezTo>
                    <a:pt x="14" y="223"/>
                    <a:pt x="15" y="224"/>
                    <a:pt x="15" y="226"/>
                  </a:cubicBezTo>
                  <a:cubicBezTo>
                    <a:pt x="15" y="227"/>
                    <a:pt x="15" y="230"/>
                    <a:pt x="15" y="230"/>
                  </a:cubicBezTo>
                  <a:cubicBezTo>
                    <a:pt x="15" y="231"/>
                    <a:pt x="14" y="233"/>
                    <a:pt x="12" y="233"/>
                  </a:cubicBezTo>
                  <a:cubicBezTo>
                    <a:pt x="11" y="233"/>
                    <a:pt x="10" y="235"/>
                    <a:pt x="10" y="236"/>
                  </a:cubicBezTo>
                  <a:cubicBezTo>
                    <a:pt x="11" y="237"/>
                    <a:pt x="12" y="239"/>
                    <a:pt x="12" y="240"/>
                  </a:cubicBezTo>
                  <a:cubicBezTo>
                    <a:pt x="14" y="240"/>
                    <a:pt x="15" y="241"/>
                    <a:pt x="16" y="242"/>
                  </a:cubicBezTo>
                  <a:cubicBezTo>
                    <a:pt x="17" y="244"/>
                    <a:pt x="18" y="245"/>
                    <a:pt x="19" y="245"/>
                  </a:cubicBezTo>
                  <a:cubicBezTo>
                    <a:pt x="21" y="245"/>
                    <a:pt x="21" y="246"/>
                    <a:pt x="22" y="248"/>
                  </a:cubicBezTo>
                  <a:cubicBezTo>
                    <a:pt x="23" y="249"/>
                    <a:pt x="26" y="250"/>
                    <a:pt x="29" y="252"/>
                  </a:cubicBezTo>
                  <a:cubicBezTo>
                    <a:pt x="30" y="253"/>
                    <a:pt x="33" y="255"/>
                    <a:pt x="34" y="256"/>
                  </a:cubicBezTo>
                  <a:cubicBezTo>
                    <a:pt x="34" y="257"/>
                    <a:pt x="35" y="259"/>
                    <a:pt x="34" y="260"/>
                  </a:cubicBezTo>
                  <a:cubicBezTo>
                    <a:pt x="33" y="261"/>
                    <a:pt x="32" y="264"/>
                    <a:pt x="31" y="265"/>
                  </a:cubicBezTo>
                  <a:cubicBezTo>
                    <a:pt x="30" y="266"/>
                    <a:pt x="28" y="267"/>
                    <a:pt x="26" y="267"/>
                  </a:cubicBezTo>
                  <a:cubicBezTo>
                    <a:pt x="23" y="266"/>
                    <a:pt x="22" y="267"/>
                    <a:pt x="21" y="266"/>
                  </a:cubicBezTo>
                  <a:cubicBezTo>
                    <a:pt x="20" y="266"/>
                    <a:pt x="18" y="265"/>
                    <a:pt x="17" y="264"/>
                  </a:cubicBezTo>
                  <a:cubicBezTo>
                    <a:pt x="17" y="263"/>
                    <a:pt x="14" y="264"/>
                    <a:pt x="14" y="265"/>
                  </a:cubicBezTo>
                  <a:cubicBezTo>
                    <a:pt x="12" y="267"/>
                    <a:pt x="9" y="269"/>
                    <a:pt x="8" y="270"/>
                  </a:cubicBezTo>
                  <a:cubicBezTo>
                    <a:pt x="7" y="272"/>
                    <a:pt x="6" y="274"/>
                    <a:pt x="5" y="275"/>
                  </a:cubicBezTo>
                  <a:cubicBezTo>
                    <a:pt x="4" y="276"/>
                    <a:pt x="3" y="279"/>
                    <a:pt x="2" y="281"/>
                  </a:cubicBezTo>
                  <a:cubicBezTo>
                    <a:pt x="1" y="283"/>
                    <a:pt x="0" y="286"/>
                    <a:pt x="1" y="287"/>
                  </a:cubicBezTo>
                  <a:cubicBezTo>
                    <a:pt x="1" y="289"/>
                    <a:pt x="3" y="292"/>
                    <a:pt x="4" y="293"/>
                  </a:cubicBezTo>
                  <a:cubicBezTo>
                    <a:pt x="5" y="295"/>
                    <a:pt x="5" y="297"/>
                    <a:pt x="3" y="298"/>
                  </a:cubicBezTo>
                  <a:cubicBezTo>
                    <a:pt x="2" y="300"/>
                    <a:pt x="1" y="302"/>
                    <a:pt x="2" y="303"/>
                  </a:cubicBezTo>
                  <a:cubicBezTo>
                    <a:pt x="2" y="304"/>
                    <a:pt x="4" y="306"/>
                    <a:pt x="5" y="306"/>
                  </a:cubicBezTo>
                  <a:cubicBezTo>
                    <a:pt x="6" y="307"/>
                    <a:pt x="9" y="307"/>
                    <a:pt x="10" y="307"/>
                  </a:cubicBezTo>
                  <a:cubicBezTo>
                    <a:pt x="11" y="306"/>
                    <a:pt x="14" y="306"/>
                    <a:pt x="16" y="308"/>
                  </a:cubicBezTo>
                  <a:cubicBezTo>
                    <a:pt x="18" y="309"/>
                    <a:pt x="19" y="311"/>
                    <a:pt x="20" y="313"/>
                  </a:cubicBezTo>
                  <a:cubicBezTo>
                    <a:pt x="21" y="315"/>
                    <a:pt x="22" y="317"/>
                    <a:pt x="24" y="319"/>
                  </a:cubicBezTo>
                  <a:cubicBezTo>
                    <a:pt x="25" y="321"/>
                    <a:pt x="26" y="324"/>
                    <a:pt x="26" y="325"/>
                  </a:cubicBezTo>
                  <a:cubicBezTo>
                    <a:pt x="26" y="326"/>
                    <a:pt x="28" y="328"/>
                    <a:pt x="29" y="329"/>
                  </a:cubicBezTo>
                  <a:cubicBezTo>
                    <a:pt x="30" y="330"/>
                    <a:pt x="34" y="330"/>
                    <a:pt x="36" y="330"/>
                  </a:cubicBezTo>
                  <a:cubicBezTo>
                    <a:pt x="37" y="330"/>
                    <a:pt x="38" y="332"/>
                    <a:pt x="38" y="333"/>
                  </a:cubicBezTo>
                  <a:cubicBezTo>
                    <a:pt x="38" y="335"/>
                    <a:pt x="39" y="337"/>
                    <a:pt x="39" y="339"/>
                  </a:cubicBezTo>
                  <a:cubicBezTo>
                    <a:pt x="39" y="340"/>
                    <a:pt x="39" y="343"/>
                    <a:pt x="39" y="345"/>
                  </a:cubicBezTo>
                  <a:cubicBezTo>
                    <a:pt x="39" y="346"/>
                    <a:pt x="39" y="349"/>
                    <a:pt x="40" y="350"/>
                  </a:cubicBezTo>
                  <a:cubicBezTo>
                    <a:pt x="40" y="351"/>
                    <a:pt x="42" y="351"/>
                    <a:pt x="45" y="350"/>
                  </a:cubicBezTo>
                  <a:cubicBezTo>
                    <a:pt x="47" y="350"/>
                    <a:pt x="49" y="349"/>
                    <a:pt x="52" y="349"/>
                  </a:cubicBezTo>
                  <a:cubicBezTo>
                    <a:pt x="54" y="349"/>
                    <a:pt x="57" y="348"/>
                    <a:pt x="61" y="346"/>
                  </a:cubicBezTo>
                  <a:cubicBezTo>
                    <a:pt x="64" y="344"/>
                    <a:pt x="66" y="341"/>
                    <a:pt x="67" y="338"/>
                  </a:cubicBezTo>
                  <a:cubicBezTo>
                    <a:pt x="68" y="336"/>
                    <a:pt x="69" y="333"/>
                    <a:pt x="69" y="332"/>
                  </a:cubicBezTo>
                  <a:cubicBezTo>
                    <a:pt x="69" y="330"/>
                    <a:pt x="70" y="328"/>
                    <a:pt x="70" y="327"/>
                  </a:cubicBezTo>
                  <a:cubicBezTo>
                    <a:pt x="70" y="325"/>
                    <a:pt x="71" y="324"/>
                    <a:pt x="73" y="323"/>
                  </a:cubicBezTo>
                  <a:cubicBezTo>
                    <a:pt x="75" y="323"/>
                    <a:pt x="78" y="321"/>
                    <a:pt x="79" y="319"/>
                  </a:cubicBezTo>
                  <a:cubicBezTo>
                    <a:pt x="81" y="317"/>
                    <a:pt x="84" y="316"/>
                    <a:pt x="85" y="314"/>
                  </a:cubicBezTo>
                  <a:cubicBezTo>
                    <a:pt x="86" y="312"/>
                    <a:pt x="87" y="311"/>
                    <a:pt x="88" y="310"/>
                  </a:cubicBezTo>
                  <a:cubicBezTo>
                    <a:pt x="89" y="308"/>
                    <a:pt x="90" y="306"/>
                    <a:pt x="90" y="305"/>
                  </a:cubicBezTo>
                  <a:cubicBezTo>
                    <a:pt x="91" y="304"/>
                    <a:pt x="93" y="301"/>
                    <a:pt x="95" y="299"/>
                  </a:cubicBezTo>
                  <a:cubicBezTo>
                    <a:pt x="98" y="298"/>
                    <a:pt x="101" y="297"/>
                    <a:pt x="101" y="297"/>
                  </a:cubicBezTo>
                  <a:cubicBezTo>
                    <a:pt x="102" y="298"/>
                    <a:pt x="103" y="297"/>
                    <a:pt x="103" y="295"/>
                  </a:cubicBezTo>
                  <a:cubicBezTo>
                    <a:pt x="103" y="293"/>
                    <a:pt x="104" y="291"/>
                    <a:pt x="105" y="291"/>
                  </a:cubicBezTo>
                  <a:cubicBezTo>
                    <a:pt x="106" y="290"/>
                    <a:pt x="108" y="288"/>
                    <a:pt x="108" y="286"/>
                  </a:cubicBezTo>
                  <a:cubicBezTo>
                    <a:pt x="108" y="285"/>
                    <a:pt x="108" y="283"/>
                    <a:pt x="108" y="281"/>
                  </a:cubicBezTo>
                  <a:cubicBezTo>
                    <a:pt x="108" y="280"/>
                    <a:pt x="107" y="277"/>
                    <a:pt x="106" y="275"/>
                  </a:cubicBezTo>
                  <a:cubicBezTo>
                    <a:pt x="104" y="275"/>
                    <a:pt x="104" y="271"/>
                    <a:pt x="105" y="269"/>
                  </a:cubicBezTo>
                  <a:cubicBezTo>
                    <a:pt x="106" y="266"/>
                    <a:pt x="105" y="263"/>
                    <a:pt x="104" y="261"/>
                  </a:cubicBezTo>
                  <a:cubicBezTo>
                    <a:pt x="102" y="259"/>
                    <a:pt x="100" y="256"/>
                    <a:pt x="98" y="254"/>
                  </a:cubicBezTo>
                  <a:cubicBezTo>
                    <a:pt x="97" y="253"/>
                    <a:pt x="96" y="250"/>
                    <a:pt x="96" y="249"/>
                  </a:cubicBezTo>
                  <a:cubicBezTo>
                    <a:pt x="96" y="247"/>
                    <a:pt x="96" y="244"/>
                    <a:pt x="96" y="243"/>
                  </a:cubicBezTo>
                  <a:cubicBezTo>
                    <a:pt x="96" y="241"/>
                    <a:pt x="95" y="239"/>
                    <a:pt x="95" y="238"/>
                  </a:cubicBezTo>
                  <a:cubicBezTo>
                    <a:pt x="95" y="239"/>
                    <a:pt x="94" y="238"/>
                    <a:pt x="93" y="237"/>
                  </a:cubicBezTo>
                  <a:cubicBezTo>
                    <a:pt x="92" y="236"/>
                    <a:pt x="90" y="234"/>
                    <a:pt x="88" y="234"/>
                  </a:cubicBezTo>
                  <a:cubicBezTo>
                    <a:pt x="87" y="234"/>
                    <a:pt x="86" y="232"/>
                    <a:pt x="86" y="230"/>
                  </a:cubicBezTo>
                  <a:cubicBezTo>
                    <a:pt x="86" y="229"/>
                    <a:pt x="86" y="227"/>
                    <a:pt x="87" y="225"/>
                  </a:cubicBezTo>
                  <a:cubicBezTo>
                    <a:pt x="88" y="223"/>
                    <a:pt x="90" y="223"/>
                    <a:pt x="92" y="222"/>
                  </a:cubicBezTo>
                  <a:cubicBezTo>
                    <a:pt x="93" y="222"/>
                    <a:pt x="97" y="222"/>
                    <a:pt x="99" y="224"/>
                  </a:cubicBezTo>
                  <a:cubicBezTo>
                    <a:pt x="101" y="225"/>
                    <a:pt x="103" y="227"/>
                    <a:pt x="105" y="229"/>
                  </a:cubicBezTo>
                  <a:cubicBezTo>
                    <a:pt x="106" y="230"/>
                    <a:pt x="109" y="232"/>
                    <a:pt x="110" y="234"/>
                  </a:cubicBezTo>
                  <a:cubicBezTo>
                    <a:pt x="111" y="236"/>
                    <a:pt x="113" y="235"/>
                    <a:pt x="115" y="235"/>
                  </a:cubicBezTo>
                  <a:cubicBezTo>
                    <a:pt x="116" y="234"/>
                    <a:pt x="119" y="234"/>
                    <a:pt x="120" y="234"/>
                  </a:cubicBezTo>
                  <a:cubicBezTo>
                    <a:pt x="121" y="234"/>
                    <a:pt x="124" y="235"/>
                    <a:pt x="125" y="236"/>
                  </a:cubicBezTo>
                  <a:cubicBezTo>
                    <a:pt x="127" y="236"/>
                    <a:pt x="129" y="236"/>
                    <a:pt x="131" y="236"/>
                  </a:cubicBezTo>
                  <a:cubicBezTo>
                    <a:pt x="133" y="235"/>
                    <a:pt x="134" y="234"/>
                    <a:pt x="134" y="232"/>
                  </a:cubicBezTo>
                  <a:cubicBezTo>
                    <a:pt x="133" y="231"/>
                    <a:pt x="132" y="229"/>
                    <a:pt x="131" y="228"/>
                  </a:cubicBezTo>
                  <a:cubicBezTo>
                    <a:pt x="130" y="227"/>
                    <a:pt x="127" y="227"/>
                    <a:pt x="126" y="226"/>
                  </a:cubicBezTo>
                  <a:cubicBezTo>
                    <a:pt x="124" y="224"/>
                    <a:pt x="121" y="223"/>
                    <a:pt x="120" y="223"/>
                  </a:cubicBezTo>
                  <a:cubicBezTo>
                    <a:pt x="119" y="223"/>
                    <a:pt x="118" y="221"/>
                    <a:pt x="118" y="219"/>
                  </a:cubicBezTo>
                  <a:cubicBezTo>
                    <a:pt x="118" y="218"/>
                    <a:pt x="118" y="215"/>
                    <a:pt x="118" y="213"/>
                  </a:cubicBezTo>
                  <a:cubicBezTo>
                    <a:pt x="117" y="210"/>
                    <a:pt x="117" y="207"/>
                    <a:pt x="117" y="205"/>
                  </a:cubicBezTo>
                  <a:cubicBezTo>
                    <a:pt x="116" y="203"/>
                    <a:pt x="115" y="201"/>
                    <a:pt x="115" y="199"/>
                  </a:cubicBezTo>
                  <a:cubicBezTo>
                    <a:pt x="115" y="198"/>
                    <a:pt x="115" y="196"/>
                    <a:pt x="114" y="194"/>
                  </a:cubicBezTo>
                  <a:cubicBezTo>
                    <a:pt x="114" y="192"/>
                    <a:pt x="114" y="189"/>
                    <a:pt x="114" y="187"/>
                  </a:cubicBezTo>
                  <a:cubicBezTo>
                    <a:pt x="114" y="186"/>
                    <a:pt x="115" y="183"/>
                    <a:pt x="118" y="181"/>
                  </a:cubicBezTo>
                  <a:cubicBezTo>
                    <a:pt x="120" y="180"/>
                    <a:pt x="123" y="177"/>
                    <a:pt x="124" y="175"/>
                  </a:cubicBezTo>
                  <a:cubicBezTo>
                    <a:pt x="125" y="174"/>
                    <a:pt x="127" y="170"/>
                    <a:pt x="128" y="168"/>
                  </a:cubicBezTo>
                  <a:cubicBezTo>
                    <a:pt x="129" y="166"/>
                    <a:pt x="131" y="164"/>
                    <a:pt x="133" y="164"/>
                  </a:cubicBezTo>
                  <a:cubicBezTo>
                    <a:pt x="134" y="165"/>
                    <a:pt x="137" y="164"/>
                    <a:pt x="138" y="164"/>
                  </a:cubicBezTo>
                  <a:cubicBezTo>
                    <a:pt x="140" y="163"/>
                    <a:pt x="143" y="163"/>
                    <a:pt x="145" y="163"/>
                  </a:cubicBezTo>
                  <a:cubicBezTo>
                    <a:pt x="146" y="163"/>
                    <a:pt x="149" y="164"/>
                    <a:pt x="151" y="164"/>
                  </a:cubicBezTo>
                  <a:cubicBezTo>
                    <a:pt x="153" y="164"/>
                    <a:pt x="155" y="163"/>
                    <a:pt x="156" y="163"/>
                  </a:cubicBezTo>
                  <a:cubicBezTo>
                    <a:pt x="158" y="162"/>
                    <a:pt x="160" y="160"/>
                    <a:pt x="161" y="158"/>
                  </a:cubicBezTo>
                  <a:cubicBezTo>
                    <a:pt x="162" y="157"/>
                    <a:pt x="162" y="154"/>
                    <a:pt x="164" y="152"/>
                  </a:cubicBezTo>
                  <a:cubicBezTo>
                    <a:pt x="165" y="151"/>
                    <a:pt x="167" y="150"/>
                    <a:pt x="168" y="150"/>
                  </a:cubicBezTo>
                  <a:cubicBezTo>
                    <a:pt x="170" y="150"/>
                    <a:pt x="169" y="149"/>
                    <a:pt x="169" y="148"/>
                  </a:cubicBezTo>
                  <a:cubicBezTo>
                    <a:pt x="167" y="146"/>
                    <a:pt x="167" y="144"/>
                    <a:pt x="167" y="143"/>
                  </a:cubicBezTo>
                  <a:cubicBezTo>
                    <a:pt x="168" y="141"/>
                    <a:pt x="169" y="139"/>
                    <a:pt x="169" y="139"/>
                  </a:cubicBezTo>
                  <a:cubicBezTo>
                    <a:pt x="169" y="138"/>
                    <a:pt x="171" y="135"/>
                    <a:pt x="171" y="134"/>
                  </a:cubicBezTo>
                  <a:cubicBezTo>
                    <a:pt x="172" y="133"/>
                    <a:pt x="173" y="130"/>
                    <a:pt x="174" y="129"/>
                  </a:cubicBezTo>
                  <a:cubicBezTo>
                    <a:pt x="175" y="127"/>
                    <a:pt x="175" y="125"/>
                    <a:pt x="176" y="124"/>
                  </a:cubicBezTo>
                  <a:cubicBezTo>
                    <a:pt x="178" y="123"/>
                    <a:pt x="178" y="121"/>
                    <a:pt x="178" y="119"/>
                  </a:cubicBezTo>
                  <a:cubicBezTo>
                    <a:pt x="178" y="118"/>
                    <a:pt x="178" y="116"/>
                    <a:pt x="178" y="114"/>
                  </a:cubicBezTo>
                  <a:cubicBezTo>
                    <a:pt x="178" y="112"/>
                    <a:pt x="178" y="110"/>
                    <a:pt x="178" y="109"/>
                  </a:cubicBezTo>
                  <a:cubicBezTo>
                    <a:pt x="178" y="108"/>
                    <a:pt x="179" y="107"/>
                    <a:pt x="180" y="106"/>
                  </a:cubicBezTo>
                  <a:cubicBezTo>
                    <a:pt x="180" y="105"/>
                    <a:pt x="182" y="104"/>
                    <a:pt x="184" y="102"/>
                  </a:cubicBezTo>
                  <a:cubicBezTo>
                    <a:pt x="187" y="101"/>
                    <a:pt x="189" y="99"/>
                    <a:pt x="189" y="98"/>
                  </a:cubicBezTo>
                  <a:cubicBezTo>
                    <a:pt x="191" y="97"/>
                    <a:pt x="194" y="95"/>
                    <a:pt x="196" y="94"/>
                  </a:cubicBezTo>
                  <a:cubicBezTo>
                    <a:pt x="198" y="93"/>
                    <a:pt x="200" y="91"/>
                    <a:pt x="201" y="90"/>
                  </a:cubicBezTo>
                  <a:cubicBezTo>
                    <a:pt x="201" y="88"/>
                    <a:pt x="202" y="85"/>
                    <a:pt x="204" y="83"/>
                  </a:cubicBezTo>
                  <a:cubicBezTo>
                    <a:pt x="204" y="81"/>
                    <a:pt x="206" y="79"/>
                    <a:pt x="208" y="78"/>
                  </a:cubicBezTo>
                  <a:cubicBezTo>
                    <a:pt x="209" y="78"/>
                    <a:pt x="212" y="75"/>
                    <a:pt x="212" y="73"/>
                  </a:cubicBezTo>
                  <a:cubicBezTo>
                    <a:pt x="214" y="71"/>
                    <a:pt x="216" y="68"/>
                    <a:pt x="218" y="67"/>
                  </a:cubicBezTo>
                  <a:cubicBezTo>
                    <a:pt x="220" y="66"/>
                    <a:pt x="219" y="65"/>
                    <a:pt x="218" y="63"/>
                  </a:cubicBezTo>
                  <a:cubicBezTo>
                    <a:pt x="216" y="61"/>
                    <a:pt x="213" y="60"/>
                    <a:pt x="211" y="59"/>
                  </a:cubicBezTo>
                  <a:cubicBezTo>
                    <a:pt x="208" y="58"/>
                    <a:pt x="205" y="57"/>
                    <a:pt x="205" y="55"/>
                  </a:cubicBezTo>
                  <a:cubicBezTo>
                    <a:pt x="204" y="53"/>
                    <a:pt x="203" y="50"/>
                    <a:pt x="203" y="48"/>
                  </a:cubicBezTo>
                  <a:cubicBezTo>
                    <a:pt x="203" y="46"/>
                    <a:pt x="201" y="43"/>
                    <a:pt x="200" y="41"/>
                  </a:cubicBezTo>
                  <a:cubicBezTo>
                    <a:pt x="199" y="40"/>
                    <a:pt x="198" y="37"/>
                    <a:pt x="199" y="36"/>
                  </a:cubicBezTo>
                  <a:cubicBezTo>
                    <a:pt x="200" y="34"/>
                    <a:pt x="200" y="31"/>
                    <a:pt x="200" y="30"/>
                  </a:cubicBezTo>
                  <a:cubicBezTo>
                    <a:pt x="200" y="30"/>
                    <a:pt x="199" y="28"/>
                    <a:pt x="199" y="27"/>
                  </a:cubicBezTo>
                  <a:cubicBezTo>
                    <a:pt x="199" y="26"/>
                    <a:pt x="198" y="26"/>
                    <a:pt x="197" y="27"/>
                  </a:cubicBezTo>
                  <a:cubicBezTo>
                    <a:pt x="195" y="28"/>
                    <a:pt x="193" y="29"/>
                    <a:pt x="191" y="29"/>
                  </a:cubicBezTo>
                  <a:cubicBezTo>
                    <a:pt x="191" y="29"/>
                    <a:pt x="188" y="27"/>
                    <a:pt x="187" y="27"/>
                  </a:cubicBezTo>
                  <a:cubicBezTo>
                    <a:pt x="185" y="26"/>
                    <a:pt x="184" y="23"/>
                    <a:pt x="184" y="21"/>
                  </a:cubicBezTo>
                  <a:cubicBezTo>
                    <a:pt x="184" y="19"/>
                    <a:pt x="183" y="17"/>
                    <a:pt x="183" y="16"/>
                  </a:cubicBezTo>
                  <a:cubicBezTo>
                    <a:pt x="182" y="16"/>
                    <a:pt x="181" y="14"/>
                    <a:pt x="179" y="12"/>
                  </a:cubicBezTo>
                  <a:cubicBezTo>
                    <a:pt x="178" y="12"/>
                    <a:pt x="176" y="10"/>
                    <a:pt x="175" y="8"/>
                  </a:cubicBezTo>
                  <a:cubicBezTo>
                    <a:pt x="175" y="7"/>
                    <a:pt x="173" y="5"/>
                    <a:pt x="172" y="3"/>
                  </a:cubicBezTo>
                  <a:cubicBezTo>
                    <a:pt x="172" y="2"/>
                    <a:pt x="170" y="1"/>
                    <a:pt x="169" y="0"/>
                  </a:cubicBezTo>
                  <a:cubicBezTo>
                    <a:pt x="167" y="0"/>
                    <a:pt x="165" y="0"/>
                    <a:pt x="164" y="1"/>
                  </a:cubicBezTo>
                  <a:cubicBezTo>
                    <a:pt x="163" y="2"/>
                    <a:pt x="161" y="4"/>
                    <a:pt x="160" y="5"/>
                  </a:cubicBezTo>
                  <a:cubicBezTo>
                    <a:pt x="159" y="7"/>
                    <a:pt x="158" y="9"/>
                    <a:pt x="156" y="10"/>
                  </a:cubicBezTo>
                  <a:cubicBezTo>
                    <a:pt x="156" y="10"/>
                    <a:pt x="154" y="11"/>
                    <a:pt x="152" y="11"/>
                  </a:cubicBezTo>
                  <a:cubicBezTo>
                    <a:pt x="150" y="11"/>
                    <a:pt x="147" y="12"/>
                    <a:pt x="144" y="12"/>
                  </a:cubicBezTo>
                  <a:cubicBezTo>
                    <a:pt x="142" y="12"/>
                    <a:pt x="139" y="10"/>
                    <a:pt x="138" y="9"/>
                  </a:cubicBezTo>
                  <a:cubicBezTo>
                    <a:pt x="138" y="9"/>
                    <a:pt x="137" y="10"/>
                    <a:pt x="136" y="11"/>
                  </a:cubicBezTo>
                  <a:cubicBezTo>
                    <a:pt x="135" y="12"/>
                    <a:pt x="133" y="14"/>
                    <a:pt x="132" y="14"/>
                  </a:cubicBezTo>
                  <a:cubicBezTo>
                    <a:pt x="131" y="15"/>
                    <a:pt x="131" y="16"/>
                    <a:pt x="130" y="17"/>
                  </a:cubicBezTo>
                  <a:cubicBezTo>
                    <a:pt x="129" y="18"/>
                    <a:pt x="128" y="19"/>
                    <a:pt x="127" y="20"/>
                  </a:cubicBezTo>
                  <a:cubicBezTo>
                    <a:pt x="126" y="21"/>
                    <a:pt x="125" y="21"/>
                    <a:pt x="124" y="21"/>
                  </a:cubicBezTo>
                  <a:cubicBezTo>
                    <a:pt x="124" y="21"/>
                    <a:pt x="121" y="22"/>
                    <a:pt x="119" y="22"/>
                  </a:cubicBezTo>
                  <a:cubicBezTo>
                    <a:pt x="116" y="22"/>
                    <a:pt x="114" y="23"/>
                    <a:pt x="113" y="23"/>
                  </a:cubicBezTo>
                  <a:cubicBezTo>
                    <a:pt x="112" y="23"/>
                    <a:pt x="110" y="23"/>
                    <a:pt x="107" y="23"/>
                  </a:cubicBezTo>
                  <a:cubicBezTo>
                    <a:pt x="106" y="23"/>
                    <a:pt x="103" y="23"/>
                    <a:pt x="100" y="23"/>
                  </a:cubicBezTo>
                  <a:cubicBezTo>
                    <a:pt x="99" y="22"/>
                    <a:pt x="96" y="22"/>
                    <a:pt x="95" y="22"/>
                  </a:cubicBezTo>
                  <a:cubicBezTo>
                    <a:pt x="94" y="21"/>
                    <a:pt x="91" y="21"/>
                    <a:pt x="90" y="21"/>
                  </a:cubicBezTo>
                  <a:cubicBezTo>
                    <a:pt x="89" y="20"/>
                    <a:pt x="87" y="21"/>
                    <a:pt x="86" y="22"/>
                  </a:cubicBezTo>
                  <a:cubicBezTo>
                    <a:pt x="85" y="22"/>
                    <a:pt x="83" y="23"/>
                    <a:pt x="82" y="23"/>
                  </a:cubicBezTo>
                  <a:cubicBezTo>
                    <a:pt x="82" y="23"/>
                    <a:pt x="80" y="23"/>
                    <a:pt x="79" y="22"/>
                  </a:cubicBezTo>
                  <a:cubicBezTo>
                    <a:pt x="78" y="22"/>
                    <a:pt x="77" y="20"/>
                    <a:pt x="75" y="19"/>
                  </a:cubicBezTo>
                  <a:cubicBezTo>
                    <a:pt x="74" y="18"/>
                    <a:pt x="73" y="19"/>
                    <a:pt x="72" y="20"/>
                  </a:cubicBezTo>
                  <a:cubicBezTo>
                    <a:pt x="72" y="20"/>
                    <a:pt x="72" y="20"/>
                    <a:pt x="72" y="21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4"/>
                    <a:pt x="74" y="26"/>
                    <a:pt x="74" y="28"/>
                  </a:cubicBezTo>
                  <a:cubicBezTo>
                    <a:pt x="74" y="29"/>
                    <a:pt x="75" y="30"/>
                    <a:pt x="74" y="32"/>
                  </a:cubicBezTo>
                  <a:cubicBezTo>
                    <a:pt x="74" y="33"/>
                    <a:pt x="74" y="35"/>
                    <a:pt x="73" y="35"/>
                  </a:cubicBezTo>
                  <a:cubicBezTo>
                    <a:pt x="73" y="37"/>
                    <a:pt x="73" y="38"/>
                    <a:pt x="73" y="39"/>
                  </a:cubicBezTo>
                  <a:cubicBezTo>
                    <a:pt x="74" y="40"/>
                    <a:pt x="75" y="40"/>
                    <a:pt x="75" y="40"/>
                  </a:cubicBezTo>
                  <a:cubicBezTo>
                    <a:pt x="76" y="39"/>
                    <a:pt x="78" y="38"/>
                    <a:pt x="79" y="38"/>
                  </a:cubicBezTo>
                  <a:cubicBezTo>
                    <a:pt x="80" y="38"/>
                    <a:pt x="82" y="38"/>
                    <a:pt x="83" y="39"/>
                  </a:cubicBezTo>
                  <a:cubicBezTo>
                    <a:pt x="84" y="38"/>
                    <a:pt x="85" y="39"/>
                    <a:pt x="86" y="39"/>
                  </a:cubicBezTo>
                  <a:cubicBezTo>
                    <a:pt x="87" y="39"/>
                    <a:pt x="89" y="40"/>
                    <a:pt x="89" y="41"/>
                  </a:cubicBezTo>
                  <a:cubicBezTo>
                    <a:pt x="90" y="42"/>
                    <a:pt x="92" y="43"/>
                    <a:pt x="93" y="44"/>
                  </a:cubicBezTo>
                  <a:cubicBezTo>
                    <a:pt x="93" y="45"/>
                    <a:pt x="95" y="46"/>
                    <a:pt x="96" y="47"/>
                  </a:cubicBezTo>
                  <a:cubicBezTo>
                    <a:pt x="97" y="47"/>
                    <a:pt x="98" y="47"/>
                    <a:pt x="99" y="47"/>
                  </a:cubicBezTo>
                  <a:cubicBezTo>
                    <a:pt x="100" y="48"/>
                    <a:pt x="101" y="50"/>
                    <a:pt x="102" y="51"/>
                  </a:cubicBezTo>
                  <a:cubicBezTo>
                    <a:pt x="102" y="52"/>
                    <a:pt x="102" y="54"/>
                    <a:pt x="102" y="55"/>
                  </a:cubicBezTo>
                  <a:cubicBezTo>
                    <a:pt x="101" y="57"/>
                    <a:pt x="100" y="58"/>
                    <a:pt x="100" y="58"/>
                  </a:cubicBezTo>
                  <a:cubicBezTo>
                    <a:pt x="100" y="59"/>
                    <a:pt x="99" y="61"/>
                    <a:pt x="97" y="61"/>
                  </a:cubicBezTo>
                  <a:cubicBezTo>
                    <a:pt x="96" y="62"/>
                    <a:pt x="94" y="63"/>
                    <a:pt x="94" y="64"/>
                  </a:cubicBezTo>
                  <a:cubicBezTo>
                    <a:pt x="93" y="64"/>
                    <a:pt x="92" y="65"/>
                    <a:pt x="91" y="66"/>
                  </a:cubicBezTo>
                  <a:cubicBezTo>
                    <a:pt x="90" y="66"/>
                    <a:pt x="88" y="68"/>
                    <a:pt x="87" y="70"/>
                  </a:cubicBezTo>
                  <a:cubicBezTo>
                    <a:pt x="87" y="71"/>
                    <a:pt x="85" y="73"/>
                    <a:pt x="84" y="74"/>
                  </a:cubicBezTo>
                  <a:cubicBezTo>
                    <a:pt x="83" y="75"/>
                    <a:pt x="82" y="77"/>
                    <a:pt x="82" y="77"/>
                  </a:cubicBezTo>
                  <a:cubicBezTo>
                    <a:pt x="82" y="78"/>
                    <a:pt x="82" y="80"/>
                    <a:pt x="81" y="82"/>
                  </a:cubicBezTo>
                  <a:cubicBezTo>
                    <a:pt x="80" y="83"/>
                    <a:pt x="80" y="85"/>
                    <a:pt x="79" y="86"/>
                  </a:cubicBezTo>
                  <a:cubicBezTo>
                    <a:pt x="77" y="87"/>
                    <a:pt x="76" y="89"/>
                    <a:pt x="75" y="89"/>
                  </a:cubicBezTo>
                  <a:cubicBezTo>
                    <a:pt x="74" y="90"/>
                    <a:pt x="72" y="91"/>
                    <a:pt x="72" y="92"/>
                  </a:cubicBezTo>
                  <a:cubicBezTo>
                    <a:pt x="71" y="92"/>
                    <a:pt x="69" y="94"/>
                    <a:pt x="68" y="95"/>
                  </a:cubicBezTo>
                  <a:cubicBezTo>
                    <a:pt x="67" y="96"/>
                    <a:pt x="65" y="96"/>
                    <a:pt x="64" y="96"/>
                  </a:cubicBezTo>
                  <a:cubicBezTo>
                    <a:pt x="64" y="97"/>
                    <a:pt x="63" y="97"/>
                    <a:pt x="62" y="97"/>
                  </a:cubicBezTo>
                  <a:cubicBezTo>
                    <a:pt x="61" y="97"/>
                    <a:pt x="59" y="97"/>
                    <a:pt x="57" y="97"/>
                  </a:cubicBezTo>
                  <a:cubicBezTo>
                    <a:pt x="56" y="97"/>
                    <a:pt x="54" y="98"/>
                    <a:pt x="53" y="98"/>
                  </a:cubicBezTo>
                  <a:cubicBezTo>
                    <a:pt x="53" y="98"/>
                    <a:pt x="51" y="98"/>
                    <a:pt x="50" y="98"/>
                  </a:cubicBezTo>
                  <a:cubicBezTo>
                    <a:pt x="48" y="98"/>
                    <a:pt x="48" y="98"/>
                    <a:pt x="47" y="99"/>
                  </a:cubicBezTo>
                  <a:cubicBezTo>
                    <a:pt x="47" y="99"/>
                    <a:pt x="46" y="101"/>
                    <a:pt x="46" y="102"/>
                  </a:cubicBezTo>
                  <a:cubicBezTo>
                    <a:pt x="46" y="104"/>
                    <a:pt x="46" y="105"/>
                    <a:pt x="46" y="105"/>
                  </a:cubicBezTo>
                  <a:cubicBezTo>
                    <a:pt x="46" y="106"/>
                    <a:pt x="45" y="108"/>
                    <a:pt x="45" y="108"/>
                  </a:cubicBezTo>
                  <a:cubicBezTo>
                    <a:pt x="44" y="109"/>
                    <a:pt x="43" y="110"/>
                    <a:pt x="42" y="110"/>
                  </a:cubicBezTo>
                  <a:cubicBezTo>
                    <a:pt x="41" y="110"/>
                    <a:pt x="41" y="111"/>
                    <a:pt x="41" y="111"/>
                  </a:cubicBezTo>
                  <a:cubicBezTo>
                    <a:pt x="41" y="112"/>
                    <a:pt x="40" y="114"/>
                    <a:pt x="39" y="116"/>
                  </a:cubicBezTo>
                  <a:cubicBezTo>
                    <a:pt x="38" y="117"/>
                    <a:pt x="36" y="119"/>
                    <a:pt x="35" y="120"/>
                  </a:cubicBezTo>
                  <a:cubicBezTo>
                    <a:pt x="34" y="121"/>
                    <a:pt x="33" y="123"/>
                    <a:pt x="32" y="124"/>
                  </a:cubicBezTo>
                  <a:cubicBezTo>
                    <a:pt x="32" y="125"/>
                    <a:pt x="31" y="127"/>
                    <a:pt x="31" y="128"/>
                  </a:cubicBezTo>
                  <a:cubicBezTo>
                    <a:pt x="31" y="129"/>
                    <a:pt x="31" y="130"/>
                    <a:pt x="30" y="131"/>
                  </a:cubicBezTo>
                  <a:cubicBezTo>
                    <a:pt x="30" y="132"/>
                    <a:pt x="29" y="134"/>
                    <a:pt x="28" y="135"/>
                  </a:cubicBezTo>
                  <a:cubicBezTo>
                    <a:pt x="28" y="135"/>
                    <a:pt x="27" y="136"/>
                    <a:pt x="26" y="137"/>
                  </a:cubicBezTo>
                  <a:cubicBezTo>
                    <a:pt x="26" y="137"/>
                    <a:pt x="25" y="139"/>
                    <a:pt x="24" y="139"/>
                  </a:cubicBezTo>
                  <a:cubicBezTo>
                    <a:pt x="24" y="140"/>
                    <a:pt x="24" y="141"/>
                    <a:pt x="24" y="142"/>
                  </a:cubicBezTo>
                  <a:cubicBezTo>
                    <a:pt x="24" y="143"/>
                    <a:pt x="24" y="145"/>
                    <a:pt x="24" y="146"/>
                  </a:cubicBezTo>
                  <a:cubicBezTo>
                    <a:pt x="25" y="147"/>
                    <a:pt x="24" y="150"/>
                    <a:pt x="24" y="151"/>
                  </a:cubicBezTo>
                  <a:cubicBezTo>
                    <a:pt x="24" y="152"/>
                    <a:pt x="23" y="154"/>
                    <a:pt x="22" y="155"/>
                  </a:cubicBezTo>
                  <a:cubicBezTo>
                    <a:pt x="22" y="156"/>
                    <a:pt x="21" y="157"/>
                    <a:pt x="21" y="157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2" y="158"/>
                    <a:pt x="21" y="159"/>
                    <a:pt x="21" y="159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80" name="Freeform 47">
              <a:extLst>
                <a:ext uri="{FF2B5EF4-FFF2-40B4-BE49-F238E27FC236}">
                  <a16:creationId xmlns:a16="http://schemas.microsoft.com/office/drawing/2014/main" id="{631A7431-8927-43F8-BB48-9C4AD6AB7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208" y="2048959"/>
              <a:ext cx="456061" cy="311438"/>
            </a:xfrm>
            <a:custGeom>
              <a:avLst/>
              <a:gdLst/>
              <a:ahLst/>
              <a:cxnLst>
                <a:cxn ang="0">
                  <a:pos x="16" y="164"/>
                </a:cxn>
                <a:cxn ang="0">
                  <a:pos x="34" y="161"/>
                </a:cxn>
                <a:cxn ang="0">
                  <a:pos x="41" y="162"/>
                </a:cxn>
                <a:cxn ang="0">
                  <a:pos x="52" y="165"/>
                </a:cxn>
                <a:cxn ang="0">
                  <a:pos x="61" y="172"/>
                </a:cxn>
                <a:cxn ang="0">
                  <a:pos x="73" y="167"/>
                </a:cxn>
                <a:cxn ang="0">
                  <a:pos x="82" y="163"/>
                </a:cxn>
                <a:cxn ang="0">
                  <a:pos x="86" y="170"/>
                </a:cxn>
                <a:cxn ang="0">
                  <a:pos x="106" y="161"/>
                </a:cxn>
                <a:cxn ang="0">
                  <a:pos x="119" y="158"/>
                </a:cxn>
                <a:cxn ang="0">
                  <a:pos x="128" y="146"/>
                </a:cxn>
                <a:cxn ang="0">
                  <a:pos x="140" y="148"/>
                </a:cxn>
                <a:cxn ang="0">
                  <a:pos x="148" y="152"/>
                </a:cxn>
                <a:cxn ang="0">
                  <a:pos x="157" y="159"/>
                </a:cxn>
                <a:cxn ang="0">
                  <a:pos x="165" y="166"/>
                </a:cxn>
                <a:cxn ang="0">
                  <a:pos x="172" y="155"/>
                </a:cxn>
                <a:cxn ang="0">
                  <a:pos x="188" y="154"/>
                </a:cxn>
                <a:cxn ang="0">
                  <a:pos x="199" y="144"/>
                </a:cxn>
                <a:cxn ang="0">
                  <a:pos x="200" y="133"/>
                </a:cxn>
                <a:cxn ang="0">
                  <a:pos x="211" y="118"/>
                </a:cxn>
                <a:cxn ang="0">
                  <a:pos x="221" y="110"/>
                </a:cxn>
                <a:cxn ang="0">
                  <a:pos x="235" y="114"/>
                </a:cxn>
                <a:cxn ang="0">
                  <a:pos x="233" y="102"/>
                </a:cxn>
                <a:cxn ang="0">
                  <a:pos x="246" y="91"/>
                </a:cxn>
                <a:cxn ang="0">
                  <a:pos x="235" y="77"/>
                </a:cxn>
                <a:cxn ang="0">
                  <a:pos x="241" y="62"/>
                </a:cxn>
                <a:cxn ang="0">
                  <a:pos x="253" y="50"/>
                </a:cxn>
                <a:cxn ang="0">
                  <a:pos x="246" y="39"/>
                </a:cxn>
                <a:cxn ang="0">
                  <a:pos x="238" y="48"/>
                </a:cxn>
                <a:cxn ang="0">
                  <a:pos x="225" y="48"/>
                </a:cxn>
                <a:cxn ang="0">
                  <a:pos x="213" y="49"/>
                </a:cxn>
                <a:cxn ang="0">
                  <a:pos x="200" y="51"/>
                </a:cxn>
                <a:cxn ang="0">
                  <a:pos x="189" y="45"/>
                </a:cxn>
                <a:cxn ang="0">
                  <a:pos x="173" y="50"/>
                </a:cxn>
                <a:cxn ang="0">
                  <a:pos x="147" y="43"/>
                </a:cxn>
                <a:cxn ang="0">
                  <a:pos x="131" y="44"/>
                </a:cxn>
                <a:cxn ang="0">
                  <a:pos x="120" y="37"/>
                </a:cxn>
                <a:cxn ang="0">
                  <a:pos x="106" y="36"/>
                </a:cxn>
                <a:cxn ang="0">
                  <a:pos x="89" y="31"/>
                </a:cxn>
                <a:cxn ang="0">
                  <a:pos x="70" y="24"/>
                </a:cxn>
                <a:cxn ang="0">
                  <a:pos x="65" y="11"/>
                </a:cxn>
                <a:cxn ang="0">
                  <a:pos x="48" y="4"/>
                </a:cxn>
                <a:cxn ang="0">
                  <a:pos x="31" y="2"/>
                </a:cxn>
                <a:cxn ang="0">
                  <a:pos x="26" y="8"/>
                </a:cxn>
                <a:cxn ang="0">
                  <a:pos x="33" y="23"/>
                </a:cxn>
                <a:cxn ang="0">
                  <a:pos x="47" y="37"/>
                </a:cxn>
                <a:cxn ang="0">
                  <a:pos x="47" y="43"/>
                </a:cxn>
                <a:cxn ang="0">
                  <a:pos x="33" y="50"/>
                </a:cxn>
                <a:cxn ang="0">
                  <a:pos x="40" y="58"/>
                </a:cxn>
                <a:cxn ang="0">
                  <a:pos x="36" y="70"/>
                </a:cxn>
                <a:cxn ang="0">
                  <a:pos x="50" y="81"/>
                </a:cxn>
                <a:cxn ang="0">
                  <a:pos x="66" y="90"/>
                </a:cxn>
                <a:cxn ang="0">
                  <a:pos x="53" y="94"/>
                </a:cxn>
                <a:cxn ang="0">
                  <a:pos x="43" y="97"/>
                </a:cxn>
                <a:cxn ang="0">
                  <a:pos x="25" y="110"/>
                </a:cxn>
                <a:cxn ang="0">
                  <a:pos x="5" y="121"/>
                </a:cxn>
                <a:cxn ang="0">
                  <a:pos x="1" y="141"/>
                </a:cxn>
                <a:cxn ang="0">
                  <a:pos x="11" y="153"/>
                </a:cxn>
                <a:cxn ang="0">
                  <a:pos x="9" y="161"/>
                </a:cxn>
              </a:cxnLst>
              <a:rect l="0" t="0" r="r" b="b"/>
              <a:pathLst>
                <a:path w="253" h="172">
                  <a:moveTo>
                    <a:pt x="9" y="162"/>
                  </a:moveTo>
                  <a:cubicBezTo>
                    <a:pt x="9" y="163"/>
                    <a:pt x="10" y="163"/>
                    <a:pt x="11" y="163"/>
                  </a:cubicBezTo>
                  <a:cubicBezTo>
                    <a:pt x="12" y="163"/>
                    <a:pt x="15" y="163"/>
                    <a:pt x="16" y="164"/>
                  </a:cubicBezTo>
                  <a:cubicBezTo>
                    <a:pt x="17" y="164"/>
                    <a:pt x="19" y="164"/>
                    <a:pt x="22" y="163"/>
                  </a:cubicBezTo>
                  <a:cubicBezTo>
                    <a:pt x="24" y="163"/>
                    <a:pt x="27" y="163"/>
                    <a:pt x="29" y="162"/>
                  </a:cubicBezTo>
                  <a:cubicBezTo>
                    <a:pt x="31" y="162"/>
                    <a:pt x="33" y="161"/>
                    <a:pt x="34" y="161"/>
                  </a:cubicBezTo>
                  <a:cubicBezTo>
                    <a:pt x="34" y="161"/>
                    <a:pt x="34" y="161"/>
                    <a:pt x="35" y="161"/>
                  </a:cubicBezTo>
                  <a:cubicBezTo>
                    <a:pt x="36" y="161"/>
                    <a:pt x="37" y="161"/>
                    <a:pt x="38" y="161"/>
                  </a:cubicBezTo>
                  <a:cubicBezTo>
                    <a:pt x="39" y="161"/>
                    <a:pt x="41" y="161"/>
                    <a:pt x="41" y="162"/>
                  </a:cubicBezTo>
                  <a:cubicBezTo>
                    <a:pt x="42" y="162"/>
                    <a:pt x="43" y="163"/>
                    <a:pt x="45" y="163"/>
                  </a:cubicBezTo>
                  <a:cubicBezTo>
                    <a:pt x="47" y="163"/>
                    <a:pt x="49" y="163"/>
                    <a:pt x="50" y="163"/>
                  </a:cubicBezTo>
                  <a:cubicBezTo>
                    <a:pt x="50" y="163"/>
                    <a:pt x="51" y="164"/>
                    <a:pt x="52" y="165"/>
                  </a:cubicBezTo>
                  <a:cubicBezTo>
                    <a:pt x="53" y="166"/>
                    <a:pt x="54" y="168"/>
                    <a:pt x="55" y="169"/>
                  </a:cubicBezTo>
                  <a:cubicBezTo>
                    <a:pt x="56" y="170"/>
                    <a:pt x="57" y="170"/>
                    <a:pt x="58" y="171"/>
                  </a:cubicBezTo>
                  <a:cubicBezTo>
                    <a:pt x="59" y="172"/>
                    <a:pt x="60" y="172"/>
                    <a:pt x="61" y="172"/>
                  </a:cubicBezTo>
                  <a:cubicBezTo>
                    <a:pt x="61" y="172"/>
                    <a:pt x="63" y="172"/>
                    <a:pt x="64" y="172"/>
                  </a:cubicBezTo>
                  <a:cubicBezTo>
                    <a:pt x="65" y="172"/>
                    <a:pt x="67" y="171"/>
                    <a:pt x="67" y="170"/>
                  </a:cubicBezTo>
                  <a:cubicBezTo>
                    <a:pt x="69" y="169"/>
                    <a:pt x="72" y="167"/>
                    <a:pt x="73" y="167"/>
                  </a:cubicBezTo>
                  <a:cubicBezTo>
                    <a:pt x="75" y="165"/>
                    <a:pt x="76" y="164"/>
                    <a:pt x="77" y="163"/>
                  </a:cubicBezTo>
                  <a:cubicBezTo>
                    <a:pt x="77" y="163"/>
                    <a:pt x="80" y="162"/>
                    <a:pt x="82" y="162"/>
                  </a:cubicBezTo>
                  <a:cubicBezTo>
                    <a:pt x="82" y="162"/>
                    <a:pt x="82" y="162"/>
                    <a:pt x="82" y="163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82" y="165"/>
                    <a:pt x="83" y="167"/>
                    <a:pt x="83" y="168"/>
                  </a:cubicBezTo>
                  <a:cubicBezTo>
                    <a:pt x="84" y="169"/>
                    <a:pt x="85" y="170"/>
                    <a:pt x="86" y="170"/>
                  </a:cubicBezTo>
                  <a:cubicBezTo>
                    <a:pt x="87" y="170"/>
                    <a:pt x="89" y="170"/>
                    <a:pt x="91" y="170"/>
                  </a:cubicBezTo>
                  <a:cubicBezTo>
                    <a:pt x="92" y="169"/>
                    <a:pt x="95" y="169"/>
                    <a:pt x="98" y="167"/>
                  </a:cubicBezTo>
                  <a:cubicBezTo>
                    <a:pt x="100" y="165"/>
                    <a:pt x="103" y="162"/>
                    <a:pt x="106" y="161"/>
                  </a:cubicBezTo>
                  <a:cubicBezTo>
                    <a:pt x="106" y="161"/>
                    <a:pt x="106" y="161"/>
                    <a:pt x="107" y="161"/>
                  </a:cubicBezTo>
                  <a:cubicBezTo>
                    <a:pt x="108" y="161"/>
                    <a:pt x="108" y="161"/>
                    <a:pt x="108" y="161"/>
                  </a:cubicBezTo>
                  <a:cubicBezTo>
                    <a:pt x="113" y="160"/>
                    <a:pt x="118" y="158"/>
                    <a:pt x="119" y="158"/>
                  </a:cubicBezTo>
                  <a:cubicBezTo>
                    <a:pt x="121" y="157"/>
                    <a:pt x="122" y="155"/>
                    <a:pt x="123" y="154"/>
                  </a:cubicBezTo>
                  <a:cubicBezTo>
                    <a:pt x="123" y="153"/>
                    <a:pt x="125" y="149"/>
                    <a:pt x="127" y="146"/>
                  </a:cubicBezTo>
                  <a:cubicBezTo>
                    <a:pt x="127" y="146"/>
                    <a:pt x="127" y="146"/>
                    <a:pt x="128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2" y="147"/>
                    <a:pt x="135" y="147"/>
                    <a:pt x="136" y="147"/>
                  </a:cubicBezTo>
                  <a:cubicBezTo>
                    <a:pt x="137" y="148"/>
                    <a:pt x="139" y="148"/>
                    <a:pt x="140" y="148"/>
                  </a:cubicBezTo>
                  <a:cubicBezTo>
                    <a:pt x="141" y="148"/>
                    <a:pt x="146" y="149"/>
                    <a:pt x="148" y="149"/>
                  </a:cubicBezTo>
                  <a:cubicBezTo>
                    <a:pt x="148" y="149"/>
                    <a:pt x="148" y="149"/>
                    <a:pt x="148" y="150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48" y="154"/>
                    <a:pt x="150" y="155"/>
                    <a:pt x="152" y="155"/>
                  </a:cubicBezTo>
                  <a:cubicBezTo>
                    <a:pt x="154" y="155"/>
                    <a:pt x="156" y="156"/>
                    <a:pt x="156" y="156"/>
                  </a:cubicBezTo>
                  <a:cubicBezTo>
                    <a:pt x="157" y="157"/>
                    <a:pt x="157" y="158"/>
                    <a:pt x="157" y="159"/>
                  </a:cubicBezTo>
                  <a:cubicBezTo>
                    <a:pt x="157" y="160"/>
                    <a:pt x="157" y="162"/>
                    <a:pt x="158" y="163"/>
                  </a:cubicBezTo>
                  <a:cubicBezTo>
                    <a:pt x="158" y="164"/>
                    <a:pt x="160" y="164"/>
                    <a:pt x="161" y="164"/>
                  </a:cubicBezTo>
                  <a:cubicBezTo>
                    <a:pt x="162" y="164"/>
                    <a:pt x="164" y="165"/>
                    <a:pt x="165" y="166"/>
                  </a:cubicBezTo>
                  <a:cubicBezTo>
                    <a:pt x="166" y="166"/>
                    <a:pt x="166" y="166"/>
                    <a:pt x="167" y="164"/>
                  </a:cubicBezTo>
                  <a:cubicBezTo>
                    <a:pt x="168" y="163"/>
                    <a:pt x="169" y="161"/>
                    <a:pt x="169" y="159"/>
                  </a:cubicBezTo>
                  <a:cubicBezTo>
                    <a:pt x="170" y="157"/>
                    <a:pt x="171" y="156"/>
                    <a:pt x="172" y="155"/>
                  </a:cubicBezTo>
                  <a:cubicBezTo>
                    <a:pt x="173" y="154"/>
                    <a:pt x="174" y="153"/>
                    <a:pt x="176" y="153"/>
                  </a:cubicBezTo>
                  <a:cubicBezTo>
                    <a:pt x="178" y="153"/>
                    <a:pt x="181" y="153"/>
                    <a:pt x="182" y="154"/>
                  </a:cubicBezTo>
                  <a:cubicBezTo>
                    <a:pt x="183" y="154"/>
                    <a:pt x="186" y="154"/>
                    <a:pt x="188" y="154"/>
                  </a:cubicBezTo>
                  <a:cubicBezTo>
                    <a:pt x="189" y="154"/>
                    <a:pt x="191" y="153"/>
                    <a:pt x="191" y="153"/>
                  </a:cubicBezTo>
                  <a:cubicBezTo>
                    <a:pt x="191" y="152"/>
                    <a:pt x="192" y="152"/>
                    <a:pt x="194" y="152"/>
                  </a:cubicBezTo>
                  <a:cubicBezTo>
                    <a:pt x="195" y="152"/>
                    <a:pt x="197" y="148"/>
                    <a:pt x="199" y="144"/>
                  </a:cubicBezTo>
                  <a:cubicBezTo>
                    <a:pt x="199" y="144"/>
                    <a:pt x="199" y="144"/>
                    <a:pt x="198" y="144"/>
                  </a:cubicBezTo>
                  <a:cubicBezTo>
                    <a:pt x="196" y="144"/>
                    <a:pt x="196" y="144"/>
                    <a:pt x="196" y="144"/>
                  </a:cubicBezTo>
                  <a:cubicBezTo>
                    <a:pt x="198" y="140"/>
                    <a:pt x="200" y="135"/>
                    <a:pt x="200" y="133"/>
                  </a:cubicBezTo>
                  <a:cubicBezTo>
                    <a:pt x="200" y="131"/>
                    <a:pt x="201" y="130"/>
                    <a:pt x="202" y="129"/>
                  </a:cubicBezTo>
                  <a:cubicBezTo>
                    <a:pt x="203" y="127"/>
                    <a:pt x="205" y="125"/>
                    <a:pt x="207" y="124"/>
                  </a:cubicBezTo>
                  <a:cubicBezTo>
                    <a:pt x="209" y="122"/>
                    <a:pt x="210" y="119"/>
                    <a:pt x="211" y="118"/>
                  </a:cubicBezTo>
                  <a:cubicBezTo>
                    <a:pt x="213" y="118"/>
                    <a:pt x="215" y="116"/>
                    <a:pt x="217" y="115"/>
                  </a:cubicBezTo>
                  <a:cubicBezTo>
                    <a:pt x="218" y="114"/>
                    <a:pt x="219" y="113"/>
                    <a:pt x="219" y="113"/>
                  </a:cubicBezTo>
                  <a:cubicBezTo>
                    <a:pt x="221" y="110"/>
                    <a:pt x="221" y="110"/>
                    <a:pt x="221" y="110"/>
                  </a:cubicBezTo>
                  <a:cubicBezTo>
                    <a:pt x="223" y="111"/>
                    <a:pt x="224" y="111"/>
                    <a:pt x="225" y="112"/>
                  </a:cubicBezTo>
                  <a:cubicBezTo>
                    <a:pt x="226" y="112"/>
                    <a:pt x="229" y="113"/>
                    <a:pt x="231" y="114"/>
                  </a:cubicBezTo>
                  <a:cubicBezTo>
                    <a:pt x="233" y="114"/>
                    <a:pt x="235" y="114"/>
                    <a:pt x="235" y="114"/>
                  </a:cubicBezTo>
                  <a:cubicBezTo>
                    <a:pt x="235" y="114"/>
                    <a:pt x="235" y="112"/>
                    <a:pt x="235" y="111"/>
                  </a:cubicBezTo>
                  <a:cubicBezTo>
                    <a:pt x="235" y="109"/>
                    <a:pt x="235" y="108"/>
                    <a:pt x="234" y="106"/>
                  </a:cubicBezTo>
                  <a:cubicBezTo>
                    <a:pt x="233" y="105"/>
                    <a:pt x="233" y="103"/>
                    <a:pt x="233" y="102"/>
                  </a:cubicBezTo>
                  <a:cubicBezTo>
                    <a:pt x="233" y="101"/>
                    <a:pt x="234" y="99"/>
                    <a:pt x="237" y="98"/>
                  </a:cubicBezTo>
                  <a:cubicBezTo>
                    <a:pt x="240" y="97"/>
                    <a:pt x="242" y="95"/>
                    <a:pt x="244" y="94"/>
                  </a:cubicBezTo>
                  <a:cubicBezTo>
                    <a:pt x="245" y="93"/>
                    <a:pt x="247" y="92"/>
                    <a:pt x="246" y="91"/>
                  </a:cubicBezTo>
                  <a:cubicBezTo>
                    <a:pt x="246" y="90"/>
                    <a:pt x="244" y="88"/>
                    <a:pt x="243" y="86"/>
                  </a:cubicBezTo>
                  <a:cubicBezTo>
                    <a:pt x="241" y="84"/>
                    <a:pt x="240" y="81"/>
                    <a:pt x="239" y="81"/>
                  </a:cubicBezTo>
                  <a:cubicBezTo>
                    <a:pt x="238" y="79"/>
                    <a:pt x="237" y="77"/>
                    <a:pt x="235" y="77"/>
                  </a:cubicBezTo>
                  <a:cubicBezTo>
                    <a:pt x="234" y="75"/>
                    <a:pt x="233" y="73"/>
                    <a:pt x="233" y="72"/>
                  </a:cubicBezTo>
                  <a:cubicBezTo>
                    <a:pt x="233" y="71"/>
                    <a:pt x="235" y="68"/>
                    <a:pt x="236" y="66"/>
                  </a:cubicBezTo>
                  <a:cubicBezTo>
                    <a:pt x="238" y="65"/>
                    <a:pt x="239" y="63"/>
                    <a:pt x="241" y="62"/>
                  </a:cubicBezTo>
                  <a:cubicBezTo>
                    <a:pt x="243" y="61"/>
                    <a:pt x="245" y="60"/>
                    <a:pt x="246" y="59"/>
                  </a:cubicBezTo>
                  <a:cubicBezTo>
                    <a:pt x="247" y="58"/>
                    <a:pt x="249" y="56"/>
                    <a:pt x="250" y="55"/>
                  </a:cubicBezTo>
                  <a:cubicBezTo>
                    <a:pt x="251" y="54"/>
                    <a:pt x="252" y="52"/>
                    <a:pt x="253" y="50"/>
                  </a:cubicBezTo>
                  <a:cubicBezTo>
                    <a:pt x="253" y="49"/>
                    <a:pt x="251" y="48"/>
                    <a:pt x="252" y="47"/>
                  </a:cubicBezTo>
                  <a:cubicBezTo>
                    <a:pt x="253" y="47"/>
                    <a:pt x="253" y="46"/>
                    <a:pt x="253" y="46"/>
                  </a:cubicBezTo>
                  <a:cubicBezTo>
                    <a:pt x="246" y="39"/>
                    <a:pt x="246" y="39"/>
                    <a:pt x="246" y="39"/>
                  </a:cubicBezTo>
                  <a:cubicBezTo>
                    <a:pt x="246" y="39"/>
                    <a:pt x="246" y="41"/>
                    <a:pt x="245" y="43"/>
                  </a:cubicBezTo>
                  <a:cubicBezTo>
                    <a:pt x="244" y="46"/>
                    <a:pt x="243" y="49"/>
                    <a:pt x="242" y="49"/>
                  </a:cubicBezTo>
                  <a:cubicBezTo>
                    <a:pt x="240" y="49"/>
                    <a:pt x="239" y="49"/>
                    <a:pt x="238" y="48"/>
                  </a:cubicBezTo>
                  <a:cubicBezTo>
                    <a:pt x="237" y="47"/>
                    <a:pt x="236" y="45"/>
                    <a:pt x="234" y="45"/>
                  </a:cubicBezTo>
                  <a:cubicBezTo>
                    <a:pt x="232" y="45"/>
                    <a:pt x="230" y="45"/>
                    <a:pt x="228" y="46"/>
                  </a:cubicBezTo>
                  <a:cubicBezTo>
                    <a:pt x="228" y="47"/>
                    <a:pt x="226" y="48"/>
                    <a:pt x="225" y="48"/>
                  </a:cubicBezTo>
                  <a:cubicBezTo>
                    <a:pt x="224" y="48"/>
                    <a:pt x="223" y="48"/>
                    <a:pt x="222" y="49"/>
                  </a:cubicBezTo>
                  <a:cubicBezTo>
                    <a:pt x="221" y="50"/>
                    <a:pt x="220" y="51"/>
                    <a:pt x="219" y="50"/>
                  </a:cubicBezTo>
                  <a:cubicBezTo>
                    <a:pt x="217" y="49"/>
                    <a:pt x="215" y="48"/>
                    <a:pt x="213" y="49"/>
                  </a:cubicBezTo>
                  <a:cubicBezTo>
                    <a:pt x="212" y="49"/>
                    <a:pt x="209" y="50"/>
                    <a:pt x="208" y="51"/>
                  </a:cubicBezTo>
                  <a:cubicBezTo>
                    <a:pt x="207" y="52"/>
                    <a:pt x="205" y="52"/>
                    <a:pt x="204" y="52"/>
                  </a:cubicBezTo>
                  <a:cubicBezTo>
                    <a:pt x="204" y="52"/>
                    <a:pt x="202" y="51"/>
                    <a:pt x="200" y="51"/>
                  </a:cubicBezTo>
                  <a:cubicBezTo>
                    <a:pt x="198" y="51"/>
                    <a:pt x="196" y="51"/>
                    <a:pt x="195" y="50"/>
                  </a:cubicBezTo>
                  <a:cubicBezTo>
                    <a:pt x="195" y="49"/>
                    <a:pt x="194" y="47"/>
                    <a:pt x="193" y="46"/>
                  </a:cubicBezTo>
                  <a:cubicBezTo>
                    <a:pt x="192" y="45"/>
                    <a:pt x="190" y="44"/>
                    <a:pt x="189" y="45"/>
                  </a:cubicBezTo>
                  <a:cubicBezTo>
                    <a:pt x="187" y="45"/>
                    <a:pt x="186" y="46"/>
                    <a:pt x="185" y="47"/>
                  </a:cubicBezTo>
                  <a:cubicBezTo>
                    <a:pt x="184" y="47"/>
                    <a:pt x="182" y="49"/>
                    <a:pt x="180" y="49"/>
                  </a:cubicBezTo>
                  <a:cubicBezTo>
                    <a:pt x="179" y="50"/>
                    <a:pt x="175" y="50"/>
                    <a:pt x="173" y="50"/>
                  </a:cubicBezTo>
                  <a:cubicBezTo>
                    <a:pt x="171" y="49"/>
                    <a:pt x="167" y="49"/>
                    <a:pt x="164" y="48"/>
                  </a:cubicBezTo>
                  <a:cubicBezTo>
                    <a:pt x="162" y="46"/>
                    <a:pt x="157" y="45"/>
                    <a:pt x="155" y="44"/>
                  </a:cubicBezTo>
                  <a:cubicBezTo>
                    <a:pt x="153" y="43"/>
                    <a:pt x="149" y="43"/>
                    <a:pt x="147" y="43"/>
                  </a:cubicBezTo>
                  <a:cubicBezTo>
                    <a:pt x="146" y="43"/>
                    <a:pt x="143" y="43"/>
                    <a:pt x="142" y="43"/>
                  </a:cubicBezTo>
                  <a:cubicBezTo>
                    <a:pt x="140" y="42"/>
                    <a:pt x="138" y="41"/>
                    <a:pt x="137" y="41"/>
                  </a:cubicBezTo>
                  <a:cubicBezTo>
                    <a:pt x="135" y="41"/>
                    <a:pt x="132" y="42"/>
                    <a:pt x="131" y="44"/>
                  </a:cubicBezTo>
                  <a:cubicBezTo>
                    <a:pt x="130" y="45"/>
                    <a:pt x="129" y="45"/>
                    <a:pt x="128" y="45"/>
                  </a:cubicBezTo>
                  <a:cubicBezTo>
                    <a:pt x="126" y="45"/>
                    <a:pt x="124" y="43"/>
                    <a:pt x="123" y="42"/>
                  </a:cubicBezTo>
                  <a:cubicBezTo>
                    <a:pt x="122" y="41"/>
                    <a:pt x="121" y="39"/>
                    <a:pt x="120" y="37"/>
                  </a:cubicBezTo>
                  <a:cubicBezTo>
                    <a:pt x="120" y="36"/>
                    <a:pt x="120" y="33"/>
                    <a:pt x="119" y="33"/>
                  </a:cubicBezTo>
                  <a:cubicBezTo>
                    <a:pt x="117" y="32"/>
                    <a:pt x="115" y="32"/>
                    <a:pt x="112" y="33"/>
                  </a:cubicBezTo>
                  <a:cubicBezTo>
                    <a:pt x="111" y="33"/>
                    <a:pt x="108" y="35"/>
                    <a:pt x="106" y="36"/>
                  </a:cubicBezTo>
                  <a:cubicBezTo>
                    <a:pt x="104" y="38"/>
                    <a:pt x="101" y="38"/>
                    <a:pt x="99" y="37"/>
                  </a:cubicBezTo>
                  <a:cubicBezTo>
                    <a:pt x="97" y="37"/>
                    <a:pt x="95" y="35"/>
                    <a:pt x="94" y="34"/>
                  </a:cubicBezTo>
                  <a:cubicBezTo>
                    <a:pt x="93" y="32"/>
                    <a:pt x="91" y="31"/>
                    <a:pt x="89" y="31"/>
                  </a:cubicBezTo>
                  <a:cubicBezTo>
                    <a:pt x="87" y="31"/>
                    <a:pt x="86" y="31"/>
                    <a:pt x="84" y="30"/>
                  </a:cubicBezTo>
                  <a:cubicBezTo>
                    <a:pt x="83" y="28"/>
                    <a:pt x="80" y="26"/>
                    <a:pt x="78" y="26"/>
                  </a:cubicBezTo>
                  <a:cubicBezTo>
                    <a:pt x="76" y="25"/>
                    <a:pt x="72" y="25"/>
                    <a:pt x="70" y="24"/>
                  </a:cubicBezTo>
                  <a:cubicBezTo>
                    <a:pt x="68" y="24"/>
                    <a:pt x="66" y="23"/>
                    <a:pt x="66" y="22"/>
                  </a:cubicBezTo>
                  <a:cubicBezTo>
                    <a:pt x="66" y="20"/>
                    <a:pt x="67" y="18"/>
                    <a:pt x="67" y="16"/>
                  </a:cubicBezTo>
                  <a:cubicBezTo>
                    <a:pt x="67" y="14"/>
                    <a:pt x="66" y="12"/>
                    <a:pt x="65" y="11"/>
                  </a:cubicBezTo>
                  <a:cubicBezTo>
                    <a:pt x="63" y="9"/>
                    <a:pt x="61" y="8"/>
                    <a:pt x="60" y="7"/>
                  </a:cubicBezTo>
                  <a:cubicBezTo>
                    <a:pt x="58" y="6"/>
                    <a:pt x="55" y="5"/>
                    <a:pt x="53" y="5"/>
                  </a:cubicBezTo>
                  <a:cubicBezTo>
                    <a:pt x="51" y="5"/>
                    <a:pt x="50" y="5"/>
                    <a:pt x="48" y="4"/>
                  </a:cubicBezTo>
                  <a:cubicBezTo>
                    <a:pt x="46" y="3"/>
                    <a:pt x="43" y="2"/>
                    <a:pt x="41" y="0"/>
                  </a:cubicBezTo>
                  <a:cubicBezTo>
                    <a:pt x="39" y="0"/>
                    <a:pt x="36" y="0"/>
                    <a:pt x="35" y="1"/>
                  </a:cubicBezTo>
                  <a:cubicBezTo>
                    <a:pt x="33" y="2"/>
                    <a:pt x="31" y="2"/>
                    <a:pt x="31" y="2"/>
                  </a:cubicBezTo>
                  <a:cubicBezTo>
                    <a:pt x="30" y="2"/>
                    <a:pt x="28" y="2"/>
                    <a:pt x="27" y="3"/>
                  </a:cubicBezTo>
                  <a:cubicBezTo>
                    <a:pt x="25" y="4"/>
                    <a:pt x="24" y="4"/>
                    <a:pt x="24" y="4"/>
                  </a:cubicBezTo>
                  <a:cubicBezTo>
                    <a:pt x="24" y="4"/>
                    <a:pt x="25" y="6"/>
                    <a:pt x="26" y="8"/>
                  </a:cubicBezTo>
                  <a:cubicBezTo>
                    <a:pt x="27" y="9"/>
                    <a:pt x="28" y="12"/>
                    <a:pt x="28" y="13"/>
                  </a:cubicBezTo>
                  <a:cubicBezTo>
                    <a:pt x="29" y="13"/>
                    <a:pt x="29" y="16"/>
                    <a:pt x="29" y="17"/>
                  </a:cubicBezTo>
                  <a:cubicBezTo>
                    <a:pt x="29" y="18"/>
                    <a:pt x="31" y="21"/>
                    <a:pt x="33" y="23"/>
                  </a:cubicBezTo>
                  <a:cubicBezTo>
                    <a:pt x="34" y="24"/>
                    <a:pt x="37" y="26"/>
                    <a:pt x="38" y="27"/>
                  </a:cubicBezTo>
                  <a:cubicBezTo>
                    <a:pt x="40" y="28"/>
                    <a:pt x="42" y="31"/>
                    <a:pt x="44" y="32"/>
                  </a:cubicBezTo>
                  <a:cubicBezTo>
                    <a:pt x="46" y="34"/>
                    <a:pt x="47" y="36"/>
                    <a:pt x="47" y="37"/>
                  </a:cubicBezTo>
                  <a:cubicBezTo>
                    <a:pt x="48" y="37"/>
                    <a:pt x="50" y="38"/>
                    <a:pt x="52" y="40"/>
                  </a:cubicBezTo>
                  <a:cubicBezTo>
                    <a:pt x="54" y="41"/>
                    <a:pt x="54" y="43"/>
                    <a:pt x="52" y="43"/>
                  </a:cubicBezTo>
                  <a:cubicBezTo>
                    <a:pt x="50" y="44"/>
                    <a:pt x="48" y="44"/>
                    <a:pt x="47" y="43"/>
                  </a:cubicBezTo>
                  <a:cubicBezTo>
                    <a:pt x="45" y="43"/>
                    <a:pt x="43" y="43"/>
                    <a:pt x="41" y="44"/>
                  </a:cubicBezTo>
                  <a:cubicBezTo>
                    <a:pt x="40" y="44"/>
                    <a:pt x="38" y="46"/>
                    <a:pt x="37" y="48"/>
                  </a:cubicBezTo>
                  <a:cubicBezTo>
                    <a:pt x="36" y="49"/>
                    <a:pt x="34" y="50"/>
                    <a:pt x="33" y="50"/>
                  </a:cubicBezTo>
                  <a:cubicBezTo>
                    <a:pt x="32" y="50"/>
                    <a:pt x="32" y="51"/>
                    <a:pt x="32" y="53"/>
                  </a:cubicBezTo>
                  <a:cubicBezTo>
                    <a:pt x="32" y="54"/>
                    <a:pt x="34" y="55"/>
                    <a:pt x="36" y="55"/>
                  </a:cubicBezTo>
                  <a:cubicBezTo>
                    <a:pt x="38" y="55"/>
                    <a:pt x="40" y="56"/>
                    <a:pt x="40" y="58"/>
                  </a:cubicBezTo>
                  <a:cubicBezTo>
                    <a:pt x="42" y="59"/>
                    <a:pt x="42" y="60"/>
                    <a:pt x="41" y="62"/>
                  </a:cubicBezTo>
                  <a:cubicBezTo>
                    <a:pt x="41" y="63"/>
                    <a:pt x="40" y="65"/>
                    <a:pt x="38" y="65"/>
                  </a:cubicBezTo>
                  <a:cubicBezTo>
                    <a:pt x="36" y="65"/>
                    <a:pt x="35" y="68"/>
                    <a:pt x="36" y="70"/>
                  </a:cubicBezTo>
                  <a:cubicBezTo>
                    <a:pt x="37" y="72"/>
                    <a:pt x="39" y="74"/>
                    <a:pt x="40" y="74"/>
                  </a:cubicBezTo>
                  <a:cubicBezTo>
                    <a:pt x="41" y="74"/>
                    <a:pt x="42" y="75"/>
                    <a:pt x="43" y="77"/>
                  </a:cubicBezTo>
                  <a:cubicBezTo>
                    <a:pt x="44" y="79"/>
                    <a:pt x="47" y="80"/>
                    <a:pt x="50" y="81"/>
                  </a:cubicBezTo>
                  <a:cubicBezTo>
                    <a:pt x="51" y="82"/>
                    <a:pt x="55" y="84"/>
                    <a:pt x="57" y="84"/>
                  </a:cubicBezTo>
                  <a:cubicBezTo>
                    <a:pt x="59" y="84"/>
                    <a:pt x="61" y="86"/>
                    <a:pt x="63" y="87"/>
                  </a:cubicBezTo>
                  <a:cubicBezTo>
                    <a:pt x="64" y="87"/>
                    <a:pt x="66" y="88"/>
                    <a:pt x="66" y="90"/>
                  </a:cubicBezTo>
                  <a:cubicBezTo>
                    <a:pt x="66" y="91"/>
                    <a:pt x="64" y="93"/>
                    <a:pt x="63" y="93"/>
                  </a:cubicBezTo>
                  <a:cubicBezTo>
                    <a:pt x="61" y="94"/>
                    <a:pt x="59" y="94"/>
                    <a:pt x="58" y="94"/>
                  </a:cubicBezTo>
                  <a:cubicBezTo>
                    <a:pt x="57" y="94"/>
                    <a:pt x="55" y="94"/>
                    <a:pt x="53" y="94"/>
                  </a:cubicBezTo>
                  <a:cubicBezTo>
                    <a:pt x="52" y="94"/>
                    <a:pt x="52" y="95"/>
                    <a:pt x="51" y="96"/>
                  </a:cubicBezTo>
                  <a:cubicBezTo>
                    <a:pt x="50" y="98"/>
                    <a:pt x="49" y="98"/>
                    <a:pt x="48" y="98"/>
                  </a:cubicBezTo>
                  <a:cubicBezTo>
                    <a:pt x="47" y="97"/>
                    <a:pt x="44" y="96"/>
                    <a:pt x="43" y="97"/>
                  </a:cubicBezTo>
                  <a:cubicBezTo>
                    <a:pt x="41" y="97"/>
                    <a:pt x="37" y="98"/>
                    <a:pt x="36" y="100"/>
                  </a:cubicBezTo>
                  <a:cubicBezTo>
                    <a:pt x="35" y="101"/>
                    <a:pt x="33" y="103"/>
                    <a:pt x="31" y="105"/>
                  </a:cubicBezTo>
                  <a:cubicBezTo>
                    <a:pt x="28" y="106"/>
                    <a:pt x="27" y="108"/>
                    <a:pt x="25" y="110"/>
                  </a:cubicBezTo>
                  <a:cubicBezTo>
                    <a:pt x="24" y="110"/>
                    <a:pt x="21" y="112"/>
                    <a:pt x="19" y="114"/>
                  </a:cubicBezTo>
                  <a:cubicBezTo>
                    <a:pt x="16" y="115"/>
                    <a:pt x="13" y="117"/>
                    <a:pt x="11" y="118"/>
                  </a:cubicBezTo>
                  <a:cubicBezTo>
                    <a:pt x="9" y="118"/>
                    <a:pt x="6" y="120"/>
                    <a:pt x="5" y="121"/>
                  </a:cubicBezTo>
                  <a:cubicBezTo>
                    <a:pt x="5" y="122"/>
                    <a:pt x="3" y="124"/>
                    <a:pt x="2" y="127"/>
                  </a:cubicBezTo>
                  <a:cubicBezTo>
                    <a:pt x="1" y="130"/>
                    <a:pt x="1" y="133"/>
                    <a:pt x="0" y="135"/>
                  </a:cubicBezTo>
                  <a:cubicBezTo>
                    <a:pt x="0" y="137"/>
                    <a:pt x="0" y="140"/>
                    <a:pt x="1" y="141"/>
                  </a:cubicBezTo>
                  <a:cubicBezTo>
                    <a:pt x="1" y="142"/>
                    <a:pt x="3" y="144"/>
                    <a:pt x="4" y="145"/>
                  </a:cubicBezTo>
                  <a:cubicBezTo>
                    <a:pt x="5" y="145"/>
                    <a:pt x="8" y="146"/>
                    <a:pt x="8" y="148"/>
                  </a:cubicBezTo>
                  <a:cubicBezTo>
                    <a:pt x="10" y="149"/>
                    <a:pt x="11" y="151"/>
                    <a:pt x="11" y="153"/>
                  </a:cubicBezTo>
                  <a:cubicBezTo>
                    <a:pt x="11" y="155"/>
                    <a:pt x="11" y="157"/>
                    <a:pt x="11" y="159"/>
                  </a:cubicBezTo>
                  <a:cubicBezTo>
                    <a:pt x="11" y="160"/>
                    <a:pt x="9" y="161"/>
                    <a:pt x="9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2"/>
                    <a:pt x="9" y="162"/>
                    <a:pt x="9" y="162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81" name="Freeform 48">
              <a:extLst>
                <a:ext uri="{FF2B5EF4-FFF2-40B4-BE49-F238E27FC236}">
                  <a16:creationId xmlns:a16="http://schemas.microsoft.com/office/drawing/2014/main" id="{C6AFADBF-8F95-42BF-BD9B-D608CB57E1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93" y="2246382"/>
              <a:ext cx="430044" cy="330568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7" y="77"/>
                </a:cxn>
                <a:cxn ang="0">
                  <a:pos x="18" y="89"/>
                </a:cxn>
                <a:cxn ang="0">
                  <a:pos x="26" y="102"/>
                </a:cxn>
                <a:cxn ang="0">
                  <a:pos x="35" y="104"/>
                </a:cxn>
                <a:cxn ang="0">
                  <a:pos x="38" y="121"/>
                </a:cxn>
                <a:cxn ang="0">
                  <a:pos x="52" y="136"/>
                </a:cxn>
                <a:cxn ang="0">
                  <a:pos x="42" y="152"/>
                </a:cxn>
                <a:cxn ang="0">
                  <a:pos x="39" y="162"/>
                </a:cxn>
                <a:cxn ang="0">
                  <a:pos x="55" y="170"/>
                </a:cxn>
                <a:cxn ang="0">
                  <a:pos x="72" y="164"/>
                </a:cxn>
                <a:cxn ang="0">
                  <a:pos x="87" y="162"/>
                </a:cxn>
                <a:cxn ang="0">
                  <a:pos x="93" y="171"/>
                </a:cxn>
                <a:cxn ang="0">
                  <a:pos x="99" y="181"/>
                </a:cxn>
                <a:cxn ang="0">
                  <a:pos x="115" y="177"/>
                </a:cxn>
                <a:cxn ang="0">
                  <a:pos x="133" y="182"/>
                </a:cxn>
                <a:cxn ang="0">
                  <a:pos x="143" y="175"/>
                </a:cxn>
                <a:cxn ang="0">
                  <a:pos x="143" y="164"/>
                </a:cxn>
                <a:cxn ang="0">
                  <a:pos x="151" y="157"/>
                </a:cxn>
                <a:cxn ang="0">
                  <a:pos x="166" y="164"/>
                </a:cxn>
                <a:cxn ang="0">
                  <a:pos x="183" y="172"/>
                </a:cxn>
                <a:cxn ang="0">
                  <a:pos x="183" y="156"/>
                </a:cxn>
                <a:cxn ang="0">
                  <a:pos x="178" y="149"/>
                </a:cxn>
                <a:cxn ang="0">
                  <a:pos x="168" y="141"/>
                </a:cxn>
                <a:cxn ang="0">
                  <a:pos x="160" y="128"/>
                </a:cxn>
                <a:cxn ang="0">
                  <a:pos x="145" y="123"/>
                </a:cxn>
                <a:cxn ang="0">
                  <a:pos x="134" y="114"/>
                </a:cxn>
                <a:cxn ang="0">
                  <a:pos x="142" y="99"/>
                </a:cxn>
                <a:cxn ang="0">
                  <a:pos x="148" y="102"/>
                </a:cxn>
                <a:cxn ang="0">
                  <a:pos x="158" y="100"/>
                </a:cxn>
                <a:cxn ang="0">
                  <a:pos x="176" y="89"/>
                </a:cxn>
                <a:cxn ang="0">
                  <a:pos x="184" y="81"/>
                </a:cxn>
                <a:cxn ang="0">
                  <a:pos x="199" y="78"/>
                </a:cxn>
                <a:cxn ang="0">
                  <a:pos x="209" y="69"/>
                </a:cxn>
                <a:cxn ang="0">
                  <a:pos x="222" y="62"/>
                </a:cxn>
                <a:cxn ang="0">
                  <a:pos x="233" y="44"/>
                </a:cxn>
                <a:cxn ang="0">
                  <a:pos x="236" y="29"/>
                </a:cxn>
                <a:cxn ang="0">
                  <a:pos x="230" y="9"/>
                </a:cxn>
                <a:cxn ang="0">
                  <a:pos x="221" y="3"/>
                </a:cxn>
                <a:cxn ang="0">
                  <a:pos x="213" y="5"/>
                </a:cxn>
                <a:cxn ang="0">
                  <a:pos x="198" y="19"/>
                </a:cxn>
                <a:cxn ang="0">
                  <a:pos x="195" y="35"/>
                </a:cxn>
                <a:cxn ang="0">
                  <a:pos x="188" y="43"/>
                </a:cxn>
                <a:cxn ang="0">
                  <a:pos x="172" y="44"/>
                </a:cxn>
                <a:cxn ang="0">
                  <a:pos x="164" y="55"/>
                </a:cxn>
                <a:cxn ang="0">
                  <a:pos x="155" y="53"/>
                </a:cxn>
                <a:cxn ang="0">
                  <a:pos x="148" y="46"/>
                </a:cxn>
                <a:cxn ang="0">
                  <a:pos x="145" y="40"/>
                </a:cxn>
                <a:cxn ang="0">
                  <a:pos x="126" y="36"/>
                </a:cxn>
                <a:cxn ang="0">
                  <a:pos x="119" y="45"/>
                </a:cxn>
                <a:cxn ang="0">
                  <a:pos x="103" y="51"/>
                </a:cxn>
                <a:cxn ang="0">
                  <a:pos x="87" y="61"/>
                </a:cxn>
                <a:cxn ang="0">
                  <a:pos x="78" y="54"/>
                </a:cxn>
                <a:cxn ang="0">
                  <a:pos x="73" y="54"/>
                </a:cxn>
                <a:cxn ang="0">
                  <a:pos x="60" y="63"/>
                </a:cxn>
                <a:cxn ang="0">
                  <a:pos x="51" y="59"/>
                </a:cxn>
                <a:cxn ang="0">
                  <a:pos x="41" y="54"/>
                </a:cxn>
                <a:cxn ang="0">
                  <a:pos x="31" y="51"/>
                </a:cxn>
                <a:cxn ang="0">
                  <a:pos x="18" y="53"/>
                </a:cxn>
                <a:cxn ang="0">
                  <a:pos x="5" y="53"/>
                </a:cxn>
                <a:cxn ang="0">
                  <a:pos x="4" y="53"/>
                </a:cxn>
              </a:cxnLst>
              <a:rect l="0" t="0" r="r" b="b"/>
              <a:pathLst>
                <a:path w="237" h="184">
                  <a:moveTo>
                    <a:pt x="0" y="58"/>
                  </a:moveTo>
                  <a:cubicBezTo>
                    <a:pt x="0" y="59"/>
                    <a:pt x="1" y="61"/>
                    <a:pt x="1" y="63"/>
                  </a:cubicBezTo>
                  <a:cubicBezTo>
                    <a:pt x="1" y="65"/>
                    <a:pt x="1" y="67"/>
                    <a:pt x="1" y="69"/>
                  </a:cubicBezTo>
                  <a:cubicBezTo>
                    <a:pt x="1" y="72"/>
                    <a:pt x="1" y="73"/>
                    <a:pt x="1" y="73"/>
                  </a:cubicBezTo>
                  <a:cubicBezTo>
                    <a:pt x="1" y="73"/>
                    <a:pt x="1" y="73"/>
                    <a:pt x="3" y="73"/>
                  </a:cubicBezTo>
                  <a:cubicBezTo>
                    <a:pt x="4" y="74"/>
                    <a:pt x="6" y="75"/>
                    <a:pt x="7" y="77"/>
                  </a:cubicBezTo>
                  <a:cubicBezTo>
                    <a:pt x="8" y="78"/>
                    <a:pt x="9" y="80"/>
                    <a:pt x="10" y="82"/>
                  </a:cubicBezTo>
                  <a:cubicBezTo>
                    <a:pt x="10" y="83"/>
                    <a:pt x="12" y="85"/>
                    <a:pt x="13" y="86"/>
                  </a:cubicBezTo>
                  <a:cubicBezTo>
                    <a:pt x="15" y="87"/>
                    <a:pt x="17" y="89"/>
                    <a:pt x="18" y="89"/>
                  </a:cubicBezTo>
                  <a:cubicBezTo>
                    <a:pt x="18" y="90"/>
                    <a:pt x="19" y="92"/>
                    <a:pt x="19" y="94"/>
                  </a:cubicBezTo>
                  <a:cubicBezTo>
                    <a:pt x="19" y="97"/>
                    <a:pt x="20" y="99"/>
                    <a:pt x="21" y="100"/>
                  </a:cubicBezTo>
                  <a:cubicBezTo>
                    <a:pt x="22" y="101"/>
                    <a:pt x="25" y="102"/>
                    <a:pt x="26" y="102"/>
                  </a:cubicBezTo>
                  <a:cubicBezTo>
                    <a:pt x="28" y="102"/>
                    <a:pt x="29" y="101"/>
                    <a:pt x="31" y="100"/>
                  </a:cubicBezTo>
                  <a:cubicBezTo>
                    <a:pt x="32" y="100"/>
                    <a:pt x="33" y="100"/>
                    <a:pt x="34" y="100"/>
                  </a:cubicBezTo>
                  <a:cubicBezTo>
                    <a:pt x="34" y="101"/>
                    <a:pt x="35" y="103"/>
                    <a:pt x="35" y="104"/>
                  </a:cubicBezTo>
                  <a:cubicBezTo>
                    <a:pt x="35" y="105"/>
                    <a:pt x="34" y="107"/>
                    <a:pt x="33" y="109"/>
                  </a:cubicBezTo>
                  <a:cubicBezTo>
                    <a:pt x="32" y="111"/>
                    <a:pt x="33" y="113"/>
                    <a:pt x="34" y="115"/>
                  </a:cubicBezTo>
                  <a:cubicBezTo>
                    <a:pt x="36" y="116"/>
                    <a:pt x="38" y="119"/>
                    <a:pt x="38" y="121"/>
                  </a:cubicBezTo>
                  <a:cubicBezTo>
                    <a:pt x="38" y="123"/>
                    <a:pt x="39" y="126"/>
                    <a:pt x="39" y="128"/>
                  </a:cubicBezTo>
                  <a:cubicBezTo>
                    <a:pt x="39" y="130"/>
                    <a:pt x="42" y="131"/>
                    <a:pt x="45" y="132"/>
                  </a:cubicBezTo>
                  <a:cubicBezTo>
                    <a:pt x="48" y="133"/>
                    <a:pt x="50" y="135"/>
                    <a:pt x="52" y="136"/>
                  </a:cubicBezTo>
                  <a:cubicBezTo>
                    <a:pt x="54" y="138"/>
                    <a:pt x="54" y="140"/>
                    <a:pt x="52" y="140"/>
                  </a:cubicBezTo>
                  <a:cubicBezTo>
                    <a:pt x="50" y="141"/>
                    <a:pt x="49" y="144"/>
                    <a:pt x="47" y="147"/>
                  </a:cubicBezTo>
                  <a:cubicBezTo>
                    <a:pt x="46" y="148"/>
                    <a:pt x="43" y="151"/>
                    <a:pt x="42" y="152"/>
                  </a:cubicBezTo>
                  <a:cubicBezTo>
                    <a:pt x="41" y="153"/>
                    <a:pt x="39" y="154"/>
                    <a:pt x="38" y="156"/>
                  </a:cubicBezTo>
                  <a:cubicBezTo>
                    <a:pt x="36" y="159"/>
                    <a:pt x="35" y="159"/>
                    <a:pt x="35" y="159"/>
                  </a:cubicBezTo>
                  <a:cubicBezTo>
                    <a:pt x="35" y="159"/>
                    <a:pt x="37" y="161"/>
                    <a:pt x="39" y="162"/>
                  </a:cubicBezTo>
                  <a:cubicBezTo>
                    <a:pt x="41" y="163"/>
                    <a:pt x="42" y="164"/>
                    <a:pt x="44" y="165"/>
                  </a:cubicBezTo>
                  <a:cubicBezTo>
                    <a:pt x="45" y="166"/>
                    <a:pt x="48" y="168"/>
                    <a:pt x="50" y="168"/>
                  </a:cubicBezTo>
                  <a:cubicBezTo>
                    <a:pt x="51" y="169"/>
                    <a:pt x="54" y="170"/>
                    <a:pt x="55" y="170"/>
                  </a:cubicBezTo>
                  <a:cubicBezTo>
                    <a:pt x="57" y="170"/>
                    <a:pt x="59" y="169"/>
                    <a:pt x="61" y="167"/>
                  </a:cubicBezTo>
                  <a:cubicBezTo>
                    <a:pt x="62" y="165"/>
                    <a:pt x="65" y="164"/>
                    <a:pt x="66" y="165"/>
                  </a:cubicBezTo>
                  <a:cubicBezTo>
                    <a:pt x="67" y="165"/>
                    <a:pt x="69" y="165"/>
                    <a:pt x="72" y="164"/>
                  </a:cubicBezTo>
                  <a:cubicBezTo>
                    <a:pt x="75" y="163"/>
                    <a:pt x="77" y="162"/>
                    <a:pt x="78" y="162"/>
                  </a:cubicBezTo>
                  <a:cubicBezTo>
                    <a:pt x="79" y="162"/>
                    <a:pt x="80" y="163"/>
                    <a:pt x="82" y="163"/>
                  </a:cubicBezTo>
                  <a:cubicBezTo>
                    <a:pt x="83" y="163"/>
                    <a:pt x="85" y="162"/>
                    <a:pt x="87" y="162"/>
                  </a:cubicBezTo>
                  <a:cubicBezTo>
                    <a:pt x="89" y="161"/>
                    <a:pt x="92" y="161"/>
                    <a:pt x="92" y="161"/>
                  </a:cubicBezTo>
                  <a:cubicBezTo>
                    <a:pt x="94" y="162"/>
                    <a:pt x="95" y="164"/>
                    <a:pt x="95" y="166"/>
                  </a:cubicBezTo>
                  <a:cubicBezTo>
                    <a:pt x="95" y="167"/>
                    <a:pt x="94" y="169"/>
                    <a:pt x="93" y="171"/>
                  </a:cubicBezTo>
                  <a:cubicBezTo>
                    <a:pt x="92" y="172"/>
                    <a:pt x="91" y="175"/>
                    <a:pt x="92" y="177"/>
                  </a:cubicBezTo>
                  <a:cubicBezTo>
                    <a:pt x="92" y="178"/>
                    <a:pt x="93" y="179"/>
                    <a:pt x="93" y="179"/>
                  </a:cubicBezTo>
                  <a:cubicBezTo>
                    <a:pt x="94" y="179"/>
                    <a:pt x="97" y="180"/>
                    <a:pt x="99" y="181"/>
                  </a:cubicBezTo>
                  <a:cubicBezTo>
                    <a:pt x="101" y="182"/>
                    <a:pt x="104" y="181"/>
                    <a:pt x="105" y="181"/>
                  </a:cubicBezTo>
                  <a:cubicBezTo>
                    <a:pt x="107" y="179"/>
                    <a:pt x="110" y="177"/>
                    <a:pt x="110" y="177"/>
                  </a:cubicBezTo>
                  <a:cubicBezTo>
                    <a:pt x="111" y="177"/>
                    <a:pt x="113" y="177"/>
                    <a:pt x="115" y="177"/>
                  </a:cubicBezTo>
                  <a:cubicBezTo>
                    <a:pt x="117" y="177"/>
                    <a:pt x="119" y="178"/>
                    <a:pt x="121" y="179"/>
                  </a:cubicBezTo>
                  <a:cubicBezTo>
                    <a:pt x="123" y="180"/>
                    <a:pt x="126" y="181"/>
                    <a:pt x="127" y="180"/>
                  </a:cubicBezTo>
                  <a:cubicBezTo>
                    <a:pt x="129" y="178"/>
                    <a:pt x="132" y="179"/>
                    <a:pt x="133" y="182"/>
                  </a:cubicBezTo>
                  <a:cubicBezTo>
                    <a:pt x="134" y="183"/>
                    <a:pt x="135" y="184"/>
                    <a:pt x="137" y="182"/>
                  </a:cubicBezTo>
                  <a:cubicBezTo>
                    <a:pt x="139" y="181"/>
                    <a:pt x="141" y="180"/>
                    <a:pt x="142" y="179"/>
                  </a:cubicBezTo>
                  <a:cubicBezTo>
                    <a:pt x="142" y="177"/>
                    <a:pt x="143" y="175"/>
                    <a:pt x="143" y="175"/>
                  </a:cubicBezTo>
                  <a:cubicBezTo>
                    <a:pt x="142" y="174"/>
                    <a:pt x="142" y="172"/>
                    <a:pt x="142" y="171"/>
                  </a:cubicBezTo>
                  <a:cubicBezTo>
                    <a:pt x="142" y="169"/>
                    <a:pt x="142" y="169"/>
                    <a:pt x="143" y="168"/>
                  </a:cubicBezTo>
                  <a:cubicBezTo>
                    <a:pt x="143" y="167"/>
                    <a:pt x="143" y="166"/>
                    <a:pt x="143" y="164"/>
                  </a:cubicBezTo>
                  <a:cubicBezTo>
                    <a:pt x="143" y="163"/>
                    <a:pt x="142" y="160"/>
                    <a:pt x="142" y="158"/>
                  </a:cubicBezTo>
                  <a:cubicBezTo>
                    <a:pt x="141" y="157"/>
                    <a:pt x="142" y="156"/>
                    <a:pt x="144" y="156"/>
                  </a:cubicBezTo>
                  <a:cubicBezTo>
                    <a:pt x="146" y="157"/>
                    <a:pt x="149" y="157"/>
                    <a:pt x="151" y="157"/>
                  </a:cubicBezTo>
                  <a:cubicBezTo>
                    <a:pt x="154" y="158"/>
                    <a:pt x="157" y="159"/>
                    <a:pt x="158" y="160"/>
                  </a:cubicBezTo>
                  <a:cubicBezTo>
                    <a:pt x="159" y="161"/>
                    <a:pt x="160" y="162"/>
                    <a:pt x="161" y="163"/>
                  </a:cubicBezTo>
                  <a:cubicBezTo>
                    <a:pt x="162" y="163"/>
                    <a:pt x="164" y="164"/>
                    <a:pt x="166" y="164"/>
                  </a:cubicBezTo>
                  <a:cubicBezTo>
                    <a:pt x="167" y="164"/>
                    <a:pt x="170" y="165"/>
                    <a:pt x="172" y="165"/>
                  </a:cubicBezTo>
                  <a:cubicBezTo>
                    <a:pt x="173" y="165"/>
                    <a:pt x="176" y="167"/>
                    <a:pt x="178" y="169"/>
                  </a:cubicBezTo>
                  <a:cubicBezTo>
                    <a:pt x="181" y="170"/>
                    <a:pt x="183" y="172"/>
                    <a:pt x="183" y="172"/>
                  </a:cubicBezTo>
                  <a:cubicBezTo>
                    <a:pt x="183" y="172"/>
                    <a:pt x="183" y="170"/>
                    <a:pt x="184" y="168"/>
                  </a:cubicBezTo>
                  <a:cubicBezTo>
                    <a:pt x="185" y="166"/>
                    <a:pt x="186" y="163"/>
                    <a:pt x="186" y="162"/>
                  </a:cubicBezTo>
                  <a:cubicBezTo>
                    <a:pt x="186" y="160"/>
                    <a:pt x="185" y="157"/>
                    <a:pt x="183" y="156"/>
                  </a:cubicBezTo>
                  <a:cubicBezTo>
                    <a:pt x="182" y="155"/>
                    <a:pt x="182" y="153"/>
                    <a:pt x="182" y="152"/>
                  </a:cubicBezTo>
                  <a:cubicBezTo>
                    <a:pt x="183" y="152"/>
                    <a:pt x="183" y="151"/>
                    <a:pt x="181" y="150"/>
                  </a:cubicBezTo>
                  <a:cubicBezTo>
                    <a:pt x="181" y="150"/>
                    <a:pt x="179" y="149"/>
                    <a:pt x="178" y="149"/>
                  </a:cubicBezTo>
                  <a:cubicBezTo>
                    <a:pt x="176" y="148"/>
                    <a:pt x="175" y="148"/>
                    <a:pt x="175" y="147"/>
                  </a:cubicBezTo>
                  <a:cubicBezTo>
                    <a:pt x="174" y="145"/>
                    <a:pt x="173" y="144"/>
                    <a:pt x="173" y="143"/>
                  </a:cubicBezTo>
                  <a:cubicBezTo>
                    <a:pt x="172" y="143"/>
                    <a:pt x="170" y="142"/>
                    <a:pt x="168" y="141"/>
                  </a:cubicBezTo>
                  <a:cubicBezTo>
                    <a:pt x="166" y="141"/>
                    <a:pt x="164" y="138"/>
                    <a:pt x="164" y="137"/>
                  </a:cubicBezTo>
                  <a:cubicBezTo>
                    <a:pt x="165" y="134"/>
                    <a:pt x="164" y="132"/>
                    <a:pt x="164" y="130"/>
                  </a:cubicBezTo>
                  <a:cubicBezTo>
                    <a:pt x="163" y="129"/>
                    <a:pt x="162" y="128"/>
                    <a:pt x="160" y="128"/>
                  </a:cubicBezTo>
                  <a:cubicBezTo>
                    <a:pt x="157" y="128"/>
                    <a:pt x="155" y="128"/>
                    <a:pt x="154" y="129"/>
                  </a:cubicBezTo>
                  <a:cubicBezTo>
                    <a:pt x="152" y="129"/>
                    <a:pt x="150" y="128"/>
                    <a:pt x="148" y="127"/>
                  </a:cubicBezTo>
                  <a:cubicBezTo>
                    <a:pt x="147" y="125"/>
                    <a:pt x="146" y="124"/>
                    <a:pt x="145" y="123"/>
                  </a:cubicBezTo>
                  <a:cubicBezTo>
                    <a:pt x="144" y="121"/>
                    <a:pt x="141" y="120"/>
                    <a:pt x="139" y="121"/>
                  </a:cubicBezTo>
                  <a:cubicBezTo>
                    <a:pt x="137" y="121"/>
                    <a:pt x="136" y="120"/>
                    <a:pt x="135" y="119"/>
                  </a:cubicBezTo>
                  <a:cubicBezTo>
                    <a:pt x="135" y="118"/>
                    <a:pt x="134" y="116"/>
                    <a:pt x="134" y="114"/>
                  </a:cubicBezTo>
                  <a:cubicBezTo>
                    <a:pt x="134" y="111"/>
                    <a:pt x="134" y="108"/>
                    <a:pt x="134" y="106"/>
                  </a:cubicBezTo>
                  <a:cubicBezTo>
                    <a:pt x="135" y="104"/>
                    <a:pt x="135" y="102"/>
                    <a:pt x="137" y="101"/>
                  </a:cubicBezTo>
                  <a:cubicBezTo>
                    <a:pt x="139" y="101"/>
                    <a:pt x="141" y="99"/>
                    <a:pt x="142" y="99"/>
                  </a:cubicBezTo>
                  <a:cubicBezTo>
                    <a:pt x="143" y="97"/>
                    <a:pt x="143" y="96"/>
                    <a:pt x="144" y="96"/>
                  </a:cubicBezTo>
                  <a:cubicBezTo>
                    <a:pt x="145" y="96"/>
                    <a:pt x="146" y="98"/>
                    <a:pt x="146" y="99"/>
                  </a:cubicBezTo>
                  <a:cubicBezTo>
                    <a:pt x="146" y="100"/>
                    <a:pt x="147" y="102"/>
                    <a:pt x="148" y="102"/>
                  </a:cubicBezTo>
                  <a:cubicBezTo>
                    <a:pt x="150" y="101"/>
                    <a:pt x="151" y="102"/>
                    <a:pt x="152" y="102"/>
                  </a:cubicBezTo>
                  <a:cubicBezTo>
                    <a:pt x="152" y="103"/>
                    <a:pt x="154" y="104"/>
                    <a:pt x="155" y="104"/>
                  </a:cubicBezTo>
                  <a:cubicBezTo>
                    <a:pt x="155" y="104"/>
                    <a:pt x="157" y="102"/>
                    <a:pt x="158" y="100"/>
                  </a:cubicBezTo>
                  <a:cubicBezTo>
                    <a:pt x="159" y="97"/>
                    <a:pt x="161" y="95"/>
                    <a:pt x="163" y="94"/>
                  </a:cubicBezTo>
                  <a:cubicBezTo>
                    <a:pt x="166" y="93"/>
                    <a:pt x="168" y="92"/>
                    <a:pt x="170" y="91"/>
                  </a:cubicBezTo>
                  <a:cubicBezTo>
                    <a:pt x="172" y="91"/>
                    <a:pt x="174" y="90"/>
                    <a:pt x="176" y="89"/>
                  </a:cubicBezTo>
                  <a:cubicBezTo>
                    <a:pt x="176" y="89"/>
                    <a:pt x="179" y="88"/>
                    <a:pt x="181" y="88"/>
                  </a:cubicBezTo>
                  <a:cubicBezTo>
                    <a:pt x="183" y="88"/>
                    <a:pt x="184" y="87"/>
                    <a:pt x="183" y="86"/>
                  </a:cubicBezTo>
                  <a:cubicBezTo>
                    <a:pt x="183" y="84"/>
                    <a:pt x="183" y="82"/>
                    <a:pt x="184" y="81"/>
                  </a:cubicBezTo>
                  <a:cubicBezTo>
                    <a:pt x="185" y="79"/>
                    <a:pt x="188" y="78"/>
                    <a:pt x="189" y="78"/>
                  </a:cubicBezTo>
                  <a:cubicBezTo>
                    <a:pt x="191" y="79"/>
                    <a:pt x="193" y="79"/>
                    <a:pt x="194" y="79"/>
                  </a:cubicBezTo>
                  <a:cubicBezTo>
                    <a:pt x="196" y="79"/>
                    <a:pt x="199" y="78"/>
                    <a:pt x="199" y="78"/>
                  </a:cubicBezTo>
                  <a:cubicBezTo>
                    <a:pt x="200" y="78"/>
                    <a:pt x="202" y="78"/>
                    <a:pt x="203" y="76"/>
                  </a:cubicBezTo>
                  <a:cubicBezTo>
                    <a:pt x="204" y="75"/>
                    <a:pt x="205" y="72"/>
                    <a:pt x="206" y="71"/>
                  </a:cubicBezTo>
                  <a:cubicBezTo>
                    <a:pt x="206" y="70"/>
                    <a:pt x="207" y="69"/>
                    <a:pt x="209" y="69"/>
                  </a:cubicBezTo>
                  <a:cubicBezTo>
                    <a:pt x="211" y="69"/>
                    <a:pt x="214" y="69"/>
                    <a:pt x="215" y="69"/>
                  </a:cubicBezTo>
                  <a:cubicBezTo>
                    <a:pt x="216" y="69"/>
                    <a:pt x="218" y="68"/>
                    <a:pt x="219" y="66"/>
                  </a:cubicBezTo>
                  <a:cubicBezTo>
                    <a:pt x="220" y="64"/>
                    <a:pt x="222" y="63"/>
                    <a:pt x="222" y="62"/>
                  </a:cubicBezTo>
                  <a:cubicBezTo>
                    <a:pt x="222" y="62"/>
                    <a:pt x="224" y="59"/>
                    <a:pt x="225" y="58"/>
                  </a:cubicBezTo>
                  <a:cubicBezTo>
                    <a:pt x="226" y="56"/>
                    <a:pt x="228" y="52"/>
                    <a:pt x="230" y="50"/>
                  </a:cubicBezTo>
                  <a:cubicBezTo>
                    <a:pt x="231" y="48"/>
                    <a:pt x="233" y="46"/>
                    <a:pt x="233" y="44"/>
                  </a:cubicBezTo>
                  <a:cubicBezTo>
                    <a:pt x="233" y="42"/>
                    <a:pt x="232" y="40"/>
                    <a:pt x="232" y="39"/>
                  </a:cubicBezTo>
                  <a:cubicBezTo>
                    <a:pt x="231" y="37"/>
                    <a:pt x="232" y="35"/>
                    <a:pt x="235" y="34"/>
                  </a:cubicBezTo>
                  <a:cubicBezTo>
                    <a:pt x="236" y="34"/>
                    <a:pt x="237" y="32"/>
                    <a:pt x="236" y="29"/>
                  </a:cubicBezTo>
                  <a:cubicBezTo>
                    <a:pt x="235" y="28"/>
                    <a:pt x="235" y="24"/>
                    <a:pt x="235" y="21"/>
                  </a:cubicBezTo>
                  <a:cubicBezTo>
                    <a:pt x="236" y="18"/>
                    <a:pt x="235" y="16"/>
                    <a:pt x="234" y="14"/>
                  </a:cubicBezTo>
                  <a:cubicBezTo>
                    <a:pt x="232" y="13"/>
                    <a:pt x="230" y="12"/>
                    <a:pt x="230" y="9"/>
                  </a:cubicBezTo>
                  <a:cubicBezTo>
                    <a:pt x="230" y="8"/>
                    <a:pt x="230" y="6"/>
                    <a:pt x="231" y="5"/>
                  </a:cubicBezTo>
                  <a:cubicBezTo>
                    <a:pt x="231" y="5"/>
                    <a:pt x="229" y="4"/>
                    <a:pt x="227" y="4"/>
                  </a:cubicBezTo>
                  <a:cubicBezTo>
                    <a:pt x="225" y="3"/>
                    <a:pt x="223" y="3"/>
                    <a:pt x="221" y="3"/>
                  </a:cubicBezTo>
                  <a:cubicBezTo>
                    <a:pt x="220" y="2"/>
                    <a:pt x="219" y="1"/>
                    <a:pt x="217" y="0"/>
                  </a:cubicBezTo>
                  <a:cubicBezTo>
                    <a:pt x="216" y="4"/>
                    <a:pt x="216" y="4"/>
                    <a:pt x="216" y="4"/>
                  </a:cubicBezTo>
                  <a:cubicBezTo>
                    <a:pt x="216" y="4"/>
                    <a:pt x="214" y="5"/>
                    <a:pt x="213" y="5"/>
                  </a:cubicBezTo>
                  <a:cubicBezTo>
                    <a:pt x="211" y="6"/>
                    <a:pt x="209" y="8"/>
                    <a:pt x="208" y="9"/>
                  </a:cubicBezTo>
                  <a:cubicBezTo>
                    <a:pt x="207" y="10"/>
                    <a:pt x="205" y="12"/>
                    <a:pt x="203" y="14"/>
                  </a:cubicBezTo>
                  <a:cubicBezTo>
                    <a:pt x="201" y="16"/>
                    <a:pt x="199" y="18"/>
                    <a:pt x="198" y="19"/>
                  </a:cubicBezTo>
                  <a:cubicBezTo>
                    <a:pt x="197" y="20"/>
                    <a:pt x="196" y="22"/>
                    <a:pt x="196" y="24"/>
                  </a:cubicBezTo>
                  <a:cubicBezTo>
                    <a:pt x="196" y="25"/>
                    <a:pt x="195" y="30"/>
                    <a:pt x="193" y="35"/>
                  </a:cubicBezTo>
                  <a:cubicBezTo>
                    <a:pt x="193" y="35"/>
                    <a:pt x="193" y="35"/>
                    <a:pt x="195" y="35"/>
                  </a:cubicBezTo>
                  <a:cubicBezTo>
                    <a:pt x="195" y="35"/>
                    <a:pt x="195" y="35"/>
                    <a:pt x="195" y="35"/>
                  </a:cubicBezTo>
                  <a:cubicBezTo>
                    <a:pt x="194" y="39"/>
                    <a:pt x="191" y="42"/>
                    <a:pt x="190" y="42"/>
                  </a:cubicBezTo>
                  <a:cubicBezTo>
                    <a:pt x="188" y="42"/>
                    <a:pt x="187" y="42"/>
                    <a:pt x="188" y="43"/>
                  </a:cubicBezTo>
                  <a:cubicBezTo>
                    <a:pt x="188" y="44"/>
                    <a:pt x="186" y="44"/>
                    <a:pt x="184" y="44"/>
                  </a:cubicBezTo>
                  <a:cubicBezTo>
                    <a:pt x="182" y="44"/>
                    <a:pt x="179" y="44"/>
                    <a:pt x="179" y="44"/>
                  </a:cubicBezTo>
                  <a:cubicBezTo>
                    <a:pt x="177" y="44"/>
                    <a:pt x="174" y="44"/>
                    <a:pt x="172" y="44"/>
                  </a:cubicBezTo>
                  <a:cubicBezTo>
                    <a:pt x="171" y="44"/>
                    <a:pt x="169" y="45"/>
                    <a:pt x="168" y="45"/>
                  </a:cubicBezTo>
                  <a:cubicBezTo>
                    <a:pt x="167" y="46"/>
                    <a:pt x="166" y="48"/>
                    <a:pt x="165" y="50"/>
                  </a:cubicBezTo>
                  <a:cubicBezTo>
                    <a:pt x="165" y="51"/>
                    <a:pt x="164" y="54"/>
                    <a:pt x="164" y="55"/>
                  </a:cubicBezTo>
                  <a:cubicBezTo>
                    <a:pt x="163" y="57"/>
                    <a:pt x="162" y="57"/>
                    <a:pt x="161" y="57"/>
                  </a:cubicBezTo>
                  <a:cubicBezTo>
                    <a:pt x="160" y="56"/>
                    <a:pt x="158" y="55"/>
                    <a:pt x="157" y="55"/>
                  </a:cubicBezTo>
                  <a:cubicBezTo>
                    <a:pt x="156" y="55"/>
                    <a:pt x="155" y="54"/>
                    <a:pt x="155" y="53"/>
                  </a:cubicBezTo>
                  <a:cubicBezTo>
                    <a:pt x="154" y="53"/>
                    <a:pt x="154" y="51"/>
                    <a:pt x="154" y="50"/>
                  </a:cubicBezTo>
                  <a:cubicBezTo>
                    <a:pt x="154" y="48"/>
                    <a:pt x="153" y="48"/>
                    <a:pt x="152" y="47"/>
                  </a:cubicBezTo>
                  <a:cubicBezTo>
                    <a:pt x="152" y="47"/>
                    <a:pt x="150" y="46"/>
                    <a:pt x="148" y="46"/>
                  </a:cubicBezTo>
                  <a:cubicBezTo>
                    <a:pt x="147" y="46"/>
                    <a:pt x="145" y="44"/>
                    <a:pt x="145" y="43"/>
                  </a:cubicBezTo>
                  <a:cubicBezTo>
                    <a:pt x="145" y="43"/>
                    <a:pt x="145" y="43"/>
                    <a:pt x="145" y="41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2" y="39"/>
                    <a:pt x="137" y="39"/>
                    <a:pt x="137" y="39"/>
                  </a:cubicBezTo>
                  <a:cubicBezTo>
                    <a:pt x="135" y="39"/>
                    <a:pt x="133" y="39"/>
                    <a:pt x="132" y="38"/>
                  </a:cubicBezTo>
                  <a:cubicBezTo>
                    <a:pt x="131" y="38"/>
                    <a:pt x="129" y="37"/>
                    <a:pt x="126" y="36"/>
                  </a:cubicBezTo>
                  <a:cubicBezTo>
                    <a:pt x="126" y="36"/>
                    <a:pt x="126" y="36"/>
                    <a:pt x="124" y="36"/>
                  </a:cubicBezTo>
                  <a:cubicBezTo>
                    <a:pt x="123" y="36"/>
                    <a:pt x="123" y="36"/>
                    <a:pt x="123" y="36"/>
                  </a:cubicBezTo>
                  <a:cubicBezTo>
                    <a:pt x="121" y="40"/>
                    <a:pt x="120" y="43"/>
                    <a:pt x="119" y="45"/>
                  </a:cubicBezTo>
                  <a:cubicBezTo>
                    <a:pt x="118" y="46"/>
                    <a:pt x="117" y="48"/>
                    <a:pt x="115" y="48"/>
                  </a:cubicBezTo>
                  <a:cubicBezTo>
                    <a:pt x="114" y="48"/>
                    <a:pt x="109" y="50"/>
                    <a:pt x="105" y="51"/>
                  </a:cubicBezTo>
                  <a:cubicBezTo>
                    <a:pt x="105" y="51"/>
                    <a:pt x="105" y="51"/>
                    <a:pt x="103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99" y="53"/>
                    <a:pt x="96" y="56"/>
                    <a:pt x="94" y="57"/>
                  </a:cubicBezTo>
                  <a:cubicBezTo>
                    <a:pt x="91" y="59"/>
                    <a:pt x="89" y="60"/>
                    <a:pt x="87" y="61"/>
                  </a:cubicBezTo>
                  <a:cubicBezTo>
                    <a:pt x="85" y="61"/>
                    <a:pt x="83" y="61"/>
                    <a:pt x="82" y="61"/>
                  </a:cubicBezTo>
                  <a:cubicBezTo>
                    <a:pt x="82" y="60"/>
                    <a:pt x="80" y="59"/>
                    <a:pt x="79" y="59"/>
                  </a:cubicBezTo>
                  <a:cubicBezTo>
                    <a:pt x="79" y="58"/>
                    <a:pt x="78" y="56"/>
                    <a:pt x="78" y="5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6" y="53"/>
                    <a:pt x="73" y="54"/>
                    <a:pt x="73" y="54"/>
                  </a:cubicBezTo>
                  <a:cubicBezTo>
                    <a:pt x="73" y="55"/>
                    <a:pt x="71" y="55"/>
                    <a:pt x="69" y="57"/>
                  </a:cubicBezTo>
                  <a:cubicBezTo>
                    <a:pt x="68" y="58"/>
                    <a:pt x="65" y="60"/>
                    <a:pt x="64" y="61"/>
                  </a:cubicBezTo>
                  <a:cubicBezTo>
                    <a:pt x="63" y="62"/>
                    <a:pt x="61" y="63"/>
                    <a:pt x="60" y="63"/>
                  </a:cubicBezTo>
                  <a:cubicBezTo>
                    <a:pt x="59" y="63"/>
                    <a:pt x="57" y="63"/>
                    <a:pt x="57" y="63"/>
                  </a:cubicBezTo>
                  <a:cubicBezTo>
                    <a:pt x="57" y="63"/>
                    <a:pt x="56" y="63"/>
                    <a:pt x="54" y="62"/>
                  </a:cubicBezTo>
                  <a:cubicBezTo>
                    <a:pt x="53" y="61"/>
                    <a:pt x="52" y="60"/>
                    <a:pt x="51" y="59"/>
                  </a:cubicBezTo>
                  <a:cubicBezTo>
                    <a:pt x="50" y="59"/>
                    <a:pt x="49" y="57"/>
                    <a:pt x="48" y="55"/>
                  </a:cubicBezTo>
                  <a:cubicBezTo>
                    <a:pt x="48" y="54"/>
                    <a:pt x="47" y="54"/>
                    <a:pt x="46" y="54"/>
                  </a:cubicBezTo>
                  <a:cubicBezTo>
                    <a:pt x="45" y="54"/>
                    <a:pt x="43" y="54"/>
                    <a:pt x="41" y="54"/>
                  </a:cubicBezTo>
                  <a:cubicBezTo>
                    <a:pt x="40" y="54"/>
                    <a:pt x="38" y="53"/>
                    <a:pt x="37" y="53"/>
                  </a:cubicBezTo>
                  <a:cubicBezTo>
                    <a:pt x="37" y="52"/>
                    <a:pt x="35" y="51"/>
                    <a:pt x="34" y="51"/>
                  </a:cubicBezTo>
                  <a:cubicBezTo>
                    <a:pt x="33" y="51"/>
                    <a:pt x="32" y="51"/>
                    <a:pt x="31" y="51"/>
                  </a:cubicBezTo>
                  <a:cubicBezTo>
                    <a:pt x="31" y="51"/>
                    <a:pt x="30" y="51"/>
                    <a:pt x="30" y="51"/>
                  </a:cubicBezTo>
                  <a:cubicBezTo>
                    <a:pt x="29" y="51"/>
                    <a:pt x="27" y="52"/>
                    <a:pt x="25" y="52"/>
                  </a:cubicBezTo>
                  <a:cubicBezTo>
                    <a:pt x="23" y="53"/>
                    <a:pt x="20" y="53"/>
                    <a:pt x="18" y="53"/>
                  </a:cubicBezTo>
                  <a:cubicBezTo>
                    <a:pt x="15" y="54"/>
                    <a:pt x="13" y="54"/>
                    <a:pt x="12" y="54"/>
                  </a:cubicBezTo>
                  <a:cubicBezTo>
                    <a:pt x="11" y="54"/>
                    <a:pt x="8" y="54"/>
                    <a:pt x="7" y="54"/>
                  </a:cubicBezTo>
                  <a:cubicBezTo>
                    <a:pt x="7" y="54"/>
                    <a:pt x="6" y="54"/>
                    <a:pt x="5" y="53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2" y="54"/>
                    <a:pt x="0" y="56"/>
                    <a:pt x="0" y="58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82" name="Freeform 49">
              <a:extLst>
                <a:ext uri="{FF2B5EF4-FFF2-40B4-BE49-F238E27FC236}">
                  <a16:creationId xmlns:a16="http://schemas.microsoft.com/office/drawing/2014/main" id="{0EFB2D7A-B605-4D57-9325-2516F44F6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034" y="1074856"/>
              <a:ext cx="681795" cy="495852"/>
            </a:xfrm>
            <a:custGeom>
              <a:avLst/>
              <a:gdLst/>
              <a:ahLst/>
              <a:cxnLst>
                <a:cxn ang="0">
                  <a:pos x="327" y="173"/>
                </a:cxn>
                <a:cxn ang="0">
                  <a:pos x="318" y="179"/>
                </a:cxn>
                <a:cxn ang="0">
                  <a:pos x="317" y="189"/>
                </a:cxn>
                <a:cxn ang="0">
                  <a:pos x="318" y="202"/>
                </a:cxn>
                <a:cxn ang="0">
                  <a:pos x="322" y="208"/>
                </a:cxn>
                <a:cxn ang="0">
                  <a:pos x="325" y="211"/>
                </a:cxn>
                <a:cxn ang="0">
                  <a:pos x="327" y="222"/>
                </a:cxn>
                <a:cxn ang="0">
                  <a:pos x="339" y="229"/>
                </a:cxn>
                <a:cxn ang="0">
                  <a:pos x="345" y="235"/>
                </a:cxn>
                <a:cxn ang="0">
                  <a:pos x="347" y="245"/>
                </a:cxn>
                <a:cxn ang="0">
                  <a:pos x="351" y="252"/>
                </a:cxn>
                <a:cxn ang="0">
                  <a:pos x="349" y="261"/>
                </a:cxn>
                <a:cxn ang="0">
                  <a:pos x="341" y="266"/>
                </a:cxn>
                <a:cxn ang="0">
                  <a:pos x="333" y="271"/>
                </a:cxn>
                <a:cxn ang="0">
                  <a:pos x="321" y="273"/>
                </a:cxn>
                <a:cxn ang="0">
                  <a:pos x="315" y="264"/>
                </a:cxn>
                <a:cxn ang="0">
                  <a:pos x="306" y="263"/>
                </a:cxn>
                <a:cxn ang="0">
                  <a:pos x="300" y="264"/>
                </a:cxn>
                <a:cxn ang="0">
                  <a:pos x="291" y="264"/>
                </a:cxn>
                <a:cxn ang="0">
                  <a:pos x="297" y="255"/>
                </a:cxn>
                <a:cxn ang="0">
                  <a:pos x="291" y="252"/>
                </a:cxn>
                <a:cxn ang="0">
                  <a:pos x="283" y="259"/>
                </a:cxn>
                <a:cxn ang="0">
                  <a:pos x="275" y="256"/>
                </a:cxn>
                <a:cxn ang="0">
                  <a:pos x="273" y="247"/>
                </a:cxn>
                <a:cxn ang="0">
                  <a:pos x="264" y="238"/>
                </a:cxn>
                <a:cxn ang="0">
                  <a:pos x="251" y="243"/>
                </a:cxn>
                <a:cxn ang="0">
                  <a:pos x="237" y="241"/>
                </a:cxn>
                <a:cxn ang="0">
                  <a:pos x="223" y="232"/>
                </a:cxn>
                <a:cxn ang="0">
                  <a:pos x="211" y="226"/>
                </a:cxn>
                <a:cxn ang="0">
                  <a:pos x="197" y="228"/>
                </a:cxn>
                <a:cxn ang="0">
                  <a:pos x="187" y="235"/>
                </a:cxn>
                <a:cxn ang="0">
                  <a:pos x="176" y="240"/>
                </a:cxn>
                <a:cxn ang="0">
                  <a:pos x="170" y="241"/>
                </a:cxn>
                <a:cxn ang="0">
                  <a:pos x="175" y="254"/>
                </a:cxn>
                <a:cxn ang="0">
                  <a:pos x="173" y="265"/>
                </a:cxn>
                <a:cxn ang="0">
                  <a:pos x="165" y="266"/>
                </a:cxn>
                <a:cxn ang="0">
                  <a:pos x="154" y="272"/>
                </a:cxn>
                <a:cxn ang="0">
                  <a:pos x="146" y="272"/>
                </a:cxn>
                <a:cxn ang="0">
                  <a:pos x="138" y="271"/>
                </a:cxn>
                <a:cxn ang="0">
                  <a:pos x="129" y="268"/>
                </a:cxn>
                <a:cxn ang="0">
                  <a:pos x="121" y="268"/>
                </a:cxn>
                <a:cxn ang="0">
                  <a:pos x="112" y="262"/>
                </a:cxn>
                <a:cxn ang="0">
                  <a:pos x="112" y="251"/>
                </a:cxn>
                <a:cxn ang="0">
                  <a:pos x="108" y="247"/>
                </a:cxn>
                <a:cxn ang="0">
                  <a:pos x="96" y="246"/>
                </a:cxn>
                <a:cxn ang="0">
                  <a:pos x="94" y="236"/>
                </a:cxn>
                <a:cxn ang="0">
                  <a:pos x="47" y="208"/>
                </a:cxn>
                <a:cxn ang="0">
                  <a:pos x="43" y="147"/>
                </a:cxn>
                <a:cxn ang="0">
                  <a:pos x="61" y="103"/>
                </a:cxn>
                <a:cxn ang="0">
                  <a:pos x="21" y="72"/>
                </a:cxn>
                <a:cxn ang="0">
                  <a:pos x="17" y="38"/>
                </a:cxn>
                <a:cxn ang="0">
                  <a:pos x="76" y="17"/>
                </a:cxn>
                <a:cxn ang="0">
                  <a:pos x="138" y="18"/>
                </a:cxn>
                <a:cxn ang="0">
                  <a:pos x="173" y="44"/>
                </a:cxn>
                <a:cxn ang="0">
                  <a:pos x="221" y="82"/>
                </a:cxn>
                <a:cxn ang="0">
                  <a:pos x="278" y="76"/>
                </a:cxn>
                <a:cxn ang="0">
                  <a:pos x="338" y="69"/>
                </a:cxn>
                <a:cxn ang="0">
                  <a:pos x="368" y="116"/>
                </a:cxn>
                <a:cxn ang="0">
                  <a:pos x="342" y="153"/>
                </a:cxn>
                <a:cxn ang="0">
                  <a:pos x="328" y="170"/>
                </a:cxn>
              </a:cxnLst>
              <a:rect l="0" t="0" r="r" b="b"/>
              <a:pathLst>
                <a:path w="378" h="274">
                  <a:moveTo>
                    <a:pt x="328" y="170"/>
                  </a:moveTo>
                  <a:cubicBezTo>
                    <a:pt x="328" y="171"/>
                    <a:pt x="327" y="173"/>
                    <a:pt x="327" y="173"/>
                  </a:cubicBezTo>
                  <a:cubicBezTo>
                    <a:pt x="326" y="174"/>
                    <a:pt x="325" y="175"/>
                    <a:pt x="323" y="176"/>
                  </a:cubicBezTo>
                  <a:cubicBezTo>
                    <a:pt x="322" y="177"/>
                    <a:pt x="320" y="178"/>
                    <a:pt x="318" y="179"/>
                  </a:cubicBezTo>
                  <a:cubicBezTo>
                    <a:pt x="318" y="180"/>
                    <a:pt x="317" y="181"/>
                    <a:pt x="317" y="183"/>
                  </a:cubicBezTo>
                  <a:cubicBezTo>
                    <a:pt x="316" y="185"/>
                    <a:pt x="317" y="187"/>
                    <a:pt x="317" y="189"/>
                  </a:cubicBezTo>
                  <a:cubicBezTo>
                    <a:pt x="318" y="191"/>
                    <a:pt x="318" y="194"/>
                    <a:pt x="318" y="196"/>
                  </a:cubicBezTo>
                  <a:cubicBezTo>
                    <a:pt x="318" y="198"/>
                    <a:pt x="318" y="201"/>
                    <a:pt x="318" y="202"/>
                  </a:cubicBezTo>
                  <a:cubicBezTo>
                    <a:pt x="318" y="204"/>
                    <a:pt x="319" y="206"/>
                    <a:pt x="319" y="207"/>
                  </a:cubicBezTo>
                  <a:cubicBezTo>
                    <a:pt x="319" y="208"/>
                    <a:pt x="321" y="208"/>
                    <a:pt x="322" y="208"/>
                  </a:cubicBezTo>
                  <a:cubicBezTo>
                    <a:pt x="324" y="207"/>
                    <a:pt x="326" y="206"/>
                    <a:pt x="326" y="206"/>
                  </a:cubicBezTo>
                  <a:cubicBezTo>
                    <a:pt x="326" y="206"/>
                    <a:pt x="325" y="208"/>
                    <a:pt x="325" y="211"/>
                  </a:cubicBezTo>
                  <a:cubicBezTo>
                    <a:pt x="324" y="213"/>
                    <a:pt x="324" y="216"/>
                    <a:pt x="325" y="217"/>
                  </a:cubicBezTo>
                  <a:cubicBezTo>
                    <a:pt x="325" y="219"/>
                    <a:pt x="326" y="221"/>
                    <a:pt x="327" y="222"/>
                  </a:cubicBezTo>
                  <a:cubicBezTo>
                    <a:pt x="328" y="223"/>
                    <a:pt x="330" y="225"/>
                    <a:pt x="332" y="226"/>
                  </a:cubicBezTo>
                  <a:cubicBezTo>
                    <a:pt x="335" y="227"/>
                    <a:pt x="338" y="228"/>
                    <a:pt x="339" y="229"/>
                  </a:cubicBezTo>
                  <a:cubicBezTo>
                    <a:pt x="340" y="229"/>
                    <a:pt x="342" y="230"/>
                    <a:pt x="344" y="230"/>
                  </a:cubicBezTo>
                  <a:cubicBezTo>
                    <a:pt x="345" y="231"/>
                    <a:pt x="346" y="233"/>
                    <a:pt x="345" y="235"/>
                  </a:cubicBezTo>
                  <a:cubicBezTo>
                    <a:pt x="345" y="235"/>
                    <a:pt x="344" y="238"/>
                    <a:pt x="345" y="240"/>
                  </a:cubicBezTo>
                  <a:cubicBezTo>
                    <a:pt x="345" y="241"/>
                    <a:pt x="347" y="244"/>
                    <a:pt x="347" y="245"/>
                  </a:cubicBezTo>
                  <a:cubicBezTo>
                    <a:pt x="348" y="245"/>
                    <a:pt x="349" y="247"/>
                    <a:pt x="350" y="249"/>
                  </a:cubicBezTo>
                  <a:cubicBezTo>
                    <a:pt x="350" y="250"/>
                    <a:pt x="351" y="252"/>
                    <a:pt x="351" y="252"/>
                  </a:cubicBezTo>
                  <a:cubicBezTo>
                    <a:pt x="352" y="253"/>
                    <a:pt x="352" y="255"/>
                    <a:pt x="352" y="256"/>
                  </a:cubicBezTo>
                  <a:cubicBezTo>
                    <a:pt x="351" y="257"/>
                    <a:pt x="350" y="260"/>
                    <a:pt x="349" y="261"/>
                  </a:cubicBezTo>
                  <a:cubicBezTo>
                    <a:pt x="348" y="262"/>
                    <a:pt x="346" y="264"/>
                    <a:pt x="345" y="264"/>
                  </a:cubicBezTo>
                  <a:cubicBezTo>
                    <a:pt x="344" y="265"/>
                    <a:pt x="342" y="266"/>
                    <a:pt x="341" y="266"/>
                  </a:cubicBezTo>
                  <a:cubicBezTo>
                    <a:pt x="340" y="266"/>
                    <a:pt x="337" y="267"/>
                    <a:pt x="335" y="268"/>
                  </a:cubicBezTo>
                  <a:cubicBezTo>
                    <a:pt x="335" y="269"/>
                    <a:pt x="333" y="270"/>
                    <a:pt x="333" y="271"/>
                  </a:cubicBezTo>
                  <a:cubicBezTo>
                    <a:pt x="332" y="272"/>
                    <a:pt x="330" y="274"/>
                    <a:pt x="328" y="274"/>
                  </a:cubicBezTo>
                  <a:cubicBezTo>
                    <a:pt x="325" y="274"/>
                    <a:pt x="322" y="274"/>
                    <a:pt x="321" y="273"/>
                  </a:cubicBezTo>
                  <a:cubicBezTo>
                    <a:pt x="320" y="272"/>
                    <a:pt x="319" y="271"/>
                    <a:pt x="318" y="270"/>
                  </a:cubicBezTo>
                  <a:cubicBezTo>
                    <a:pt x="316" y="268"/>
                    <a:pt x="315" y="266"/>
                    <a:pt x="315" y="264"/>
                  </a:cubicBezTo>
                  <a:cubicBezTo>
                    <a:pt x="315" y="262"/>
                    <a:pt x="314" y="261"/>
                    <a:pt x="312" y="262"/>
                  </a:cubicBezTo>
                  <a:cubicBezTo>
                    <a:pt x="309" y="262"/>
                    <a:pt x="307" y="262"/>
                    <a:pt x="306" y="263"/>
                  </a:cubicBezTo>
                  <a:cubicBezTo>
                    <a:pt x="304" y="263"/>
                    <a:pt x="302" y="263"/>
                    <a:pt x="301" y="263"/>
                  </a:cubicBezTo>
                  <a:cubicBezTo>
                    <a:pt x="301" y="263"/>
                    <a:pt x="300" y="264"/>
                    <a:pt x="300" y="264"/>
                  </a:cubicBezTo>
                  <a:cubicBezTo>
                    <a:pt x="300" y="264"/>
                    <a:pt x="298" y="264"/>
                    <a:pt x="295" y="264"/>
                  </a:cubicBezTo>
                  <a:cubicBezTo>
                    <a:pt x="293" y="265"/>
                    <a:pt x="291" y="265"/>
                    <a:pt x="291" y="264"/>
                  </a:cubicBezTo>
                  <a:cubicBezTo>
                    <a:pt x="292" y="262"/>
                    <a:pt x="293" y="260"/>
                    <a:pt x="294" y="259"/>
                  </a:cubicBezTo>
                  <a:cubicBezTo>
                    <a:pt x="296" y="259"/>
                    <a:pt x="297" y="256"/>
                    <a:pt x="297" y="255"/>
                  </a:cubicBezTo>
                  <a:cubicBezTo>
                    <a:pt x="297" y="253"/>
                    <a:pt x="296" y="252"/>
                    <a:pt x="296" y="251"/>
                  </a:cubicBezTo>
                  <a:cubicBezTo>
                    <a:pt x="295" y="251"/>
                    <a:pt x="293" y="251"/>
                    <a:pt x="291" y="252"/>
                  </a:cubicBezTo>
                  <a:cubicBezTo>
                    <a:pt x="290" y="253"/>
                    <a:pt x="288" y="255"/>
                    <a:pt x="287" y="255"/>
                  </a:cubicBezTo>
                  <a:cubicBezTo>
                    <a:pt x="285" y="256"/>
                    <a:pt x="283" y="258"/>
                    <a:pt x="283" y="259"/>
                  </a:cubicBezTo>
                  <a:cubicBezTo>
                    <a:pt x="281" y="260"/>
                    <a:pt x="279" y="260"/>
                    <a:pt x="278" y="259"/>
                  </a:cubicBezTo>
                  <a:cubicBezTo>
                    <a:pt x="278" y="258"/>
                    <a:pt x="276" y="257"/>
                    <a:pt x="275" y="256"/>
                  </a:cubicBezTo>
                  <a:cubicBezTo>
                    <a:pt x="275" y="255"/>
                    <a:pt x="274" y="253"/>
                    <a:pt x="274" y="252"/>
                  </a:cubicBezTo>
                  <a:cubicBezTo>
                    <a:pt x="274" y="251"/>
                    <a:pt x="274" y="249"/>
                    <a:pt x="273" y="247"/>
                  </a:cubicBezTo>
                  <a:cubicBezTo>
                    <a:pt x="272" y="245"/>
                    <a:pt x="269" y="242"/>
                    <a:pt x="268" y="242"/>
                  </a:cubicBezTo>
                  <a:cubicBezTo>
                    <a:pt x="266" y="240"/>
                    <a:pt x="265" y="238"/>
                    <a:pt x="264" y="238"/>
                  </a:cubicBezTo>
                  <a:cubicBezTo>
                    <a:pt x="264" y="237"/>
                    <a:pt x="261" y="237"/>
                    <a:pt x="258" y="239"/>
                  </a:cubicBezTo>
                  <a:cubicBezTo>
                    <a:pt x="256" y="240"/>
                    <a:pt x="253" y="242"/>
                    <a:pt x="251" y="243"/>
                  </a:cubicBezTo>
                  <a:cubicBezTo>
                    <a:pt x="249" y="243"/>
                    <a:pt x="246" y="244"/>
                    <a:pt x="243" y="243"/>
                  </a:cubicBezTo>
                  <a:cubicBezTo>
                    <a:pt x="241" y="243"/>
                    <a:pt x="238" y="242"/>
                    <a:pt x="237" y="241"/>
                  </a:cubicBezTo>
                  <a:cubicBezTo>
                    <a:pt x="235" y="240"/>
                    <a:pt x="231" y="238"/>
                    <a:pt x="230" y="237"/>
                  </a:cubicBezTo>
                  <a:cubicBezTo>
                    <a:pt x="228" y="236"/>
                    <a:pt x="225" y="233"/>
                    <a:pt x="223" y="232"/>
                  </a:cubicBezTo>
                  <a:cubicBezTo>
                    <a:pt x="221" y="231"/>
                    <a:pt x="220" y="229"/>
                    <a:pt x="218" y="228"/>
                  </a:cubicBezTo>
                  <a:cubicBezTo>
                    <a:pt x="216" y="227"/>
                    <a:pt x="213" y="226"/>
                    <a:pt x="211" y="226"/>
                  </a:cubicBezTo>
                  <a:cubicBezTo>
                    <a:pt x="208" y="225"/>
                    <a:pt x="205" y="225"/>
                    <a:pt x="204" y="225"/>
                  </a:cubicBezTo>
                  <a:cubicBezTo>
                    <a:pt x="202" y="225"/>
                    <a:pt x="199" y="226"/>
                    <a:pt x="197" y="228"/>
                  </a:cubicBezTo>
                  <a:cubicBezTo>
                    <a:pt x="196" y="231"/>
                    <a:pt x="193" y="232"/>
                    <a:pt x="191" y="232"/>
                  </a:cubicBezTo>
                  <a:cubicBezTo>
                    <a:pt x="189" y="233"/>
                    <a:pt x="188" y="234"/>
                    <a:pt x="187" y="235"/>
                  </a:cubicBezTo>
                  <a:cubicBezTo>
                    <a:pt x="185" y="236"/>
                    <a:pt x="183" y="238"/>
                    <a:pt x="181" y="239"/>
                  </a:cubicBezTo>
                  <a:cubicBezTo>
                    <a:pt x="180" y="240"/>
                    <a:pt x="177" y="241"/>
                    <a:pt x="176" y="240"/>
                  </a:cubicBezTo>
                  <a:cubicBezTo>
                    <a:pt x="175" y="240"/>
                    <a:pt x="173" y="240"/>
                    <a:pt x="171" y="240"/>
                  </a:cubicBezTo>
                  <a:cubicBezTo>
                    <a:pt x="170" y="239"/>
                    <a:pt x="169" y="240"/>
                    <a:pt x="170" y="241"/>
                  </a:cubicBezTo>
                  <a:cubicBezTo>
                    <a:pt x="171" y="243"/>
                    <a:pt x="172" y="246"/>
                    <a:pt x="173" y="247"/>
                  </a:cubicBezTo>
                  <a:cubicBezTo>
                    <a:pt x="174" y="249"/>
                    <a:pt x="174" y="252"/>
                    <a:pt x="175" y="254"/>
                  </a:cubicBezTo>
                  <a:cubicBezTo>
                    <a:pt x="175" y="256"/>
                    <a:pt x="174" y="259"/>
                    <a:pt x="174" y="261"/>
                  </a:cubicBezTo>
                  <a:cubicBezTo>
                    <a:pt x="174" y="263"/>
                    <a:pt x="173" y="265"/>
                    <a:pt x="173" y="265"/>
                  </a:cubicBezTo>
                  <a:cubicBezTo>
                    <a:pt x="173" y="265"/>
                    <a:pt x="172" y="265"/>
                    <a:pt x="170" y="265"/>
                  </a:cubicBezTo>
                  <a:cubicBezTo>
                    <a:pt x="168" y="265"/>
                    <a:pt x="165" y="265"/>
                    <a:pt x="165" y="266"/>
                  </a:cubicBezTo>
                  <a:cubicBezTo>
                    <a:pt x="164" y="267"/>
                    <a:pt x="162" y="269"/>
                    <a:pt x="160" y="270"/>
                  </a:cubicBezTo>
                  <a:cubicBezTo>
                    <a:pt x="159" y="270"/>
                    <a:pt x="157" y="271"/>
                    <a:pt x="154" y="272"/>
                  </a:cubicBezTo>
                  <a:cubicBezTo>
                    <a:pt x="154" y="272"/>
                    <a:pt x="154" y="272"/>
                    <a:pt x="154" y="272"/>
                  </a:cubicBezTo>
                  <a:cubicBezTo>
                    <a:pt x="152" y="272"/>
                    <a:pt x="148" y="272"/>
                    <a:pt x="146" y="272"/>
                  </a:cubicBezTo>
                  <a:cubicBezTo>
                    <a:pt x="143" y="272"/>
                    <a:pt x="141" y="273"/>
                    <a:pt x="141" y="273"/>
                  </a:cubicBezTo>
                  <a:cubicBezTo>
                    <a:pt x="141" y="273"/>
                    <a:pt x="140" y="272"/>
                    <a:pt x="138" y="271"/>
                  </a:cubicBezTo>
                  <a:cubicBezTo>
                    <a:pt x="136" y="271"/>
                    <a:pt x="133" y="269"/>
                    <a:pt x="132" y="269"/>
                  </a:cubicBezTo>
                  <a:cubicBezTo>
                    <a:pt x="131" y="268"/>
                    <a:pt x="130" y="268"/>
                    <a:pt x="129" y="268"/>
                  </a:cubicBezTo>
                  <a:cubicBezTo>
                    <a:pt x="127" y="268"/>
                    <a:pt x="125" y="268"/>
                    <a:pt x="124" y="268"/>
                  </a:cubicBezTo>
                  <a:cubicBezTo>
                    <a:pt x="123" y="269"/>
                    <a:pt x="122" y="269"/>
                    <a:pt x="121" y="268"/>
                  </a:cubicBezTo>
                  <a:cubicBezTo>
                    <a:pt x="119" y="268"/>
                    <a:pt x="117" y="267"/>
                    <a:pt x="115" y="266"/>
                  </a:cubicBezTo>
                  <a:cubicBezTo>
                    <a:pt x="114" y="266"/>
                    <a:pt x="113" y="264"/>
                    <a:pt x="112" y="262"/>
                  </a:cubicBezTo>
                  <a:cubicBezTo>
                    <a:pt x="112" y="261"/>
                    <a:pt x="112" y="259"/>
                    <a:pt x="112" y="257"/>
                  </a:cubicBezTo>
                  <a:cubicBezTo>
                    <a:pt x="112" y="256"/>
                    <a:pt x="112" y="252"/>
                    <a:pt x="112" y="251"/>
                  </a:cubicBezTo>
                  <a:cubicBezTo>
                    <a:pt x="112" y="248"/>
                    <a:pt x="112" y="246"/>
                    <a:pt x="112" y="246"/>
                  </a:cubicBezTo>
                  <a:cubicBezTo>
                    <a:pt x="112" y="246"/>
                    <a:pt x="110" y="247"/>
                    <a:pt x="108" y="247"/>
                  </a:cubicBezTo>
                  <a:cubicBezTo>
                    <a:pt x="106" y="248"/>
                    <a:pt x="103" y="248"/>
                    <a:pt x="100" y="249"/>
                  </a:cubicBezTo>
                  <a:cubicBezTo>
                    <a:pt x="97" y="249"/>
                    <a:pt x="95" y="248"/>
                    <a:pt x="96" y="246"/>
                  </a:cubicBezTo>
                  <a:cubicBezTo>
                    <a:pt x="96" y="244"/>
                    <a:pt x="96" y="242"/>
                    <a:pt x="96" y="240"/>
                  </a:cubicBezTo>
                  <a:cubicBezTo>
                    <a:pt x="96" y="238"/>
                    <a:pt x="94" y="237"/>
                    <a:pt x="94" y="236"/>
                  </a:cubicBezTo>
                  <a:cubicBezTo>
                    <a:pt x="94" y="236"/>
                    <a:pt x="75" y="235"/>
                    <a:pt x="66" y="233"/>
                  </a:cubicBezTo>
                  <a:cubicBezTo>
                    <a:pt x="57" y="230"/>
                    <a:pt x="47" y="222"/>
                    <a:pt x="47" y="208"/>
                  </a:cubicBezTo>
                  <a:cubicBezTo>
                    <a:pt x="47" y="194"/>
                    <a:pt x="43" y="186"/>
                    <a:pt x="43" y="174"/>
                  </a:cubicBezTo>
                  <a:cubicBezTo>
                    <a:pt x="43" y="162"/>
                    <a:pt x="22" y="157"/>
                    <a:pt x="43" y="147"/>
                  </a:cubicBezTo>
                  <a:cubicBezTo>
                    <a:pt x="64" y="138"/>
                    <a:pt x="74" y="139"/>
                    <a:pt x="78" y="123"/>
                  </a:cubicBezTo>
                  <a:cubicBezTo>
                    <a:pt x="81" y="106"/>
                    <a:pt x="69" y="110"/>
                    <a:pt x="61" y="103"/>
                  </a:cubicBezTo>
                  <a:cubicBezTo>
                    <a:pt x="53" y="95"/>
                    <a:pt x="70" y="91"/>
                    <a:pt x="51" y="88"/>
                  </a:cubicBezTo>
                  <a:cubicBezTo>
                    <a:pt x="32" y="84"/>
                    <a:pt x="24" y="75"/>
                    <a:pt x="21" y="72"/>
                  </a:cubicBezTo>
                  <a:cubicBezTo>
                    <a:pt x="18" y="69"/>
                    <a:pt x="2" y="62"/>
                    <a:pt x="2" y="58"/>
                  </a:cubicBezTo>
                  <a:cubicBezTo>
                    <a:pt x="2" y="53"/>
                    <a:pt x="0" y="43"/>
                    <a:pt x="17" y="38"/>
                  </a:cubicBezTo>
                  <a:cubicBezTo>
                    <a:pt x="34" y="33"/>
                    <a:pt x="38" y="33"/>
                    <a:pt x="55" y="28"/>
                  </a:cubicBezTo>
                  <a:cubicBezTo>
                    <a:pt x="72" y="24"/>
                    <a:pt x="53" y="21"/>
                    <a:pt x="76" y="17"/>
                  </a:cubicBezTo>
                  <a:cubicBezTo>
                    <a:pt x="98" y="12"/>
                    <a:pt x="107" y="0"/>
                    <a:pt x="113" y="6"/>
                  </a:cubicBezTo>
                  <a:cubicBezTo>
                    <a:pt x="119" y="12"/>
                    <a:pt x="145" y="4"/>
                    <a:pt x="138" y="18"/>
                  </a:cubicBezTo>
                  <a:cubicBezTo>
                    <a:pt x="132" y="33"/>
                    <a:pt x="139" y="29"/>
                    <a:pt x="148" y="32"/>
                  </a:cubicBezTo>
                  <a:cubicBezTo>
                    <a:pt x="158" y="36"/>
                    <a:pt x="157" y="28"/>
                    <a:pt x="173" y="44"/>
                  </a:cubicBezTo>
                  <a:cubicBezTo>
                    <a:pt x="189" y="60"/>
                    <a:pt x="177" y="62"/>
                    <a:pt x="194" y="70"/>
                  </a:cubicBezTo>
                  <a:cubicBezTo>
                    <a:pt x="210" y="79"/>
                    <a:pt x="210" y="71"/>
                    <a:pt x="221" y="82"/>
                  </a:cubicBezTo>
                  <a:cubicBezTo>
                    <a:pt x="232" y="93"/>
                    <a:pt x="223" y="89"/>
                    <a:pt x="241" y="88"/>
                  </a:cubicBezTo>
                  <a:cubicBezTo>
                    <a:pt x="259" y="88"/>
                    <a:pt x="263" y="82"/>
                    <a:pt x="278" y="76"/>
                  </a:cubicBezTo>
                  <a:cubicBezTo>
                    <a:pt x="292" y="70"/>
                    <a:pt x="304" y="66"/>
                    <a:pt x="312" y="66"/>
                  </a:cubicBezTo>
                  <a:cubicBezTo>
                    <a:pt x="320" y="66"/>
                    <a:pt x="327" y="58"/>
                    <a:pt x="338" y="69"/>
                  </a:cubicBezTo>
                  <a:cubicBezTo>
                    <a:pt x="349" y="80"/>
                    <a:pt x="368" y="73"/>
                    <a:pt x="368" y="83"/>
                  </a:cubicBezTo>
                  <a:cubicBezTo>
                    <a:pt x="368" y="93"/>
                    <a:pt x="378" y="107"/>
                    <a:pt x="368" y="116"/>
                  </a:cubicBezTo>
                  <a:cubicBezTo>
                    <a:pt x="359" y="126"/>
                    <a:pt x="347" y="131"/>
                    <a:pt x="347" y="137"/>
                  </a:cubicBezTo>
                  <a:cubicBezTo>
                    <a:pt x="347" y="143"/>
                    <a:pt x="352" y="143"/>
                    <a:pt x="342" y="153"/>
                  </a:cubicBezTo>
                  <a:cubicBezTo>
                    <a:pt x="333" y="162"/>
                    <a:pt x="296" y="161"/>
                    <a:pt x="310" y="164"/>
                  </a:cubicBezTo>
                  <a:cubicBezTo>
                    <a:pt x="325" y="167"/>
                    <a:pt x="329" y="167"/>
                    <a:pt x="328" y="170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83" name="Freeform 50">
              <a:extLst>
                <a:ext uri="{FF2B5EF4-FFF2-40B4-BE49-F238E27FC236}">
                  <a16:creationId xmlns:a16="http://schemas.microsoft.com/office/drawing/2014/main" id="{6B7C70B6-5A64-4453-A5BD-3CD41F77B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4630" y="1483474"/>
              <a:ext cx="290012" cy="279299"/>
            </a:xfrm>
            <a:custGeom>
              <a:avLst/>
              <a:gdLst/>
              <a:ahLst/>
              <a:cxnLst>
                <a:cxn ang="0">
                  <a:pos x="137" y="35"/>
                </a:cxn>
                <a:cxn ang="0">
                  <a:pos x="138" y="26"/>
                </a:cxn>
                <a:cxn ang="0">
                  <a:pos x="129" y="31"/>
                </a:cxn>
                <a:cxn ang="0">
                  <a:pos x="121" y="34"/>
                </a:cxn>
                <a:cxn ang="0">
                  <a:pos x="117" y="28"/>
                </a:cxn>
                <a:cxn ang="0">
                  <a:pos x="111" y="17"/>
                </a:cxn>
                <a:cxn ang="0">
                  <a:pos x="101" y="14"/>
                </a:cxn>
                <a:cxn ang="0">
                  <a:pos x="86" y="18"/>
                </a:cxn>
                <a:cxn ang="0">
                  <a:pos x="72" y="13"/>
                </a:cxn>
                <a:cxn ang="0">
                  <a:pos x="60" y="3"/>
                </a:cxn>
                <a:cxn ang="0">
                  <a:pos x="46" y="0"/>
                </a:cxn>
                <a:cxn ang="0">
                  <a:pos x="34" y="8"/>
                </a:cxn>
                <a:cxn ang="0">
                  <a:pos x="24" y="15"/>
                </a:cxn>
                <a:cxn ang="0">
                  <a:pos x="14" y="15"/>
                </a:cxn>
                <a:cxn ang="0">
                  <a:pos x="16" y="22"/>
                </a:cxn>
                <a:cxn ang="0">
                  <a:pos x="17" y="36"/>
                </a:cxn>
                <a:cxn ang="0">
                  <a:pos x="13" y="45"/>
                </a:cxn>
                <a:cxn ang="0">
                  <a:pos x="4" y="53"/>
                </a:cxn>
                <a:cxn ang="0">
                  <a:pos x="4" y="63"/>
                </a:cxn>
                <a:cxn ang="0">
                  <a:pos x="17" y="74"/>
                </a:cxn>
                <a:cxn ang="0">
                  <a:pos x="21" y="88"/>
                </a:cxn>
                <a:cxn ang="0">
                  <a:pos x="27" y="100"/>
                </a:cxn>
                <a:cxn ang="0">
                  <a:pos x="38" y="104"/>
                </a:cxn>
                <a:cxn ang="0">
                  <a:pos x="45" y="107"/>
                </a:cxn>
                <a:cxn ang="0">
                  <a:pos x="49" y="118"/>
                </a:cxn>
                <a:cxn ang="0">
                  <a:pos x="56" y="125"/>
                </a:cxn>
                <a:cxn ang="0">
                  <a:pos x="67" y="131"/>
                </a:cxn>
                <a:cxn ang="0">
                  <a:pos x="74" y="142"/>
                </a:cxn>
                <a:cxn ang="0">
                  <a:pos x="80" y="151"/>
                </a:cxn>
                <a:cxn ang="0">
                  <a:pos x="90" y="155"/>
                </a:cxn>
                <a:cxn ang="0">
                  <a:pos x="99" y="151"/>
                </a:cxn>
                <a:cxn ang="0">
                  <a:pos x="106" y="141"/>
                </a:cxn>
                <a:cxn ang="0">
                  <a:pos x="105" y="131"/>
                </a:cxn>
                <a:cxn ang="0">
                  <a:pos x="107" y="125"/>
                </a:cxn>
                <a:cxn ang="0">
                  <a:pos x="113" y="116"/>
                </a:cxn>
                <a:cxn ang="0">
                  <a:pos x="127" y="110"/>
                </a:cxn>
                <a:cxn ang="0">
                  <a:pos x="139" y="108"/>
                </a:cxn>
                <a:cxn ang="0">
                  <a:pos x="151" y="111"/>
                </a:cxn>
                <a:cxn ang="0">
                  <a:pos x="160" y="110"/>
                </a:cxn>
                <a:cxn ang="0">
                  <a:pos x="156" y="104"/>
                </a:cxn>
                <a:cxn ang="0">
                  <a:pos x="154" y="97"/>
                </a:cxn>
                <a:cxn ang="0">
                  <a:pos x="158" y="89"/>
                </a:cxn>
                <a:cxn ang="0">
                  <a:pos x="155" y="80"/>
                </a:cxn>
                <a:cxn ang="0">
                  <a:pos x="154" y="69"/>
                </a:cxn>
                <a:cxn ang="0">
                  <a:pos x="146" y="58"/>
                </a:cxn>
                <a:cxn ang="0">
                  <a:pos x="141" y="46"/>
                </a:cxn>
                <a:cxn ang="0">
                  <a:pos x="142" y="39"/>
                </a:cxn>
                <a:cxn ang="0">
                  <a:pos x="133" y="39"/>
                </a:cxn>
              </a:cxnLst>
              <a:rect l="0" t="0" r="r" b="b"/>
              <a:pathLst>
                <a:path w="160" h="155">
                  <a:moveTo>
                    <a:pt x="133" y="39"/>
                  </a:moveTo>
                  <a:cubicBezTo>
                    <a:pt x="134" y="37"/>
                    <a:pt x="136" y="36"/>
                    <a:pt x="137" y="35"/>
                  </a:cubicBezTo>
                  <a:cubicBezTo>
                    <a:pt x="138" y="34"/>
                    <a:pt x="139" y="31"/>
                    <a:pt x="139" y="30"/>
                  </a:cubicBezTo>
                  <a:cubicBezTo>
                    <a:pt x="139" y="29"/>
                    <a:pt x="138" y="27"/>
                    <a:pt x="138" y="26"/>
                  </a:cubicBezTo>
                  <a:cubicBezTo>
                    <a:pt x="137" y="26"/>
                    <a:pt x="136" y="26"/>
                    <a:pt x="134" y="27"/>
                  </a:cubicBezTo>
                  <a:cubicBezTo>
                    <a:pt x="132" y="28"/>
                    <a:pt x="130" y="30"/>
                    <a:pt x="129" y="31"/>
                  </a:cubicBezTo>
                  <a:cubicBezTo>
                    <a:pt x="128" y="32"/>
                    <a:pt x="126" y="33"/>
                    <a:pt x="125" y="34"/>
                  </a:cubicBezTo>
                  <a:cubicBezTo>
                    <a:pt x="123" y="35"/>
                    <a:pt x="122" y="35"/>
                    <a:pt x="121" y="34"/>
                  </a:cubicBezTo>
                  <a:cubicBezTo>
                    <a:pt x="121" y="33"/>
                    <a:pt x="119" y="32"/>
                    <a:pt x="118" y="31"/>
                  </a:cubicBezTo>
                  <a:cubicBezTo>
                    <a:pt x="118" y="30"/>
                    <a:pt x="117" y="28"/>
                    <a:pt x="117" y="28"/>
                  </a:cubicBezTo>
                  <a:cubicBezTo>
                    <a:pt x="117" y="26"/>
                    <a:pt x="116" y="24"/>
                    <a:pt x="115" y="22"/>
                  </a:cubicBezTo>
                  <a:cubicBezTo>
                    <a:pt x="114" y="20"/>
                    <a:pt x="112" y="18"/>
                    <a:pt x="111" y="17"/>
                  </a:cubicBezTo>
                  <a:cubicBezTo>
                    <a:pt x="109" y="15"/>
                    <a:pt x="108" y="13"/>
                    <a:pt x="107" y="13"/>
                  </a:cubicBezTo>
                  <a:cubicBezTo>
                    <a:pt x="106" y="13"/>
                    <a:pt x="103" y="13"/>
                    <a:pt x="101" y="14"/>
                  </a:cubicBezTo>
                  <a:cubicBezTo>
                    <a:pt x="99" y="15"/>
                    <a:pt x="95" y="17"/>
                    <a:pt x="94" y="18"/>
                  </a:cubicBezTo>
                  <a:cubicBezTo>
                    <a:pt x="92" y="18"/>
                    <a:pt x="88" y="19"/>
                    <a:pt x="86" y="18"/>
                  </a:cubicBezTo>
                  <a:cubicBezTo>
                    <a:pt x="84" y="18"/>
                    <a:pt x="80" y="17"/>
                    <a:pt x="79" y="17"/>
                  </a:cubicBezTo>
                  <a:cubicBezTo>
                    <a:pt x="78" y="15"/>
                    <a:pt x="74" y="13"/>
                    <a:pt x="72" y="13"/>
                  </a:cubicBezTo>
                  <a:cubicBezTo>
                    <a:pt x="70" y="11"/>
                    <a:pt x="68" y="8"/>
                    <a:pt x="66" y="7"/>
                  </a:cubicBezTo>
                  <a:cubicBezTo>
                    <a:pt x="64" y="6"/>
                    <a:pt x="62" y="4"/>
                    <a:pt x="60" y="3"/>
                  </a:cubicBezTo>
                  <a:cubicBezTo>
                    <a:pt x="59" y="2"/>
                    <a:pt x="56" y="1"/>
                    <a:pt x="53" y="1"/>
                  </a:cubicBezTo>
                  <a:cubicBezTo>
                    <a:pt x="51" y="0"/>
                    <a:pt x="48" y="0"/>
                    <a:pt x="46" y="0"/>
                  </a:cubicBezTo>
                  <a:cubicBezTo>
                    <a:pt x="44" y="1"/>
                    <a:pt x="42" y="1"/>
                    <a:pt x="40" y="3"/>
                  </a:cubicBezTo>
                  <a:cubicBezTo>
                    <a:pt x="38" y="6"/>
                    <a:pt x="36" y="8"/>
                    <a:pt x="34" y="8"/>
                  </a:cubicBezTo>
                  <a:cubicBezTo>
                    <a:pt x="32" y="8"/>
                    <a:pt x="30" y="9"/>
                    <a:pt x="29" y="10"/>
                  </a:cubicBezTo>
                  <a:cubicBezTo>
                    <a:pt x="28" y="11"/>
                    <a:pt x="26" y="13"/>
                    <a:pt x="24" y="15"/>
                  </a:cubicBezTo>
                  <a:cubicBezTo>
                    <a:pt x="22" y="15"/>
                    <a:pt x="20" y="16"/>
                    <a:pt x="19" y="16"/>
                  </a:cubicBezTo>
                  <a:cubicBezTo>
                    <a:pt x="18" y="16"/>
                    <a:pt x="16" y="15"/>
                    <a:pt x="14" y="15"/>
                  </a:cubicBezTo>
                  <a:cubicBezTo>
                    <a:pt x="12" y="14"/>
                    <a:pt x="12" y="15"/>
                    <a:pt x="12" y="17"/>
                  </a:cubicBezTo>
                  <a:cubicBezTo>
                    <a:pt x="13" y="18"/>
                    <a:pt x="15" y="21"/>
                    <a:pt x="16" y="22"/>
                  </a:cubicBezTo>
                  <a:cubicBezTo>
                    <a:pt x="17" y="24"/>
                    <a:pt x="17" y="27"/>
                    <a:pt x="18" y="29"/>
                  </a:cubicBezTo>
                  <a:cubicBezTo>
                    <a:pt x="18" y="31"/>
                    <a:pt x="17" y="34"/>
                    <a:pt x="17" y="36"/>
                  </a:cubicBezTo>
                  <a:cubicBezTo>
                    <a:pt x="16" y="39"/>
                    <a:pt x="15" y="40"/>
                    <a:pt x="15" y="40"/>
                  </a:cubicBezTo>
                  <a:cubicBezTo>
                    <a:pt x="15" y="40"/>
                    <a:pt x="15" y="42"/>
                    <a:pt x="13" y="45"/>
                  </a:cubicBezTo>
                  <a:cubicBezTo>
                    <a:pt x="11" y="46"/>
                    <a:pt x="9" y="50"/>
                    <a:pt x="8" y="51"/>
                  </a:cubicBezTo>
                  <a:cubicBezTo>
                    <a:pt x="7" y="51"/>
                    <a:pt x="6" y="53"/>
                    <a:pt x="4" y="53"/>
                  </a:cubicBezTo>
                  <a:cubicBezTo>
                    <a:pt x="3" y="53"/>
                    <a:pt x="1" y="55"/>
                    <a:pt x="1" y="57"/>
                  </a:cubicBezTo>
                  <a:cubicBezTo>
                    <a:pt x="0" y="58"/>
                    <a:pt x="2" y="61"/>
                    <a:pt x="4" y="63"/>
                  </a:cubicBezTo>
                  <a:cubicBezTo>
                    <a:pt x="7" y="64"/>
                    <a:pt x="10" y="66"/>
                    <a:pt x="12" y="67"/>
                  </a:cubicBezTo>
                  <a:cubicBezTo>
                    <a:pt x="15" y="69"/>
                    <a:pt x="17" y="72"/>
                    <a:pt x="17" y="74"/>
                  </a:cubicBezTo>
                  <a:cubicBezTo>
                    <a:pt x="17" y="76"/>
                    <a:pt x="18" y="79"/>
                    <a:pt x="19" y="82"/>
                  </a:cubicBezTo>
                  <a:cubicBezTo>
                    <a:pt x="19" y="83"/>
                    <a:pt x="20" y="86"/>
                    <a:pt x="21" y="88"/>
                  </a:cubicBezTo>
                  <a:cubicBezTo>
                    <a:pt x="22" y="90"/>
                    <a:pt x="23" y="93"/>
                    <a:pt x="23" y="94"/>
                  </a:cubicBezTo>
                  <a:cubicBezTo>
                    <a:pt x="24" y="95"/>
                    <a:pt x="26" y="98"/>
                    <a:pt x="27" y="100"/>
                  </a:cubicBezTo>
                  <a:cubicBezTo>
                    <a:pt x="29" y="103"/>
                    <a:pt x="31" y="104"/>
                    <a:pt x="33" y="104"/>
                  </a:cubicBezTo>
                  <a:cubicBezTo>
                    <a:pt x="35" y="104"/>
                    <a:pt x="37" y="104"/>
                    <a:pt x="38" y="104"/>
                  </a:cubicBezTo>
                  <a:cubicBezTo>
                    <a:pt x="39" y="103"/>
                    <a:pt x="40" y="103"/>
                    <a:pt x="40" y="104"/>
                  </a:cubicBezTo>
                  <a:cubicBezTo>
                    <a:pt x="41" y="105"/>
                    <a:pt x="43" y="107"/>
                    <a:pt x="45" y="107"/>
                  </a:cubicBezTo>
                  <a:cubicBezTo>
                    <a:pt x="46" y="109"/>
                    <a:pt x="48" y="111"/>
                    <a:pt x="48" y="112"/>
                  </a:cubicBezTo>
                  <a:cubicBezTo>
                    <a:pt x="48" y="114"/>
                    <a:pt x="49" y="117"/>
                    <a:pt x="49" y="118"/>
                  </a:cubicBezTo>
                  <a:cubicBezTo>
                    <a:pt x="49" y="120"/>
                    <a:pt x="51" y="122"/>
                    <a:pt x="53" y="123"/>
                  </a:cubicBezTo>
                  <a:cubicBezTo>
                    <a:pt x="55" y="124"/>
                    <a:pt x="56" y="125"/>
                    <a:pt x="56" y="125"/>
                  </a:cubicBezTo>
                  <a:cubicBezTo>
                    <a:pt x="56" y="125"/>
                    <a:pt x="58" y="126"/>
                    <a:pt x="60" y="126"/>
                  </a:cubicBezTo>
                  <a:cubicBezTo>
                    <a:pt x="63" y="127"/>
                    <a:pt x="65" y="130"/>
                    <a:pt x="67" y="131"/>
                  </a:cubicBezTo>
                  <a:cubicBezTo>
                    <a:pt x="68" y="134"/>
                    <a:pt x="71" y="136"/>
                    <a:pt x="72" y="137"/>
                  </a:cubicBezTo>
                  <a:cubicBezTo>
                    <a:pt x="74" y="138"/>
                    <a:pt x="74" y="140"/>
                    <a:pt x="74" y="142"/>
                  </a:cubicBezTo>
                  <a:cubicBezTo>
                    <a:pt x="75" y="143"/>
                    <a:pt x="75" y="146"/>
                    <a:pt x="75" y="147"/>
                  </a:cubicBezTo>
                  <a:cubicBezTo>
                    <a:pt x="76" y="149"/>
                    <a:pt x="78" y="150"/>
                    <a:pt x="80" y="151"/>
                  </a:cubicBezTo>
                  <a:cubicBezTo>
                    <a:pt x="82" y="151"/>
                    <a:pt x="84" y="152"/>
                    <a:pt x="86" y="154"/>
                  </a:cubicBezTo>
                  <a:cubicBezTo>
                    <a:pt x="89" y="155"/>
                    <a:pt x="90" y="155"/>
                    <a:pt x="90" y="155"/>
                  </a:cubicBezTo>
                  <a:cubicBezTo>
                    <a:pt x="90" y="155"/>
                    <a:pt x="92" y="154"/>
                    <a:pt x="92" y="153"/>
                  </a:cubicBezTo>
                  <a:cubicBezTo>
                    <a:pt x="94" y="151"/>
                    <a:pt x="97" y="150"/>
                    <a:pt x="99" y="151"/>
                  </a:cubicBezTo>
                  <a:cubicBezTo>
                    <a:pt x="100" y="151"/>
                    <a:pt x="103" y="149"/>
                    <a:pt x="104" y="147"/>
                  </a:cubicBezTo>
                  <a:cubicBezTo>
                    <a:pt x="106" y="146"/>
                    <a:pt x="107" y="142"/>
                    <a:pt x="106" y="141"/>
                  </a:cubicBezTo>
                  <a:cubicBezTo>
                    <a:pt x="105" y="139"/>
                    <a:pt x="104" y="136"/>
                    <a:pt x="104" y="135"/>
                  </a:cubicBezTo>
                  <a:cubicBezTo>
                    <a:pt x="103" y="134"/>
                    <a:pt x="104" y="132"/>
                    <a:pt x="105" y="131"/>
                  </a:cubicBezTo>
                  <a:cubicBezTo>
                    <a:pt x="106" y="130"/>
                    <a:pt x="106" y="130"/>
                    <a:pt x="107" y="129"/>
                  </a:cubicBezTo>
                  <a:cubicBezTo>
                    <a:pt x="107" y="129"/>
                    <a:pt x="107" y="127"/>
                    <a:pt x="107" y="125"/>
                  </a:cubicBezTo>
                  <a:cubicBezTo>
                    <a:pt x="106" y="124"/>
                    <a:pt x="107" y="122"/>
                    <a:pt x="108" y="120"/>
                  </a:cubicBezTo>
                  <a:cubicBezTo>
                    <a:pt x="110" y="118"/>
                    <a:pt x="112" y="117"/>
                    <a:pt x="113" y="116"/>
                  </a:cubicBezTo>
                  <a:cubicBezTo>
                    <a:pt x="115" y="114"/>
                    <a:pt x="118" y="113"/>
                    <a:pt x="121" y="112"/>
                  </a:cubicBezTo>
                  <a:cubicBezTo>
                    <a:pt x="122" y="112"/>
                    <a:pt x="126" y="111"/>
                    <a:pt x="127" y="110"/>
                  </a:cubicBezTo>
                  <a:cubicBezTo>
                    <a:pt x="129" y="109"/>
                    <a:pt x="131" y="109"/>
                    <a:pt x="133" y="108"/>
                  </a:cubicBezTo>
                  <a:cubicBezTo>
                    <a:pt x="135" y="107"/>
                    <a:pt x="137" y="108"/>
                    <a:pt x="139" y="108"/>
                  </a:cubicBezTo>
                  <a:cubicBezTo>
                    <a:pt x="141" y="110"/>
                    <a:pt x="144" y="111"/>
                    <a:pt x="146" y="111"/>
                  </a:cubicBezTo>
                  <a:cubicBezTo>
                    <a:pt x="146" y="111"/>
                    <a:pt x="149" y="111"/>
                    <a:pt x="151" y="111"/>
                  </a:cubicBezTo>
                  <a:cubicBezTo>
                    <a:pt x="152" y="111"/>
                    <a:pt x="154" y="111"/>
                    <a:pt x="156" y="110"/>
                  </a:cubicBezTo>
                  <a:cubicBezTo>
                    <a:pt x="158" y="110"/>
                    <a:pt x="160" y="110"/>
                    <a:pt x="160" y="110"/>
                  </a:cubicBezTo>
                  <a:cubicBezTo>
                    <a:pt x="160" y="110"/>
                    <a:pt x="159" y="109"/>
                    <a:pt x="157" y="108"/>
                  </a:cubicBezTo>
                  <a:cubicBezTo>
                    <a:pt x="156" y="107"/>
                    <a:pt x="155" y="105"/>
                    <a:pt x="156" y="104"/>
                  </a:cubicBezTo>
                  <a:cubicBezTo>
                    <a:pt x="156" y="102"/>
                    <a:pt x="156" y="100"/>
                    <a:pt x="155" y="99"/>
                  </a:cubicBezTo>
                  <a:cubicBezTo>
                    <a:pt x="154" y="99"/>
                    <a:pt x="154" y="98"/>
                    <a:pt x="154" y="97"/>
                  </a:cubicBezTo>
                  <a:cubicBezTo>
                    <a:pt x="155" y="96"/>
                    <a:pt x="156" y="94"/>
                    <a:pt x="157" y="93"/>
                  </a:cubicBezTo>
                  <a:cubicBezTo>
                    <a:pt x="159" y="93"/>
                    <a:pt x="159" y="91"/>
                    <a:pt x="158" y="89"/>
                  </a:cubicBezTo>
                  <a:cubicBezTo>
                    <a:pt x="156" y="88"/>
                    <a:pt x="155" y="86"/>
                    <a:pt x="155" y="85"/>
                  </a:cubicBezTo>
                  <a:cubicBezTo>
                    <a:pt x="154" y="83"/>
                    <a:pt x="154" y="82"/>
                    <a:pt x="155" y="80"/>
                  </a:cubicBezTo>
                  <a:cubicBezTo>
                    <a:pt x="156" y="78"/>
                    <a:pt x="156" y="76"/>
                    <a:pt x="156" y="75"/>
                  </a:cubicBezTo>
                  <a:cubicBezTo>
                    <a:pt x="156" y="73"/>
                    <a:pt x="155" y="71"/>
                    <a:pt x="154" y="69"/>
                  </a:cubicBezTo>
                  <a:cubicBezTo>
                    <a:pt x="153" y="68"/>
                    <a:pt x="151" y="66"/>
                    <a:pt x="150" y="64"/>
                  </a:cubicBezTo>
                  <a:cubicBezTo>
                    <a:pt x="149" y="62"/>
                    <a:pt x="147" y="60"/>
                    <a:pt x="146" y="58"/>
                  </a:cubicBezTo>
                  <a:cubicBezTo>
                    <a:pt x="144" y="57"/>
                    <a:pt x="143" y="53"/>
                    <a:pt x="142" y="51"/>
                  </a:cubicBezTo>
                  <a:cubicBezTo>
                    <a:pt x="142" y="49"/>
                    <a:pt x="141" y="46"/>
                    <a:pt x="141" y="46"/>
                  </a:cubicBezTo>
                  <a:cubicBezTo>
                    <a:pt x="140" y="44"/>
                    <a:pt x="140" y="42"/>
                    <a:pt x="141" y="40"/>
                  </a:cubicBezTo>
                  <a:cubicBezTo>
                    <a:pt x="142" y="40"/>
                    <a:pt x="142" y="39"/>
                    <a:pt x="142" y="39"/>
                  </a:cubicBezTo>
                  <a:cubicBezTo>
                    <a:pt x="142" y="39"/>
                    <a:pt x="140" y="39"/>
                    <a:pt x="138" y="40"/>
                  </a:cubicBezTo>
                  <a:cubicBezTo>
                    <a:pt x="135" y="41"/>
                    <a:pt x="133" y="40"/>
                    <a:pt x="133" y="39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84" name="Freeform 51">
              <a:extLst>
                <a:ext uri="{FF2B5EF4-FFF2-40B4-BE49-F238E27FC236}">
                  <a16:creationId xmlns:a16="http://schemas.microsoft.com/office/drawing/2014/main" id="{7D96FCC9-D297-4C79-B059-5B431BB5D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7618" y="1664827"/>
              <a:ext cx="319089" cy="267821"/>
            </a:xfrm>
            <a:custGeom>
              <a:avLst/>
              <a:gdLst/>
              <a:ahLst/>
              <a:cxnLst>
                <a:cxn ang="0">
                  <a:pos x="50" y="8"/>
                </a:cxn>
                <a:cxn ang="0">
                  <a:pos x="31" y="11"/>
                </a:cxn>
                <a:cxn ang="0">
                  <a:pos x="18" y="24"/>
                </a:cxn>
                <a:cxn ang="0">
                  <a:pos x="14" y="34"/>
                </a:cxn>
                <a:cxn ang="0">
                  <a:pos x="9" y="50"/>
                </a:cxn>
                <a:cxn ang="0">
                  <a:pos x="4" y="56"/>
                </a:cxn>
                <a:cxn ang="0">
                  <a:pos x="8" y="57"/>
                </a:cxn>
                <a:cxn ang="0">
                  <a:pos x="15" y="61"/>
                </a:cxn>
                <a:cxn ang="0">
                  <a:pos x="22" y="65"/>
                </a:cxn>
                <a:cxn ang="0">
                  <a:pos x="17" y="73"/>
                </a:cxn>
                <a:cxn ang="0">
                  <a:pos x="13" y="82"/>
                </a:cxn>
                <a:cxn ang="0">
                  <a:pos x="15" y="93"/>
                </a:cxn>
                <a:cxn ang="0">
                  <a:pos x="20" y="95"/>
                </a:cxn>
                <a:cxn ang="0">
                  <a:pos x="28" y="96"/>
                </a:cxn>
                <a:cxn ang="0">
                  <a:pos x="36" y="94"/>
                </a:cxn>
                <a:cxn ang="0">
                  <a:pos x="34" y="83"/>
                </a:cxn>
                <a:cxn ang="0">
                  <a:pos x="42" y="89"/>
                </a:cxn>
                <a:cxn ang="0">
                  <a:pos x="50" y="94"/>
                </a:cxn>
                <a:cxn ang="0">
                  <a:pos x="56" y="102"/>
                </a:cxn>
                <a:cxn ang="0">
                  <a:pos x="64" y="107"/>
                </a:cxn>
                <a:cxn ang="0">
                  <a:pos x="70" y="112"/>
                </a:cxn>
                <a:cxn ang="0">
                  <a:pos x="65" y="117"/>
                </a:cxn>
                <a:cxn ang="0">
                  <a:pos x="70" y="122"/>
                </a:cxn>
                <a:cxn ang="0">
                  <a:pos x="76" y="125"/>
                </a:cxn>
                <a:cxn ang="0">
                  <a:pos x="85" y="130"/>
                </a:cxn>
                <a:cxn ang="0">
                  <a:pos x="93" y="135"/>
                </a:cxn>
                <a:cxn ang="0">
                  <a:pos x="101" y="140"/>
                </a:cxn>
                <a:cxn ang="0">
                  <a:pos x="114" y="141"/>
                </a:cxn>
                <a:cxn ang="0">
                  <a:pos x="123" y="146"/>
                </a:cxn>
                <a:cxn ang="0">
                  <a:pos x="133" y="143"/>
                </a:cxn>
                <a:cxn ang="0">
                  <a:pos x="134" y="132"/>
                </a:cxn>
                <a:cxn ang="0">
                  <a:pos x="140" y="121"/>
                </a:cxn>
                <a:cxn ang="0">
                  <a:pos x="141" y="107"/>
                </a:cxn>
                <a:cxn ang="0">
                  <a:pos x="147" y="91"/>
                </a:cxn>
                <a:cxn ang="0">
                  <a:pos x="156" y="81"/>
                </a:cxn>
                <a:cxn ang="0">
                  <a:pos x="171" y="69"/>
                </a:cxn>
                <a:cxn ang="0">
                  <a:pos x="168" y="58"/>
                </a:cxn>
                <a:cxn ang="0">
                  <a:pos x="148" y="50"/>
                </a:cxn>
                <a:cxn ang="0">
                  <a:pos x="138" y="39"/>
                </a:cxn>
                <a:cxn ang="0">
                  <a:pos x="129" y="33"/>
                </a:cxn>
                <a:cxn ang="0">
                  <a:pos x="115" y="25"/>
                </a:cxn>
                <a:cxn ang="0">
                  <a:pos x="102" y="22"/>
                </a:cxn>
                <a:cxn ang="0">
                  <a:pos x="92" y="14"/>
                </a:cxn>
                <a:cxn ang="0">
                  <a:pos x="82" y="0"/>
                </a:cxn>
                <a:cxn ang="0">
                  <a:pos x="72" y="8"/>
                </a:cxn>
                <a:cxn ang="0">
                  <a:pos x="61" y="10"/>
                </a:cxn>
              </a:cxnLst>
              <a:rect l="0" t="0" r="r" b="b"/>
              <a:pathLst>
                <a:path w="176" h="148">
                  <a:moveTo>
                    <a:pt x="61" y="10"/>
                  </a:moveTo>
                  <a:cubicBezTo>
                    <a:pt x="59" y="10"/>
                    <a:pt x="57" y="10"/>
                    <a:pt x="56" y="10"/>
                  </a:cubicBezTo>
                  <a:cubicBezTo>
                    <a:pt x="54" y="10"/>
                    <a:pt x="51" y="9"/>
                    <a:pt x="50" y="8"/>
                  </a:cubicBezTo>
                  <a:cubicBezTo>
                    <a:pt x="48" y="7"/>
                    <a:pt x="45" y="6"/>
                    <a:pt x="43" y="7"/>
                  </a:cubicBezTo>
                  <a:cubicBezTo>
                    <a:pt x="42" y="8"/>
                    <a:pt x="39" y="9"/>
                    <a:pt x="37" y="10"/>
                  </a:cubicBezTo>
                  <a:cubicBezTo>
                    <a:pt x="36" y="10"/>
                    <a:pt x="33" y="11"/>
                    <a:pt x="31" y="11"/>
                  </a:cubicBezTo>
                  <a:cubicBezTo>
                    <a:pt x="28" y="12"/>
                    <a:pt x="26" y="13"/>
                    <a:pt x="24" y="15"/>
                  </a:cubicBezTo>
                  <a:cubicBezTo>
                    <a:pt x="22" y="16"/>
                    <a:pt x="20" y="18"/>
                    <a:pt x="19" y="19"/>
                  </a:cubicBezTo>
                  <a:cubicBezTo>
                    <a:pt x="18" y="21"/>
                    <a:pt x="17" y="23"/>
                    <a:pt x="18" y="24"/>
                  </a:cubicBezTo>
                  <a:cubicBezTo>
                    <a:pt x="18" y="26"/>
                    <a:pt x="18" y="28"/>
                    <a:pt x="18" y="28"/>
                  </a:cubicBezTo>
                  <a:cubicBezTo>
                    <a:pt x="17" y="29"/>
                    <a:pt x="16" y="29"/>
                    <a:pt x="15" y="30"/>
                  </a:cubicBezTo>
                  <a:cubicBezTo>
                    <a:pt x="14" y="31"/>
                    <a:pt x="13" y="33"/>
                    <a:pt x="14" y="34"/>
                  </a:cubicBezTo>
                  <a:cubicBezTo>
                    <a:pt x="14" y="35"/>
                    <a:pt x="15" y="38"/>
                    <a:pt x="16" y="40"/>
                  </a:cubicBezTo>
                  <a:cubicBezTo>
                    <a:pt x="17" y="41"/>
                    <a:pt x="16" y="45"/>
                    <a:pt x="14" y="46"/>
                  </a:cubicBezTo>
                  <a:cubicBezTo>
                    <a:pt x="13" y="48"/>
                    <a:pt x="11" y="50"/>
                    <a:pt x="9" y="50"/>
                  </a:cubicBezTo>
                  <a:cubicBezTo>
                    <a:pt x="7" y="49"/>
                    <a:pt x="5" y="50"/>
                    <a:pt x="3" y="52"/>
                  </a:cubicBezTo>
                  <a:cubicBezTo>
                    <a:pt x="2" y="52"/>
                    <a:pt x="0" y="54"/>
                    <a:pt x="0" y="54"/>
                  </a:cubicBezTo>
                  <a:cubicBezTo>
                    <a:pt x="0" y="54"/>
                    <a:pt x="2" y="55"/>
                    <a:pt x="4" y="5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6" y="57"/>
                    <a:pt x="6" y="57"/>
                  </a:cubicBezTo>
                  <a:cubicBezTo>
                    <a:pt x="7" y="57"/>
                    <a:pt x="8" y="57"/>
                    <a:pt x="8" y="57"/>
                  </a:cubicBezTo>
                  <a:cubicBezTo>
                    <a:pt x="9" y="57"/>
                    <a:pt x="10" y="57"/>
                    <a:pt x="11" y="57"/>
                  </a:cubicBezTo>
                  <a:cubicBezTo>
                    <a:pt x="11" y="58"/>
                    <a:pt x="12" y="59"/>
                    <a:pt x="13" y="59"/>
                  </a:cubicBezTo>
                  <a:cubicBezTo>
                    <a:pt x="13" y="60"/>
                    <a:pt x="14" y="61"/>
                    <a:pt x="15" y="61"/>
                  </a:cubicBezTo>
                  <a:cubicBezTo>
                    <a:pt x="15" y="61"/>
                    <a:pt x="17" y="62"/>
                    <a:pt x="18" y="62"/>
                  </a:cubicBezTo>
                  <a:cubicBezTo>
                    <a:pt x="18" y="62"/>
                    <a:pt x="20" y="63"/>
                    <a:pt x="21" y="64"/>
                  </a:cubicBezTo>
                  <a:cubicBezTo>
                    <a:pt x="22" y="64"/>
                    <a:pt x="22" y="65"/>
                    <a:pt x="22" y="65"/>
                  </a:cubicBezTo>
                  <a:cubicBezTo>
                    <a:pt x="22" y="66"/>
                    <a:pt x="22" y="67"/>
                    <a:pt x="21" y="68"/>
                  </a:cubicBezTo>
                  <a:cubicBezTo>
                    <a:pt x="21" y="69"/>
                    <a:pt x="20" y="70"/>
                    <a:pt x="19" y="71"/>
                  </a:cubicBezTo>
                  <a:cubicBezTo>
                    <a:pt x="18" y="71"/>
                    <a:pt x="17" y="72"/>
                    <a:pt x="17" y="73"/>
                  </a:cubicBezTo>
                  <a:cubicBezTo>
                    <a:pt x="16" y="74"/>
                    <a:pt x="16" y="75"/>
                    <a:pt x="16" y="76"/>
                  </a:cubicBezTo>
                  <a:cubicBezTo>
                    <a:pt x="15" y="77"/>
                    <a:pt x="14" y="78"/>
                    <a:pt x="13" y="79"/>
                  </a:cubicBezTo>
                  <a:cubicBezTo>
                    <a:pt x="13" y="80"/>
                    <a:pt x="13" y="82"/>
                    <a:pt x="13" y="82"/>
                  </a:cubicBezTo>
                  <a:cubicBezTo>
                    <a:pt x="13" y="83"/>
                    <a:pt x="13" y="85"/>
                    <a:pt x="13" y="86"/>
                  </a:cubicBezTo>
                  <a:cubicBezTo>
                    <a:pt x="13" y="87"/>
                    <a:pt x="14" y="88"/>
                    <a:pt x="14" y="89"/>
                  </a:cubicBezTo>
                  <a:cubicBezTo>
                    <a:pt x="15" y="90"/>
                    <a:pt x="15" y="92"/>
                    <a:pt x="15" y="93"/>
                  </a:cubicBezTo>
                  <a:cubicBezTo>
                    <a:pt x="16" y="93"/>
                    <a:pt x="16" y="94"/>
                    <a:pt x="16" y="95"/>
                  </a:cubicBezTo>
                  <a:cubicBezTo>
                    <a:pt x="17" y="96"/>
                    <a:pt x="17" y="96"/>
                    <a:pt x="18" y="96"/>
                  </a:cubicBezTo>
                  <a:cubicBezTo>
                    <a:pt x="18" y="96"/>
                    <a:pt x="19" y="96"/>
                    <a:pt x="20" y="95"/>
                  </a:cubicBezTo>
                  <a:cubicBezTo>
                    <a:pt x="21" y="94"/>
                    <a:pt x="23" y="94"/>
                    <a:pt x="24" y="93"/>
                  </a:cubicBezTo>
                  <a:cubicBezTo>
                    <a:pt x="24" y="93"/>
                    <a:pt x="25" y="93"/>
                    <a:pt x="26" y="94"/>
                  </a:cubicBezTo>
                  <a:cubicBezTo>
                    <a:pt x="26" y="95"/>
                    <a:pt x="27" y="96"/>
                    <a:pt x="28" y="96"/>
                  </a:cubicBezTo>
                  <a:cubicBezTo>
                    <a:pt x="28" y="96"/>
                    <a:pt x="30" y="97"/>
                    <a:pt x="31" y="97"/>
                  </a:cubicBezTo>
                  <a:cubicBezTo>
                    <a:pt x="32" y="97"/>
                    <a:pt x="34" y="97"/>
                    <a:pt x="35" y="96"/>
                  </a:cubicBezTo>
                  <a:cubicBezTo>
                    <a:pt x="35" y="96"/>
                    <a:pt x="36" y="95"/>
                    <a:pt x="36" y="94"/>
                  </a:cubicBezTo>
                  <a:cubicBezTo>
                    <a:pt x="36" y="93"/>
                    <a:pt x="36" y="91"/>
                    <a:pt x="35" y="89"/>
                  </a:cubicBezTo>
                  <a:cubicBezTo>
                    <a:pt x="34" y="89"/>
                    <a:pt x="34" y="87"/>
                    <a:pt x="34" y="85"/>
                  </a:cubicBezTo>
                  <a:cubicBezTo>
                    <a:pt x="34" y="84"/>
                    <a:pt x="34" y="84"/>
                    <a:pt x="34" y="83"/>
                  </a:cubicBezTo>
                  <a:cubicBezTo>
                    <a:pt x="35" y="83"/>
                    <a:pt x="36" y="83"/>
                    <a:pt x="37" y="83"/>
                  </a:cubicBezTo>
                  <a:cubicBezTo>
                    <a:pt x="39" y="84"/>
                    <a:pt x="40" y="84"/>
                    <a:pt x="41" y="86"/>
                  </a:cubicBezTo>
                  <a:cubicBezTo>
                    <a:pt x="41" y="87"/>
                    <a:pt x="42" y="89"/>
                    <a:pt x="42" y="89"/>
                  </a:cubicBezTo>
                  <a:cubicBezTo>
                    <a:pt x="42" y="90"/>
                    <a:pt x="44" y="91"/>
                    <a:pt x="44" y="92"/>
                  </a:cubicBezTo>
                  <a:cubicBezTo>
                    <a:pt x="45" y="92"/>
                    <a:pt x="46" y="93"/>
                    <a:pt x="47" y="93"/>
                  </a:cubicBezTo>
                  <a:cubicBezTo>
                    <a:pt x="48" y="93"/>
                    <a:pt x="49" y="93"/>
                    <a:pt x="50" y="94"/>
                  </a:cubicBezTo>
                  <a:cubicBezTo>
                    <a:pt x="51" y="95"/>
                    <a:pt x="51" y="96"/>
                    <a:pt x="51" y="97"/>
                  </a:cubicBezTo>
                  <a:cubicBezTo>
                    <a:pt x="52" y="97"/>
                    <a:pt x="53" y="99"/>
                    <a:pt x="54" y="100"/>
                  </a:cubicBezTo>
                  <a:cubicBezTo>
                    <a:pt x="54" y="101"/>
                    <a:pt x="55" y="102"/>
                    <a:pt x="56" y="102"/>
                  </a:cubicBezTo>
                  <a:cubicBezTo>
                    <a:pt x="56" y="102"/>
                    <a:pt x="57" y="103"/>
                    <a:pt x="58" y="103"/>
                  </a:cubicBezTo>
                  <a:cubicBezTo>
                    <a:pt x="59" y="103"/>
                    <a:pt x="60" y="104"/>
                    <a:pt x="61" y="105"/>
                  </a:cubicBezTo>
                  <a:cubicBezTo>
                    <a:pt x="61" y="106"/>
                    <a:pt x="63" y="106"/>
                    <a:pt x="64" y="107"/>
                  </a:cubicBezTo>
                  <a:cubicBezTo>
                    <a:pt x="65" y="108"/>
                    <a:pt x="66" y="108"/>
                    <a:pt x="67" y="108"/>
                  </a:cubicBezTo>
                  <a:cubicBezTo>
                    <a:pt x="69" y="109"/>
                    <a:pt x="69" y="110"/>
                    <a:pt x="70" y="110"/>
                  </a:cubicBezTo>
                  <a:cubicBezTo>
                    <a:pt x="70" y="110"/>
                    <a:pt x="70" y="111"/>
                    <a:pt x="70" y="112"/>
                  </a:cubicBezTo>
                  <a:cubicBezTo>
                    <a:pt x="70" y="113"/>
                    <a:pt x="69" y="114"/>
                    <a:pt x="69" y="114"/>
                  </a:cubicBezTo>
                  <a:cubicBezTo>
                    <a:pt x="69" y="114"/>
                    <a:pt x="67" y="115"/>
                    <a:pt x="66" y="115"/>
                  </a:cubicBezTo>
                  <a:cubicBezTo>
                    <a:pt x="65" y="115"/>
                    <a:pt x="65" y="116"/>
                    <a:pt x="65" y="117"/>
                  </a:cubicBezTo>
                  <a:cubicBezTo>
                    <a:pt x="65" y="117"/>
                    <a:pt x="65" y="117"/>
                    <a:pt x="65" y="118"/>
                  </a:cubicBezTo>
                  <a:cubicBezTo>
                    <a:pt x="65" y="119"/>
                    <a:pt x="66" y="120"/>
                    <a:pt x="67" y="121"/>
                  </a:cubicBezTo>
                  <a:cubicBezTo>
                    <a:pt x="68" y="121"/>
                    <a:pt x="69" y="121"/>
                    <a:pt x="70" y="122"/>
                  </a:cubicBezTo>
                  <a:cubicBezTo>
                    <a:pt x="70" y="123"/>
                    <a:pt x="70" y="124"/>
                    <a:pt x="70" y="125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3" y="126"/>
                    <a:pt x="75" y="126"/>
                    <a:pt x="76" y="125"/>
                  </a:cubicBezTo>
                  <a:cubicBezTo>
                    <a:pt x="77" y="125"/>
                    <a:pt x="79" y="126"/>
                    <a:pt x="79" y="126"/>
                  </a:cubicBezTo>
                  <a:cubicBezTo>
                    <a:pt x="81" y="126"/>
                    <a:pt x="82" y="127"/>
                    <a:pt x="83" y="128"/>
                  </a:cubicBezTo>
                  <a:cubicBezTo>
                    <a:pt x="83" y="129"/>
                    <a:pt x="84" y="129"/>
                    <a:pt x="85" y="130"/>
                  </a:cubicBezTo>
                  <a:cubicBezTo>
                    <a:pt x="85" y="130"/>
                    <a:pt x="86" y="131"/>
                    <a:pt x="87" y="132"/>
                  </a:cubicBezTo>
                  <a:cubicBezTo>
                    <a:pt x="87" y="133"/>
                    <a:pt x="89" y="134"/>
                    <a:pt x="90" y="134"/>
                  </a:cubicBezTo>
                  <a:cubicBezTo>
                    <a:pt x="90" y="134"/>
                    <a:pt x="92" y="134"/>
                    <a:pt x="93" y="135"/>
                  </a:cubicBezTo>
                  <a:cubicBezTo>
                    <a:pt x="94" y="135"/>
                    <a:pt x="96" y="136"/>
                    <a:pt x="96" y="137"/>
                  </a:cubicBezTo>
                  <a:cubicBezTo>
                    <a:pt x="96" y="138"/>
                    <a:pt x="97" y="138"/>
                    <a:pt x="98" y="139"/>
                  </a:cubicBezTo>
                  <a:cubicBezTo>
                    <a:pt x="98" y="140"/>
                    <a:pt x="100" y="140"/>
                    <a:pt x="101" y="140"/>
                  </a:cubicBezTo>
                  <a:cubicBezTo>
                    <a:pt x="102" y="140"/>
                    <a:pt x="104" y="140"/>
                    <a:pt x="104" y="140"/>
                  </a:cubicBezTo>
                  <a:cubicBezTo>
                    <a:pt x="105" y="140"/>
                    <a:pt x="108" y="140"/>
                    <a:pt x="109" y="140"/>
                  </a:cubicBezTo>
                  <a:cubicBezTo>
                    <a:pt x="111" y="140"/>
                    <a:pt x="113" y="141"/>
                    <a:pt x="114" y="141"/>
                  </a:cubicBezTo>
                  <a:cubicBezTo>
                    <a:pt x="115" y="140"/>
                    <a:pt x="117" y="141"/>
                    <a:pt x="118" y="142"/>
                  </a:cubicBezTo>
                  <a:cubicBezTo>
                    <a:pt x="119" y="143"/>
                    <a:pt x="121" y="144"/>
                    <a:pt x="121" y="145"/>
                  </a:cubicBezTo>
                  <a:cubicBezTo>
                    <a:pt x="121" y="145"/>
                    <a:pt x="122" y="146"/>
                    <a:pt x="123" y="146"/>
                  </a:cubicBezTo>
                  <a:cubicBezTo>
                    <a:pt x="125" y="147"/>
                    <a:pt x="127" y="148"/>
                    <a:pt x="128" y="147"/>
                  </a:cubicBezTo>
                  <a:cubicBezTo>
                    <a:pt x="129" y="147"/>
                    <a:pt x="130" y="145"/>
                    <a:pt x="131" y="144"/>
                  </a:cubicBezTo>
                  <a:cubicBezTo>
                    <a:pt x="132" y="143"/>
                    <a:pt x="133" y="143"/>
                    <a:pt x="133" y="143"/>
                  </a:cubicBezTo>
                  <a:cubicBezTo>
                    <a:pt x="132" y="142"/>
                    <a:pt x="131" y="141"/>
                    <a:pt x="130" y="140"/>
                  </a:cubicBezTo>
                  <a:cubicBezTo>
                    <a:pt x="129" y="139"/>
                    <a:pt x="130" y="137"/>
                    <a:pt x="131" y="136"/>
                  </a:cubicBezTo>
                  <a:cubicBezTo>
                    <a:pt x="133" y="134"/>
                    <a:pt x="134" y="132"/>
                    <a:pt x="134" y="132"/>
                  </a:cubicBezTo>
                  <a:cubicBezTo>
                    <a:pt x="134" y="131"/>
                    <a:pt x="134" y="130"/>
                    <a:pt x="134" y="129"/>
                  </a:cubicBezTo>
                  <a:cubicBezTo>
                    <a:pt x="135" y="129"/>
                    <a:pt x="136" y="127"/>
                    <a:pt x="136" y="126"/>
                  </a:cubicBezTo>
                  <a:cubicBezTo>
                    <a:pt x="138" y="124"/>
                    <a:pt x="139" y="122"/>
                    <a:pt x="140" y="121"/>
                  </a:cubicBezTo>
                  <a:cubicBezTo>
                    <a:pt x="140" y="120"/>
                    <a:pt x="141" y="118"/>
                    <a:pt x="141" y="117"/>
                  </a:cubicBezTo>
                  <a:cubicBezTo>
                    <a:pt x="141" y="116"/>
                    <a:pt x="140" y="114"/>
                    <a:pt x="140" y="112"/>
                  </a:cubicBezTo>
                  <a:cubicBezTo>
                    <a:pt x="139" y="110"/>
                    <a:pt x="140" y="108"/>
                    <a:pt x="141" y="107"/>
                  </a:cubicBezTo>
                  <a:cubicBezTo>
                    <a:pt x="142" y="105"/>
                    <a:pt x="144" y="103"/>
                    <a:pt x="145" y="101"/>
                  </a:cubicBezTo>
                  <a:cubicBezTo>
                    <a:pt x="146" y="99"/>
                    <a:pt x="147" y="97"/>
                    <a:pt x="147" y="95"/>
                  </a:cubicBezTo>
                  <a:cubicBezTo>
                    <a:pt x="146" y="94"/>
                    <a:pt x="146" y="92"/>
                    <a:pt x="147" y="91"/>
                  </a:cubicBezTo>
                  <a:cubicBezTo>
                    <a:pt x="147" y="90"/>
                    <a:pt x="149" y="89"/>
                    <a:pt x="150" y="89"/>
                  </a:cubicBezTo>
                  <a:cubicBezTo>
                    <a:pt x="152" y="89"/>
                    <a:pt x="154" y="88"/>
                    <a:pt x="155" y="87"/>
                  </a:cubicBezTo>
                  <a:cubicBezTo>
                    <a:pt x="156" y="86"/>
                    <a:pt x="156" y="83"/>
                    <a:pt x="156" y="81"/>
                  </a:cubicBezTo>
                  <a:cubicBezTo>
                    <a:pt x="157" y="81"/>
                    <a:pt x="158" y="79"/>
                    <a:pt x="160" y="79"/>
                  </a:cubicBezTo>
                  <a:cubicBezTo>
                    <a:pt x="161" y="79"/>
                    <a:pt x="163" y="78"/>
                    <a:pt x="164" y="76"/>
                  </a:cubicBezTo>
                  <a:cubicBezTo>
                    <a:pt x="165" y="74"/>
                    <a:pt x="168" y="72"/>
                    <a:pt x="171" y="69"/>
                  </a:cubicBezTo>
                  <a:cubicBezTo>
                    <a:pt x="173" y="67"/>
                    <a:pt x="176" y="65"/>
                    <a:pt x="176" y="65"/>
                  </a:cubicBezTo>
                  <a:cubicBezTo>
                    <a:pt x="176" y="65"/>
                    <a:pt x="175" y="64"/>
                    <a:pt x="173" y="62"/>
                  </a:cubicBezTo>
                  <a:cubicBezTo>
                    <a:pt x="171" y="62"/>
                    <a:pt x="170" y="59"/>
                    <a:pt x="168" y="58"/>
                  </a:cubicBezTo>
                  <a:cubicBezTo>
                    <a:pt x="167" y="57"/>
                    <a:pt x="164" y="55"/>
                    <a:pt x="162" y="54"/>
                  </a:cubicBezTo>
                  <a:cubicBezTo>
                    <a:pt x="161" y="53"/>
                    <a:pt x="157" y="52"/>
                    <a:pt x="154" y="52"/>
                  </a:cubicBezTo>
                  <a:cubicBezTo>
                    <a:pt x="153" y="51"/>
                    <a:pt x="150" y="50"/>
                    <a:pt x="148" y="50"/>
                  </a:cubicBezTo>
                  <a:cubicBezTo>
                    <a:pt x="147" y="49"/>
                    <a:pt x="145" y="47"/>
                    <a:pt x="143" y="47"/>
                  </a:cubicBezTo>
                  <a:cubicBezTo>
                    <a:pt x="140" y="47"/>
                    <a:pt x="138" y="45"/>
                    <a:pt x="138" y="43"/>
                  </a:cubicBezTo>
                  <a:cubicBezTo>
                    <a:pt x="137" y="42"/>
                    <a:pt x="138" y="40"/>
                    <a:pt x="138" y="39"/>
                  </a:cubicBezTo>
                  <a:cubicBezTo>
                    <a:pt x="139" y="38"/>
                    <a:pt x="139" y="36"/>
                    <a:pt x="138" y="36"/>
                  </a:cubicBezTo>
                  <a:cubicBezTo>
                    <a:pt x="137" y="36"/>
                    <a:pt x="135" y="35"/>
                    <a:pt x="135" y="35"/>
                  </a:cubicBezTo>
                  <a:cubicBezTo>
                    <a:pt x="134" y="35"/>
                    <a:pt x="131" y="34"/>
                    <a:pt x="129" y="33"/>
                  </a:cubicBezTo>
                  <a:cubicBezTo>
                    <a:pt x="127" y="33"/>
                    <a:pt x="126" y="31"/>
                    <a:pt x="124" y="29"/>
                  </a:cubicBezTo>
                  <a:cubicBezTo>
                    <a:pt x="123" y="28"/>
                    <a:pt x="121" y="27"/>
                    <a:pt x="119" y="26"/>
                  </a:cubicBezTo>
                  <a:cubicBezTo>
                    <a:pt x="118" y="26"/>
                    <a:pt x="116" y="25"/>
                    <a:pt x="115" y="25"/>
                  </a:cubicBezTo>
                  <a:cubicBezTo>
                    <a:pt x="113" y="25"/>
                    <a:pt x="110" y="25"/>
                    <a:pt x="110" y="25"/>
                  </a:cubicBezTo>
                  <a:cubicBezTo>
                    <a:pt x="109" y="26"/>
                    <a:pt x="107" y="25"/>
                    <a:pt x="106" y="25"/>
                  </a:cubicBezTo>
                  <a:cubicBezTo>
                    <a:pt x="105" y="25"/>
                    <a:pt x="103" y="23"/>
                    <a:pt x="102" y="22"/>
                  </a:cubicBezTo>
                  <a:cubicBezTo>
                    <a:pt x="101" y="21"/>
                    <a:pt x="99" y="21"/>
                    <a:pt x="99" y="19"/>
                  </a:cubicBezTo>
                  <a:cubicBezTo>
                    <a:pt x="98" y="18"/>
                    <a:pt x="96" y="17"/>
                    <a:pt x="95" y="17"/>
                  </a:cubicBezTo>
                  <a:cubicBezTo>
                    <a:pt x="94" y="16"/>
                    <a:pt x="92" y="15"/>
                    <a:pt x="92" y="14"/>
                  </a:cubicBezTo>
                  <a:cubicBezTo>
                    <a:pt x="92" y="13"/>
                    <a:pt x="92" y="12"/>
                    <a:pt x="91" y="10"/>
                  </a:cubicBezTo>
                  <a:cubicBezTo>
                    <a:pt x="89" y="8"/>
                    <a:pt x="87" y="5"/>
                    <a:pt x="86" y="3"/>
                  </a:cubicBezTo>
                  <a:cubicBezTo>
                    <a:pt x="84" y="2"/>
                    <a:pt x="83" y="0"/>
                    <a:pt x="82" y="0"/>
                  </a:cubicBezTo>
                  <a:cubicBezTo>
                    <a:pt x="81" y="0"/>
                    <a:pt x="80" y="1"/>
                    <a:pt x="79" y="3"/>
                  </a:cubicBezTo>
                  <a:cubicBezTo>
                    <a:pt x="79" y="3"/>
                    <a:pt x="77" y="5"/>
                    <a:pt x="76" y="6"/>
                  </a:cubicBezTo>
                  <a:cubicBezTo>
                    <a:pt x="75" y="6"/>
                    <a:pt x="74" y="7"/>
                    <a:pt x="72" y="8"/>
                  </a:cubicBezTo>
                  <a:cubicBezTo>
                    <a:pt x="71" y="8"/>
                    <a:pt x="70" y="9"/>
                    <a:pt x="70" y="9"/>
                  </a:cubicBezTo>
                  <a:cubicBezTo>
                    <a:pt x="70" y="9"/>
                    <a:pt x="68" y="9"/>
                    <a:pt x="67" y="10"/>
                  </a:cubicBezTo>
                  <a:cubicBezTo>
                    <a:pt x="65" y="10"/>
                    <a:pt x="62" y="10"/>
                    <a:pt x="61" y="10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85" name="Freeform 52">
              <a:extLst>
                <a:ext uri="{FF2B5EF4-FFF2-40B4-BE49-F238E27FC236}">
                  <a16:creationId xmlns:a16="http://schemas.microsoft.com/office/drawing/2014/main" id="{F686B779-A943-4884-8D35-D66716399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0615" y="1709210"/>
              <a:ext cx="286186" cy="323681"/>
            </a:xfrm>
            <a:custGeom>
              <a:avLst/>
              <a:gdLst/>
              <a:ahLst/>
              <a:cxnLst>
                <a:cxn ang="0">
                  <a:pos x="143" y="26"/>
                </a:cxn>
                <a:cxn ang="0">
                  <a:pos x="135" y="13"/>
                </a:cxn>
                <a:cxn ang="0">
                  <a:pos x="119" y="0"/>
                </a:cxn>
                <a:cxn ang="0">
                  <a:pos x="122" y="18"/>
                </a:cxn>
                <a:cxn ang="0">
                  <a:pos x="126" y="30"/>
                </a:cxn>
                <a:cxn ang="0">
                  <a:pos x="117" y="32"/>
                </a:cxn>
                <a:cxn ang="0">
                  <a:pos x="109" y="40"/>
                </a:cxn>
                <a:cxn ang="0">
                  <a:pos x="101" y="45"/>
                </a:cxn>
                <a:cxn ang="0">
                  <a:pos x="89" y="56"/>
                </a:cxn>
                <a:cxn ang="0">
                  <a:pos x="73" y="67"/>
                </a:cxn>
                <a:cxn ang="0">
                  <a:pos x="57" y="65"/>
                </a:cxn>
                <a:cxn ang="0">
                  <a:pos x="45" y="69"/>
                </a:cxn>
                <a:cxn ang="0">
                  <a:pos x="39" y="68"/>
                </a:cxn>
                <a:cxn ang="0">
                  <a:pos x="31" y="57"/>
                </a:cxn>
                <a:cxn ang="0">
                  <a:pos x="15" y="53"/>
                </a:cxn>
                <a:cxn ang="0">
                  <a:pos x="5" y="56"/>
                </a:cxn>
                <a:cxn ang="0">
                  <a:pos x="6" y="65"/>
                </a:cxn>
                <a:cxn ang="0">
                  <a:pos x="8" y="79"/>
                </a:cxn>
                <a:cxn ang="0">
                  <a:pos x="17" y="83"/>
                </a:cxn>
                <a:cxn ang="0">
                  <a:pos x="28" y="91"/>
                </a:cxn>
                <a:cxn ang="0">
                  <a:pos x="45" y="93"/>
                </a:cxn>
                <a:cxn ang="0">
                  <a:pos x="51" y="106"/>
                </a:cxn>
                <a:cxn ang="0">
                  <a:pos x="53" y="119"/>
                </a:cxn>
                <a:cxn ang="0">
                  <a:pos x="58" y="132"/>
                </a:cxn>
                <a:cxn ang="0">
                  <a:pos x="74" y="143"/>
                </a:cxn>
                <a:cxn ang="0">
                  <a:pos x="73" y="159"/>
                </a:cxn>
                <a:cxn ang="0">
                  <a:pos x="80" y="171"/>
                </a:cxn>
                <a:cxn ang="0">
                  <a:pos x="84" y="162"/>
                </a:cxn>
                <a:cxn ang="0">
                  <a:pos x="93" y="156"/>
                </a:cxn>
                <a:cxn ang="0">
                  <a:pos x="102" y="163"/>
                </a:cxn>
                <a:cxn ang="0">
                  <a:pos x="110" y="160"/>
                </a:cxn>
                <a:cxn ang="0">
                  <a:pos x="119" y="152"/>
                </a:cxn>
                <a:cxn ang="0">
                  <a:pos x="121" y="169"/>
                </a:cxn>
                <a:cxn ang="0">
                  <a:pos x="123" y="178"/>
                </a:cxn>
                <a:cxn ang="0">
                  <a:pos x="132" y="174"/>
                </a:cxn>
                <a:cxn ang="0">
                  <a:pos x="143" y="174"/>
                </a:cxn>
                <a:cxn ang="0">
                  <a:pos x="150" y="164"/>
                </a:cxn>
                <a:cxn ang="0">
                  <a:pos x="152" y="149"/>
                </a:cxn>
                <a:cxn ang="0">
                  <a:pos x="146" y="135"/>
                </a:cxn>
                <a:cxn ang="0">
                  <a:pos x="133" y="136"/>
                </a:cxn>
                <a:cxn ang="0">
                  <a:pos x="120" y="128"/>
                </a:cxn>
                <a:cxn ang="0">
                  <a:pos x="127" y="115"/>
                </a:cxn>
                <a:cxn ang="0">
                  <a:pos x="137" y="113"/>
                </a:cxn>
                <a:cxn ang="0">
                  <a:pos x="135" y="90"/>
                </a:cxn>
                <a:cxn ang="0">
                  <a:pos x="135" y="65"/>
                </a:cxn>
                <a:cxn ang="0">
                  <a:pos x="150" y="46"/>
                </a:cxn>
                <a:cxn ang="0">
                  <a:pos x="157" y="33"/>
                </a:cxn>
              </a:cxnLst>
              <a:rect l="0" t="0" r="r" b="b"/>
              <a:pathLst>
                <a:path w="158" h="179">
                  <a:moveTo>
                    <a:pt x="153" y="31"/>
                  </a:moveTo>
                  <a:cubicBezTo>
                    <a:pt x="153" y="31"/>
                    <a:pt x="152" y="30"/>
                    <a:pt x="149" y="29"/>
                  </a:cubicBezTo>
                  <a:cubicBezTo>
                    <a:pt x="147" y="28"/>
                    <a:pt x="145" y="27"/>
                    <a:pt x="143" y="26"/>
                  </a:cubicBezTo>
                  <a:cubicBezTo>
                    <a:pt x="141" y="25"/>
                    <a:pt x="139" y="24"/>
                    <a:pt x="138" y="23"/>
                  </a:cubicBezTo>
                  <a:cubicBezTo>
                    <a:pt x="138" y="21"/>
                    <a:pt x="138" y="18"/>
                    <a:pt x="137" y="18"/>
                  </a:cubicBezTo>
                  <a:cubicBezTo>
                    <a:pt x="137" y="16"/>
                    <a:pt x="136" y="13"/>
                    <a:pt x="135" y="13"/>
                  </a:cubicBezTo>
                  <a:cubicBezTo>
                    <a:pt x="134" y="12"/>
                    <a:pt x="131" y="9"/>
                    <a:pt x="130" y="7"/>
                  </a:cubicBezTo>
                  <a:cubicBezTo>
                    <a:pt x="128" y="5"/>
                    <a:pt x="126" y="3"/>
                    <a:pt x="123" y="2"/>
                  </a:cubicBezTo>
                  <a:cubicBezTo>
                    <a:pt x="121" y="1"/>
                    <a:pt x="119" y="0"/>
                    <a:pt x="119" y="0"/>
                  </a:cubicBezTo>
                  <a:cubicBezTo>
                    <a:pt x="119" y="0"/>
                    <a:pt x="119" y="3"/>
                    <a:pt x="120" y="5"/>
                  </a:cubicBezTo>
                  <a:cubicBezTo>
                    <a:pt x="122" y="8"/>
                    <a:pt x="122" y="10"/>
                    <a:pt x="122" y="12"/>
                  </a:cubicBezTo>
                  <a:cubicBezTo>
                    <a:pt x="122" y="13"/>
                    <a:pt x="122" y="15"/>
                    <a:pt x="122" y="18"/>
                  </a:cubicBezTo>
                  <a:cubicBezTo>
                    <a:pt x="122" y="20"/>
                    <a:pt x="124" y="21"/>
                    <a:pt x="125" y="23"/>
                  </a:cubicBezTo>
                  <a:cubicBezTo>
                    <a:pt x="126" y="24"/>
                    <a:pt x="127" y="26"/>
                    <a:pt x="127" y="26"/>
                  </a:cubicBezTo>
                  <a:cubicBezTo>
                    <a:pt x="127" y="28"/>
                    <a:pt x="126" y="29"/>
                    <a:pt x="126" y="30"/>
                  </a:cubicBezTo>
                  <a:cubicBezTo>
                    <a:pt x="125" y="31"/>
                    <a:pt x="123" y="31"/>
                    <a:pt x="123" y="31"/>
                  </a:cubicBezTo>
                  <a:cubicBezTo>
                    <a:pt x="122" y="31"/>
                    <a:pt x="121" y="30"/>
                    <a:pt x="120" y="30"/>
                  </a:cubicBezTo>
                  <a:cubicBezTo>
                    <a:pt x="119" y="30"/>
                    <a:pt x="117" y="31"/>
                    <a:pt x="117" y="32"/>
                  </a:cubicBezTo>
                  <a:cubicBezTo>
                    <a:pt x="116" y="33"/>
                    <a:pt x="115" y="34"/>
                    <a:pt x="114" y="34"/>
                  </a:cubicBezTo>
                  <a:cubicBezTo>
                    <a:pt x="113" y="35"/>
                    <a:pt x="111" y="36"/>
                    <a:pt x="110" y="37"/>
                  </a:cubicBezTo>
                  <a:cubicBezTo>
                    <a:pt x="109" y="38"/>
                    <a:pt x="108" y="40"/>
                    <a:pt x="109" y="40"/>
                  </a:cubicBezTo>
                  <a:cubicBezTo>
                    <a:pt x="110" y="42"/>
                    <a:pt x="109" y="44"/>
                    <a:pt x="108" y="45"/>
                  </a:cubicBezTo>
                  <a:cubicBezTo>
                    <a:pt x="107" y="46"/>
                    <a:pt x="106" y="46"/>
                    <a:pt x="104" y="46"/>
                  </a:cubicBezTo>
                  <a:cubicBezTo>
                    <a:pt x="103" y="46"/>
                    <a:pt x="102" y="45"/>
                    <a:pt x="101" y="45"/>
                  </a:cubicBezTo>
                  <a:cubicBezTo>
                    <a:pt x="100" y="45"/>
                    <a:pt x="98" y="45"/>
                    <a:pt x="96" y="46"/>
                  </a:cubicBezTo>
                  <a:cubicBezTo>
                    <a:pt x="94" y="47"/>
                    <a:pt x="92" y="48"/>
                    <a:pt x="91" y="50"/>
                  </a:cubicBezTo>
                  <a:cubicBezTo>
                    <a:pt x="90" y="52"/>
                    <a:pt x="89" y="54"/>
                    <a:pt x="89" y="56"/>
                  </a:cubicBezTo>
                  <a:cubicBezTo>
                    <a:pt x="89" y="59"/>
                    <a:pt x="87" y="60"/>
                    <a:pt x="86" y="61"/>
                  </a:cubicBezTo>
                  <a:cubicBezTo>
                    <a:pt x="85" y="62"/>
                    <a:pt x="82" y="64"/>
                    <a:pt x="80" y="65"/>
                  </a:cubicBezTo>
                  <a:cubicBezTo>
                    <a:pt x="78" y="66"/>
                    <a:pt x="76" y="67"/>
                    <a:pt x="73" y="67"/>
                  </a:cubicBezTo>
                  <a:cubicBezTo>
                    <a:pt x="71" y="67"/>
                    <a:pt x="69" y="65"/>
                    <a:pt x="69" y="64"/>
                  </a:cubicBezTo>
                  <a:cubicBezTo>
                    <a:pt x="68" y="63"/>
                    <a:pt x="65" y="62"/>
                    <a:pt x="62" y="63"/>
                  </a:cubicBezTo>
                  <a:cubicBezTo>
                    <a:pt x="60" y="64"/>
                    <a:pt x="57" y="65"/>
                    <a:pt x="57" y="65"/>
                  </a:cubicBezTo>
                  <a:cubicBezTo>
                    <a:pt x="56" y="65"/>
                    <a:pt x="54" y="64"/>
                    <a:pt x="54" y="63"/>
                  </a:cubicBezTo>
                  <a:cubicBezTo>
                    <a:pt x="52" y="63"/>
                    <a:pt x="50" y="64"/>
                    <a:pt x="49" y="65"/>
                  </a:cubicBezTo>
                  <a:cubicBezTo>
                    <a:pt x="48" y="67"/>
                    <a:pt x="46" y="68"/>
                    <a:pt x="45" y="69"/>
                  </a:cubicBezTo>
                  <a:cubicBezTo>
                    <a:pt x="44" y="69"/>
                    <a:pt x="42" y="71"/>
                    <a:pt x="42" y="73"/>
                  </a:cubicBezTo>
                  <a:cubicBezTo>
                    <a:pt x="41" y="74"/>
                    <a:pt x="40" y="74"/>
                    <a:pt x="39" y="74"/>
                  </a:cubicBezTo>
                  <a:cubicBezTo>
                    <a:pt x="39" y="73"/>
                    <a:pt x="39" y="70"/>
                    <a:pt x="39" y="68"/>
                  </a:cubicBezTo>
                  <a:cubicBezTo>
                    <a:pt x="38" y="66"/>
                    <a:pt x="38" y="63"/>
                    <a:pt x="38" y="62"/>
                  </a:cubicBezTo>
                  <a:cubicBezTo>
                    <a:pt x="38" y="60"/>
                    <a:pt x="38" y="58"/>
                    <a:pt x="36" y="57"/>
                  </a:cubicBezTo>
                  <a:cubicBezTo>
                    <a:pt x="35" y="56"/>
                    <a:pt x="33" y="56"/>
                    <a:pt x="31" y="57"/>
                  </a:cubicBezTo>
                  <a:cubicBezTo>
                    <a:pt x="30" y="58"/>
                    <a:pt x="28" y="57"/>
                    <a:pt x="26" y="56"/>
                  </a:cubicBezTo>
                  <a:cubicBezTo>
                    <a:pt x="25" y="55"/>
                    <a:pt x="22" y="54"/>
                    <a:pt x="21" y="53"/>
                  </a:cubicBezTo>
                  <a:cubicBezTo>
                    <a:pt x="20" y="52"/>
                    <a:pt x="17" y="52"/>
                    <a:pt x="15" y="53"/>
                  </a:cubicBezTo>
                  <a:cubicBezTo>
                    <a:pt x="14" y="54"/>
                    <a:pt x="10" y="54"/>
                    <a:pt x="8" y="54"/>
                  </a:cubicBezTo>
                  <a:cubicBezTo>
                    <a:pt x="6" y="54"/>
                    <a:pt x="6" y="53"/>
                    <a:pt x="6" y="53"/>
                  </a:cubicBezTo>
                  <a:cubicBezTo>
                    <a:pt x="6" y="53"/>
                    <a:pt x="6" y="55"/>
                    <a:pt x="5" y="56"/>
                  </a:cubicBezTo>
                  <a:cubicBezTo>
                    <a:pt x="5" y="57"/>
                    <a:pt x="3" y="59"/>
                    <a:pt x="2" y="61"/>
                  </a:cubicBezTo>
                  <a:cubicBezTo>
                    <a:pt x="0" y="62"/>
                    <a:pt x="0" y="64"/>
                    <a:pt x="2" y="63"/>
                  </a:cubicBezTo>
                  <a:cubicBezTo>
                    <a:pt x="3" y="64"/>
                    <a:pt x="5" y="65"/>
                    <a:pt x="6" y="65"/>
                  </a:cubicBezTo>
                  <a:cubicBezTo>
                    <a:pt x="7" y="65"/>
                    <a:pt x="7" y="68"/>
                    <a:pt x="7" y="69"/>
                  </a:cubicBezTo>
                  <a:cubicBezTo>
                    <a:pt x="8" y="72"/>
                    <a:pt x="8" y="74"/>
                    <a:pt x="8" y="75"/>
                  </a:cubicBezTo>
                  <a:cubicBezTo>
                    <a:pt x="8" y="76"/>
                    <a:pt x="8" y="79"/>
                    <a:pt x="8" y="79"/>
                  </a:cubicBezTo>
                  <a:cubicBezTo>
                    <a:pt x="8" y="81"/>
                    <a:pt x="9" y="83"/>
                    <a:pt x="9" y="84"/>
                  </a:cubicBezTo>
                  <a:cubicBezTo>
                    <a:pt x="9" y="84"/>
                    <a:pt x="10" y="85"/>
                    <a:pt x="11" y="85"/>
                  </a:cubicBezTo>
                  <a:cubicBezTo>
                    <a:pt x="13" y="85"/>
                    <a:pt x="15" y="84"/>
                    <a:pt x="17" y="83"/>
                  </a:cubicBezTo>
                  <a:cubicBezTo>
                    <a:pt x="17" y="83"/>
                    <a:pt x="19" y="83"/>
                    <a:pt x="21" y="84"/>
                  </a:cubicBezTo>
                  <a:cubicBezTo>
                    <a:pt x="22" y="85"/>
                    <a:pt x="24" y="87"/>
                    <a:pt x="25" y="87"/>
                  </a:cubicBezTo>
                  <a:cubicBezTo>
                    <a:pt x="25" y="88"/>
                    <a:pt x="26" y="90"/>
                    <a:pt x="28" y="91"/>
                  </a:cubicBezTo>
                  <a:cubicBezTo>
                    <a:pt x="30" y="91"/>
                    <a:pt x="33" y="92"/>
                    <a:pt x="34" y="91"/>
                  </a:cubicBezTo>
                  <a:cubicBezTo>
                    <a:pt x="36" y="91"/>
                    <a:pt x="40" y="91"/>
                    <a:pt x="41" y="90"/>
                  </a:cubicBezTo>
                  <a:cubicBezTo>
                    <a:pt x="42" y="90"/>
                    <a:pt x="44" y="91"/>
                    <a:pt x="45" y="93"/>
                  </a:cubicBezTo>
                  <a:cubicBezTo>
                    <a:pt x="46" y="95"/>
                    <a:pt x="47" y="98"/>
                    <a:pt x="47" y="100"/>
                  </a:cubicBezTo>
                  <a:cubicBezTo>
                    <a:pt x="47" y="101"/>
                    <a:pt x="48" y="104"/>
                    <a:pt x="49" y="105"/>
                  </a:cubicBezTo>
                  <a:cubicBezTo>
                    <a:pt x="49" y="106"/>
                    <a:pt x="50" y="106"/>
                    <a:pt x="51" y="106"/>
                  </a:cubicBezTo>
                  <a:cubicBezTo>
                    <a:pt x="52" y="107"/>
                    <a:pt x="52" y="108"/>
                    <a:pt x="52" y="110"/>
                  </a:cubicBezTo>
                  <a:cubicBezTo>
                    <a:pt x="52" y="111"/>
                    <a:pt x="52" y="112"/>
                    <a:pt x="52" y="114"/>
                  </a:cubicBezTo>
                  <a:cubicBezTo>
                    <a:pt x="52" y="116"/>
                    <a:pt x="52" y="117"/>
                    <a:pt x="53" y="119"/>
                  </a:cubicBezTo>
                  <a:cubicBezTo>
                    <a:pt x="53" y="120"/>
                    <a:pt x="54" y="122"/>
                    <a:pt x="54" y="124"/>
                  </a:cubicBezTo>
                  <a:cubicBezTo>
                    <a:pt x="54" y="126"/>
                    <a:pt x="54" y="128"/>
                    <a:pt x="55" y="129"/>
                  </a:cubicBezTo>
                  <a:cubicBezTo>
                    <a:pt x="55" y="130"/>
                    <a:pt x="57" y="132"/>
                    <a:pt x="58" y="132"/>
                  </a:cubicBezTo>
                  <a:cubicBezTo>
                    <a:pt x="60" y="132"/>
                    <a:pt x="61" y="134"/>
                    <a:pt x="63" y="135"/>
                  </a:cubicBezTo>
                  <a:cubicBezTo>
                    <a:pt x="65" y="136"/>
                    <a:pt x="68" y="137"/>
                    <a:pt x="69" y="139"/>
                  </a:cubicBezTo>
                  <a:cubicBezTo>
                    <a:pt x="71" y="140"/>
                    <a:pt x="73" y="142"/>
                    <a:pt x="74" y="143"/>
                  </a:cubicBezTo>
                  <a:cubicBezTo>
                    <a:pt x="76" y="145"/>
                    <a:pt x="77" y="147"/>
                    <a:pt x="77" y="149"/>
                  </a:cubicBezTo>
                  <a:cubicBezTo>
                    <a:pt x="77" y="150"/>
                    <a:pt x="76" y="152"/>
                    <a:pt x="75" y="154"/>
                  </a:cubicBezTo>
                  <a:cubicBezTo>
                    <a:pt x="75" y="155"/>
                    <a:pt x="73" y="158"/>
                    <a:pt x="73" y="159"/>
                  </a:cubicBezTo>
                  <a:cubicBezTo>
                    <a:pt x="72" y="160"/>
                    <a:pt x="72" y="163"/>
                    <a:pt x="72" y="164"/>
                  </a:cubicBezTo>
                  <a:cubicBezTo>
                    <a:pt x="72" y="166"/>
                    <a:pt x="73" y="168"/>
                    <a:pt x="75" y="169"/>
                  </a:cubicBezTo>
                  <a:cubicBezTo>
                    <a:pt x="76" y="169"/>
                    <a:pt x="79" y="170"/>
                    <a:pt x="80" y="171"/>
                  </a:cubicBezTo>
                  <a:cubicBezTo>
                    <a:pt x="82" y="172"/>
                    <a:pt x="84" y="172"/>
                    <a:pt x="84" y="171"/>
                  </a:cubicBezTo>
                  <a:cubicBezTo>
                    <a:pt x="84" y="170"/>
                    <a:pt x="84" y="168"/>
                    <a:pt x="84" y="167"/>
                  </a:cubicBezTo>
                  <a:cubicBezTo>
                    <a:pt x="84" y="166"/>
                    <a:pt x="84" y="164"/>
                    <a:pt x="84" y="162"/>
                  </a:cubicBezTo>
                  <a:cubicBezTo>
                    <a:pt x="84" y="161"/>
                    <a:pt x="85" y="159"/>
                    <a:pt x="86" y="159"/>
                  </a:cubicBezTo>
                  <a:cubicBezTo>
                    <a:pt x="87" y="158"/>
                    <a:pt x="89" y="158"/>
                    <a:pt x="90" y="159"/>
                  </a:cubicBezTo>
                  <a:cubicBezTo>
                    <a:pt x="91" y="159"/>
                    <a:pt x="93" y="158"/>
                    <a:pt x="93" y="156"/>
                  </a:cubicBezTo>
                  <a:cubicBezTo>
                    <a:pt x="94" y="154"/>
                    <a:pt x="95" y="154"/>
                    <a:pt x="96" y="155"/>
                  </a:cubicBezTo>
                  <a:cubicBezTo>
                    <a:pt x="97" y="155"/>
                    <a:pt x="98" y="157"/>
                    <a:pt x="99" y="159"/>
                  </a:cubicBezTo>
                  <a:cubicBezTo>
                    <a:pt x="100" y="159"/>
                    <a:pt x="102" y="161"/>
                    <a:pt x="102" y="163"/>
                  </a:cubicBezTo>
                  <a:cubicBezTo>
                    <a:pt x="102" y="164"/>
                    <a:pt x="104" y="164"/>
                    <a:pt x="105" y="164"/>
                  </a:cubicBezTo>
                  <a:cubicBezTo>
                    <a:pt x="106" y="163"/>
                    <a:pt x="108" y="163"/>
                    <a:pt x="109" y="163"/>
                  </a:cubicBezTo>
                  <a:cubicBezTo>
                    <a:pt x="110" y="163"/>
                    <a:pt x="110" y="161"/>
                    <a:pt x="110" y="160"/>
                  </a:cubicBezTo>
                  <a:cubicBezTo>
                    <a:pt x="110" y="158"/>
                    <a:pt x="110" y="157"/>
                    <a:pt x="111" y="156"/>
                  </a:cubicBezTo>
                  <a:cubicBezTo>
                    <a:pt x="112" y="155"/>
                    <a:pt x="114" y="153"/>
                    <a:pt x="116" y="152"/>
                  </a:cubicBezTo>
                  <a:cubicBezTo>
                    <a:pt x="117" y="151"/>
                    <a:pt x="118" y="151"/>
                    <a:pt x="119" y="152"/>
                  </a:cubicBezTo>
                  <a:cubicBezTo>
                    <a:pt x="120" y="152"/>
                    <a:pt x="121" y="155"/>
                    <a:pt x="121" y="156"/>
                  </a:cubicBezTo>
                  <a:cubicBezTo>
                    <a:pt x="121" y="158"/>
                    <a:pt x="122" y="161"/>
                    <a:pt x="121" y="163"/>
                  </a:cubicBezTo>
                  <a:cubicBezTo>
                    <a:pt x="121" y="165"/>
                    <a:pt x="121" y="167"/>
                    <a:pt x="121" y="169"/>
                  </a:cubicBezTo>
                  <a:cubicBezTo>
                    <a:pt x="121" y="171"/>
                    <a:pt x="120" y="172"/>
                    <a:pt x="120" y="173"/>
                  </a:cubicBezTo>
                  <a:cubicBezTo>
                    <a:pt x="120" y="175"/>
                    <a:pt x="120" y="177"/>
                    <a:pt x="120" y="178"/>
                  </a:cubicBezTo>
                  <a:cubicBezTo>
                    <a:pt x="120" y="178"/>
                    <a:pt x="122" y="179"/>
                    <a:pt x="123" y="178"/>
                  </a:cubicBezTo>
                  <a:cubicBezTo>
                    <a:pt x="125" y="177"/>
                    <a:pt x="126" y="177"/>
                    <a:pt x="127" y="177"/>
                  </a:cubicBezTo>
                  <a:cubicBezTo>
                    <a:pt x="127" y="177"/>
                    <a:pt x="128" y="177"/>
                    <a:pt x="128" y="176"/>
                  </a:cubicBezTo>
                  <a:cubicBezTo>
                    <a:pt x="128" y="175"/>
                    <a:pt x="130" y="174"/>
                    <a:pt x="132" y="174"/>
                  </a:cubicBezTo>
                  <a:cubicBezTo>
                    <a:pt x="134" y="174"/>
                    <a:pt x="135" y="174"/>
                    <a:pt x="137" y="174"/>
                  </a:cubicBezTo>
                  <a:cubicBezTo>
                    <a:pt x="138" y="174"/>
                    <a:pt x="139" y="174"/>
                    <a:pt x="139" y="174"/>
                  </a:cubicBezTo>
                  <a:cubicBezTo>
                    <a:pt x="139" y="174"/>
                    <a:pt x="141" y="174"/>
                    <a:pt x="143" y="174"/>
                  </a:cubicBezTo>
                  <a:cubicBezTo>
                    <a:pt x="144" y="174"/>
                    <a:pt x="146" y="173"/>
                    <a:pt x="147" y="173"/>
                  </a:cubicBezTo>
                  <a:cubicBezTo>
                    <a:pt x="148" y="172"/>
                    <a:pt x="150" y="171"/>
                    <a:pt x="150" y="169"/>
                  </a:cubicBezTo>
                  <a:cubicBezTo>
                    <a:pt x="150" y="168"/>
                    <a:pt x="150" y="166"/>
                    <a:pt x="150" y="164"/>
                  </a:cubicBezTo>
                  <a:cubicBezTo>
                    <a:pt x="150" y="162"/>
                    <a:pt x="150" y="159"/>
                    <a:pt x="150" y="157"/>
                  </a:cubicBezTo>
                  <a:cubicBezTo>
                    <a:pt x="151" y="156"/>
                    <a:pt x="152" y="154"/>
                    <a:pt x="152" y="152"/>
                  </a:cubicBezTo>
                  <a:cubicBezTo>
                    <a:pt x="153" y="151"/>
                    <a:pt x="153" y="150"/>
                    <a:pt x="152" y="149"/>
                  </a:cubicBezTo>
                  <a:cubicBezTo>
                    <a:pt x="152" y="148"/>
                    <a:pt x="151" y="146"/>
                    <a:pt x="151" y="145"/>
                  </a:cubicBezTo>
                  <a:cubicBezTo>
                    <a:pt x="151" y="145"/>
                    <a:pt x="150" y="142"/>
                    <a:pt x="150" y="140"/>
                  </a:cubicBezTo>
                  <a:cubicBezTo>
                    <a:pt x="149" y="140"/>
                    <a:pt x="147" y="136"/>
                    <a:pt x="146" y="135"/>
                  </a:cubicBezTo>
                  <a:cubicBezTo>
                    <a:pt x="144" y="133"/>
                    <a:pt x="142" y="132"/>
                    <a:pt x="142" y="132"/>
                  </a:cubicBezTo>
                  <a:cubicBezTo>
                    <a:pt x="142" y="132"/>
                    <a:pt x="141" y="133"/>
                    <a:pt x="139" y="134"/>
                  </a:cubicBezTo>
                  <a:cubicBezTo>
                    <a:pt x="139" y="136"/>
                    <a:pt x="136" y="136"/>
                    <a:pt x="133" y="136"/>
                  </a:cubicBezTo>
                  <a:cubicBezTo>
                    <a:pt x="131" y="136"/>
                    <a:pt x="128" y="135"/>
                    <a:pt x="126" y="134"/>
                  </a:cubicBezTo>
                  <a:cubicBezTo>
                    <a:pt x="123" y="134"/>
                    <a:pt x="122" y="133"/>
                    <a:pt x="120" y="133"/>
                  </a:cubicBezTo>
                  <a:cubicBezTo>
                    <a:pt x="119" y="132"/>
                    <a:pt x="119" y="130"/>
                    <a:pt x="120" y="128"/>
                  </a:cubicBezTo>
                  <a:cubicBezTo>
                    <a:pt x="120" y="128"/>
                    <a:pt x="122" y="126"/>
                    <a:pt x="122" y="124"/>
                  </a:cubicBezTo>
                  <a:cubicBezTo>
                    <a:pt x="122" y="123"/>
                    <a:pt x="123" y="121"/>
                    <a:pt x="123" y="120"/>
                  </a:cubicBezTo>
                  <a:cubicBezTo>
                    <a:pt x="124" y="118"/>
                    <a:pt x="126" y="116"/>
                    <a:pt x="127" y="115"/>
                  </a:cubicBezTo>
                  <a:cubicBezTo>
                    <a:pt x="129" y="115"/>
                    <a:pt x="131" y="115"/>
                    <a:pt x="134" y="115"/>
                  </a:cubicBezTo>
                  <a:cubicBezTo>
                    <a:pt x="137" y="115"/>
                    <a:pt x="139" y="116"/>
                    <a:pt x="139" y="116"/>
                  </a:cubicBezTo>
                  <a:cubicBezTo>
                    <a:pt x="139" y="116"/>
                    <a:pt x="138" y="114"/>
                    <a:pt x="137" y="113"/>
                  </a:cubicBezTo>
                  <a:cubicBezTo>
                    <a:pt x="137" y="111"/>
                    <a:pt x="136" y="108"/>
                    <a:pt x="135" y="106"/>
                  </a:cubicBezTo>
                  <a:cubicBezTo>
                    <a:pt x="135" y="103"/>
                    <a:pt x="134" y="100"/>
                    <a:pt x="135" y="98"/>
                  </a:cubicBezTo>
                  <a:cubicBezTo>
                    <a:pt x="135" y="96"/>
                    <a:pt x="135" y="92"/>
                    <a:pt x="135" y="90"/>
                  </a:cubicBezTo>
                  <a:cubicBezTo>
                    <a:pt x="135" y="87"/>
                    <a:pt x="135" y="84"/>
                    <a:pt x="134" y="83"/>
                  </a:cubicBezTo>
                  <a:cubicBezTo>
                    <a:pt x="134" y="81"/>
                    <a:pt x="134" y="78"/>
                    <a:pt x="133" y="75"/>
                  </a:cubicBezTo>
                  <a:cubicBezTo>
                    <a:pt x="133" y="72"/>
                    <a:pt x="134" y="68"/>
                    <a:pt x="135" y="65"/>
                  </a:cubicBezTo>
                  <a:cubicBezTo>
                    <a:pt x="137" y="62"/>
                    <a:pt x="139" y="58"/>
                    <a:pt x="140" y="57"/>
                  </a:cubicBezTo>
                  <a:cubicBezTo>
                    <a:pt x="142" y="54"/>
                    <a:pt x="145" y="51"/>
                    <a:pt x="146" y="51"/>
                  </a:cubicBezTo>
                  <a:cubicBezTo>
                    <a:pt x="147" y="49"/>
                    <a:pt x="149" y="47"/>
                    <a:pt x="150" y="46"/>
                  </a:cubicBezTo>
                  <a:cubicBezTo>
                    <a:pt x="152" y="45"/>
                    <a:pt x="154" y="43"/>
                    <a:pt x="154" y="42"/>
                  </a:cubicBezTo>
                  <a:cubicBezTo>
                    <a:pt x="155" y="40"/>
                    <a:pt x="157" y="38"/>
                    <a:pt x="158" y="37"/>
                  </a:cubicBezTo>
                  <a:cubicBezTo>
                    <a:pt x="158" y="36"/>
                    <a:pt x="158" y="34"/>
                    <a:pt x="157" y="33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54" y="32"/>
                    <a:pt x="153" y="31"/>
                    <a:pt x="153" y="31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86" name="Freeform 53">
              <a:extLst>
                <a:ext uri="{FF2B5EF4-FFF2-40B4-BE49-F238E27FC236}">
                  <a16:creationId xmlns:a16="http://schemas.microsoft.com/office/drawing/2014/main" id="{82BC0367-140C-40F2-B752-A6BC86D9A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111" y="1554639"/>
              <a:ext cx="280829" cy="287716"/>
            </a:xfrm>
            <a:custGeom>
              <a:avLst/>
              <a:gdLst/>
              <a:ahLst/>
              <a:cxnLst>
                <a:cxn ang="0">
                  <a:pos x="15" y="136"/>
                </a:cxn>
                <a:cxn ang="0">
                  <a:pos x="30" y="138"/>
                </a:cxn>
                <a:cxn ang="0">
                  <a:pos x="36" y="139"/>
                </a:cxn>
                <a:cxn ang="0">
                  <a:pos x="49" y="137"/>
                </a:cxn>
                <a:cxn ang="0">
                  <a:pos x="59" y="141"/>
                </a:cxn>
                <a:cxn ang="0">
                  <a:pos x="66" y="146"/>
                </a:cxn>
                <a:cxn ang="0">
                  <a:pos x="67" y="158"/>
                </a:cxn>
                <a:cxn ang="0">
                  <a:pos x="73" y="154"/>
                </a:cxn>
                <a:cxn ang="0">
                  <a:pos x="81" y="148"/>
                </a:cxn>
                <a:cxn ang="0">
                  <a:pos x="90" y="147"/>
                </a:cxn>
                <a:cxn ang="0">
                  <a:pos x="101" y="151"/>
                </a:cxn>
                <a:cxn ang="0">
                  <a:pos x="114" y="146"/>
                </a:cxn>
                <a:cxn ang="0">
                  <a:pos x="119" y="135"/>
                </a:cxn>
                <a:cxn ang="0">
                  <a:pos x="129" y="129"/>
                </a:cxn>
                <a:cxn ang="0">
                  <a:pos x="136" y="129"/>
                </a:cxn>
                <a:cxn ang="0">
                  <a:pos x="138" y="122"/>
                </a:cxn>
                <a:cxn ang="0">
                  <a:pos x="145" y="116"/>
                </a:cxn>
                <a:cxn ang="0">
                  <a:pos x="151" y="115"/>
                </a:cxn>
                <a:cxn ang="0">
                  <a:pos x="155" y="111"/>
                </a:cxn>
                <a:cxn ang="0">
                  <a:pos x="150" y="103"/>
                </a:cxn>
                <a:cxn ang="0">
                  <a:pos x="149" y="90"/>
                </a:cxn>
                <a:cxn ang="0">
                  <a:pos x="144" y="83"/>
                </a:cxn>
                <a:cxn ang="0">
                  <a:pos x="139" y="72"/>
                </a:cxn>
                <a:cxn ang="0">
                  <a:pos x="131" y="64"/>
                </a:cxn>
                <a:cxn ang="0">
                  <a:pos x="124" y="64"/>
                </a:cxn>
                <a:cxn ang="0">
                  <a:pos x="114" y="54"/>
                </a:cxn>
                <a:cxn ang="0">
                  <a:pos x="110" y="42"/>
                </a:cxn>
                <a:cxn ang="0">
                  <a:pos x="103" y="27"/>
                </a:cxn>
                <a:cxn ang="0">
                  <a:pos x="92" y="17"/>
                </a:cxn>
                <a:cxn ang="0">
                  <a:pos x="100" y="11"/>
                </a:cxn>
                <a:cxn ang="0">
                  <a:pos x="107" y="0"/>
                </a:cxn>
                <a:cxn ang="0">
                  <a:pos x="99" y="1"/>
                </a:cxn>
                <a:cxn ang="0">
                  <a:pos x="88" y="7"/>
                </a:cxn>
                <a:cxn ang="0">
                  <a:pos x="75" y="8"/>
                </a:cxn>
                <a:cxn ang="0">
                  <a:pos x="78" y="15"/>
                </a:cxn>
                <a:cxn ang="0">
                  <a:pos x="76" y="19"/>
                </a:cxn>
                <a:cxn ang="0">
                  <a:pos x="66" y="23"/>
                </a:cxn>
                <a:cxn ang="0">
                  <a:pos x="55" y="27"/>
                </a:cxn>
                <a:cxn ang="0">
                  <a:pos x="48" y="30"/>
                </a:cxn>
                <a:cxn ang="0">
                  <a:pos x="43" y="34"/>
                </a:cxn>
                <a:cxn ang="0">
                  <a:pos x="37" y="41"/>
                </a:cxn>
                <a:cxn ang="0">
                  <a:pos x="38" y="48"/>
                </a:cxn>
                <a:cxn ang="0">
                  <a:pos x="40" y="60"/>
                </a:cxn>
                <a:cxn ang="0">
                  <a:pos x="37" y="68"/>
                </a:cxn>
                <a:cxn ang="0">
                  <a:pos x="41" y="77"/>
                </a:cxn>
                <a:cxn ang="0">
                  <a:pos x="39" y="80"/>
                </a:cxn>
                <a:cxn ang="0">
                  <a:pos x="29" y="87"/>
                </a:cxn>
                <a:cxn ang="0">
                  <a:pos x="17" y="98"/>
                </a:cxn>
                <a:cxn ang="0">
                  <a:pos x="11" y="104"/>
                </a:cxn>
                <a:cxn ang="0">
                  <a:pos x="3" y="113"/>
                </a:cxn>
                <a:cxn ang="0">
                  <a:pos x="1" y="117"/>
                </a:cxn>
                <a:cxn ang="0">
                  <a:pos x="5" y="124"/>
                </a:cxn>
                <a:cxn ang="0">
                  <a:pos x="3" y="131"/>
                </a:cxn>
              </a:cxnLst>
              <a:rect l="0" t="0" r="r" b="b"/>
              <a:pathLst>
                <a:path w="155" h="159">
                  <a:moveTo>
                    <a:pt x="6" y="136"/>
                  </a:moveTo>
                  <a:cubicBezTo>
                    <a:pt x="8" y="136"/>
                    <a:pt x="13" y="136"/>
                    <a:pt x="15" y="136"/>
                  </a:cubicBezTo>
                  <a:cubicBezTo>
                    <a:pt x="19" y="136"/>
                    <a:pt x="22" y="136"/>
                    <a:pt x="23" y="136"/>
                  </a:cubicBezTo>
                  <a:cubicBezTo>
                    <a:pt x="25" y="137"/>
                    <a:pt x="28" y="137"/>
                    <a:pt x="30" y="138"/>
                  </a:cubicBezTo>
                  <a:cubicBezTo>
                    <a:pt x="31" y="138"/>
                    <a:pt x="33" y="138"/>
                    <a:pt x="33" y="138"/>
                  </a:cubicBezTo>
                  <a:cubicBezTo>
                    <a:pt x="33" y="138"/>
                    <a:pt x="34" y="139"/>
                    <a:pt x="36" y="139"/>
                  </a:cubicBezTo>
                  <a:cubicBezTo>
                    <a:pt x="38" y="138"/>
                    <a:pt x="41" y="138"/>
                    <a:pt x="43" y="138"/>
                  </a:cubicBezTo>
                  <a:cubicBezTo>
                    <a:pt x="45" y="137"/>
                    <a:pt x="47" y="137"/>
                    <a:pt x="49" y="137"/>
                  </a:cubicBezTo>
                  <a:cubicBezTo>
                    <a:pt x="50" y="138"/>
                    <a:pt x="53" y="140"/>
                    <a:pt x="54" y="141"/>
                  </a:cubicBezTo>
                  <a:cubicBezTo>
                    <a:pt x="55" y="141"/>
                    <a:pt x="58" y="142"/>
                    <a:pt x="59" y="141"/>
                  </a:cubicBezTo>
                  <a:cubicBezTo>
                    <a:pt x="61" y="140"/>
                    <a:pt x="63" y="140"/>
                    <a:pt x="64" y="141"/>
                  </a:cubicBezTo>
                  <a:cubicBezTo>
                    <a:pt x="65" y="143"/>
                    <a:pt x="66" y="145"/>
                    <a:pt x="66" y="146"/>
                  </a:cubicBezTo>
                  <a:cubicBezTo>
                    <a:pt x="66" y="148"/>
                    <a:pt x="66" y="151"/>
                    <a:pt x="66" y="153"/>
                  </a:cubicBezTo>
                  <a:cubicBezTo>
                    <a:pt x="66" y="155"/>
                    <a:pt x="66" y="157"/>
                    <a:pt x="67" y="158"/>
                  </a:cubicBezTo>
                  <a:cubicBezTo>
                    <a:pt x="68" y="159"/>
                    <a:pt x="69" y="159"/>
                    <a:pt x="70" y="157"/>
                  </a:cubicBezTo>
                  <a:cubicBezTo>
                    <a:pt x="70" y="155"/>
                    <a:pt x="72" y="154"/>
                    <a:pt x="73" y="154"/>
                  </a:cubicBezTo>
                  <a:cubicBezTo>
                    <a:pt x="74" y="153"/>
                    <a:pt x="76" y="151"/>
                    <a:pt x="77" y="149"/>
                  </a:cubicBezTo>
                  <a:cubicBezTo>
                    <a:pt x="78" y="149"/>
                    <a:pt x="80" y="148"/>
                    <a:pt x="81" y="148"/>
                  </a:cubicBezTo>
                  <a:cubicBezTo>
                    <a:pt x="82" y="148"/>
                    <a:pt x="84" y="149"/>
                    <a:pt x="85" y="149"/>
                  </a:cubicBezTo>
                  <a:cubicBezTo>
                    <a:pt x="85" y="149"/>
                    <a:pt x="88" y="148"/>
                    <a:pt x="90" y="147"/>
                  </a:cubicBezTo>
                  <a:cubicBezTo>
                    <a:pt x="93" y="146"/>
                    <a:pt x="96" y="147"/>
                    <a:pt x="97" y="149"/>
                  </a:cubicBezTo>
                  <a:cubicBezTo>
                    <a:pt x="97" y="150"/>
                    <a:pt x="99" y="151"/>
                    <a:pt x="101" y="151"/>
                  </a:cubicBezTo>
                  <a:cubicBezTo>
                    <a:pt x="104" y="151"/>
                    <a:pt x="106" y="150"/>
                    <a:pt x="108" y="149"/>
                  </a:cubicBezTo>
                  <a:cubicBezTo>
                    <a:pt x="110" y="149"/>
                    <a:pt x="113" y="147"/>
                    <a:pt x="114" y="146"/>
                  </a:cubicBezTo>
                  <a:cubicBezTo>
                    <a:pt x="115" y="145"/>
                    <a:pt x="117" y="143"/>
                    <a:pt x="117" y="141"/>
                  </a:cubicBezTo>
                  <a:cubicBezTo>
                    <a:pt x="117" y="139"/>
                    <a:pt x="118" y="136"/>
                    <a:pt x="119" y="135"/>
                  </a:cubicBezTo>
                  <a:cubicBezTo>
                    <a:pt x="120" y="133"/>
                    <a:pt x="122" y="131"/>
                    <a:pt x="124" y="130"/>
                  </a:cubicBezTo>
                  <a:cubicBezTo>
                    <a:pt x="126" y="130"/>
                    <a:pt x="128" y="129"/>
                    <a:pt x="129" y="129"/>
                  </a:cubicBezTo>
                  <a:cubicBezTo>
                    <a:pt x="130" y="129"/>
                    <a:pt x="131" y="130"/>
                    <a:pt x="132" y="130"/>
                  </a:cubicBezTo>
                  <a:cubicBezTo>
                    <a:pt x="134" y="131"/>
                    <a:pt x="136" y="131"/>
                    <a:pt x="136" y="129"/>
                  </a:cubicBezTo>
                  <a:cubicBezTo>
                    <a:pt x="137" y="128"/>
                    <a:pt x="138" y="127"/>
                    <a:pt x="137" y="125"/>
                  </a:cubicBezTo>
                  <a:cubicBezTo>
                    <a:pt x="136" y="124"/>
                    <a:pt x="137" y="122"/>
                    <a:pt x="138" y="122"/>
                  </a:cubicBezTo>
                  <a:cubicBezTo>
                    <a:pt x="139" y="121"/>
                    <a:pt x="141" y="120"/>
                    <a:pt x="143" y="119"/>
                  </a:cubicBezTo>
                  <a:cubicBezTo>
                    <a:pt x="143" y="119"/>
                    <a:pt x="144" y="117"/>
                    <a:pt x="145" y="116"/>
                  </a:cubicBezTo>
                  <a:cubicBezTo>
                    <a:pt x="145" y="115"/>
                    <a:pt x="147" y="115"/>
                    <a:pt x="148" y="115"/>
                  </a:cubicBezTo>
                  <a:cubicBezTo>
                    <a:pt x="150" y="114"/>
                    <a:pt x="151" y="115"/>
                    <a:pt x="151" y="115"/>
                  </a:cubicBezTo>
                  <a:cubicBezTo>
                    <a:pt x="151" y="115"/>
                    <a:pt x="153" y="115"/>
                    <a:pt x="154" y="114"/>
                  </a:cubicBezTo>
                  <a:cubicBezTo>
                    <a:pt x="154" y="114"/>
                    <a:pt x="155" y="113"/>
                    <a:pt x="155" y="111"/>
                  </a:cubicBezTo>
                  <a:cubicBezTo>
                    <a:pt x="155" y="110"/>
                    <a:pt x="154" y="108"/>
                    <a:pt x="153" y="108"/>
                  </a:cubicBezTo>
                  <a:cubicBezTo>
                    <a:pt x="152" y="106"/>
                    <a:pt x="150" y="104"/>
                    <a:pt x="150" y="103"/>
                  </a:cubicBezTo>
                  <a:cubicBezTo>
                    <a:pt x="150" y="100"/>
                    <a:pt x="150" y="98"/>
                    <a:pt x="150" y="97"/>
                  </a:cubicBezTo>
                  <a:cubicBezTo>
                    <a:pt x="150" y="95"/>
                    <a:pt x="150" y="92"/>
                    <a:pt x="149" y="90"/>
                  </a:cubicBezTo>
                  <a:cubicBezTo>
                    <a:pt x="148" y="87"/>
                    <a:pt x="147" y="85"/>
                    <a:pt x="147" y="85"/>
                  </a:cubicBezTo>
                  <a:cubicBezTo>
                    <a:pt x="147" y="85"/>
                    <a:pt x="146" y="84"/>
                    <a:pt x="144" y="83"/>
                  </a:cubicBezTo>
                  <a:cubicBezTo>
                    <a:pt x="142" y="82"/>
                    <a:pt x="140" y="80"/>
                    <a:pt x="140" y="78"/>
                  </a:cubicBezTo>
                  <a:cubicBezTo>
                    <a:pt x="140" y="77"/>
                    <a:pt x="139" y="74"/>
                    <a:pt x="139" y="72"/>
                  </a:cubicBezTo>
                  <a:cubicBezTo>
                    <a:pt x="139" y="72"/>
                    <a:pt x="138" y="69"/>
                    <a:pt x="136" y="67"/>
                  </a:cubicBezTo>
                  <a:cubicBezTo>
                    <a:pt x="134" y="67"/>
                    <a:pt x="132" y="65"/>
                    <a:pt x="131" y="64"/>
                  </a:cubicBezTo>
                  <a:cubicBezTo>
                    <a:pt x="131" y="63"/>
                    <a:pt x="130" y="63"/>
                    <a:pt x="130" y="64"/>
                  </a:cubicBezTo>
                  <a:cubicBezTo>
                    <a:pt x="129" y="64"/>
                    <a:pt x="126" y="64"/>
                    <a:pt x="124" y="64"/>
                  </a:cubicBezTo>
                  <a:cubicBezTo>
                    <a:pt x="122" y="64"/>
                    <a:pt x="120" y="63"/>
                    <a:pt x="118" y="60"/>
                  </a:cubicBezTo>
                  <a:cubicBezTo>
                    <a:pt x="117" y="58"/>
                    <a:pt x="115" y="55"/>
                    <a:pt x="114" y="54"/>
                  </a:cubicBezTo>
                  <a:cubicBezTo>
                    <a:pt x="114" y="53"/>
                    <a:pt x="113" y="50"/>
                    <a:pt x="112" y="48"/>
                  </a:cubicBezTo>
                  <a:cubicBezTo>
                    <a:pt x="112" y="46"/>
                    <a:pt x="111" y="43"/>
                    <a:pt x="110" y="42"/>
                  </a:cubicBezTo>
                  <a:cubicBezTo>
                    <a:pt x="109" y="39"/>
                    <a:pt x="108" y="36"/>
                    <a:pt x="108" y="34"/>
                  </a:cubicBezTo>
                  <a:cubicBezTo>
                    <a:pt x="108" y="32"/>
                    <a:pt x="106" y="29"/>
                    <a:pt x="103" y="27"/>
                  </a:cubicBezTo>
                  <a:cubicBezTo>
                    <a:pt x="102" y="26"/>
                    <a:pt x="98" y="24"/>
                    <a:pt x="95" y="23"/>
                  </a:cubicBezTo>
                  <a:cubicBezTo>
                    <a:pt x="93" y="21"/>
                    <a:pt x="92" y="18"/>
                    <a:pt x="92" y="17"/>
                  </a:cubicBezTo>
                  <a:cubicBezTo>
                    <a:pt x="92" y="15"/>
                    <a:pt x="94" y="13"/>
                    <a:pt x="95" y="13"/>
                  </a:cubicBezTo>
                  <a:cubicBezTo>
                    <a:pt x="97" y="13"/>
                    <a:pt x="99" y="11"/>
                    <a:pt x="100" y="11"/>
                  </a:cubicBezTo>
                  <a:cubicBezTo>
                    <a:pt x="100" y="10"/>
                    <a:pt x="102" y="6"/>
                    <a:pt x="104" y="5"/>
                  </a:cubicBezTo>
                  <a:cubicBezTo>
                    <a:pt x="106" y="2"/>
                    <a:pt x="107" y="0"/>
                    <a:pt x="107" y="0"/>
                  </a:cubicBezTo>
                  <a:cubicBezTo>
                    <a:pt x="107" y="0"/>
                    <a:pt x="106" y="0"/>
                    <a:pt x="104" y="0"/>
                  </a:cubicBezTo>
                  <a:cubicBezTo>
                    <a:pt x="102" y="0"/>
                    <a:pt x="99" y="0"/>
                    <a:pt x="99" y="1"/>
                  </a:cubicBezTo>
                  <a:cubicBezTo>
                    <a:pt x="98" y="2"/>
                    <a:pt x="96" y="4"/>
                    <a:pt x="94" y="5"/>
                  </a:cubicBezTo>
                  <a:cubicBezTo>
                    <a:pt x="93" y="6"/>
                    <a:pt x="91" y="7"/>
                    <a:pt x="88" y="7"/>
                  </a:cubicBezTo>
                  <a:cubicBezTo>
                    <a:pt x="86" y="8"/>
                    <a:pt x="82" y="8"/>
                    <a:pt x="80" y="8"/>
                  </a:cubicBezTo>
                  <a:cubicBezTo>
                    <a:pt x="77" y="8"/>
                    <a:pt x="75" y="8"/>
                    <a:pt x="75" y="8"/>
                  </a:cubicBezTo>
                  <a:cubicBezTo>
                    <a:pt x="75" y="8"/>
                    <a:pt x="76" y="9"/>
                    <a:pt x="77" y="9"/>
                  </a:cubicBezTo>
                  <a:cubicBezTo>
                    <a:pt x="78" y="11"/>
                    <a:pt x="78" y="14"/>
                    <a:pt x="78" y="15"/>
                  </a:cubicBezTo>
                  <a:cubicBezTo>
                    <a:pt x="77" y="16"/>
                    <a:pt x="77" y="18"/>
                    <a:pt x="77" y="18"/>
                  </a:cubicBezTo>
                  <a:cubicBezTo>
                    <a:pt x="77" y="18"/>
                    <a:pt x="76" y="18"/>
                    <a:pt x="76" y="19"/>
                  </a:cubicBezTo>
                  <a:cubicBezTo>
                    <a:pt x="74" y="20"/>
                    <a:pt x="72" y="21"/>
                    <a:pt x="71" y="21"/>
                  </a:cubicBezTo>
                  <a:cubicBezTo>
                    <a:pt x="70" y="23"/>
                    <a:pt x="68" y="23"/>
                    <a:pt x="66" y="23"/>
                  </a:cubicBezTo>
                  <a:cubicBezTo>
                    <a:pt x="64" y="23"/>
                    <a:pt x="61" y="23"/>
                    <a:pt x="60" y="24"/>
                  </a:cubicBezTo>
                  <a:cubicBezTo>
                    <a:pt x="60" y="25"/>
                    <a:pt x="58" y="26"/>
                    <a:pt x="55" y="27"/>
                  </a:cubicBezTo>
                  <a:cubicBezTo>
                    <a:pt x="53" y="27"/>
                    <a:pt x="52" y="28"/>
                    <a:pt x="51" y="29"/>
                  </a:cubicBezTo>
                  <a:cubicBezTo>
                    <a:pt x="50" y="30"/>
                    <a:pt x="49" y="30"/>
                    <a:pt x="48" y="30"/>
                  </a:cubicBezTo>
                  <a:cubicBezTo>
                    <a:pt x="48" y="30"/>
                    <a:pt x="46" y="31"/>
                    <a:pt x="46" y="31"/>
                  </a:cubicBezTo>
                  <a:cubicBezTo>
                    <a:pt x="45" y="32"/>
                    <a:pt x="45" y="33"/>
                    <a:pt x="43" y="34"/>
                  </a:cubicBezTo>
                  <a:cubicBezTo>
                    <a:pt x="42" y="35"/>
                    <a:pt x="39" y="37"/>
                    <a:pt x="38" y="38"/>
                  </a:cubicBezTo>
                  <a:cubicBezTo>
                    <a:pt x="37" y="39"/>
                    <a:pt x="37" y="41"/>
                    <a:pt x="37" y="41"/>
                  </a:cubicBezTo>
                  <a:cubicBezTo>
                    <a:pt x="37" y="41"/>
                    <a:pt x="37" y="42"/>
                    <a:pt x="37" y="43"/>
                  </a:cubicBezTo>
                  <a:cubicBezTo>
                    <a:pt x="38" y="44"/>
                    <a:pt x="38" y="46"/>
                    <a:pt x="38" y="48"/>
                  </a:cubicBezTo>
                  <a:cubicBezTo>
                    <a:pt x="39" y="49"/>
                    <a:pt x="40" y="52"/>
                    <a:pt x="41" y="53"/>
                  </a:cubicBezTo>
                  <a:cubicBezTo>
                    <a:pt x="42" y="54"/>
                    <a:pt x="41" y="57"/>
                    <a:pt x="40" y="60"/>
                  </a:cubicBezTo>
                  <a:cubicBezTo>
                    <a:pt x="39" y="61"/>
                    <a:pt x="39" y="64"/>
                    <a:pt x="39" y="64"/>
                  </a:cubicBezTo>
                  <a:cubicBezTo>
                    <a:pt x="39" y="65"/>
                    <a:pt x="38" y="66"/>
                    <a:pt x="37" y="68"/>
                  </a:cubicBezTo>
                  <a:cubicBezTo>
                    <a:pt x="36" y="69"/>
                    <a:pt x="36" y="72"/>
                    <a:pt x="37" y="72"/>
                  </a:cubicBezTo>
                  <a:cubicBezTo>
                    <a:pt x="39" y="74"/>
                    <a:pt x="40" y="76"/>
                    <a:pt x="41" y="77"/>
                  </a:cubicBezTo>
                  <a:cubicBezTo>
                    <a:pt x="41" y="77"/>
                    <a:pt x="41" y="78"/>
                    <a:pt x="41" y="78"/>
                  </a:cubicBezTo>
                  <a:cubicBezTo>
                    <a:pt x="41" y="78"/>
                    <a:pt x="41" y="79"/>
                    <a:pt x="39" y="80"/>
                  </a:cubicBezTo>
                  <a:cubicBezTo>
                    <a:pt x="37" y="82"/>
                    <a:pt x="35" y="83"/>
                    <a:pt x="34" y="84"/>
                  </a:cubicBezTo>
                  <a:cubicBezTo>
                    <a:pt x="34" y="85"/>
                    <a:pt x="31" y="86"/>
                    <a:pt x="29" y="87"/>
                  </a:cubicBezTo>
                  <a:cubicBezTo>
                    <a:pt x="27" y="88"/>
                    <a:pt x="25" y="90"/>
                    <a:pt x="23" y="92"/>
                  </a:cubicBezTo>
                  <a:cubicBezTo>
                    <a:pt x="21" y="95"/>
                    <a:pt x="18" y="97"/>
                    <a:pt x="17" y="98"/>
                  </a:cubicBezTo>
                  <a:cubicBezTo>
                    <a:pt x="16" y="100"/>
                    <a:pt x="14" y="101"/>
                    <a:pt x="13" y="101"/>
                  </a:cubicBezTo>
                  <a:cubicBezTo>
                    <a:pt x="12" y="101"/>
                    <a:pt x="11" y="103"/>
                    <a:pt x="11" y="104"/>
                  </a:cubicBezTo>
                  <a:cubicBezTo>
                    <a:pt x="10" y="105"/>
                    <a:pt x="8" y="108"/>
                    <a:pt x="7" y="109"/>
                  </a:cubicBezTo>
                  <a:cubicBezTo>
                    <a:pt x="5" y="110"/>
                    <a:pt x="3" y="111"/>
                    <a:pt x="3" y="113"/>
                  </a:cubicBezTo>
                  <a:cubicBezTo>
                    <a:pt x="1" y="114"/>
                    <a:pt x="0" y="115"/>
                    <a:pt x="0" y="115"/>
                  </a:cubicBezTo>
                  <a:cubicBezTo>
                    <a:pt x="0" y="115"/>
                    <a:pt x="1" y="116"/>
                    <a:pt x="1" y="117"/>
                  </a:cubicBezTo>
                  <a:cubicBezTo>
                    <a:pt x="2" y="117"/>
                    <a:pt x="3" y="118"/>
                    <a:pt x="4" y="120"/>
                  </a:cubicBezTo>
                  <a:cubicBezTo>
                    <a:pt x="4" y="121"/>
                    <a:pt x="4" y="122"/>
                    <a:pt x="5" y="124"/>
                  </a:cubicBezTo>
                  <a:cubicBezTo>
                    <a:pt x="5" y="125"/>
                    <a:pt x="5" y="127"/>
                    <a:pt x="5" y="127"/>
                  </a:cubicBezTo>
                  <a:cubicBezTo>
                    <a:pt x="5" y="127"/>
                    <a:pt x="4" y="128"/>
                    <a:pt x="3" y="131"/>
                  </a:cubicBezTo>
                  <a:cubicBezTo>
                    <a:pt x="2" y="133"/>
                    <a:pt x="3" y="136"/>
                    <a:pt x="6" y="136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87" name="Freeform 54">
              <a:extLst>
                <a:ext uri="{FF2B5EF4-FFF2-40B4-BE49-F238E27FC236}">
                  <a16:creationId xmlns:a16="http://schemas.microsoft.com/office/drawing/2014/main" id="{209BFF52-63E5-4538-A17F-EC354E31E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832" y="1784964"/>
              <a:ext cx="818765" cy="707814"/>
            </a:xfrm>
            <a:custGeom>
              <a:avLst/>
              <a:gdLst/>
              <a:ahLst/>
              <a:cxnLst>
                <a:cxn ang="0">
                  <a:pos x="425" y="181"/>
                </a:cxn>
                <a:cxn ang="0">
                  <a:pos x="420" y="177"/>
                </a:cxn>
                <a:cxn ang="0">
                  <a:pos x="420" y="158"/>
                </a:cxn>
                <a:cxn ang="0">
                  <a:pos x="406" y="134"/>
                </a:cxn>
                <a:cxn ang="0">
                  <a:pos x="392" y="135"/>
                </a:cxn>
                <a:cxn ang="0">
                  <a:pos x="386" y="121"/>
                </a:cxn>
                <a:cxn ang="0">
                  <a:pos x="374" y="118"/>
                </a:cxn>
                <a:cxn ang="0">
                  <a:pos x="361" y="113"/>
                </a:cxn>
                <a:cxn ang="0">
                  <a:pos x="349" y="125"/>
                </a:cxn>
                <a:cxn ang="0">
                  <a:pos x="338" y="117"/>
                </a:cxn>
                <a:cxn ang="0">
                  <a:pos x="328" y="93"/>
                </a:cxn>
                <a:cxn ang="0">
                  <a:pos x="317" y="72"/>
                </a:cxn>
                <a:cxn ang="0">
                  <a:pos x="309" y="51"/>
                </a:cxn>
                <a:cxn ang="0">
                  <a:pos x="285" y="42"/>
                </a:cxn>
                <a:cxn ang="0">
                  <a:pos x="272" y="33"/>
                </a:cxn>
                <a:cxn ang="0">
                  <a:pos x="269" y="14"/>
                </a:cxn>
                <a:cxn ang="0">
                  <a:pos x="242" y="9"/>
                </a:cxn>
                <a:cxn ang="0">
                  <a:pos x="223" y="7"/>
                </a:cxn>
                <a:cxn ang="0">
                  <a:pos x="197" y="45"/>
                </a:cxn>
                <a:cxn ang="0">
                  <a:pos x="165" y="70"/>
                </a:cxn>
                <a:cxn ang="0">
                  <a:pos x="139" y="100"/>
                </a:cxn>
                <a:cxn ang="0">
                  <a:pos x="108" y="121"/>
                </a:cxn>
                <a:cxn ang="0">
                  <a:pos x="66" y="124"/>
                </a:cxn>
                <a:cxn ang="0">
                  <a:pos x="42" y="116"/>
                </a:cxn>
                <a:cxn ang="0">
                  <a:pos x="21" y="141"/>
                </a:cxn>
                <a:cxn ang="0">
                  <a:pos x="0" y="173"/>
                </a:cxn>
                <a:cxn ang="0">
                  <a:pos x="29" y="187"/>
                </a:cxn>
                <a:cxn ang="0">
                  <a:pos x="30" y="227"/>
                </a:cxn>
                <a:cxn ang="0">
                  <a:pos x="54" y="248"/>
                </a:cxn>
                <a:cxn ang="0">
                  <a:pos x="66" y="281"/>
                </a:cxn>
                <a:cxn ang="0">
                  <a:pos x="86" y="295"/>
                </a:cxn>
                <a:cxn ang="0">
                  <a:pos x="115" y="296"/>
                </a:cxn>
                <a:cxn ang="0">
                  <a:pos x="140" y="301"/>
                </a:cxn>
                <a:cxn ang="0">
                  <a:pos x="156" y="309"/>
                </a:cxn>
                <a:cxn ang="0">
                  <a:pos x="178" y="309"/>
                </a:cxn>
                <a:cxn ang="0">
                  <a:pos x="186" y="333"/>
                </a:cxn>
                <a:cxn ang="0">
                  <a:pos x="193" y="348"/>
                </a:cxn>
                <a:cxn ang="0">
                  <a:pos x="214" y="369"/>
                </a:cxn>
                <a:cxn ang="0">
                  <a:pos x="240" y="392"/>
                </a:cxn>
                <a:cxn ang="0">
                  <a:pos x="258" y="381"/>
                </a:cxn>
                <a:cxn ang="0">
                  <a:pos x="270" y="363"/>
                </a:cxn>
                <a:cxn ang="0">
                  <a:pos x="274" y="332"/>
                </a:cxn>
                <a:cxn ang="0">
                  <a:pos x="268" y="311"/>
                </a:cxn>
                <a:cxn ang="0">
                  <a:pos x="278" y="299"/>
                </a:cxn>
                <a:cxn ang="0">
                  <a:pos x="285" y="286"/>
                </a:cxn>
                <a:cxn ang="0">
                  <a:pos x="302" y="289"/>
                </a:cxn>
                <a:cxn ang="0">
                  <a:pos x="291" y="295"/>
                </a:cxn>
                <a:cxn ang="0">
                  <a:pos x="322" y="298"/>
                </a:cxn>
                <a:cxn ang="0">
                  <a:pos x="320" y="325"/>
                </a:cxn>
                <a:cxn ang="0">
                  <a:pos x="305" y="342"/>
                </a:cxn>
                <a:cxn ang="0">
                  <a:pos x="322" y="345"/>
                </a:cxn>
                <a:cxn ang="0">
                  <a:pos x="338" y="326"/>
                </a:cxn>
                <a:cxn ang="0">
                  <a:pos x="362" y="326"/>
                </a:cxn>
                <a:cxn ang="0">
                  <a:pos x="378" y="322"/>
                </a:cxn>
                <a:cxn ang="0">
                  <a:pos x="388" y="308"/>
                </a:cxn>
                <a:cxn ang="0">
                  <a:pos x="382" y="282"/>
                </a:cxn>
                <a:cxn ang="0">
                  <a:pos x="405" y="265"/>
                </a:cxn>
                <a:cxn ang="0">
                  <a:pos x="372" y="264"/>
                </a:cxn>
                <a:cxn ang="0">
                  <a:pos x="371" y="235"/>
                </a:cxn>
                <a:cxn ang="0">
                  <a:pos x="397" y="219"/>
                </a:cxn>
                <a:cxn ang="0">
                  <a:pos x="430" y="201"/>
                </a:cxn>
                <a:cxn ang="0">
                  <a:pos x="450" y="188"/>
                </a:cxn>
              </a:cxnLst>
              <a:rect l="0" t="0" r="r" b="b"/>
              <a:pathLst>
                <a:path w="452" h="392">
                  <a:moveTo>
                    <a:pt x="448" y="179"/>
                  </a:moveTo>
                  <a:cubicBezTo>
                    <a:pt x="447" y="179"/>
                    <a:pt x="446" y="179"/>
                    <a:pt x="444" y="180"/>
                  </a:cubicBezTo>
                  <a:cubicBezTo>
                    <a:pt x="443" y="181"/>
                    <a:pt x="440" y="181"/>
                    <a:pt x="439" y="180"/>
                  </a:cubicBezTo>
                  <a:cubicBezTo>
                    <a:pt x="438" y="179"/>
                    <a:pt x="434" y="180"/>
                    <a:pt x="431" y="180"/>
                  </a:cubicBezTo>
                  <a:cubicBezTo>
                    <a:pt x="430" y="180"/>
                    <a:pt x="427" y="180"/>
                    <a:pt x="425" y="181"/>
                  </a:cubicBezTo>
                  <a:cubicBezTo>
                    <a:pt x="424" y="181"/>
                    <a:pt x="422" y="182"/>
                    <a:pt x="421" y="183"/>
                  </a:cubicBezTo>
                  <a:cubicBezTo>
                    <a:pt x="420" y="184"/>
                    <a:pt x="416" y="186"/>
                    <a:pt x="414" y="187"/>
                  </a:cubicBezTo>
                  <a:cubicBezTo>
                    <a:pt x="412" y="188"/>
                    <a:pt x="410" y="187"/>
                    <a:pt x="411" y="185"/>
                  </a:cubicBezTo>
                  <a:cubicBezTo>
                    <a:pt x="412" y="184"/>
                    <a:pt x="414" y="182"/>
                    <a:pt x="415" y="181"/>
                  </a:cubicBezTo>
                  <a:cubicBezTo>
                    <a:pt x="416" y="180"/>
                    <a:pt x="418" y="177"/>
                    <a:pt x="420" y="177"/>
                  </a:cubicBezTo>
                  <a:cubicBezTo>
                    <a:pt x="421" y="175"/>
                    <a:pt x="421" y="173"/>
                    <a:pt x="419" y="172"/>
                  </a:cubicBezTo>
                  <a:cubicBezTo>
                    <a:pt x="418" y="172"/>
                    <a:pt x="417" y="171"/>
                    <a:pt x="418" y="170"/>
                  </a:cubicBezTo>
                  <a:cubicBezTo>
                    <a:pt x="419" y="169"/>
                    <a:pt x="421" y="167"/>
                    <a:pt x="421" y="166"/>
                  </a:cubicBezTo>
                  <a:cubicBezTo>
                    <a:pt x="421" y="166"/>
                    <a:pt x="422" y="164"/>
                    <a:pt x="422" y="162"/>
                  </a:cubicBezTo>
                  <a:cubicBezTo>
                    <a:pt x="422" y="160"/>
                    <a:pt x="421" y="159"/>
                    <a:pt x="420" y="158"/>
                  </a:cubicBezTo>
                  <a:cubicBezTo>
                    <a:pt x="419" y="157"/>
                    <a:pt x="417" y="155"/>
                    <a:pt x="414" y="154"/>
                  </a:cubicBezTo>
                  <a:cubicBezTo>
                    <a:pt x="412" y="153"/>
                    <a:pt x="411" y="151"/>
                    <a:pt x="410" y="149"/>
                  </a:cubicBezTo>
                  <a:cubicBezTo>
                    <a:pt x="409" y="147"/>
                    <a:pt x="408" y="146"/>
                    <a:pt x="408" y="144"/>
                  </a:cubicBezTo>
                  <a:cubicBezTo>
                    <a:pt x="407" y="143"/>
                    <a:pt x="407" y="141"/>
                    <a:pt x="407" y="140"/>
                  </a:cubicBezTo>
                  <a:cubicBezTo>
                    <a:pt x="407" y="138"/>
                    <a:pt x="406" y="135"/>
                    <a:pt x="406" y="134"/>
                  </a:cubicBezTo>
                  <a:cubicBezTo>
                    <a:pt x="405" y="132"/>
                    <a:pt x="404" y="131"/>
                    <a:pt x="404" y="131"/>
                  </a:cubicBezTo>
                  <a:cubicBezTo>
                    <a:pt x="404" y="131"/>
                    <a:pt x="403" y="131"/>
                    <a:pt x="402" y="131"/>
                  </a:cubicBezTo>
                  <a:cubicBezTo>
                    <a:pt x="401" y="131"/>
                    <a:pt x="399" y="131"/>
                    <a:pt x="397" y="131"/>
                  </a:cubicBezTo>
                  <a:cubicBezTo>
                    <a:pt x="395" y="131"/>
                    <a:pt x="393" y="132"/>
                    <a:pt x="393" y="133"/>
                  </a:cubicBezTo>
                  <a:cubicBezTo>
                    <a:pt x="393" y="134"/>
                    <a:pt x="393" y="135"/>
                    <a:pt x="392" y="135"/>
                  </a:cubicBezTo>
                  <a:cubicBezTo>
                    <a:pt x="391" y="135"/>
                    <a:pt x="390" y="135"/>
                    <a:pt x="388" y="136"/>
                  </a:cubicBezTo>
                  <a:cubicBezTo>
                    <a:pt x="387" y="137"/>
                    <a:pt x="385" y="136"/>
                    <a:pt x="385" y="135"/>
                  </a:cubicBezTo>
                  <a:cubicBezTo>
                    <a:pt x="385" y="134"/>
                    <a:pt x="385" y="133"/>
                    <a:pt x="385" y="131"/>
                  </a:cubicBezTo>
                  <a:cubicBezTo>
                    <a:pt x="385" y="130"/>
                    <a:pt x="386" y="128"/>
                    <a:pt x="386" y="127"/>
                  </a:cubicBezTo>
                  <a:cubicBezTo>
                    <a:pt x="386" y="125"/>
                    <a:pt x="386" y="122"/>
                    <a:pt x="386" y="121"/>
                  </a:cubicBezTo>
                  <a:cubicBezTo>
                    <a:pt x="387" y="118"/>
                    <a:pt x="386" y="116"/>
                    <a:pt x="386" y="114"/>
                  </a:cubicBezTo>
                  <a:cubicBezTo>
                    <a:pt x="386" y="112"/>
                    <a:pt x="385" y="110"/>
                    <a:pt x="384" y="110"/>
                  </a:cubicBezTo>
                  <a:cubicBezTo>
                    <a:pt x="383" y="109"/>
                    <a:pt x="382" y="109"/>
                    <a:pt x="381" y="110"/>
                  </a:cubicBezTo>
                  <a:cubicBezTo>
                    <a:pt x="379" y="111"/>
                    <a:pt x="377" y="112"/>
                    <a:pt x="376" y="113"/>
                  </a:cubicBezTo>
                  <a:cubicBezTo>
                    <a:pt x="375" y="114"/>
                    <a:pt x="374" y="116"/>
                    <a:pt x="374" y="118"/>
                  </a:cubicBezTo>
                  <a:cubicBezTo>
                    <a:pt x="374" y="118"/>
                    <a:pt x="374" y="120"/>
                    <a:pt x="374" y="120"/>
                  </a:cubicBezTo>
                  <a:cubicBezTo>
                    <a:pt x="373" y="120"/>
                    <a:pt x="371" y="120"/>
                    <a:pt x="370" y="121"/>
                  </a:cubicBezTo>
                  <a:cubicBezTo>
                    <a:pt x="369" y="122"/>
                    <a:pt x="367" y="121"/>
                    <a:pt x="366" y="120"/>
                  </a:cubicBezTo>
                  <a:cubicBezTo>
                    <a:pt x="366" y="119"/>
                    <a:pt x="365" y="117"/>
                    <a:pt x="364" y="116"/>
                  </a:cubicBezTo>
                  <a:cubicBezTo>
                    <a:pt x="363" y="115"/>
                    <a:pt x="362" y="113"/>
                    <a:pt x="361" y="113"/>
                  </a:cubicBezTo>
                  <a:cubicBezTo>
                    <a:pt x="360" y="112"/>
                    <a:pt x="358" y="112"/>
                    <a:pt x="357" y="114"/>
                  </a:cubicBezTo>
                  <a:cubicBezTo>
                    <a:pt x="357" y="115"/>
                    <a:pt x="356" y="116"/>
                    <a:pt x="355" y="116"/>
                  </a:cubicBezTo>
                  <a:cubicBezTo>
                    <a:pt x="354" y="116"/>
                    <a:pt x="352" y="116"/>
                    <a:pt x="351" y="117"/>
                  </a:cubicBezTo>
                  <a:cubicBezTo>
                    <a:pt x="349" y="117"/>
                    <a:pt x="349" y="118"/>
                    <a:pt x="349" y="120"/>
                  </a:cubicBezTo>
                  <a:cubicBezTo>
                    <a:pt x="349" y="122"/>
                    <a:pt x="349" y="123"/>
                    <a:pt x="349" y="125"/>
                  </a:cubicBezTo>
                  <a:cubicBezTo>
                    <a:pt x="349" y="126"/>
                    <a:pt x="349" y="128"/>
                    <a:pt x="349" y="128"/>
                  </a:cubicBezTo>
                  <a:cubicBezTo>
                    <a:pt x="349" y="129"/>
                    <a:pt x="347" y="129"/>
                    <a:pt x="345" y="128"/>
                  </a:cubicBezTo>
                  <a:cubicBezTo>
                    <a:pt x="343" y="128"/>
                    <a:pt x="341" y="127"/>
                    <a:pt x="340" y="126"/>
                  </a:cubicBezTo>
                  <a:cubicBezTo>
                    <a:pt x="338" y="125"/>
                    <a:pt x="337" y="124"/>
                    <a:pt x="337" y="122"/>
                  </a:cubicBezTo>
                  <a:cubicBezTo>
                    <a:pt x="337" y="120"/>
                    <a:pt x="337" y="118"/>
                    <a:pt x="338" y="117"/>
                  </a:cubicBezTo>
                  <a:cubicBezTo>
                    <a:pt x="338" y="115"/>
                    <a:pt x="340" y="113"/>
                    <a:pt x="340" y="112"/>
                  </a:cubicBezTo>
                  <a:cubicBezTo>
                    <a:pt x="340" y="110"/>
                    <a:pt x="341" y="107"/>
                    <a:pt x="341" y="107"/>
                  </a:cubicBezTo>
                  <a:cubicBezTo>
                    <a:pt x="341" y="105"/>
                    <a:pt x="340" y="102"/>
                    <a:pt x="339" y="101"/>
                  </a:cubicBezTo>
                  <a:cubicBezTo>
                    <a:pt x="338" y="100"/>
                    <a:pt x="336" y="97"/>
                    <a:pt x="334" y="97"/>
                  </a:cubicBezTo>
                  <a:cubicBezTo>
                    <a:pt x="332" y="95"/>
                    <a:pt x="330" y="93"/>
                    <a:pt x="328" y="93"/>
                  </a:cubicBezTo>
                  <a:cubicBezTo>
                    <a:pt x="326" y="92"/>
                    <a:pt x="324" y="90"/>
                    <a:pt x="322" y="90"/>
                  </a:cubicBezTo>
                  <a:cubicBezTo>
                    <a:pt x="321" y="89"/>
                    <a:pt x="320" y="88"/>
                    <a:pt x="320" y="87"/>
                  </a:cubicBezTo>
                  <a:cubicBezTo>
                    <a:pt x="319" y="86"/>
                    <a:pt x="319" y="83"/>
                    <a:pt x="319" y="82"/>
                  </a:cubicBezTo>
                  <a:cubicBezTo>
                    <a:pt x="319" y="80"/>
                    <a:pt x="318" y="78"/>
                    <a:pt x="318" y="77"/>
                  </a:cubicBezTo>
                  <a:cubicBezTo>
                    <a:pt x="317" y="75"/>
                    <a:pt x="317" y="73"/>
                    <a:pt x="317" y="72"/>
                  </a:cubicBezTo>
                  <a:cubicBezTo>
                    <a:pt x="317" y="70"/>
                    <a:pt x="317" y="68"/>
                    <a:pt x="317" y="67"/>
                  </a:cubicBezTo>
                  <a:cubicBezTo>
                    <a:pt x="317" y="66"/>
                    <a:pt x="317" y="65"/>
                    <a:pt x="316" y="64"/>
                  </a:cubicBezTo>
                  <a:cubicBezTo>
                    <a:pt x="315" y="64"/>
                    <a:pt x="313" y="63"/>
                    <a:pt x="313" y="62"/>
                  </a:cubicBezTo>
                  <a:cubicBezTo>
                    <a:pt x="312" y="62"/>
                    <a:pt x="311" y="59"/>
                    <a:pt x="311" y="57"/>
                  </a:cubicBezTo>
                  <a:cubicBezTo>
                    <a:pt x="311" y="56"/>
                    <a:pt x="310" y="52"/>
                    <a:pt x="309" y="51"/>
                  </a:cubicBezTo>
                  <a:cubicBezTo>
                    <a:pt x="309" y="49"/>
                    <a:pt x="307" y="47"/>
                    <a:pt x="305" y="48"/>
                  </a:cubicBezTo>
                  <a:cubicBezTo>
                    <a:pt x="304" y="48"/>
                    <a:pt x="300" y="48"/>
                    <a:pt x="299" y="49"/>
                  </a:cubicBezTo>
                  <a:cubicBezTo>
                    <a:pt x="297" y="49"/>
                    <a:pt x="294" y="49"/>
                    <a:pt x="292" y="49"/>
                  </a:cubicBezTo>
                  <a:cubicBezTo>
                    <a:pt x="291" y="48"/>
                    <a:pt x="289" y="46"/>
                    <a:pt x="289" y="45"/>
                  </a:cubicBezTo>
                  <a:cubicBezTo>
                    <a:pt x="288" y="44"/>
                    <a:pt x="286" y="43"/>
                    <a:pt x="285" y="42"/>
                  </a:cubicBezTo>
                  <a:cubicBezTo>
                    <a:pt x="283" y="41"/>
                    <a:pt x="282" y="41"/>
                    <a:pt x="281" y="41"/>
                  </a:cubicBezTo>
                  <a:cubicBezTo>
                    <a:pt x="279" y="42"/>
                    <a:pt x="277" y="43"/>
                    <a:pt x="275" y="43"/>
                  </a:cubicBezTo>
                  <a:cubicBezTo>
                    <a:pt x="274" y="43"/>
                    <a:pt x="274" y="42"/>
                    <a:pt x="274" y="41"/>
                  </a:cubicBezTo>
                  <a:cubicBezTo>
                    <a:pt x="274" y="41"/>
                    <a:pt x="273" y="39"/>
                    <a:pt x="273" y="37"/>
                  </a:cubicBezTo>
                  <a:cubicBezTo>
                    <a:pt x="272" y="36"/>
                    <a:pt x="272" y="34"/>
                    <a:pt x="272" y="33"/>
                  </a:cubicBezTo>
                  <a:cubicBezTo>
                    <a:pt x="272" y="32"/>
                    <a:pt x="272" y="30"/>
                    <a:pt x="272" y="27"/>
                  </a:cubicBezTo>
                  <a:cubicBezTo>
                    <a:pt x="272" y="25"/>
                    <a:pt x="271" y="23"/>
                    <a:pt x="270" y="23"/>
                  </a:cubicBezTo>
                  <a:cubicBezTo>
                    <a:pt x="269" y="23"/>
                    <a:pt x="267" y="22"/>
                    <a:pt x="266" y="21"/>
                  </a:cubicBezTo>
                  <a:cubicBezTo>
                    <a:pt x="264" y="21"/>
                    <a:pt x="264" y="20"/>
                    <a:pt x="266" y="19"/>
                  </a:cubicBezTo>
                  <a:cubicBezTo>
                    <a:pt x="267" y="17"/>
                    <a:pt x="269" y="15"/>
                    <a:pt x="269" y="14"/>
                  </a:cubicBezTo>
                  <a:cubicBezTo>
                    <a:pt x="270" y="13"/>
                    <a:pt x="270" y="11"/>
                    <a:pt x="270" y="11"/>
                  </a:cubicBezTo>
                  <a:cubicBezTo>
                    <a:pt x="270" y="11"/>
                    <a:pt x="268" y="11"/>
                    <a:pt x="266" y="11"/>
                  </a:cubicBezTo>
                  <a:cubicBezTo>
                    <a:pt x="264" y="10"/>
                    <a:pt x="262" y="10"/>
                    <a:pt x="260" y="10"/>
                  </a:cubicBezTo>
                  <a:cubicBezTo>
                    <a:pt x="259" y="10"/>
                    <a:pt x="255" y="10"/>
                    <a:pt x="252" y="9"/>
                  </a:cubicBezTo>
                  <a:cubicBezTo>
                    <a:pt x="249" y="9"/>
                    <a:pt x="245" y="9"/>
                    <a:pt x="242" y="9"/>
                  </a:cubicBezTo>
                  <a:cubicBezTo>
                    <a:pt x="239" y="9"/>
                    <a:pt x="238" y="7"/>
                    <a:pt x="239" y="4"/>
                  </a:cubicBezTo>
                  <a:cubicBezTo>
                    <a:pt x="240" y="2"/>
                    <a:pt x="241" y="0"/>
                    <a:pt x="241" y="0"/>
                  </a:cubicBezTo>
                  <a:cubicBezTo>
                    <a:pt x="241" y="0"/>
                    <a:pt x="239" y="1"/>
                    <a:pt x="237" y="2"/>
                  </a:cubicBezTo>
                  <a:cubicBezTo>
                    <a:pt x="235" y="3"/>
                    <a:pt x="231" y="4"/>
                    <a:pt x="229" y="5"/>
                  </a:cubicBezTo>
                  <a:cubicBezTo>
                    <a:pt x="228" y="6"/>
                    <a:pt x="225" y="7"/>
                    <a:pt x="223" y="7"/>
                  </a:cubicBezTo>
                  <a:cubicBezTo>
                    <a:pt x="221" y="8"/>
                    <a:pt x="218" y="9"/>
                    <a:pt x="215" y="10"/>
                  </a:cubicBezTo>
                  <a:cubicBezTo>
                    <a:pt x="213" y="11"/>
                    <a:pt x="210" y="13"/>
                    <a:pt x="209" y="17"/>
                  </a:cubicBezTo>
                  <a:cubicBezTo>
                    <a:pt x="207" y="19"/>
                    <a:pt x="205" y="25"/>
                    <a:pt x="205" y="27"/>
                  </a:cubicBezTo>
                  <a:cubicBezTo>
                    <a:pt x="204" y="30"/>
                    <a:pt x="202" y="34"/>
                    <a:pt x="201" y="36"/>
                  </a:cubicBezTo>
                  <a:cubicBezTo>
                    <a:pt x="200" y="38"/>
                    <a:pt x="199" y="42"/>
                    <a:pt x="197" y="45"/>
                  </a:cubicBezTo>
                  <a:cubicBezTo>
                    <a:pt x="195" y="48"/>
                    <a:pt x="192" y="50"/>
                    <a:pt x="191" y="52"/>
                  </a:cubicBezTo>
                  <a:cubicBezTo>
                    <a:pt x="190" y="53"/>
                    <a:pt x="188" y="55"/>
                    <a:pt x="187" y="57"/>
                  </a:cubicBezTo>
                  <a:cubicBezTo>
                    <a:pt x="186" y="59"/>
                    <a:pt x="184" y="61"/>
                    <a:pt x="182" y="62"/>
                  </a:cubicBezTo>
                  <a:cubicBezTo>
                    <a:pt x="180" y="62"/>
                    <a:pt x="176" y="63"/>
                    <a:pt x="175" y="65"/>
                  </a:cubicBezTo>
                  <a:cubicBezTo>
                    <a:pt x="172" y="66"/>
                    <a:pt x="168" y="69"/>
                    <a:pt x="165" y="70"/>
                  </a:cubicBezTo>
                  <a:cubicBezTo>
                    <a:pt x="162" y="71"/>
                    <a:pt x="158" y="73"/>
                    <a:pt x="156" y="75"/>
                  </a:cubicBezTo>
                  <a:cubicBezTo>
                    <a:pt x="153" y="76"/>
                    <a:pt x="152" y="78"/>
                    <a:pt x="151" y="80"/>
                  </a:cubicBezTo>
                  <a:cubicBezTo>
                    <a:pt x="150" y="82"/>
                    <a:pt x="149" y="85"/>
                    <a:pt x="148" y="87"/>
                  </a:cubicBezTo>
                  <a:cubicBezTo>
                    <a:pt x="148" y="89"/>
                    <a:pt x="146" y="92"/>
                    <a:pt x="145" y="94"/>
                  </a:cubicBezTo>
                  <a:cubicBezTo>
                    <a:pt x="145" y="95"/>
                    <a:pt x="142" y="98"/>
                    <a:pt x="139" y="100"/>
                  </a:cubicBezTo>
                  <a:cubicBezTo>
                    <a:pt x="137" y="102"/>
                    <a:pt x="133" y="104"/>
                    <a:pt x="132" y="106"/>
                  </a:cubicBezTo>
                  <a:cubicBezTo>
                    <a:pt x="130" y="108"/>
                    <a:pt x="129" y="110"/>
                    <a:pt x="129" y="112"/>
                  </a:cubicBezTo>
                  <a:cubicBezTo>
                    <a:pt x="129" y="114"/>
                    <a:pt x="128" y="116"/>
                    <a:pt x="126" y="117"/>
                  </a:cubicBezTo>
                  <a:cubicBezTo>
                    <a:pt x="124" y="117"/>
                    <a:pt x="122" y="119"/>
                    <a:pt x="119" y="119"/>
                  </a:cubicBezTo>
                  <a:cubicBezTo>
                    <a:pt x="116" y="119"/>
                    <a:pt x="112" y="120"/>
                    <a:pt x="108" y="121"/>
                  </a:cubicBezTo>
                  <a:cubicBezTo>
                    <a:pt x="106" y="121"/>
                    <a:pt x="101" y="122"/>
                    <a:pt x="98" y="122"/>
                  </a:cubicBezTo>
                  <a:cubicBezTo>
                    <a:pt x="96" y="122"/>
                    <a:pt x="91" y="122"/>
                    <a:pt x="89" y="123"/>
                  </a:cubicBezTo>
                  <a:cubicBezTo>
                    <a:pt x="87" y="124"/>
                    <a:pt x="83" y="125"/>
                    <a:pt x="81" y="126"/>
                  </a:cubicBezTo>
                  <a:cubicBezTo>
                    <a:pt x="79" y="127"/>
                    <a:pt x="74" y="127"/>
                    <a:pt x="73" y="127"/>
                  </a:cubicBezTo>
                  <a:cubicBezTo>
                    <a:pt x="71" y="127"/>
                    <a:pt x="68" y="125"/>
                    <a:pt x="66" y="124"/>
                  </a:cubicBezTo>
                  <a:cubicBezTo>
                    <a:pt x="65" y="123"/>
                    <a:pt x="64" y="120"/>
                    <a:pt x="64" y="119"/>
                  </a:cubicBezTo>
                  <a:cubicBezTo>
                    <a:pt x="63" y="117"/>
                    <a:pt x="63" y="114"/>
                    <a:pt x="62" y="113"/>
                  </a:cubicBezTo>
                  <a:cubicBezTo>
                    <a:pt x="62" y="111"/>
                    <a:pt x="61" y="110"/>
                    <a:pt x="59" y="109"/>
                  </a:cubicBezTo>
                  <a:cubicBezTo>
                    <a:pt x="57" y="109"/>
                    <a:pt x="54" y="110"/>
                    <a:pt x="52" y="110"/>
                  </a:cubicBezTo>
                  <a:cubicBezTo>
                    <a:pt x="49" y="112"/>
                    <a:pt x="45" y="114"/>
                    <a:pt x="42" y="116"/>
                  </a:cubicBezTo>
                  <a:cubicBezTo>
                    <a:pt x="40" y="117"/>
                    <a:pt x="38" y="119"/>
                    <a:pt x="36" y="121"/>
                  </a:cubicBezTo>
                  <a:cubicBezTo>
                    <a:pt x="35" y="123"/>
                    <a:pt x="33" y="125"/>
                    <a:pt x="33" y="127"/>
                  </a:cubicBezTo>
                  <a:cubicBezTo>
                    <a:pt x="32" y="128"/>
                    <a:pt x="31" y="130"/>
                    <a:pt x="30" y="130"/>
                  </a:cubicBezTo>
                  <a:cubicBezTo>
                    <a:pt x="29" y="131"/>
                    <a:pt x="27" y="133"/>
                    <a:pt x="26" y="135"/>
                  </a:cubicBezTo>
                  <a:cubicBezTo>
                    <a:pt x="25" y="136"/>
                    <a:pt x="24" y="139"/>
                    <a:pt x="21" y="141"/>
                  </a:cubicBezTo>
                  <a:cubicBezTo>
                    <a:pt x="18" y="143"/>
                    <a:pt x="15" y="145"/>
                    <a:pt x="13" y="146"/>
                  </a:cubicBezTo>
                  <a:cubicBezTo>
                    <a:pt x="11" y="148"/>
                    <a:pt x="8" y="150"/>
                    <a:pt x="8" y="151"/>
                  </a:cubicBezTo>
                  <a:cubicBezTo>
                    <a:pt x="7" y="152"/>
                    <a:pt x="5" y="155"/>
                    <a:pt x="4" y="156"/>
                  </a:cubicBezTo>
                  <a:cubicBezTo>
                    <a:pt x="2" y="159"/>
                    <a:pt x="1" y="162"/>
                    <a:pt x="1" y="165"/>
                  </a:cubicBezTo>
                  <a:cubicBezTo>
                    <a:pt x="1" y="168"/>
                    <a:pt x="0" y="171"/>
                    <a:pt x="0" y="173"/>
                  </a:cubicBezTo>
                  <a:cubicBezTo>
                    <a:pt x="1" y="174"/>
                    <a:pt x="2" y="176"/>
                    <a:pt x="3" y="177"/>
                  </a:cubicBezTo>
                  <a:cubicBezTo>
                    <a:pt x="5" y="178"/>
                    <a:pt x="8" y="180"/>
                    <a:pt x="10" y="182"/>
                  </a:cubicBezTo>
                  <a:cubicBezTo>
                    <a:pt x="11" y="183"/>
                    <a:pt x="13" y="184"/>
                    <a:pt x="14" y="185"/>
                  </a:cubicBezTo>
                  <a:cubicBezTo>
                    <a:pt x="16" y="185"/>
                    <a:pt x="20" y="186"/>
                    <a:pt x="22" y="186"/>
                  </a:cubicBezTo>
                  <a:cubicBezTo>
                    <a:pt x="25" y="186"/>
                    <a:pt x="28" y="185"/>
                    <a:pt x="29" y="187"/>
                  </a:cubicBezTo>
                  <a:cubicBezTo>
                    <a:pt x="31" y="188"/>
                    <a:pt x="33" y="190"/>
                    <a:pt x="32" y="193"/>
                  </a:cubicBezTo>
                  <a:cubicBezTo>
                    <a:pt x="32" y="196"/>
                    <a:pt x="31" y="201"/>
                    <a:pt x="31" y="203"/>
                  </a:cubicBezTo>
                  <a:cubicBezTo>
                    <a:pt x="31" y="206"/>
                    <a:pt x="31" y="210"/>
                    <a:pt x="30" y="212"/>
                  </a:cubicBezTo>
                  <a:cubicBezTo>
                    <a:pt x="28" y="214"/>
                    <a:pt x="27" y="218"/>
                    <a:pt x="27" y="219"/>
                  </a:cubicBezTo>
                  <a:cubicBezTo>
                    <a:pt x="27" y="221"/>
                    <a:pt x="28" y="224"/>
                    <a:pt x="30" y="227"/>
                  </a:cubicBezTo>
                  <a:cubicBezTo>
                    <a:pt x="32" y="230"/>
                    <a:pt x="34" y="234"/>
                    <a:pt x="36" y="235"/>
                  </a:cubicBezTo>
                  <a:cubicBezTo>
                    <a:pt x="38" y="237"/>
                    <a:pt x="41" y="238"/>
                    <a:pt x="42" y="238"/>
                  </a:cubicBezTo>
                  <a:cubicBezTo>
                    <a:pt x="44" y="238"/>
                    <a:pt x="48" y="238"/>
                    <a:pt x="50" y="237"/>
                  </a:cubicBezTo>
                  <a:cubicBezTo>
                    <a:pt x="53" y="237"/>
                    <a:pt x="55" y="238"/>
                    <a:pt x="55" y="240"/>
                  </a:cubicBezTo>
                  <a:cubicBezTo>
                    <a:pt x="54" y="242"/>
                    <a:pt x="54" y="246"/>
                    <a:pt x="54" y="248"/>
                  </a:cubicBezTo>
                  <a:cubicBezTo>
                    <a:pt x="54" y="251"/>
                    <a:pt x="55" y="254"/>
                    <a:pt x="56" y="256"/>
                  </a:cubicBezTo>
                  <a:cubicBezTo>
                    <a:pt x="57" y="258"/>
                    <a:pt x="58" y="260"/>
                    <a:pt x="59" y="262"/>
                  </a:cubicBezTo>
                  <a:cubicBezTo>
                    <a:pt x="59" y="263"/>
                    <a:pt x="61" y="266"/>
                    <a:pt x="62" y="268"/>
                  </a:cubicBezTo>
                  <a:cubicBezTo>
                    <a:pt x="63" y="268"/>
                    <a:pt x="65" y="272"/>
                    <a:pt x="65" y="273"/>
                  </a:cubicBezTo>
                  <a:cubicBezTo>
                    <a:pt x="65" y="276"/>
                    <a:pt x="65" y="279"/>
                    <a:pt x="66" y="281"/>
                  </a:cubicBezTo>
                  <a:cubicBezTo>
                    <a:pt x="67" y="283"/>
                    <a:pt x="68" y="286"/>
                    <a:pt x="69" y="288"/>
                  </a:cubicBezTo>
                  <a:cubicBezTo>
                    <a:pt x="69" y="290"/>
                    <a:pt x="70" y="293"/>
                    <a:pt x="70" y="294"/>
                  </a:cubicBezTo>
                  <a:cubicBezTo>
                    <a:pt x="70" y="294"/>
                    <a:pt x="72" y="294"/>
                    <a:pt x="73" y="294"/>
                  </a:cubicBezTo>
                  <a:cubicBezTo>
                    <a:pt x="75" y="294"/>
                    <a:pt x="79" y="295"/>
                    <a:pt x="81" y="294"/>
                  </a:cubicBezTo>
                  <a:cubicBezTo>
                    <a:pt x="82" y="294"/>
                    <a:pt x="85" y="295"/>
                    <a:pt x="86" y="295"/>
                  </a:cubicBezTo>
                  <a:cubicBezTo>
                    <a:pt x="88" y="296"/>
                    <a:pt x="90" y="296"/>
                    <a:pt x="92" y="295"/>
                  </a:cubicBezTo>
                  <a:cubicBezTo>
                    <a:pt x="94" y="295"/>
                    <a:pt x="98" y="295"/>
                    <a:pt x="100" y="295"/>
                  </a:cubicBezTo>
                  <a:cubicBezTo>
                    <a:pt x="102" y="295"/>
                    <a:pt x="105" y="295"/>
                    <a:pt x="106" y="295"/>
                  </a:cubicBezTo>
                  <a:cubicBezTo>
                    <a:pt x="106" y="295"/>
                    <a:pt x="108" y="296"/>
                    <a:pt x="109" y="296"/>
                  </a:cubicBezTo>
                  <a:cubicBezTo>
                    <a:pt x="110" y="297"/>
                    <a:pt x="113" y="297"/>
                    <a:pt x="115" y="296"/>
                  </a:cubicBezTo>
                  <a:cubicBezTo>
                    <a:pt x="118" y="296"/>
                    <a:pt x="123" y="296"/>
                    <a:pt x="124" y="296"/>
                  </a:cubicBezTo>
                  <a:cubicBezTo>
                    <a:pt x="127" y="297"/>
                    <a:pt x="131" y="298"/>
                    <a:pt x="133" y="298"/>
                  </a:cubicBezTo>
                  <a:cubicBezTo>
                    <a:pt x="135" y="298"/>
                    <a:pt x="139" y="298"/>
                    <a:pt x="140" y="297"/>
                  </a:cubicBezTo>
                  <a:cubicBezTo>
                    <a:pt x="143" y="296"/>
                    <a:pt x="144" y="297"/>
                    <a:pt x="143" y="298"/>
                  </a:cubicBezTo>
                  <a:cubicBezTo>
                    <a:pt x="142" y="299"/>
                    <a:pt x="140" y="301"/>
                    <a:pt x="140" y="301"/>
                  </a:cubicBezTo>
                  <a:cubicBezTo>
                    <a:pt x="138" y="302"/>
                    <a:pt x="138" y="303"/>
                    <a:pt x="139" y="304"/>
                  </a:cubicBezTo>
                  <a:cubicBezTo>
                    <a:pt x="140" y="305"/>
                    <a:pt x="141" y="307"/>
                    <a:pt x="142" y="309"/>
                  </a:cubicBezTo>
                  <a:cubicBezTo>
                    <a:pt x="143" y="310"/>
                    <a:pt x="145" y="309"/>
                    <a:pt x="146" y="309"/>
                  </a:cubicBezTo>
                  <a:cubicBezTo>
                    <a:pt x="147" y="307"/>
                    <a:pt x="149" y="307"/>
                    <a:pt x="150" y="307"/>
                  </a:cubicBezTo>
                  <a:cubicBezTo>
                    <a:pt x="152" y="308"/>
                    <a:pt x="154" y="308"/>
                    <a:pt x="156" y="309"/>
                  </a:cubicBezTo>
                  <a:cubicBezTo>
                    <a:pt x="158" y="310"/>
                    <a:pt x="160" y="312"/>
                    <a:pt x="162" y="313"/>
                  </a:cubicBezTo>
                  <a:cubicBezTo>
                    <a:pt x="163" y="314"/>
                    <a:pt x="166" y="315"/>
                    <a:pt x="167" y="315"/>
                  </a:cubicBezTo>
                  <a:cubicBezTo>
                    <a:pt x="168" y="315"/>
                    <a:pt x="170" y="314"/>
                    <a:pt x="171" y="312"/>
                  </a:cubicBezTo>
                  <a:cubicBezTo>
                    <a:pt x="172" y="310"/>
                    <a:pt x="174" y="309"/>
                    <a:pt x="175" y="309"/>
                  </a:cubicBezTo>
                  <a:cubicBezTo>
                    <a:pt x="176" y="308"/>
                    <a:pt x="178" y="308"/>
                    <a:pt x="178" y="309"/>
                  </a:cubicBezTo>
                  <a:cubicBezTo>
                    <a:pt x="178" y="310"/>
                    <a:pt x="179" y="313"/>
                    <a:pt x="181" y="314"/>
                  </a:cubicBezTo>
                  <a:cubicBezTo>
                    <a:pt x="182" y="315"/>
                    <a:pt x="182" y="317"/>
                    <a:pt x="180" y="319"/>
                  </a:cubicBezTo>
                  <a:cubicBezTo>
                    <a:pt x="179" y="320"/>
                    <a:pt x="177" y="322"/>
                    <a:pt x="177" y="324"/>
                  </a:cubicBezTo>
                  <a:cubicBezTo>
                    <a:pt x="177" y="326"/>
                    <a:pt x="178" y="329"/>
                    <a:pt x="180" y="331"/>
                  </a:cubicBezTo>
                  <a:cubicBezTo>
                    <a:pt x="181" y="331"/>
                    <a:pt x="184" y="333"/>
                    <a:pt x="186" y="333"/>
                  </a:cubicBezTo>
                  <a:cubicBezTo>
                    <a:pt x="187" y="334"/>
                    <a:pt x="189" y="333"/>
                    <a:pt x="189" y="332"/>
                  </a:cubicBezTo>
                  <a:cubicBezTo>
                    <a:pt x="190" y="331"/>
                    <a:pt x="191" y="331"/>
                    <a:pt x="193" y="334"/>
                  </a:cubicBezTo>
                  <a:cubicBezTo>
                    <a:pt x="194" y="335"/>
                    <a:pt x="194" y="338"/>
                    <a:pt x="194" y="340"/>
                  </a:cubicBezTo>
                  <a:cubicBezTo>
                    <a:pt x="193" y="341"/>
                    <a:pt x="192" y="344"/>
                    <a:pt x="192" y="345"/>
                  </a:cubicBezTo>
                  <a:cubicBezTo>
                    <a:pt x="191" y="346"/>
                    <a:pt x="192" y="347"/>
                    <a:pt x="193" y="348"/>
                  </a:cubicBezTo>
                  <a:cubicBezTo>
                    <a:pt x="195" y="349"/>
                    <a:pt x="196" y="350"/>
                    <a:pt x="198" y="352"/>
                  </a:cubicBezTo>
                  <a:cubicBezTo>
                    <a:pt x="199" y="355"/>
                    <a:pt x="201" y="357"/>
                    <a:pt x="202" y="360"/>
                  </a:cubicBezTo>
                  <a:cubicBezTo>
                    <a:pt x="203" y="361"/>
                    <a:pt x="204" y="364"/>
                    <a:pt x="204" y="365"/>
                  </a:cubicBezTo>
                  <a:cubicBezTo>
                    <a:pt x="205" y="365"/>
                    <a:pt x="207" y="366"/>
                    <a:pt x="209" y="366"/>
                  </a:cubicBezTo>
                  <a:cubicBezTo>
                    <a:pt x="211" y="367"/>
                    <a:pt x="213" y="368"/>
                    <a:pt x="214" y="369"/>
                  </a:cubicBezTo>
                  <a:cubicBezTo>
                    <a:pt x="214" y="370"/>
                    <a:pt x="217" y="372"/>
                    <a:pt x="218" y="372"/>
                  </a:cubicBezTo>
                  <a:cubicBezTo>
                    <a:pt x="220" y="372"/>
                    <a:pt x="223" y="373"/>
                    <a:pt x="224" y="374"/>
                  </a:cubicBezTo>
                  <a:cubicBezTo>
                    <a:pt x="226" y="375"/>
                    <a:pt x="230" y="378"/>
                    <a:pt x="232" y="379"/>
                  </a:cubicBezTo>
                  <a:cubicBezTo>
                    <a:pt x="233" y="381"/>
                    <a:pt x="236" y="384"/>
                    <a:pt x="238" y="387"/>
                  </a:cubicBezTo>
                  <a:cubicBezTo>
                    <a:pt x="239" y="389"/>
                    <a:pt x="240" y="392"/>
                    <a:pt x="240" y="392"/>
                  </a:cubicBezTo>
                  <a:cubicBezTo>
                    <a:pt x="240" y="392"/>
                    <a:pt x="242" y="391"/>
                    <a:pt x="243" y="391"/>
                  </a:cubicBezTo>
                  <a:cubicBezTo>
                    <a:pt x="245" y="390"/>
                    <a:pt x="248" y="389"/>
                    <a:pt x="250" y="388"/>
                  </a:cubicBezTo>
                  <a:cubicBezTo>
                    <a:pt x="250" y="387"/>
                    <a:pt x="253" y="386"/>
                    <a:pt x="256" y="386"/>
                  </a:cubicBezTo>
                  <a:cubicBezTo>
                    <a:pt x="258" y="386"/>
                    <a:pt x="259" y="384"/>
                    <a:pt x="259" y="384"/>
                  </a:cubicBezTo>
                  <a:cubicBezTo>
                    <a:pt x="260" y="383"/>
                    <a:pt x="259" y="382"/>
                    <a:pt x="258" y="381"/>
                  </a:cubicBezTo>
                  <a:cubicBezTo>
                    <a:pt x="257" y="381"/>
                    <a:pt x="256" y="379"/>
                    <a:pt x="255" y="379"/>
                  </a:cubicBezTo>
                  <a:cubicBezTo>
                    <a:pt x="253" y="378"/>
                    <a:pt x="252" y="375"/>
                    <a:pt x="253" y="374"/>
                  </a:cubicBezTo>
                  <a:cubicBezTo>
                    <a:pt x="254" y="372"/>
                    <a:pt x="256" y="369"/>
                    <a:pt x="257" y="369"/>
                  </a:cubicBezTo>
                  <a:cubicBezTo>
                    <a:pt x="258" y="368"/>
                    <a:pt x="261" y="367"/>
                    <a:pt x="263" y="367"/>
                  </a:cubicBezTo>
                  <a:cubicBezTo>
                    <a:pt x="264" y="366"/>
                    <a:pt x="267" y="365"/>
                    <a:pt x="270" y="363"/>
                  </a:cubicBezTo>
                  <a:cubicBezTo>
                    <a:pt x="272" y="362"/>
                    <a:pt x="273" y="360"/>
                    <a:pt x="273" y="358"/>
                  </a:cubicBezTo>
                  <a:cubicBezTo>
                    <a:pt x="273" y="357"/>
                    <a:pt x="273" y="354"/>
                    <a:pt x="273" y="351"/>
                  </a:cubicBezTo>
                  <a:cubicBezTo>
                    <a:pt x="273" y="349"/>
                    <a:pt x="273" y="345"/>
                    <a:pt x="274" y="343"/>
                  </a:cubicBezTo>
                  <a:cubicBezTo>
                    <a:pt x="275" y="342"/>
                    <a:pt x="275" y="338"/>
                    <a:pt x="275" y="338"/>
                  </a:cubicBezTo>
                  <a:cubicBezTo>
                    <a:pt x="276" y="336"/>
                    <a:pt x="275" y="333"/>
                    <a:pt x="274" y="332"/>
                  </a:cubicBezTo>
                  <a:cubicBezTo>
                    <a:pt x="274" y="331"/>
                    <a:pt x="273" y="328"/>
                    <a:pt x="273" y="327"/>
                  </a:cubicBezTo>
                  <a:cubicBezTo>
                    <a:pt x="273" y="325"/>
                    <a:pt x="271" y="324"/>
                    <a:pt x="269" y="323"/>
                  </a:cubicBezTo>
                  <a:cubicBezTo>
                    <a:pt x="268" y="323"/>
                    <a:pt x="267" y="322"/>
                    <a:pt x="267" y="321"/>
                  </a:cubicBezTo>
                  <a:cubicBezTo>
                    <a:pt x="267" y="320"/>
                    <a:pt x="268" y="317"/>
                    <a:pt x="269" y="316"/>
                  </a:cubicBezTo>
                  <a:cubicBezTo>
                    <a:pt x="270" y="314"/>
                    <a:pt x="270" y="312"/>
                    <a:pt x="268" y="311"/>
                  </a:cubicBezTo>
                  <a:cubicBezTo>
                    <a:pt x="267" y="311"/>
                    <a:pt x="266" y="308"/>
                    <a:pt x="267" y="306"/>
                  </a:cubicBezTo>
                  <a:cubicBezTo>
                    <a:pt x="267" y="305"/>
                    <a:pt x="269" y="301"/>
                    <a:pt x="269" y="300"/>
                  </a:cubicBezTo>
                  <a:cubicBezTo>
                    <a:pt x="270" y="298"/>
                    <a:pt x="271" y="297"/>
                    <a:pt x="273" y="299"/>
                  </a:cubicBezTo>
                  <a:cubicBezTo>
                    <a:pt x="274" y="300"/>
                    <a:pt x="275" y="301"/>
                    <a:pt x="276" y="301"/>
                  </a:cubicBezTo>
                  <a:cubicBezTo>
                    <a:pt x="277" y="302"/>
                    <a:pt x="278" y="300"/>
                    <a:pt x="278" y="299"/>
                  </a:cubicBezTo>
                  <a:cubicBezTo>
                    <a:pt x="278" y="298"/>
                    <a:pt x="278" y="295"/>
                    <a:pt x="278" y="294"/>
                  </a:cubicBezTo>
                  <a:cubicBezTo>
                    <a:pt x="277" y="294"/>
                    <a:pt x="275" y="292"/>
                    <a:pt x="274" y="291"/>
                  </a:cubicBezTo>
                  <a:cubicBezTo>
                    <a:pt x="273" y="289"/>
                    <a:pt x="273" y="288"/>
                    <a:pt x="276" y="289"/>
                  </a:cubicBezTo>
                  <a:cubicBezTo>
                    <a:pt x="278" y="289"/>
                    <a:pt x="281" y="289"/>
                    <a:pt x="282" y="289"/>
                  </a:cubicBezTo>
                  <a:cubicBezTo>
                    <a:pt x="283" y="288"/>
                    <a:pt x="285" y="287"/>
                    <a:pt x="285" y="286"/>
                  </a:cubicBezTo>
                  <a:cubicBezTo>
                    <a:pt x="286" y="286"/>
                    <a:pt x="287" y="283"/>
                    <a:pt x="289" y="282"/>
                  </a:cubicBezTo>
                  <a:cubicBezTo>
                    <a:pt x="290" y="280"/>
                    <a:pt x="293" y="280"/>
                    <a:pt x="295" y="279"/>
                  </a:cubicBezTo>
                  <a:cubicBezTo>
                    <a:pt x="297" y="279"/>
                    <a:pt x="299" y="280"/>
                    <a:pt x="301" y="282"/>
                  </a:cubicBezTo>
                  <a:cubicBezTo>
                    <a:pt x="303" y="283"/>
                    <a:pt x="305" y="285"/>
                    <a:pt x="305" y="286"/>
                  </a:cubicBezTo>
                  <a:cubicBezTo>
                    <a:pt x="305" y="288"/>
                    <a:pt x="304" y="289"/>
                    <a:pt x="302" y="289"/>
                  </a:cubicBezTo>
                  <a:cubicBezTo>
                    <a:pt x="301" y="289"/>
                    <a:pt x="299" y="289"/>
                    <a:pt x="299" y="287"/>
                  </a:cubicBezTo>
                  <a:cubicBezTo>
                    <a:pt x="298" y="285"/>
                    <a:pt x="297" y="285"/>
                    <a:pt x="296" y="286"/>
                  </a:cubicBezTo>
                  <a:cubicBezTo>
                    <a:pt x="295" y="287"/>
                    <a:pt x="293" y="288"/>
                    <a:pt x="292" y="288"/>
                  </a:cubicBezTo>
                  <a:cubicBezTo>
                    <a:pt x="291" y="288"/>
                    <a:pt x="290" y="289"/>
                    <a:pt x="291" y="290"/>
                  </a:cubicBezTo>
                  <a:cubicBezTo>
                    <a:pt x="291" y="291"/>
                    <a:pt x="291" y="293"/>
                    <a:pt x="291" y="295"/>
                  </a:cubicBezTo>
                  <a:cubicBezTo>
                    <a:pt x="291" y="297"/>
                    <a:pt x="291" y="298"/>
                    <a:pt x="293" y="298"/>
                  </a:cubicBezTo>
                  <a:cubicBezTo>
                    <a:pt x="295" y="299"/>
                    <a:pt x="298" y="300"/>
                    <a:pt x="300" y="300"/>
                  </a:cubicBezTo>
                  <a:cubicBezTo>
                    <a:pt x="301" y="300"/>
                    <a:pt x="304" y="300"/>
                    <a:pt x="306" y="300"/>
                  </a:cubicBezTo>
                  <a:cubicBezTo>
                    <a:pt x="308" y="299"/>
                    <a:pt x="312" y="299"/>
                    <a:pt x="315" y="298"/>
                  </a:cubicBezTo>
                  <a:cubicBezTo>
                    <a:pt x="316" y="298"/>
                    <a:pt x="320" y="298"/>
                    <a:pt x="322" y="298"/>
                  </a:cubicBezTo>
                  <a:cubicBezTo>
                    <a:pt x="323" y="298"/>
                    <a:pt x="325" y="300"/>
                    <a:pt x="325" y="302"/>
                  </a:cubicBezTo>
                  <a:cubicBezTo>
                    <a:pt x="325" y="303"/>
                    <a:pt x="326" y="307"/>
                    <a:pt x="326" y="308"/>
                  </a:cubicBezTo>
                  <a:cubicBezTo>
                    <a:pt x="326" y="309"/>
                    <a:pt x="325" y="312"/>
                    <a:pt x="323" y="313"/>
                  </a:cubicBezTo>
                  <a:cubicBezTo>
                    <a:pt x="321" y="315"/>
                    <a:pt x="319" y="318"/>
                    <a:pt x="319" y="319"/>
                  </a:cubicBezTo>
                  <a:cubicBezTo>
                    <a:pt x="319" y="320"/>
                    <a:pt x="319" y="323"/>
                    <a:pt x="320" y="325"/>
                  </a:cubicBezTo>
                  <a:cubicBezTo>
                    <a:pt x="320" y="326"/>
                    <a:pt x="320" y="329"/>
                    <a:pt x="320" y="330"/>
                  </a:cubicBezTo>
                  <a:cubicBezTo>
                    <a:pt x="320" y="331"/>
                    <a:pt x="319" y="333"/>
                    <a:pt x="318" y="335"/>
                  </a:cubicBezTo>
                  <a:cubicBezTo>
                    <a:pt x="317" y="336"/>
                    <a:pt x="314" y="337"/>
                    <a:pt x="312" y="337"/>
                  </a:cubicBezTo>
                  <a:cubicBezTo>
                    <a:pt x="310" y="337"/>
                    <a:pt x="307" y="338"/>
                    <a:pt x="306" y="338"/>
                  </a:cubicBezTo>
                  <a:cubicBezTo>
                    <a:pt x="305" y="338"/>
                    <a:pt x="304" y="340"/>
                    <a:pt x="305" y="342"/>
                  </a:cubicBezTo>
                  <a:cubicBezTo>
                    <a:pt x="305" y="344"/>
                    <a:pt x="307" y="345"/>
                    <a:pt x="308" y="346"/>
                  </a:cubicBezTo>
                  <a:cubicBezTo>
                    <a:pt x="309" y="346"/>
                    <a:pt x="311" y="346"/>
                    <a:pt x="312" y="344"/>
                  </a:cubicBezTo>
                  <a:cubicBezTo>
                    <a:pt x="312" y="343"/>
                    <a:pt x="313" y="342"/>
                    <a:pt x="315" y="342"/>
                  </a:cubicBezTo>
                  <a:cubicBezTo>
                    <a:pt x="316" y="341"/>
                    <a:pt x="317" y="342"/>
                    <a:pt x="318" y="343"/>
                  </a:cubicBezTo>
                  <a:cubicBezTo>
                    <a:pt x="318" y="345"/>
                    <a:pt x="321" y="346"/>
                    <a:pt x="322" y="345"/>
                  </a:cubicBezTo>
                  <a:cubicBezTo>
                    <a:pt x="325" y="344"/>
                    <a:pt x="328" y="343"/>
                    <a:pt x="329" y="342"/>
                  </a:cubicBezTo>
                  <a:cubicBezTo>
                    <a:pt x="329" y="342"/>
                    <a:pt x="330" y="340"/>
                    <a:pt x="331" y="339"/>
                  </a:cubicBezTo>
                  <a:cubicBezTo>
                    <a:pt x="331" y="337"/>
                    <a:pt x="332" y="335"/>
                    <a:pt x="334" y="334"/>
                  </a:cubicBezTo>
                  <a:cubicBezTo>
                    <a:pt x="335" y="333"/>
                    <a:pt x="337" y="333"/>
                    <a:pt x="337" y="332"/>
                  </a:cubicBezTo>
                  <a:cubicBezTo>
                    <a:pt x="337" y="331"/>
                    <a:pt x="338" y="328"/>
                    <a:pt x="338" y="326"/>
                  </a:cubicBezTo>
                  <a:cubicBezTo>
                    <a:pt x="339" y="323"/>
                    <a:pt x="342" y="321"/>
                    <a:pt x="345" y="322"/>
                  </a:cubicBezTo>
                  <a:cubicBezTo>
                    <a:pt x="348" y="323"/>
                    <a:pt x="352" y="324"/>
                    <a:pt x="352" y="325"/>
                  </a:cubicBezTo>
                  <a:cubicBezTo>
                    <a:pt x="353" y="325"/>
                    <a:pt x="354" y="325"/>
                    <a:pt x="355" y="325"/>
                  </a:cubicBezTo>
                  <a:cubicBezTo>
                    <a:pt x="357" y="325"/>
                    <a:pt x="359" y="326"/>
                    <a:pt x="360" y="326"/>
                  </a:cubicBezTo>
                  <a:cubicBezTo>
                    <a:pt x="361" y="327"/>
                    <a:pt x="362" y="327"/>
                    <a:pt x="362" y="326"/>
                  </a:cubicBezTo>
                  <a:cubicBezTo>
                    <a:pt x="363" y="325"/>
                    <a:pt x="364" y="324"/>
                    <a:pt x="366" y="324"/>
                  </a:cubicBezTo>
                  <a:cubicBezTo>
                    <a:pt x="367" y="323"/>
                    <a:pt x="368" y="324"/>
                    <a:pt x="368" y="325"/>
                  </a:cubicBezTo>
                  <a:cubicBezTo>
                    <a:pt x="368" y="327"/>
                    <a:pt x="369" y="328"/>
                    <a:pt x="370" y="328"/>
                  </a:cubicBezTo>
                  <a:cubicBezTo>
                    <a:pt x="371" y="329"/>
                    <a:pt x="374" y="328"/>
                    <a:pt x="377" y="327"/>
                  </a:cubicBezTo>
                  <a:cubicBezTo>
                    <a:pt x="378" y="326"/>
                    <a:pt x="379" y="324"/>
                    <a:pt x="378" y="322"/>
                  </a:cubicBezTo>
                  <a:cubicBezTo>
                    <a:pt x="377" y="321"/>
                    <a:pt x="376" y="319"/>
                    <a:pt x="376" y="317"/>
                  </a:cubicBezTo>
                  <a:cubicBezTo>
                    <a:pt x="376" y="316"/>
                    <a:pt x="376" y="313"/>
                    <a:pt x="376" y="312"/>
                  </a:cubicBezTo>
                  <a:cubicBezTo>
                    <a:pt x="376" y="310"/>
                    <a:pt x="377" y="310"/>
                    <a:pt x="378" y="311"/>
                  </a:cubicBezTo>
                  <a:cubicBezTo>
                    <a:pt x="380" y="312"/>
                    <a:pt x="383" y="313"/>
                    <a:pt x="385" y="312"/>
                  </a:cubicBezTo>
                  <a:cubicBezTo>
                    <a:pt x="386" y="312"/>
                    <a:pt x="388" y="309"/>
                    <a:pt x="388" y="308"/>
                  </a:cubicBezTo>
                  <a:cubicBezTo>
                    <a:pt x="388" y="305"/>
                    <a:pt x="386" y="303"/>
                    <a:pt x="384" y="301"/>
                  </a:cubicBezTo>
                  <a:cubicBezTo>
                    <a:pt x="381" y="300"/>
                    <a:pt x="379" y="298"/>
                    <a:pt x="378" y="296"/>
                  </a:cubicBezTo>
                  <a:cubicBezTo>
                    <a:pt x="378" y="295"/>
                    <a:pt x="378" y="293"/>
                    <a:pt x="379" y="292"/>
                  </a:cubicBezTo>
                  <a:cubicBezTo>
                    <a:pt x="380" y="290"/>
                    <a:pt x="380" y="288"/>
                    <a:pt x="379" y="287"/>
                  </a:cubicBezTo>
                  <a:cubicBezTo>
                    <a:pt x="379" y="285"/>
                    <a:pt x="381" y="283"/>
                    <a:pt x="382" y="282"/>
                  </a:cubicBezTo>
                  <a:cubicBezTo>
                    <a:pt x="385" y="281"/>
                    <a:pt x="389" y="281"/>
                    <a:pt x="391" y="280"/>
                  </a:cubicBezTo>
                  <a:cubicBezTo>
                    <a:pt x="393" y="280"/>
                    <a:pt x="397" y="279"/>
                    <a:pt x="398" y="279"/>
                  </a:cubicBezTo>
                  <a:cubicBezTo>
                    <a:pt x="401" y="279"/>
                    <a:pt x="404" y="278"/>
                    <a:pt x="405" y="277"/>
                  </a:cubicBezTo>
                  <a:cubicBezTo>
                    <a:pt x="406" y="275"/>
                    <a:pt x="407" y="273"/>
                    <a:pt x="407" y="272"/>
                  </a:cubicBezTo>
                  <a:cubicBezTo>
                    <a:pt x="406" y="270"/>
                    <a:pt x="406" y="267"/>
                    <a:pt x="405" y="265"/>
                  </a:cubicBezTo>
                  <a:cubicBezTo>
                    <a:pt x="404" y="263"/>
                    <a:pt x="402" y="262"/>
                    <a:pt x="400" y="264"/>
                  </a:cubicBezTo>
                  <a:cubicBezTo>
                    <a:pt x="398" y="266"/>
                    <a:pt x="396" y="268"/>
                    <a:pt x="394" y="267"/>
                  </a:cubicBezTo>
                  <a:cubicBezTo>
                    <a:pt x="392" y="266"/>
                    <a:pt x="389" y="266"/>
                    <a:pt x="387" y="267"/>
                  </a:cubicBezTo>
                  <a:cubicBezTo>
                    <a:pt x="385" y="267"/>
                    <a:pt x="381" y="267"/>
                    <a:pt x="380" y="266"/>
                  </a:cubicBezTo>
                  <a:cubicBezTo>
                    <a:pt x="377" y="266"/>
                    <a:pt x="374" y="265"/>
                    <a:pt x="372" y="264"/>
                  </a:cubicBezTo>
                  <a:cubicBezTo>
                    <a:pt x="371" y="263"/>
                    <a:pt x="368" y="262"/>
                    <a:pt x="366" y="260"/>
                  </a:cubicBezTo>
                  <a:cubicBezTo>
                    <a:pt x="364" y="259"/>
                    <a:pt x="363" y="256"/>
                    <a:pt x="362" y="254"/>
                  </a:cubicBezTo>
                  <a:cubicBezTo>
                    <a:pt x="362" y="252"/>
                    <a:pt x="362" y="248"/>
                    <a:pt x="362" y="246"/>
                  </a:cubicBezTo>
                  <a:cubicBezTo>
                    <a:pt x="362" y="243"/>
                    <a:pt x="364" y="240"/>
                    <a:pt x="366" y="239"/>
                  </a:cubicBezTo>
                  <a:cubicBezTo>
                    <a:pt x="367" y="237"/>
                    <a:pt x="369" y="235"/>
                    <a:pt x="371" y="235"/>
                  </a:cubicBezTo>
                  <a:cubicBezTo>
                    <a:pt x="372" y="235"/>
                    <a:pt x="374" y="234"/>
                    <a:pt x="375" y="233"/>
                  </a:cubicBezTo>
                  <a:cubicBezTo>
                    <a:pt x="377" y="233"/>
                    <a:pt x="378" y="230"/>
                    <a:pt x="381" y="228"/>
                  </a:cubicBezTo>
                  <a:cubicBezTo>
                    <a:pt x="383" y="227"/>
                    <a:pt x="385" y="225"/>
                    <a:pt x="387" y="224"/>
                  </a:cubicBezTo>
                  <a:cubicBezTo>
                    <a:pt x="388" y="223"/>
                    <a:pt x="391" y="222"/>
                    <a:pt x="393" y="221"/>
                  </a:cubicBezTo>
                  <a:cubicBezTo>
                    <a:pt x="394" y="220"/>
                    <a:pt x="396" y="219"/>
                    <a:pt x="397" y="219"/>
                  </a:cubicBezTo>
                  <a:cubicBezTo>
                    <a:pt x="398" y="218"/>
                    <a:pt x="401" y="216"/>
                    <a:pt x="402" y="214"/>
                  </a:cubicBezTo>
                  <a:cubicBezTo>
                    <a:pt x="404" y="213"/>
                    <a:pt x="408" y="212"/>
                    <a:pt x="410" y="211"/>
                  </a:cubicBezTo>
                  <a:cubicBezTo>
                    <a:pt x="413" y="210"/>
                    <a:pt x="416" y="208"/>
                    <a:pt x="416" y="207"/>
                  </a:cubicBezTo>
                  <a:cubicBezTo>
                    <a:pt x="418" y="206"/>
                    <a:pt x="421" y="205"/>
                    <a:pt x="424" y="204"/>
                  </a:cubicBezTo>
                  <a:cubicBezTo>
                    <a:pt x="425" y="203"/>
                    <a:pt x="429" y="202"/>
                    <a:pt x="430" y="201"/>
                  </a:cubicBezTo>
                  <a:cubicBezTo>
                    <a:pt x="432" y="200"/>
                    <a:pt x="433" y="198"/>
                    <a:pt x="435" y="197"/>
                  </a:cubicBezTo>
                  <a:cubicBezTo>
                    <a:pt x="436" y="196"/>
                    <a:pt x="439" y="196"/>
                    <a:pt x="440" y="195"/>
                  </a:cubicBezTo>
                  <a:cubicBezTo>
                    <a:pt x="441" y="196"/>
                    <a:pt x="442" y="195"/>
                    <a:pt x="443" y="194"/>
                  </a:cubicBezTo>
                  <a:cubicBezTo>
                    <a:pt x="444" y="193"/>
                    <a:pt x="445" y="191"/>
                    <a:pt x="446" y="190"/>
                  </a:cubicBezTo>
                  <a:cubicBezTo>
                    <a:pt x="448" y="190"/>
                    <a:pt x="449" y="188"/>
                    <a:pt x="450" y="188"/>
                  </a:cubicBezTo>
                  <a:cubicBezTo>
                    <a:pt x="451" y="187"/>
                    <a:pt x="452" y="187"/>
                    <a:pt x="452" y="187"/>
                  </a:cubicBezTo>
                  <a:cubicBezTo>
                    <a:pt x="452" y="187"/>
                    <a:pt x="452" y="185"/>
                    <a:pt x="451" y="183"/>
                  </a:cubicBezTo>
                  <a:cubicBezTo>
                    <a:pt x="451" y="181"/>
                    <a:pt x="450" y="179"/>
                    <a:pt x="448" y="179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88" name="Freeform 55">
              <a:extLst>
                <a:ext uri="{FF2B5EF4-FFF2-40B4-BE49-F238E27FC236}">
                  <a16:creationId xmlns:a16="http://schemas.microsoft.com/office/drawing/2014/main" id="{1893459F-B154-4776-AA55-E49797830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3184" y="1768130"/>
              <a:ext cx="697100" cy="630526"/>
            </a:xfrm>
            <a:custGeom>
              <a:avLst/>
              <a:gdLst/>
              <a:ahLst/>
              <a:cxnLst>
                <a:cxn ang="0">
                  <a:pos x="315" y="162"/>
                </a:cxn>
                <a:cxn ang="0">
                  <a:pos x="285" y="148"/>
                </a:cxn>
                <a:cxn ang="0">
                  <a:pos x="246" y="135"/>
                </a:cxn>
                <a:cxn ang="0">
                  <a:pos x="211" y="120"/>
                </a:cxn>
                <a:cxn ang="0">
                  <a:pos x="174" y="97"/>
                </a:cxn>
                <a:cxn ang="0">
                  <a:pos x="147" y="90"/>
                </a:cxn>
                <a:cxn ang="0">
                  <a:pos x="124" y="83"/>
                </a:cxn>
                <a:cxn ang="0">
                  <a:pos x="106" y="75"/>
                </a:cxn>
                <a:cxn ang="0">
                  <a:pos x="90" y="68"/>
                </a:cxn>
                <a:cxn ang="0">
                  <a:pos x="88" y="57"/>
                </a:cxn>
                <a:cxn ang="0">
                  <a:pos x="77" y="47"/>
                </a:cxn>
                <a:cxn ang="0">
                  <a:pos x="63" y="35"/>
                </a:cxn>
                <a:cxn ang="0">
                  <a:pos x="54" y="33"/>
                </a:cxn>
                <a:cxn ang="0">
                  <a:pos x="43" y="37"/>
                </a:cxn>
                <a:cxn ang="0">
                  <a:pos x="32" y="29"/>
                </a:cxn>
                <a:cxn ang="0">
                  <a:pos x="40" y="11"/>
                </a:cxn>
                <a:cxn ang="0">
                  <a:pos x="30" y="1"/>
                </a:cxn>
                <a:cxn ang="0">
                  <a:pos x="17" y="13"/>
                </a:cxn>
                <a:cxn ang="0">
                  <a:pos x="2" y="56"/>
                </a:cxn>
                <a:cxn ang="0">
                  <a:pos x="9" y="93"/>
                </a:cxn>
                <a:cxn ang="0">
                  <a:pos x="19" y="118"/>
                </a:cxn>
                <a:cxn ang="0">
                  <a:pos x="6" y="140"/>
                </a:cxn>
                <a:cxn ang="0">
                  <a:pos x="21" y="166"/>
                </a:cxn>
                <a:cxn ang="0">
                  <a:pos x="17" y="189"/>
                </a:cxn>
                <a:cxn ang="0">
                  <a:pos x="40" y="189"/>
                </a:cxn>
                <a:cxn ang="0">
                  <a:pos x="65" y="199"/>
                </a:cxn>
                <a:cxn ang="0">
                  <a:pos x="95" y="212"/>
                </a:cxn>
                <a:cxn ang="0">
                  <a:pos x="86" y="243"/>
                </a:cxn>
                <a:cxn ang="0">
                  <a:pos x="60" y="265"/>
                </a:cxn>
                <a:cxn ang="0">
                  <a:pos x="51" y="305"/>
                </a:cxn>
                <a:cxn ang="0">
                  <a:pos x="72" y="329"/>
                </a:cxn>
                <a:cxn ang="0">
                  <a:pos x="86" y="316"/>
                </a:cxn>
                <a:cxn ang="0">
                  <a:pos x="69" y="278"/>
                </a:cxn>
                <a:cxn ang="0">
                  <a:pos x="90" y="273"/>
                </a:cxn>
                <a:cxn ang="0">
                  <a:pos x="101" y="286"/>
                </a:cxn>
                <a:cxn ang="0">
                  <a:pos x="116" y="279"/>
                </a:cxn>
                <a:cxn ang="0">
                  <a:pos x="136" y="285"/>
                </a:cxn>
                <a:cxn ang="0">
                  <a:pos x="160" y="272"/>
                </a:cxn>
                <a:cxn ang="0">
                  <a:pos x="162" y="292"/>
                </a:cxn>
                <a:cxn ang="0">
                  <a:pos x="186" y="284"/>
                </a:cxn>
                <a:cxn ang="0">
                  <a:pos x="196" y="294"/>
                </a:cxn>
                <a:cxn ang="0">
                  <a:pos x="222" y="284"/>
                </a:cxn>
                <a:cxn ang="0">
                  <a:pos x="255" y="300"/>
                </a:cxn>
                <a:cxn ang="0">
                  <a:pos x="286" y="306"/>
                </a:cxn>
                <a:cxn ang="0">
                  <a:pos x="292" y="328"/>
                </a:cxn>
                <a:cxn ang="0">
                  <a:pos x="315" y="346"/>
                </a:cxn>
                <a:cxn ang="0">
                  <a:pos x="324" y="322"/>
                </a:cxn>
                <a:cxn ang="0">
                  <a:pos x="324" y="299"/>
                </a:cxn>
                <a:cxn ang="0">
                  <a:pos x="339" y="268"/>
                </a:cxn>
                <a:cxn ang="0">
                  <a:pos x="371" y="250"/>
                </a:cxn>
                <a:cxn ang="0">
                  <a:pos x="377" y="238"/>
                </a:cxn>
                <a:cxn ang="0">
                  <a:pos x="362" y="216"/>
                </a:cxn>
                <a:cxn ang="0">
                  <a:pos x="362" y="198"/>
                </a:cxn>
                <a:cxn ang="0">
                  <a:pos x="359" y="181"/>
                </a:cxn>
                <a:cxn ang="0">
                  <a:pos x="341" y="159"/>
                </a:cxn>
              </a:cxnLst>
              <a:rect l="0" t="0" r="r" b="b"/>
              <a:pathLst>
                <a:path w="386" h="348">
                  <a:moveTo>
                    <a:pt x="336" y="158"/>
                  </a:moveTo>
                  <a:cubicBezTo>
                    <a:pt x="333" y="157"/>
                    <a:pt x="331" y="156"/>
                    <a:pt x="329" y="156"/>
                  </a:cubicBezTo>
                  <a:cubicBezTo>
                    <a:pt x="327" y="156"/>
                    <a:pt x="324" y="156"/>
                    <a:pt x="324" y="157"/>
                  </a:cubicBezTo>
                  <a:cubicBezTo>
                    <a:pt x="322" y="157"/>
                    <a:pt x="320" y="158"/>
                    <a:pt x="320" y="159"/>
                  </a:cubicBezTo>
                  <a:cubicBezTo>
                    <a:pt x="320" y="160"/>
                    <a:pt x="319" y="161"/>
                    <a:pt x="318" y="162"/>
                  </a:cubicBezTo>
                  <a:cubicBezTo>
                    <a:pt x="317" y="163"/>
                    <a:pt x="316" y="163"/>
                    <a:pt x="315" y="162"/>
                  </a:cubicBezTo>
                  <a:cubicBezTo>
                    <a:pt x="315" y="161"/>
                    <a:pt x="313" y="160"/>
                    <a:pt x="311" y="159"/>
                  </a:cubicBezTo>
                  <a:cubicBezTo>
                    <a:pt x="310" y="158"/>
                    <a:pt x="308" y="157"/>
                    <a:pt x="306" y="157"/>
                  </a:cubicBezTo>
                  <a:cubicBezTo>
                    <a:pt x="304" y="157"/>
                    <a:pt x="301" y="158"/>
                    <a:pt x="299" y="157"/>
                  </a:cubicBezTo>
                  <a:cubicBezTo>
                    <a:pt x="298" y="157"/>
                    <a:pt x="294" y="156"/>
                    <a:pt x="293" y="156"/>
                  </a:cubicBezTo>
                  <a:cubicBezTo>
                    <a:pt x="291" y="156"/>
                    <a:pt x="290" y="155"/>
                    <a:pt x="289" y="154"/>
                  </a:cubicBezTo>
                  <a:cubicBezTo>
                    <a:pt x="287" y="152"/>
                    <a:pt x="286" y="149"/>
                    <a:pt x="285" y="148"/>
                  </a:cubicBezTo>
                  <a:cubicBezTo>
                    <a:pt x="285" y="146"/>
                    <a:pt x="284" y="144"/>
                    <a:pt x="283" y="144"/>
                  </a:cubicBezTo>
                  <a:cubicBezTo>
                    <a:pt x="282" y="145"/>
                    <a:pt x="280" y="145"/>
                    <a:pt x="277" y="145"/>
                  </a:cubicBezTo>
                  <a:cubicBezTo>
                    <a:pt x="274" y="146"/>
                    <a:pt x="271" y="146"/>
                    <a:pt x="269" y="144"/>
                  </a:cubicBezTo>
                  <a:cubicBezTo>
                    <a:pt x="267" y="143"/>
                    <a:pt x="264" y="141"/>
                    <a:pt x="261" y="139"/>
                  </a:cubicBezTo>
                  <a:cubicBezTo>
                    <a:pt x="258" y="138"/>
                    <a:pt x="255" y="136"/>
                    <a:pt x="253" y="135"/>
                  </a:cubicBezTo>
                  <a:cubicBezTo>
                    <a:pt x="251" y="134"/>
                    <a:pt x="247" y="134"/>
                    <a:pt x="246" y="135"/>
                  </a:cubicBezTo>
                  <a:cubicBezTo>
                    <a:pt x="244" y="136"/>
                    <a:pt x="241" y="136"/>
                    <a:pt x="240" y="135"/>
                  </a:cubicBezTo>
                  <a:cubicBezTo>
                    <a:pt x="239" y="135"/>
                    <a:pt x="237" y="134"/>
                    <a:pt x="235" y="132"/>
                  </a:cubicBezTo>
                  <a:cubicBezTo>
                    <a:pt x="233" y="131"/>
                    <a:pt x="230" y="130"/>
                    <a:pt x="228" y="128"/>
                  </a:cubicBezTo>
                  <a:cubicBezTo>
                    <a:pt x="225" y="127"/>
                    <a:pt x="222" y="126"/>
                    <a:pt x="221" y="124"/>
                  </a:cubicBezTo>
                  <a:cubicBezTo>
                    <a:pt x="219" y="122"/>
                    <a:pt x="216" y="122"/>
                    <a:pt x="215" y="122"/>
                  </a:cubicBezTo>
                  <a:cubicBezTo>
                    <a:pt x="213" y="122"/>
                    <a:pt x="212" y="121"/>
                    <a:pt x="211" y="120"/>
                  </a:cubicBezTo>
                  <a:cubicBezTo>
                    <a:pt x="210" y="119"/>
                    <a:pt x="208" y="117"/>
                    <a:pt x="207" y="114"/>
                  </a:cubicBezTo>
                  <a:cubicBezTo>
                    <a:pt x="206" y="113"/>
                    <a:pt x="204" y="110"/>
                    <a:pt x="203" y="110"/>
                  </a:cubicBezTo>
                  <a:cubicBezTo>
                    <a:pt x="203" y="109"/>
                    <a:pt x="200" y="109"/>
                    <a:pt x="197" y="107"/>
                  </a:cubicBezTo>
                  <a:cubicBezTo>
                    <a:pt x="194" y="106"/>
                    <a:pt x="190" y="105"/>
                    <a:pt x="188" y="103"/>
                  </a:cubicBezTo>
                  <a:cubicBezTo>
                    <a:pt x="186" y="102"/>
                    <a:pt x="184" y="100"/>
                    <a:pt x="181" y="98"/>
                  </a:cubicBezTo>
                  <a:cubicBezTo>
                    <a:pt x="178" y="96"/>
                    <a:pt x="176" y="96"/>
                    <a:pt x="174" y="97"/>
                  </a:cubicBezTo>
                  <a:cubicBezTo>
                    <a:pt x="172" y="97"/>
                    <a:pt x="169" y="98"/>
                    <a:pt x="168" y="96"/>
                  </a:cubicBezTo>
                  <a:cubicBezTo>
                    <a:pt x="165" y="95"/>
                    <a:pt x="162" y="93"/>
                    <a:pt x="161" y="93"/>
                  </a:cubicBezTo>
                  <a:cubicBezTo>
                    <a:pt x="160" y="92"/>
                    <a:pt x="157" y="89"/>
                    <a:pt x="155" y="89"/>
                  </a:cubicBezTo>
                  <a:cubicBezTo>
                    <a:pt x="154" y="88"/>
                    <a:pt x="153" y="87"/>
                    <a:pt x="152" y="86"/>
                  </a:cubicBezTo>
                  <a:cubicBezTo>
                    <a:pt x="152" y="86"/>
                    <a:pt x="151" y="87"/>
                    <a:pt x="151" y="88"/>
                  </a:cubicBezTo>
                  <a:cubicBezTo>
                    <a:pt x="150" y="89"/>
                    <a:pt x="148" y="90"/>
                    <a:pt x="147" y="90"/>
                  </a:cubicBezTo>
                  <a:cubicBezTo>
                    <a:pt x="146" y="91"/>
                    <a:pt x="144" y="91"/>
                    <a:pt x="143" y="90"/>
                  </a:cubicBezTo>
                  <a:cubicBezTo>
                    <a:pt x="142" y="90"/>
                    <a:pt x="141" y="88"/>
                    <a:pt x="140" y="88"/>
                  </a:cubicBezTo>
                  <a:cubicBezTo>
                    <a:pt x="140" y="87"/>
                    <a:pt x="138" y="86"/>
                    <a:pt x="137" y="86"/>
                  </a:cubicBezTo>
                  <a:cubicBezTo>
                    <a:pt x="136" y="85"/>
                    <a:pt x="134" y="84"/>
                    <a:pt x="134" y="84"/>
                  </a:cubicBezTo>
                  <a:cubicBezTo>
                    <a:pt x="133" y="84"/>
                    <a:pt x="130" y="83"/>
                    <a:pt x="128" y="83"/>
                  </a:cubicBezTo>
                  <a:cubicBezTo>
                    <a:pt x="127" y="83"/>
                    <a:pt x="125" y="83"/>
                    <a:pt x="124" y="83"/>
                  </a:cubicBezTo>
                  <a:cubicBezTo>
                    <a:pt x="123" y="84"/>
                    <a:pt x="121" y="84"/>
                    <a:pt x="120" y="84"/>
                  </a:cubicBezTo>
                  <a:cubicBezTo>
                    <a:pt x="119" y="84"/>
                    <a:pt x="117" y="84"/>
                    <a:pt x="117" y="83"/>
                  </a:cubicBezTo>
                  <a:cubicBezTo>
                    <a:pt x="117" y="82"/>
                    <a:pt x="116" y="81"/>
                    <a:pt x="115" y="80"/>
                  </a:cubicBezTo>
                  <a:cubicBezTo>
                    <a:pt x="115" y="79"/>
                    <a:pt x="113" y="79"/>
                    <a:pt x="112" y="79"/>
                  </a:cubicBezTo>
                  <a:cubicBezTo>
                    <a:pt x="111" y="78"/>
                    <a:pt x="109" y="78"/>
                    <a:pt x="109" y="77"/>
                  </a:cubicBezTo>
                  <a:cubicBezTo>
                    <a:pt x="108" y="77"/>
                    <a:pt x="107" y="76"/>
                    <a:pt x="106" y="75"/>
                  </a:cubicBezTo>
                  <a:cubicBezTo>
                    <a:pt x="105" y="75"/>
                    <a:pt x="104" y="74"/>
                    <a:pt x="104" y="74"/>
                  </a:cubicBezTo>
                  <a:cubicBezTo>
                    <a:pt x="103" y="73"/>
                    <a:pt x="102" y="72"/>
                    <a:pt x="102" y="71"/>
                  </a:cubicBezTo>
                  <a:cubicBezTo>
                    <a:pt x="101" y="71"/>
                    <a:pt x="100" y="70"/>
                    <a:pt x="99" y="70"/>
                  </a:cubicBezTo>
                  <a:cubicBezTo>
                    <a:pt x="98" y="70"/>
                    <a:pt x="96" y="69"/>
                    <a:pt x="95" y="69"/>
                  </a:cubicBezTo>
                  <a:cubicBezTo>
                    <a:pt x="94" y="69"/>
                    <a:pt x="92" y="69"/>
                    <a:pt x="91" y="69"/>
                  </a:cubicBezTo>
                  <a:cubicBezTo>
                    <a:pt x="91" y="69"/>
                    <a:pt x="91" y="69"/>
                    <a:pt x="90" y="68"/>
                  </a:cubicBezTo>
                  <a:cubicBezTo>
                    <a:pt x="90" y="67"/>
                    <a:pt x="89" y="67"/>
                    <a:pt x="89" y="66"/>
                  </a:cubicBezTo>
                  <a:cubicBezTo>
                    <a:pt x="88" y="65"/>
                    <a:pt x="87" y="65"/>
                    <a:pt x="86" y="64"/>
                  </a:cubicBezTo>
                  <a:cubicBezTo>
                    <a:pt x="85" y="63"/>
                    <a:pt x="84" y="63"/>
                    <a:pt x="84" y="62"/>
                  </a:cubicBezTo>
                  <a:cubicBezTo>
                    <a:pt x="84" y="61"/>
                    <a:pt x="84" y="60"/>
                    <a:pt x="84" y="60"/>
                  </a:cubicBezTo>
                  <a:cubicBezTo>
                    <a:pt x="84" y="59"/>
                    <a:pt x="84" y="58"/>
                    <a:pt x="85" y="58"/>
                  </a:cubicBezTo>
                  <a:cubicBezTo>
                    <a:pt x="86" y="58"/>
                    <a:pt x="88" y="57"/>
                    <a:pt x="88" y="57"/>
                  </a:cubicBezTo>
                  <a:cubicBezTo>
                    <a:pt x="89" y="57"/>
                    <a:pt x="89" y="56"/>
                    <a:pt x="89" y="56"/>
                  </a:cubicBezTo>
                  <a:cubicBezTo>
                    <a:pt x="89" y="55"/>
                    <a:pt x="89" y="54"/>
                    <a:pt x="89" y="53"/>
                  </a:cubicBezTo>
                  <a:cubicBezTo>
                    <a:pt x="89" y="53"/>
                    <a:pt x="88" y="52"/>
                    <a:pt x="86" y="52"/>
                  </a:cubicBezTo>
                  <a:cubicBezTo>
                    <a:pt x="85" y="52"/>
                    <a:pt x="84" y="52"/>
                    <a:pt x="83" y="51"/>
                  </a:cubicBezTo>
                  <a:cubicBezTo>
                    <a:pt x="82" y="50"/>
                    <a:pt x="80" y="49"/>
                    <a:pt x="80" y="48"/>
                  </a:cubicBezTo>
                  <a:cubicBezTo>
                    <a:pt x="80" y="47"/>
                    <a:pt x="78" y="47"/>
                    <a:pt x="77" y="47"/>
                  </a:cubicBezTo>
                  <a:cubicBezTo>
                    <a:pt x="76" y="47"/>
                    <a:pt x="75" y="46"/>
                    <a:pt x="75" y="45"/>
                  </a:cubicBezTo>
                  <a:cubicBezTo>
                    <a:pt x="74" y="45"/>
                    <a:pt x="73" y="44"/>
                    <a:pt x="73" y="43"/>
                  </a:cubicBezTo>
                  <a:cubicBezTo>
                    <a:pt x="72" y="43"/>
                    <a:pt x="71" y="41"/>
                    <a:pt x="71" y="40"/>
                  </a:cubicBezTo>
                  <a:cubicBezTo>
                    <a:pt x="71" y="39"/>
                    <a:pt x="70" y="38"/>
                    <a:pt x="69" y="38"/>
                  </a:cubicBezTo>
                  <a:cubicBezTo>
                    <a:pt x="68" y="37"/>
                    <a:pt x="67" y="37"/>
                    <a:pt x="66" y="36"/>
                  </a:cubicBezTo>
                  <a:cubicBezTo>
                    <a:pt x="65" y="36"/>
                    <a:pt x="64" y="35"/>
                    <a:pt x="63" y="35"/>
                  </a:cubicBezTo>
                  <a:cubicBezTo>
                    <a:pt x="63" y="34"/>
                    <a:pt x="62" y="34"/>
                    <a:pt x="62" y="33"/>
                  </a:cubicBezTo>
                  <a:cubicBezTo>
                    <a:pt x="61" y="32"/>
                    <a:pt x="60" y="30"/>
                    <a:pt x="60" y="29"/>
                  </a:cubicBezTo>
                  <a:cubicBezTo>
                    <a:pt x="59" y="28"/>
                    <a:pt x="58" y="27"/>
                    <a:pt x="56" y="26"/>
                  </a:cubicBezTo>
                  <a:cubicBezTo>
                    <a:pt x="55" y="26"/>
                    <a:pt x="54" y="26"/>
                    <a:pt x="53" y="26"/>
                  </a:cubicBezTo>
                  <a:cubicBezTo>
                    <a:pt x="53" y="27"/>
                    <a:pt x="53" y="28"/>
                    <a:pt x="53" y="29"/>
                  </a:cubicBezTo>
                  <a:cubicBezTo>
                    <a:pt x="53" y="30"/>
                    <a:pt x="54" y="32"/>
                    <a:pt x="54" y="33"/>
                  </a:cubicBezTo>
                  <a:cubicBezTo>
                    <a:pt x="55" y="35"/>
                    <a:pt x="55" y="36"/>
                    <a:pt x="55" y="37"/>
                  </a:cubicBezTo>
                  <a:cubicBezTo>
                    <a:pt x="55" y="38"/>
                    <a:pt x="54" y="40"/>
                    <a:pt x="54" y="40"/>
                  </a:cubicBezTo>
                  <a:cubicBezTo>
                    <a:pt x="53" y="41"/>
                    <a:pt x="51" y="41"/>
                    <a:pt x="50" y="41"/>
                  </a:cubicBezTo>
                  <a:cubicBezTo>
                    <a:pt x="49" y="41"/>
                    <a:pt x="47" y="40"/>
                    <a:pt x="47" y="39"/>
                  </a:cubicBezTo>
                  <a:cubicBezTo>
                    <a:pt x="46" y="39"/>
                    <a:pt x="46" y="38"/>
                    <a:pt x="45" y="37"/>
                  </a:cubicBezTo>
                  <a:cubicBezTo>
                    <a:pt x="44" y="37"/>
                    <a:pt x="43" y="37"/>
                    <a:pt x="43" y="37"/>
                  </a:cubicBezTo>
                  <a:cubicBezTo>
                    <a:pt x="42" y="37"/>
                    <a:pt x="40" y="37"/>
                    <a:pt x="39" y="38"/>
                  </a:cubicBezTo>
                  <a:cubicBezTo>
                    <a:pt x="38" y="39"/>
                    <a:pt x="37" y="39"/>
                    <a:pt x="37" y="39"/>
                  </a:cubicBezTo>
                  <a:cubicBezTo>
                    <a:pt x="36" y="39"/>
                    <a:pt x="36" y="39"/>
                    <a:pt x="35" y="38"/>
                  </a:cubicBezTo>
                  <a:cubicBezTo>
                    <a:pt x="35" y="38"/>
                    <a:pt x="35" y="37"/>
                    <a:pt x="34" y="36"/>
                  </a:cubicBezTo>
                  <a:cubicBezTo>
                    <a:pt x="34" y="35"/>
                    <a:pt x="34" y="33"/>
                    <a:pt x="33" y="33"/>
                  </a:cubicBezTo>
                  <a:cubicBezTo>
                    <a:pt x="33" y="32"/>
                    <a:pt x="32" y="30"/>
                    <a:pt x="32" y="29"/>
                  </a:cubicBezTo>
                  <a:cubicBezTo>
                    <a:pt x="32" y="28"/>
                    <a:pt x="32" y="27"/>
                    <a:pt x="32" y="26"/>
                  </a:cubicBezTo>
                  <a:cubicBezTo>
                    <a:pt x="32" y="25"/>
                    <a:pt x="32" y="23"/>
                    <a:pt x="32" y="22"/>
                  </a:cubicBezTo>
                  <a:cubicBezTo>
                    <a:pt x="33" y="22"/>
                    <a:pt x="34" y="21"/>
                    <a:pt x="35" y="19"/>
                  </a:cubicBezTo>
                  <a:cubicBezTo>
                    <a:pt x="35" y="18"/>
                    <a:pt x="35" y="17"/>
                    <a:pt x="36" y="16"/>
                  </a:cubicBezTo>
                  <a:cubicBezTo>
                    <a:pt x="36" y="16"/>
                    <a:pt x="37" y="15"/>
                    <a:pt x="38" y="14"/>
                  </a:cubicBezTo>
                  <a:cubicBezTo>
                    <a:pt x="39" y="13"/>
                    <a:pt x="40" y="12"/>
                    <a:pt x="40" y="11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8"/>
                    <a:pt x="41" y="7"/>
                    <a:pt x="40" y="7"/>
                  </a:cubicBezTo>
                  <a:cubicBezTo>
                    <a:pt x="39" y="6"/>
                    <a:pt x="37" y="5"/>
                    <a:pt x="37" y="5"/>
                  </a:cubicBezTo>
                  <a:cubicBezTo>
                    <a:pt x="36" y="5"/>
                    <a:pt x="34" y="5"/>
                    <a:pt x="34" y="5"/>
                  </a:cubicBezTo>
                  <a:cubicBezTo>
                    <a:pt x="33" y="4"/>
                    <a:pt x="32" y="3"/>
                    <a:pt x="32" y="2"/>
                  </a:cubicBezTo>
                  <a:cubicBezTo>
                    <a:pt x="31" y="2"/>
                    <a:pt x="30" y="1"/>
                    <a:pt x="30" y="1"/>
                  </a:cubicBezTo>
                  <a:cubicBezTo>
                    <a:pt x="29" y="1"/>
                    <a:pt x="28" y="0"/>
                    <a:pt x="27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5" y="0"/>
                    <a:pt x="24" y="0"/>
                    <a:pt x="24" y="0"/>
                  </a:cubicBezTo>
                  <a:cubicBezTo>
                    <a:pt x="25" y="1"/>
                    <a:pt x="25" y="2"/>
                    <a:pt x="25" y="3"/>
                  </a:cubicBezTo>
                  <a:cubicBezTo>
                    <a:pt x="24" y="4"/>
                    <a:pt x="22" y="7"/>
                    <a:pt x="21" y="8"/>
                  </a:cubicBezTo>
                  <a:cubicBezTo>
                    <a:pt x="20" y="9"/>
                    <a:pt x="18" y="12"/>
                    <a:pt x="17" y="13"/>
                  </a:cubicBezTo>
                  <a:cubicBezTo>
                    <a:pt x="16" y="14"/>
                    <a:pt x="13" y="15"/>
                    <a:pt x="12" y="17"/>
                  </a:cubicBezTo>
                  <a:cubicBezTo>
                    <a:pt x="11" y="18"/>
                    <a:pt x="9" y="21"/>
                    <a:pt x="7" y="23"/>
                  </a:cubicBezTo>
                  <a:cubicBezTo>
                    <a:pt x="5" y="25"/>
                    <a:pt x="3" y="28"/>
                    <a:pt x="2" y="32"/>
                  </a:cubicBezTo>
                  <a:cubicBezTo>
                    <a:pt x="1" y="34"/>
                    <a:pt x="0" y="38"/>
                    <a:pt x="0" y="41"/>
                  </a:cubicBezTo>
                  <a:cubicBezTo>
                    <a:pt x="1" y="44"/>
                    <a:pt x="1" y="48"/>
                    <a:pt x="1" y="49"/>
                  </a:cubicBezTo>
                  <a:cubicBezTo>
                    <a:pt x="2" y="50"/>
                    <a:pt x="2" y="54"/>
                    <a:pt x="2" y="56"/>
                  </a:cubicBezTo>
                  <a:cubicBezTo>
                    <a:pt x="2" y="59"/>
                    <a:pt x="1" y="62"/>
                    <a:pt x="1" y="65"/>
                  </a:cubicBezTo>
                  <a:cubicBezTo>
                    <a:pt x="0" y="66"/>
                    <a:pt x="1" y="70"/>
                    <a:pt x="1" y="72"/>
                  </a:cubicBezTo>
                  <a:cubicBezTo>
                    <a:pt x="2" y="74"/>
                    <a:pt x="4" y="77"/>
                    <a:pt x="4" y="79"/>
                  </a:cubicBezTo>
                  <a:cubicBezTo>
                    <a:pt x="5" y="81"/>
                    <a:pt x="6" y="82"/>
                    <a:pt x="6" y="82"/>
                  </a:cubicBezTo>
                  <a:cubicBezTo>
                    <a:pt x="6" y="82"/>
                    <a:pt x="7" y="84"/>
                    <a:pt x="8" y="85"/>
                  </a:cubicBezTo>
                  <a:cubicBezTo>
                    <a:pt x="9" y="86"/>
                    <a:pt x="9" y="90"/>
                    <a:pt x="9" y="93"/>
                  </a:cubicBezTo>
                  <a:cubicBezTo>
                    <a:pt x="9" y="96"/>
                    <a:pt x="9" y="98"/>
                    <a:pt x="9" y="98"/>
                  </a:cubicBezTo>
                  <a:cubicBezTo>
                    <a:pt x="9" y="98"/>
                    <a:pt x="10" y="99"/>
                    <a:pt x="12" y="101"/>
                  </a:cubicBezTo>
                  <a:cubicBezTo>
                    <a:pt x="14" y="102"/>
                    <a:pt x="16" y="106"/>
                    <a:pt x="17" y="106"/>
                  </a:cubicBezTo>
                  <a:cubicBezTo>
                    <a:pt x="17" y="108"/>
                    <a:pt x="18" y="111"/>
                    <a:pt x="18" y="111"/>
                  </a:cubicBezTo>
                  <a:cubicBezTo>
                    <a:pt x="18" y="112"/>
                    <a:pt x="19" y="114"/>
                    <a:pt x="19" y="115"/>
                  </a:cubicBezTo>
                  <a:cubicBezTo>
                    <a:pt x="20" y="116"/>
                    <a:pt x="20" y="117"/>
                    <a:pt x="19" y="118"/>
                  </a:cubicBezTo>
                  <a:cubicBezTo>
                    <a:pt x="19" y="120"/>
                    <a:pt x="18" y="122"/>
                    <a:pt x="17" y="123"/>
                  </a:cubicBezTo>
                  <a:cubicBezTo>
                    <a:pt x="17" y="125"/>
                    <a:pt x="17" y="128"/>
                    <a:pt x="17" y="130"/>
                  </a:cubicBezTo>
                  <a:cubicBezTo>
                    <a:pt x="17" y="132"/>
                    <a:pt x="16" y="134"/>
                    <a:pt x="16" y="135"/>
                  </a:cubicBezTo>
                  <a:cubicBezTo>
                    <a:pt x="16" y="137"/>
                    <a:pt x="14" y="138"/>
                    <a:pt x="14" y="139"/>
                  </a:cubicBezTo>
                  <a:cubicBezTo>
                    <a:pt x="13" y="139"/>
                    <a:pt x="11" y="139"/>
                    <a:pt x="9" y="140"/>
                  </a:cubicBezTo>
                  <a:cubicBezTo>
                    <a:pt x="7" y="140"/>
                    <a:pt x="6" y="140"/>
                    <a:pt x="6" y="140"/>
                  </a:cubicBezTo>
                  <a:cubicBezTo>
                    <a:pt x="6" y="140"/>
                    <a:pt x="6" y="140"/>
                    <a:pt x="7" y="142"/>
                  </a:cubicBezTo>
                  <a:cubicBezTo>
                    <a:pt x="7" y="144"/>
                    <a:pt x="8" y="146"/>
                    <a:pt x="8" y="148"/>
                  </a:cubicBezTo>
                  <a:cubicBezTo>
                    <a:pt x="8" y="150"/>
                    <a:pt x="8" y="151"/>
                    <a:pt x="9" y="152"/>
                  </a:cubicBezTo>
                  <a:cubicBezTo>
                    <a:pt x="9" y="154"/>
                    <a:pt x="10" y="156"/>
                    <a:pt x="11" y="157"/>
                  </a:cubicBezTo>
                  <a:cubicBezTo>
                    <a:pt x="12" y="159"/>
                    <a:pt x="14" y="161"/>
                    <a:pt x="16" y="162"/>
                  </a:cubicBezTo>
                  <a:cubicBezTo>
                    <a:pt x="18" y="164"/>
                    <a:pt x="20" y="165"/>
                    <a:pt x="21" y="166"/>
                  </a:cubicBezTo>
                  <a:cubicBezTo>
                    <a:pt x="23" y="167"/>
                    <a:pt x="24" y="169"/>
                    <a:pt x="24" y="170"/>
                  </a:cubicBezTo>
                  <a:cubicBezTo>
                    <a:pt x="24" y="172"/>
                    <a:pt x="23" y="175"/>
                    <a:pt x="22" y="175"/>
                  </a:cubicBezTo>
                  <a:cubicBezTo>
                    <a:pt x="22" y="175"/>
                    <a:pt x="20" y="177"/>
                    <a:pt x="19" y="178"/>
                  </a:cubicBezTo>
                  <a:cubicBezTo>
                    <a:pt x="18" y="179"/>
                    <a:pt x="19" y="180"/>
                    <a:pt x="20" y="181"/>
                  </a:cubicBezTo>
                  <a:cubicBezTo>
                    <a:pt x="22" y="181"/>
                    <a:pt x="22" y="183"/>
                    <a:pt x="21" y="185"/>
                  </a:cubicBezTo>
                  <a:cubicBezTo>
                    <a:pt x="19" y="186"/>
                    <a:pt x="18" y="188"/>
                    <a:pt x="17" y="189"/>
                  </a:cubicBezTo>
                  <a:cubicBezTo>
                    <a:pt x="15" y="190"/>
                    <a:pt x="13" y="193"/>
                    <a:pt x="12" y="193"/>
                  </a:cubicBezTo>
                  <a:cubicBezTo>
                    <a:pt x="11" y="195"/>
                    <a:pt x="13" y="196"/>
                    <a:pt x="15" y="195"/>
                  </a:cubicBezTo>
                  <a:cubicBezTo>
                    <a:pt x="18" y="194"/>
                    <a:pt x="21" y="192"/>
                    <a:pt x="22" y="192"/>
                  </a:cubicBezTo>
                  <a:cubicBezTo>
                    <a:pt x="24" y="190"/>
                    <a:pt x="26" y="189"/>
                    <a:pt x="27" y="189"/>
                  </a:cubicBezTo>
                  <a:cubicBezTo>
                    <a:pt x="28" y="188"/>
                    <a:pt x="31" y="188"/>
                    <a:pt x="33" y="188"/>
                  </a:cubicBezTo>
                  <a:cubicBezTo>
                    <a:pt x="36" y="188"/>
                    <a:pt x="39" y="188"/>
                    <a:pt x="40" y="189"/>
                  </a:cubicBezTo>
                  <a:cubicBezTo>
                    <a:pt x="42" y="189"/>
                    <a:pt x="44" y="189"/>
                    <a:pt x="45" y="188"/>
                  </a:cubicBezTo>
                  <a:cubicBezTo>
                    <a:pt x="47" y="188"/>
                    <a:pt x="49" y="187"/>
                    <a:pt x="50" y="187"/>
                  </a:cubicBezTo>
                  <a:cubicBezTo>
                    <a:pt x="52" y="187"/>
                    <a:pt x="52" y="189"/>
                    <a:pt x="53" y="192"/>
                  </a:cubicBezTo>
                  <a:cubicBezTo>
                    <a:pt x="53" y="193"/>
                    <a:pt x="53" y="195"/>
                    <a:pt x="53" y="195"/>
                  </a:cubicBezTo>
                  <a:cubicBezTo>
                    <a:pt x="53" y="195"/>
                    <a:pt x="55" y="196"/>
                    <a:pt x="58" y="197"/>
                  </a:cubicBezTo>
                  <a:cubicBezTo>
                    <a:pt x="61" y="197"/>
                    <a:pt x="64" y="198"/>
                    <a:pt x="65" y="199"/>
                  </a:cubicBezTo>
                  <a:cubicBezTo>
                    <a:pt x="66" y="200"/>
                    <a:pt x="69" y="200"/>
                    <a:pt x="71" y="200"/>
                  </a:cubicBezTo>
                  <a:cubicBezTo>
                    <a:pt x="73" y="199"/>
                    <a:pt x="77" y="199"/>
                    <a:pt x="78" y="199"/>
                  </a:cubicBezTo>
                  <a:cubicBezTo>
                    <a:pt x="80" y="200"/>
                    <a:pt x="83" y="201"/>
                    <a:pt x="84" y="202"/>
                  </a:cubicBezTo>
                  <a:cubicBezTo>
                    <a:pt x="86" y="203"/>
                    <a:pt x="88" y="204"/>
                    <a:pt x="89" y="205"/>
                  </a:cubicBezTo>
                  <a:cubicBezTo>
                    <a:pt x="91" y="206"/>
                    <a:pt x="92" y="208"/>
                    <a:pt x="93" y="210"/>
                  </a:cubicBezTo>
                  <a:cubicBezTo>
                    <a:pt x="94" y="211"/>
                    <a:pt x="95" y="212"/>
                    <a:pt x="95" y="212"/>
                  </a:cubicBezTo>
                  <a:cubicBezTo>
                    <a:pt x="95" y="212"/>
                    <a:pt x="95" y="214"/>
                    <a:pt x="95" y="216"/>
                  </a:cubicBezTo>
                  <a:cubicBezTo>
                    <a:pt x="95" y="218"/>
                    <a:pt x="95" y="220"/>
                    <a:pt x="95" y="222"/>
                  </a:cubicBezTo>
                  <a:cubicBezTo>
                    <a:pt x="96" y="223"/>
                    <a:pt x="94" y="225"/>
                    <a:pt x="93" y="226"/>
                  </a:cubicBezTo>
                  <a:cubicBezTo>
                    <a:pt x="91" y="228"/>
                    <a:pt x="90" y="229"/>
                    <a:pt x="91" y="230"/>
                  </a:cubicBezTo>
                  <a:cubicBezTo>
                    <a:pt x="91" y="232"/>
                    <a:pt x="91" y="235"/>
                    <a:pt x="90" y="236"/>
                  </a:cubicBezTo>
                  <a:cubicBezTo>
                    <a:pt x="89" y="239"/>
                    <a:pt x="87" y="241"/>
                    <a:pt x="86" y="243"/>
                  </a:cubicBezTo>
                  <a:cubicBezTo>
                    <a:pt x="85" y="245"/>
                    <a:pt x="83" y="247"/>
                    <a:pt x="82" y="249"/>
                  </a:cubicBezTo>
                  <a:cubicBezTo>
                    <a:pt x="81" y="251"/>
                    <a:pt x="80" y="253"/>
                    <a:pt x="80" y="255"/>
                  </a:cubicBezTo>
                  <a:cubicBezTo>
                    <a:pt x="81" y="256"/>
                    <a:pt x="80" y="258"/>
                    <a:pt x="77" y="260"/>
                  </a:cubicBezTo>
                  <a:cubicBezTo>
                    <a:pt x="76" y="261"/>
                    <a:pt x="73" y="263"/>
                    <a:pt x="72" y="263"/>
                  </a:cubicBezTo>
                  <a:cubicBezTo>
                    <a:pt x="71" y="263"/>
                    <a:pt x="68" y="263"/>
                    <a:pt x="65" y="263"/>
                  </a:cubicBezTo>
                  <a:cubicBezTo>
                    <a:pt x="62" y="263"/>
                    <a:pt x="60" y="264"/>
                    <a:pt x="60" y="265"/>
                  </a:cubicBezTo>
                  <a:cubicBezTo>
                    <a:pt x="60" y="267"/>
                    <a:pt x="59" y="268"/>
                    <a:pt x="57" y="268"/>
                  </a:cubicBezTo>
                  <a:cubicBezTo>
                    <a:pt x="55" y="269"/>
                    <a:pt x="54" y="271"/>
                    <a:pt x="55" y="273"/>
                  </a:cubicBezTo>
                  <a:cubicBezTo>
                    <a:pt x="55" y="275"/>
                    <a:pt x="57" y="278"/>
                    <a:pt x="58" y="281"/>
                  </a:cubicBezTo>
                  <a:cubicBezTo>
                    <a:pt x="58" y="283"/>
                    <a:pt x="58" y="288"/>
                    <a:pt x="56" y="289"/>
                  </a:cubicBezTo>
                  <a:cubicBezTo>
                    <a:pt x="54" y="292"/>
                    <a:pt x="53" y="295"/>
                    <a:pt x="52" y="298"/>
                  </a:cubicBezTo>
                  <a:cubicBezTo>
                    <a:pt x="51" y="300"/>
                    <a:pt x="51" y="303"/>
                    <a:pt x="51" y="305"/>
                  </a:cubicBezTo>
                  <a:cubicBezTo>
                    <a:pt x="52" y="306"/>
                    <a:pt x="52" y="310"/>
                    <a:pt x="53" y="312"/>
                  </a:cubicBezTo>
                  <a:cubicBezTo>
                    <a:pt x="53" y="314"/>
                    <a:pt x="53" y="317"/>
                    <a:pt x="53" y="319"/>
                  </a:cubicBezTo>
                  <a:cubicBezTo>
                    <a:pt x="52" y="321"/>
                    <a:pt x="53" y="322"/>
                    <a:pt x="55" y="323"/>
                  </a:cubicBezTo>
                  <a:cubicBezTo>
                    <a:pt x="56" y="323"/>
                    <a:pt x="57" y="326"/>
                    <a:pt x="58" y="328"/>
                  </a:cubicBezTo>
                  <a:cubicBezTo>
                    <a:pt x="58" y="330"/>
                    <a:pt x="60" y="331"/>
                    <a:pt x="63" y="330"/>
                  </a:cubicBezTo>
                  <a:cubicBezTo>
                    <a:pt x="66" y="329"/>
                    <a:pt x="69" y="329"/>
                    <a:pt x="72" y="329"/>
                  </a:cubicBezTo>
                  <a:cubicBezTo>
                    <a:pt x="74" y="330"/>
                    <a:pt x="77" y="331"/>
                    <a:pt x="78" y="333"/>
                  </a:cubicBezTo>
                  <a:cubicBezTo>
                    <a:pt x="79" y="334"/>
                    <a:pt x="81" y="334"/>
                    <a:pt x="83" y="334"/>
                  </a:cubicBezTo>
                  <a:cubicBezTo>
                    <a:pt x="84" y="333"/>
                    <a:pt x="86" y="332"/>
                    <a:pt x="87" y="330"/>
                  </a:cubicBezTo>
                  <a:cubicBezTo>
                    <a:pt x="88" y="329"/>
                    <a:pt x="89" y="327"/>
                    <a:pt x="90" y="326"/>
                  </a:cubicBezTo>
                  <a:cubicBezTo>
                    <a:pt x="91" y="324"/>
                    <a:pt x="90" y="321"/>
                    <a:pt x="90" y="321"/>
                  </a:cubicBezTo>
                  <a:cubicBezTo>
                    <a:pt x="89" y="319"/>
                    <a:pt x="88" y="316"/>
                    <a:pt x="86" y="316"/>
                  </a:cubicBezTo>
                  <a:cubicBezTo>
                    <a:pt x="85" y="314"/>
                    <a:pt x="82" y="313"/>
                    <a:pt x="81" y="313"/>
                  </a:cubicBezTo>
                  <a:cubicBezTo>
                    <a:pt x="80" y="312"/>
                    <a:pt x="78" y="311"/>
                    <a:pt x="78" y="309"/>
                  </a:cubicBezTo>
                  <a:cubicBezTo>
                    <a:pt x="78" y="307"/>
                    <a:pt x="78" y="304"/>
                    <a:pt x="78" y="303"/>
                  </a:cubicBezTo>
                  <a:cubicBezTo>
                    <a:pt x="77" y="302"/>
                    <a:pt x="76" y="299"/>
                    <a:pt x="76" y="297"/>
                  </a:cubicBezTo>
                  <a:cubicBezTo>
                    <a:pt x="75" y="294"/>
                    <a:pt x="73" y="290"/>
                    <a:pt x="72" y="287"/>
                  </a:cubicBezTo>
                  <a:cubicBezTo>
                    <a:pt x="70" y="285"/>
                    <a:pt x="70" y="281"/>
                    <a:pt x="69" y="278"/>
                  </a:cubicBezTo>
                  <a:cubicBezTo>
                    <a:pt x="69" y="276"/>
                    <a:pt x="70" y="274"/>
                    <a:pt x="72" y="273"/>
                  </a:cubicBezTo>
                  <a:cubicBezTo>
                    <a:pt x="74" y="272"/>
                    <a:pt x="76" y="272"/>
                    <a:pt x="77" y="273"/>
                  </a:cubicBezTo>
                  <a:cubicBezTo>
                    <a:pt x="78" y="274"/>
                    <a:pt x="80" y="273"/>
                    <a:pt x="80" y="270"/>
                  </a:cubicBezTo>
                  <a:cubicBezTo>
                    <a:pt x="80" y="268"/>
                    <a:pt x="82" y="266"/>
                    <a:pt x="84" y="266"/>
                  </a:cubicBezTo>
                  <a:cubicBezTo>
                    <a:pt x="86" y="267"/>
                    <a:pt x="88" y="268"/>
                    <a:pt x="89" y="269"/>
                  </a:cubicBezTo>
                  <a:cubicBezTo>
                    <a:pt x="90" y="270"/>
                    <a:pt x="90" y="272"/>
                    <a:pt x="90" y="273"/>
                  </a:cubicBezTo>
                  <a:cubicBezTo>
                    <a:pt x="90" y="274"/>
                    <a:pt x="88" y="277"/>
                    <a:pt x="87" y="278"/>
                  </a:cubicBezTo>
                  <a:cubicBezTo>
                    <a:pt x="86" y="279"/>
                    <a:pt x="86" y="281"/>
                    <a:pt x="87" y="283"/>
                  </a:cubicBezTo>
                  <a:cubicBezTo>
                    <a:pt x="87" y="284"/>
                    <a:pt x="88" y="284"/>
                    <a:pt x="90" y="283"/>
                  </a:cubicBezTo>
                  <a:cubicBezTo>
                    <a:pt x="91" y="282"/>
                    <a:pt x="94" y="281"/>
                    <a:pt x="95" y="281"/>
                  </a:cubicBezTo>
                  <a:cubicBezTo>
                    <a:pt x="96" y="282"/>
                    <a:pt x="98" y="282"/>
                    <a:pt x="98" y="284"/>
                  </a:cubicBezTo>
                  <a:cubicBezTo>
                    <a:pt x="99" y="286"/>
                    <a:pt x="100" y="287"/>
                    <a:pt x="101" y="286"/>
                  </a:cubicBezTo>
                  <a:cubicBezTo>
                    <a:pt x="102" y="286"/>
                    <a:pt x="104" y="286"/>
                    <a:pt x="105" y="286"/>
                  </a:cubicBezTo>
                  <a:cubicBezTo>
                    <a:pt x="106" y="286"/>
                    <a:pt x="108" y="285"/>
                    <a:pt x="109" y="283"/>
                  </a:cubicBezTo>
                  <a:cubicBezTo>
                    <a:pt x="109" y="282"/>
                    <a:pt x="109" y="280"/>
                    <a:pt x="108" y="279"/>
                  </a:cubicBezTo>
                  <a:cubicBezTo>
                    <a:pt x="108" y="278"/>
                    <a:pt x="109" y="276"/>
                    <a:pt x="111" y="275"/>
                  </a:cubicBezTo>
                  <a:cubicBezTo>
                    <a:pt x="112" y="275"/>
                    <a:pt x="113" y="275"/>
                    <a:pt x="113" y="276"/>
                  </a:cubicBezTo>
                  <a:cubicBezTo>
                    <a:pt x="113" y="278"/>
                    <a:pt x="115" y="280"/>
                    <a:pt x="116" y="279"/>
                  </a:cubicBezTo>
                  <a:cubicBezTo>
                    <a:pt x="118" y="279"/>
                    <a:pt x="118" y="281"/>
                    <a:pt x="116" y="283"/>
                  </a:cubicBezTo>
                  <a:cubicBezTo>
                    <a:pt x="115" y="285"/>
                    <a:pt x="115" y="285"/>
                    <a:pt x="116" y="285"/>
                  </a:cubicBezTo>
                  <a:cubicBezTo>
                    <a:pt x="118" y="285"/>
                    <a:pt x="120" y="285"/>
                    <a:pt x="121" y="284"/>
                  </a:cubicBezTo>
                  <a:cubicBezTo>
                    <a:pt x="122" y="284"/>
                    <a:pt x="123" y="284"/>
                    <a:pt x="124" y="284"/>
                  </a:cubicBezTo>
                  <a:cubicBezTo>
                    <a:pt x="125" y="284"/>
                    <a:pt x="128" y="284"/>
                    <a:pt x="128" y="284"/>
                  </a:cubicBezTo>
                  <a:cubicBezTo>
                    <a:pt x="130" y="285"/>
                    <a:pt x="133" y="285"/>
                    <a:pt x="136" y="285"/>
                  </a:cubicBezTo>
                  <a:cubicBezTo>
                    <a:pt x="137" y="285"/>
                    <a:pt x="138" y="283"/>
                    <a:pt x="138" y="282"/>
                  </a:cubicBezTo>
                  <a:cubicBezTo>
                    <a:pt x="138" y="281"/>
                    <a:pt x="139" y="279"/>
                    <a:pt x="140" y="278"/>
                  </a:cubicBezTo>
                  <a:cubicBezTo>
                    <a:pt x="142" y="278"/>
                    <a:pt x="144" y="276"/>
                    <a:pt x="145" y="275"/>
                  </a:cubicBezTo>
                  <a:cubicBezTo>
                    <a:pt x="146" y="275"/>
                    <a:pt x="149" y="273"/>
                    <a:pt x="150" y="273"/>
                  </a:cubicBezTo>
                  <a:cubicBezTo>
                    <a:pt x="152" y="272"/>
                    <a:pt x="154" y="271"/>
                    <a:pt x="156" y="271"/>
                  </a:cubicBezTo>
                  <a:cubicBezTo>
                    <a:pt x="158" y="270"/>
                    <a:pt x="160" y="271"/>
                    <a:pt x="160" y="272"/>
                  </a:cubicBezTo>
                  <a:cubicBezTo>
                    <a:pt x="161" y="272"/>
                    <a:pt x="162" y="274"/>
                    <a:pt x="162" y="275"/>
                  </a:cubicBezTo>
                  <a:cubicBezTo>
                    <a:pt x="162" y="276"/>
                    <a:pt x="163" y="277"/>
                    <a:pt x="164" y="279"/>
                  </a:cubicBezTo>
                  <a:cubicBezTo>
                    <a:pt x="165" y="281"/>
                    <a:pt x="166" y="282"/>
                    <a:pt x="166" y="283"/>
                  </a:cubicBezTo>
                  <a:cubicBezTo>
                    <a:pt x="166" y="284"/>
                    <a:pt x="164" y="286"/>
                    <a:pt x="162" y="287"/>
                  </a:cubicBezTo>
                  <a:cubicBezTo>
                    <a:pt x="162" y="288"/>
                    <a:pt x="161" y="290"/>
                    <a:pt x="161" y="290"/>
                  </a:cubicBezTo>
                  <a:cubicBezTo>
                    <a:pt x="161" y="291"/>
                    <a:pt x="162" y="292"/>
                    <a:pt x="162" y="292"/>
                  </a:cubicBezTo>
                  <a:cubicBezTo>
                    <a:pt x="163" y="292"/>
                    <a:pt x="166" y="292"/>
                    <a:pt x="168" y="291"/>
                  </a:cubicBezTo>
                  <a:cubicBezTo>
                    <a:pt x="170" y="291"/>
                    <a:pt x="171" y="290"/>
                    <a:pt x="172" y="290"/>
                  </a:cubicBezTo>
                  <a:cubicBezTo>
                    <a:pt x="173" y="291"/>
                    <a:pt x="174" y="291"/>
                    <a:pt x="175" y="290"/>
                  </a:cubicBezTo>
                  <a:cubicBezTo>
                    <a:pt x="176" y="290"/>
                    <a:pt x="177" y="289"/>
                    <a:pt x="178" y="288"/>
                  </a:cubicBezTo>
                  <a:cubicBezTo>
                    <a:pt x="178" y="286"/>
                    <a:pt x="179" y="285"/>
                    <a:pt x="181" y="285"/>
                  </a:cubicBezTo>
                  <a:cubicBezTo>
                    <a:pt x="182" y="285"/>
                    <a:pt x="185" y="285"/>
                    <a:pt x="186" y="284"/>
                  </a:cubicBezTo>
                  <a:cubicBezTo>
                    <a:pt x="187" y="284"/>
                    <a:pt x="187" y="283"/>
                    <a:pt x="188" y="282"/>
                  </a:cubicBezTo>
                  <a:cubicBezTo>
                    <a:pt x="189" y="282"/>
                    <a:pt x="189" y="282"/>
                    <a:pt x="189" y="283"/>
                  </a:cubicBezTo>
                  <a:cubicBezTo>
                    <a:pt x="189" y="284"/>
                    <a:pt x="189" y="284"/>
                    <a:pt x="189" y="285"/>
                  </a:cubicBezTo>
                  <a:cubicBezTo>
                    <a:pt x="189" y="287"/>
                    <a:pt x="189" y="289"/>
                    <a:pt x="188" y="290"/>
                  </a:cubicBezTo>
                  <a:cubicBezTo>
                    <a:pt x="188" y="292"/>
                    <a:pt x="189" y="293"/>
                    <a:pt x="190" y="293"/>
                  </a:cubicBezTo>
                  <a:cubicBezTo>
                    <a:pt x="192" y="293"/>
                    <a:pt x="195" y="294"/>
                    <a:pt x="196" y="294"/>
                  </a:cubicBezTo>
                  <a:cubicBezTo>
                    <a:pt x="197" y="295"/>
                    <a:pt x="200" y="296"/>
                    <a:pt x="202" y="296"/>
                  </a:cubicBezTo>
                  <a:cubicBezTo>
                    <a:pt x="204" y="296"/>
                    <a:pt x="206" y="295"/>
                    <a:pt x="207" y="294"/>
                  </a:cubicBezTo>
                  <a:cubicBezTo>
                    <a:pt x="209" y="294"/>
                    <a:pt x="210" y="291"/>
                    <a:pt x="210" y="290"/>
                  </a:cubicBezTo>
                  <a:cubicBezTo>
                    <a:pt x="210" y="288"/>
                    <a:pt x="212" y="286"/>
                    <a:pt x="212" y="285"/>
                  </a:cubicBezTo>
                  <a:cubicBezTo>
                    <a:pt x="214" y="283"/>
                    <a:pt x="216" y="283"/>
                    <a:pt x="218" y="284"/>
                  </a:cubicBezTo>
                  <a:cubicBezTo>
                    <a:pt x="220" y="284"/>
                    <a:pt x="221" y="284"/>
                    <a:pt x="222" y="284"/>
                  </a:cubicBezTo>
                  <a:cubicBezTo>
                    <a:pt x="224" y="282"/>
                    <a:pt x="226" y="282"/>
                    <a:pt x="227" y="283"/>
                  </a:cubicBezTo>
                  <a:cubicBezTo>
                    <a:pt x="228" y="283"/>
                    <a:pt x="229" y="284"/>
                    <a:pt x="229" y="286"/>
                  </a:cubicBezTo>
                  <a:cubicBezTo>
                    <a:pt x="230" y="287"/>
                    <a:pt x="232" y="288"/>
                    <a:pt x="235" y="289"/>
                  </a:cubicBezTo>
                  <a:cubicBezTo>
                    <a:pt x="237" y="291"/>
                    <a:pt x="241" y="292"/>
                    <a:pt x="244" y="294"/>
                  </a:cubicBezTo>
                  <a:cubicBezTo>
                    <a:pt x="246" y="296"/>
                    <a:pt x="247" y="298"/>
                    <a:pt x="249" y="298"/>
                  </a:cubicBezTo>
                  <a:cubicBezTo>
                    <a:pt x="250" y="299"/>
                    <a:pt x="253" y="300"/>
                    <a:pt x="255" y="300"/>
                  </a:cubicBezTo>
                  <a:cubicBezTo>
                    <a:pt x="256" y="300"/>
                    <a:pt x="260" y="301"/>
                    <a:pt x="261" y="302"/>
                  </a:cubicBezTo>
                  <a:cubicBezTo>
                    <a:pt x="263" y="302"/>
                    <a:pt x="264" y="304"/>
                    <a:pt x="265" y="304"/>
                  </a:cubicBezTo>
                  <a:cubicBezTo>
                    <a:pt x="265" y="305"/>
                    <a:pt x="266" y="307"/>
                    <a:pt x="267" y="309"/>
                  </a:cubicBezTo>
                  <a:cubicBezTo>
                    <a:pt x="268" y="309"/>
                    <a:pt x="270" y="309"/>
                    <a:pt x="272" y="308"/>
                  </a:cubicBezTo>
                  <a:cubicBezTo>
                    <a:pt x="274" y="307"/>
                    <a:pt x="278" y="306"/>
                    <a:pt x="280" y="306"/>
                  </a:cubicBezTo>
                  <a:cubicBezTo>
                    <a:pt x="281" y="306"/>
                    <a:pt x="284" y="306"/>
                    <a:pt x="286" y="306"/>
                  </a:cubicBezTo>
                  <a:cubicBezTo>
                    <a:pt x="287" y="306"/>
                    <a:pt x="289" y="307"/>
                    <a:pt x="290" y="308"/>
                  </a:cubicBezTo>
                  <a:cubicBezTo>
                    <a:pt x="291" y="308"/>
                    <a:pt x="293" y="310"/>
                    <a:pt x="294" y="311"/>
                  </a:cubicBezTo>
                  <a:cubicBezTo>
                    <a:pt x="294" y="312"/>
                    <a:pt x="294" y="314"/>
                    <a:pt x="292" y="315"/>
                  </a:cubicBezTo>
                  <a:cubicBezTo>
                    <a:pt x="291" y="315"/>
                    <a:pt x="290" y="317"/>
                    <a:pt x="290" y="319"/>
                  </a:cubicBezTo>
                  <a:cubicBezTo>
                    <a:pt x="290" y="320"/>
                    <a:pt x="291" y="322"/>
                    <a:pt x="291" y="323"/>
                  </a:cubicBezTo>
                  <a:cubicBezTo>
                    <a:pt x="292" y="325"/>
                    <a:pt x="292" y="327"/>
                    <a:pt x="292" y="328"/>
                  </a:cubicBezTo>
                  <a:cubicBezTo>
                    <a:pt x="291" y="329"/>
                    <a:pt x="291" y="332"/>
                    <a:pt x="290" y="334"/>
                  </a:cubicBezTo>
                  <a:cubicBezTo>
                    <a:pt x="289" y="336"/>
                    <a:pt x="290" y="338"/>
                    <a:pt x="292" y="340"/>
                  </a:cubicBezTo>
                  <a:cubicBezTo>
                    <a:pt x="292" y="342"/>
                    <a:pt x="295" y="344"/>
                    <a:pt x="296" y="346"/>
                  </a:cubicBezTo>
                  <a:cubicBezTo>
                    <a:pt x="297" y="347"/>
                    <a:pt x="301" y="348"/>
                    <a:pt x="302" y="348"/>
                  </a:cubicBezTo>
                  <a:cubicBezTo>
                    <a:pt x="305" y="348"/>
                    <a:pt x="309" y="348"/>
                    <a:pt x="310" y="348"/>
                  </a:cubicBezTo>
                  <a:cubicBezTo>
                    <a:pt x="312" y="348"/>
                    <a:pt x="314" y="347"/>
                    <a:pt x="315" y="346"/>
                  </a:cubicBezTo>
                  <a:cubicBezTo>
                    <a:pt x="317" y="345"/>
                    <a:pt x="318" y="344"/>
                    <a:pt x="318" y="342"/>
                  </a:cubicBezTo>
                  <a:cubicBezTo>
                    <a:pt x="319" y="340"/>
                    <a:pt x="321" y="339"/>
                    <a:pt x="323" y="338"/>
                  </a:cubicBezTo>
                  <a:cubicBezTo>
                    <a:pt x="324" y="337"/>
                    <a:pt x="325" y="337"/>
                    <a:pt x="325" y="337"/>
                  </a:cubicBezTo>
                  <a:cubicBezTo>
                    <a:pt x="325" y="337"/>
                    <a:pt x="325" y="335"/>
                    <a:pt x="325" y="332"/>
                  </a:cubicBezTo>
                  <a:cubicBezTo>
                    <a:pt x="325" y="331"/>
                    <a:pt x="325" y="328"/>
                    <a:pt x="325" y="327"/>
                  </a:cubicBezTo>
                  <a:cubicBezTo>
                    <a:pt x="325" y="325"/>
                    <a:pt x="324" y="322"/>
                    <a:pt x="324" y="322"/>
                  </a:cubicBezTo>
                  <a:cubicBezTo>
                    <a:pt x="324" y="320"/>
                    <a:pt x="326" y="317"/>
                    <a:pt x="328" y="316"/>
                  </a:cubicBezTo>
                  <a:cubicBezTo>
                    <a:pt x="328" y="316"/>
                    <a:pt x="328" y="316"/>
                    <a:pt x="329" y="316"/>
                  </a:cubicBezTo>
                  <a:cubicBezTo>
                    <a:pt x="330" y="315"/>
                    <a:pt x="331" y="314"/>
                    <a:pt x="331" y="313"/>
                  </a:cubicBezTo>
                  <a:cubicBezTo>
                    <a:pt x="331" y="311"/>
                    <a:pt x="331" y="310"/>
                    <a:pt x="331" y="307"/>
                  </a:cubicBezTo>
                  <a:cubicBezTo>
                    <a:pt x="331" y="305"/>
                    <a:pt x="330" y="303"/>
                    <a:pt x="329" y="302"/>
                  </a:cubicBezTo>
                  <a:cubicBezTo>
                    <a:pt x="328" y="300"/>
                    <a:pt x="325" y="300"/>
                    <a:pt x="324" y="299"/>
                  </a:cubicBezTo>
                  <a:cubicBezTo>
                    <a:pt x="323" y="298"/>
                    <a:pt x="321" y="296"/>
                    <a:pt x="321" y="295"/>
                  </a:cubicBezTo>
                  <a:cubicBezTo>
                    <a:pt x="321" y="294"/>
                    <a:pt x="321" y="291"/>
                    <a:pt x="321" y="289"/>
                  </a:cubicBezTo>
                  <a:cubicBezTo>
                    <a:pt x="321" y="287"/>
                    <a:pt x="321" y="284"/>
                    <a:pt x="322" y="281"/>
                  </a:cubicBezTo>
                  <a:cubicBezTo>
                    <a:pt x="323" y="279"/>
                    <a:pt x="325" y="276"/>
                    <a:pt x="326" y="275"/>
                  </a:cubicBezTo>
                  <a:cubicBezTo>
                    <a:pt x="327" y="274"/>
                    <a:pt x="329" y="272"/>
                    <a:pt x="331" y="272"/>
                  </a:cubicBezTo>
                  <a:cubicBezTo>
                    <a:pt x="333" y="271"/>
                    <a:pt x="336" y="269"/>
                    <a:pt x="339" y="268"/>
                  </a:cubicBezTo>
                  <a:cubicBezTo>
                    <a:pt x="341" y="266"/>
                    <a:pt x="344" y="264"/>
                    <a:pt x="345" y="264"/>
                  </a:cubicBezTo>
                  <a:cubicBezTo>
                    <a:pt x="347" y="262"/>
                    <a:pt x="349" y="260"/>
                    <a:pt x="351" y="259"/>
                  </a:cubicBezTo>
                  <a:cubicBezTo>
                    <a:pt x="353" y="258"/>
                    <a:pt x="355" y="255"/>
                    <a:pt x="357" y="254"/>
                  </a:cubicBezTo>
                  <a:cubicBezTo>
                    <a:pt x="358" y="252"/>
                    <a:pt x="361" y="251"/>
                    <a:pt x="363" y="251"/>
                  </a:cubicBezTo>
                  <a:cubicBezTo>
                    <a:pt x="365" y="250"/>
                    <a:pt x="367" y="251"/>
                    <a:pt x="368" y="252"/>
                  </a:cubicBezTo>
                  <a:cubicBezTo>
                    <a:pt x="369" y="252"/>
                    <a:pt x="370" y="252"/>
                    <a:pt x="371" y="250"/>
                  </a:cubicBezTo>
                  <a:cubicBezTo>
                    <a:pt x="372" y="249"/>
                    <a:pt x="373" y="248"/>
                    <a:pt x="374" y="248"/>
                  </a:cubicBezTo>
                  <a:cubicBezTo>
                    <a:pt x="375" y="248"/>
                    <a:pt x="377" y="248"/>
                    <a:pt x="378" y="248"/>
                  </a:cubicBezTo>
                  <a:cubicBezTo>
                    <a:pt x="379" y="248"/>
                    <a:pt x="382" y="248"/>
                    <a:pt x="383" y="247"/>
                  </a:cubicBezTo>
                  <a:cubicBezTo>
                    <a:pt x="384" y="247"/>
                    <a:pt x="386" y="245"/>
                    <a:pt x="386" y="244"/>
                  </a:cubicBezTo>
                  <a:cubicBezTo>
                    <a:pt x="386" y="242"/>
                    <a:pt x="384" y="241"/>
                    <a:pt x="383" y="241"/>
                  </a:cubicBezTo>
                  <a:cubicBezTo>
                    <a:pt x="382" y="240"/>
                    <a:pt x="379" y="238"/>
                    <a:pt x="377" y="238"/>
                  </a:cubicBezTo>
                  <a:cubicBezTo>
                    <a:pt x="375" y="238"/>
                    <a:pt x="372" y="236"/>
                    <a:pt x="370" y="235"/>
                  </a:cubicBezTo>
                  <a:cubicBezTo>
                    <a:pt x="367" y="234"/>
                    <a:pt x="365" y="233"/>
                    <a:pt x="364" y="231"/>
                  </a:cubicBezTo>
                  <a:cubicBezTo>
                    <a:pt x="363" y="229"/>
                    <a:pt x="361" y="228"/>
                    <a:pt x="360" y="228"/>
                  </a:cubicBezTo>
                  <a:cubicBezTo>
                    <a:pt x="359" y="228"/>
                    <a:pt x="357" y="226"/>
                    <a:pt x="356" y="224"/>
                  </a:cubicBezTo>
                  <a:cubicBezTo>
                    <a:pt x="356" y="222"/>
                    <a:pt x="356" y="219"/>
                    <a:pt x="358" y="219"/>
                  </a:cubicBezTo>
                  <a:cubicBezTo>
                    <a:pt x="360" y="219"/>
                    <a:pt x="362" y="217"/>
                    <a:pt x="362" y="216"/>
                  </a:cubicBezTo>
                  <a:cubicBezTo>
                    <a:pt x="363" y="214"/>
                    <a:pt x="363" y="213"/>
                    <a:pt x="361" y="212"/>
                  </a:cubicBezTo>
                  <a:cubicBezTo>
                    <a:pt x="360" y="210"/>
                    <a:pt x="358" y="209"/>
                    <a:pt x="356" y="209"/>
                  </a:cubicBezTo>
                  <a:cubicBezTo>
                    <a:pt x="354" y="209"/>
                    <a:pt x="353" y="208"/>
                    <a:pt x="353" y="207"/>
                  </a:cubicBezTo>
                  <a:cubicBezTo>
                    <a:pt x="353" y="205"/>
                    <a:pt x="353" y="204"/>
                    <a:pt x="354" y="204"/>
                  </a:cubicBezTo>
                  <a:cubicBezTo>
                    <a:pt x="354" y="204"/>
                    <a:pt x="356" y="203"/>
                    <a:pt x="357" y="202"/>
                  </a:cubicBezTo>
                  <a:cubicBezTo>
                    <a:pt x="358" y="200"/>
                    <a:pt x="361" y="198"/>
                    <a:pt x="362" y="198"/>
                  </a:cubicBezTo>
                  <a:cubicBezTo>
                    <a:pt x="363" y="197"/>
                    <a:pt x="365" y="197"/>
                    <a:pt x="367" y="197"/>
                  </a:cubicBezTo>
                  <a:cubicBezTo>
                    <a:pt x="369" y="198"/>
                    <a:pt x="370" y="198"/>
                    <a:pt x="372" y="197"/>
                  </a:cubicBezTo>
                  <a:cubicBezTo>
                    <a:pt x="374" y="197"/>
                    <a:pt x="374" y="195"/>
                    <a:pt x="372" y="194"/>
                  </a:cubicBezTo>
                  <a:cubicBezTo>
                    <a:pt x="370" y="192"/>
                    <a:pt x="369" y="190"/>
                    <a:pt x="368" y="190"/>
                  </a:cubicBezTo>
                  <a:cubicBezTo>
                    <a:pt x="368" y="190"/>
                    <a:pt x="366" y="188"/>
                    <a:pt x="364" y="186"/>
                  </a:cubicBezTo>
                  <a:cubicBezTo>
                    <a:pt x="362" y="185"/>
                    <a:pt x="360" y="182"/>
                    <a:pt x="359" y="181"/>
                  </a:cubicBezTo>
                  <a:cubicBezTo>
                    <a:pt x="357" y="180"/>
                    <a:pt x="354" y="178"/>
                    <a:pt x="353" y="176"/>
                  </a:cubicBezTo>
                  <a:cubicBezTo>
                    <a:pt x="351" y="175"/>
                    <a:pt x="350" y="172"/>
                    <a:pt x="350" y="171"/>
                  </a:cubicBezTo>
                  <a:cubicBezTo>
                    <a:pt x="350" y="170"/>
                    <a:pt x="350" y="167"/>
                    <a:pt x="349" y="166"/>
                  </a:cubicBezTo>
                  <a:cubicBezTo>
                    <a:pt x="349" y="166"/>
                    <a:pt x="347" y="163"/>
                    <a:pt x="346" y="161"/>
                  </a:cubicBezTo>
                  <a:cubicBezTo>
                    <a:pt x="345" y="160"/>
                    <a:pt x="344" y="158"/>
                    <a:pt x="344" y="158"/>
                  </a:cubicBezTo>
                  <a:cubicBezTo>
                    <a:pt x="344" y="158"/>
                    <a:pt x="343" y="159"/>
                    <a:pt x="341" y="159"/>
                  </a:cubicBezTo>
                  <a:cubicBezTo>
                    <a:pt x="341" y="159"/>
                    <a:pt x="338" y="159"/>
                    <a:pt x="336" y="158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89" name="Freeform 56">
              <a:extLst>
                <a:ext uri="{FF2B5EF4-FFF2-40B4-BE49-F238E27FC236}">
                  <a16:creationId xmlns:a16="http://schemas.microsoft.com/office/drawing/2014/main" id="{4D8A6879-2C62-409A-B0A9-90903A7308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564" y="2121652"/>
              <a:ext cx="857026" cy="562423"/>
            </a:xfrm>
            <a:custGeom>
              <a:avLst/>
              <a:gdLst/>
              <a:ahLst/>
              <a:cxnLst>
                <a:cxn ang="0">
                  <a:pos x="470" y="116"/>
                </a:cxn>
                <a:cxn ang="0">
                  <a:pos x="437" y="107"/>
                </a:cxn>
                <a:cxn ang="0">
                  <a:pos x="399" y="89"/>
                </a:cxn>
                <a:cxn ang="0">
                  <a:pos x="367" y="98"/>
                </a:cxn>
                <a:cxn ang="0">
                  <a:pos x="354" y="93"/>
                </a:cxn>
                <a:cxn ang="0">
                  <a:pos x="342" y="88"/>
                </a:cxn>
                <a:cxn ang="0">
                  <a:pos x="316" y="83"/>
                </a:cxn>
                <a:cxn ang="0">
                  <a:pos x="292" y="88"/>
                </a:cxn>
                <a:cxn ang="0">
                  <a:pos x="277" y="91"/>
                </a:cxn>
                <a:cxn ang="0">
                  <a:pos x="265" y="74"/>
                </a:cxn>
                <a:cxn ang="0">
                  <a:pos x="252" y="102"/>
                </a:cxn>
                <a:cxn ang="0">
                  <a:pos x="263" y="135"/>
                </a:cxn>
                <a:cxn ang="0">
                  <a:pos x="229" y="124"/>
                </a:cxn>
                <a:cxn ang="0">
                  <a:pos x="233" y="73"/>
                </a:cxn>
                <a:cxn ang="0">
                  <a:pos x="262" y="48"/>
                </a:cxn>
                <a:cxn ang="0">
                  <a:pos x="269" y="15"/>
                </a:cxn>
                <a:cxn ang="0">
                  <a:pos x="230" y="0"/>
                </a:cxn>
                <a:cxn ang="0">
                  <a:pos x="201" y="18"/>
                </a:cxn>
                <a:cxn ang="0">
                  <a:pos x="159" y="41"/>
                </a:cxn>
                <a:cxn ang="0">
                  <a:pos x="150" y="77"/>
                </a:cxn>
                <a:cxn ang="0">
                  <a:pos x="182" y="90"/>
                </a:cxn>
                <a:cxn ang="0">
                  <a:pos x="161" y="114"/>
                </a:cxn>
                <a:cxn ang="0">
                  <a:pos x="154" y="140"/>
                </a:cxn>
                <a:cxn ang="0">
                  <a:pos x="129" y="138"/>
                </a:cxn>
                <a:cxn ang="0">
                  <a:pos x="100" y="158"/>
                </a:cxn>
                <a:cxn ang="0">
                  <a:pos x="89" y="150"/>
                </a:cxn>
                <a:cxn ang="0">
                  <a:pos x="102" y="115"/>
                </a:cxn>
                <a:cxn ang="0">
                  <a:pos x="69" y="103"/>
                </a:cxn>
                <a:cxn ang="0">
                  <a:pos x="73" y="93"/>
                </a:cxn>
                <a:cxn ang="0">
                  <a:pos x="56" y="112"/>
                </a:cxn>
                <a:cxn ang="0">
                  <a:pos x="44" y="134"/>
                </a:cxn>
                <a:cxn ang="0">
                  <a:pos x="51" y="171"/>
                </a:cxn>
                <a:cxn ang="0">
                  <a:pos x="37" y="197"/>
                </a:cxn>
                <a:cxn ang="0">
                  <a:pos x="23" y="213"/>
                </a:cxn>
                <a:cxn ang="0">
                  <a:pos x="10" y="237"/>
                </a:cxn>
                <a:cxn ang="0">
                  <a:pos x="7" y="256"/>
                </a:cxn>
                <a:cxn ang="0">
                  <a:pos x="37" y="280"/>
                </a:cxn>
                <a:cxn ang="0">
                  <a:pos x="85" y="294"/>
                </a:cxn>
                <a:cxn ang="0">
                  <a:pos x="119" y="311"/>
                </a:cxn>
                <a:cxn ang="0">
                  <a:pos x="147" y="286"/>
                </a:cxn>
                <a:cxn ang="0">
                  <a:pos x="188" y="284"/>
                </a:cxn>
                <a:cxn ang="0">
                  <a:pos x="227" y="285"/>
                </a:cxn>
                <a:cxn ang="0">
                  <a:pos x="276" y="282"/>
                </a:cxn>
                <a:cxn ang="0">
                  <a:pos x="319" y="285"/>
                </a:cxn>
                <a:cxn ang="0">
                  <a:pos x="356" y="298"/>
                </a:cxn>
                <a:cxn ang="0">
                  <a:pos x="363" y="276"/>
                </a:cxn>
                <a:cxn ang="0">
                  <a:pos x="377" y="251"/>
                </a:cxn>
                <a:cxn ang="0">
                  <a:pos x="392" y="239"/>
                </a:cxn>
                <a:cxn ang="0">
                  <a:pos x="416" y="223"/>
                </a:cxn>
                <a:cxn ang="0">
                  <a:pos x="435" y="200"/>
                </a:cxn>
                <a:cxn ang="0">
                  <a:pos x="421" y="181"/>
                </a:cxn>
                <a:cxn ang="0">
                  <a:pos x="409" y="170"/>
                </a:cxn>
                <a:cxn ang="0">
                  <a:pos x="421" y="163"/>
                </a:cxn>
                <a:cxn ang="0">
                  <a:pos x="459" y="163"/>
                </a:cxn>
              </a:cxnLst>
              <a:rect l="0" t="0" r="r" b="b"/>
              <a:pathLst>
                <a:path w="473" h="311">
                  <a:moveTo>
                    <a:pt x="468" y="145"/>
                  </a:moveTo>
                  <a:cubicBezTo>
                    <a:pt x="466" y="144"/>
                    <a:pt x="465" y="141"/>
                    <a:pt x="466" y="139"/>
                  </a:cubicBezTo>
                  <a:cubicBezTo>
                    <a:pt x="467" y="137"/>
                    <a:pt x="468" y="134"/>
                    <a:pt x="469" y="133"/>
                  </a:cubicBezTo>
                  <a:cubicBezTo>
                    <a:pt x="469" y="132"/>
                    <a:pt x="469" y="130"/>
                    <a:pt x="468" y="128"/>
                  </a:cubicBezTo>
                  <a:cubicBezTo>
                    <a:pt x="467" y="128"/>
                    <a:pt x="467" y="125"/>
                    <a:pt x="467" y="124"/>
                  </a:cubicBezTo>
                  <a:cubicBezTo>
                    <a:pt x="467" y="122"/>
                    <a:pt x="468" y="120"/>
                    <a:pt x="469" y="120"/>
                  </a:cubicBezTo>
                  <a:cubicBezTo>
                    <a:pt x="471" y="119"/>
                    <a:pt x="470" y="117"/>
                    <a:pt x="470" y="116"/>
                  </a:cubicBezTo>
                  <a:cubicBezTo>
                    <a:pt x="470" y="115"/>
                    <a:pt x="468" y="113"/>
                    <a:pt x="467" y="113"/>
                  </a:cubicBezTo>
                  <a:cubicBezTo>
                    <a:pt x="466" y="112"/>
                    <a:pt x="463" y="112"/>
                    <a:pt x="462" y="112"/>
                  </a:cubicBezTo>
                  <a:cubicBezTo>
                    <a:pt x="461" y="111"/>
                    <a:pt x="458" y="111"/>
                    <a:pt x="456" y="111"/>
                  </a:cubicBezTo>
                  <a:cubicBezTo>
                    <a:pt x="454" y="111"/>
                    <a:pt x="451" y="112"/>
                    <a:pt x="448" y="113"/>
                  </a:cubicBezTo>
                  <a:cubicBezTo>
                    <a:pt x="446" y="115"/>
                    <a:pt x="445" y="115"/>
                    <a:pt x="444" y="114"/>
                  </a:cubicBezTo>
                  <a:cubicBezTo>
                    <a:pt x="443" y="112"/>
                    <a:pt x="442" y="110"/>
                    <a:pt x="442" y="110"/>
                  </a:cubicBezTo>
                  <a:cubicBezTo>
                    <a:pt x="441" y="109"/>
                    <a:pt x="439" y="107"/>
                    <a:pt x="437" y="107"/>
                  </a:cubicBezTo>
                  <a:cubicBezTo>
                    <a:pt x="436" y="106"/>
                    <a:pt x="433" y="106"/>
                    <a:pt x="431" y="106"/>
                  </a:cubicBezTo>
                  <a:cubicBezTo>
                    <a:pt x="429" y="105"/>
                    <a:pt x="427" y="104"/>
                    <a:pt x="426" y="103"/>
                  </a:cubicBezTo>
                  <a:cubicBezTo>
                    <a:pt x="424" y="103"/>
                    <a:pt x="422" y="101"/>
                    <a:pt x="420" y="99"/>
                  </a:cubicBezTo>
                  <a:cubicBezTo>
                    <a:pt x="418" y="98"/>
                    <a:pt x="414" y="96"/>
                    <a:pt x="411" y="94"/>
                  </a:cubicBezTo>
                  <a:cubicBezTo>
                    <a:pt x="409" y="94"/>
                    <a:pt x="407" y="92"/>
                    <a:pt x="406" y="91"/>
                  </a:cubicBezTo>
                  <a:cubicBezTo>
                    <a:pt x="406" y="89"/>
                    <a:pt x="404" y="88"/>
                    <a:pt x="403" y="88"/>
                  </a:cubicBezTo>
                  <a:cubicBezTo>
                    <a:pt x="402" y="87"/>
                    <a:pt x="400" y="87"/>
                    <a:pt x="399" y="89"/>
                  </a:cubicBezTo>
                  <a:cubicBezTo>
                    <a:pt x="398" y="90"/>
                    <a:pt x="396" y="90"/>
                    <a:pt x="394" y="89"/>
                  </a:cubicBezTo>
                  <a:cubicBezTo>
                    <a:pt x="392" y="88"/>
                    <a:pt x="391" y="88"/>
                    <a:pt x="389" y="90"/>
                  </a:cubicBezTo>
                  <a:cubicBezTo>
                    <a:pt x="388" y="91"/>
                    <a:pt x="386" y="93"/>
                    <a:pt x="386" y="95"/>
                  </a:cubicBezTo>
                  <a:cubicBezTo>
                    <a:pt x="386" y="97"/>
                    <a:pt x="385" y="99"/>
                    <a:pt x="384" y="99"/>
                  </a:cubicBezTo>
                  <a:cubicBezTo>
                    <a:pt x="383" y="100"/>
                    <a:pt x="380" y="101"/>
                    <a:pt x="378" y="101"/>
                  </a:cubicBezTo>
                  <a:cubicBezTo>
                    <a:pt x="376" y="101"/>
                    <a:pt x="374" y="100"/>
                    <a:pt x="372" y="100"/>
                  </a:cubicBezTo>
                  <a:cubicBezTo>
                    <a:pt x="371" y="99"/>
                    <a:pt x="368" y="98"/>
                    <a:pt x="367" y="98"/>
                  </a:cubicBezTo>
                  <a:cubicBezTo>
                    <a:pt x="366" y="98"/>
                    <a:pt x="365" y="97"/>
                    <a:pt x="365" y="95"/>
                  </a:cubicBezTo>
                  <a:cubicBezTo>
                    <a:pt x="366" y="94"/>
                    <a:pt x="366" y="92"/>
                    <a:pt x="366" y="90"/>
                  </a:cubicBezTo>
                  <a:cubicBezTo>
                    <a:pt x="366" y="90"/>
                    <a:pt x="366" y="89"/>
                    <a:pt x="366" y="88"/>
                  </a:cubicBezTo>
                  <a:cubicBezTo>
                    <a:pt x="366" y="87"/>
                    <a:pt x="366" y="87"/>
                    <a:pt x="365" y="87"/>
                  </a:cubicBezTo>
                  <a:cubicBezTo>
                    <a:pt x="364" y="88"/>
                    <a:pt x="363" y="89"/>
                    <a:pt x="362" y="90"/>
                  </a:cubicBezTo>
                  <a:cubicBezTo>
                    <a:pt x="361" y="90"/>
                    <a:pt x="359" y="91"/>
                    <a:pt x="358" y="91"/>
                  </a:cubicBezTo>
                  <a:cubicBezTo>
                    <a:pt x="356" y="91"/>
                    <a:pt x="354" y="92"/>
                    <a:pt x="354" y="93"/>
                  </a:cubicBezTo>
                  <a:cubicBezTo>
                    <a:pt x="353" y="94"/>
                    <a:pt x="352" y="95"/>
                    <a:pt x="351" y="95"/>
                  </a:cubicBezTo>
                  <a:cubicBezTo>
                    <a:pt x="351" y="96"/>
                    <a:pt x="350" y="96"/>
                    <a:pt x="349" y="95"/>
                  </a:cubicBezTo>
                  <a:cubicBezTo>
                    <a:pt x="348" y="95"/>
                    <a:pt x="346" y="96"/>
                    <a:pt x="344" y="96"/>
                  </a:cubicBezTo>
                  <a:cubicBezTo>
                    <a:pt x="342" y="97"/>
                    <a:pt x="340" y="97"/>
                    <a:pt x="339" y="97"/>
                  </a:cubicBezTo>
                  <a:cubicBezTo>
                    <a:pt x="338" y="97"/>
                    <a:pt x="337" y="96"/>
                    <a:pt x="337" y="95"/>
                  </a:cubicBezTo>
                  <a:cubicBezTo>
                    <a:pt x="337" y="95"/>
                    <a:pt x="338" y="94"/>
                    <a:pt x="339" y="92"/>
                  </a:cubicBezTo>
                  <a:cubicBezTo>
                    <a:pt x="341" y="91"/>
                    <a:pt x="342" y="89"/>
                    <a:pt x="342" y="88"/>
                  </a:cubicBezTo>
                  <a:cubicBezTo>
                    <a:pt x="342" y="88"/>
                    <a:pt x="341" y="86"/>
                    <a:pt x="341" y="84"/>
                  </a:cubicBezTo>
                  <a:cubicBezTo>
                    <a:pt x="340" y="83"/>
                    <a:pt x="339" y="81"/>
                    <a:pt x="339" y="80"/>
                  </a:cubicBezTo>
                  <a:cubicBezTo>
                    <a:pt x="339" y="79"/>
                    <a:pt x="338" y="78"/>
                    <a:pt x="337" y="77"/>
                  </a:cubicBezTo>
                  <a:cubicBezTo>
                    <a:pt x="337" y="76"/>
                    <a:pt x="334" y="75"/>
                    <a:pt x="332" y="76"/>
                  </a:cubicBezTo>
                  <a:cubicBezTo>
                    <a:pt x="331" y="76"/>
                    <a:pt x="328" y="77"/>
                    <a:pt x="326" y="78"/>
                  </a:cubicBezTo>
                  <a:cubicBezTo>
                    <a:pt x="325" y="78"/>
                    <a:pt x="323" y="80"/>
                    <a:pt x="322" y="80"/>
                  </a:cubicBezTo>
                  <a:cubicBezTo>
                    <a:pt x="320" y="81"/>
                    <a:pt x="318" y="83"/>
                    <a:pt x="316" y="83"/>
                  </a:cubicBezTo>
                  <a:cubicBezTo>
                    <a:pt x="316" y="84"/>
                    <a:pt x="315" y="86"/>
                    <a:pt x="315" y="87"/>
                  </a:cubicBezTo>
                  <a:cubicBezTo>
                    <a:pt x="315" y="88"/>
                    <a:pt x="314" y="90"/>
                    <a:pt x="312" y="90"/>
                  </a:cubicBezTo>
                  <a:cubicBezTo>
                    <a:pt x="309" y="90"/>
                    <a:pt x="307" y="90"/>
                    <a:pt x="305" y="89"/>
                  </a:cubicBezTo>
                  <a:cubicBezTo>
                    <a:pt x="304" y="89"/>
                    <a:pt x="301" y="89"/>
                    <a:pt x="300" y="89"/>
                  </a:cubicBezTo>
                  <a:cubicBezTo>
                    <a:pt x="300" y="89"/>
                    <a:pt x="299" y="90"/>
                    <a:pt x="298" y="90"/>
                  </a:cubicBezTo>
                  <a:cubicBezTo>
                    <a:pt x="296" y="90"/>
                    <a:pt x="294" y="90"/>
                    <a:pt x="292" y="91"/>
                  </a:cubicBezTo>
                  <a:cubicBezTo>
                    <a:pt x="291" y="91"/>
                    <a:pt x="291" y="90"/>
                    <a:pt x="292" y="88"/>
                  </a:cubicBezTo>
                  <a:cubicBezTo>
                    <a:pt x="294" y="86"/>
                    <a:pt x="294" y="85"/>
                    <a:pt x="292" y="85"/>
                  </a:cubicBezTo>
                  <a:cubicBezTo>
                    <a:pt x="291" y="85"/>
                    <a:pt x="290" y="83"/>
                    <a:pt x="290" y="81"/>
                  </a:cubicBezTo>
                  <a:cubicBezTo>
                    <a:pt x="290" y="80"/>
                    <a:pt x="289" y="80"/>
                    <a:pt x="287" y="81"/>
                  </a:cubicBezTo>
                  <a:cubicBezTo>
                    <a:pt x="285" y="81"/>
                    <a:pt x="284" y="83"/>
                    <a:pt x="284" y="84"/>
                  </a:cubicBezTo>
                  <a:cubicBezTo>
                    <a:pt x="285" y="85"/>
                    <a:pt x="285" y="87"/>
                    <a:pt x="285" y="88"/>
                  </a:cubicBezTo>
                  <a:cubicBezTo>
                    <a:pt x="284" y="90"/>
                    <a:pt x="283" y="91"/>
                    <a:pt x="282" y="91"/>
                  </a:cubicBezTo>
                  <a:cubicBezTo>
                    <a:pt x="280" y="91"/>
                    <a:pt x="278" y="91"/>
                    <a:pt x="277" y="91"/>
                  </a:cubicBezTo>
                  <a:cubicBezTo>
                    <a:pt x="276" y="92"/>
                    <a:pt x="275" y="91"/>
                    <a:pt x="274" y="89"/>
                  </a:cubicBezTo>
                  <a:cubicBezTo>
                    <a:pt x="274" y="88"/>
                    <a:pt x="273" y="87"/>
                    <a:pt x="271" y="86"/>
                  </a:cubicBezTo>
                  <a:cubicBezTo>
                    <a:pt x="270" y="86"/>
                    <a:pt x="267" y="87"/>
                    <a:pt x="266" y="88"/>
                  </a:cubicBezTo>
                  <a:cubicBezTo>
                    <a:pt x="265" y="90"/>
                    <a:pt x="264" y="90"/>
                    <a:pt x="263" y="88"/>
                  </a:cubicBezTo>
                  <a:cubicBezTo>
                    <a:pt x="263" y="86"/>
                    <a:pt x="263" y="84"/>
                    <a:pt x="264" y="83"/>
                  </a:cubicBezTo>
                  <a:cubicBezTo>
                    <a:pt x="265" y="82"/>
                    <a:pt x="266" y="79"/>
                    <a:pt x="266" y="78"/>
                  </a:cubicBezTo>
                  <a:cubicBezTo>
                    <a:pt x="266" y="77"/>
                    <a:pt x="266" y="75"/>
                    <a:pt x="265" y="74"/>
                  </a:cubicBezTo>
                  <a:cubicBezTo>
                    <a:pt x="264" y="73"/>
                    <a:pt x="263" y="72"/>
                    <a:pt x="260" y="71"/>
                  </a:cubicBezTo>
                  <a:cubicBezTo>
                    <a:pt x="258" y="71"/>
                    <a:pt x="256" y="73"/>
                    <a:pt x="256" y="75"/>
                  </a:cubicBezTo>
                  <a:cubicBezTo>
                    <a:pt x="257" y="78"/>
                    <a:pt x="255" y="79"/>
                    <a:pt x="254" y="78"/>
                  </a:cubicBezTo>
                  <a:cubicBezTo>
                    <a:pt x="252" y="77"/>
                    <a:pt x="250" y="77"/>
                    <a:pt x="248" y="78"/>
                  </a:cubicBezTo>
                  <a:cubicBezTo>
                    <a:pt x="247" y="79"/>
                    <a:pt x="246" y="82"/>
                    <a:pt x="246" y="83"/>
                  </a:cubicBezTo>
                  <a:cubicBezTo>
                    <a:pt x="246" y="86"/>
                    <a:pt x="247" y="90"/>
                    <a:pt x="249" y="92"/>
                  </a:cubicBezTo>
                  <a:cubicBezTo>
                    <a:pt x="250" y="95"/>
                    <a:pt x="251" y="99"/>
                    <a:pt x="252" y="102"/>
                  </a:cubicBezTo>
                  <a:cubicBezTo>
                    <a:pt x="252" y="104"/>
                    <a:pt x="253" y="107"/>
                    <a:pt x="254" y="108"/>
                  </a:cubicBezTo>
                  <a:cubicBezTo>
                    <a:pt x="254" y="109"/>
                    <a:pt x="254" y="112"/>
                    <a:pt x="254" y="114"/>
                  </a:cubicBezTo>
                  <a:cubicBezTo>
                    <a:pt x="254" y="116"/>
                    <a:pt x="256" y="118"/>
                    <a:pt x="257" y="118"/>
                  </a:cubicBezTo>
                  <a:cubicBezTo>
                    <a:pt x="259" y="118"/>
                    <a:pt x="261" y="119"/>
                    <a:pt x="262" y="121"/>
                  </a:cubicBezTo>
                  <a:cubicBezTo>
                    <a:pt x="264" y="122"/>
                    <a:pt x="265" y="124"/>
                    <a:pt x="266" y="126"/>
                  </a:cubicBezTo>
                  <a:cubicBezTo>
                    <a:pt x="267" y="127"/>
                    <a:pt x="267" y="129"/>
                    <a:pt x="266" y="131"/>
                  </a:cubicBezTo>
                  <a:cubicBezTo>
                    <a:pt x="265" y="132"/>
                    <a:pt x="264" y="134"/>
                    <a:pt x="263" y="135"/>
                  </a:cubicBezTo>
                  <a:cubicBezTo>
                    <a:pt x="262" y="137"/>
                    <a:pt x="261" y="139"/>
                    <a:pt x="259" y="140"/>
                  </a:cubicBezTo>
                  <a:cubicBezTo>
                    <a:pt x="257" y="140"/>
                    <a:pt x="255" y="139"/>
                    <a:pt x="254" y="138"/>
                  </a:cubicBezTo>
                  <a:cubicBezTo>
                    <a:pt x="254" y="136"/>
                    <a:pt x="250" y="135"/>
                    <a:pt x="248" y="134"/>
                  </a:cubicBezTo>
                  <a:cubicBezTo>
                    <a:pt x="245" y="134"/>
                    <a:pt x="242" y="134"/>
                    <a:pt x="239" y="135"/>
                  </a:cubicBezTo>
                  <a:cubicBezTo>
                    <a:pt x="237" y="136"/>
                    <a:pt x="235" y="135"/>
                    <a:pt x="234" y="133"/>
                  </a:cubicBezTo>
                  <a:cubicBezTo>
                    <a:pt x="234" y="131"/>
                    <a:pt x="232" y="128"/>
                    <a:pt x="231" y="128"/>
                  </a:cubicBezTo>
                  <a:cubicBezTo>
                    <a:pt x="229" y="128"/>
                    <a:pt x="228" y="126"/>
                    <a:pt x="229" y="124"/>
                  </a:cubicBezTo>
                  <a:cubicBezTo>
                    <a:pt x="229" y="123"/>
                    <a:pt x="229" y="119"/>
                    <a:pt x="229" y="117"/>
                  </a:cubicBezTo>
                  <a:cubicBezTo>
                    <a:pt x="228" y="115"/>
                    <a:pt x="228" y="112"/>
                    <a:pt x="227" y="110"/>
                  </a:cubicBezTo>
                  <a:cubicBezTo>
                    <a:pt x="227" y="108"/>
                    <a:pt x="227" y="105"/>
                    <a:pt x="228" y="103"/>
                  </a:cubicBezTo>
                  <a:cubicBezTo>
                    <a:pt x="229" y="101"/>
                    <a:pt x="231" y="97"/>
                    <a:pt x="233" y="95"/>
                  </a:cubicBezTo>
                  <a:cubicBezTo>
                    <a:pt x="234" y="93"/>
                    <a:pt x="234" y="89"/>
                    <a:pt x="234" y="86"/>
                  </a:cubicBezTo>
                  <a:cubicBezTo>
                    <a:pt x="233" y="84"/>
                    <a:pt x="232" y="80"/>
                    <a:pt x="231" y="79"/>
                  </a:cubicBezTo>
                  <a:cubicBezTo>
                    <a:pt x="231" y="76"/>
                    <a:pt x="231" y="74"/>
                    <a:pt x="233" y="73"/>
                  </a:cubicBezTo>
                  <a:cubicBezTo>
                    <a:pt x="235" y="73"/>
                    <a:pt x="236" y="72"/>
                    <a:pt x="236" y="70"/>
                  </a:cubicBezTo>
                  <a:cubicBezTo>
                    <a:pt x="236" y="69"/>
                    <a:pt x="239" y="68"/>
                    <a:pt x="241" y="68"/>
                  </a:cubicBezTo>
                  <a:cubicBezTo>
                    <a:pt x="244" y="68"/>
                    <a:pt x="247" y="68"/>
                    <a:pt x="248" y="68"/>
                  </a:cubicBezTo>
                  <a:cubicBezTo>
                    <a:pt x="249" y="68"/>
                    <a:pt x="252" y="66"/>
                    <a:pt x="254" y="65"/>
                  </a:cubicBezTo>
                  <a:cubicBezTo>
                    <a:pt x="256" y="64"/>
                    <a:pt x="257" y="61"/>
                    <a:pt x="256" y="60"/>
                  </a:cubicBezTo>
                  <a:cubicBezTo>
                    <a:pt x="256" y="58"/>
                    <a:pt x="257" y="56"/>
                    <a:pt x="258" y="54"/>
                  </a:cubicBezTo>
                  <a:cubicBezTo>
                    <a:pt x="260" y="52"/>
                    <a:pt x="262" y="50"/>
                    <a:pt x="262" y="48"/>
                  </a:cubicBezTo>
                  <a:cubicBezTo>
                    <a:pt x="263" y="46"/>
                    <a:pt x="265" y="44"/>
                    <a:pt x="267" y="41"/>
                  </a:cubicBezTo>
                  <a:cubicBezTo>
                    <a:pt x="268" y="40"/>
                    <a:pt x="268" y="37"/>
                    <a:pt x="268" y="35"/>
                  </a:cubicBezTo>
                  <a:cubicBezTo>
                    <a:pt x="267" y="35"/>
                    <a:pt x="268" y="33"/>
                    <a:pt x="269" y="31"/>
                  </a:cubicBezTo>
                  <a:cubicBezTo>
                    <a:pt x="270" y="30"/>
                    <a:pt x="272" y="28"/>
                    <a:pt x="271" y="27"/>
                  </a:cubicBezTo>
                  <a:cubicBezTo>
                    <a:pt x="271" y="25"/>
                    <a:pt x="271" y="23"/>
                    <a:pt x="271" y="21"/>
                  </a:cubicBezTo>
                  <a:cubicBezTo>
                    <a:pt x="271" y="19"/>
                    <a:pt x="271" y="18"/>
                    <a:pt x="271" y="18"/>
                  </a:cubicBezTo>
                  <a:cubicBezTo>
                    <a:pt x="271" y="18"/>
                    <a:pt x="270" y="16"/>
                    <a:pt x="269" y="15"/>
                  </a:cubicBezTo>
                  <a:cubicBezTo>
                    <a:pt x="268" y="13"/>
                    <a:pt x="267" y="11"/>
                    <a:pt x="266" y="10"/>
                  </a:cubicBezTo>
                  <a:cubicBezTo>
                    <a:pt x="265" y="9"/>
                    <a:pt x="262" y="8"/>
                    <a:pt x="260" y="7"/>
                  </a:cubicBezTo>
                  <a:cubicBezTo>
                    <a:pt x="259" y="6"/>
                    <a:pt x="257" y="5"/>
                    <a:pt x="255" y="4"/>
                  </a:cubicBezTo>
                  <a:cubicBezTo>
                    <a:pt x="253" y="4"/>
                    <a:pt x="249" y="4"/>
                    <a:pt x="248" y="5"/>
                  </a:cubicBezTo>
                  <a:cubicBezTo>
                    <a:pt x="245" y="5"/>
                    <a:pt x="242" y="5"/>
                    <a:pt x="241" y="4"/>
                  </a:cubicBezTo>
                  <a:cubicBezTo>
                    <a:pt x="241" y="3"/>
                    <a:pt x="237" y="2"/>
                    <a:pt x="234" y="2"/>
                  </a:cubicBezTo>
                  <a:cubicBezTo>
                    <a:pt x="232" y="1"/>
                    <a:pt x="230" y="0"/>
                    <a:pt x="230" y="0"/>
                  </a:cubicBezTo>
                  <a:cubicBezTo>
                    <a:pt x="230" y="0"/>
                    <a:pt x="229" y="0"/>
                    <a:pt x="228" y="1"/>
                  </a:cubicBezTo>
                  <a:cubicBezTo>
                    <a:pt x="227" y="2"/>
                    <a:pt x="225" y="3"/>
                    <a:pt x="224" y="4"/>
                  </a:cubicBezTo>
                  <a:cubicBezTo>
                    <a:pt x="223" y="4"/>
                    <a:pt x="222" y="6"/>
                    <a:pt x="221" y="7"/>
                  </a:cubicBezTo>
                  <a:cubicBezTo>
                    <a:pt x="220" y="9"/>
                    <a:pt x="219" y="10"/>
                    <a:pt x="217" y="9"/>
                  </a:cubicBezTo>
                  <a:cubicBezTo>
                    <a:pt x="216" y="9"/>
                    <a:pt x="214" y="10"/>
                    <a:pt x="213" y="11"/>
                  </a:cubicBezTo>
                  <a:cubicBezTo>
                    <a:pt x="211" y="11"/>
                    <a:pt x="209" y="13"/>
                    <a:pt x="208" y="14"/>
                  </a:cubicBezTo>
                  <a:cubicBezTo>
                    <a:pt x="207" y="15"/>
                    <a:pt x="203" y="17"/>
                    <a:pt x="201" y="18"/>
                  </a:cubicBezTo>
                  <a:cubicBezTo>
                    <a:pt x="199" y="19"/>
                    <a:pt x="196" y="19"/>
                    <a:pt x="194" y="20"/>
                  </a:cubicBezTo>
                  <a:cubicBezTo>
                    <a:pt x="193" y="21"/>
                    <a:pt x="191" y="23"/>
                    <a:pt x="188" y="24"/>
                  </a:cubicBezTo>
                  <a:cubicBezTo>
                    <a:pt x="185" y="25"/>
                    <a:pt x="182" y="27"/>
                    <a:pt x="180" y="27"/>
                  </a:cubicBezTo>
                  <a:cubicBezTo>
                    <a:pt x="178" y="29"/>
                    <a:pt x="176" y="31"/>
                    <a:pt x="175" y="32"/>
                  </a:cubicBezTo>
                  <a:cubicBezTo>
                    <a:pt x="174" y="33"/>
                    <a:pt x="172" y="34"/>
                    <a:pt x="170" y="34"/>
                  </a:cubicBezTo>
                  <a:cubicBezTo>
                    <a:pt x="168" y="35"/>
                    <a:pt x="166" y="36"/>
                    <a:pt x="165" y="37"/>
                  </a:cubicBezTo>
                  <a:cubicBezTo>
                    <a:pt x="163" y="38"/>
                    <a:pt x="160" y="40"/>
                    <a:pt x="159" y="41"/>
                  </a:cubicBezTo>
                  <a:cubicBezTo>
                    <a:pt x="156" y="43"/>
                    <a:pt x="154" y="46"/>
                    <a:pt x="153" y="47"/>
                  </a:cubicBezTo>
                  <a:cubicBezTo>
                    <a:pt x="152" y="48"/>
                    <a:pt x="150" y="48"/>
                    <a:pt x="149" y="48"/>
                  </a:cubicBezTo>
                  <a:cubicBezTo>
                    <a:pt x="147" y="49"/>
                    <a:pt x="145" y="50"/>
                    <a:pt x="144" y="52"/>
                  </a:cubicBezTo>
                  <a:cubicBezTo>
                    <a:pt x="142" y="53"/>
                    <a:pt x="140" y="56"/>
                    <a:pt x="140" y="59"/>
                  </a:cubicBezTo>
                  <a:cubicBezTo>
                    <a:pt x="139" y="61"/>
                    <a:pt x="139" y="66"/>
                    <a:pt x="140" y="67"/>
                  </a:cubicBezTo>
                  <a:cubicBezTo>
                    <a:pt x="140" y="69"/>
                    <a:pt x="142" y="72"/>
                    <a:pt x="144" y="73"/>
                  </a:cubicBezTo>
                  <a:cubicBezTo>
                    <a:pt x="146" y="75"/>
                    <a:pt x="148" y="76"/>
                    <a:pt x="150" y="77"/>
                  </a:cubicBezTo>
                  <a:cubicBezTo>
                    <a:pt x="152" y="78"/>
                    <a:pt x="155" y="80"/>
                    <a:pt x="157" y="80"/>
                  </a:cubicBezTo>
                  <a:cubicBezTo>
                    <a:pt x="159" y="80"/>
                    <a:pt x="163" y="80"/>
                    <a:pt x="164" y="80"/>
                  </a:cubicBezTo>
                  <a:cubicBezTo>
                    <a:pt x="167" y="79"/>
                    <a:pt x="170" y="79"/>
                    <a:pt x="172" y="80"/>
                  </a:cubicBezTo>
                  <a:cubicBezTo>
                    <a:pt x="173" y="81"/>
                    <a:pt x="176" y="79"/>
                    <a:pt x="178" y="77"/>
                  </a:cubicBezTo>
                  <a:cubicBezTo>
                    <a:pt x="180" y="76"/>
                    <a:pt x="181" y="76"/>
                    <a:pt x="182" y="78"/>
                  </a:cubicBezTo>
                  <a:cubicBezTo>
                    <a:pt x="183" y="80"/>
                    <a:pt x="184" y="83"/>
                    <a:pt x="185" y="85"/>
                  </a:cubicBezTo>
                  <a:cubicBezTo>
                    <a:pt x="185" y="86"/>
                    <a:pt x="184" y="88"/>
                    <a:pt x="182" y="90"/>
                  </a:cubicBezTo>
                  <a:cubicBezTo>
                    <a:pt x="182" y="91"/>
                    <a:pt x="179" y="93"/>
                    <a:pt x="176" y="93"/>
                  </a:cubicBezTo>
                  <a:cubicBezTo>
                    <a:pt x="174" y="93"/>
                    <a:pt x="171" y="93"/>
                    <a:pt x="169" y="93"/>
                  </a:cubicBezTo>
                  <a:cubicBezTo>
                    <a:pt x="166" y="94"/>
                    <a:pt x="163" y="95"/>
                    <a:pt x="160" y="96"/>
                  </a:cubicBezTo>
                  <a:cubicBezTo>
                    <a:pt x="158" y="96"/>
                    <a:pt x="157" y="98"/>
                    <a:pt x="157" y="100"/>
                  </a:cubicBezTo>
                  <a:cubicBezTo>
                    <a:pt x="158" y="101"/>
                    <a:pt x="158" y="103"/>
                    <a:pt x="157" y="105"/>
                  </a:cubicBezTo>
                  <a:cubicBezTo>
                    <a:pt x="156" y="106"/>
                    <a:pt x="156" y="108"/>
                    <a:pt x="156" y="109"/>
                  </a:cubicBezTo>
                  <a:cubicBezTo>
                    <a:pt x="157" y="111"/>
                    <a:pt x="159" y="113"/>
                    <a:pt x="161" y="114"/>
                  </a:cubicBezTo>
                  <a:cubicBezTo>
                    <a:pt x="164" y="116"/>
                    <a:pt x="166" y="118"/>
                    <a:pt x="166" y="121"/>
                  </a:cubicBezTo>
                  <a:cubicBezTo>
                    <a:pt x="166" y="122"/>
                    <a:pt x="164" y="125"/>
                    <a:pt x="162" y="125"/>
                  </a:cubicBezTo>
                  <a:cubicBezTo>
                    <a:pt x="160" y="126"/>
                    <a:pt x="158" y="125"/>
                    <a:pt x="156" y="124"/>
                  </a:cubicBezTo>
                  <a:cubicBezTo>
                    <a:pt x="155" y="123"/>
                    <a:pt x="153" y="124"/>
                    <a:pt x="153" y="125"/>
                  </a:cubicBezTo>
                  <a:cubicBezTo>
                    <a:pt x="153" y="126"/>
                    <a:pt x="153" y="129"/>
                    <a:pt x="153" y="130"/>
                  </a:cubicBezTo>
                  <a:cubicBezTo>
                    <a:pt x="153" y="132"/>
                    <a:pt x="155" y="134"/>
                    <a:pt x="156" y="135"/>
                  </a:cubicBezTo>
                  <a:cubicBezTo>
                    <a:pt x="157" y="137"/>
                    <a:pt x="156" y="140"/>
                    <a:pt x="154" y="140"/>
                  </a:cubicBezTo>
                  <a:cubicBezTo>
                    <a:pt x="152" y="141"/>
                    <a:pt x="149" y="142"/>
                    <a:pt x="148" y="141"/>
                  </a:cubicBezTo>
                  <a:cubicBezTo>
                    <a:pt x="146" y="141"/>
                    <a:pt x="145" y="140"/>
                    <a:pt x="145" y="138"/>
                  </a:cubicBezTo>
                  <a:cubicBezTo>
                    <a:pt x="145" y="137"/>
                    <a:pt x="145" y="136"/>
                    <a:pt x="144" y="137"/>
                  </a:cubicBezTo>
                  <a:cubicBezTo>
                    <a:pt x="142" y="137"/>
                    <a:pt x="141" y="138"/>
                    <a:pt x="140" y="139"/>
                  </a:cubicBezTo>
                  <a:cubicBezTo>
                    <a:pt x="140" y="140"/>
                    <a:pt x="138" y="140"/>
                    <a:pt x="137" y="139"/>
                  </a:cubicBezTo>
                  <a:cubicBezTo>
                    <a:pt x="137" y="139"/>
                    <a:pt x="135" y="138"/>
                    <a:pt x="133" y="138"/>
                  </a:cubicBezTo>
                  <a:cubicBezTo>
                    <a:pt x="132" y="138"/>
                    <a:pt x="130" y="139"/>
                    <a:pt x="129" y="138"/>
                  </a:cubicBezTo>
                  <a:cubicBezTo>
                    <a:pt x="129" y="137"/>
                    <a:pt x="126" y="136"/>
                    <a:pt x="123" y="135"/>
                  </a:cubicBezTo>
                  <a:cubicBezTo>
                    <a:pt x="119" y="135"/>
                    <a:pt x="117" y="136"/>
                    <a:pt x="116" y="139"/>
                  </a:cubicBezTo>
                  <a:cubicBezTo>
                    <a:pt x="116" y="141"/>
                    <a:pt x="115" y="144"/>
                    <a:pt x="114" y="145"/>
                  </a:cubicBezTo>
                  <a:cubicBezTo>
                    <a:pt x="114" y="146"/>
                    <a:pt x="112" y="147"/>
                    <a:pt x="112" y="147"/>
                  </a:cubicBezTo>
                  <a:cubicBezTo>
                    <a:pt x="110" y="148"/>
                    <a:pt x="109" y="150"/>
                    <a:pt x="109" y="152"/>
                  </a:cubicBezTo>
                  <a:cubicBezTo>
                    <a:pt x="108" y="153"/>
                    <a:pt x="107" y="155"/>
                    <a:pt x="106" y="155"/>
                  </a:cubicBezTo>
                  <a:cubicBezTo>
                    <a:pt x="105" y="156"/>
                    <a:pt x="103" y="157"/>
                    <a:pt x="100" y="158"/>
                  </a:cubicBezTo>
                  <a:cubicBezTo>
                    <a:pt x="98" y="159"/>
                    <a:pt x="96" y="158"/>
                    <a:pt x="96" y="156"/>
                  </a:cubicBezTo>
                  <a:cubicBezTo>
                    <a:pt x="95" y="155"/>
                    <a:pt x="94" y="154"/>
                    <a:pt x="93" y="155"/>
                  </a:cubicBezTo>
                  <a:cubicBezTo>
                    <a:pt x="91" y="155"/>
                    <a:pt x="90" y="156"/>
                    <a:pt x="89" y="157"/>
                  </a:cubicBezTo>
                  <a:cubicBezTo>
                    <a:pt x="88" y="159"/>
                    <a:pt x="87" y="159"/>
                    <a:pt x="86" y="159"/>
                  </a:cubicBezTo>
                  <a:cubicBezTo>
                    <a:pt x="85" y="158"/>
                    <a:pt x="83" y="157"/>
                    <a:pt x="83" y="155"/>
                  </a:cubicBezTo>
                  <a:cubicBezTo>
                    <a:pt x="82" y="153"/>
                    <a:pt x="83" y="152"/>
                    <a:pt x="84" y="151"/>
                  </a:cubicBezTo>
                  <a:cubicBezTo>
                    <a:pt x="85" y="151"/>
                    <a:pt x="87" y="150"/>
                    <a:pt x="89" y="150"/>
                  </a:cubicBezTo>
                  <a:cubicBezTo>
                    <a:pt x="92" y="150"/>
                    <a:pt x="95" y="149"/>
                    <a:pt x="95" y="148"/>
                  </a:cubicBezTo>
                  <a:cubicBezTo>
                    <a:pt x="96" y="146"/>
                    <a:pt x="97" y="144"/>
                    <a:pt x="98" y="144"/>
                  </a:cubicBezTo>
                  <a:cubicBezTo>
                    <a:pt x="98" y="142"/>
                    <a:pt x="98" y="139"/>
                    <a:pt x="98" y="138"/>
                  </a:cubicBezTo>
                  <a:cubicBezTo>
                    <a:pt x="97" y="136"/>
                    <a:pt x="97" y="133"/>
                    <a:pt x="97" y="133"/>
                  </a:cubicBezTo>
                  <a:cubicBezTo>
                    <a:pt x="97" y="131"/>
                    <a:pt x="99" y="128"/>
                    <a:pt x="101" y="127"/>
                  </a:cubicBezTo>
                  <a:cubicBezTo>
                    <a:pt x="102" y="125"/>
                    <a:pt x="103" y="122"/>
                    <a:pt x="103" y="121"/>
                  </a:cubicBezTo>
                  <a:cubicBezTo>
                    <a:pt x="103" y="120"/>
                    <a:pt x="103" y="116"/>
                    <a:pt x="102" y="115"/>
                  </a:cubicBezTo>
                  <a:cubicBezTo>
                    <a:pt x="102" y="113"/>
                    <a:pt x="100" y="111"/>
                    <a:pt x="100" y="111"/>
                  </a:cubicBezTo>
                  <a:cubicBezTo>
                    <a:pt x="98" y="111"/>
                    <a:pt x="94" y="112"/>
                    <a:pt x="92" y="112"/>
                  </a:cubicBezTo>
                  <a:cubicBezTo>
                    <a:pt x="90" y="112"/>
                    <a:pt x="86" y="113"/>
                    <a:pt x="84" y="113"/>
                  </a:cubicBezTo>
                  <a:cubicBezTo>
                    <a:pt x="82" y="114"/>
                    <a:pt x="79" y="114"/>
                    <a:pt x="77" y="113"/>
                  </a:cubicBezTo>
                  <a:cubicBezTo>
                    <a:pt x="75" y="113"/>
                    <a:pt x="73" y="112"/>
                    <a:pt x="71" y="111"/>
                  </a:cubicBezTo>
                  <a:cubicBezTo>
                    <a:pt x="69" y="111"/>
                    <a:pt x="68" y="110"/>
                    <a:pt x="68" y="108"/>
                  </a:cubicBezTo>
                  <a:cubicBezTo>
                    <a:pt x="69" y="106"/>
                    <a:pt x="69" y="105"/>
                    <a:pt x="69" y="103"/>
                  </a:cubicBezTo>
                  <a:cubicBezTo>
                    <a:pt x="68" y="102"/>
                    <a:pt x="69" y="101"/>
                    <a:pt x="70" y="101"/>
                  </a:cubicBezTo>
                  <a:cubicBezTo>
                    <a:pt x="71" y="101"/>
                    <a:pt x="73" y="100"/>
                    <a:pt x="74" y="99"/>
                  </a:cubicBezTo>
                  <a:cubicBezTo>
                    <a:pt x="74" y="99"/>
                    <a:pt x="75" y="98"/>
                    <a:pt x="76" y="100"/>
                  </a:cubicBezTo>
                  <a:cubicBezTo>
                    <a:pt x="77" y="102"/>
                    <a:pt x="79" y="103"/>
                    <a:pt x="80" y="103"/>
                  </a:cubicBezTo>
                  <a:cubicBezTo>
                    <a:pt x="82" y="103"/>
                    <a:pt x="82" y="101"/>
                    <a:pt x="82" y="99"/>
                  </a:cubicBezTo>
                  <a:cubicBezTo>
                    <a:pt x="82" y="98"/>
                    <a:pt x="81" y="96"/>
                    <a:pt x="79" y="95"/>
                  </a:cubicBezTo>
                  <a:cubicBezTo>
                    <a:pt x="77" y="93"/>
                    <a:pt x="74" y="93"/>
                    <a:pt x="73" y="93"/>
                  </a:cubicBezTo>
                  <a:cubicBezTo>
                    <a:pt x="71" y="93"/>
                    <a:pt x="68" y="94"/>
                    <a:pt x="66" y="95"/>
                  </a:cubicBezTo>
                  <a:cubicBezTo>
                    <a:pt x="65" y="96"/>
                    <a:pt x="64" y="99"/>
                    <a:pt x="63" y="100"/>
                  </a:cubicBezTo>
                  <a:cubicBezTo>
                    <a:pt x="63" y="100"/>
                    <a:pt x="61" y="101"/>
                    <a:pt x="60" y="102"/>
                  </a:cubicBezTo>
                  <a:cubicBezTo>
                    <a:pt x="58" y="102"/>
                    <a:pt x="56" y="102"/>
                    <a:pt x="54" y="102"/>
                  </a:cubicBezTo>
                  <a:cubicBezTo>
                    <a:pt x="51" y="102"/>
                    <a:pt x="50" y="102"/>
                    <a:pt x="52" y="104"/>
                  </a:cubicBezTo>
                  <a:cubicBezTo>
                    <a:pt x="53" y="105"/>
                    <a:pt x="55" y="107"/>
                    <a:pt x="56" y="107"/>
                  </a:cubicBezTo>
                  <a:cubicBezTo>
                    <a:pt x="56" y="108"/>
                    <a:pt x="56" y="111"/>
                    <a:pt x="56" y="112"/>
                  </a:cubicBezTo>
                  <a:cubicBezTo>
                    <a:pt x="56" y="113"/>
                    <a:pt x="55" y="115"/>
                    <a:pt x="54" y="114"/>
                  </a:cubicBezTo>
                  <a:cubicBezTo>
                    <a:pt x="53" y="114"/>
                    <a:pt x="51" y="113"/>
                    <a:pt x="50" y="112"/>
                  </a:cubicBezTo>
                  <a:cubicBezTo>
                    <a:pt x="49" y="110"/>
                    <a:pt x="48" y="111"/>
                    <a:pt x="47" y="113"/>
                  </a:cubicBezTo>
                  <a:cubicBezTo>
                    <a:pt x="47" y="114"/>
                    <a:pt x="45" y="118"/>
                    <a:pt x="44" y="120"/>
                  </a:cubicBezTo>
                  <a:cubicBezTo>
                    <a:pt x="43" y="121"/>
                    <a:pt x="44" y="124"/>
                    <a:pt x="46" y="125"/>
                  </a:cubicBezTo>
                  <a:cubicBezTo>
                    <a:pt x="48" y="125"/>
                    <a:pt x="48" y="127"/>
                    <a:pt x="47" y="129"/>
                  </a:cubicBezTo>
                  <a:cubicBezTo>
                    <a:pt x="45" y="130"/>
                    <a:pt x="44" y="133"/>
                    <a:pt x="44" y="134"/>
                  </a:cubicBezTo>
                  <a:cubicBezTo>
                    <a:pt x="44" y="136"/>
                    <a:pt x="45" y="136"/>
                    <a:pt x="47" y="136"/>
                  </a:cubicBezTo>
                  <a:cubicBezTo>
                    <a:pt x="49" y="137"/>
                    <a:pt x="51" y="138"/>
                    <a:pt x="51" y="140"/>
                  </a:cubicBezTo>
                  <a:cubicBezTo>
                    <a:pt x="51" y="141"/>
                    <a:pt x="52" y="144"/>
                    <a:pt x="52" y="146"/>
                  </a:cubicBezTo>
                  <a:cubicBezTo>
                    <a:pt x="53" y="146"/>
                    <a:pt x="54" y="149"/>
                    <a:pt x="53" y="151"/>
                  </a:cubicBezTo>
                  <a:cubicBezTo>
                    <a:pt x="53" y="151"/>
                    <a:pt x="53" y="155"/>
                    <a:pt x="52" y="157"/>
                  </a:cubicBezTo>
                  <a:cubicBezTo>
                    <a:pt x="51" y="158"/>
                    <a:pt x="51" y="162"/>
                    <a:pt x="51" y="164"/>
                  </a:cubicBezTo>
                  <a:cubicBezTo>
                    <a:pt x="51" y="167"/>
                    <a:pt x="51" y="170"/>
                    <a:pt x="51" y="171"/>
                  </a:cubicBezTo>
                  <a:cubicBezTo>
                    <a:pt x="51" y="173"/>
                    <a:pt x="49" y="175"/>
                    <a:pt x="48" y="176"/>
                  </a:cubicBezTo>
                  <a:cubicBezTo>
                    <a:pt x="45" y="178"/>
                    <a:pt x="42" y="179"/>
                    <a:pt x="40" y="180"/>
                  </a:cubicBezTo>
                  <a:cubicBezTo>
                    <a:pt x="39" y="180"/>
                    <a:pt x="36" y="181"/>
                    <a:pt x="35" y="182"/>
                  </a:cubicBezTo>
                  <a:cubicBezTo>
                    <a:pt x="33" y="182"/>
                    <a:pt x="32" y="185"/>
                    <a:pt x="31" y="187"/>
                  </a:cubicBezTo>
                  <a:cubicBezTo>
                    <a:pt x="30" y="188"/>
                    <a:pt x="31" y="191"/>
                    <a:pt x="33" y="192"/>
                  </a:cubicBezTo>
                  <a:cubicBezTo>
                    <a:pt x="33" y="192"/>
                    <a:pt x="35" y="194"/>
                    <a:pt x="36" y="194"/>
                  </a:cubicBezTo>
                  <a:cubicBezTo>
                    <a:pt x="37" y="195"/>
                    <a:pt x="38" y="196"/>
                    <a:pt x="37" y="197"/>
                  </a:cubicBezTo>
                  <a:cubicBezTo>
                    <a:pt x="37" y="197"/>
                    <a:pt x="35" y="199"/>
                    <a:pt x="33" y="199"/>
                  </a:cubicBezTo>
                  <a:cubicBezTo>
                    <a:pt x="31" y="199"/>
                    <a:pt x="28" y="200"/>
                    <a:pt x="27" y="201"/>
                  </a:cubicBezTo>
                  <a:cubicBezTo>
                    <a:pt x="25" y="202"/>
                    <a:pt x="23" y="203"/>
                    <a:pt x="21" y="204"/>
                  </a:cubicBezTo>
                  <a:cubicBezTo>
                    <a:pt x="19" y="204"/>
                    <a:pt x="17" y="205"/>
                    <a:pt x="17" y="205"/>
                  </a:cubicBezTo>
                  <a:cubicBezTo>
                    <a:pt x="17" y="205"/>
                    <a:pt x="17" y="206"/>
                    <a:pt x="18" y="207"/>
                  </a:cubicBezTo>
                  <a:cubicBezTo>
                    <a:pt x="18" y="209"/>
                    <a:pt x="19" y="211"/>
                    <a:pt x="20" y="211"/>
                  </a:cubicBezTo>
                  <a:cubicBezTo>
                    <a:pt x="21" y="211"/>
                    <a:pt x="22" y="212"/>
                    <a:pt x="23" y="213"/>
                  </a:cubicBezTo>
                  <a:cubicBezTo>
                    <a:pt x="23" y="214"/>
                    <a:pt x="23" y="216"/>
                    <a:pt x="21" y="218"/>
                  </a:cubicBezTo>
                  <a:cubicBezTo>
                    <a:pt x="20" y="221"/>
                    <a:pt x="18" y="222"/>
                    <a:pt x="16" y="223"/>
                  </a:cubicBezTo>
                  <a:cubicBezTo>
                    <a:pt x="14" y="224"/>
                    <a:pt x="11" y="226"/>
                    <a:pt x="9" y="227"/>
                  </a:cubicBezTo>
                  <a:cubicBezTo>
                    <a:pt x="7" y="229"/>
                    <a:pt x="4" y="230"/>
                    <a:pt x="3" y="230"/>
                  </a:cubicBezTo>
                  <a:cubicBezTo>
                    <a:pt x="2" y="230"/>
                    <a:pt x="1" y="231"/>
                    <a:pt x="2" y="233"/>
                  </a:cubicBezTo>
                  <a:cubicBezTo>
                    <a:pt x="3" y="234"/>
                    <a:pt x="4" y="235"/>
                    <a:pt x="6" y="235"/>
                  </a:cubicBezTo>
                  <a:cubicBezTo>
                    <a:pt x="8" y="235"/>
                    <a:pt x="10" y="236"/>
                    <a:pt x="10" y="237"/>
                  </a:cubicBezTo>
                  <a:cubicBezTo>
                    <a:pt x="10" y="238"/>
                    <a:pt x="10" y="240"/>
                    <a:pt x="8" y="240"/>
                  </a:cubicBezTo>
                  <a:cubicBezTo>
                    <a:pt x="7" y="240"/>
                    <a:pt x="5" y="240"/>
                    <a:pt x="4" y="240"/>
                  </a:cubicBezTo>
                  <a:cubicBezTo>
                    <a:pt x="4" y="240"/>
                    <a:pt x="2" y="241"/>
                    <a:pt x="2" y="241"/>
                  </a:cubicBezTo>
                  <a:cubicBezTo>
                    <a:pt x="1" y="242"/>
                    <a:pt x="0" y="244"/>
                    <a:pt x="1" y="245"/>
                  </a:cubicBezTo>
                  <a:cubicBezTo>
                    <a:pt x="1" y="246"/>
                    <a:pt x="2" y="248"/>
                    <a:pt x="3" y="250"/>
                  </a:cubicBezTo>
                  <a:cubicBezTo>
                    <a:pt x="4" y="251"/>
                    <a:pt x="5" y="252"/>
                    <a:pt x="5" y="252"/>
                  </a:cubicBezTo>
                  <a:cubicBezTo>
                    <a:pt x="5" y="252"/>
                    <a:pt x="5" y="253"/>
                    <a:pt x="7" y="256"/>
                  </a:cubicBezTo>
                  <a:cubicBezTo>
                    <a:pt x="8" y="257"/>
                    <a:pt x="10" y="260"/>
                    <a:pt x="11" y="261"/>
                  </a:cubicBezTo>
                  <a:cubicBezTo>
                    <a:pt x="11" y="261"/>
                    <a:pt x="14" y="261"/>
                    <a:pt x="14" y="261"/>
                  </a:cubicBezTo>
                  <a:cubicBezTo>
                    <a:pt x="16" y="260"/>
                    <a:pt x="19" y="259"/>
                    <a:pt x="20" y="260"/>
                  </a:cubicBezTo>
                  <a:cubicBezTo>
                    <a:pt x="21" y="260"/>
                    <a:pt x="22" y="262"/>
                    <a:pt x="23" y="265"/>
                  </a:cubicBezTo>
                  <a:cubicBezTo>
                    <a:pt x="23" y="267"/>
                    <a:pt x="23" y="270"/>
                    <a:pt x="23" y="271"/>
                  </a:cubicBezTo>
                  <a:cubicBezTo>
                    <a:pt x="23" y="273"/>
                    <a:pt x="25" y="275"/>
                    <a:pt x="28" y="276"/>
                  </a:cubicBezTo>
                  <a:cubicBezTo>
                    <a:pt x="31" y="278"/>
                    <a:pt x="34" y="279"/>
                    <a:pt x="37" y="280"/>
                  </a:cubicBezTo>
                  <a:cubicBezTo>
                    <a:pt x="40" y="281"/>
                    <a:pt x="42" y="281"/>
                    <a:pt x="43" y="281"/>
                  </a:cubicBezTo>
                  <a:cubicBezTo>
                    <a:pt x="45" y="281"/>
                    <a:pt x="48" y="282"/>
                    <a:pt x="50" y="283"/>
                  </a:cubicBezTo>
                  <a:cubicBezTo>
                    <a:pt x="50" y="284"/>
                    <a:pt x="53" y="287"/>
                    <a:pt x="55" y="288"/>
                  </a:cubicBezTo>
                  <a:cubicBezTo>
                    <a:pt x="57" y="291"/>
                    <a:pt x="59" y="292"/>
                    <a:pt x="61" y="292"/>
                  </a:cubicBezTo>
                  <a:cubicBezTo>
                    <a:pt x="64" y="292"/>
                    <a:pt x="66" y="293"/>
                    <a:pt x="67" y="293"/>
                  </a:cubicBezTo>
                  <a:cubicBezTo>
                    <a:pt x="68" y="294"/>
                    <a:pt x="70" y="295"/>
                    <a:pt x="74" y="295"/>
                  </a:cubicBezTo>
                  <a:cubicBezTo>
                    <a:pt x="76" y="294"/>
                    <a:pt x="82" y="294"/>
                    <a:pt x="85" y="294"/>
                  </a:cubicBezTo>
                  <a:cubicBezTo>
                    <a:pt x="87" y="294"/>
                    <a:pt x="92" y="294"/>
                    <a:pt x="94" y="294"/>
                  </a:cubicBezTo>
                  <a:cubicBezTo>
                    <a:pt x="96" y="294"/>
                    <a:pt x="100" y="294"/>
                    <a:pt x="102" y="294"/>
                  </a:cubicBezTo>
                  <a:cubicBezTo>
                    <a:pt x="104" y="294"/>
                    <a:pt x="107" y="295"/>
                    <a:pt x="108" y="296"/>
                  </a:cubicBezTo>
                  <a:cubicBezTo>
                    <a:pt x="109" y="298"/>
                    <a:pt x="111" y="301"/>
                    <a:pt x="111" y="302"/>
                  </a:cubicBezTo>
                  <a:cubicBezTo>
                    <a:pt x="111" y="304"/>
                    <a:pt x="111" y="306"/>
                    <a:pt x="111" y="307"/>
                  </a:cubicBezTo>
                  <a:cubicBezTo>
                    <a:pt x="111" y="308"/>
                    <a:pt x="112" y="310"/>
                    <a:pt x="114" y="310"/>
                  </a:cubicBezTo>
                  <a:cubicBezTo>
                    <a:pt x="115" y="310"/>
                    <a:pt x="118" y="311"/>
                    <a:pt x="119" y="311"/>
                  </a:cubicBezTo>
                  <a:cubicBezTo>
                    <a:pt x="120" y="311"/>
                    <a:pt x="124" y="310"/>
                    <a:pt x="127" y="308"/>
                  </a:cubicBezTo>
                  <a:cubicBezTo>
                    <a:pt x="130" y="306"/>
                    <a:pt x="134" y="305"/>
                    <a:pt x="136" y="305"/>
                  </a:cubicBezTo>
                  <a:cubicBezTo>
                    <a:pt x="137" y="306"/>
                    <a:pt x="139" y="305"/>
                    <a:pt x="139" y="303"/>
                  </a:cubicBezTo>
                  <a:cubicBezTo>
                    <a:pt x="140" y="301"/>
                    <a:pt x="140" y="299"/>
                    <a:pt x="140" y="297"/>
                  </a:cubicBezTo>
                  <a:cubicBezTo>
                    <a:pt x="140" y="295"/>
                    <a:pt x="141" y="295"/>
                    <a:pt x="142" y="295"/>
                  </a:cubicBezTo>
                  <a:cubicBezTo>
                    <a:pt x="143" y="294"/>
                    <a:pt x="144" y="293"/>
                    <a:pt x="145" y="291"/>
                  </a:cubicBezTo>
                  <a:cubicBezTo>
                    <a:pt x="146" y="289"/>
                    <a:pt x="146" y="287"/>
                    <a:pt x="147" y="286"/>
                  </a:cubicBezTo>
                  <a:cubicBezTo>
                    <a:pt x="147" y="284"/>
                    <a:pt x="150" y="282"/>
                    <a:pt x="152" y="282"/>
                  </a:cubicBezTo>
                  <a:cubicBezTo>
                    <a:pt x="155" y="282"/>
                    <a:pt x="160" y="280"/>
                    <a:pt x="163" y="279"/>
                  </a:cubicBezTo>
                  <a:cubicBezTo>
                    <a:pt x="166" y="278"/>
                    <a:pt x="169" y="277"/>
                    <a:pt x="171" y="277"/>
                  </a:cubicBezTo>
                  <a:cubicBezTo>
                    <a:pt x="173" y="277"/>
                    <a:pt x="175" y="276"/>
                    <a:pt x="177" y="275"/>
                  </a:cubicBezTo>
                  <a:cubicBezTo>
                    <a:pt x="179" y="274"/>
                    <a:pt x="183" y="274"/>
                    <a:pt x="184" y="275"/>
                  </a:cubicBezTo>
                  <a:cubicBezTo>
                    <a:pt x="185" y="276"/>
                    <a:pt x="187" y="277"/>
                    <a:pt x="187" y="278"/>
                  </a:cubicBezTo>
                  <a:cubicBezTo>
                    <a:pt x="187" y="280"/>
                    <a:pt x="188" y="282"/>
                    <a:pt x="188" y="284"/>
                  </a:cubicBezTo>
                  <a:cubicBezTo>
                    <a:pt x="188" y="286"/>
                    <a:pt x="186" y="288"/>
                    <a:pt x="185" y="289"/>
                  </a:cubicBezTo>
                  <a:cubicBezTo>
                    <a:pt x="185" y="290"/>
                    <a:pt x="185" y="292"/>
                    <a:pt x="187" y="293"/>
                  </a:cubicBezTo>
                  <a:cubicBezTo>
                    <a:pt x="189" y="294"/>
                    <a:pt x="193" y="294"/>
                    <a:pt x="194" y="294"/>
                  </a:cubicBezTo>
                  <a:cubicBezTo>
                    <a:pt x="197" y="294"/>
                    <a:pt x="201" y="294"/>
                    <a:pt x="202" y="294"/>
                  </a:cubicBezTo>
                  <a:cubicBezTo>
                    <a:pt x="204" y="294"/>
                    <a:pt x="208" y="294"/>
                    <a:pt x="211" y="294"/>
                  </a:cubicBezTo>
                  <a:cubicBezTo>
                    <a:pt x="213" y="293"/>
                    <a:pt x="217" y="291"/>
                    <a:pt x="219" y="290"/>
                  </a:cubicBezTo>
                  <a:cubicBezTo>
                    <a:pt x="220" y="288"/>
                    <a:pt x="224" y="286"/>
                    <a:pt x="227" y="285"/>
                  </a:cubicBezTo>
                  <a:cubicBezTo>
                    <a:pt x="228" y="283"/>
                    <a:pt x="233" y="283"/>
                    <a:pt x="235" y="285"/>
                  </a:cubicBezTo>
                  <a:cubicBezTo>
                    <a:pt x="236" y="286"/>
                    <a:pt x="240" y="288"/>
                    <a:pt x="242" y="289"/>
                  </a:cubicBezTo>
                  <a:cubicBezTo>
                    <a:pt x="244" y="289"/>
                    <a:pt x="249" y="290"/>
                    <a:pt x="252" y="289"/>
                  </a:cubicBezTo>
                  <a:cubicBezTo>
                    <a:pt x="255" y="289"/>
                    <a:pt x="259" y="289"/>
                    <a:pt x="261" y="288"/>
                  </a:cubicBezTo>
                  <a:cubicBezTo>
                    <a:pt x="261" y="288"/>
                    <a:pt x="263" y="286"/>
                    <a:pt x="263" y="286"/>
                  </a:cubicBezTo>
                  <a:cubicBezTo>
                    <a:pt x="263" y="285"/>
                    <a:pt x="265" y="284"/>
                    <a:pt x="268" y="284"/>
                  </a:cubicBezTo>
                  <a:cubicBezTo>
                    <a:pt x="269" y="284"/>
                    <a:pt x="273" y="283"/>
                    <a:pt x="276" y="282"/>
                  </a:cubicBezTo>
                  <a:cubicBezTo>
                    <a:pt x="278" y="281"/>
                    <a:pt x="282" y="280"/>
                    <a:pt x="284" y="280"/>
                  </a:cubicBezTo>
                  <a:cubicBezTo>
                    <a:pt x="285" y="279"/>
                    <a:pt x="288" y="279"/>
                    <a:pt x="290" y="279"/>
                  </a:cubicBezTo>
                  <a:cubicBezTo>
                    <a:pt x="291" y="280"/>
                    <a:pt x="293" y="281"/>
                    <a:pt x="294" y="283"/>
                  </a:cubicBezTo>
                  <a:cubicBezTo>
                    <a:pt x="296" y="286"/>
                    <a:pt x="299" y="286"/>
                    <a:pt x="301" y="285"/>
                  </a:cubicBezTo>
                  <a:cubicBezTo>
                    <a:pt x="302" y="285"/>
                    <a:pt x="305" y="284"/>
                    <a:pt x="307" y="284"/>
                  </a:cubicBezTo>
                  <a:cubicBezTo>
                    <a:pt x="309" y="284"/>
                    <a:pt x="311" y="284"/>
                    <a:pt x="312" y="285"/>
                  </a:cubicBezTo>
                  <a:cubicBezTo>
                    <a:pt x="313" y="286"/>
                    <a:pt x="317" y="286"/>
                    <a:pt x="319" y="285"/>
                  </a:cubicBezTo>
                  <a:cubicBezTo>
                    <a:pt x="321" y="284"/>
                    <a:pt x="325" y="283"/>
                    <a:pt x="327" y="283"/>
                  </a:cubicBezTo>
                  <a:cubicBezTo>
                    <a:pt x="328" y="282"/>
                    <a:pt x="332" y="283"/>
                    <a:pt x="334" y="284"/>
                  </a:cubicBezTo>
                  <a:cubicBezTo>
                    <a:pt x="336" y="285"/>
                    <a:pt x="337" y="285"/>
                    <a:pt x="339" y="287"/>
                  </a:cubicBezTo>
                  <a:cubicBezTo>
                    <a:pt x="340" y="288"/>
                    <a:pt x="342" y="290"/>
                    <a:pt x="342" y="291"/>
                  </a:cubicBezTo>
                  <a:cubicBezTo>
                    <a:pt x="343" y="293"/>
                    <a:pt x="344" y="294"/>
                    <a:pt x="345" y="294"/>
                  </a:cubicBezTo>
                  <a:cubicBezTo>
                    <a:pt x="347" y="294"/>
                    <a:pt x="350" y="295"/>
                    <a:pt x="352" y="295"/>
                  </a:cubicBezTo>
                  <a:cubicBezTo>
                    <a:pt x="354" y="296"/>
                    <a:pt x="355" y="298"/>
                    <a:pt x="356" y="298"/>
                  </a:cubicBezTo>
                  <a:cubicBezTo>
                    <a:pt x="356" y="298"/>
                    <a:pt x="357" y="298"/>
                    <a:pt x="357" y="297"/>
                  </a:cubicBezTo>
                  <a:cubicBezTo>
                    <a:pt x="358" y="296"/>
                    <a:pt x="359" y="293"/>
                    <a:pt x="359" y="292"/>
                  </a:cubicBezTo>
                  <a:cubicBezTo>
                    <a:pt x="359" y="292"/>
                    <a:pt x="360" y="289"/>
                    <a:pt x="359" y="287"/>
                  </a:cubicBezTo>
                  <a:cubicBezTo>
                    <a:pt x="359" y="287"/>
                    <a:pt x="359" y="285"/>
                    <a:pt x="359" y="284"/>
                  </a:cubicBezTo>
                  <a:cubicBezTo>
                    <a:pt x="359" y="283"/>
                    <a:pt x="359" y="281"/>
                    <a:pt x="359" y="281"/>
                  </a:cubicBezTo>
                  <a:cubicBezTo>
                    <a:pt x="360" y="281"/>
                    <a:pt x="360" y="279"/>
                    <a:pt x="360" y="279"/>
                  </a:cubicBezTo>
                  <a:cubicBezTo>
                    <a:pt x="361" y="278"/>
                    <a:pt x="363" y="277"/>
                    <a:pt x="363" y="276"/>
                  </a:cubicBezTo>
                  <a:cubicBezTo>
                    <a:pt x="364" y="275"/>
                    <a:pt x="365" y="274"/>
                    <a:pt x="365" y="273"/>
                  </a:cubicBezTo>
                  <a:cubicBezTo>
                    <a:pt x="366" y="272"/>
                    <a:pt x="366" y="270"/>
                    <a:pt x="366" y="269"/>
                  </a:cubicBezTo>
                  <a:cubicBezTo>
                    <a:pt x="366" y="269"/>
                    <a:pt x="367" y="267"/>
                    <a:pt x="367" y="266"/>
                  </a:cubicBezTo>
                  <a:cubicBezTo>
                    <a:pt x="367" y="264"/>
                    <a:pt x="369" y="263"/>
                    <a:pt x="370" y="262"/>
                  </a:cubicBezTo>
                  <a:cubicBezTo>
                    <a:pt x="371" y="261"/>
                    <a:pt x="373" y="259"/>
                    <a:pt x="374" y="257"/>
                  </a:cubicBezTo>
                  <a:cubicBezTo>
                    <a:pt x="375" y="256"/>
                    <a:pt x="375" y="254"/>
                    <a:pt x="375" y="253"/>
                  </a:cubicBezTo>
                  <a:cubicBezTo>
                    <a:pt x="375" y="252"/>
                    <a:pt x="376" y="251"/>
                    <a:pt x="377" y="251"/>
                  </a:cubicBezTo>
                  <a:cubicBezTo>
                    <a:pt x="378" y="251"/>
                    <a:pt x="379" y="251"/>
                    <a:pt x="380" y="250"/>
                  </a:cubicBezTo>
                  <a:cubicBezTo>
                    <a:pt x="380" y="250"/>
                    <a:pt x="381" y="248"/>
                    <a:pt x="381" y="247"/>
                  </a:cubicBezTo>
                  <a:cubicBezTo>
                    <a:pt x="381" y="246"/>
                    <a:pt x="381" y="245"/>
                    <a:pt x="381" y="244"/>
                  </a:cubicBezTo>
                  <a:cubicBezTo>
                    <a:pt x="381" y="243"/>
                    <a:pt x="382" y="241"/>
                    <a:pt x="382" y="240"/>
                  </a:cubicBezTo>
                  <a:cubicBezTo>
                    <a:pt x="382" y="239"/>
                    <a:pt x="383" y="239"/>
                    <a:pt x="385" y="239"/>
                  </a:cubicBezTo>
                  <a:cubicBezTo>
                    <a:pt x="386" y="239"/>
                    <a:pt x="388" y="239"/>
                    <a:pt x="388" y="239"/>
                  </a:cubicBezTo>
                  <a:cubicBezTo>
                    <a:pt x="389" y="239"/>
                    <a:pt x="390" y="239"/>
                    <a:pt x="392" y="239"/>
                  </a:cubicBezTo>
                  <a:cubicBezTo>
                    <a:pt x="394" y="239"/>
                    <a:pt x="396" y="239"/>
                    <a:pt x="397" y="239"/>
                  </a:cubicBezTo>
                  <a:cubicBezTo>
                    <a:pt x="398" y="239"/>
                    <a:pt x="398" y="239"/>
                    <a:pt x="399" y="238"/>
                  </a:cubicBezTo>
                  <a:cubicBezTo>
                    <a:pt x="400" y="238"/>
                    <a:pt x="402" y="237"/>
                    <a:pt x="403" y="236"/>
                  </a:cubicBezTo>
                  <a:cubicBezTo>
                    <a:pt x="404" y="236"/>
                    <a:pt x="406" y="234"/>
                    <a:pt x="406" y="234"/>
                  </a:cubicBezTo>
                  <a:cubicBezTo>
                    <a:pt x="407" y="233"/>
                    <a:pt x="409" y="232"/>
                    <a:pt x="410" y="231"/>
                  </a:cubicBezTo>
                  <a:cubicBezTo>
                    <a:pt x="411" y="230"/>
                    <a:pt x="412" y="229"/>
                    <a:pt x="414" y="228"/>
                  </a:cubicBezTo>
                  <a:cubicBezTo>
                    <a:pt x="414" y="227"/>
                    <a:pt x="415" y="225"/>
                    <a:pt x="416" y="223"/>
                  </a:cubicBezTo>
                  <a:cubicBezTo>
                    <a:pt x="417" y="222"/>
                    <a:pt x="417" y="220"/>
                    <a:pt x="417" y="219"/>
                  </a:cubicBezTo>
                  <a:cubicBezTo>
                    <a:pt x="417" y="218"/>
                    <a:pt x="418" y="217"/>
                    <a:pt x="419" y="216"/>
                  </a:cubicBezTo>
                  <a:cubicBezTo>
                    <a:pt x="420" y="215"/>
                    <a:pt x="421" y="213"/>
                    <a:pt x="422" y="211"/>
                  </a:cubicBezTo>
                  <a:cubicBezTo>
                    <a:pt x="423" y="210"/>
                    <a:pt x="425" y="208"/>
                    <a:pt x="426" y="208"/>
                  </a:cubicBezTo>
                  <a:cubicBezTo>
                    <a:pt x="427" y="207"/>
                    <a:pt x="428" y="205"/>
                    <a:pt x="429" y="205"/>
                  </a:cubicBezTo>
                  <a:cubicBezTo>
                    <a:pt x="429" y="205"/>
                    <a:pt x="431" y="204"/>
                    <a:pt x="432" y="203"/>
                  </a:cubicBezTo>
                  <a:cubicBezTo>
                    <a:pt x="434" y="203"/>
                    <a:pt x="435" y="201"/>
                    <a:pt x="435" y="200"/>
                  </a:cubicBezTo>
                  <a:cubicBezTo>
                    <a:pt x="435" y="199"/>
                    <a:pt x="436" y="198"/>
                    <a:pt x="436" y="197"/>
                  </a:cubicBezTo>
                  <a:cubicBezTo>
                    <a:pt x="437" y="196"/>
                    <a:pt x="437" y="194"/>
                    <a:pt x="436" y="193"/>
                  </a:cubicBezTo>
                  <a:cubicBezTo>
                    <a:pt x="436" y="192"/>
                    <a:pt x="435" y="190"/>
                    <a:pt x="434" y="189"/>
                  </a:cubicBezTo>
                  <a:cubicBezTo>
                    <a:pt x="433" y="189"/>
                    <a:pt x="432" y="188"/>
                    <a:pt x="431" y="188"/>
                  </a:cubicBezTo>
                  <a:cubicBezTo>
                    <a:pt x="430" y="188"/>
                    <a:pt x="428" y="187"/>
                    <a:pt x="427" y="186"/>
                  </a:cubicBezTo>
                  <a:cubicBezTo>
                    <a:pt x="427" y="185"/>
                    <a:pt x="425" y="184"/>
                    <a:pt x="424" y="183"/>
                  </a:cubicBezTo>
                  <a:cubicBezTo>
                    <a:pt x="424" y="182"/>
                    <a:pt x="422" y="181"/>
                    <a:pt x="421" y="181"/>
                  </a:cubicBezTo>
                  <a:cubicBezTo>
                    <a:pt x="420" y="181"/>
                    <a:pt x="418" y="180"/>
                    <a:pt x="418" y="180"/>
                  </a:cubicBezTo>
                  <a:cubicBezTo>
                    <a:pt x="417" y="179"/>
                    <a:pt x="415" y="180"/>
                    <a:pt x="414" y="180"/>
                  </a:cubicBezTo>
                  <a:cubicBezTo>
                    <a:pt x="413" y="180"/>
                    <a:pt x="411" y="180"/>
                    <a:pt x="410" y="181"/>
                  </a:cubicBezTo>
                  <a:cubicBezTo>
                    <a:pt x="410" y="181"/>
                    <a:pt x="409" y="181"/>
                    <a:pt x="408" y="181"/>
                  </a:cubicBezTo>
                  <a:cubicBezTo>
                    <a:pt x="408" y="180"/>
                    <a:pt x="408" y="179"/>
                    <a:pt x="408" y="177"/>
                  </a:cubicBezTo>
                  <a:cubicBezTo>
                    <a:pt x="409" y="176"/>
                    <a:pt x="409" y="175"/>
                    <a:pt x="409" y="174"/>
                  </a:cubicBezTo>
                  <a:cubicBezTo>
                    <a:pt x="409" y="172"/>
                    <a:pt x="409" y="170"/>
                    <a:pt x="409" y="170"/>
                  </a:cubicBezTo>
                  <a:cubicBezTo>
                    <a:pt x="408" y="168"/>
                    <a:pt x="408" y="165"/>
                    <a:pt x="407" y="165"/>
                  </a:cubicBezTo>
                  <a:cubicBezTo>
                    <a:pt x="407" y="165"/>
                    <a:pt x="407" y="165"/>
                    <a:pt x="407" y="163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8" y="161"/>
                    <a:pt x="409" y="160"/>
                    <a:pt x="410" y="161"/>
                  </a:cubicBezTo>
                  <a:cubicBezTo>
                    <a:pt x="412" y="162"/>
                    <a:pt x="413" y="164"/>
                    <a:pt x="414" y="164"/>
                  </a:cubicBezTo>
                  <a:cubicBezTo>
                    <a:pt x="415" y="164"/>
                    <a:pt x="416" y="165"/>
                    <a:pt x="417" y="165"/>
                  </a:cubicBezTo>
                  <a:cubicBezTo>
                    <a:pt x="418" y="165"/>
                    <a:pt x="420" y="164"/>
                    <a:pt x="421" y="163"/>
                  </a:cubicBezTo>
                  <a:cubicBezTo>
                    <a:pt x="422" y="162"/>
                    <a:pt x="424" y="162"/>
                    <a:pt x="425" y="162"/>
                  </a:cubicBezTo>
                  <a:cubicBezTo>
                    <a:pt x="426" y="163"/>
                    <a:pt x="429" y="163"/>
                    <a:pt x="430" y="164"/>
                  </a:cubicBezTo>
                  <a:cubicBezTo>
                    <a:pt x="431" y="164"/>
                    <a:pt x="433" y="164"/>
                    <a:pt x="435" y="165"/>
                  </a:cubicBezTo>
                  <a:cubicBezTo>
                    <a:pt x="438" y="165"/>
                    <a:pt x="441" y="165"/>
                    <a:pt x="442" y="164"/>
                  </a:cubicBezTo>
                  <a:cubicBezTo>
                    <a:pt x="445" y="164"/>
                    <a:pt x="447" y="164"/>
                    <a:pt x="448" y="164"/>
                  </a:cubicBezTo>
                  <a:cubicBezTo>
                    <a:pt x="449" y="164"/>
                    <a:pt x="451" y="164"/>
                    <a:pt x="454" y="164"/>
                  </a:cubicBezTo>
                  <a:cubicBezTo>
                    <a:pt x="456" y="164"/>
                    <a:pt x="458" y="163"/>
                    <a:pt x="459" y="163"/>
                  </a:cubicBezTo>
                  <a:cubicBezTo>
                    <a:pt x="460" y="163"/>
                    <a:pt x="461" y="162"/>
                    <a:pt x="462" y="161"/>
                  </a:cubicBezTo>
                  <a:cubicBezTo>
                    <a:pt x="463" y="161"/>
                    <a:pt x="464" y="160"/>
                    <a:pt x="465" y="159"/>
                  </a:cubicBezTo>
                  <a:cubicBezTo>
                    <a:pt x="466" y="158"/>
                    <a:pt x="466" y="157"/>
                    <a:pt x="467" y="156"/>
                  </a:cubicBezTo>
                  <a:cubicBezTo>
                    <a:pt x="468" y="155"/>
                    <a:pt x="470" y="154"/>
                    <a:pt x="471" y="153"/>
                  </a:cubicBezTo>
                  <a:cubicBezTo>
                    <a:pt x="472" y="152"/>
                    <a:pt x="473" y="151"/>
                    <a:pt x="473" y="151"/>
                  </a:cubicBezTo>
                  <a:cubicBezTo>
                    <a:pt x="472" y="149"/>
                    <a:pt x="469" y="147"/>
                    <a:pt x="468" y="145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91" name="Freeform 77">
              <a:extLst>
                <a:ext uri="{FF2B5EF4-FFF2-40B4-BE49-F238E27FC236}">
                  <a16:creationId xmlns:a16="http://schemas.microsoft.com/office/drawing/2014/main" id="{72ABD69A-8522-493D-B37B-263EE1BF7DD0}"/>
                </a:ext>
              </a:extLst>
            </p:cNvPr>
            <p:cNvSpPr/>
            <p:nvPr/>
          </p:nvSpPr>
          <p:spPr>
            <a:xfrm rot="16878557">
              <a:off x="4935232" y="2632326"/>
              <a:ext cx="840633" cy="466714"/>
            </a:xfrm>
            <a:custGeom>
              <a:avLst/>
              <a:gdLst>
                <a:gd name="connsiteX0" fmla="*/ 204230 w 537605"/>
                <a:gd name="connsiteY0" fmla="*/ 0 h 895350"/>
                <a:gd name="connsiteX1" fmla="*/ 13730 w 537605"/>
                <a:gd name="connsiteY1" fmla="*/ 400050 h 895350"/>
                <a:gd name="connsiteX2" fmla="*/ 537605 w 537605"/>
                <a:gd name="connsiteY2" fmla="*/ 895350 h 895350"/>
                <a:gd name="connsiteX3" fmla="*/ 537605 w 537605"/>
                <a:gd name="connsiteY3" fmla="*/ 895350 h 895350"/>
                <a:gd name="connsiteX0" fmla="*/ 153265 w 486640"/>
                <a:gd name="connsiteY0" fmla="*/ 0 h 895350"/>
                <a:gd name="connsiteX1" fmla="*/ 19915 w 486640"/>
                <a:gd name="connsiteY1" fmla="*/ 571500 h 895350"/>
                <a:gd name="connsiteX2" fmla="*/ 486640 w 486640"/>
                <a:gd name="connsiteY2" fmla="*/ 895350 h 895350"/>
                <a:gd name="connsiteX3" fmla="*/ 486640 w 486640"/>
                <a:gd name="connsiteY3" fmla="*/ 895350 h 895350"/>
                <a:gd name="connsiteX0" fmla="*/ 153265 w 743815"/>
                <a:gd name="connsiteY0" fmla="*/ 0 h 1514475"/>
                <a:gd name="connsiteX1" fmla="*/ 19915 w 743815"/>
                <a:gd name="connsiteY1" fmla="*/ 571500 h 1514475"/>
                <a:gd name="connsiteX2" fmla="*/ 486640 w 743815"/>
                <a:gd name="connsiteY2" fmla="*/ 895350 h 1514475"/>
                <a:gd name="connsiteX3" fmla="*/ 743815 w 743815"/>
                <a:gd name="connsiteY3" fmla="*/ 1514475 h 1514475"/>
                <a:gd name="connsiteX0" fmla="*/ 138093 w 728643"/>
                <a:gd name="connsiteY0" fmla="*/ 0 h 1514475"/>
                <a:gd name="connsiteX1" fmla="*/ 4743 w 728643"/>
                <a:gd name="connsiteY1" fmla="*/ 571500 h 1514475"/>
                <a:gd name="connsiteX2" fmla="*/ 242868 w 728643"/>
                <a:gd name="connsiteY2" fmla="*/ 1181100 h 1514475"/>
                <a:gd name="connsiteX3" fmla="*/ 728643 w 728643"/>
                <a:gd name="connsiteY3" fmla="*/ 1514475 h 1514475"/>
                <a:gd name="connsiteX0" fmla="*/ 138093 w 823893"/>
                <a:gd name="connsiteY0" fmla="*/ 0 h 1714500"/>
                <a:gd name="connsiteX1" fmla="*/ 4743 w 823893"/>
                <a:gd name="connsiteY1" fmla="*/ 571500 h 1714500"/>
                <a:gd name="connsiteX2" fmla="*/ 242868 w 823893"/>
                <a:gd name="connsiteY2" fmla="*/ 1181100 h 1714500"/>
                <a:gd name="connsiteX3" fmla="*/ 823893 w 823893"/>
                <a:gd name="connsiteY3" fmla="*/ 1714500 h 1714500"/>
                <a:gd name="connsiteX0" fmla="*/ 138093 w 798493"/>
                <a:gd name="connsiteY0" fmla="*/ 0 h 1651000"/>
                <a:gd name="connsiteX1" fmla="*/ 4743 w 798493"/>
                <a:gd name="connsiteY1" fmla="*/ 571500 h 1651000"/>
                <a:gd name="connsiteX2" fmla="*/ 242868 w 798493"/>
                <a:gd name="connsiteY2" fmla="*/ 1181100 h 1651000"/>
                <a:gd name="connsiteX3" fmla="*/ 798493 w 798493"/>
                <a:gd name="connsiteY3" fmla="*/ 1651000 h 1651000"/>
                <a:gd name="connsiteX0" fmla="*/ 138093 w 538849"/>
                <a:gd name="connsiteY0" fmla="*/ 0 h 2170289"/>
                <a:gd name="connsiteX1" fmla="*/ 4743 w 538849"/>
                <a:gd name="connsiteY1" fmla="*/ 571500 h 2170289"/>
                <a:gd name="connsiteX2" fmla="*/ 242868 w 538849"/>
                <a:gd name="connsiteY2" fmla="*/ 1181100 h 2170289"/>
                <a:gd name="connsiteX3" fmla="*/ 538849 w 538849"/>
                <a:gd name="connsiteY3" fmla="*/ 2170289 h 2170289"/>
                <a:gd name="connsiteX0" fmla="*/ 157999 w 558755"/>
                <a:gd name="connsiteY0" fmla="*/ 0 h 2170289"/>
                <a:gd name="connsiteX1" fmla="*/ 24649 w 558755"/>
                <a:gd name="connsiteY1" fmla="*/ 571500 h 2170289"/>
                <a:gd name="connsiteX2" fmla="*/ 558755 w 558755"/>
                <a:gd name="connsiteY2" fmla="*/ 2170289 h 2170289"/>
                <a:gd name="connsiteX0" fmla="*/ 238880 w 639636"/>
                <a:gd name="connsiteY0" fmla="*/ 0 h 2170289"/>
                <a:gd name="connsiteX1" fmla="*/ 15218 w 639636"/>
                <a:gd name="connsiteY1" fmla="*/ 560211 h 2170289"/>
                <a:gd name="connsiteX2" fmla="*/ 639636 w 639636"/>
                <a:gd name="connsiteY2" fmla="*/ 2170289 h 2170289"/>
                <a:gd name="connsiteX0" fmla="*/ 368631 w 769387"/>
                <a:gd name="connsiteY0" fmla="*/ 0 h 2170289"/>
                <a:gd name="connsiteX1" fmla="*/ 9503 w 769387"/>
                <a:gd name="connsiteY1" fmla="*/ 808566 h 2170289"/>
                <a:gd name="connsiteX2" fmla="*/ 769387 w 769387"/>
                <a:gd name="connsiteY2" fmla="*/ 2170289 h 2170289"/>
                <a:gd name="connsiteX0" fmla="*/ -1 w 400755"/>
                <a:gd name="connsiteY0" fmla="*/ 0 h 2170289"/>
                <a:gd name="connsiteX1" fmla="*/ 400755 w 400755"/>
                <a:gd name="connsiteY1" fmla="*/ 2170289 h 2170289"/>
                <a:gd name="connsiteX0" fmla="*/ 247996 w 648752"/>
                <a:gd name="connsiteY0" fmla="*/ 0 h 2170289"/>
                <a:gd name="connsiteX1" fmla="*/ 648752 w 648752"/>
                <a:gd name="connsiteY1" fmla="*/ 2170289 h 2170289"/>
                <a:gd name="connsiteX0" fmla="*/ 318029 w 718785"/>
                <a:gd name="connsiteY0" fmla="*/ 0 h 2170289"/>
                <a:gd name="connsiteX1" fmla="*/ 718785 w 718785"/>
                <a:gd name="connsiteY1" fmla="*/ 2170289 h 2170289"/>
                <a:gd name="connsiteX0" fmla="*/ 291070 w 806304"/>
                <a:gd name="connsiteY0" fmla="*/ 0 h 2443706"/>
                <a:gd name="connsiteX1" fmla="*/ 806303 w 806304"/>
                <a:gd name="connsiteY1" fmla="*/ 2443706 h 2443706"/>
                <a:gd name="connsiteX0" fmla="*/ 519206 w 1034438"/>
                <a:gd name="connsiteY0" fmla="*/ 0 h 2443706"/>
                <a:gd name="connsiteX1" fmla="*/ 1034439 w 1034438"/>
                <a:gd name="connsiteY1" fmla="*/ 2443706 h 2443706"/>
                <a:gd name="connsiteX0" fmla="*/ 590268 w 1105502"/>
                <a:gd name="connsiteY0" fmla="*/ 0 h 2443706"/>
                <a:gd name="connsiteX1" fmla="*/ 1105501 w 1105502"/>
                <a:gd name="connsiteY1" fmla="*/ 2443706 h 2443706"/>
                <a:gd name="connsiteX0" fmla="*/ 570229 w 1135334"/>
                <a:gd name="connsiteY0" fmla="*/ 0 h 2530292"/>
                <a:gd name="connsiteX1" fmla="*/ 1135334 w 1135334"/>
                <a:gd name="connsiteY1" fmla="*/ 2530292 h 2530292"/>
                <a:gd name="connsiteX0" fmla="*/ 489914 w 1055019"/>
                <a:gd name="connsiteY0" fmla="*/ 0 h 2530292"/>
                <a:gd name="connsiteX1" fmla="*/ 1055019 w 1055019"/>
                <a:gd name="connsiteY1" fmla="*/ 2530292 h 2530292"/>
                <a:gd name="connsiteX0" fmla="*/ 235533 w 800638"/>
                <a:gd name="connsiteY0" fmla="*/ 0 h 2530292"/>
                <a:gd name="connsiteX1" fmla="*/ 800638 w 800638"/>
                <a:gd name="connsiteY1" fmla="*/ 2530292 h 2530292"/>
                <a:gd name="connsiteX0" fmla="*/ 1198 w 566303"/>
                <a:gd name="connsiteY0" fmla="*/ 0 h 2530292"/>
                <a:gd name="connsiteX1" fmla="*/ 566303 w 566303"/>
                <a:gd name="connsiteY1" fmla="*/ 2530292 h 2530292"/>
                <a:gd name="connsiteX0" fmla="*/ 232 w 739067"/>
                <a:gd name="connsiteY0" fmla="*/ 1 h 2607778"/>
                <a:gd name="connsiteX1" fmla="*/ 739067 w 739067"/>
                <a:gd name="connsiteY1" fmla="*/ 2607778 h 2607778"/>
                <a:gd name="connsiteX0" fmla="*/ 170 w 811748"/>
                <a:gd name="connsiteY0" fmla="*/ -2 h 1433476"/>
                <a:gd name="connsiteX1" fmla="*/ 811748 w 811748"/>
                <a:gd name="connsiteY1" fmla="*/ 1433476 h 1433476"/>
                <a:gd name="connsiteX0" fmla="*/ 0 w 811578"/>
                <a:gd name="connsiteY0" fmla="*/ 95352 h 1528830"/>
                <a:gd name="connsiteX1" fmla="*/ 811578 w 811578"/>
                <a:gd name="connsiteY1" fmla="*/ 1528830 h 1528830"/>
                <a:gd name="connsiteX0" fmla="*/ 0 w 811578"/>
                <a:gd name="connsiteY0" fmla="*/ 79861 h 1513339"/>
                <a:gd name="connsiteX1" fmla="*/ 811578 w 811578"/>
                <a:gd name="connsiteY1" fmla="*/ 1513339 h 1513339"/>
                <a:gd name="connsiteX0" fmla="*/ 0 w 811578"/>
                <a:gd name="connsiteY0" fmla="*/ 42845 h 1476323"/>
                <a:gd name="connsiteX1" fmla="*/ 811578 w 811578"/>
                <a:gd name="connsiteY1" fmla="*/ 1476323 h 1476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1578" h="1476323">
                  <a:moveTo>
                    <a:pt x="0" y="42845"/>
                  </a:moveTo>
                  <a:cubicBezTo>
                    <a:pt x="599229" y="-281205"/>
                    <a:pt x="701109" y="1334678"/>
                    <a:pt x="811578" y="1476323"/>
                  </a:cubicBezTo>
                </a:path>
              </a:pathLst>
            </a:custGeom>
            <a:grpFill/>
            <a:ln w="1905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75">
                <a:defRPr/>
              </a:pPr>
              <a:endParaRPr lang="en-IN" sz="1600" dirty="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92" name="Freeform 103">
              <a:extLst>
                <a:ext uri="{FF2B5EF4-FFF2-40B4-BE49-F238E27FC236}">
                  <a16:creationId xmlns:a16="http://schemas.microsoft.com/office/drawing/2014/main" id="{06B2ACD3-D1CE-4E86-B24B-B8323ED2CDF4}"/>
                </a:ext>
              </a:extLst>
            </p:cNvPr>
            <p:cNvSpPr/>
            <p:nvPr/>
          </p:nvSpPr>
          <p:spPr>
            <a:xfrm rot="18860595">
              <a:off x="5474739" y="1568211"/>
              <a:ext cx="121166" cy="869956"/>
            </a:xfrm>
            <a:custGeom>
              <a:avLst/>
              <a:gdLst>
                <a:gd name="connsiteX0" fmla="*/ 204230 w 537605"/>
                <a:gd name="connsiteY0" fmla="*/ 0 h 895350"/>
                <a:gd name="connsiteX1" fmla="*/ 13730 w 537605"/>
                <a:gd name="connsiteY1" fmla="*/ 400050 h 895350"/>
                <a:gd name="connsiteX2" fmla="*/ 537605 w 537605"/>
                <a:gd name="connsiteY2" fmla="*/ 895350 h 895350"/>
                <a:gd name="connsiteX3" fmla="*/ 537605 w 537605"/>
                <a:gd name="connsiteY3" fmla="*/ 895350 h 895350"/>
                <a:gd name="connsiteX0" fmla="*/ 153265 w 486640"/>
                <a:gd name="connsiteY0" fmla="*/ 0 h 895350"/>
                <a:gd name="connsiteX1" fmla="*/ 19915 w 486640"/>
                <a:gd name="connsiteY1" fmla="*/ 571500 h 895350"/>
                <a:gd name="connsiteX2" fmla="*/ 486640 w 486640"/>
                <a:gd name="connsiteY2" fmla="*/ 895350 h 895350"/>
                <a:gd name="connsiteX3" fmla="*/ 486640 w 486640"/>
                <a:gd name="connsiteY3" fmla="*/ 895350 h 895350"/>
                <a:gd name="connsiteX0" fmla="*/ 153265 w 743815"/>
                <a:gd name="connsiteY0" fmla="*/ 0 h 1514475"/>
                <a:gd name="connsiteX1" fmla="*/ 19915 w 743815"/>
                <a:gd name="connsiteY1" fmla="*/ 571500 h 1514475"/>
                <a:gd name="connsiteX2" fmla="*/ 486640 w 743815"/>
                <a:gd name="connsiteY2" fmla="*/ 895350 h 1514475"/>
                <a:gd name="connsiteX3" fmla="*/ 743815 w 743815"/>
                <a:gd name="connsiteY3" fmla="*/ 1514475 h 1514475"/>
                <a:gd name="connsiteX0" fmla="*/ 138093 w 728643"/>
                <a:gd name="connsiteY0" fmla="*/ 0 h 1514475"/>
                <a:gd name="connsiteX1" fmla="*/ 4743 w 728643"/>
                <a:gd name="connsiteY1" fmla="*/ 571500 h 1514475"/>
                <a:gd name="connsiteX2" fmla="*/ 242868 w 728643"/>
                <a:gd name="connsiteY2" fmla="*/ 1181100 h 1514475"/>
                <a:gd name="connsiteX3" fmla="*/ 728643 w 728643"/>
                <a:gd name="connsiteY3" fmla="*/ 1514475 h 1514475"/>
                <a:gd name="connsiteX0" fmla="*/ 138093 w 823893"/>
                <a:gd name="connsiteY0" fmla="*/ 0 h 1714500"/>
                <a:gd name="connsiteX1" fmla="*/ 4743 w 823893"/>
                <a:gd name="connsiteY1" fmla="*/ 571500 h 1714500"/>
                <a:gd name="connsiteX2" fmla="*/ 242868 w 823893"/>
                <a:gd name="connsiteY2" fmla="*/ 1181100 h 1714500"/>
                <a:gd name="connsiteX3" fmla="*/ 823893 w 823893"/>
                <a:gd name="connsiteY3" fmla="*/ 1714500 h 1714500"/>
                <a:gd name="connsiteX0" fmla="*/ 138093 w 798493"/>
                <a:gd name="connsiteY0" fmla="*/ 0 h 1651000"/>
                <a:gd name="connsiteX1" fmla="*/ 4743 w 798493"/>
                <a:gd name="connsiteY1" fmla="*/ 571500 h 1651000"/>
                <a:gd name="connsiteX2" fmla="*/ 242868 w 798493"/>
                <a:gd name="connsiteY2" fmla="*/ 1181100 h 1651000"/>
                <a:gd name="connsiteX3" fmla="*/ 798493 w 798493"/>
                <a:gd name="connsiteY3" fmla="*/ 1651000 h 1651000"/>
                <a:gd name="connsiteX0" fmla="*/ 176610 w 837010"/>
                <a:gd name="connsiteY0" fmla="*/ 0 h 1651000"/>
                <a:gd name="connsiteX1" fmla="*/ 43260 w 837010"/>
                <a:gd name="connsiteY1" fmla="*/ 571500 h 1651000"/>
                <a:gd name="connsiteX2" fmla="*/ 837010 w 837010"/>
                <a:gd name="connsiteY2" fmla="*/ 1651000 h 1651000"/>
                <a:gd name="connsiteX0" fmla="*/ 0 w 660400"/>
                <a:gd name="connsiteY0" fmla="*/ 0 h 1651000"/>
                <a:gd name="connsiteX1" fmla="*/ 660400 w 660400"/>
                <a:gd name="connsiteY1" fmla="*/ 1651000 h 1651000"/>
                <a:gd name="connsiteX0" fmla="*/ 81663 w 742063"/>
                <a:gd name="connsiteY0" fmla="*/ 0 h 1651000"/>
                <a:gd name="connsiteX1" fmla="*/ 742063 w 742063"/>
                <a:gd name="connsiteY1" fmla="*/ 1651000 h 1651000"/>
                <a:gd name="connsiteX0" fmla="*/ 144761 w 345692"/>
                <a:gd name="connsiteY0" fmla="*/ 0 h 1696390"/>
                <a:gd name="connsiteX1" fmla="*/ 345692 w 345692"/>
                <a:gd name="connsiteY1" fmla="*/ 1696390 h 1696390"/>
                <a:gd name="connsiteX0" fmla="*/ 141994 w 342925"/>
                <a:gd name="connsiteY0" fmla="*/ 0 h 1696390"/>
                <a:gd name="connsiteX1" fmla="*/ 342925 w 342925"/>
                <a:gd name="connsiteY1" fmla="*/ 1696390 h 1696390"/>
                <a:gd name="connsiteX0" fmla="*/ 95020 w 596999"/>
                <a:gd name="connsiteY0" fmla="*/ 0 h 1243006"/>
                <a:gd name="connsiteX1" fmla="*/ 596998 w 596999"/>
                <a:gd name="connsiteY1" fmla="*/ 1243006 h 1243006"/>
                <a:gd name="connsiteX0" fmla="*/ 132969 w 634947"/>
                <a:gd name="connsiteY0" fmla="*/ 0 h 1243006"/>
                <a:gd name="connsiteX1" fmla="*/ 634947 w 634947"/>
                <a:gd name="connsiteY1" fmla="*/ 1243006 h 1243006"/>
                <a:gd name="connsiteX0" fmla="*/ 132970 w 634948"/>
                <a:gd name="connsiteY0" fmla="*/ 0 h 1243006"/>
                <a:gd name="connsiteX1" fmla="*/ 634948 w 634948"/>
                <a:gd name="connsiteY1" fmla="*/ 1243006 h 1243006"/>
                <a:gd name="connsiteX0" fmla="*/ 132172 w 638403"/>
                <a:gd name="connsiteY0" fmla="*/ 0 h 1202451"/>
                <a:gd name="connsiteX1" fmla="*/ 638403 w 638403"/>
                <a:gd name="connsiteY1" fmla="*/ 1202451 h 1202451"/>
                <a:gd name="connsiteX0" fmla="*/ 142258 w 648489"/>
                <a:gd name="connsiteY0" fmla="*/ 0 h 1239911"/>
                <a:gd name="connsiteX1" fmla="*/ 648489 w 648489"/>
                <a:gd name="connsiteY1" fmla="*/ 1202451 h 1239911"/>
                <a:gd name="connsiteX0" fmla="*/ 140316 w 646547"/>
                <a:gd name="connsiteY0" fmla="*/ 0 h 1215762"/>
                <a:gd name="connsiteX1" fmla="*/ 646547 w 646547"/>
                <a:gd name="connsiteY1" fmla="*/ 1202451 h 1215762"/>
                <a:gd name="connsiteX0" fmla="*/ 151438 w 657669"/>
                <a:gd name="connsiteY0" fmla="*/ 0 h 1202451"/>
                <a:gd name="connsiteX1" fmla="*/ 657669 w 657669"/>
                <a:gd name="connsiteY1" fmla="*/ 1202451 h 1202451"/>
                <a:gd name="connsiteX0" fmla="*/ 113676 w 619907"/>
                <a:gd name="connsiteY0" fmla="*/ 0 h 1202451"/>
                <a:gd name="connsiteX1" fmla="*/ 619907 w 619907"/>
                <a:gd name="connsiteY1" fmla="*/ 1202451 h 1202451"/>
                <a:gd name="connsiteX0" fmla="*/ 113675 w 619906"/>
                <a:gd name="connsiteY0" fmla="*/ 0 h 1202451"/>
                <a:gd name="connsiteX1" fmla="*/ 619906 w 619906"/>
                <a:gd name="connsiteY1" fmla="*/ 1202451 h 1202451"/>
                <a:gd name="connsiteX0" fmla="*/ 100564 w 671504"/>
                <a:gd name="connsiteY0" fmla="*/ 0 h 1244702"/>
                <a:gd name="connsiteX1" fmla="*/ 671504 w 671504"/>
                <a:gd name="connsiteY1" fmla="*/ 1244702 h 1244702"/>
                <a:gd name="connsiteX0" fmla="*/ 100564 w 671505"/>
                <a:gd name="connsiteY0" fmla="*/ 0 h 1244702"/>
                <a:gd name="connsiteX1" fmla="*/ 671505 w 671505"/>
                <a:gd name="connsiteY1" fmla="*/ 1244702 h 1244702"/>
                <a:gd name="connsiteX0" fmla="*/ 205370 w 435372"/>
                <a:gd name="connsiteY0" fmla="*/ 0 h 1013959"/>
                <a:gd name="connsiteX1" fmla="*/ 435372 w 435372"/>
                <a:gd name="connsiteY1" fmla="*/ 1013959 h 1013959"/>
                <a:gd name="connsiteX0" fmla="*/ 116916 w 346918"/>
                <a:gd name="connsiteY0" fmla="*/ 0 h 1013959"/>
                <a:gd name="connsiteX1" fmla="*/ 346918 w 346918"/>
                <a:gd name="connsiteY1" fmla="*/ 1013959 h 1013959"/>
                <a:gd name="connsiteX0" fmla="*/ 184028 w 227299"/>
                <a:gd name="connsiteY0" fmla="*/ 0 h 973477"/>
                <a:gd name="connsiteX1" fmla="*/ 227299 w 227299"/>
                <a:gd name="connsiteY1" fmla="*/ 973477 h 973477"/>
                <a:gd name="connsiteX0" fmla="*/ 88382 w 139605"/>
                <a:gd name="connsiteY0" fmla="*/ 0 h 973477"/>
                <a:gd name="connsiteX1" fmla="*/ 131653 w 139605"/>
                <a:gd name="connsiteY1" fmla="*/ 973477 h 973477"/>
                <a:gd name="connsiteX0" fmla="*/ -1 w 147173"/>
                <a:gd name="connsiteY0" fmla="*/ 0 h 973477"/>
                <a:gd name="connsiteX1" fmla="*/ 43270 w 147173"/>
                <a:gd name="connsiteY1" fmla="*/ 973477 h 973477"/>
                <a:gd name="connsiteX0" fmla="*/ 8630 w 137913"/>
                <a:gd name="connsiteY0" fmla="*/ 0 h 858485"/>
                <a:gd name="connsiteX1" fmla="*/ 1 w 137913"/>
                <a:gd name="connsiteY1" fmla="*/ 858485 h 858485"/>
                <a:gd name="connsiteX0" fmla="*/ 8629 w 163399"/>
                <a:gd name="connsiteY0" fmla="*/ 0 h 858485"/>
                <a:gd name="connsiteX1" fmla="*/ 0 w 163399"/>
                <a:gd name="connsiteY1" fmla="*/ 858485 h 858485"/>
                <a:gd name="connsiteX0" fmla="*/ 0 w 166688"/>
                <a:gd name="connsiteY0" fmla="*/ 0 h 872226"/>
                <a:gd name="connsiteX1" fmla="*/ 19993 w 166688"/>
                <a:gd name="connsiteY1" fmla="*/ 872226 h 872226"/>
                <a:gd name="connsiteX0" fmla="*/ 36498 w 180884"/>
                <a:gd name="connsiteY0" fmla="*/ 0 h 790869"/>
                <a:gd name="connsiteX1" fmla="*/ 0 w 180884"/>
                <a:gd name="connsiteY1" fmla="*/ 790869 h 790869"/>
                <a:gd name="connsiteX0" fmla="*/ 36498 w 127206"/>
                <a:gd name="connsiteY0" fmla="*/ 0 h 790869"/>
                <a:gd name="connsiteX1" fmla="*/ 0 w 127206"/>
                <a:gd name="connsiteY1" fmla="*/ 790869 h 790869"/>
                <a:gd name="connsiteX0" fmla="*/ 36498 w 134636"/>
                <a:gd name="connsiteY0" fmla="*/ 0 h 790869"/>
                <a:gd name="connsiteX1" fmla="*/ 0 w 134636"/>
                <a:gd name="connsiteY1" fmla="*/ 790869 h 790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636" h="790869">
                  <a:moveTo>
                    <a:pt x="36498" y="0"/>
                  </a:moveTo>
                  <a:cubicBezTo>
                    <a:pt x="189291" y="378056"/>
                    <a:pt x="153324" y="487446"/>
                    <a:pt x="0" y="790869"/>
                  </a:cubicBezTo>
                </a:path>
              </a:pathLst>
            </a:custGeom>
            <a:grpFill/>
            <a:ln w="1905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75">
                <a:defRPr/>
              </a:pPr>
              <a:endParaRPr lang="en-IN" sz="1600" dirty="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</p:grp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C181744-6935-6546-B4BD-F731C6F0EDAB}"/>
              </a:ext>
            </a:extLst>
          </p:cNvPr>
          <p:cNvCxnSpPr>
            <a:cxnSpLocks/>
          </p:cNvCxnSpPr>
          <p:nvPr/>
        </p:nvCxnSpPr>
        <p:spPr>
          <a:xfrm rot="16200000">
            <a:off x="6047638" y="3850499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B2083CA-AA24-084E-AAF0-4CF6A761DFE6}"/>
              </a:ext>
            </a:extLst>
          </p:cNvPr>
          <p:cNvCxnSpPr>
            <a:cxnSpLocks/>
          </p:cNvCxnSpPr>
          <p:nvPr/>
        </p:nvCxnSpPr>
        <p:spPr>
          <a:xfrm rot="16200000">
            <a:off x="3626215" y="2515322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BB38E3AD-9A71-5B47-897D-90F2785E5AD3}"/>
              </a:ext>
            </a:extLst>
          </p:cNvPr>
          <p:cNvSpPr txBox="1"/>
          <p:nvPr/>
        </p:nvSpPr>
        <p:spPr>
          <a:xfrm>
            <a:off x="7402712" y="439541"/>
            <a:ext cx="744729" cy="439989"/>
          </a:xfrm>
          <a:prstGeom prst="roundRect">
            <a:avLst>
              <a:gd name="adj" fmla="val 9442"/>
            </a:avLst>
          </a:prstGeom>
          <a:solidFill>
            <a:schemeClr val="accent6"/>
          </a:solidFill>
          <a:ln w="6350">
            <a:solidFill>
              <a:schemeClr val="accent6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>
            <a:defPPr>
              <a:defRPr lang="en-US"/>
            </a:defPPr>
            <a:lvl1pPr marR="0" lvl="0" indent="0" algn="ctr" defTabSz="91428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cs typeface="Arial" panose="020B060402020202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98">
              <a:defRPr/>
            </a:pPr>
            <a:r>
              <a:rPr lang="en-US" dirty="0"/>
              <a:t>Tower B</a:t>
            </a:r>
          </a:p>
          <a:p>
            <a:pPr defTabSz="914198">
              <a:defRPr/>
            </a:pPr>
            <a:r>
              <a:rPr lang="en-US" dirty="0"/>
              <a:t>26 MW</a:t>
            </a:r>
          </a:p>
          <a:p>
            <a:pPr defTabSz="914198">
              <a:defRPr/>
            </a:pPr>
            <a:r>
              <a:rPr lang="en-US" dirty="0"/>
              <a:t>Q1 2024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ED1D57E-36B5-4743-A9A7-D6F3E529B529}"/>
              </a:ext>
            </a:extLst>
          </p:cNvPr>
          <p:cNvSpPr txBox="1"/>
          <p:nvPr/>
        </p:nvSpPr>
        <p:spPr>
          <a:xfrm>
            <a:off x="4549484" y="3966428"/>
            <a:ext cx="900000" cy="432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CHENNAI 01 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Tidel Park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3.6 MW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9C75059-5D3C-BF44-8208-4F9D50094141}"/>
              </a:ext>
            </a:extLst>
          </p:cNvPr>
          <p:cNvSpPr txBox="1"/>
          <p:nvPr/>
        </p:nvSpPr>
        <p:spPr>
          <a:xfrm>
            <a:off x="6656285" y="3973797"/>
            <a:ext cx="900000" cy="432000"/>
          </a:xfrm>
          <a:prstGeom prst="roundRect">
            <a:avLst>
              <a:gd name="adj" fmla="val 9442"/>
            </a:avLst>
          </a:prstGeom>
          <a:solidFill>
            <a:schemeClr val="accent6"/>
          </a:solidFill>
          <a:ln w="6350">
            <a:solidFill>
              <a:schemeClr val="accent6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>
            <a:defPPr>
              <a:defRPr lang="en-US"/>
            </a:defPPr>
            <a:lvl1pPr algn="ctr" defTabSz="914310">
              <a:defRPr sz="900" b="1">
                <a:solidFill>
                  <a:schemeClr val="dk1"/>
                </a:solidFill>
                <a:cs typeface="Arial" panose="020B060402020202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75">
              <a:defRPr/>
            </a:pPr>
            <a:r>
              <a:rPr lang="en-US" sz="700" dirty="0">
                <a:solidFill>
                  <a:prstClr val="black"/>
                </a:solidFill>
                <a:latin typeface="Trebuchet MS"/>
              </a:rPr>
              <a:t>Tower B</a:t>
            </a:r>
          </a:p>
          <a:p>
            <a:pPr defTabSz="914175">
              <a:defRPr/>
            </a:pPr>
            <a:r>
              <a:rPr lang="en-US" sz="700" dirty="0">
                <a:solidFill>
                  <a:prstClr val="black"/>
                </a:solidFill>
                <a:latin typeface="Trebuchet MS"/>
              </a:rPr>
              <a:t>26 MW</a:t>
            </a:r>
          </a:p>
          <a:p>
            <a:pPr defTabSz="914175">
              <a:defRPr/>
            </a:pPr>
            <a:r>
              <a:rPr lang="en-US" sz="700" dirty="0">
                <a:solidFill>
                  <a:prstClr val="black"/>
                </a:solidFill>
                <a:latin typeface="Trebuchet MS"/>
              </a:rPr>
              <a:t> Q2 2024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61B86C7-6DBC-8340-9C44-8B9869349E0F}"/>
              </a:ext>
            </a:extLst>
          </p:cNvPr>
          <p:cNvSpPr txBox="1"/>
          <p:nvPr/>
        </p:nvSpPr>
        <p:spPr>
          <a:xfrm>
            <a:off x="5921714" y="2702063"/>
            <a:ext cx="835027" cy="360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HYDERABAD 01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Financial Dist.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14.4 MW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8BED03C-9501-5148-8CEE-70FA115DBD56}"/>
              </a:ext>
            </a:extLst>
          </p:cNvPr>
          <p:cNvSpPr txBox="1"/>
          <p:nvPr/>
        </p:nvSpPr>
        <p:spPr>
          <a:xfrm>
            <a:off x="6958737" y="1814094"/>
            <a:ext cx="921508" cy="39923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KOLKATA 01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2.2 MW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95F3268-58B7-0F46-9FCB-F261B744C6EA}"/>
              </a:ext>
            </a:extLst>
          </p:cNvPr>
          <p:cNvSpPr txBox="1"/>
          <p:nvPr/>
        </p:nvSpPr>
        <p:spPr>
          <a:xfrm>
            <a:off x="5677924" y="3973797"/>
            <a:ext cx="900000" cy="432000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dirty="0">
                <a:latin typeface="Trebuchet MS"/>
              </a:rPr>
              <a:t>Tower A</a:t>
            </a:r>
          </a:p>
          <a:p>
            <a:pPr defTabSz="914151">
              <a:defRPr/>
            </a:pPr>
            <a:r>
              <a:rPr lang="en-US" dirty="0">
                <a:latin typeface="Trebuchet MS"/>
              </a:rPr>
              <a:t>26 MW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101B1A0-8F8C-3C49-9B9C-74564C2CB672}"/>
              </a:ext>
            </a:extLst>
          </p:cNvPr>
          <p:cNvSpPr txBox="1"/>
          <p:nvPr/>
        </p:nvSpPr>
        <p:spPr>
          <a:xfrm>
            <a:off x="5132740" y="4511718"/>
            <a:ext cx="36874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198">
              <a:defRPr/>
            </a:pPr>
            <a:r>
              <a:rPr lang="en-US" sz="800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rPr>
              <a:t>All Power references are Design IT Power at Full Capacity 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5145113-E672-654A-8405-FAC2967FB54E}"/>
              </a:ext>
            </a:extLst>
          </p:cNvPr>
          <p:cNvSpPr txBox="1"/>
          <p:nvPr/>
        </p:nvSpPr>
        <p:spPr>
          <a:xfrm>
            <a:off x="7643865" y="3973797"/>
            <a:ext cx="900000" cy="432000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dirty="0">
                <a:latin typeface="Trebuchet MS"/>
              </a:rPr>
              <a:t>Tower C</a:t>
            </a:r>
          </a:p>
          <a:p>
            <a:pPr defTabSz="914151">
              <a:defRPr/>
            </a:pPr>
            <a:r>
              <a:rPr lang="en-US" dirty="0">
                <a:latin typeface="Trebuchet MS"/>
              </a:rPr>
              <a:t>26 MW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BFF7C88A-3643-B24C-8AC2-73CF1F210B64}"/>
              </a:ext>
            </a:extLst>
          </p:cNvPr>
          <p:cNvCxnSpPr>
            <a:cxnSpLocks/>
          </p:cNvCxnSpPr>
          <p:nvPr/>
        </p:nvCxnSpPr>
        <p:spPr>
          <a:xfrm>
            <a:off x="4985489" y="3776150"/>
            <a:ext cx="3112509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C2C2138-5482-D940-A2AD-F8FDF64C2D12}"/>
              </a:ext>
            </a:extLst>
          </p:cNvPr>
          <p:cNvCxnSpPr>
            <a:cxnSpLocks/>
          </p:cNvCxnSpPr>
          <p:nvPr/>
        </p:nvCxnSpPr>
        <p:spPr>
          <a:xfrm rot="5400000" flipV="1">
            <a:off x="3626215" y="2352446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Freeform 18">
            <a:extLst>
              <a:ext uri="{FF2B5EF4-FFF2-40B4-BE49-F238E27FC236}">
                <a16:creationId xmlns:a16="http://schemas.microsoft.com/office/drawing/2014/main" id="{010AABB5-EE0F-1B4A-BB2B-8A6B8753CD23}"/>
              </a:ext>
            </a:extLst>
          </p:cNvPr>
          <p:cNvSpPr>
            <a:spLocks/>
          </p:cNvSpPr>
          <p:nvPr/>
        </p:nvSpPr>
        <p:spPr bwMode="auto">
          <a:xfrm>
            <a:off x="5419685" y="3446980"/>
            <a:ext cx="9183" cy="11477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5"/>
              </a:cxn>
              <a:cxn ang="0">
                <a:pos x="4" y="6"/>
              </a:cxn>
              <a:cxn ang="0">
                <a:pos x="5" y="5"/>
              </a:cxn>
              <a:cxn ang="0">
                <a:pos x="4" y="1"/>
              </a:cxn>
              <a:cxn ang="0">
                <a:pos x="4" y="0"/>
              </a:cxn>
              <a:cxn ang="0">
                <a:pos x="2" y="1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5" h="6">
                <a:moveTo>
                  <a:pt x="0" y="2"/>
                </a:moveTo>
                <a:cubicBezTo>
                  <a:pt x="0" y="5"/>
                  <a:pt x="0" y="5"/>
                  <a:pt x="0" y="5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5" y="5"/>
                </a:cubicBezTo>
                <a:cubicBezTo>
                  <a:pt x="5" y="4"/>
                  <a:pt x="4" y="1"/>
                  <a:pt x="4" y="1"/>
                </a:cubicBezTo>
                <a:cubicBezTo>
                  <a:pt x="4" y="0"/>
                  <a:pt x="4" y="0"/>
                  <a:pt x="4" y="0"/>
                </a:cubicBezTo>
                <a:cubicBezTo>
                  <a:pt x="2" y="1"/>
                  <a:pt x="2" y="1"/>
                  <a:pt x="2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lose/>
              </a:path>
            </a:pathLst>
          </a:custGeom>
          <a:solidFill>
            <a:srgbClr val="ABC125"/>
          </a:solidFill>
          <a:ln w="3175">
            <a:solidFill>
              <a:schemeClr val="tx1">
                <a:lumMod val="50000"/>
                <a:lumOff val="50000"/>
              </a:schemeClr>
            </a:solidFill>
            <a:headEnd/>
            <a:tailEnd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defTabSz="914175">
              <a:defRPr/>
            </a:pPr>
            <a:endParaRPr lang="ro-RO" sz="1600">
              <a:solidFill>
                <a:sysClr val="windowText" lastClr="000000"/>
              </a:solidFill>
              <a:latin typeface="Trebuchet MS"/>
              <a:cs typeface="Arial" panose="020B0604020202020204" pitchFamily="34" charset="0"/>
            </a:endParaRPr>
          </a:p>
        </p:txBody>
      </p:sp>
      <p:sp>
        <p:nvSpPr>
          <p:cNvPr id="104" name="Freeform 26">
            <a:extLst>
              <a:ext uri="{FF2B5EF4-FFF2-40B4-BE49-F238E27FC236}">
                <a16:creationId xmlns:a16="http://schemas.microsoft.com/office/drawing/2014/main" id="{C44D92D6-841E-1A49-A5B3-532BC39ED11E}"/>
              </a:ext>
            </a:extLst>
          </p:cNvPr>
          <p:cNvSpPr>
            <a:spLocks/>
          </p:cNvSpPr>
          <p:nvPr/>
        </p:nvSpPr>
        <p:spPr bwMode="auto">
          <a:xfrm>
            <a:off x="5671435" y="3109536"/>
            <a:ext cx="13010" cy="11477"/>
          </a:xfrm>
          <a:custGeom>
            <a:avLst/>
            <a:gdLst/>
            <a:ahLst/>
            <a:cxnLst>
              <a:cxn ang="0">
                <a:pos x="7" y="6"/>
              </a:cxn>
              <a:cxn ang="0">
                <a:pos x="7" y="3"/>
              </a:cxn>
              <a:cxn ang="0">
                <a:pos x="5" y="0"/>
              </a:cxn>
              <a:cxn ang="0">
                <a:pos x="0" y="5"/>
              </a:cxn>
              <a:cxn ang="0">
                <a:pos x="7" y="6"/>
              </a:cxn>
              <a:cxn ang="0">
                <a:pos x="7" y="6"/>
              </a:cxn>
            </a:cxnLst>
            <a:rect l="0" t="0" r="r" b="b"/>
            <a:pathLst>
              <a:path w="7" h="6">
                <a:moveTo>
                  <a:pt x="7" y="6"/>
                </a:moveTo>
                <a:cubicBezTo>
                  <a:pt x="7" y="5"/>
                  <a:pt x="7" y="4"/>
                  <a:pt x="7" y="3"/>
                </a:cubicBezTo>
                <a:cubicBezTo>
                  <a:pt x="6" y="1"/>
                  <a:pt x="6" y="1"/>
                  <a:pt x="5" y="0"/>
                </a:cubicBezTo>
                <a:cubicBezTo>
                  <a:pt x="0" y="5"/>
                  <a:pt x="0" y="5"/>
                  <a:pt x="0" y="5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lose/>
              </a:path>
            </a:pathLst>
          </a:custGeom>
          <a:solidFill>
            <a:srgbClr val="ABC125"/>
          </a:solidFill>
          <a:ln w="3175">
            <a:solidFill>
              <a:schemeClr val="tx1">
                <a:lumMod val="50000"/>
                <a:lumOff val="50000"/>
              </a:schemeClr>
            </a:solidFill>
            <a:headEnd/>
            <a:tailEnd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defTabSz="914175">
              <a:defRPr/>
            </a:pPr>
            <a:endParaRPr lang="ro-RO" sz="1600">
              <a:solidFill>
                <a:sysClr val="windowText" lastClr="000000"/>
              </a:solidFill>
              <a:latin typeface="Trebuchet MS"/>
              <a:cs typeface="Arial" panose="020B0604020202020204" pitchFamily="34" charset="0"/>
            </a:endParaRPr>
          </a:p>
        </p:txBody>
      </p:sp>
      <p:sp>
        <p:nvSpPr>
          <p:cNvPr id="119" name="Freeform 94">
            <a:extLst>
              <a:ext uri="{FF2B5EF4-FFF2-40B4-BE49-F238E27FC236}">
                <a16:creationId xmlns:a16="http://schemas.microsoft.com/office/drawing/2014/main" id="{30B8A552-5D5E-D44B-9E8C-B94C6723DBF0}"/>
              </a:ext>
            </a:extLst>
          </p:cNvPr>
          <p:cNvSpPr/>
          <p:nvPr/>
        </p:nvSpPr>
        <p:spPr>
          <a:xfrm rot="14377707">
            <a:off x="5138787" y="2623337"/>
            <a:ext cx="765526" cy="824403"/>
          </a:xfrm>
          <a:custGeom>
            <a:avLst/>
            <a:gdLst>
              <a:gd name="connsiteX0" fmla="*/ 204230 w 537605"/>
              <a:gd name="connsiteY0" fmla="*/ 0 h 895350"/>
              <a:gd name="connsiteX1" fmla="*/ 13730 w 537605"/>
              <a:gd name="connsiteY1" fmla="*/ 400050 h 895350"/>
              <a:gd name="connsiteX2" fmla="*/ 537605 w 537605"/>
              <a:gd name="connsiteY2" fmla="*/ 895350 h 895350"/>
              <a:gd name="connsiteX3" fmla="*/ 537605 w 537605"/>
              <a:gd name="connsiteY3" fmla="*/ 895350 h 895350"/>
              <a:gd name="connsiteX0" fmla="*/ 153265 w 486640"/>
              <a:gd name="connsiteY0" fmla="*/ 0 h 895350"/>
              <a:gd name="connsiteX1" fmla="*/ 19915 w 486640"/>
              <a:gd name="connsiteY1" fmla="*/ 571500 h 895350"/>
              <a:gd name="connsiteX2" fmla="*/ 486640 w 486640"/>
              <a:gd name="connsiteY2" fmla="*/ 895350 h 895350"/>
              <a:gd name="connsiteX3" fmla="*/ 486640 w 486640"/>
              <a:gd name="connsiteY3" fmla="*/ 895350 h 895350"/>
              <a:gd name="connsiteX0" fmla="*/ 153265 w 743815"/>
              <a:gd name="connsiteY0" fmla="*/ 0 h 1514475"/>
              <a:gd name="connsiteX1" fmla="*/ 19915 w 743815"/>
              <a:gd name="connsiteY1" fmla="*/ 571500 h 1514475"/>
              <a:gd name="connsiteX2" fmla="*/ 486640 w 743815"/>
              <a:gd name="connsiteY2" fmla="*/ 895350 h 1514475"/>
              <a:gd name="connsiteX3" fmla="*/ 743815 w 743815"/>
              <a:gd name="connsiteY3" fmla="*/ 1514475 h 1514475"/>
              <a:gd name="connsiteX0" fmla="*/ 138093 w 728643"/>
              <a:gd name="connsiteY0" fmla="*/ 0 h 1514475"/>
              <a:gd name="connsiteX1" fmla="*/ 4743 w 728643"/>
              <a:gd name="connsiteY1" fmla="*/ 571500 h 1514475"/>
              <a:gd name="connsiteX2" fmla="*/ 242868 w 728643"/>
              <a:gd name="connsiteY2" fmla="*/ 1181100 h 1514475"/>
              <a:gd name="connsiteX3" fmla="*/ 728643 w 728643"/>
              <a:gd name="connsiteY3" fmla="*/ 1514475 h 1514475"/>
              <a:gd name="connsiteX0" fmla="*/ 138093 w 823893"/>
              <a:gd name="connsiteY0" fmla="*/ 0 h 1714500"/>
              <a:gd name="connsiteX1" fmla="*/ 4743 w 823893"/>
              <a:gd name="connsiteY1" fmla="*/ 571500 h 1714500"/>
              <a:gd name="connsiteX2" fmla="*/ 242868 w 823893"/>
              <a:gd name="connsiteY2" fmla="*/ 1181100 h 1714500"/>
              <a:gd name="connsiteX3" fmla="*/ 823893 w 823893"/>
              <a:gd name="connsiteY3" fmla="*/ 1714500 h 1714500"/>
              <a:gd name="connsiteX0" fmla="*/ 138093 w 798493"/>
              <a:gd name="connsiteY0" fmla="*/ 0 h 1651000"/>
              <a:gd name="connsiteX1" fmla="*/ 4743 w 798493"/>
              <a:gd name="connsiteY1" fmla="*/ 571500 h 1651000"/>
              <a:gd name="connsiteX2" fmla="*/ 242868 w 798493"/>
              <a:gd name="connsiteY2" fmla="*/ 1181100 h 1651000"/>
              <a:gd name="connsiteX3" fmla="*/ 798493 w 798493"/>
              <a:gd name="connsiteY3" fmla="*/ 1651000 h 1651000"/>
              <a:gd name="connsiteX0" fmla="*/ 138093 w 538849"/>
              <a:gd name="connsiteY0" fmla="*/ 0 h 2170289"/>
              <a:gd name="connsiteX1" fmla="*/ 4743 w 538849"/>
              <a:gd name="connsiteY1" fmla="*/ 571500 h 2170289"/>
              <a:gd name="connsiteX2" fmla="*/ 242868 w 538849"/>
              <a:gd name="connsiteY2" fmla="*/ 1181100 h 2170289"/>
              <a:gd name="connsiteX3" fmla="*/ 538849 w 538849"/>
              <a:gd name="connsiteY3" fmla="*/ 2170289 h 2170289"/>
              <a:gd name="connsiteX0" fmla="*/ 157999 w 558755"/>
              <a:gd name="connsiteY0" fmla="*/ 0 h 2170289"/>
              <a:gd name="connsiteX1" fmla="*/ 24649 w 558755"/>
              <a:gd name="connsiteY1" fmla="*/ 571500 h 2170289"/>
              <a:gd name="connsiteX2" fmla="*/ 558755 w 558755"/>
              <a:gd name="connsiteY2" fmla="*/ 2170289 h 2170289"/>
              <a:gd name="connsiteX0" fmla="*/ 238880 w 639636"/>
              <a:gd name="connsiteY0" fmla="*/ 0 h 2170289"/>
              <a:gd name="connsiteX1" fmla="*/ 15218 w 639636"/>
              <a:gd name="connsiteY1" fmla="*/ 560211 h 2170289"/>
              <a:gd name="connsiteX2" fmla="*/ 639636 w 639636"/>
              <a:gd name="connsiteY2" fmla="*/ 2170289 h 2170289"/>
              <a:gd name="connsiteX0" fmla="*/ 368631 w 769387"/>
              <a:gd name="connsiteY0" fmla="*/ 0 h 2170289"/>
              <a:gd name="connsiteX1" fmla="*/ 9503 w 769387"/>
              <a:gd name="connsiteY1" fmla="*/ 808566 h 2170289"/>
              <a:gd name="connsiteX2" fmla="*/ 769387 w 769387"/>
              <a:gd name="connsiteY2" fmla="*/ 2170289 h 2170289"/>
              <a:gd name="connsiteX0" fmla="*/ -1 w 400755"/>
              <a:gd name="connsiteY0" fmla="*/ 0 h 2170289"/>
              <a:gd name="connsiteX1" fmla="*/ 400755 w 400755"/>
              <a:gd name="connsiteY1" fmla="*/ 2170289 h 2170289"/>
              <a:gd name="connsiteX0" fmla="*/ 247996 w 648752"/>
              <a:gd name="connsiteY0" fmla="*/ 0 h 2170289"/>
              <a:gd name="connsiteX1" fmla="*/ 648752 w 648752"/>
              <a:gd name="connsiteY1" fmla="*/ 2170289 h 2170289"/>
              <a:gd name="connsiteX0" fmla="*/ 318029 w 718785"/>
              <a:gd name="connsiteY0" fmla="*/ 0 h 2170289"/>
              <a:gd name="connsiteX1" fmla="*/ 718785 w 718785"/>
              <a:gd name="connsiteY1" fmla="*/ 2170289 h 2170289"/>
              <a:gd name="connsiteX0" fmla="*/ 291070 w 806304"/>
              <a:gd name="connsiteY0" fmla="*/ 0 h 2443706"/>
              <a:gd name="connsiteX1" fmla="*/ 806303 w 806304"/>
              <a:gd name="connsiteY1" fmla="*/ 2443706 h 2443706"/>
              <a:gd name="connsiteX0" fmla="*/ 519206 w 1034438"/>
              <a:gd name="connsiteY0" fmla="*/ 0 h 2443706"/>
              <a:gd name="connsiteX1" fmla="*/ 1034439 w 1034438"/>
              <a:gd name="connsiteY1" fmla="*/ 2443706 h 2443706"/>
              <a:gd name="connsiteX0" fmla="*/ 590268 w 1105502"/>
              <a:gd name="connsiteY0" fmla="*/ 0 h 2443706"/>
              <a:gd name="connsiteX1" fmla="*/ 1105501 w 1105502"/>
              <a:gd name="connsiteY1" fmla="*/ 2443706 h 2443706"/>
              <a:gd name="connsiteX0" fmla="*/ 570229 w 1135334"/>
              <a:gd name="connsiteY0" fmla="*/ 0 h 2530292"/>
              <a:gd name="connsiteX1" fmla="*/ 1135334 w 1135334"/>
              <a:gd name="connsiteY1" fmla="*/ 2530292 h 2530292"/>
              <a:gd name="connsiteX0" fmla="*/ 489914 w 1055019"/>
              <a:gd name="connsiteY0" fmla="*/ 0 h 2530292"/>
              <a:gd name="connsiteX1" fmla="*/ 1055019 w 1055019"/>
              <a:gd name="connsiteY1" fmla="*/ 2530292 h 2530292"/>
              <a:gd name="connsiteX0" fmla="*/ 235533 w 800638"/>
              <a:gd name="connsiteY0" fmla="*/ 0 h 2530292"/>
              <a:gd name="connsiteX1" fmla="*/ 800638 w 800638"/>
              <a:gd name="connsiteY1" fmla="*/ 2530292 h 2530292"/>
              <a:gd name="connsiteX0" fmla="*/ 1198 w 566303"/>
              <a:gd name="connsiteY0" fmla="*/ 0 h 2530292"/>
              <a:gd name="connsiteX1" fmla="*/ 566303 w 566303"/>
              <a:gd name="connsiteY1" fmla="*/ 2530292 h 2530292"/>
              <a:gd name="connsiteX0" fmla="*/ 232 w 739067"/>
              <a:gd name="connsiteY0" fmla="*/ 1 h 2607778"/>
              <a:gd name="connsiteX1" fmla="*/ 739067 w 739067"/>
              <a:gd name="connsiteY1" fmla="*/ 2607778 h 260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39067" h="2607778">
                <a:moveTo>
                  <a:pt x="232" y="1"/>
                </a:moveTo>
                <a:cubicBezTo>
                  <a:pt x="-7581" y="884898"/>
                  <a:pt x="180264" y="2106458"/>
                  <a:pt x="739067" y="2607778"/>
                </a:cubicBezTo>
              </a:path>
            </a:pathLst>
          </a:custGeom>
          <a:noFill/>
          <a:ln w="1905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75">
              <a:defRPr/>
            </a:pPr>
            <a:endParaRPr lang="en-IN" sz="1600" dirty="0">
              <a:solidFill>
                <a:sysClr val="windowText" lastClr="000000"/>
              </a:solidFill>
              <a:latin typeface="Trebuchet MS"/>
              <a:cs typeface="Arial" panose="020B0604020202020204" pitchFamily="34" charset="0"/>
            </a:endParaRPr>
          </a:p>
        </p:txBody>
      </p:sp>
      <p:sp>
        <p:nvSpPr>
          <p:cNvPr id="120" name="Freeform 77">
            <a:extLst>
              <a:ext uri="{FF2B5EF4-FFF2-40B4-BE49-F238E27FC236}">
                <a16:creationId xmlns:a16="http://schemas.microsoft.com/office/drawing/2014/main" id="{74A7FB34-EE38-904D-8235-F9E00104DF64}"/>
              </a:ext>
            </a:extLst>
          </p:cNvPr>
          <p:cNvSpPr/>
          <p:nvPr/>
        </p:nvSpPr>
        <p:spPr>
          <a:xfrm rot="16878557">
            <a:off x="4935233" y="2632326"/>
            <a:ext cx="840633" cy="466714"/>
          </a:xfrm>
          <a:custGeom>
            <a:avLst/>
            <a:gdLst>
              <a:gd name="connsiteX0" fmla="*/ 204230 w 537605"/>
              <a:gd name="connsiteY0" fmla="*/ 0 h 895350"/>
              <a:gd name="connsiteX1" fmla="*/ 13730 w 537605"/>
              <a:gd name="connsiteY1" fmla="*/ 400050 h 895350"/>
              <a:gd name="connsiteX2" fmla="*/ 537605 w 537605"/>
              <a:gd name="connsiteY2" fmla="*/ 895350 h 895350"/>
              <a:gd name="connsiteX3" fmla="*/ 537605 w 537605"/>
              <a:gd name="connsiteY3" fmla="*/ 895350 h 895350"/>
              <a:gd name="connsiteX0" fmla="*/ 153265 w 486640"/>
              <a:gd name="connsiteY0" fmla="*/ 0 h 895350"/>
              <a:gd name="connsiteX1" fmla="*/ 19915 w 486640"/>
              <a:gd name="connsiteY1" fmla="*/ 571500 h 895350"/>
              <a:gd name="connsiteX2" fmla="*/ 486640 w 486640"/>
              <a:gd name="connsiteY2" fmla="*/ 895350 h 895350"/>
              <a:gd name="connsiteX3" fmla="*/ 486640 w 486640"/>
              <a:gd name="connsiteY3" fmla="*/ 895350 h 895350"/>
              <a:gd name="connsiteX0" fmla="*/ 153265 w 743815"/>
              <a:gd name="connsiteY0" fmla="*/ 0 h 1514475"/>
              <a:gd name="connsiteX1" fmla="*/ 19915 w 743815"/>
              <a:gd name="connsiteY1" fmla="*/ 571500 h 1514475"/>
              <a:gd name="connsiteX2" fmla="*/ 486640 w 743815"/>
              <a:gd name="connsiteY2" fmla="*/ 895350 h 1514475"/>
              <a:gd name="connsiteX3" fmla="*/ 743815 w 743815"/>
              <a:gd name="connsiteY3" fmla="*/ 1514475 h 1514475"/>
              <a:gd name="connsiteX0" fmla="*/ 138093 w 728643"/>
              <a:gd name="connsiteY0" fmla="*/ 0 h 1514475"/>
              <a:gd name="connsiteX1" fmla="*/ 4743 w 728643"/>
              <a:gd name="connsiteY1" fmla="*/ 571500 h 1514475"/>
              <a:gd name="connsiteX2" fmla="*/ 242868 w 728643"/>
              <a:gd name="connsiteY2" fmla="*/ 1181100 h 1514475"/>
              <a:gd name="connsiteX3" fmla="*/ 728643 w 728643"/>
              <a:gd name="connsiteY3" fmla="*/ 1514475 h 1514475"/>
              <a:gd name="connsiteX0" fmla="*/ 138093 w 823893"/>
              <a:gd name="connsiteY0" fmla="*/ 0 h 1714500"/>
              <a:gd name="connsiteX1" fmla="*/ 4743 w 823893"/>
              <a:gd name="connsiteY1" fmla="*/ 571500 h 1714500"/>
              <a:gd name="connsiteX2" fmla="*/ 242868 w 823893"/>
              <a:gd name="connsiteY2" fmla="*/ 1181100 h 1714500"/>
              <a:gd name="connsiteX3" fmla="*/ 823893 w 823893"/>
              <a:gd name="connsiteY3" fmla="*/ 1714500 h 1714500"/>
              <a:gd name="connsiteX0" fmla="*/ 138093 w 798493"/>
              <a:gd name="connsiteY0" fmla="*/ 0 h 1651000"/>
              <a:gd name="connsiteX1" fmla="*/ 4743 w 798493"/>
              <a:gd name="connsiteY1" fmla="*/ 571500 h 1651000"/>
              <a:gd name="connsiteX2" fmla="*/ 242868 w 798493"/>
              <a:gd name="connsiteY2" fmla="*/ 1181100 h 1651000"/>
              <a:gd name="connsiteX3" fmla="*/ 798493 w 798493"/>
              <a:gd name="connsiteY3" fmla="*/ 1651000 h 1651000"/>
              <a:gd name="connsiteX0" fmla="*/ 138093 w 538849"/>
              <a:gd name="connsiteY0" fmla="*/ 0 h 2170289"/>
              <a:gd name="connsiteX1" fmla="*/ 4743 w 538849"/>
              <a:gd name="connsiteY1" fmla="*/ 571500 h 2170289"/>
              <a:gd name="connsiteX2" fmla="*/ 242868 w 538849"/>
              <a:gd name="connsiteY2" fmla="*/ 1181100 h 2170289"/>
              <a:gd name="connsiteX3" fmla="*/ 538849 w 538849"/>
              <a:gd name="connsiteY3" fmla="*/ 2170289 h 2170289"/>
              <a:gd name="connsiteX0" fmla="*/ 157999 w 558755"/>
              <a:gd name="connsiteY0" fmla="*/ 0 h 2170289"/>
              <a:gd name="connsiteX1" fmla="*/ 24649 w 558755"/>
              <a:gd name="connsiteY1" fmla="*/ 571500 h 2170289"/>
              <a:gd name="connsiteX2" fmla="*/ 558755 w 558755"/>
              <a:gd name="connsiteY2" fmla="*/ 2170289 h 2170289"/>
              <a:gd name="connsiteX0" fmla="*/ 238880 w 639636"/>
              <a:gd name="connsiteY0" fmla="*/ 0 h 2170289"/>
              <a:gd name="connsiteX1" fmla="*/ 15218 w 639636"/>
              <a:gd name="connsiteY1" fmla="*/ 560211 h 2170289"/>
              <a:gd name="connsiteX2" fmla="*/ 639636 w 639636"/>
              <a:gd name="connsiteY2" fmla="*/ 2170289 h 2170289"/>
              <a:gd name="connsiteX0" fmla="*/ 368631 w 769387"/>
              <a:gd name="connsiteY0" fmla="*/ 0 h 2170289"/>
              <a:gd name="connsiteX1" fmla="*/ 9503 w 769387"/>
              <a:gd name="connsiteY1" fmla="*/ 808566 h 2170289"/>
              <a:gd name="connsiteX2" fmla="*/ 769387 w 769387"/>
              <a:gd name="connsiteY2" fmla="*/ 2170289 h 2170289"/>
              <a:gd name="connsiteX0" fmla="*/ -1 w 400755"/>
              <a:gd name="connsiteY0" fmla="*/ 0 h 2170289"/>
              <a:gd name="connsiteX1" fmla="*/ 400755 w 400755"/>
              <a:gd name="connsiteY1" fmla="*/ 2170289 h 2170289"/>
              <a:gd name="connsiteX0" fmla="*/ 247996 w 648752"/>
              <a:gd name="connsiteY0" fmla="*/ 0 h 2170289"/>
              <a:gd name="connsiteX1" fmla="*/ 648752 w 648752"/>
              <a:gd name="connsiteY1" fmla="*/ 2170289 h 2170289"/>
              <a:gd name="connsiteX0" fmla="*/ 318029 w 718785"/>
              <a:gd name="connsiteY0" fmla="*/ 0 h 2170289"/>
              <a:gd name="connsiteX1" fmla="*/ 718785 w 718785"/>
              <a:gd name="connsiteY1" fmla="*/ 2170289 h 2170289"/>
              <a:gd name="connsiteX0" fmla="*/ 291070 w 806304"/>
              <a:gd name="connsiteY0" fmla="*/ 0 h 2443706"/>
              <a:gd name="connsiteX1" fmla="*/ 806303 w 806304"/>
              <a:gd name="connsiteY1" fmla="*/ 2443706 h 2443706"/>
              <a:gd name="connsiteX0" fmla="*/ 519206 w 1034438"/>
              <a:gd name="connsiteY0" fmla="*/ 0 h 2443706"/>
              <a:gd name="connsiteX1" fmla="*/ 1034439 w 1034438"/>
              <a:gd name="connsiteY1" fmla="*/ 2443706 h 2443706"/>
              <a:gd name="connsiteX0" fmla="*/ 590268 w 1105502"/>
              <a:gd name="connsiteY0" fmla="*/ 0 h 2443706"/>
              <a:gd name="connsiteX1" fmla="*/ 1105501 w 1105502"/>
              <a:gd name="connsiteY1" fmla="*/ 2443706 h 2443706"/>
              <a:gd name="connsiteX0" fmla="*/ 570229 w 1135334"/>
              <a:gd name="connsiteY0" fmla="*/ 0 h 2530292"/>
              <a:gd name="connsiteX1" fmla="*/ 1135334 w 1135334"/>
              <a:gd name="connsiteY1" fmla="*/ 2530292 h 2530292"/>
              <a:gd name="connsiteX0" fmla="*/ 489914 w 1055019"/>
              <a:gd name="connsiteY0" fmla="*/ 0 h 2530292"/>
              <a:gd name="connsiteX1" fmla="*/ 1055019 w 1055019"/>
              <a:gd name="connsiteY1" fmla="*/ 2530292 h 2530292"/>
              <a:gd name="connsiteX0" fmla="*/ 235533 w 800638"/>
              <a:gd name="connsiteY0" fmla="*/ 0 h 2530292"/>
              <a:gd name="connsiteX1" fmla="*/ 800638 w 800638"/>
              <a:gd name="connsiteY1" fmla="*/ 2530292 h 2530292"/>
              <a:gd name="connsiteX0" fmla="*/ 1198 w 566303"/>
              <a:gd name="connsiteY0" fmla="*/ 0 h 2530292"/>
              <a:gd name="connsiteX1" fmla="*/ 566303 w 566303"/>
              <a:gd name="connsiteY1" fmla="*/ 2530292 h 2530292"/>
              <a:gd name="connsiteX0" fmla="*/ 232 w 739067"/>
              <a:gd name="connsiteY0" fmla="*/ 1 h 2607778"/>
              <a:gd name="connsiteX1" fmla="*/ 739067 w 739067"/>
              <a:gd name="connsiteY1" fmla="*/ 2607778 h 2607778"/>
              <a:gd name="connsiteX0" fmla="*/ 170 w 811748"/>
              <a:gd name="connsiteY0" fmla="*/ -2 h 1433476"/>
              <a:gd name="connsiteX1" fmla="*/ 811748 w 811748"/>
              <a:gd name="connsiteY1" fmla="*/ 1433476 h 1433476"/>
              <a:gd name="connsiteX0" fmla="*/ 0 w 811578"/>
              <a:gd name="connsiteY0" fmla="*/ 95352 h 1528830"/>
              <a:gd name="connsiteX1" fmla="*/ 811578 w 811578"/>
              <a:gd name="connsiteY1" fmla="*/ 1528830 h 1528830"/>
              <a:gd name="connsiteX0" fmla="*/ 0 w 811578"/>
              <a:gd name="connsiteY0" fmla="*/ 79861 h 1513339"/>
              <a:gd name="connsiteX1" fmla="*/ 811578 w 811578"/>
              <a:gd name="connsiteY1" fmla="*/ 1513339 h 1513339"/>
              <a:gd name="connsiteX0" fmla="*/ 0 w 811578"/>
              <a:gd name="connsiteY0" fmla="*/ 42845 h 1476323"/>
              <a:gd name="connsiteX1" fmla="*/ 811578 w 811578"/>
              <a:gd name="connsiteY1" fmla="*/ 1476323 h 1476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11578" h="1476323">
                <a:moveTo>
                  <a:pt x="0" y="42845"/>
                </a:moveTo>
                <a:cubicBezTo>
                  <a:pt x="599229" y="-281205"/>
                  <a:pt x="701109" y="1334678"/>
                  <a:pt x="811578" y="1476323"/>
                </a:cubicBezTo>
              </a:path>
            </a:pathLst>
          </a:custGeom>
          <a:noFill/>
          <a:ln w="1905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75">
              <a:defRPr/>
            </a:pPr>
            <a:endParaRPr lang="en-IN" sz="1600" dirty="0">
              <a:solidFill>
                <a:sysClr val="windowText" lastClr="000000"/>
              </a:solidFill>
              <a:latin typeface="Trebuchet MS"/>
              <a:cs typeface="Arial" panose="020B0604020202020204" pitchFamily="34" charset="0"/>
            </a:endParaRPr>
          </a:p>
        </p:txBody>
      </p:sp>
      <p:sp>
        <p:nvSpPr>
          <p:cNvPr id="121" name="Freeform 103">
            <a:extLst>
              <a:ext uri="{FF2B5EF4-FFF2-40B4-BE49-F238E27FC236}">
                <a16:creationId xmlns:a16="http://schemas.microsoft.com/office/drawing/2014/main" id="{CA18CB82-07E0-A245-8ADB-9CEBA9C41DFC}"/>
              </a:ext>
            </a:extLst>
          </p:cNvPr>
          <p:cNvSpPr/>
          <p:nvPr/>
        </p:nvSpPr>
        <p:spPr>
          <a:xfrm rot="18860595">
            <a:off x="5474740" y="1568211"/>
            <a:ext cx="121166" cy="869956"/>
          </a:xfrm>
          <a:custGeom>
            <a:avLst/>
            <a:gdLst>
              <a:gd name="connsiteX0" fmla="*/ 204230 w 537605"/>
              <a:gd name="connsiteY0" fmla="*/ 0 h 895350"/>
              <a:gd name="connsiteX1" fmla="*/ 13730 w 537605"/>
              <a:gd name="connsiteY1" fmla="*/ 400050 h 895350"/>
              <a:gd name="connsiteX2" fmla="*/ 537605 w 537605"/>
              <a:gd name="connsiteY2" fmla="*/ 895350 h 895350"/>
              <a:gd name="connsiteX3" fmla="*/ 537605 w 537605"/>
              <a:gd name="connsiteY3" fmla="*/ 895350 h 895350"/>
              <a:gd name="connsiteX0" fmla="*/ 153265 w 486640"/>
              <a:gd name="connsiteY0" fmla="*/ 0 h 895350"/>
              <a:gd name="connsiteX1" fmla="*/ 19915 w 486640"/>
              <a:gd name="connsiteY1" fmla="*/ 571500 h 895350"/>
              <a:gd name="connsiteX2" fmla="*/ 486640 w 486640"/>
              <a:gd name="connsiteY2" fmla="*/ 895350 h 895350"/>
              <a:gd name="connsiteX3" fmla="*/ 486640 w 486640"/>
              <a:gd name="connsiteY3" fmla="*/ 895350 h 895350"/>
              <a:gd name="connsiteX0" fmla="*/ 153265 w 743815"/>
              <a:gd name="connsiteY0" fmla="*/ 0 h 1514475"/>
              <a:gd name="connsiteX1" fmla="*/ 19915 w 743815"/>
              <a:gd name="connsiteY1" fmla="*/ 571500 h 1514475"/>
              <a:gd name="connsiteX2" fmla="*/ 486640 w 743815"/>
              <a:gd name="connsiteY2" fmla="*/ 895350 h 1514475"/>
              <a:gd name="connsiteX3" fmla="*/ 743815 w 743815"/>
              <a:gd name="connsiteY3" fmla="*/ 1514475 h 1514475"/>
              <a:gd name="connsiteX0" fmla="*/ 138093 w 728643"/>
              <a:gd name="connsiteY0" fmla="*/ 0 h 1514475"/>
              <a:gd name="connsiteX1" fmla="*/ 4743 w 728643"/>
              <a:gd name="connsiteY1" fmla="*/ 571500 h 1514475"/>
              <a:gd name="connsiteX2" fmla="*/ 242868 w 728643"/>
              <a:gd name="connsiteY2" fmla="*/ 1181100 h 1514475"/>
              <a:gd name="connsiteX3" fmla="*/ 728643 w 728643"/>
              <a:gd name="connsiteY3" fmla="*/ 1514475 h 1514475"/>
              <a:gd name="connsiteX0" fmla="*/ 138093 w 823893"/>
              <a:gd name="connsiteY0" fmla="*/ 0 h 1714500"/>
              <a:gd name="connsiteX1" fmla="*/ 4743 w 823893"/>
              <a:gd name="connsiteY1" fmla="*/ 571500 h 1714500"/>
              <a:gd name="connsiteX2" fmla="*/ 242868 w 823893"/>
              <a:gd name="connsiteY2" fmla="*/ 1181100 h 1714500"/>
              <a:gd name="connsiteX3" fmla="*/ 823893 w 823893"/>
              <a:gd name="connsiteY3" fmla="*/ 1714500 h 1714500"/>
              <a:gd name="connsiteX0" fmla="*/ 138093 w 798493"/>
              <a:gd name="connsiteY0" fmla="*/ 0 h 1651000"/>
              <a:gd name="connsiteX1" fmla="*/ 4743 w 798493"/>
              <a:gd name="connsiteY1" fmla="*/ 571500 h 1651000"/>
              <a:gd name="connsiteX2" fmla="*/ 242868 w 798493"/>
              <a:gd name="connsiteY2" fmla="*/ 1181100 h 1651000"/>
              <a:gd name="connsiteX3" fmla="*/ 798493 w 798493"/>
              <a:gd name="connsiteY3" fmla="*/ 1651000 h 1651000"/>
              <a:gd name="connsiteX0" fmla="*/ 176610 w 837010"/>
              <a:gd name="connsiteY0" fmla="*/ 0 h 1651000"/>
              <a:gd name="connsiteX1" fmla="*/ 43260 w 837010"/>
              <a:gd name="connsiteY1" fmla="*/ 571500 h 1651000"/>
              <a:gd name="connsiteX2" fmla="*/ 837010 w 837010"/>
              <a:gd name="connsiteY2" fmla="*/ 1651000 h 1651000"/>
              <a:gd name="connsiteX0" fmla="*/ 0 w 660400"/>
              <a:gd name="connsiteY0" fmla="*/ 0 h 1651000"/>
              <a:gd name="connsiteX1" fmla="*/ 660400 w 660400"/>
              <a:gd name="connsiteY1" fmla="*/ 1651000 h 1651000"/>
              <a:gd name="connsiteX0" fmla="*/ 81663 w 742063"/>
              <a:gd name="connsiteY0" fmla="*/ 0 h 1651000"/>
              <a:gd name="connsiteX1" fmla="*/ 742063 w 742063"/>
              <a:gd name="connsiteY1" fmla="*/ 1651000 h 1651000"/>
              <a:gd name="connsiteX0" fmla="*/ 144761 w 345692"/>
              <a:gd name="connsiteY0" fmla="*/ 0 h 1696390"/>
              <a:gd name="connsiteX1" fmla="*/ 345692 w 345692"/>
              <a:gd name="connsiteY1" fmla="*/ 1696390 h 1696390"/>
              <a:gd name="connsiteX0" fmla="*/ 141994 w 342925"/>
              <a:gd name="connsiteY0" fmla="*/ 0 h 1696390"/>
              <a:gd name="connsiteX1" fmla="*/ 342925 w 342925"/>
              <a:gd name="connsiteY1" fmla="*/ 1696390 h 1696390"/>
              <a:gd name="connsiteX0" fmla="*/ 95020 w 596999"/>
              <a:gd name="connsiteY0" fmla="*/ 0 h 1243006"/>
              <a:gd name="connsiteX1" fmla="*/ 596998 w 596999"/>
              <a:gd name="connsiteY1" fmla="*/ 1243006 h 1243006"/>
              <a:gd name="connsiteX0" fmla="*/ 132969 w 634947"/>
              <a:gd name="connsiteY0" fmla="*/ 0 h 1243006"/>
              <a:gd name="connsiteX1" fmla="*/ 634947 w 634947"/>
              <a:gd name="connsiteY1" fmla="*/ 1243006 h 1243006"/>
              <a:gd name="connsiteX0" fmla="*/ 132970 w 634948"/>
              <a:gd name="connsiteY0" fmla="*/ 0 h 1243006"/>
              <a:gd name="connsiteX1" fmla="*/ 634948 w 634948"/>
              <a:gd name="connsiteY1" fmla="*/ 1243006 h 1243006"/>
              <a:gd name="connsiteX0" fmla="*/ 132172 w 638403"/>
              <a:gd name="connsiteY0" fmla="*/ 0 h 1202451"/>
              <a:gd name="connsiteX1" fmla="*/ 638403 w 638403"/>
              <a:gd name="connsiteY1" fmla="*/ 1202451 h 1202451"/>
              <a:gd name="connsiteX0" fmla="*/ 142258 w 648489"/>
              <a:gd name="connsiteY0" fmla="*/ 0 h 1239911"/>
              <a:gd name="connsiteX1" fmla="*/ 648489 w 648489"/>
              <a:gd name="connsiteY1" fmla="*/ 1202451 h 1239911"/>
              <a:gd name="connsiteX0" fmla="*/ 140316 w 646547"/>
              <a:gd name="connsiteY0" fmla="*/ 0 h 1215762"/>
              <a:gd name="connsiteX1" fmla="*/ 646547 w 646547"/>
              <a:gd name="connsiteY1" fmla="*/ 1202451 h 1215762"/>
              <a:gd name="connsiteX0" fmla="*/ 151438 w 657669"/>
              <a:gd name="connsiteY0" fmla="*/ 0 h 1202451"/>
              <a:gd name="connsiteX1" fmla="*/ 657669 w 657669"/>
              <a:gd name="connsiteY1" fmla="*/ 1202451 h 1202451"/>
              <a:gd name="connsiteX0" fmla="*/ 113676 w 619907"/>
              <a:gd name="connsiteY0" fmla="*/ 0 h 1202451"/>
              <a:gd name="connsiteX1" fmla="*/ 619907 w 619907"/>
              <a:gd name="connsiteY1" fmla="*/ 1202451 h 1202451"/>
              <a:gd name="connsiteX0" fmla="*/ 113675 w 619906"/>
              <a:gd name="connsiteY0" fmla="*/ 0 h 1202451"/>
              <a:gd name="connsiteX1" fmla="*/ 619906 w 619906"/>
              <a:gd name="connsiteY1" fmla="*/ 1202451 h 1202451"/>
              <a:gd name="connsiteX0" fmla="*/ 100564 w 671504"/>
              <a:gd name="connsiteY0" fmla="*/ 0 h 1244702"/>
              <a:gd name="connsiteX1" fmla="*/ 671504 w 671504"/>
              <a:gd name="connsiteY1" fmla="*/ 1244702 h 1244702"/>
              <a:gd name="connsiteX0" fmla="*/ 100564 w 671505"/>
              <a:gd name="connsiteY0" fmla="*/ 0 h 1244702"/>
              <a:gd name="connsiteX1" fmla="*/ 671505 w 671505"/>
              <a:gd name="connsiteY1" fmla="*/ 1244702 h 1244702"/>
              <a:gd name="connsiteX0" fmla="*/ 205370 w 435372"/>
              <a:gd name="connsiteY0" fmla="*/ 0 h 1013959"/>
              <a:gd name="connsiteX1" fmla="*/ 435372 w 435372"/>
              <a:gd name="connsiteY1" fmla="*/ 1013959 h 1013959"/>
              <a:gd name="connsiteX0" fmla="*/ 116916 w 346918"/>
              <a:gd name="connsiteY0" fmla="*/ 0 h 1013959"/>
              <a:gd name="connsiteX1" fmla="*/ 346918 w 346918"/>
              <a:gd name="connsiteY1" fmla="*/ 1013959 h 1013959"/>
              <a:gd name="connsiteX0" fmla="*/ 184028 w 227299"/>
              <a:gd name="connsiteY0" fmla="*/ 0 h 973477"/>
              <a:gd name="connsiteX1" fmla="*/ 227299 w 227299"/>
              <a:gd name="connsiteY1" fmla="*/ 973477 h 973477"/>
              <a:gd name="connsiteX0" fmla="*/ 88382 w 139605"/>
              <a:gd name="connsiteY0" fmla="*/ 0 h 973477"/>
              <a:gd name="connsiteX1" fmla="*/ 131653 w 139605"/>
              <a:gd name="connsiteY1" fmla="*/ 973477 h 973477"/>
              <a:gd name="connsiteX0" fmla="*/ -1 w 147173"/>
              <a:gd name="connsiteY0" fmla="*/ 0 h 973477"/>
              <a:gd name="connsiteX1" fmla="*/ 43270 w 147173"/>
              <a:gd name="connsiteY1" fmla="*/ 973477 h 973477"/>
              <a:gd name="connsiteX0" fmla="*/ 8630 w 137913"/>
              <a:gd name="connsiteY0" fmla="*/ 0 h 858485"/>
              <a:gd name="connsiteX1" fmla="*/ 1 w 137913"/>
              <a:gd name="connsiteY1" fmla="*/ 858485 h 858485"/>
              <a:gd name="connsiteX0" fmla="*/ 8629 w 163399"/>
              <a:gd name="connsiteY0" fmla="*/ 0 h 858485"/>
              <a:gd name="connsiteX1" fmla="*/ 0 w 163399"/>
              <a:gd name="connsiteY1" fmla="*/ 858485 h 858485"/>
              <a:gd name="connsiteX0" fmla="*/ 0 w 166688"/>
              <a:gd name="connsiteY0" fmla="*/ 0 h 872226"/>
              <a:gd name="connsiteX1" fmla="*/ 19993 w 166688"/>
              <a:gd name="connsiteY1" fmla="*/ 872226 h 872226"/>
              <a:gd name="connsiteX0" fmla="*/ 36498 w 180884"/>
              <a:gd name="connsiteY0" fmla="*/ 0 h 790869"/>
              <a:gd name="connsiteX1" fmla="*/ 0 w 180884"/>
              <a:gd name="connsiteY1" fmla="*/ 790869 h 790869"/>
              <a:gd name="connsiteX0" fmla="*/ 36498 w 127206"/>
              <a:gd name="connsiteY0" fmla="*/ 0 h 790869"/>
              <a:gd name="connsiteX1" fmla="*/ 0 w 127206"/>
              <a:gd name="connsiteY1" fmla="*/ 790869 h 790869"/>
              <a:gd name="connsiteX0" fmla="*/ 36498 w 134636"/>
              <a:gd name="connsiteY0" fmla="*/ 0 h 790869"/>
              <a:gd name="connsiteX1" fmla="*/ 0 w 134636"/>
              <a:gd name="connsiteY1" fmla="*/ 790869 h 79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636" h="790869">
                <a:moveTo>
                  <a:pt x="36498" y="0"/>
                </a:moveTo>
                <a:cubicBezTo>
                  <a:pt x="189291" y="378056"/>
                  <a:pt x="153324" y="487446"/>
                  <a:pt x="0" y="790869"/>
                </a:cubicBezTo>
              </a:path>
            </a:pathLst>
          </a:custGeom>
          <a:noFill/>
          <a:ln w="1905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75">
              <a:defRPr/>
            </a:pPr>
            <a:endParaRPr lang="en-IN" sz="1600" dirty="0">
              <a:solidFill>
                <a:sysClr val="windowText" lastClr="000000"/>
              </a:solidFill>
              <a:latin typeface="Trebuchet MS"/>
              <a:cs typeface="Arial" panose="020B0604020202020204" pitchFamily="34" charset="0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EF0BE55B-5DAA-EF48-939F-E1C094425B26}"/>
              </a:ext>
            </a:extLst>
          </p:cNvPr>
          <p:cNvSpPr txBox="1"/>
          <p:nvPr/>
        </p:nvSpPr>
        <p:spPr>
          <a:xfrm>
            <a:off x="6643399" y="952903"/>
            <a:ext cx="673746" cy="366657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dirty="0">
                <a:latin typeface="Trebuchet MS"/>
              </a:rPr>
              <a:t>Tower A</a:t>
            </a:r>
          </a:p>
          <a:p>
            <a:pPr defTabSz="914151">
              <a:defRPr/>
            </a:pPr>
            <a:r>
              <a:rPr lang="en-US" dirty="0">
                <a:latin typeface="Trebuchet MS"/>
              </a:rPr>
              <a:t> 26 MW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6ADA9A84-B11A-5D45-BD9E-0DCD1F4361D9}"/>
              </a:ext>
            </a:extLst>
          </p:cNvPr>
          <p:cNvSpPr txBox="1"/>
          <p:nvPr/>
        </p:nvSpPr>
        <p:spPr>
          <a:xfrm>
            <a:off x="7379967" y="942362"/>
            <a:ext cx="673746" cy="366657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</a:lstStyle>
          <a:p>
            <a:pPr defTabSz="914151">
              <a:defRPr/>
            </a:pPr>
            <a:r>
              <a:rPr lang="en-US" dirty="0">
                <a:latin typeface="Trebuchet MS"/>
              </a:rPr>
              <a:t>Tower C</a:t>
            </a:r>
          </a:p>
          <a:p>
            <a:pPr defTabSz="914151">
              <a:defRPr/>
            </a:pPr>
            <a:r>
              <a:rPr lang="en-US" dirty="0">
                <a:latin typeface="Trebuchet MS"/>
              </a:rPr>
              <a:t>26 MW</a:t>
            </a:r>
          </a:p>
        </p:txBody>
      </p: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F4471930-FE4C-074C-B2B9-9AA24B7808B6}"/>
              </a:ext>
            </a:extLst>
          </p:cNvPr>
          <p:cNvCxnSpPr>
            <a:cxnSpLocks/>
          </p:cNvCxnSpPr>
          <p:nvPr/>
        </p:nvCxnSpPr>
        <p:spPr>
          <a:xfrm>
            <a:off x="7731388" y="1379764"/>
            <a:ext cx="0" cy="237866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25CA4E81-B504-AB40-9981-68ACDC108452}"/>
              </a:ext>
            </a:extLst>
          </p:cNvPr>
          <p:cNvSpPr/>
          <p:nvPr/>
        </p:nvSpPr>
        <p:spPr>
          <a:xfrm>
            <a:off x="3338215" y="1759933"/>
            <a:ext cx="720000" cy="432000"/>
          </a:xfrm>
          <a:prstGeom prst="roundRect">
            <a:avLst/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MUMBAI 01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Vashi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0.9 MW</a:t>
            </a:r>
          </a:p>
        </p:txBody>
      </p:sp>
      <p:sp>
        <p:nvSpPr>
          <p:cNvPr id="140" name="Rounded Rectangle 139">
            <a:extLst>
              <a:ext uri="{FF2B5EF4-FFF2-40B4-BE49-F238E27FC236}">
                <a16:creationId xmlns:a16="http://schemas.microsoft.com/office/drawing/2014/main" id="{1211AE9B-8C38-354E-ABE5-00145F1EAE0A}"/>
              </a:ext>
            </a:extLst>
          </p:cNvPr>
          <p:cNvSpPr/>
          <p:nvPr/>
        </p:nvSpPr>
        <p:spPr>
          <a:xfrm>
            <a:off x="3338215" y="2693018"/>
            <a:ext cx="720000" cy="432000"/>
          </a:xfrm>
          <a:prstGeom prst="roundRect">
            <a:avLst/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MUMBAI 02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Airoli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5.4 MW</a:t>
            </a:r>
          </a:p>
        </p:txBody>
      </p: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E51DB885-E60D-8243-B3AE-97F358B2A29E}"/>
              </a:ext>
            </a:extLst>
          </p:cNvPr>
          <p:cNvCxnSpPr>
            <a:cxnSpLocks/>
          </p:cNvCxnSpPr>
          <p:nvPr/>
        </p:nvCxnSpPr>
        <p:spPr>
          <a:xfrm rot="16200000">
            <a:off x="7013174" y="3850499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20BA0F5D-6341-2D48-932D-19ED5FBE9367}"/>
              </a:ext>
            </a:extLst>
          </p:cNvPr>
          <p:cNvCxnSpPr>
            <a:cxnSpLocks/>
          </p:cNvCxnSpPr>
          <p:nvPr/>
        </p:nvCxnSpPr>
        <p:spPr>
          <a:xfrm rot="16200000">
            <a:off x="8025996" y="3850499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7D16C9AE-E5C2-2E42-ADC9-2B8C5B68C08D}"/>
              </a:ext>
            </a:extLst>
          </p:cNvPr>
          <p:cNvCxnSpPr>
            <a:cxnSpLocks/>
          </p:cNvCxnSpPr>
          <p:nvPr/>
        </p:nvCxnSpPr>
        <p:spPr>
          <a:xfrm rot="16200000">
            <a:off x="4913487" y="3850499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147">
            <a:extLst>
              <a:ext uri="{FF2B5EF4-FFF2-40B4-BE49-F238E27FC236}">
                <a16:creationId xmlns:a16="http://schemas.microsoft.com/office/drawing/2014/main" id="{E0D29E3D-6CE0-B743-A197-0B2243872F48}"/>
              </a:ext>
            </a:extLst>
          </p:cNvPr>
          <p:cNvSpPr txBox="1"/>
          <p:nvPr/>
        </p:nvSpPr>
        <p:spPr>
          <a:xfrm>
            <a:off x="5615180" y="976158"/>
            <a:ext cx="900000" cy="360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R="0" lvl="0" indent="0" algn="ctr" defTabSz="914264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</a:defRPr>
            </a:lvl1pPr>
          </a:lstStyle>
          <a:p>
            <a:pPr defTabSz="914174">
              <a:defRPr/>
            </a:pPr>
            <a:r>
              <a:rPr lang="en-US" dirty="0"/>
              <a:t>NOIDA 01</a:t>
            </a:r>
          </a:p>
          <a:p>
            <a:pPr defTabSz="914174">
              <a:defRPr/>
            </a:pPr>
            <a:r>
              <a:rPr lang="en-US" dirty="0"/>
              <a:t>Noida</a:t>
            </a:r>
          </a:p>
          <a:p>
            <a:pPr defTabSz="914174">
              <a:defRPr/>
            </a:pPr>
            <a:r>
              <a:rPr lang="en-US" dirty="0"/>
              <a:t> 10.8MW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E88582-FF6C-0147-8F8B-177FA84E3C8E}"/>
              </a:ext>
            </a:extLst>
          </p:cNvPr>
          <p:cNvSpPr/>
          <p:nvPr/>
        </p:nvSpPr>
        <p:spPr>
          <a:xfrm>
            <a:off x="74951" y="850344"/>
            <a:ext cx="3170548" cy="2407192"/>
          </a:xfrm>
          <a:prstGeom prst="rect">
            <a:avLst/>
          </a:prstGeom>
          <a:noFill/>
          <a:ln w="12700">
            <a:solidFill>
              <a:schemeClr val="accent3">
                <a:lumMod val="7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114248"/>
                      <a:gd name="connsiteY0" fmla="*/ 383776 h 2302609"/>
                      <a:gd name="connsiteX1" fmla="*/ 383776 w 3114248"/>
                      <a:gd name="connsiteY1" fmla="*/ 0 h 2302609"/>
                      <a:gd name="connsiteX2" fmla="*/ 1017384 w 3114248"/>
                      <a:gd name="connsiteY2" fmla="*/ 0 h 2302609"/>
                      <a:gd name="connsiteX3" fmla="*/ 1580591 w 3114248"/>
                      <a:gd name="connsiteY3" fmla="*/ 0 h 2302609"/>
                      <a:gd name="connsiteX4" fmla="*/ 2120331 w 3114248"/>
                      <a:gd name="connsiteY4" fmla="*/ 0 h 2302609"/>
                      <a:gd name="connsiteX5" fmla="*/ 2730472 w 3114248"/>
                      <a:gd name="connsiteY5" fmla="*/ 0 h 2302609"/>
                      <a:gd name="connsiteX6" fmla="*/ 3114248 w 3114248"/>
                      <a:gd name="connsiteY6" fmla="*/ 383776 h 2302609"/>
                      <a:gd name="connsiteX7" fmla="*/ 3114248 w 3114248"/>
                      <a:gd name="connsiteY7" fmla="*/ 895462 h 2302609"/>
                      <a:gd name="connsiteX8" fmla="*/ 3114248 w 3114248"/>
                      <a:gd name="connsiteY8" fmla="*/ 1437848 h 2302609"/>
                      <a:gd name="connsiteX9" fmla="*/ 3114248 w 3114248"/>
                      <a:gd name="connsiteY9" fmla="*/ 1918833 h 2302609"/>
                      <a:gd name="connsiteX10" fmla="*/ 2730472 w 3114248"/>
                      <a:gd name="connsiteY10" fmla="*/ 2302609 h 2302609"/>
                      <a:gd name="connsiteX11" fmla="*/ 2120331 w 3114248"/>
                      <a:gd name="connsiteY11" fmla="*/ 2302609 h 2302609"/>
                      <a:gd name="connsiteX12" fmla="*/ 1486723 w 3114248"/>
                      <a:gd name="connsiteY12" fmla="*/ 2302609 h 2302609"/>
                      <a:gd name="connsiteX13" fmla="*/ 383776 w 3114248"/>
                      <a:gd name="connsiteY13" fmla="*/ 2302609 h 2302609"/>
                      <a:gd name="connsiteX14" fmla="*/ 0 w 3114248"/>
                      <a:gd name="connsiteY14" fmla="*/ 1918833 h 2302609"/>
                      <a:gd name="connsiteX15" fmla="*/ 0 w 3114248"/>
                      <a:gd name="connsiteY15" fmla="*/ 1391797 h 2302609"/>
                      <a:gd name="connsiteX16" fmla="*/ 0 w 3114248"/>
                      <a:gd name="connsiteY16" fmla="*/ 880111 h 2302609"/>
                      <a:gd name="connsiteX17" fmla="*/ 0 w 3114248"/>
                      <a:gd name="connsiteY17" fmla="*/ 383776 h 230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114248" h="2302609" extrusionOk="0">
                        <a:moveTo>
                          <a:pt x="0" y="383776"/>
                        </a:moveTo>
                        <a:cubicBezTo>
                          <a:pt x="-11782" y="164555"/>
                          <a:pt x="118190" y="20129"/>
                          <a:pt x="383776" y="0"/>
                        </a:cubicBezTo>
                        <a:cubicBezTo>
                          <a:pt x="680474" y="-48040"/>
                          <a:pt x="770610" y="27209"/>
                          <a:pt x="1017384" y="0"/>
                        </a:cubicBezTo>
                        <a:cubicBezTo>
                          <a:pt x="1264158" y="-27209"/>
                          <a:pt x="1452803" y="23102"/>
                          <a:pt x="1580591" y="0"/>
                        </a:cubicBezTo>
                        <a:cubicBezTo>
                          <a:pt x="1708379" y="-23102"/>
                          <a:pt x="1853356" y="47641"/>
                          <a:pt x="2120331" y="0"/>
                        </a:cubicBezTo>
                        <a:cubicBezTo>
                          <a:pt x="2387306" y="-47641"/>
                          <a:pt x="2541497" y="50656"/>
                          <a:pt x="2730472" y="0"/>
                        </a:cubicBezTo>
                        <a:cubicBezTo>
                          <a:pt x="2964745" y="-45933"/>
                          <a:pt x="3075667" y="165914"/>
                          <a:pt x="3114248" y="383776"/>
                        </a:cubicBezTo>
                        <a:cubicBezTo>
                          <a:pt x="3131173" y="530947"/>
                          <a:pt x="3101768" y="769204"/>
                          <a:pt x="3114248" y="895462"/>
                        </a:cubicBezTo>
                        <a:cubicBezTo>
                          <a:pt x="3126728" y="1021720"/>
                          <a:pt x="3080839" y="1300577"/>
                          <a:pt x="3114248" y="1437848"/>
                        </a:cubicBezTo>
                        <a:cubicBezTo>
                          <a:pt x="3147657" y="1575119"/>
                          <a:pt x="3077405" y="1762147"/>
                          <a:pt x="3114248" y="1918833"/>
                        </a:cubicBezTo>
                        <a:cubicBezTo>
                          <a:pt x="3081832" y="2128933"/>
                          <a:pt x="2946257" y="2292104"/>
                          <a:pt x="2730472" y="2302609"/>
                        </a:cubicBezTo>
                        <a:cubicBezTo>
                          <a:pt x="2479409" y="2317908"/>
                          <a:pt x="2292976" y="2257427"/>
                          <a:pt x="2120331" y="2302609"/>
                        </a:cubicBezTo>
                        <a:cubicBezTo>
                          <a:pt x="1947686" y="2347791"/>
                          <a:pt x="1757835" y="2283029"/>
                          <a:pt x="1486723" y="2302609"/>
                        </a:cubicBezTo>
                        <a:cubicBezTo>
                          <a:pt x="1215611" y="2322189"/>
                          <a:pt x="628957" y="2227431"/>
                          <a:pt x="383776" y="2302609"/>
                        </a:cubicBezTo>
                        <a:cubicBezTo>
                          <a:pt x="152746" y="2305742"/>
                          <a:pt x="-7307" y="2125746"/>
                          <a:pt x="0" y="1918833"/>
                        </a:cubicBezTo>
                        <a:cubicBezTo>
                          <a:pt x="-40056" y="1684704"/>
                          <a:pt x="24159" y="1505021"/>
                          <a:pt x="0" y="1391797"/>
                        </a:cubicBezTo>
                        <a:cubicBezTo>
                          <a:pt x="-24159" y="1278573"/>
                          <a:pt x="43723" y="1045835"/>
                          <a:pt x="0" y="880111"/>
                        </a:cubicBezTo>
                        <a:cubicBezTo>
                          <a:pt x="-43723" y="714387"/>
                          <a:pt x="17243" y="625202"/>
                          <a:pt x="0" y="38377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51">
              <a:defRPr/>
            </a:pPr>
            <a:endParaRPr lang="en-US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4C5E11-6F3B-074B-8987-9162DB81719E}"/>
              </a:ext>
            </a:extLst>
          </p:cNvPr>
          <p:cNvSpPr txBox="1"/>
          <p:nvPr/>
        </p:nvSpPr>
        <p:spPr>
          <a:xfrm>
            <a:off x="450953" y="2992220"/>
            <a:ext cx="24239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51">
              <a:defRPr/>
            </a:pPr>
            <a:r>
              <a:rPr lang="en-US" sz="1000" b="1" dirty="0">
                <a:solidFill>
                  <a:prstClr val="white"/>
                </a:solidFill>
                <a:latin typeface="Trebuchet MS"/>
              </a:rPr>
              <a:t>MUMBAI 03 CAMPUS (RABALE)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82B194BF-9574-E042-9A11-0B1347162899}"/>
              </a:ext>
            </a:extLst>
          </p:cNvPr>
          <p:cNvSpPr/>
          <p:nvPr/>
        </p:nvSpPr>
        <p:spPr>
          <a:xfrm>
            <a:off x="6550786" y="364372"/>
            <a:ext cx="1675417" cy="1015392"/>
          </a:xfrm>
          <a:prstGeom prst="rect">
            <a:avLst/>
          </a:prstGeom>
          <a:noFill/>
          <a:ln w="12700">
            <a:solidFill>
              <a:schemeClr val="accent3">
                <a:lumMod val="7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114248"/>
                      <a:gd name="connsiteY0" fmla="*/ 383776 h 2302609"/>
                      <a:gd name="connsiteX1" fmla="*/ 383776 w 3114248"/>
                      <a:gd name="connsiteY1" fmla="*/ 0 h 2302609"/>
                      <a:gd name="connsiteX2" fmla="*/ 1017384 w 3114248"/>
                      <a:gd name="connsiteY2" fmla="*/ 0 h 2302609"/>
                      <a:gd name="connsiteX3" fmla="*/ 1580591 w 3114248"/>
                      <a:gd name="connsiteY3" fmla="*/ 0 h 2302609"/>
                      <a:gd name="connsiteX4" fmla="*/ 2120331 w 3114248"/>
                      <a:gd name="connsiteY4" fmla="*/ 0 h 2302609"/>
                      <a:gd name="connsiteX5" fmla="*/ 2730472 w 3114248"/>
                      <a:gd name="connsiteY5" fmla="*/ 0 h 2302609"/>
                      <a:gd name="connsiteX6" fmla="*/ 3114248 w 3114248"/>
                      <a:gd name="connsiteY6" fmla="*/ 383776 h 2302609"/>
                      <a:gd name="connsiteX7" fmla="*/ 3114248 w 3114248"/>
                      <a:gd name="connsiteY7" fmla="*/ 895462 h 2302609"/>
                      <a:gd name="connsiteX8" fmla="*/ 3114248 w 3114248"/>
                      <a:gd name="connsiteY8" fmla="*/ 1437848 h 2302609"/>
                      <a:gd name="connsiteX9" fmla="*/ 3114248 w 3114248"/>
                      <a:gd name="connsiteY9" fmla="*/ 1918833 h 2302609"/>
                      <a:gd name="connsiteX10" fmla="*/ 2730472 w 3114248"/>
                      <a:gd name="connsiteY10" fmla="*/ 2302609 h 2302609"/>
                      <a:gd name="connsiteX11" fmla="*/ 2120331 w 3114248"/>
                      <a:gd name="connsiteY11" fmla="*/ 2302609 h 2302609"/>
                      <a:gd name="connsiteX12" fmla="*/ 1486723 w 3114248"/>
                      <a:gd name="connsiteY12" fmla="*/ 2302609 h 2302609"/>
                      <a:gd name="connsiteX13" fmla="*/ 383776 w 3114248"/>
                      <a:gd name="connsiteY13" fmla="*/ 2302609 h 2302609"/>
                      <a:gd name="connsiteX14" fmla="*/ 0 w 3114248"/>
                      <a:gd name="connsiteY14" fmla="*/ 1918833 h 2302609"/>
                      <a:gd name="connsiteX15" fmla="*/ 0 w 3114248"/>
                      <a:gd name="connsiteY15" fmla="*/ 1391797 h 2302609"/>
                      <a:gd name="connsiteX16" fmla="*/ 0 w 3114248"/>
                      <a:gd name="connsiteY16" fmla="*/ 880111 h 2302609"/>
                      <a:gd name="connsiteX17" fmla="*/ 0 w 3114248"/>
                      <a:gd name="connsiteY17" fmla="*/ 383776 h 230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114248" h="2302609" extrusionOk="0">
                        <a:moveTo>
                          <a:pt x="0" y="383776"/>
                        </a:moveTo>
                        <a:cubicBezTo>
                          <a:pt x="-11782" y="164555"/>
                          <a:pt x="118190" y="20129"/>
                          <a:pt x="383776" y="0"/>
                        </a:cubicBezTo>
                        <a:cubicBezTo>
                          <a:pt x="680474" y="-48040"/>
                          <a:pt x="770610" y="27209"/>
                          <a:pt x="1017384" y="0"/>
                        </a:cubicBezTo>
                        <a:cubicBezTo>
                          <a:pt x="1264158" y="-27209"/>
                          <a:pt x="1452803" y="23102"/>
                          <a:pt x="1580591" y="0"/>
                        </a:cubicBezTo>
                        <a:cubicBezTo>
                          <a:pt x="1708379" y="-23102"/>
                          <a:pt x="1853356" y="47641"/>
                          <a:pt x="2120331" y="0"/>
                        </a:cubicBezTo>
                        <a:cubicBezTo>
                          <a:pt x="2387306" y="-47641"/>
                          <a:pt x="2541497" y="50656"/>
                          <a:pt x="2730472" y="0"/>
                        </a:cubicBezTo>
                        <a:cubicBezTo>
                          <a:pt x="2964745" y="-45933"/>
                          <a:pt x="3075667" y="165914"/>
                          <a:pt x="3114248" y="383776"/>
                        </a:cubicBezTo>
                        <a:cubicBezTo>
                          <a:pt x="3131173" y="530947"/>
                          <a:pt x="3101768" y="769204"/>
                          <a:pt x="3114248" y="895462"/>
                        </a:cubicBezTo>
                        <a:cubicBezTo>
                          <a:pt x="3126728" y="1021720"/>
                          <a:pt x="3080839" y="1300577"/>
                          <a:pt x="3114248" y="1437848"/>
                        </a:cubicBezTo>
                        <a:cubicBezTo>
                          <a:pt x="3147657" y="1575119"/>
                          <a:pt x="3077405" y="1762147"/>
                          <a:pt x="3114248" y="1918833"/>
                        </a:cubicBezTo>
                        <a:cubicBezTo>
                          <a:pt x="3081832" y="2128933"/>
                          <a:pt x="2946257" y="2292104"/>
                          <a:pt x="2730472" y="2302609"/>
                        </a:cubicBezTo>
                        <a:cubicBezTo>
                          <a:pt x="2479409" y="2317908"/>
                          <a:pt x="2292976" y="2257427"/>
                          <a:pt x="2120331" y="2302609"/>
                        </a:cubicBezTo>
                        <a:cubicBezTo>
                          <a:pt x="1947686" y="2347791"/>
                          <a:pt x="1757835" y="2283029"/>
                          <a:pt x="1486723" y="2302609"/>
                        </a:cubicBezTo>
                        <a:cubicBezTo>
                          <a:pt x="1215611" y="2322189"/>
                          <a:pt x="628957" y="2227431"/>
                          <a:pt x="383776" y="2302609"/>
                        </a:cubicBezTo>
                        <a:cubicBezTo>
                          <a:pt x="152746" y="2305742"/>
                          <a:pt x="-7307" y="2125746"/>
                          <a:pt x="0" y="1918833"/>
                        </a:cubicBezTo>
                        <a:cubicBezTo>
                          <a:pt x="-40056" y="1684704"/>
                          <a:pt x="24159" y="1505021"/>
                          <a:pt x="0" y="1391797"/>
                        </a:cubicBezTo>
                        <a:cubicBezTo>
                          <a:pt x="-24159" y="1278573"/>
                          <a:pt x="43723" y="1045835"/>
                          <a:pt x="0" y="880111"/>
                        </a:cubicBezTo>
                        <a:cubicBezTo>
                          <a:pt x="-43723" y="714387"/>
                          <a:pt x="17243" y="625202"/>
                          <a:pt x="0" y="38377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51">
              <a:defRPr/>
            </a:pPr>
            <a:endParaRPr lang="en-US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D99EA087-7F49-E547-98EF-61E343BF92DB}"/>
              </a:ext>
            </a:extLst>
          </p:cNvPr>
          <p:cNvSpPr txBox="1"/>
          <p:nvPr/>
        </p:nvSpPr>
        <p:spPr>
          <a:xfrm>
            <a:off x="6598149" y="397593"/>
            <a:ext cx="104571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51">
              <a:defRPr/>
            </a:pPr>
            <a:r>
              <a:rPr lang="en-US" sz="1050" b="1" dirty="0">
                <a:solidFill>
                  <a:prstClr val="white"/>
                </a:solidFill>
                <a:latin typeface="Trebuchet MS"/>
              </a:rPr>
              <a:t>NOIDA 02 CAMPUS </a:t>
            </a: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46A8A2A-00BB-6446-94AE-E0814110679E}"/>
              </a:ext>
            </a:extLst>
          </p:cNvPr>
          <p:cNvSpPr/>
          <p:nvPr/>
        </p:nvSpPr>
        <p:spPr>
          <a:xfrm>
            <a:off x="5552210" y="3546578"/>
            <a:ext cx="3106452" cy="942320"/>
          </a:xfrm>
          <a:prstGeom prst="rect">
            <a:avLst/>
          </a:prstGeom>
          <a:noFill/>
          <a:ln w="12700">
            <a:solidFill>
              <a:schemeClr val="accent3">
                <a:lumMod val="7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114248"/>
                      <a:gd name="connsiteY0" fmla="*/ 383776 h 2302609"/>
                      <a:gd name="connsiteX1" fmla="*/ 383776 w 3114248"/>
                      <a:gd name="connsiteY1" fmla="*/ 0 h 2302609"/>
                      <a:gd name="connsiteX2" fmla="*/ 1017384 w 3114248"/>
                      <a:gd name="connsiteY2" fmla="*/ 0 h 2302609"/>
                      <a:gd name="connsiteX3" fmla="*/ 1580591 w 3114248"/>
                      <a:gd name="connsiteY3" fmla="*/ 0 h 2302609"/>
                      <a:gd name="connsiteX4" fmla="*/ 2120331 w 3114248"/>
                      <a:gd name="connsiteY4" fmla="*/ 0 h 2302609"/>
                      <a:gd name="connsiteX5" fmla="*/ 2730472 w 3114248"/>
                      <a:gd name="connsiteY5" fmla="*/ 0 h 2302609"/>
                      <a:gd name="connsiteX6" fmla="*/ 3114248 w 3114248"/>
                      <a:gd name="connsiteY6" fmla="*/ 383776 h 2302609"/>
                      <a:gd name="connsiteX7" fmla="*/ 3114248 w 3114248"/>
                      <a:gd name="connsiteY7" fmla="*/ 895462 h 2302609"/>
                      <a:gd name="connsiteX8" fmla="*/ 3114248 w 3114248"/>
                      <a:gd name="connsiteY8" fmla="*/ 1437848 h 2302609"/>
                      <a:gd name="connsiteX9" fmla="*/ 3114248 w 3114248"/>
                      <a:gd name="connsiteY9" fmla="*/ 1918833 h 2302609"/>
                      <a:gd name="connsiteX10" fmla="*/ 2730472 w 3114248"/>
                      <a:gd name="connsiteY10" fmla="*/ 2302609 h 2302609"/>
                      <a:gd name="connsiteX11" fmla="*/ 2120331 w 3114248"/>
                      <a:gd name="connsiteY11" fmla="*/ 2302609 h 2302609"/>
                      <a:gd name="connsiteX12" fmla="*/ 1486723 w 3114248"/>
                      <a:gd name="connsiteY12" fmla="*/ 2302609 h 2302609"/>
                      <a:gd name="connsiteX13" fmla="*/ 383776 w 3114248"/>
                      <a:gd name="connsiteY13" fmla="*/ 2302609 h 2302609"/>
                      <a:gd name="connsiteX14" fmla="*/ 0 w 3114248"/>
                      <a:gd name="connsiteY14" fmla="*/ 1918833 h 2302609"/>
                      <a:gd name="connsiteX15" fmla="*/ 0 w 3114248"/>
                      <a:gd name="connsiteY15" fmla="*/ 1391797 h 2302609"/>
                      <a:gd name="connsiteX16" fmla="*/ 0 w 3114248"/>
                      <a:gd name="connsiteY16" fmla="*/ 880111 h 2302609"/>
                      <a:gd name="connsiteX17" fmla="*/ 0 w 3114248"/>
                      <a:gd name="connsiteY17" fmla="*/ 383776 h 230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114248" h="2302609" extrusionOk="0">
                        <a:moveTo>
                          <a:pt x="0" y="383776"/>
                        </a:moveTo>
                        <a:cubicBezTo>
                          <a:pt x="-11782" y="164555"/>
                          <a:pt x="118190" y="20129"/>
                          <a:pt x="383776" y="0"/>
                        </a:cubicBezTo>
                        <a:cubicBezTo>
                          <a:pt x="680474" y="-48040"/>
                          <a:pt x="770610" y="27209"/>
                          <a:pt x="1017384" y="0"/>
                        </a:cubicBezTo>
                        <a:cubicBezTo>
                          <a:pt x="1264158" y="-27209"/>
                          <a:pt x="1452803" y="23102"/>
                          <a:pt x="1580591" y="0"/>
                        </a:cubicBezTo>
                        <a:cubicBezTo>
                          <a:pt x="1708379" y="-23102"/>
                          <a:pt x="1853356" y="47641"/>
                          <a:pt x="2120331" y="0"/>
                        </a:cubicBezTo>
                        <a:cubicBezTo>
                          <a:pt x="2387306" y="-47641"/>
                          <a:pt x="2541497" y="50656"/>
                          <a:pt x="2730472" y="0"/>
                        </a:cubicBezTo>
                        <a:cubicBezTo>
                          <a:pt x="2964745" y="-45933"/>
                          <a:pt x="3075667" y="165914"/>
                          <a:pt x="3114248" y="383776"/>
                        </a:cubicBezTo>
                        <a:cubicBezTo>
                          <a:pt x="3131173" y="530947"/>
                          <a:pt x="3101768" y="769204"/>
                          <a:pt x="3114248" y="895462"/>
                        </a:cubicBezTo>
                        <a:cubicBezTo>
                          <a:pt x="3126728" y="1021720"/>
                          <a:pt x="3080839" y="1300577"/>
                          <a:pt x="3114248" y="1437848"/>
                        </a:cubicBezTo>
                        <a:cubicBezTo>
                          <a:pt x="3147657" y="1575119"/>
                          <a:pt x="3077405" y="1762147"/>
                          <a:pt x="3114248" y="1918833"/>
                        </a:cubicBezTo>
                        <a:cubicBezTo>
                          <a:pt x="3081832" y="2128933"/>
                          <a:pt x="2946257" y="2292104"/>
                          <a:pt x="2730472" y="2302609"/>
                        </a:cubicBezTo>
                        <a:cubicBezTo>
                          <a:pt x="2479409" y="2317908"/>
                          <a:pt x="2292976" y="2257427"/>
                          <a:pt x="2120331" y="2302609"/>
                        </a:cubicBezTo>
                        <a:cubicBezTo>
                          <a:pt x="1947686" y="2347791"/>
                          <a:pt x="1757835" y="2283029"/>
                          <a:pt x="1486723" y="2302609"/>
                        </a:cubicBezTo>
                        <a:cubicBezTo>
                          <a:pt x="1215611" y="2322189"/>
                          <a:pt x="628957" y="2227431"/>
                          <a:pt x="383776" y="2302609"/>
                        </a:cubicBezTo>
                        <a:cubicBezTo>
                          <a:pt x="152746" y="2305742"/>
                          <a:pt x="-7307" y="2125746"/>
                          <a:pt x="0" y="1918833"/>
                        </a:cubicBezTo>
                        <a:cubicBezTo>
                          <a:pt x="-40056" y="1684704"/>
                          <a:pt x="24159" y="1505021"/>
                          <a:pt x="0" y="1391797"/>
                        </a:cubicBezTo>
                        <a:cubicBezTo>
                          <a:pt x="-24159" y="1278573"/>
                          <a:pt x="43723" y="1045835"/>
                          <a:pt x="0" y="880111"/>
                        </a:cubicBezTo>
                        <a:cubicBezTo>
                          <a:pt x="-43723" y="714387"/>
                          <a:pt x="17243" y="625202"/>
                          <a:pt x="0" y="38377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51">
              <a:defRPr/>
            </a:pPr>
            <a:endParaRPr lang="en-US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CAB0F183-F882-2340-B697-886CDCE44163}"/>
              </a:ext>
            </a:extLst>
          </p:cNvPr>
          <p:cNvSpPr txBox="1"/>
          <p:nvPr/>
        </p:nvSpPr>
        <p:spPr>
          <a:xfrm>
            <a:off x="5615180" y="3538558"/>
            <a:ext cx="292868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51">
              <a:defRPr/>
            </a:pPr>
            <a:r>
              <a:rPr lang="en-US" sz="1050" b="1" dirty="0">
                <a:solidFill>
                  <a:prstClr val="white"/>
                </a:solidFill>
                <a:latin typeface="Trebuchet MS"/>
              </a:rPr>
              <a:t>CHENNAI 02 CAMPUS (SIRUSERI)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6B74910B-A3F7-AE45-9431-B383765CC31F}"/>
              </a:ext>
            </a:extLst>
          </p:cNvPr>
          <p:cNvSpPr txBox="1"/>
          <p:nvPr/>
        </p:nvSpPr>
        <p:spPr>
          <a:xfrm>
            <a:off x="1247154" y="3859949"/>
            <a:ext cx="1471312" cy="360000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dirty="0">
                <a:latin typeface="Trebuchet MS"/>
              </a:rPr>
              <a:t>Tower 1</a:t>
            </a:r>
          </a:p>
          <a:p>
            <a:pPr defTabSz="914151">
              <a:defRPr/>
            </a:pPr>
            <a:r>
              <a:rPr lang="en-US" dirty="0">
                <a:latin typeface="Trebuchet MS"/>
              </a:rPr>
              <a:t>22 MW</a:t>
            </a:r>
          </a:p>
        </p:txBody>
      </p: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DBC002BC-A6A9-49FB-A963-75C8BFC8AB91}"/>
              </a:ext>
            </a:extLst>
          </p:cNvPr>
          <p:cNvGrpSpPr/>
          <p:nvPr/>
        </p:nvGrpSpPr>
        <p:grpSpPr>
          <a:xfrm>
            <a:off x="4371502" y="1420310"/>
            <a:ext cx="1824217" cy="1934387"/>
            <a:chOff x="4589533" y="1669603"/>
            <a:chExt cx="1824217" cy="1934387"/>
          </a:xfrm>
        </p:grpSpPr>
        <p:pic>
          <p:nvPicPr>
            <p:cNvPr id="196" name="Picture 195" descr="A close up of a logo&#10;&#10;Description automatically generated">
              <a:extLst>
                <a:ext uri="{FF2B5EF4-FFF2-40B4-BE49-F238E27FC236}">
                  <a16:creationId xmlns:a16="http://schemas.microsoft.com/office/drawing/2014/main" id="{6B11A503-6E58-44AE-B007-63D4D78798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7402" y="1669603"/>
              <a:ext cx="360000" cy="360000"/>
            </a:xfrm>
            <a:prstGeom prst="rect">
              <a:avLst/>
            </a:prstGeom>
          </p:spPr>
        </p:pic>
        <p:pic>
          <p:nvPicPr>
            <p:cNvPr id="197" name="Picture 196" descr="A close up of a logo&#10;&#10;Description automatically generated">
              <a:extLst>
                <a:ext uri="{FF2B5EF4-FFF2-40B4-BE49-F238E27FC236}">
                  <a16:creationId xmlns:a16="http://schemas.microsoft.com/office/drawing/2014/main" id="{C192FC76-EDF7-4F0E-B182-D11AA086C3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4292" y="2821496"/>
              <a:ext cx="360000" cy="360000"/>
            </a:xfrm>
            <a:prstGeom prst="rect">
              <a:avLst/>
            </a:prstGeom>
          </p:spPr>
        </p:pic>
        <p:pic>
          <p:nvPicPr>
            <p:cNvPr id="198" name="Picture 197" descr="A close up of a logo&#10;&#10;Description automatically generated">
              <a:extLst>
                <a:ext uri="{FF2B5EF4-FFF2-40B4-BE49-F238E27FC236}">
                  <a16:creationId xmlns:a16="http://schemas.microsoft.com/office/drawing/2014/main" id="{F2BD5DD1-D623-4DF1-9B74-32671BD01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8818" y="3220895"/>
              <a:ext cx="360000" cy="360000"/>
            </a:xfrm>
            <a:prstGeom prst="rect">
              <a:avLst/>
            </a:prstGeom>
          </p:spPr>
        </p:pic>
        <p:pic>
          <p:nvPicPr>
            <p:cNvPr id="199" name="Picture 198" descr="A close up of a logo&#10;&#10;Description automatically generated">
              <a:extLst>
                <a:ext uri="{FF2B5EF4-FFF2-40B4-BE49-F238E27FC236}">
                  <a16:creationId xmlns:a16="http://schemas.microsoft.com/office/drawing/2014/main" id="{6817CD42-AB6A-43C7-8F2C-4C9AE9EED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8020" y="3243990"/>
              <a:ext cx="360000" cy="360000"/>
            </a:xfrm>
            <a:prstGeom prst="rect">
              <a:avLst/>
            </a:prstGeom>
          </p:spPr>
        </p:pic>
        <p:pic>
          <p:nvPicPr>
            <p:cNvPr id="200" name="Picture 199" descr="A close up of a logo&#10;&#10;Description automatically generated">
              <a:extLst>
                <a:ext uri="{FF2B5EF4-FFF2-40B4-BE49-F238E27FC236}">
                  <a16:creationId xmlns:a16="http://schemas.microsoft.com/office/drawing/2014/main" id="{D786860D-F4CF-4CA0-811E-D5026C15B8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9533" y="2608818"/>
              <a:ext cx="360000" cy="360000"/>
            </a:xfrm>
            <a:prstGeom prst="rect">
              <a:avLst/>
            </a:prstGeom>
          </p:spPr>
        </p:pic>
        <p:pic>
          <p:nvPicPr>
            <p:cNvPr id="201" name="Picture 200" descr="A close up of a logo&#10;&#10;Description automatically generated">
              <a:extLst>
                <a:ext uri="{FF2B5EF4-FFF2-40B4-BE49-F238E27FC236}">
                  <a16:creationId xmlns:a16="http://schemas.microsoft.com/office/drawing/2014/main" id="{787C0477-73DE-4A0A-8C9C-B98CB31D30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3750" y="2261150"/>
              <a:ext cx="360000" cy="360000"/>
            </a:xfrm>
            <a:prstGeom prst="rect">
              <a:avLst/>
            </a:prstGeom>
          </p:spPr>
        </p:pic>
      </p:grp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A86D63C7-40CD-444A-AF28-1B87F38B9AD9}"/>
              </a:ext>
            </a:extLst>
          </p:cNvPr>
          <p:cNvCxnSpPr>
            <a:cxnSpLocks/>
          </p:cNvCxnSpPr>
          <p:nvPr/>
        </p:nvCxnSpPr>
        <p:spPr>
          <a:xfrm flipH="1" flipV="1">
            <a:off x="3698216" y="2443324"/>
            <a:ext cx="841189" cy="103919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Rectangle 130">
            <a:extLst>
              <a:ext uri="{FF2B5EF4-FFF2-40B4-BE49-F238E27FC236}">
                <a16:creationId xmlns:a16="http://schemas.microsoft.com/office/drawing/2014/main" id="{565B39B0-F258-4EA9-B467-DFE2E7F8BFCB}"/>
              </a:ext>
            </a:extLst>
          </p:cNvPr>
          <p:cNvSpPr/>
          <p:nvPr/>
        </p:nvSpPr>
        <p:spPr>
          <a:xfrm>
            <a:off x="6836648" y="2517118"/>
            <a:ext cx="2050677" cy="799226"/>
          </a:xfrm>
          <a:prstGeom prst="rect">
            <a:avLst/>
          </a:prstGeom>
          <a:noFill/>
          <a:ln w="12700">
            <a:solidFill>
              <a:schemeClr val="accent3">
                <a:lumMod val="7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114248"/>
                      <a:gd name="connsiteY0" fmla="*/ 383776 h 2302609"/>
                      <a:gd name="connsiteX1" fmla="*/ 383776 w 3114248"/>
                      <a:gd name="connsiteY1" fmla="*/ 0 h 2302609"/>
                      <a:gd name="connsiteX2" fmla="*/ 1017384 w 3114248"/>
                      <a:gd name="connsiteY2" fmla="*/ 0 h 2302609"/>
                      <a:gd name="connsiteX3" fmla="*/ 1580591 w 3114248"/>
                      <a:gd name="connsiteY3" fmla="*/ 0 h 2302609"/>
                      <a:gd name="connsiteX4" fmla="*/ 2120331 w 3114248"/>
                      <a:gd name="connsiteY4" fmla="*/ 0 h 2302609"/>
                      <a:gd name="connsiteX5" fmla="*/ 2730472 w 3114248"/>
                      <a:gd name="connsiteY5" fmla="*/ 0 h 2302609"/>
                      <a:gd name="connsiteX6" fmla="*/ 3114248 w 3114248"/>
                      <a:gd name="connsiteY6" fmla="*/ 383776 h 2302609"/>
                      <a:gd name="connsiteX7" fmla="*/ 3114248 w 3114248"/>
                      <a:gd name="connsiteY7" fmla="*/ 895462 h 2302609"/>
                      <a:gd name="connsiteX8" fmla="*/ 3114248 w 3114248"/>
                      <a:gd name="connsiteY8" fmla="*/ 1437848 h 2302609"/>
                      <a:gd name="connsiteX9" fmla="*/ 3114248 w 3114248"/>
                      <a:gd name="connsiteY9" fmla="*/ 1918833 h 2302609"/>
                      <a:gd name="connsiteX10" fmla="*/ 2730472 w 3114248"/>
                      <a:gd name="connsiteY10" fmla="*/ 2302609 h 2302609"/>
                      <a:gd name="connsiteX11" fmla="*/ 2120331 w 3114248"/>
                      <a:gd name="connsiteY11" fmla="*/ 2302609 h 2302609"/>
                      <a:gd name="connsiteX12" fmla="*/ 1486723 w 3114248"/>
                      <a:gd name="connsiteY12" fmla="*/ 2302609 h 2302609"/>
                      <a:gd name="connsiteX13" fmla="*/ 383776 w 3114248"/>
                      <a:gd name="connsiteY13" fmla="*/ 2302609 h 2302609"/>
                      <a:gd name="connsiteX14" fmla="*/ 0 w 3114248"/>
                      <a:gd name="connsiteY14" fmla="*/ 1918833 h 2302609"/>
                      <a:gd name="connsiteX15" fmla="*/ 0 w 3114248"/>
                      <a:gd name="connsiteY15" fmla="*/ 1391797 h 2302609"/>
                      <a:gd name="connsiteX16" fmla="*/ 0 w 3114248"/>
                      <a:gd name="connsiteY16" fmla="*/ 880111 h 2302609"/>
                      <a:gd name="connsiteX17" fmla="*/ 0 w 3114248"/>
                      <a:gd name="connsiteY17" fmla="*/ 383776 h 230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114248" h="2302609" extrusionOk="0">
                        <a:moveTo>
                          <a:pt x="0" y="383776"/>
                        </a:moveTo>
                        <a:cubicBezTo>
                          <a:pt x="-11782" y="164555"/>
                          <a:pt x="118190" y="20129"/>
                          <a:pt x="383776" y="0"/>
                        </a:cubicBezTo>
                        <a:cubicBezTo>
                          <a:pt x="680474" y="-48040"/>
                          <a:pt x="770610" y="27209"/>
                          <a:pt x="1017384" y="0"/>
                        </a:cubicBezTo>
                        <a:cubicBezTo>
                          <a:pt x="1264158" y="-27209"/>
                          <a:pt x="1452803" y="23102"/>
                          <a:pt x="1580591" y="0"/>
                        </a:cubicBezTo>
                        <a:cubicBezTo>
                          <a:pt x="1708379" y="-23102"/>
                          <a:pt x="1853356" y="47641"/>
                          <a:pt x="2120331" y="0"/>
                        </a:cubicBezTo>
                        <a:cubicBezTo>
                          <a:pt x="2387306" y="-47641"/>
                          <a:pt x="2541497" y="50656"/>
                          <a:pt x="2730472" y="0"/>
                        </a:cubicBezTo>
                        <a:cubicBezTo>
                          <a:pt x="2964745" y="-45933"/>
                          <a:pt x="3075667" y="165914"/>
                          <a:pt x="3114248" y="383776"/>
                        </a:cubicBezTo>
                        <a:cubicBezTo>
                          <a:pt x="3131173" y="530947"/>
                          <a:pt x="3101768" y="769204"/>
                          <a:pt x="3114248" y="895462"/>
                        </a:cubicBezTo>
                        <a:cubicBezTo>
                          <a:pt x="3126728" y="1021720"/>
                          <a:pt x="3080839" y="1300577"/>
                          <a:pt x="3114248" y="1437848"/>
                        </a:cubicBezTo>
                        <a:cubicBezTo>
                          <a:pt x="3147657" y="1575119"/>
                          <a:pt x="3077405" y="1762147"/>
                          <a:pt x="3114248" y="1918833"/>
                        </a:cubicBezTo>
                        <a:cubicBezTo>
                          <a:pt x="3081832" y="2128933"/>
                          <a:pt x="2946257" y="2292104"/>
                          <a:pt x="2730472" y="2302609"/>
                        </a:cubicBezTo>
                        <a:cubicBezTo>
                          <a:pt x="2479409" y="2317908"/>
                          <a:pt x="2292976" y="2257427"/>
                          <a:pt x="2120331" y="2302609"/>
                        </a:cubicBezTo>
                        <a:cubicBezTo>
                          <a:pt x="1947686" y="2347791"/>
                          <a:pt x="1757835" y="2283029"/>
                          <a:pt x="1486723" y="2302609"/>
                        </a:cubicBezTo>
                        <a:cubicBezTo>
                          <a:pt x="1215611" y="2322189"/>
                          <a:pt x="628957" y="2227431"/>
                          <a:pt x="383776" y="2302609"/>
                        </a:cubicBezTo>
                        <a:cubicBezTo>
                          <a:pt x="152746" y="2305742"/>
                          <a:pt x="-7307" y="2125746"/>
                          <a:pt x="0" y="1918833"/>
                        </a:cubicBezTo>
                        <a:cubicBezTo>
                          <a:pt x="-40056" y="1684704"/>
                          <a:pt x="24159" y="1505021"/>
                          <a:pt x="0" y="1391797"/>
                        </a:cubicBezTo>
                        <a:cubicBezTo>
                          <a:pt x="-24159" y="1278573"/>
                          <a:pt x="43723" y="1045835"/>
                          <a:pt x="0" y="880111"/>
                        </a:cubicBezTo>
                        <a:cubicBezTo>
                          <a:pt x="-43723" y="714387"/>
                          <a:pt x="17243" y="625202"/>
                          <a:pt x="0" y="38377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51">
              <a:defRPr/>
            </a:pPr>
            <a:endParaRPr lang="en-US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DE6B26A6-7245-46A4-83B0-D431F6B445AE}"/>
              </a:ext>
            </a:extLst>
          </p:cNvPr>
          <p:cNvSpPr txBox="1"/>
          <p:nvPr/>
        </p:nvSpPr>
        <p:spPr>
          <a:xfrm>
            <a:off x="6865887" y="2512813"/>
            <a:ext cx="1954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51">
              <a:defRPr/>
            </a:pPr>
            <a:r>
              <a:rPr lang="en-US" sz="1000" b="1" dirty="0">
                <a:solidFill>
                  <a:prstClr val="white"/>
                </a:solidFill>
                <a:latin typeface="Trebuchet MS"/>
              </a:rPr>
              <a:t>HYDERABAD 02 CAMPUS</a:t>
            </a:r>
          </a:p>
          <a:p>
            <a:pPr defTabSz="914151">
              <a:defRPr/>
            </a:pPr>
            <a:r>
              <a:rPr lang="en-US" sz="1000" b="1" dirty="0">
                <a:solidFill>
                  <a:prstClr val="white"/>
                </a:solidFill>
                <a:latin typeface="Trebuchet MS"/>
              </a:rPr>
              <a:t>(FAB CITY)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052442D8-8246-43CA-A50E-8BCB49307687}"/>
              </a:ext>
            </a:extLst>
          </p:cNvPr>
          <p:cNvSpPr txBox="1"/>
          <p:nvPr/>
        </p:nvSpPr>
        <p:spPr>
          <a:xfrm>
            <a:off x="1111949" y="3436796"/>
            <a:ext cx="17427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51">
              <a:defRPr/>
            </a:pPr>
            <a:r>
              <a:rPr lang="en-US" sz="1050" b="1" dirty="0">
                <a:solidFill>
                  <a:prstClr val="white"/>
                </a:solidFill>
                <a:latin typeface="Trebuchet MS"/>
              </a:rPr>
              <a:t>BENGALURU 02 CAMPUS (AEROSPACE PARK)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C035A21B-8B8C-4055-85DE-CD7C03EE13B0}"/>
              </a:ext>
            </a:extLst>
          </p:cNvPr>
          <p:cNvSpPr txBox="1"/>
          <p:nvPr/>
        </p:nvSpPr>
        <p:spPr>
          <a:xfrm>
            <a:off x="6958968" y="2894563"/>
            <a:ext cx="864020" cy="341317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dirty="0">
                <a:latin typeface="Trebuchet MS"/>
              </a:rPr>
              <a:t>Block 1</a:t>
            </a:r>
          </a:p>
          <a:p>
            <a:pPr defTabSz="914151">
              <a:defRPr/>
            </a:pPr>
            <a:r>
              <a:rPr lang="en-US" dirty="0">
                <a:latin typeface="Trebuchet MS"/>
              </a:rPr>
              <a:t> 26 MW</a:t>
            </a:r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id="{6E5BF5F4-5912-48FB-B647-9912BF4E7A37}"/>
              </a:ext>
            </a:extLst>
          </p:cNvPr>
          <p:cNvSpPr txBox="1"/>
          <p:nvPr/>
        </p:nvSpPr>
        <p:spPr>
          <a:xfrm>
            <a:off x="7861451" y="2894562"/>
            <a:ext cx="950967" cy="331121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dirty="0">
                <a:latin typeface="Trebuchet MS"/>
              </a:rPr>
              <a:t>Additional Blocks</a:t>
            </a:r>
          </a:p>
          <a:p>
            <a:pPr defTabSz="914151">
              <a:defRPr/>
            </a:pPr>
            <a:r>
              <a:rPr lang="en-US" dirty="0">
                <a:latin typeface="Trebuchet MS"/>
              </a:rPr>
              <a:t>26-52 MW each </a:t>
            </a:r>
          </a:p>
          <a:p>
            <a:pPr defTabSz="914151">
              <a:defRPr/>
            </a:pPr>
            <a:r>
              <a:rPr lang="en-US" dirty="0">
                <a:latin typeface="Trebuchet MS"/>
              </a:rPr>
              <a:t>(including BTS)</a:t>
            </a:r>
          </a:p>
        </p:txBody>
      </p:sp>
      <p:sp>
        <p:nvSpPr>
          <p:cNvPr id="193" name="Title 2">
            <a:extLst>
              <a:ext uri="{FF2B5EF4-FFF2-40B4-BE49-F238E27FC236}">
                <a16:creationId xmlns:a16="http://schemas.microsoft.com/office/drawing/2014/main" id="{A2878140-FDC8-43CE-9F8C-AAAE30E71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11"/>
            <a:ext cx="7693101" cy="461655"/>
          </a:xfrm>
        </p:spPr>
        <p:txBody>
          <a:bodyPr vert="horz" wrap="square" lIns="0" tIns="45715" rIns="91428" bIns="45715" rtlCol="0" anchor="ctr">
            <a:spAutoFit/>
          </a:bodyPr>
          <a:lstStyle/>
          <a:p>
            <a:r>
              <a:rPr lang="en-US" dirty="0"/>
              <a:t>SIFY DATA CENTERS: INDIA FOOTPRINT</a:t>
            </a:r>
            <a:endParaRPr lang="en-IN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041CB2B-706A-9FED-E1C8-BE723DC12023}"/>
              </a:ext>
            </a:extLst>
          </p:cNvPr>
          <p:cNvCxnSpPr>
            <a:cxnSpLocks/>
            <a:stCxn id="102" idx="3"/>
          </p:cNvCxnSpPr>
          <p:nvPr/>
        </p:nvCxnSpPr>
        <p:spPr>
          <a:xfrm flipV="1">
            <a:off x="3966522" y="3225682"/>
            <a:ext cx="925936" cy="489638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04B34ADE-77C0-A65F-D9DD-93CF26401C23}"/>
              </a:ext>
            </a:extLst>
          </p:cNvPr>
          <p:cNvCxnSpPr>
            <a:cxnSpLocks/>
            <a:endCxn id="201" idx="2"/>
          </p:cNvCxnSpPr>
          <p:nvPr/>
        </p:nvCxnSpPr>
        <p:spPr>
          <a:xfrm flipH="1">
            <a:off x="6015719" y="2013670"/>
            <a:ext cx="943019" cy="358187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93F2AE3-E310-1BDA-F39F-093C8A46916F}"/>
              </a:ext>
            </a:extLst>
          </p:cNvPr>
          <p:cNvCxnSpPr>
            <a:cxnSpLocks/>
          </p:cNvCxnSpPr>
          <p:nvPr/>
        </p:nvCxnSpPr>
        <p:spPr>
          <a:xfrm>
            <a:off x="3270469" y="2415954"/>
            <a:ext cx="434096" cy="20986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2F5A24B-B64F-5639-8766-D6034AD44E1F}"/>
              </a:ext>
            </a:extLst>
          </p:cNvPr>
          <p:cNvCxnSpPr>
            <a:cxnSpLocks/>
          </p:cNvCxnSpPr>
          <p:nvPr/>
        </p:nvCxnSpPr>
        <p:spPr>
          <a:xfrm flipV="1">
            <a:off x="6072796" y="1364005"/>
            <a:ext cx="1280" cy="252135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4C5D6D6-77C6-494D-3890-749BE6E3E53D}"/>
              </a:ext>
            </a:extLst>
          </p:cNvPr>
          <p:cNvCxnSpPr>
            <a:cxnSpLocks/>
          </p:cNvCxnSpPr>
          <p:nvPr/>
        </p:nvCxnSpPr>
        <p:spPr>
          <a:xfrm flipV="1">
            <a:off x="5021871" y="1618361"/>
            <a:ext cx="2709517" cy="9699"/>
          </a:xfrm>
          <a:prstGeom prst="line">
            <a:avLst/>
          </a:prstGeom>
          <a:ln w="12700">
            <a:solidFill>
              <a:srgbClr val="C0D72F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6FFBFBCB-98AE-281D-3BF0-D7D5C436DB35}"/>
              </a:ext>
            </a:extLst>
          </p:cNvPr>
          <p:cNvCxnSpPr>
            <a:cxnSpLocks/>
          </p:cNvCxnSpPr>
          <p:nvPr/>
        </p:nvCxnSpPr>
        <p:spPr>
          <a:xfrm>
            <a:off x="6865887" y="1379764"/>
            <a:ext cx="0" cy="237866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4038A76-D314-673A-B593-FABBB0276FB4}"/>
              </a:ext>
            </a:extLst>
          </p:cNvPr>
          <p:cNvCxnSpPr>
            <a:cxnSpLocks/>
            <a:stCxn id="152" idx="0"/>
            <a:endCxn id="198" idx="2"/>
          </p:cNvCxnSpPr>
          <p:nvPr/>
        </p:nvCxnSpPr>
        <p:spPr>
          <a:xfrm flipH="1" flipV="1">
            <a:off x="5420787" y="3331602"/>
            <a:ext cx="1658735" cy="206956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E65093C2-95D3-1CFA-DEB6-04C238BC0DE0}"/>
              </a:ext>
            </a:extLst>
          </p:cNvPr>
          <p:cNvCxnSpPr>
            <a:cxnSpLocks/>
            <a:stCxn id="55" idx="1"/>
          </p:cNvCxnSpPr>
          <p:nvPr/>
        </p:nvCxnSpPr>
        <p:spPr>
          <a:xfrm flipH="1" flipV="1">
            <a:off x="5199371" y="2759582"/>
            <a:ext cx="722343" cy="122481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FDA7E023-73D9-5CA1-2DDC-59578F8FCE88}"/>
              </a:ext>
            </a:extLst>
          </p:cNvPr>
          <p:cNvCxnSpPr>
            <a:cxnSpLocks/>
          </p:cNvCxnSpPr>
          <p:nvPr/>
        </p:nvCxnSpPr>
        <p:spPr>
          <a:xfrm>
            <a:off x="2962766" y="3722605"/>
            <a:ext cx="148409" cy="2774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>
            <a:extLst>
              <a:ext uri="{FF2B5EF4-FFF2-40B4-BE49-F238E27FC236}">
                <a16:creationId xmlns:a16="http://schemas.microsoft.com/office/drawing/2014/main" id="{0CB4359F-ACAA-8E3A-91EB-59F7792A1DA7}"/>
              </a:ext>
            </a:extLst>
          </p:cNvPr>
          <p:cNvSpPr txBox="1"/>
          <p:nvPr/>
        </p:nvSpPr>
        <p:spPr>
          <a:xfrm>
            <a:off x="3111195" y="3499320"/>
            <a:ext cx="855328" cy="432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BENGALURU 01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Electronic City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7.6 MW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3FCF83DD-766C-FBE6-22FD-9FA3640E612C}"/>
              </a:ext>
            </a:extLst>
          </p:cNvPr>
          <p:cNvSpPr/>
          <p:nvPr/>
        </p:nvSpPr>
        <p:spPr>
          <a:xfrm>
            <a:off x="1031634" y="3435959"/>
            <a:ext cx="1910088" cy="865629"/>
          </a:xfrm>
          <a:prstGeom prst="rect">
            <a:avLst/>
          </a:prstGeom>
          <a:noFill/>
          <a:ln w="12700">
            <a:solidFill>
              <a:schemeClr val="accent3">
                <a:lumMod val="7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114248"/>
                      <a:gd name="connsiteY0" fmla="*/ 383776 h 2302609"/>
                      <a:gd name="connsiteX1" fmla="*/ 383776 w 3114248"/>
                      <a:gd name="connsiteY1" fmla="*/ 0 h 2302609"/>
                      <a:gd name="connsiteX2" fmla="*/ 1017384 w 3114248"/>
                      <a:gd name="connsiteY2" fmla="*/ 0 h 2302609"/>
                      <a:gd name="connsiteX3" fmla="*/ 1580591 w 3114248"/>
                      <a:gd name="connsiteY3" fmla="*/ 0 h 2302609"/>
                      <a:gd name="connsiteX4" fmla="*/ 2120331 w 3114248"/>
                      <a:gd name="connsiteY4" fmla="*/ 0 h 2302609"/>
                      <a:gd name="connsiteX5" fmla="*/ 2730472 w 3114248"/>
                      <a:gd name="connsiteY5" fmla="*/ 0 h 2302609"/>
                      <a:gd name="connsiteX6" fmla="*/ 3114248 w 3114248"/>
                      <a:gd name="connsiteY6" fmla="*/ 383776 h 2302609"/>
                      <a:gd name="connsiteX7" fmla="*/ 3114248 w 3114248"/>
                      <a:gd name="connsiteY7" fmla="*/ 895462 h 2302609"/>
                      <a:gd name="connsiteX8" fmla="*/ 3114248 w 3114248"/>
                      <a:gd name="connsiteY8" fmla="*/ 1437848 h 2302609"/>
                      <a:gd name="connsiteX9" fmla="*/ 3114248 w 3114248"/>
                      <a:gd name="connsiteY9" fmla="*/ 1918833 h 2302609"/>
                      <a:gd name="connsiteX10" fmla="*/ 2730472 w 3114248"/>
                      <a:gd name="connsiteY10" fmla="*/ 2302609 h 2302609"/>
                      <a:gd name="connsiteX11" fmla="*/ 2120331 w 3114248"/>
                      <a:gd name="connsiteY11" fmla="*/ 2302609 h 2302609"/>
                      <a:gd name="connsiteX12" fmla="*/ 1486723 w 3114248"/>
                      <a:gd name="connsiteY12" fmla="*/ 2302609 h 2302609"/>
                      <a:gd name="connsiteX13" fmla="*/ 383776 w 3114248"/>
                      <a:gd name="connsiteY13" fmla="*/ 2302609 h 2302609"/>
                      <a:gd name="connsiteX14" fmla="*/ 0 w 3114248"/>
                      <a:gd name="connsiteY14" fmla="*/ 1918833 h 2302609"/>
                      <a:gd name="connsiteX15" fmla="*/ 0 w 3114248"/>
                      <a:gd name="connsiteY15" fmla="*/ 1391797 h 2302609"/>
                      <a:gd name="connsiteX16" fmla="*/ 0 w 3114248"/>
                      <a:gd name="connsiteY16" fmla="*/ 880111 h 2302609"/>
                      <a:gd name="connsiteX17" fmla="*/ 0 w 3114248"/>
                      <a:gd name="connsiteY17" fmla="*/ 383776 h 230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114248" h="2302609" extrusionOk="0">
                        <a:moveTo>
                          <a:pt x="0" y="383776"/>
                        </a:moveTo>
                        <a:cubicBezTo>
                          <a:pt x="-11782" y="164555"/>
                          <a:pt x="118190" y="20129"/>
                          <a:pt x="383776" y="0"/>
                        </a:cubicBezTo>
                        <a:cubicBezTo>
                          <a:pt x="680474" y="-48040"/>
                          <a:pt x="770610" y="27209"/>
                          <a:pt x="1017384" y="0"/>
                        </a:cubicBezTo>
                        <a:cubicBezTo>
                          <a:pt x="1264158" y="-27209"/>
                          <a:pt x="1452803" y="23102"/>
                          <a:pt x="1580591" y="0"/>
                        </a:cubicBezTo>
                        <a:cubicBezTo>
                          <a:pt x="1708379" y="-23102"/>
                          <a:pt x="1853356" y="47641"/>
                          <a:pt x="2120331" y="0"/>
                        </a:cubicBezTo>
                        <a:cubicBezTo>
                          <a:pt x="2387306" y="-47641"/>
                          <a:pt x="2541497" y="50656"/>
                          <a:pt x="2730472" y="0"/>
                        </a:cubicBezTo>
                        <a:cubicBezTo>
                          <a:pt x="2964745" y="-45933"/>
                          <a:pt x="3075667" y="165914"/>
                          <a:pt x="3114248" y="383776"/>
                        </a:cubicBezTo>
                        <a:cubicBezTo>
                          <a:pt x="3131173" y="530947"/>
                          <a:pt x="3101768" y="769204"/>
                          <a:pt x="3114248" y="895462"/>
                        </a:cubicBezTo>
                        <a:cubicBezTo>
                          <a:pt x="3126728" y="1021720"/>
                          <a:pt x="3080839" y="1300577"/>
                          <a:pt x="3114248" y="1437848"/>
                        </a:cubicBezTo>
                        <a:cubicBezTo>
                          <a:pt x="3147657" y="1575119"/>
                          <a:pt x="3077405" y="1762147"/>
                          <a:pt x="3114248" y="1918833"/>
                        </a:cubicBezTo>
                        <a:cubicBezTo>
                          <a:pt x="3081832" y="2128933"/>
                          <a:pt x="2946257" y="2292104"/>
                          <a:pt x="2730472" y="2302609"/>
                        </a:cubicBezTo>
                        <a:cubicBezTo>
                          <a:pt x="2479409" y="2317908"/>
                          <a:pt x="2292976" y="2257427"/>
                          <a:pt x="2120331" y="2302609"/>
                        </a:cubicBezTo>
                        <a:cubicBezTo>
                          <a:pt x="1947686" y="2347791"/>
                          <a:pt x="1757835" y="2283029"/>
                          <a:pt x="1486723" y="2302609"/>
                        </a:cubicBezTo>
                        <a:cubicBezTo>
                          <a:pt x="1215611" y="2322189"/>
                          <a:pt x="628957" y="2227431"/>
                          <a:pt x="383776" y="2302609"/>
                        </a:cubicBezTo>
                        <a:cubicBezTo>
                          <a:pt x="152746" y="2305742"/>
                          <a:pt x="-7307" y="2125746"/>
                          <a:pt x="0" y="1918833"/>
                        </a:cubicBezTo>
                        <a:cubicBezTo>
                          <a:pt x="-40056" y="1684704"/>
                          <a:pt x="24159" y="1505021"/>
                          <a:pt x="0" y="1391797"/>
                        </a:cubicBezTo>
                        <a:cubicBezTo>
                          <a:pt x="-24159" y="1278573"/>
                          <a:pt x="43723" y="1045835"/>
                          <a:pt x="0" y="880111"/>
                        </a:cubicBezTo>
                        <a:cubicBezTo>
                          <a:pt x="-43723" y="714387"/>
                          <a:pt x="17243" y="625202"/>
                          <a:pt x="0" y="38377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51">
              <a:defRPr/>
            </a:pPr>
            <a:endParaRPr lang="en-US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5C7F49D-A01F-8CCC-61D1-F86E71B7F8F4}"/>
              </a:ext>
            </a:extLst>
          </p:cNvPr>
          <p:cNvSpPr txBox="1"/>
          <p:nvPr/>
        </p:nvSpPr>
        <p:spPr>
          <a:xfrm>
            <a:off x="2763253" y="4511718"/>
            <a:ext cx="36874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65">
              <a:defRPr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  <a:cs typeface="Arial" panose="020B0604020202020204" pitchFamily="34" charset="0"/>
              </a:rPr>
              <a:t>All Power references are Design IT Power at Full Capacity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6D0D82-9636-F3EE-F78F-CD1A39212C08}"/>
              </a:ext>
            </a:extLst>
          </p:cNvPr>
          <p:cNvSpPr txBox="1"/>
          <p:nvPr/>
        </p:nvSpPr>
        <p:spPr>
          <a:xfrm>
            <a:off x="668343" y="4619440"/>
            <a:ext cx="6134101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65">
              <a:defRPr/>
            </a:pPr>
            <a:r>
              <a:rPr lang="en-IN" sz="675" b="1" dirty="0">
                <a:solidFill>
                  <a:prstClr val="white">
                    <a:lumMod val="85000"/>
                  </a:prstClr>
                </a:solidFill>
                <a:latin typeface="Trebuchet MS"/>
                <a:ea typeface="Calibri" panose="020F0502020204030204" pitchFamily="34" charset="0"/>
              </a:rPr>
              <a:t>This is copyright material and limited to the purpose it is currently serving</a:t>
            </a:r>
            <a:endParaRPr lang="en-US" sz="675" dirty="0">
              <a:solidFill>
                <a:prstClr val="white">
                  <a:lumMod val="85000"/>
                </a:prstClr>
              </a:solidFill>
              <a:latin typeface="Trebuchet MS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368C7F2-46B4-A741-91AE-0F1501F8919D}"/>
              </a:ext>
            </a:extLst>
          </p:cNvPr>
          <p:cNvSpPr txBox="1"/>
          <p:nvPr/>
        </p:nvSpPr>
        <p:spPr>
          <a:xfrm>
            <a:off x="854488" y="4570159"/>
            <a:ext cx="108000" cy="108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endParaRPr lang="en-US" dirty="0">
              <a:latin typeface="Trebuchet MS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91CD5B9-D5B1-FB42-A964-FD88EC5176B0}"/>
              </a:ext>
            </a:extLst>
          </p:cNvPr>
          <p:cNvSpPr txBox="1"/>
          <p:nvPr/>
        </p:nvSpPr>
        <p:spPr>
          <a:xfrm>
            <a:off x="1736444" y="4570159"/>
            <a:ext cx="108000" cy="108000"/>
          </a:xfrm>
          <a:prstGeom prst="roundRect">
            <a:avLst>
              <a:gd name="adj" fmla="val 9442"/>
            </a:avLst>
          </a:prstGeom>
          <a:solidFill>
            <a:schemeClr val="accent6"/>
          </a:solidFill>
          <a:ln w="6350">
            <a:solidFill>
              <a:schemeClr val="accent6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endParaRPr lang="en-US" dirty="0">
              <a:latin typeface="Trebuchet MS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2FD6C04-B7E6-CC4D-8D4A-4AC6FD328A5B}"/>
              </a:ext>
            </a:extLst>
          </p:cNvPr>
          <p:cNvSpPr txBox="1"/>
          <p:nvPr/>
        </p:nvSpPr>
        <p:spPr>
          <a:xfrm>
            <a:off x="2843952" y="4570159"/>
            <a:ext cx="108000" cy="108000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endParaRPr lang="en-US" dirty="0">
              <a:latin typeface="Trebuchet M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DABDBA5-D555-2BF1-D80E-6A494E7BA543}"/>
              </a:ext>
            </a:extLst>
          </p:cNvPr>
          <p:cNvSpPr txBox="1"/>
          <p:nvPr/>
        </p:nvSpPr>
        <p:spPr>
          <a:xfrm>
            <a:off x="962489" y="4516437"/>
            <a:ext cx="74038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Operational</a:t>
            </a:r>
            <a:endParaRPr lang="en-IN" sz="800" dirty="0">
              <a:solidFill>
                <a:prstClr val="white">
                  <a:lumMod val="85000"/>
                </a:prstClr>
              </a:solidFill>
              <a:latin typeface="Trebuchet M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B931F41-D236-2C7B-14C2-85F8DF3BA9A1}"/>
              </a:ext>
            </a:extLst>
          </p:cNvPr>
          <p:cNvSpPr txBox="1"/>
          <p:nvPr/>
        </p:nvSpPr>
        <p:spPr>
          <a:xfrm>
            <a:off x="1844445" y="4516437"/>
            <a:ext cx="9659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75">
              <a:defRPr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In Development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338264E-0341-17DF-4CB4-CE8AD16D8DB5}"/>
              </a:ext>
            </a:extLst>
          </p:cNvPr>
          <p:cNvSpPr txBox="1"/>
          <p:nvPr/>
        </p:nvSpPr>
        <p:spPr>
          <a:xfrm>
            <a:off x="2951953" y="4516438"/>
            <a:ext cx="74123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75">
              <a:defRPr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Planning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B4C155E-C97F-2940-886B-2B4FF5E5317B}"/>
              </a:ext>
            </a:extLst>
          </p:cNvPr>
          <p:cNvSpPr txBox="1"/>
          <p:nvPr/>
        </p:nvSpPr>
        <p:spPr>
          <a:xfrm>
            <a:off x="1230498" y="953206"/>
            <a:ext cx="900000" cy="360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2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9.6 MW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FA66EDA-5821-DD48-9B92-134815689405}"/>
              </a:ext>
            </a:extLst>
          </p:cNvPr>
          <p:cNvSpPr txBox="1"/>
          <p:nvPr/>
        </p:nvSpPr>
        <p:spPr>
          <a:xfrm>
            <a:off x="231472" y="953206"/>
            <a:ext cx="900000" cy="360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1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11.5 MW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6C2D928E-054E-AB43-9C5F-557ED4C1C62D}"/>
              </a:ext>
            </a:extLst>
          </p:cNvPr>
          <p:cNvCxnSpPr>
            <a:cxnSpLocks/>
          </p:cNvCxnSpPr>
          <p:nvPr/>
        </p:nvCxnSpPr>
        <p:spPr>
          <a:xfrm rot="5400000" flipV="1">
            <a:off x="643445" y="197122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31DFE8E6-34A9-E646-BC68-7429D21898DB}"/>
              </a:ext>
            </a:extLst>
          </p:cNvPr>
          <p:cNvCxnSpPr>
            <a:cxnSpLocks/>
          </p:cNvCxnSpPr>
          <p:nvPr/>
        </p:nvCxnSpPr>
        <p:spPr>
          <a:xfrm rot="5400000" flipV="1">
            <a:off x="1296357" y="197122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ounded Rectangle 140">
            <a:extLst>
              <a:ext uri="{FF2B5EF4-FFF2-40B4-BE49-F238E27FC236}">
                <a16:creationId xmlns:a16="http://schemas.microsoft.com/office/drawing/2014/main" id="{8CA9B810-5256-6048-9DDF-788A7E3EFCE3}"/>
              </a:ext>
            </a:extLst>
          </p:cNvPr>
          <p:cNvSpPr/>
          <p:nvPr/>
        </p:nvSpPr>
        <p:spPr>
          <a:xfrm>
            <a:off x="2231019" y="953206"/>
            <a:ext cx="904417" cy="360000"/>
          </a:xfrm>
          <a:prstGeom prst="roundRect">
            <a:avLst/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3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BTS</a:t>
            </a:r>
          </a:p>
        </p:txBody>
      </p: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406643CE-F9B2-5F47-8BCC-B56B5B10CA8E}"/>
              </a:ext>
            </a:extLst>
          </p:cNvPr>
          <p:cNvCxnSpPr>
            <a:cxnSpLocks/>
          </p:cNvCxnSpPr>
          <p:nvPr/>
        </p:nvCxnSpPr>
        <p:spPr>
          <a:xfrm rot="5400000" flipV="1">
            <a:off x="2691253" y="141976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72ADEDA2-7966-C178-676F-463AA701ABE9}"/>
              </a:ext>
            </a:extLst>
          </p:cNvPr>
          <p:cNvSpPr txBox="1"/>
          <p:nvPr/>
        </p:nvSpPr>
        <p:spPr>
          <a:xfrm>
            <a:off x="1238895" y="1506123"/>
            <a:ext cx="900000" cy="360000"/>
          </a:xfrm>
          <a:prstGeom prst="roundRect">
            <a:avLst>
              <a:gd name="adj" fmla="val 9442"/>
            </a:avLst>
          </a:prstGeom>
          <a:solidFill>
            <a:srgbClr val="BDD62F"/>
          </a:solidFill>
          <a:ln w="6350">
            <a:solidFill>
              <a:schemeClr val="accent6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5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38.8 MW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Q4 2023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FEBB2C-56F7-CA11-D547-D74FA0AE5A8C}"/>
              </a:ext>
            </a:extLst>
          </p:cNvPr>
          <p:cNvSpPr txBox="1"/>
          <p:nvPr/>
        </p:nvSpPr>
        <p:spPr>
          <a:xfrm>
            <a:off x="239869" y="1506123"/>
            <a:ext cx="900000" cy="360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4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8.1 MW</a:t>
            </a:r>
          </a:p>
        </p:txBody>
      </p:sp>
      <p:sp>
        <p:nvSpPr>
          <p:cNvPr id="8" name="Rounded Rectangle 140">
            <a:extLst>
              <a:ext uri="{FF2B5EF4-FFF2-40B4-BE49-F238E27FC236}">
                <a16:creationId xmlns:a16="http://schemas.microsoft.com/office/drawing/2014/main" id="{0073DD52-FC8D-97EB-9AF1-E506D00B9AAB}"/>
              </a:ext>
            </a:extLst>
          </p:cNvPr>
          <p:cNvSpPr/>
          <p:nvPr/>
        </p:nvSpPr>
        <p:spPr>
          <a:xfrm>
            <a:off x="2239481" y="1506123"/>
            <a:ext cx="904417" cy="360000"/>
          </a:xfrm>
          <a:prstGeom prst="roundRect">
            <a:avLst/>
          </a:prstGeom>
          <a:solidFill>
            <a:schemeClr val="accent6"/>
          </a:solidFill>
          <a:ln w="6350">
            <a:solidFill>
              <a:schemeClr val="accent6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6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26 MW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Q2 2025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010456-4B39-F95B-ADC1-8BD398F09D55}"/>
              </a:ext>
            </a:extLst>
          </p:cNvPr>
          <p:cNvSpPr txBox="1"/>
          <p:nvPr/>
        </p:nvSpPr>
        <p:spPr>
          <a:xfrm>
            <a:off x="986760" y="2044676"/>
            <a:ext cx="648000" cy="360000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8</a:t>
            </a:r>
          </a:p>
          <a:p>
            <a:pPr defTabSz="914198">
              <a:defRPr/>
            </a:pPr>
            <a:r>
              <a:rPr lang="en-US" sz="700" dirty="0">
                <a:solidFill>
                  <a:prstClr val="black"/>
                </a:solidFill>
                <a:latin typeface="Trebuchet MS"/>
              </a:rPr>
              <a:t>20-30 MW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D9531C-CE2A-2F38-B908-C7CA66A6FE48}"/>
              </a:ext>
            </a:extLst>
          </p:cNvPr>
          <p:cNvSpPr txBox="1"/>
          <p:nvPr/>
        </p:nvSpPr>
        <p:spPr>
          <a:xfrm>
            <a:off x="233794" y="2044676"/>
            <a:ext cx="648000" cy="360000"/>
          </a:xfrm>
          <a:prstGeom prst="roundRect">
            <a:avLst>
              <a:gd name="adj" fmla="val 9442"/>
            </a:avLst>
          </a:prstGeom>
          <a:solidFill>
            <a:schemeClr val="accent6"/>
          </a:solidFill>
          <a:ln w="6350">
            <a:solidFill>
              <a:schemeClr val="accent6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7</a:t>
            </a:r>
          </a:p>
          <a:p>
            <a:pPr defTabSz="914198">
              <a:defRPr/>
            </a:pPr>
            <a:r>
              <a:rPr lang="en-US" sz="700" dirty="0">
                <a:solidFill>
                  <a:prstClr val="black"/>
                </a:solidFill>
                <a:latin typeface="Trebuchet MS"/>
              </a:rPr>
              <a:t>26 MW</a:t>
            </a:r>
          </a:p>
          <a:p>
            <a:pPr defTabSz="914198">
              <a:defRPr/>
            </a:pPr>
            <a:r>
              <a:rPr lang="en-US" sz="700" dirty="0">
                <a:solidFill>
                  <a:prstClr val="black"/>
                </a:solidFill>
                <a:latin typeface="Trebuchet MS"/>
              </a:rPr>
              <a:t>Q4 2025</a:t>
            </a:r>
          </a:p>
        </p:txBody>
      </p:sp>
      <p:sp>
        <p:nvSpPr>
          <p:cNvPr id="11" name="Rounded Rectangle 140">
            <a:extLst>
              <a:ext uri="{FF2B5EF4-FFF2-40B4-BE49-F238E27FC236}">
                <a16:creationId xmlns:a16="http://schemas.microsoft.com/office/drawing/2014/main" id="{B11B1184-517B-A26D-2946-6A5CA7C8980C}"/>
              </a:ext>
            </a:extLst>
          </p:cNvPr>
          <p:cNvSpPr/>
          <p:nvPr/>
        </p:nvSpPr>
        <p:spPr>
          <a:xfrm>
            <a:off x="1739726" y="2044676"/>
            <a:ext cx="648000" cy="36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9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20-40 MW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E9A97AD-4FC2-FF22-779D-B2F4D8081868}"/>
              </a:ext>
            </a:extLst>
          </p:cNvPr>
          <p:cNvCxnSpPr>
            <a:cxnSpLocks/>
          </p:cNvCxnSpPr>
          <p:nvPr/>
        </p:nvCxnSpPr>
        <p:spPr>
          <a:xfrm rot="5400000" flipV="1">
            <a:off x="637946" y="141976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0DC0A7F-2232-692D-2D5F-A849F2BD430F}"/>
              </a:ext>
            </a:extLst>
          </p:cNvPr>
          <p:cNvCxnSpPr>
            <a:cxnSpLocks/>
          </p:cNvCxnSpPr>
          <p:nvPr/>
        </p:nvCxnSpPr>
        <p:spPr>
          <a:xfrm rot="5400000" flipV="1">
            <a:off x="1646058" y="141976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74F7C35-CF29-E79A-73CD-33661530D39F}"/>
              </a:ext>
            </a:extLst>
          </p:cNvPr>
          <p:cNvCxnSpPr>
            <a:cxnSpLocks/>
          </p:cNvCxnSpPr>
          <p:nvPr/>
        </p:nvCxnSpPr>
        <p:spPr>
          <a:xfrm rot="5400000" flipV="1">
            <a:off x="2691729" y="1970009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140">
            <a:extLst>
              <a:ext uri="{FF2B5EF4-FFF2-40B4-BE49-F238E27FC236}">
                <a16:creationId xmlns:a16="http://schemas.microsoft.com/office/drawing/2014/main" id="{073F6474-D928-9EC6-64BB-8C54ED504B3D}"/>
              </a:ext>
            </a:extLst>
          </p:cNvPr>
          <p:cNvSpPr/>
          <p:nvPr/>
        </p:nvSpPr>
        <p:spPr>
          <a:xfrm>
            <a:off x="2492692" y="2044676"/>
            <a:ext cx="648000" cy="36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10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20-40 MW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18E8875-4F7D-0137-B041-E3BB43356E60}"/>
              </a:ext>
            </a:extLst>
          </p:cNvPr>
          <p:cNvCxnSpPr>
            <a:cxnSpLocks/>
          </p:cNvCxnSpPr>
          <p:nvPr/>
        </p:nvCxnSpPr>
        <p:spPr>
          <a:xfrm rot="5400000" flipV="1">
            <a:off x="1935167" y="197122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50C0138-F9E0-D9AB-1419-18B5760172EA}"/>
              </a:ext>
            </a:extLst>
          </p:cNvPr>
          <p:cNvCxnSpPr>
            <a:cxnSpLocks/>
          </p:cNvCxnSpPr>
          <p:nvPr/>
        </p:nvCxnSpPr>
        <p:spPr>
          <a:xfrm>
            <a:off x="686057" y="2452304"/>
            <a:ext cx="3813" cy="201298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F91367E-5838-E0EF-6A07-8AFB3A960E65}"/>
              </a:ext>
            </a:extLst>
          </p:cNvPr>
          <p:cNvCxnSpPr>
            <a:cxnSpLocks/>
          </p:cNvCxnSpPr>
          <p:nvPr/>
        </p:nvCxnSpPr>
        <p:spPr>
          <a:xfrm>
            <a:off x="1313333" y="2452304"/>
            <a:ext cx="3813" cy="201298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140">
            <a:extLst>
              <a:ext uri="{FF2B5EF4-FFF2-40B4-BE49-F238E27FC236}">
                <a16:creationId xmlns:a16="http://schemas.microsoft.com/office/drawing/2014/main" id="{B00051C5-B2BB-9B73-10B4-3918FE7925A7}"/>
              </a:ext>
            </a:extLst>
          </p:cNvPr>
          <p:cNvSpPr/>
          <p:nvPr/>
        </p:nvSpPr>
        <p:spPr>
          <a:xfrm>
            <a:off x="323850" y="2578624"/>
            <a:ext cx="648000" cy="360000"/>
          </a:xfrm>
          <a:prstGeom prst="roundRect">
            <a:avLst/>
          </a:prstGeom>
          <a:solidFill>
            <a:srgbClr val="4EA72E"/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11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19.2 MW</a:t>
            </a:r>
          </a:p>
        </p:txBody>
      </p:sp>
      <p:sp>
        <p:nvSpPr>
          <p:cNvPr id="41" name="Rounded Rectangle 140">
            <a:extLst>
              <a:ext uri="{FF2B5EF4-FFF2-40B4-BE49-F238E27FC236}">
                <a16:creationId xmlns:a16="http://schemas.microsoft.com/office/drawing/2014/main" id="{E8F97E82-D728-D803-8344-0784715F2B68}"/>
              </a:ext>
            </a:extLst>
          </p:cNvPr>
          <p:cNvSpPr/>
          <p:nvPr/>
        </p:nvSpPr>
        <p:spPr>
          <a:xfrm>
            <a:off x="1066009" y="2578624"/>
            <a:ext cx="648000" cy="360000"/>
          </a:xfrm>
          <a:prstGeom prst="roundRect">
            <a:avLst/>
          </a:prstGeom>
          <a:solidFill>
            <a:srgbClr val="4EA72E"/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12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19.2 MW</a:t>
            </a: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BC4B1891-1568-A696-60A1-6FE72092D33B}"/>
              </a:ext>
            </a:extLst>
          </p:cNvPr>
          <p:cNvSpPr/>
          <p:nvPr/>
        </p:nvSpPr>
        <p:spPr>
          <a:xfrm>
            <a:off x="3780671" y="1580767"/>
            <a:ext cx="313495" cy="261431"/>
          </a:xfrm>
          <a:custGeom>
            <a:avLst/>
            <a:gdLst>
              <a:gd name="connsiteX0" fmla="*/ 1 w 907401"/>
              <a:gd name="connsiteY0" fmla="*/ 270360 h 707814"/>
              <a:gd name="connsiteX1" fmla="*/ 397009 w 907401"/>
              <a:gd name="connsiteY1" fmla="*/ 327270 h 707814"/>
              <a:gd name="connsiteX2" fmla="*/ 453701 w 907401"/>
              <a:gd name="connsiteY2" fmla="*/ 0 h 707814"/>
              <a:gd name="connsiteX3" fmla="*/ 510392 w 907401"/>
              <a:gd name="connsiteY3" fmla="*/ 327270 h 707814"/>
              <a:gd name="connsiteX4" fmla="*/ 907400 w 907401"/>
              <a:gd name="connsiteY4" fmla="*/ 270360 h 707814"/>
              <a:gd name="connsiteX5" fmla="*/ 545429 w 907401"/>
              <a:gd name="connsiteY5" fmla="*/ 415714 h 707814"/>
              <a:gd name="connsiteX6" fmla="*/ 734102 w 907401"/>
              <a:gd name="connsiteY6" fmla="*/ 707812 h 707814"/>
              <a:gd name="connsiteX7" fmla="*/ 453701 w 907401"/>
              <a:gd name="connsiteY7" fmla="*/ 470376 h 707814"/>
              <a:gd name="connsiteX8" fmla="*/ 173299 w 907401"/>
              <a:gd name="connsiteY8" fmla="*/ 707812 h 707814"/>
              <a:gd name="connsiteX9" fmla="*/ 361972 w 907401"/>
              <a:gd name="connsiteY9" fmla="*/ 415714 h 707814"/>
              <a:gd name="connsiteX10" fmla="*/ 1 w 907401"/>
              <a:gd name="connsiteY10" fmla="*/ 270360 h 707814"/>
              <a:gd name="connsiteX0" fmla="*/ 0 w 907399"/>
              <a:gd name="connsiteY0" fmla="*/ 270360 h 707812"/>
              <a:gd name="connsiteX1" fmla="*/ 397008 w 907399"/>
              <a:gd name="connsiteY1" fmla="*/ 327270 h 707812"/>
              <a:gd name="connsiteX2" fmla="*/ 453700 w 907399"/>
              <a:gd name="connsiteY2" fmla="*/ 0 h 707812"/>
              <a:gd name="connsiteX3" fmla="*/ 510391 w 907399"/>
              <a:gd name="connsiteY3" fmla="*/ 327270 h 707812"/>
              <a:gd name="connsiteX4" fmla="*/ 907399 w 907399"/>
              <a:gd name="connsiteY4" fmla="*/ 270360 h 707812"/>
              <a:gd name="connsiteX5" fmla="*/ 721274 w 907399"/>
              <a:gd name="connsiteY5" fmla="*/ 457917 h 707812"/>
              <a:gd name="connsiteX6" fmla="*/ 734101 w 907399"/>
              <a:gd name="connsiteY6" fmla="*/ 707812 h 707812"/>
              <a:gd name="connsiteX7" fmla="*/ 453700 w 907399"/>
              <a:gd name="connsiteY7" fmla="*/ 470376 h 707812"/>
              <a:gd name="connsiteX8" fmla="*/ 173298 w 907399"/>
              <a:gd name="connsiteY8" fmla="*/ 707812 h 707812"/>
              <a:gd name="connsiteX9" fmla="*/ 361971 w 907399"/>
              <a:gd name="connsiteY9" fmla="*/ 415714 h 707812"/>
              <a:gd name="connsiteX10" fmla="*/ 0 w 907399"/>
              <a:gd name="connsiteY10" fmla="*/ 270360 h 707812"/>
              <a:gd name="connsiteX0" fmla="*/ 0 w 907399"/>
              <a:gd name="connsiteY0" fmla="*/ 270360 h 707812"/>
              <a:gd name="connsiteX1" fmla="*/ 354805 w 907399"/>
              <a:gd name="connsiteY1" fmla="*/ 242864 h 707812"/>
              <a:gd name="connsiteX2" fmla="*/ 453700 w 907399"/>
              <a:gd name="connsiteY2" fmla="*/ 0 h 707812"/>
              <a:gd name="connsiteX3" fmla="*/ 510391 w 907399"/>
              <a:gd name="connsiteY3" fmla="*/ 327270 h 707812"/>
              <a:gd name="connsiteX4" fmla="*/ 907399 w 907399"/>
              <a:gd name="connsiteY4" fmla="*/ 270360 h 707812"/>
              <a:gd name="connsiteX5" fmla="*/ 721274 w 907399"/>
              <a:gd name="connsiteY5" fmla="*/ 457917 h 707812"/>
              <a:gd name="connsiteX6" fmla="*/ 734101 w 907399"/>
              <a:gd name="connsiteY6" fmla="*/ 707812 h 707812"/>
              <a:gd name="connsiteX7" fmla="*/ 453700 w 907399"/>
              <a:gd name="connsiteY7" fmla="*/ 470376 h 707812"/>
              <a:gd name="connsiteX8" fmla="*/ 173298 w 907399"/>
              <a:gd name="connsiteY8" fmla="*/ 707812 h 707812"/>
              <a:gd name="connsiteX9" fmla="*/ 361971 w 907399"/>
              <a:gd name="connsiteY9" fmla="*/ 415714 h 707812"/>
              <a:gd name="connsiteX10" fmla="*/ 0 w 907399"/>
              <a:gd name="connsiteY10" fmla="*/ 270360 h 707812"/>
              <a:gd name="connsiteX0" fmla="*/ 0 w 907399"/>
              <a:gd name="connsiteY0" fmla="*/ 270360 h 707812"/>
              <a:gd name="connsiteX1" fmla="*/ 354805 w 907399"/>
              <a:gd name="connsiteY1" fmla="*/ 242864 h 707812"/>
              <a:gd name="connsiteX2" fmla="*/ 453700 w 907399"/>
              <a:gd name="connsiteY2" fmla="*/ 0 h 707812"/>
              <a:gd name="connsiteX3" fmla="*/ 651068 w 907399"/>
              <a:gd name="connsiteY3" fmla="*/ 151424 h 707812"/>
              <a:gd name="connsiteX4" fmla="*/ 907399 w 907399"/>
              <a:gd name="connsiteY4" fmla="*/ 270360 h 707812"/>
              <a:gd name="connsiteX5" fmla="*/ 721274 w 907399"/>
              <a:gd name="connsiteY5" fmla="*/ 457917 h 707812"/>
              <a:gd name="connsiteX6" fmla="*/ 734101 w 907399"/>
              <a:gd name="connsiteY6" fmla="*/ 707812 h 707812"/>
              <a:gd name="connsiteX7" fmla="*/ 453700 w 907399"/>
              <a:gd name="connsiteY7" fmla="*/ 470376 h 707812"/>
              <a:gd name="connsiteX8" fmla="*/ 173298 w 907399"/>
              <a:gd name="connsiteY8" fmla="*/ 707812 h 707812"/>
              <a:gd name="connsiteX9" fmla="*/ 361971 w 907399"/>
              <a:gd name="connsiteY9" fmla="*/ 415714 h 707812"/>
              <a:gd name="connsiteX10" fmla="*/ 0 w 907399"/>
              <a:gd name="connsiteY10" fmla="*/ 270360 h 707812"/>
              <a:gd name="connsiteX0" fmla="*/ 0 w 907399"/>
              <a:gd name="connsiteY0" fmla="*/ 270360 h 707812"/>
              <a:gd name="connsiteX1" fmla="*/ 354805 w 907399"/>
              <a:gd name="connsiteY1" fmla="*/ 242864 h 707812"/>
              <a:gd name="connsiteX2" fmla="*/ 453700 w 907399"/>
              <a:gd name="connsiteY2" fmla="*/ 0 h 707812"/>
              <a:gd name="connsiteX3" fmla="*/ 651068 w 907399"/>
              <a:gd name="connsiteY3" fmla="*/ 151424 h 707812"/>
              <a:gd name="connsiteX4" fmla="*/ 907399 w 907399"/>
              <a:gd name="connsiteY4" fmla="*/ 270360 h 707812"/>
              <a:gd name="connsiteX5" fmla="*/ 721274 w 907399"/>
              <a:gd name="connsiteY5" fmla="*/ 457917 h 707812"/>
              <a:gd name="connsiteX6" fmla="*/ 734101 w 907399"/>
              <a:gd name="connsiteY6" fmla="*/ 707812 h 707812"/>
              <a:gd name="connsiteX7" fmla="*/ 453700 w 907399"/>
              <a:gd name="connsiteY7" fmla="*/ 470376 h 707812"/>
              <a:gd name="connsiteX8" fmla="*/ 173298 w 907399"/>
              <a:gd name="connsiteY8" fmla="*/ 707812 h 707812"/>
              <a:gd name="connsiteX9" fmla="*/ 263498 w 907399"/>
              <a:gd name="connsiteY9" fmla="*/ 493086 h 707812"/>
              <a:gd name="connsiteX10" fmla="*/ 0 w 907399"/>
              <a:gd name="connsiteY10" fmla="*/ 270360 h 707812"/>
              <a:gd name="connsiteX0" fmla="*/ 0 w 907399"/>
              <a:gd name="connsiteY0" fmla="*/ 270360 h 707812"/>
              <a:gd name="connsiteX1" fmla="*/ 354805 w 907399"/>
              <a:gd name="connsiteY1" fmla="*/ 242864 h 707812"/>
              <a:gd name="connsiteX2" fmla="*/ 453700 w 907399"/>
              <a:gd name="connsiteY2" fmla="*/ 0 h 707812"/>
              <a:gd name="connsiteX3" fmla="*/ 651068 w 907399"/>
              <a:gd name="connsiteY3" fmla="*/ 151424 h 707812"/>
              <a:gd name="connsiteX4" fmla="*/ 907399 w 907399"/>
              <a:gd name="connsiteY4" fmla="*/ 270360 h 707812"/>
              <a:gd name="connsiteX5" fmla="*/ 721274 w 907399"/>
              <a:gd name="connsiteY5" fmla="*/ 457917 h 707812"/>
              <a:gd name="connsiteX6" fmla="*/ 734101 w 907399"/>
              <a:gd name="connsiteY6" fmla="*/ 707812 h 707812"/>
              <a:gd name="connsiteX7" fmla="*/ 509971 w 907399"/>
              <a:gd name="connsiteY7" fmla="*/ 547749 h 707812"/>
              <a:gd name="connsiteX8" fmla="*/ 173298 w 907399"/>
              <a:gd name="connsiteY8" fmla="*/ 707812 h 707812"/>
              <a:gd name="connsiteX9" fmla="*/ 263498 w 907399"/>
              <a:gd name="connsiteY9" fmla="*/ 493086 h 707812"/>
              <a:gd name="connsiteX10" fmla="*/ 0 w 907399"/>
              <a:gd name="connsiteY10" fmla="*/ 270360 h 707812"/>
              <a:gd name="connsiteX0" fmla="*/ 0 w 907399"/>
              <a:gd name="connsiteY0" fmla="*/ 270360 h 707812"/>
              <a:gd name="connsiteX1" fmla="*/ 354805 w 907399"/>
              <a:gd name="connsiteY1" fmla="*/ 242864 h 707812"/>
              <a:gd name="connsiteX2" fmla="*/ 453700 w 907399"/>
              <a:gd name="connsiteY2" fmla="*/ 0 h 707812"/>
              <a:gd name="connsiteX3" fmla="*/ 622932 w 907399"/>
              <a:gd name="connsiteY3" fmla="*/ 214728 h 707812"/>
              <a:gd name="connsiteX4" fmla="*/ 907399 w 907399"/>
              <a:gd name="connsiteY4" fmla="*/ 270360 h 707812"/>
              <a:gd name="connsiteX5" fmla="*/ 721274 w 907399"/>
              <a:gd name="connsiteY5" fmla="*/ 457917 h 707812"/>
              <a:gd name="connsiteX6" fmla="*/ 734101 w 907399"/>
              <a:gd name="connsiteY6" fmla="*/ 707812 h 707812"/>
              <a:gd name="connsiteX7" fmla="*/ 509971 w 907399"/>
              <a:gd name="connsiteY7" fmla="*/ 547749 h 707812"/>
              <a:gd name="connsiteX8" fmla="*/ 173298 w 907399"/>
              <a:gd name="connsiteY8" fmla="*/ 707812 h 707812"/>
              <a:gd name="connsiteX9" fmla="*/ 263498 w 907399"/>
              <a:gd name="connsiteY9" fmla="*/ 493086 h 707812"/>
              <a:gd name="connsiteX10" fmla="*/ 0 w 907399"/>
              <a:gd name="connsiteY10" fmla="*/ 270360 h 70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07399" h="707812">
                <a:moveTo>
                  <a:pt x="0" y="270360"/>
                </a:moveTo>
                <a:lnTo>
                  <a:pt x="354805" y="242864"/>
                </a:lnTo>
                <a:lnTo>
                  <a:pt x="453700" y="0"/>
                </a:lnTo>
                <a:lnTo>
                  <a:pt x="622932" y="214728"/>
                </a:lnTo>
                <a:lnTo>
                  <a:pt x="907399" y="270360"/>
                </a:lnTo>
                <a:lnTo>
                  <a:pt x="721274" y="457917"/>
                </a:lnTo>
                <a:lnTo>
                  <a:pt x="734101" y="707812"/>
                </a:lnTo>
                <a:lnTo>
                  <a:pt x="509971" y="547749"/>
                </a:lnTo>
                <a:lnTo>
                  <a:pt x="173298" y="707812"/>
                </a:lnTo>
                <a:lnTo>
                  <a:pt x="263498" y="493086"/>
                </a:lnTo>
                <a:lnTo>
                  <a:pt x="0" y="27036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635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>
                    <a:lumMod val="95000"/>
                  </a:schemeClr>
                </a:solidFill>
              </a:rPr>
              <a:t>1</a:t>
            </a:r>
            <a:r>
              <a:rPr lang="en-US" sz="700" baseline="30000" dirty="0">
                <a:solidFill>
                  <a:schemeClr val="bg1">
                    <a:lumMod val="95000"/>
                  </a:schemeClr>
                </a:solidFill>
              </a:rPr>
              <a:t>st</a:t>
            </a:r>
            <a:endParaRPr lang="en-US" sz="7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71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63B23685-D9CE-0896-454A-653B2AFEB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1"/>
            <a:ext cx="7693099" cy="461655"/>
          </a:xfrm>
        </p:spPr>
        <p:txBody>
          <a:bodyPr/>
          <a:lstStyle/>
          <a:p>
            <a:r>
              <a:rPr lang="en-IN" dirty="0"/>
              <a:t>OUR HYPERSCALE DATA CENTER CAMPUSES</a:t>
            </a:r>
          </a:p>
        </p:txBody>
      </p:sp>
      <p:pic>
        <p:nvPicPr>
          <p:cNvPr id="4" name="Picture 3" descr="A group of buildings with trees and roads&#10;&#10;Description automatically generated">
            <a:extLst>
              <a:ext uri="{FF2B5EF4-FFF2-40B4-BE49-F238E27FC236}">
                <a16:creationId xmlns:a16="http://schemas.microsoft.com/office/drawing/2014/main" id="{298E2DD3-3DBA-1640-2F99-2BA866D28E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4" t="8479" r="3545" b="17637"/>
          <a:stretch/>
        </p:blipFill>
        <p:spPr>
          <a:xfrm>
            <a:off x="335724" y="997032"/>
            <a:ext cx="4292562" cy="1469435"/>
          </a:xfrm>
          <a:prstGeom prst="rect">
            <a:avLst/>
          </a:prstGeom>
          <a:ln>
            <a:solidFill>
              <a:schemeClr val="bg1"/>
            </a:solidFill>
          </a:ln>
        </p:spPr>
      </p:pic>
      <p:graphicFrame>
        <p:nvGraphicFramePr>
          <p:cNvPr id="18" name="Diagram 17">
            <a:extLst>
              <a:ext uri="{FF2B5EF4-FFF2-40B4-BE49-F238E27FC236}">
                <a16:creationId xmlns:a16="http://schemas.microsoft.com/office/drawing/2014/main" id="{A670DE06-41C0-AAC0-CCBD-1F2B8BB6BF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33400"/>
              </p:ext>
            </p:extLst>
          </p:nvPr>
        </p:nvGraphicFramePr>
        <p:xfrm>
          <a:off x="367776" y="1051812"/>
          <a:ext cx="2408788" cy="19156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39" name="Group 38">
            <a:extLst>
              <a:ext uri="{FF2B5EF4-FFF2-40B4-BE49-F238E27FC236}">
                <a16:creationId xmlns:a16="http://schemas.microsoft.com/office/drawing/2014/main" id="{91601B0A-B655-2F4C-532E-C09833854607}"/>
              </a:ext>
            </a:extLst>
          </p:cNvPr>
          <p:cNvGrpSpPr/>
          <p:nvPr/>
        </p:nvGrpSpPr>
        <p:grpSpPr>
          <a:xfrm>
            <a:off x="4754379" y="1006704"/>
            <a:ext cx="2696493" cy="1469435"/>
            <a:chOff x="319655" y="3038446"/>
            <a:chExt cx="2840665" cy="1548000"/>
          </a:xfrm>
        </p:grpSpPr>
        <p:pic>
          <p:nvPicPr>
            <p:cNvPr id="7" name="Picture 6" descr="A picture containing sky, building, outdoor, property&#10;&#10;Description automatically generated">
              <a:extLst>
                <a:ext uri="{FF2B5EF4-FFF2-40B4-BE49-F238E27FC236}">
                  <a16:creationId xmlns:a16="http://schemas.microsoft.com/office/drawing/2014/main" id="{E4ED5795-FCFC-F50B-5FF9-136EF542A4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80" t="325" r="6388" b="2329"/>
            <a:stretch/>
          </p:blipFill>
          <p:spPr>
            <a:xfrm>
              <a:off x="326360" y="3038446"/>
              <a:ext cx="2833960" cy="15480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04A3ACDC-CC6C-5285-CB30-6F48D9B4954F}"/>
                </a:ext>
              </a:extLst>
            </p:cNvPr>
            <p:cNvSpPr/>
            <p:nvPr/>
          </p:nvSpPr>
          <p:spPr>
            <a:xfrm>
              <a:off x="330340" y="4219558"/>
              <a:ext cx="2826000" cy="360000"/>
            </a:xfrm>
            <a:prstGeom prst="roundRect">
              <a:avLst>
                <a:gd name="adj" fmla="val 0"/>
              </a:avLst>
            </a:prstGeom>
            <a:solidFill>
              <a:srgbClr val="10253F">
                <a:alpha val="69804"/>
              </a:srgbClr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endParaRPr lang="en-IN" sz="1800" dirty="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43018C1-4635-5FA4-B5B8-8D6C57704287}"/>
                </a:ext>
              </a:extLst>
            </p:cNvPr>
            <p:cNvSpPr txBox="1"/>
            <p:nvPr/>
          </p:nvSpPr>
          <p:spPr>
            <a:xfrm>
              <a:off x="319655" y="4210226"/>
              <a:ext cx="2833960" cy="347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64">
                <a:defRPr/>
              </a:pPr>
              <a:r>
                <a:rPr lang="en-US" sz="900" b="1" dirty="0">
                  <a:solidFill>
                    <a:prstClr val="white"/>
                  </a:solidFill>
                  <a:latin typeface="Trebuchet MS"/>
                </a:rPr>
                <a:t>Noida 02 </a:t>
              </a:r>
            </a:p>
            <a:p>
              <a:pPr algn="ctr" defTabSz="914264">
                <a:defRPr/>
              </a:pPr>
              <a:r>
                <a:rPr lang="en-US" sz="900" dirty="0">
                  <a:solidFill>
                    <a:prstClr val="white"/>
                  </a:solidFill>
                  <a:latin typeface="Trebuchet MS"/>
                </a:rPr>
                <a:t>Power: 78 MW | Racks: 13,000</a:t>
              </a:r>
              <a:endParaRPr lang="en-IN" sz="900" dirty="0">
                <a:solidFill>
                  <a:prstClr val="black"/>
                </a:solidFill>
                <a:latin typeface="Trebuchet MS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EC178E9-79A3-8866-2D6C-BAA4D2075A12}"/>
              </a:ext>
            </a:extLst>
          </p:cNvPr>
          <p:cNvGrpSpPr/>
          <p:nvPr/>
        </p:nvGrpSpPr>
        <p:grpSpPr>
          <a:xfrm>
            <a:off x="323850" y="3034335"/>
            <a:ext cx="2387758" cy="1381038"/>
            <a:chOff x="3286765" y="3038446"/>
            <a:chExt cx="2676428" cy="1548000"/>
          </a:xfrm>
        </p:grpSpPr>
        <p:pic>
          <p:nvPicPr>
            <p:cNvPr id="19" name="Picture 18" descr="A picture containing tower, building, sky, cloud&#10;&#10;Description automatically generated">
              <a:extLst>
                <a:ext uri="{FF2B5EF4-FFF2-40B4-BE49-F238E27FC236}">
                  <a16:creationId xmlns:a16="http://schemas.microsoft.com/office/drawing/2014/main" id="{7F6C634C-BF59-D091-AD99-DC332AA026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56" r="5746"/>
            <a:stretch/>
          </p:blipFill>
          <p:spPr>
            <a:xfrm>
              <a:off x="3292616" y="3038446"/>
              <a:ext cx="2665709" cy="15480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94E16A44-958B-E138-950D-47161E9831AB}"/>
                </a:ext>
              </a:extLst>
            </p:cNvPr>
            <p:cNvSpPr/>
            <p:nvPr/>
          </p:nvSpPr>
          <p:spPr>
            <a:xfrm>
              <a:off x="3287748" y="4219558"/>
              <a:ext cx="2675445" cy="360000"/>
            </a:xfrm>
            <a:prstGeom prst="roundRect">
              <a:avLst>
                <a:gd name="adj" fmla="val 0"/>
              </a:avLst>
            </a:prstGeom>
            <a:solidFill>
              <a:srgbClr val="10253F">
                <a:alpha val="69804"/>
              </a:srgbClr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endParaRPr lang="en-IN" sz="1800" dirty="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F6ACD27-133D-4625-209E-A56F48A6B4A9}"/>
                </a:ext>
              </a:extLst>
            </p:cNvPr>
            <p:cNvSpPr txBox="1"/>
            <p:nvPr/>
          </p:nvSpPr>
          <p:spPr>
            <a:xfrm>
              <a:off x="3286765" y="4210226"/>
              <a:ext cx="266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64">
                <a:defRPr/>
              </a:pPr>
              <a:r>
                <a:rPr lang="en-IN" sz="900" b="1" dirty="0">
                  <a:solidFill>
                    <a:prstClr val="white"/>
                  </a:solidFill>
                  <a:latin typeface="Trebuchet MS"/>
                </a:rPr>
                <a:t>Chennai 02, Siruseri </a:t>
              </a:r>
            </a:p>
            <a:p>
              <a:pPr algn="ctr" defTabSz="914264">
                <a:defRPr/>
              </a:pPr>
              <a:r>
                <a:rPr lang="en-IN" sz="900" dirty="0">
                  <a:solidFill>
                    <a:prstClr val="white"/>
                  </a:solidFill>
                  <a:latin typeface="Trebuchet MS"/>
                </a:rPr>
                <a:t>Power: 78 MW | Racks: 13,000</a:t>
              </a:r>
              <a:endParaRPr lang="en-IN" sz="900" dirty="0">
                <a:solidFill>
                  <a:prstClr val="black"/>
                </a:solidFill>
                <a:latin typeface="Trebuchet MS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580C485-2A64-8633-138B-5E0C12B67D85}"/>
              </a:ext>
            </a:extLst>
          </p:cNvPr>
          <p:cNvGrpSpPr/>
          <p:nvPr/>
        </p:nvGrpSpPr>
        <p:grpSpPr>
          <a:xfrm>
            <a:off x="5468002" y="3038110"/>
            <a:ext cx="2457469" cy="1419276"/>
            <a:chOff x="3169813" y="3038446"/>
            <a:chExt cx="2754566" cy="1590862"/>
          </a:xfrm>
        </p:grpSpPr>
        <p:pic>
          <p:nvPicPr>
            <p:cNvPr id="11" name="Picture 10" descr="A picture containing scale model, urban design, tree, building&#10;&#10;Description automatically generated">
              <a:extLst>
                <a:ext uri="{FF2B5EF4-FFF2-40B4-BE49-F238E27FC236}">
                  <a16:creationId xmlns:a16="http://schemas.microsoft.com/office/drawing/2014/main" id="{494FBA20-B844-F2A0-5A33-B0EFEB965B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81" r="3973"/>
            <a:stretch/>
          </p:blipFill>
          <p:spPr>
            <a:xfrm>
              <a:off x="3170656" y="3038446"/>
              <a:ext cx="2747161" cy="154800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0931DBC4-CB6A-94F5-A4E7-ABFDF03A0571}"/>
                </a:ext>
              </a:extLst>
            </p:cNvPr>
            <p:cNvGrpSpPr/>
            <p:nvPr/>
          </p:nvGrpSpPr>
          <p:grpSpPr>
            <a:xfrm>
              <a:off x="3169813" y="4215325"/>
              <a:ext cx="2754566" cy="413983"/>
              <a:chOff x="3169813" y="4215325"/>
              <a:chExt cx="2754566" cy="413983"/>
            </a:xfrm>
          </p:grpSpPr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98A59D3F-3FFE-6E60-4685-E0EBB37F0D8C}"/>
                  </a:ext>
                </a:extLst>
              </p:cNvPr>
              <p:cNvSpPr/>
              <p:nvPr/>
            </p:nvSpPr>
            <p:spPr>
              <a:xfrm>
                <a:off x="3169813" y="4219558"/>
                <a:ext cx="2754566" cy="360000"/>
              </a:xfrm>
              <a:prstGeom prst="roundRect">
                <a:avLst>
                  <a:gd name="adj" fmla="val 0"/>
                </a:avLst>
              </a:prstGeom>
              <a:solidFill>
                <a:srgbClr val="10253F">
                  <a:alpha val="69804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64">
                  <a:defRPr/>
                </a:pPr>
                <a:endParaRPr lang="en-IN" sz="1800" dirty="0">
                  <a:solidFill>
                    <a:prstClr val="white"/>
                  </a:solidFill>
                  <a:latin typeface="Trebuchet MS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020B474-07D8-F137-5600-D87800176B80}"/>
                  </a:ext>
                </a:extLst>
              </p:cNvPr>
              <p:cNvSpPr txBox="1"/>
              <p:nvPr/>
            </p:nvSpPr>
            <p:spPr>
              <a:xfrm>
                <a:off x="3199194" y="4215325"/>
                <a:ext cx="2702062" cy="4139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264">
                  <a:defRPr/>
                </a:pPr>
                <a:r>
                  <a:rPr lang="en-US" sz="900" b="1" dirty="0">
                    <a:solidFill>
                      <a:prstClr val="white"/>
                    </a:solidFill>
                    <a:latin typeface="Trebuchet MS"/>
                  </a:rPr>
                  <a:t>Hyderabad 02, Fab City </a:t>
                </a:r>
              </a:p>
              <a:p>
                <a:pPr algn="ctr" defTabSz="914264">
                  <a:defRPr/>
                </a:pPr>
                <a:r>
                  <a:rPr lang="en-US" sz="900" dirty="0">
                    <a:solidFill>
                      <a:prstClr val="white"/>
                    </a:solidFill>
                    <a:latin typeface="Trebuchet MS"/>
                  </a:rPr>
                  <a:t>Power: up to 250 MW | Racks: 25,000</a:t>
                </a:r>
                <a:endParaRPr lang="en-IN" sz="900" dirty="0">
                  <a:solidFill>
                    <a:prstClr val="black"/>
                  </a:solidFill>
                  <a:latin typeface="Trebuchet MS"/>
                </a:endParaRPr>
              </a:p>
            </p:txBody>
          </p:sp>
        </p:grp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0909979-7DB9-204B-CEAA-A5681FFE73D1}"/>
              </a:ext>
            </a:extLst>
          </p:cNvPr>
          <p:cNvSpPr/>
          <p:nvPr/>
        </p:nvSpPr>
        <p:spPr>
          <a:xfrm>
            <a:off x="323850" y="2162923"/>
            <a:ext cx="4304438" cy="321172"/>
          </a:xfrm>
          <a:prstGeom prst="roundRect">
            <a:avLst>
              <a:gd name="adj" fmla="val 0"/>
            </a:avLst>
          </a:prstGeom>
          <a:solidFill>
            <a:srgbClr val="10253F">
              <a:alpha val="69804"/>
            </a:srgbClr>
          </a:solidFill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7505EC2-A9D6-D50E-12B1-8FB29795953F}"/>
              </a:ext>
            </a:extLst>
          </p:cNvPr>
          <p:cNvSpPr txBox="1"/>
          <p:nvPr/>
        </p:nvSpPr>
        <p:spPr>
          <a:xfrm>
            <a:off x="367776" y="2220542"/>
            <a:ext cx="42605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IN" sz="900" b="1" dirty="0">
                <a:solidFill>
                  <a:prstClr val="white"/>
                </a:solidFill>
                <a:latin typeface="Trebuchet MS"/>
              </a:rPr>
              <a:t>Mumbai 03, Rabale | </a:t>
            </a:r>
            <a:r>
              <a:rPr lang="en-IN" sz="900" dirty="0">
                <a:solidFill>
                  <a:prstClr val="white"/>
                </a:solidFill>
                <a:latin typeface="Trebuchet MS"/>
              </a:rPr>
              <a:t>Power: 240 MW | Racks: 32,000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1B120D45-C984-44B8-5978-94E7278AA8B9}"/>
              </a:ext>
            </a:extLst>
          </p:cNvPr>
          <p:cNvGrpSpPr/>
          <p:nvPr/>
        </p:nvGrpSpPr>
        <p:grpSpPr>
          <a:xfrm>
            <a:off x="2854251" y="3034335"/>
            <a:ext cx="2467303" cy="1425028"/>
            <a:chOff x="6065584" y="3038446"/>
            <a:chExt cx="2765589" cy="159730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7FA23A9-DB14-B38A-AE6A-FF8897A1D1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6607" y="3038446"/>
              <a:ext cx="2736271" cy="1539522"/>
            </a:xfrm>
            <a:prstGeom prst="rect">
              <a:avLst/>
            </a:prstGeom>
            <a:ln w="9525">
              <a:solidFill>
                <a:schemeClr val="bg1"/>
              </a:solidFill>
            </a:ln>
          </p:spPr>
        </p:pic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C772BB5D-2C90-B631-B327-BE26EE5BB551}"/>
                </a:ext>
              </a:extLst>
            </p:cNvPr>
            <p:cNvSpPr/>
            <p:nvPr/>
          </p:nvSpPr>
          <p:spPr>
            <a:xfrm>
              <a:off x="6065584" y="4222969"/>
              <a:ext cx="2754566" cy="360000"/>
            </a:xfrm>
            <a:prstGeom prst="roundRect">
              <a:avLst>
                <a:gd name="adj" fmla="val 0"/>
              </a:avLst>
            </a:prstGeom>
            <a:solidFill>
              <a:srgbClr val="10253F">
                <a:alpha val="69804"/>
              </a:srgbClr>
            </a:solidFill>
            <a:ln w="95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endParaRPr lang="en-IN" sz="1800" dirty="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252A9EA-9B23-4789-663F-A12D96B5F4BB}"/>
                </a:ext>
              </a:extLst>
            </p:cNvPr>
            <p:cNvSpPr txBox="1"/>
            <p:nvPr/>
          </p:nvSpPr>
          <p:spPr>
            <a:xfrm>
              <a:off x="6076607" y="4221771"/>
              <a:ext cx="2754566" cy="413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64">
                <a:defRPr/>
              </a:pPr>
              <a:r>
                <a:rPr lang="en-US" sz="900" b="1" dirty="0">
                  <a:solidFill>
                    <a:prstClr val="white"/>
                  </a:solidFill>
                  <a:latin typeface="Trebuchet MS"/>
                </a:rPr>
                <a:t>Bengaluru 02 </a:t>
              </a:r>
            </a:p>
            <a:p>
              <a:pPr algn="ctr" defTabSz="914264">
                <a:defRPr/>
              </a:pPr>
              <a:r>
                <a:rPr lang="en-US" sz="900" dirty="0">
                  <a:solidFill>
                    <a:prstClr val="white"/>
                  </a:solidFill>
                  <a:latin typeface="Trebuchet MS"/>
                </a:rPr>
                <a:t>Power: 22 MW | Racks: 4,500  </a:t>
              </a:r>
              <a:endParaRPr lang="en-IN" sz="900" dirty="0">
                <a:solidFill>
                  <a:prstClr val="black"/>
                </a:solidFill>
                <a:latin typeface="Trebuchet MS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E707768-32D1-80E6-E783-1EDE847331F8}"/>
              </a:ext>
            </a:extLst>
          </p:cNvPr>
          <p:cNvGrpSpPr/>
          <p:nvPr/>
        </p:nvGrpSpPr>
        <p:grpSpPr>
          <a:xfrm>
            <a:off x="331720" y="2477139"/>
            <a:ext cx="1390615" cy="192207"/>
            <a:chOff x="327268" y="4683390"/>
            <a:chExt cx="765841" cy="21544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4033CD1-779E-D9C2-C811-7BE5BDBCB950}"/>
                </a:ext>
              </a:extLst>
            </p:cNvPr>
            <p:cNvSpPr txBox="1"/>
            <p:nvPr/>
          </p:nvSpPr>
          <p:spPr>
            <a:xfrm>
              <a:off x="327268" y="4737112"/>
              <a:ext cx="53530" cy="108951"/>
            </a:xfrm>
            <a:prstGeom prst="roundRect">
              <a:avLst>
                <a:gd name="adj" fmla="val 9442"/>
              </a:avLst>
            </a:prstGeom>
            <a:solidFill>
              <a:srgbClr val="BED730"/>
            </a:solidFill>
            <a:ln w="6350">
              <a:solidFill>
                <a:schemeClr val="bg1"/>
              </a:solidFill>
              <a:prstDash val="sysDot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algn="ctr" defTabSz="914174">
                <a:defRPr sz="700" b="1">
                  <a:solidFill>
                    <a:prstClr val="black"/>
                  </a:solidFill>
                  <a:latin typeface="+mj-lt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defTabSz="914151">
                <a:defRPr/>
              </a:pPr>
              <a:endParaRPr lang="en-US" dirty="0">
                <a:latin typeface="Trebuchet M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E7BEAFF-88B6-F7EF-8D6A-87EFF27ACDC9}"/>
                </a:ext>
              </a:extLst>
            </p:cNvPr>
            <p:cNvSpPr txBox="1"/>
            <p:nvPr/>
          </p:nvSpPr>
          <p:spPr>
            <a:xfrm>
              <a:off x="352720" y="4683390"/>
              <a:ext cx="74038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64">
                <a:defRPr/>
              </a:pPr>
              <a:r>
                <a:rPr lang="en-US" sz="800" dirty="0">
                  <a:solidFill>
                    <a:prstClr val="white">
                      <a:lumMod val="85000"/>
                    </a:prstClr>
                  </a:solidFill>
                  <a:latin typeface="Trebuchet MS"/>
                </a:rPr>
                <a:t> 5 Towers Operational</a:t>
              </a:r>
              <a:endParaRPr lang="en-IN" sz="800" dirty="0">
                <a:solidFill>
                  <a:prstClr val="white">
                    <a:lumMod val="85000"/>
                  </a:prstClr>
                </a:solidFill>
                <a:latin typeface="Trebuchet MS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C1AA1C9-3409-EC93-7403-0BB76118A1E1}"/>
              </a:ext>
            </a:extLst>
          </p:cNvPr>
          <p:cNvGrpSpPr/>
          <p:nvPr/>
        </p:nvGrpSpPr>
        <p:grpSpPr>
          <a:xfrm>
            <a:off x="1157657" y="4501862"/>
            <a:ext cx="1068407" cy="215444"/>
            <a:chOff x="1209224" y="4683390"/>
            <a:chExt cx="1197572" cy="24149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A40A0DF-1BAE-AE70-1941-054049A1F13A}"/>
                </a:ext>
              </a:extLst>
            </p:cNvPr>
            <p:cNvSpPr txBox="1"/>
            <p:nvPr/>
          </p:nvSpPr>
          <p:spPr>
            <a:xfrm>
              <a:off x="1209224" y="4737112"/>
              <a:ext cx="108000" cy="108000"/>
            </a:xfrm>
            <a:prstGeom prst="roundRect">
              <a:avLst>
                <a:gd name="adj" fmla="val 9442"/>
              </a:avLst>
            </a:prstGeom>
            <a:solidFill>
              <a:schemeClr val="accent6"/>
            </a:solidFill>
            <a:ln w="6350">
              <a:solidFill>
                <a:schemeClr val="accent6">
                  <a:lumMod val="40000"/>
                  <a:lumOff val="60000"/>
                </a:schemeClr>
              </a:solidFill>
              <a:prstDash val="sysDot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algn="ctr" defTabSz="914174">
                <a:defRPr sz="700" b="1">
                  <a:solidFill>
                    <a:prstClr val="black"/>
                  </a:solidFill>
                  <a:latin typeface="+mj-lt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defTabSz="914151">
                <a:defRPr/>
              </a:pPr>
              <a:endParaRPr lang="en-US" dirty="0">
                <a:latin typeface="Trebuchet M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E6A88CF-2A2F-8D2C-5164-B32E39DE39E1}"/>
                </a:ext>
              </a:extLst>
            </p:cNvPr>
            <p:cNvSpPr txBox="1"/>
            <p:nvPr/>
          </p:nvSpPr>
          <p:spPr>
            <a:xfrm>
              <a:off x="1317224" y="4683390"/>
              <a:ext cx="1089572" cy="24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175">
                <a:defRPr/>
              </a:pPr>
              <a:r>
                <a:rPr lang="en-US" sz="800" dirty="0">
                  <a:solidFill>
                    <a:prstClr val="white">
                      <a:lumMod val="85000"/>
                    </a:prstClr>
                  </a:solidFill>
                  <a:latin typeface="Trebuchet MS"/>
                </a:rPr>
                <a:t>In Development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7F9C81A-69FF-99B4-33ED-18AFA6B8B48E}"/>
              </a:ext>
            </a:extLst>
          </p:cNvPr>
          <p:cNvGrpSpPr/>
          <p:nvPr/>
        </p:nvGrpSpPr>
        <p:grpSpPr>
          <a:xfrm>
            <a:off x="3714633" y="4431512"/>
            <a:ext cx="757643" cy="192207"/>
            <a:chOff x="2316732" y="4683390"/>
            <a:chExt cx="849239" cy="215444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3C55552-B243-5C25-07D2-4B5263B53AA4}"/>
                </a:ext>
              </a:extLst>
            </p:cNvPr>
            <p:cNvSpPr txBox="1"/>
            <p:nvPr/>
          </p:nvSpPr>
          <p:spPr>
            <a:xfrm>
              <a:off x="2316732" y="4737112"/>
              <a:ext cx="108000" cy="108000"/>
            </a:xfrm>
            <a:prstGeom prst="roundRect">
              <a:avLst>
                <a:gd name="adj" fmla="val 9442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6350">
              <a:solidFill>
                <a:schemeClr val="accent2">
                  <a:lumMod val="40000"/>
                  <a:lumOff val="60000"/>
                </a:schemeClr>
              </a:solidFill>
              <a:prstDash val="sysDot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algn="ctr" defTabSz="914174">
                <a:defRPr sz="700" b="1">
                  <a:solidFill>
                    <a:prstClr val="black"/>
                  </a:solidFill>
                  <a:latin typeface="+mj-lt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defTabSz="914151">
                <a:defRPr/>
              </a:pPr>
              <a:endParaRPr lang="en-US" dirty="0">
                <a:latin typeface="Trebuchet M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F35853C-6794-566F-2A4E-6053ACA1FC6C}"/>
                </a:ext>
              </a:extLst>
            </p:cNvPr>
            <p:cNvSpPr txBox="1"/>
            <p:nvPr/>
          </p:nvSpPr>
          <p:spPr>
            <a:xfrm>
              <a:off x="2424732" y="4683390"/>
              <a:ext cx="74123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175">
                <a:defRPr/>
              </a:pPr>
              <a:r>
                <a:rPr lang="en-US" sz="800" dirty="0">
                  <a:solidFill>
                    <a:prstClr val="white">
                      <a:lumMod val="85000"/>
                    </a:prstClr>
                  </a:solidFill>
                  <a:latin typeface="Trebuchet MS"/>
                </a:rPr>
                <a:t>Planning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72DA3A2-F20D-A17D-3EE5-49229D98061C}"/>
              </a:ext>
            </a:extLst>
          </p:cNvPr>
          <p:cNvGrpSpPr/>
          <p:nvPr/>
        </p:nvGrpSpPr>
        <p:grpSpPr>
          <a:xfrm>
            <a:off x="6509785" y="4431512"/>
            <a:ext cx="757643" cy="192207"/>
            <a:chOff x="2316732" y="4683390"/>
            <a:chExt cx="849239" cy="21544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3C8B99D-1ECC-9A14-65F0-6E45AF41E4D5}"/>
                </a:ext>
              </a:extLst>
            </p:cNvPr>
            <p:cNvSpPr txBox="1"/>
            <p:nvPr/>
          </p:nvSpPr>
          <p:spPr>
            <a:xfrm>
              <a:off x="2316732" y="4737112"/>
              <a:ext cx="108000" cy="108000"/>
            </a:xfrm>
            <a:prstGeom prst="roundRect">
              <a:avLst>
                <a:gd name="adj" fmla="val 9442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6350">
              <a:solidFill>
                <a:schemeClr val="accent2">
                  <a:lumMod val="40000"/>
                  <a:lumOff val="60000"/>
                </a:schemeClr>
              </a:solidFill>
              <a:prstDash val="sysDot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algn="ctr" defTabSz="914174">
                <a:defRPr sz="700" b="1">
                  <a:solidFill>
                    <a:prstClr val="black"/>
                  </a:solidFill>
                  <a:latin typeface="+mj-lt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defTabSz="914151">
                <a:defRPr/>
              </a:pPr>
              <a:endParaRPr lang="en-US" dirty="0">
                <a:latin typeface="Trebuchet M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BDF38D3-ECF2-F91D-C154-EE64CAFD4ABE}"/>
                </a:ext>
              </a:extLst>
            </p:cNvPr>
            <p:cNvSpPr txBox="1"/>
            <p:nvPr/>
          </p:nvSpPr>
          <p:spPr>
            <a:xfrm>
              <a:off x="2424732" y="4683390"/>
              <a:ext cx="74123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175">
                <a:defRPr/>
              </a:pPr>
              <a:r>
                <a:rPr lang="en-US" sz="800" dirty="0">
                  <a:solidFill>
                    <a:prstClr val="white">
                      <a:lumMod val="85000"/>
                    </a:prstClr>
                  </a:solidFill>
                  <a:latin typeface="Trebuchet MS"/>
                </a:rPr>
                <a:t>Planning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ED5983B-4256-A304-C373-75FD2B68FCD5}"/>
              </a:ext>
            </a:extLst>
          </p:cNvPr>
          <p:cNvGrpSpPr/>
          <p:nvPr/>
        </p:nvGrpSpPr>
        <p:grpSpPr>
          <a:xfrm>
            <a:off x="5694164" y="2522990"/>
            <a:ext cx="1264458" cy="215444"/>
            <a:chOff x="1209224" y="4683390"/>
            <a:chExt cx="1417325" cy="241491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F6677866-8A43-A2E7-65BA-AF3E6B7583A2}"/>
                </a:ext>
              </a:extLst>
            </p:cNvPr>
            <p:cNvSpPr txBox="1"/>
            <p:nvPr/>
          </p:nvSpPr>
          <p:spPr>
            <a:xfrm>
              <a:off x="1209224" y="4737112"/>
              <a:ext cx="108000" cy="108000"/>
            </a:xfrm>
            <a:prstGeom prst="roundRect">
              <a:avLst>
                <a:gd name="adj" fmla="val 9442"/>
              </a:avLst>
            </a:prstGeom>
            <a:solidFill>
              <a:schemeClr val="accent6"/>
            </a:solidFill>
            <a:ln w="6350">
              <a:solidFill>
                <a:schemeClr val="accent6">
                  <a:lumMod val="40000"/>
                  <a:lumOff val="60000"/>
                </a:schemeClr>
              </a:solidFill>
              <a:prstDash val="sysDot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algn="ctr" defTabSz="914174">
                <a:defRPr sz="700" b="1">
                  <a:solidFill>
                    <a:prstClr val="black"/>
                  </a:solidFill>
                  <a:latin typeface="+mj-lt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defTabSz="914151">
                <a:defRPr/>
              </a:pPr>
              <a:endParaRPr lang="en-US" dirty="0">
                <a:latin typeface="Trebuchet MS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994914DE-7FE0-4CEA-EB8C-7591C3C43A3D}"/>
                </a:ext>
              </a:extLst>
            </p:cNvPr>
            <p:cNvSpPr txBox="1"/>
            <p:nvPr/>
          </p:nvSpPr>
          <p:spPr>
            <a:xfrm>
              <a:off x="1317223" y="4683390"/>
              <a:ext cx="1309326" cy="241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175">
                <a:defRPr/>
              </a:pPr>
              <a:r>
                <a:rPr lang="en-US" sz="800" dirty="0">
                  <a:solidFill>
                    <a:prstClr val="white">
                      <a:lumMod val="85000"/>
                    </a:prstClr>
                  </a:solidFill>
                  <a:latin typeface="Trebuchet MS"/>
                </a:rPr>
                <a:t>In Development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87FF8EC-3C1C-7518-9500-11CEFB8D4A27}"/>
              </a:ext>
            </a:extLst>
          </p:cNvPr>
          <p:cNvGrpSpPr/>
          <p:nvPr/>
        </p:nvGrpSpPr>
        <p:grpSpPr>
          <a:xfrm>
            <a:off x="1607209" y="2477139"/>
            <a:ext cx="1545388" cy="192207"/>
            <a:chOff x="1209224" y="4683390"/>
            <a:chExt cx="1007585" cy="215444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01E0E1C8-1BDC-13C4-2EA7-DCC3B406C430}"/>
                </a:ext>
              </a:extLst>
            </p:cNvPr>
            <p:cNvSpPr txBox="1"/>
            <p:nvPr/>
          </p:nvSpPr>
          <p:spPr>
            <a:xfrm>
              <a:off x="1209224" y="4737112"/>
              <a:ext cx="63374" cy="108001"/>
            </a:xfrm>
            <a:prstGeom prst="roundRect">
              <a:avLst>
                <a:gd name="adj" fmla="val 9442"/>
              </a:avLst>
            </a:prstGeom>
            <a:solidFill>
              <a:schemeClr val="accent6"/>
            </a:solidFill>
            <a:ln w="6350">
              <a:solidFill>
                <a:schemeClr val="accent6">
                  <a:lumMod val="40000"/>
                  <a:lumOff val="60000"/>
                </a:schemeClr>
              </a:solidFill>
              <a:prstDash val="sysDot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algn="ctr" defTabSz="914174">
                <a:defRPr sz="700" b="1">
                  <a:solidFill>
                    <a:prstClr val="black"/>
                  </a:solidFill>
                  <a:latin typeface="+mj-lt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defTabSz="914151">
                <a:defRPr/>
              </a:pPr>
              <a:endParaRPr lang="en-US" dirty="0">
                <a:latin typeface="Trebuchet MS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E5621D6C-2934-382E-0555-0896089FB12E}"/>
                </a:ext>
              </a:extLst>
            </p:cNvPr>
            <p:cNvSpPr txBox="1"/>
            <p:nvPr/>
          </p:nvSpPr>
          <p:spPr>
            <a:xfrm>
              <a:off x="1250868" y="4683390"/>
              <a:ext cx="96594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175">
                <a:defRPr/>
              </a:pPr>
              <a:r>
                <a:rPr lang="en-US" sz="800" dirty="0">
                  <a:solidFill>
                    <a:prstClr val="white">
                      <a:lumMod val="85000"/>
                    </a:prstClr>
                  </a:solidFill>
                  <a:latin typeface="Trebuchet MS"/>
                </a:rPr>
                <a:t>4 Towers In Development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6C054B8D-20F1-1B46-69A0-A31F48D8EC29}"/>
              </a:ext>
            </a:extLst>
          </p:cNvPr>
          <p:cNvGrpSpPr/>
          <p:nvPr/>
        </p:nvGrpSpPr>
        <p:grpSpPr>
          <a:xfrm>
            <a:off x="3095593" y="2465520"/>
            <a:ext cx="1238079" cy="215444"/>
            <a:chOff x="2316732" y="4683390"/>
            <a:chExt cx="880477" cy="241490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355C2BC-56AE-0593-F19F-C510512A429F}"/>
                </a:ext>
              </a:extLst>
            </p:cNvPr>
            <p:cNvSpPr txBox="1"/>
            <p:nvPr/>
          </p:nvSpPr>
          <p:spPr>
            <a:xfrm>
              <a:off x="2316732" y="4737112"/>
              <a:ext cx="69125" cy="108000"/>
            </a:xfrm>
            <a:prstGeom prst="roundRect">
              <a:avLst>
                <a:gd name="adj" fmla="val 9442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6350">
              <a:solidFill>
                <a:schemeClr val="accent2">
                  <a:lumMod val="40000"/>
                  <a:lumOff val="60000"/>
                </a:schemeClr>
              </a:solidFill>
              <a:prstDash val="sysDot"/>
            </a:ln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algn="ctr" defTabSz="914174">
                <a:defRPr sz="700" b="1">
                  <a:solidFill>
                    <a:prstClr val="black"/>
                  </a:solidFill>
                  <a:latin typeface="+mj-lt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defTabSz="914151">
                <a:defRPr/>
              </a:pPr>
              <a:endParaRPr lang="en-US" dirty="0">
                <a:latin typeface="Trebuchet MS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2357FBD-123B-F299-5B1F-15F8FC847205}"/>
                </a:ext>
              </a:extLst>
            </p:cNvPr>
            <p:cNvSpPr txBox="1"/>
            <p:nvPr/>
          </p:nvSpPr>
          <p:spPr>
            <a:xfrm>
              <a:off x="2370824" y="4683390"/>
              <a:ext cx="826385" cy="24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175">
                <a:defRPr/>
              </a:pPr>
              <a:r>
                <a:rPr lang="en-US" sz="800" dirty="0">
                  <a:solidFill>
                    <a:prstClr val="white">
                      <a:lumMod val="85000"/>
                    </a:prstClr>
                  </a:solidFill>
                  <a:latin typeface="Trebuchet MS"/>
                </a:rPr>
                <a:t>3 Towers in Planning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271C42B1-2149-DD69-7EF5-9AE38D3D358F}"/>
              </a:ext>
            </a:extLst>
          </p:cNvPr>
          <p:cNvSpPr txBox="1"/>
          <p:nvPr/>
        </p:nvSpPr>
        <p:spPr>
          <a:xfrm>
            <a:off x="4760742" y="690277"/>
            <a:ext cx="29617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>
              <a:defRPr/>
            </a:pPr>
            <a:r>
              <a:rPr lang="en-SG" sz="1400" b="1" dirty="0">
                <a:solidFill>
                  <a:srgbClr val="BED730"/>
                </a:solidFill>
                <a:latin typeface="Trebuchet MS"/>
              </a:rPr>
              <a:t>Tower B: Operational Q2 2024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B0C4878-9DB6-2AA1-E8C2-C2DFC57C873F}"/>
              </a:ext>
            </a:extLst>
          </p:cNvPr>
          <p:cNvSpPr txBox="1"/>
          <p:nvPr/>
        </p:nvSpPr>
        <p:spPr>
          <a:xfrm>
            <a:off x="331720" y="2705175"/>
            <a:ext cx="38080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>
              <a:defRPr/>
            </a:pPr>
            <a:r>
              <a:rPr lang="en-SG" sz="1400" b="1" dirty="0">
                <a:solidFill>
                  <a:srgbClr val="BED730"/>
                </a:solidFill>
                <a:latin typeface="Trebuchet MS"/>
              </a:rPr>
              <a:t>Tower B: Operational Q2 2024</a:t>
            </a:r>
          </a:p>
        </p:txBody>
      </p:sp>
    </p:spTree>
    <p:extLst>
      <p:ext uri="{BB962C8B-B14F-4D97-AF65-F5344CB8AC3E}">
        <p14:creationId xmlns:p14="http://schemas.microsoft.com/office/powerpoint/2010/main" val="76648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1A722-87F8-AE68-91E2-4CA2B92DA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58B24C8-8EDD-37E8-D31F-AAF4EF58F577}"/>
              </a:ext>
            </a:extLst>
          </p:cNvPr>
          <p:cNvSpPr/>
          <p:nvPr/>
        </p:nvSpPr>
        <p:spPr>
          <a:xfrm>
            <a:off x="323852" y="1442257"/>
            <a:ext cx="936000" cy="602749"/>
          </a:xfrm>
          <a:prstGeom prst="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100" b="1" dirty="0">
                <a:solidFill>
                  <a:schemeClr val="bg1">
                    <a:lumMod val="95000"/>
                  </a:schemeClr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Tidel</a:t>
            </a:r>
            <a:endParaRPr lang="en-IN" sz="1100" dirty="0">
              <a:solidFill>
                <a:schemeClr val="bg1">
                  <a:lumMod val="9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0959B3B-083B-90D1-5923-DEDC864E6069}"/>
              </a:ext>
            </a:extLst>
          </p:cNvPr>
          <p:cNvSpPr/>
          <p:nvPr/>
        </p:nvSpPr>
        <p:spPr>
          <a:xfrm>
            <a:off x="1403895" y="1442257"/>
            <a:ext cx="936000" cy="602749"/>
          </a:xfrm>
          <a:prstGeom prst="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100" b="1" dirty="0">
                <a:solidFill>
                  <a:schemeClr val="bg1">
                    <a:lumMod val="95000"/>
                  </a:schemeClr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Rabale </a:t>
            </a:r>
            <a:endParaRPr lang="en-IN" sz="1100" dirty="0">
              <a:solidFill>
                <a:schemeClr val="bg1">
                  <a:lumMod val="9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93B8993-11F1-3D9F-91C4-35356E9766ED}"/>
              </a:ext>
            </a:extLst>
          </p:cNvPr>
          <p:cNvSpPr/>
          <p:nvPr/>
        </p:nvSpPr>
        <p:spPr>
          <a:xfrm>
            <a:off x="2483938" y="1442257"/>
            <a:ext cx="936000" cy="602749"/>
          </a:xfrm>
          <a:prstGeom prst="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100" b="1" dirty="0">
                <a:solidFill>
                  <a:schemeClr val="bg1">
                    <a:lumMod val="95000"/>
                  </a:schemeClr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Vashi</a:t>
            </a:r>
            <a:endParaRPr lang="en-IN" sz="1100" dirty="0">
              <a:solidFill>
                <a:schemeClr val="bg1">
                  <a:lumMod val="9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68AF9F-8BC2-1AEE-30BC-EC873B4C1CE1}"/>
              </a:ext>
            </a:extLst>
          </p:cNvPr>
          <p:cNvSpPr/>
          <p:nvPr/>
        </p:nvSpPr>
        <p:spPr>
          <a:xfrm>
            <a:off x="3563981" y="1442257"/>
            <a:ext cx="936000" cy="602749"/>
          </a:xfrm>
          <a:prstGeom prst="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100" b="1" dirty="0">
                <a:solidFill>
                  <a:schemeClr val="bg1">
                    <a:lumMod val="95000"/>
                  </a:schemeClr>
                </a:solidFill>
                <a:latin typeface="Trebuchet MS" panose="020B0703020202090204" pitchFamily="34" charset="0"/>
              </a:rPr>
              <a:t>Airoli</a:t>
            </a:r>
            <a:endParaRPr lang="en-IN" sz="1100" b="1" dirty="0">
              <a:solidFill>
                <a:schemeClr val="bg1">
                  <a:lumMod val="9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296B06-B9C1-58BD-80EC-078D5C719CFE}"/>
              </a:ext>
            </a:extLst>
          </p:cNvPr>
          <p:cNvSpPr/>
          <p:nvPr/>
        </p:nvSpPr>
        <p:spPr>
          <a:xfrm>
            <a:off x="4644024" y="1442257"/>
            <a:ext cx="936000" cy="602749"/>
          </a:xfrm>
          <a:prstGeom prst="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100" b="1" dirty="0">
                <a:solidFill>
                  <a:schemeClr val="bg1">
                    <a:lumMod val="95000"/>
                  </a:schemeClr>
                </a:solidFill>
                <a:latin typeface="Trebuchet MS" panose="020B0703020202090204" pitchFamily="34" charset="0"/>
              </a:rPr>
              <a:t>Noida</a:t>
            </a:r>
            <a:endParaRPr lang="en-IN" sz="1100" b="1" dirty="0">
              <a:solidFill>
                <a:schemeClr val="bg1">
                  <a:lumMod val="9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BF3646C-CD38-37FA-B8D3-E8E2CEBF8902}"/>
              </a:ext>
            </a:extLst>
          </p:cNvPr>
          <p:cNvSpPr/>
          <p:nvPr/>
        </p:nvSpPr>
        <p:spPr>
          <a:xfrm>
            <a:off x="5724067" y="1442257"/>
            <a:ext cx="936000" cy="602749"/>
          </a:xfrm>
          <a:prstGeom prst="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100" b="1" dirty="0">
                <a:solidFill>
                  <a:schemeClr val="bg1">
                    <a:lumMod val="95000"/>
                  </a:schemeClr>
                </a:solidFill>
                <a:latin typeface="Trebuchet MS" panose="020B0703020202090204" pitchFamily="34" charset="0"/>
              </a:rPr>
              <a:t>Hyderabad</a:t>
            </a:r>
            <a:endParaRPr lang="en-IN" sz="1100" b="1" dirty="0">
              <a:solidFill>
                <a:schemeClr val="bg1">
                  <a:lumMod val="9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C3345ED-F0E6-7321-506A-4E85039FBD2B}"/>
              </a:ext>
            </a:extLst>
          </p:cNvPr>
          <p:cNvSpPr/>
          <p:nvPr/>
        </p:nvSpPr>
        <p:spPr>
          <a:xfrm>
            <a:off x="323851" y="2084976"/>
            <a:ext cx="936000" cy="309315"/>
          </a:xfrm>
          <a:prstGeom prst="rect">
            <a:avLst/>
          </a:prstGeom>
          <a:solidFill>
            <a:srgbClr val="17375E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400" b="1" dirty="0">
                <a:solidFill>
                  <a:srgbClr val="C2DB31"/>
                </a:solidFill>
                <a:latin typeface="Trebuchet MS" panose="020B0703020202090204" pitchFamily="34" charset="0"/>
              </a:rPr>
              <a:t>84</a:t>
            </a:r>
            <a:endParaRPr lang="en-IN" sz="1400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3601595-0CB5-0FA9-19D3-4B172B1E7B6D}"/>
              </a:ext>
            </a:extLst>
          </p:cNvPr>
          <p:cNvSpPr/>
          <p:nvPr/>
        </p:nvSpPr>
        <p:spPr>
          <a:xfrm>
            <a:off x="1403894" y="2084976"/>
            <a:ext cx="936000" cy="309315"/>
          </a:xfrm>
          <a:prstGeom prst="rect">
            <a:avLst/>
          </a:prstGeom>
          <a:solidFill>
            <a:srgbClr val="17375E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400" b="1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75</a:t>
            </a:r>
            <a:endParaRPr lang="en-IN" sz="1400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06074B3-3AF6-A09A-762E-CAE08AB7B02A}"/>
              </a:ext>
            </a:extLst>
          </p:cNvPr>
          <p:cNvSpPr/>
          <p:nvPr/>
        </p:nvSpPr>
        <p:spPr>
          <a:xfrm>
            <a:off x="2483937" y="2084976"/>
            <a:ext cx="936000" cy="309315"/>
          </a:xfrm>
          <a:prstGeom prst="rect">
            <a:avLst/>
          </a:prstGeom>
          <a:solidFill>
            <a:srgbClr val="17375E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400" b="1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43</a:t>
            </a:r>
            <a:endParaRPr lang="en-IN" sz="1400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46D543-1BB5-BB80-A8AA-1A70C20AE99A}"/>
              </a:ext>
            </a:extLst>
          </p:cNvPr>
          <p:cNvSpPr/>
          <p:nvPr/>
        </p:nvSpPr>
        <p:spPr>
          <a:xfrm>
            <a:off x="3563980" y="2084976"/>
            <a:ext cx="936000" cy="309315"/>
          </a:xfrm>
          <a:prstGeom prst="rect">
            <a:avLst/>
          </a:prstGeom>
          <a:solidFill>
            <a:srgbClr val="17375E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400" b="1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121</a:t>
            </a:r>
            <a:endParaRPr lang="en-IN" sz="1400" b="1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F07226C-833B-DBBB-3AE8-44B33F17614C}"/>
              </a:ext>
            </a:extLst>
          </p:cNvPr>
          <p:cNvSpPr/>
          <p:nvPr/>
        </p:nvSpPr>
        <p:spPr>
          <a:xfrm>
            <a:off x="4644023" y="2084976"/>
            <a:ext cx="936000" cy="309315"/>
          </a:xfrm>
          <a:prstGeom prst="rect">
            <a:avLst/>
          </a:prstGeom>
          <a:solidFill>
            <a:srgbClr val="17375E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400" b="1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192</a:t>
            </a:r>
            <a:endParaRPr lang="en-IN" sz="1400" b="1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0034D09-DE03-E7DC-0C2A-30676CE560CC}"/>
              </a:ext>
            </a:extLst>
          </p:cNvPr>
          <p:cNvSpPr/>
          <p:nvPr/>
        </p:nvSpPr>
        <p:spPr>
          <a:xfrm>
            <a:off x="5724066" y="2084976"/>
            <a:ext cx="936000" cy="309315"/>
          </a:xfrm>
          <a:prstGeom prst="rect">
            <a:avLst/>
          </a:prstGeom>
          <a:solidFill>
            <a:srgbClr val="17375E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400" b="1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18</a:t>
            </a:r>
            <a:endParaRPr lang="en-IN" sz="1400" b="1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89E71E0A-3001-A8B5-8E0B-0E7BBAB5E893}"/>
              </a:ext>
            </a:extLst>
          </p:cNvPr>
          <p:cNvSpPr/>
          <p:nvPr/>
        </p:nvSpPr>
        <p:spPr>
          <a:xfrm>
            <a:off x="323850" y="987425"/>
            <a:ext cx="8496300" cy="380059"/>
          </a:xfrm>
          <a:prstGeom prst="round2SameRect">
            <a:avLst>
              <a:gd name="adj1" fmla="val 38539"/>
              <a:gd name="adj2" fmla="val 0"/>
            </a:avLst>
          </a:prstGeom>
          <a:solidFill>
            <a:srgbClr val="C2DB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400" b="1" dirty="0">
                <a:solidFill>
                  <a:schemeClr val="tx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Total No. of Customers: 632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75E5AB-1A21-E3C3-8465-61CF09EEE260}"/>
              </a:ext>
            </a:extLst>
          </p:cNvPr>
          <p:cNvSpPr/>
          <p:nvPr/>
        </p:nvSpPr>
        <p:spPr>
          <a:xfrm>
            <a:off x="6804110" y="1442257"/>
            <a:ext cx="936000" cy="602749"/>
          </a:xfrm>
          <a:prstGeom prst="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100" b="1" dirty="0">
                <a:solidFill>
                  <a:schemeClr val="bg1">
                    <a:lumMod val="95000"/>
                  </a:schemeClr>
                </a:solidFill>
                <a:latin typeface="Trebuchet MS" panose="020B0703020202090204" pitchFamily="34" charset="0"/>
              </a:rPr>
              <a:t>Kolkata </a:t>
            </a:r>
            <a:endParaRPr lang="en-IN" sz="1100" b="1" dirty="0">
              <a:solidFill>
                <a:schemeClr val="bg1">
                  <a:lumMod val="9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D352325-4D13-CE2F-3DDD-A2783D14D720}"/>
              </a:ext>
            </a:extLst>
          </p:cNvPr>
          <p:cNvSpPr/>
          <p:nvPr/>
        </p:nvSpPr>
        <p:spPr>
          <a:xfrm>
            <a:off x="6804109" y="2084976"/>
            <a:ext cx="936000" cy="309315"/>
          </a:xfrm>
          <a:prstGeom prst="rect">
            <a:avLst/>
          </a:prstGeom>
          <a:solidFill>
            <a:srgbClr val="17375E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400" b="1" dirty="0">
                <a:solidFill>
                  <a:srgbClr val="C2DB31"/>
                </a:solidFill>
                <a:latin typeface="Trebuchet MS" panose="020B0703020202090204" pitchFamily="34" charset="0"/>
              </a:rPr>
              <a:t>11</a:t>
            </a:r>
            <a:endParaRPr lang="en-IN" sz="1400" b="1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C0D819D-0452-013A-7867-5F14E426978C}"/>
              </a:ext>
            </a:extLst>
          </p:cNvPr>
          <p:cNvSpPr/>
          <p:nvPr/>
        </p:nvSpPr>
        <p:spPr>
          <a:xfrm>
            <a:off x="7884150" y="1442257"/>
            <a:ext cx="936000" cy="602749"/>
          </a:xfrm>
          <a:prstGeom prst="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100" b="1" dirty="0">
                <a:solidFill>
                  <a:schemeClr val="bg1">
                    <a:lumMod val="95000"/>
                  </a:schemeClr>
                </a:solidFill>
                <a:latin typeface="Trebuchet MS" panose="020B0703020202090204" pitchFamily="34" charset="0"/>
              </a:rPr>
              <a:t>Bangalore  </a:t>
            </a:r>
            <a:endParaRPr lang="en-IN" sz="1100" b="1" dirty="0">
              <a:solidFill>
                <a:schemeClr val="bg1">
                  <a:lumMod val="9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98012A7-03CC-969B-7809-17420D53AEA0}"/>
              </a:ext>
            </a:extLst>
          </p:cNvPr>
          <p:cNvSpPr/>
          <p:nvPr/>
        </p:nvSpPr>
        <p:spPr>
          <a:xfrm>
            <a:off x="7884150" y="2084976"/>
            <a:ext cx="936000" cy="309315"/>
          </a:xfrm>
          <a:prstGeom prst="rect">
            <a:avLst/>
          </a:prstGeom>
          <a:solidFill>
            <a:srgbClr val="17375E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400" b="1" dirty="0">
                <a:solidFill>
                  <a:srgbClr val="C2DB3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88</a:t>
            </a:r>
            <a:endParaRPr lang="en-IN" sz="1400" b="1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18" name="Pentagon 17">
            <a:extLst>
              <a:ext uri="{FF2B5EF4-FFF2-40B4-BE49-F238E27FC236}">
                <a16:creationId xmlns:a16="http://schemas.microsoft.com/office/drawing/2014/main" id="{4CA94762-DBF9-D068-FDB9-51C5C881E32B}"/>
              </a:ext>
            </a:extLst>
          </p:cNvPr>
          <p:cNvSpPr/>
          <p:nvPr/>
        </p:nvSpPr>
        <p:spPr>
          <a:xfrm>
            <a:off x="323851" y="3078209"/>
            <a:ext cx="3024998" cy="1440000"/>
          </a:xfrm>
          <a:prstGeom prst="homePlate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400" b="1" dirty="0">
                <a:solidFill>
                  <a:srgbClr val="C2DB31"/>
                </a:solidFill>
                <a:latin typeface="Trebuchet MS" panose="020B0703020202090204" pitchFamily="34" charset="0"/>
              </a:rPr>
              <a:t>Available Capacity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6D3FAD9-A3D9-7E61-1FB8-BF192E99A232}"/>
              </a:ext>
            </a:extLst>
          </p:cNvPr>
          <p:cNvSpPr/>
          <p:nvPr/>
        </p:nvSpPr>
        <p:spPr>
          <a:xfrm>
            <a:off x="6203435" y="3078209"/>
            <a:ext cx="2592000" cy="648000"/>
          </a:xfrm>
          <a:prstGeom prst="rect">
            <a:avLst/>
          </a:prstGeom>
          <a:solidFill>
            <a:srgbClr val="DCE6F2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200" b="1" dirty="0">
                <a:solidFill>
                  <a:schemeClr val="tx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21 Megawatt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97240C0-AEF0-B534-985C-B9BC46D3F09D}"/>
              </a:ext>
            </a:extLst>
          </p:cNvPr>
          <p:cNvSpPr/>
          <p:nvPr/>
        </p:nvSpPr>
        <p:spPr>
          <a:xfrm>
            <a:off x="6203435" y="3870209"/>
            <a:ext cx="2592000" cy="648000"/>
          </a:xfrm>
          <a:prstGeom prst="rect">
            <a:avLst/>
          </a:prstGeom>
          <a:solidFill>
            <a:srgbClr val="DCE6F2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200" b="1" dirty="0">
                <a:solidFill>
                  <a:schemeClr val="tx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5000 +  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99D5678-C739-6028-F2D3-01AD9A9108C8}"/>
              </a:ext>
            </a:extLst>
          </p:cNvPr>
          <p:cNvSpPr/>
          <p:nvPr/>
        </p:nvSpPr>
        <p:spPr>
          <a:xfrm>
            <a:off x="3469135" y="3078209"/>
            <a:ext cx="2592000" cy="648000"/>
          </a:xfrm>
          <a:prstGeom prst="rect">
            <a:avLst/>
          </a:prstGeom>
          <a:solidFill>
            <a:srgbClr val="DCE6F2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200" b="1" dirty="0">
                <a:solidFill>
                  <a:schemeClr val="tx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Available Power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5B5801D-01D5-D793-4E85-8F90A78C0224}"/>
              </a:ext>
            </a:extLst>
          </p:cNvPr>
          <p:cNvSpPr/>
          <p:nvPr/>
        </p:nvSpPr>
        <p:spPr>
          <a:xfrm>
            <a:off x="3469135" y="3870209"/>
            <a:ext cx="2592000" cy="648000"/>
          </a:xfrm>
          <a:prstGeom prst="rect">
            <a:avLst/>
          </a:prstGeom>
          <a:solidFill>
            <a:srgbClr val="DCE6F2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200" b="1" dirty="0">
                <a:solidFill>
                  <a:schemeClr val="tx1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Available Rack Space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5874EC0-6BC8-08C3-DFFB-1509DFF42DDA}"/>
              </a:ext>
            </a:extLst>
          </p:cNvPr>
          <p:cNvSpPr txBox="1"/>
          <p:nvPr/>
        </p:nvSpPr>
        <p:spPr>
          <a:xfrm>
            <a:off x="323850" y="2590436"/>
            <a:ext cx="8496299" cy="3692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 defTabSz="914377">
              <a:defRPr sz="2400" b="1"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sz="1600" dirty="0">
                <a:solidFill>
                  <a:srgbClr val="C2DB31"/>
                </a:solidFill>
                <a:latin typeface="Trebuchet MS" panose="020B0703020202090204" pitchFamily="34" charset="0"/>
              </a:rPr>
              <a:t>Available Capacity</a:t>
            </a:r>
            <a:endParaRPr lang="en-IN" sz="1600" dirty="0">
              <a:solidFill>
                <a:srgbClr val="C2DB31"/>
              </a:solidFill>
              <a:latin typeface="Trebuchet MS" panose="020B0703020202090204" pitchFamily="34" charset="0"/>
            </a:endParaRPr>
          </a:p>
        </p:txBody>
      </p:sp>
      <p:sp>
        <p:nvSpPr>
          <p:cNvPr id="25" name="Title 24">
            <a:extLst>
              <a:ext uri="{FF2B5EF4-FFF2-40B4-BE49-F238E27FC236}">
                <a16:creationId xmlns:a16="http://schemas.microsoft.com/office/drawing/2014/main" id="{0787FB04-4808-0A73-3D45-6244C464F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11"/>
            <a:ext cx="7693101" cy="461655"/>
          </a:xfrm>
        </p:spPr>
        <p:txBody>
          <a:bodyPr/>
          <a:lstStyle/>
          <a:p>
            <a:r>
              <a:rPr lang="en-US" dirty="0"/>
              <a:t>CURRENT CUSTOMER BASE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0808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4431BCC-706A-8DCD-E8B9-8E9CDF1EDF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7" y="3282826"/>
            <a:ext cx="8499553" cy="765050"/>
          </a:xfrm>
        </p:spPr>
        <p:txBody>
          <a:bodyPr/>
          <a:lstStyle/>
          <a:p>
            <a:r>
              <a:rPr lang="en-US" dirty="0"/>
              <a:t>SISL STRENGTH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55600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165411"/>
            <a:ext cx="7693101" cy="461655"/>
          </a:xfrm>
        </p:spPr>
        <p:txBody>
          <a:bodyPr/>
          <a:lstStyle/>
          <a:p>
            <a:r>
              <a:rPr lang="en-US" dirty="0"/>
              <a:t>Sify Value additions: STRENGTHS</a:t>
            </a:r>
          </a:p>
        </p:txBody>
      </p:sp>
      <p:sp>
        <p:nvSpPr>
          <p:cNvPr id="3" name="Hexagon 2">
            <a:extLst>
              <a:ext uri="{FF2B5EF4-FFF2-40B4-BE49-F238E27FC236}">
                <a16:creationId xmlns:a16="http://schemas.microsoft.com/office/drawing/2014/main" id="{2AEC8A02-395E-FDDA-F166-AC30E1EAE17B}"/>
              </a:ext>
            </a:extLst>
          </p:cNvPr>
          <p:cNvSpPr/>
          <p:nvPr/>
        </p:nvSpPr>
        <p:spPr>
          <a:xfrm>
            <a:off x="1278576" y="975531"/>
            <a:ext cx="1832226" cy="1370362"/>
          </a:xfrm>
          <a:prstGeom prst="hexagon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1BD07356-9277-59AA-65CF-257B2BCE07C5}"/>
              </a:ext>
            </a:extLst>
          </p:cNvPr>
          <p:cNvSpPr/>
          <p:nvPr/>
        </p:nvSpPr>
        <p:spPr>
          <a:xfrm>
            <a:off x="2863449" y="1709180"/>
            <a:ext cx="1832226" cy="1370362"/>
          </a:xfrm>
          <a:prstGeom prst="hexagon">
            <a:avLst/>
          </a:prstGeom>
          <a:solidFill>
            <a:schemeClr val="tx2">
              <a:lumMod val="75000"/>
              <a:alpha val="8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956BC593-2544-7239-E203-ED35E96CE631}"/>
              </a:ext>
            </a:extLst>
          </p:cNvPr>
          <p:cNvSpPr/>
          <p:nvPr/>
        </p:nvSpPr>
        <p:spPr>
          <a:xfrm>
            <a:off x="4448323" y="975531"/>
            <a:ext cx="1832226" cy="1370362"/>
          </a:xfrm>
          <a:prstGeom prst="hexagon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D9C50DC0-957F-10E9-553F-F58202AB77E0}"/>
              </a:ext>
            </a:extLst>
          </p:cNvPr>
          <p:cNvSpPr/>
          <p:nvPr/>
        </p:nvSpPr>
        <p:spPr>
          <a:xfrm>
            <a:off x="6033197" y="1704079"/>
            <a:ext cx="1832226" cy="1370362"/>
          </a:xfrm>
          <a:prstGeom prst="hexagon">
            <a:avLst/>
          </a:prstGeom>
          <a:solidFill>
            <a:schemeClr val="tx2">
              <a:lumMod val="75000"/>
              <a:alpha val="8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A89C8F30-CC93-5688-EB95-E24A2481D738}"/>
              </a:ext>
            </a:extLst>
          </p:cNvPr>
          <p:cNvSpPr/>
          <p:nvPr/>
        </p:nvSpPr>
        <p:spPr>
          <a:xfrm>
            <a:off x="1278576" y="2412427"/>
            <a:ext cx="1832226" cy="1370362"/>
          </a:xfrm>
          <a:prstGeom prst="hexagon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C636FE88-FD67-116C-484F-5E31359A1D49}"/>
              </a:ext>
            </a:extLst>
          </p:cNvPr>
          <p:cNvSpPr/>
          <p:nvPr/>
        </p:nvSpPr>
        <p:spPr>
          <a:xfrm>
            <a:off x="2863449" y="3146076"/>
            <a:ext cx="1832226" cy="1370362"/>
          </a:xfrm>
          <a:prstGeom prst="hexagon">
            <a:avLst/>
          </a:prstGeom>
          <a:solidFill>
            <a:schemeClr val="tx2">
              <a:lumMod val="75000"/>
              <a:alpha val="8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2F2853A3-ADC1-8E43-6831-6F7700FE87B6}"/>
              </a:ext>
            </a:extLst>
          </p:cNvPr>
          <p:cNvSpPr/>
          <p:nvPr/>
        </p:nvSpPr>
        <p:spPr>
          <a:xfrm>
            <a:off x="4448323" y="2412427"/>
            <a:ext cx="1832226" cy="1370362"/>
          </a:xfrm>
          <a:prstGeom prst="hexagon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2" descr="wan Icon 2561328">
            <a:extLst>
              <a:ext uri="{FF2B5EF4-FFF2-40B4-BE49-F238E27FC236}">
                <a16:creationId xmlns:a16="http://schemas.microsoft.com/office/drawing/2014/main" id="{992E1B16-25C8-3FC8-EA23-A37B74E229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276" y="1118609"/>
            <a:ext cx="398825" cy="40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service Icon 171140">
            <a:extLst>
              <a:ext uri="{FF2B5EF4-FFF2-40B4-BE49-F238E27FC236}">
                <a16:creationId xmlns:a16="http://schemas.microsoft.com/office/drawing/2014/main" id="{C55BBF90-E1EE-B661-49E6-C64EEBEBF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469" y="1035019"/>
            <a:ext cx="481933" cy="48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distribution Icon 1051717">
            <a:extLst>
              <a:ext uri="{FF2B5EF4-FFF2-40B4-BE49-F238E27FC236}">
                <a16:creationId xmlns:a16="http://schemas.microsoft.com/office/drawing/2014/main" id="{F303EB93-ED62-EB0C-2CAD-43470628ED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0773" y="2539869"/>
            <a:ext cx="481933" cy="48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2" descr="Data Center Icon 3445735">
            <a:extLst>
              <a:ext uri="{FF2B5EF4-FFF2-40B4-BE49-F238E27FC236}">
                <a16:creationId xmlns:a16="http://schemas.microsoft.com/office/drawing/2014/main" id="{E1731A87-3D60-4552-9006-61E582E74E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786" y="2556027"/>
            <a:ext cx="449804" cy="45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migration Icon 3155784">
            <a:extLst>
              <a:ext uri="{FF2B5EF4-FFF2-40B4-BE49-F238E27FC236}">
                <a16:creationId xmlns:a16="http://schemas.microsoft.com/office/drawing/2014/main" id="{9ECF2A86-6664-2AB9-A0AC-6F338DCC61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210" y="1848350"/>
            <a:ext cx="376705" cy="37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Machine Learning Icon 2300282">
            <a:extLst>
              <a:ext uri="{FF2B5EF4-FFF2-40B4-BE49-F238E27FC236}">
                <a16:creationId xmlns:a16="http://schemas.microsoft.com/office/drawing/2014/main" id="{702EFF62-9185-F136-1998-FA0CF970A7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164" y="1848350"/>
            <a:ext cx="398292" cy="40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 descr="integration Icon 3549923">
            <a:extLst>
              <a:ext uri="{FF2B5EF4-FFF2-40B4-BE49-F238E27FC236}">
                <a16:creationId xmlns:a16="http://schemas.microsoft.com/office/drawing/2014/main" id="{B686BA13-ADFF-4285-4C41-2558941A1A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9852" y="3184079"/>
            <a:ext cx="579421" cy="58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F5AE941A-9A1B-0C5A-3671-5A2E400AA5DE}"/>
              </a:ext>
            </a:extLst>
          </p:cNvPr>
          <p:cNvSpPr txBox="1"/>
          <p:nvPr/>
        </p:nvSpPr>
        <p:spPr>
          <a:xfrm>
            <a:off x="1355103" y="1648912"/>
            <a:ext cx="16791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kern="0" dirty="0">
                <a:solidFill>
                  <a:schemeClr val="bg1"/>
                </a:solidFill>
                <a:latin typeface="Trebuchet MS" panose="020B0703020202090204" pitchFamily="34" charset="0"/>
                <a:cs typeface="Calibri" panose="020F0502020204030204" pitchFamily="34" charset="0"/>
                <a:sym typeface="Arial"/>
                <a:rtl val="0"/>
              </a:rPr>
              <a:t> Customer Obsession – Trust and Verify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7F739F8-AD48-10DE-7B2C-54DFB0B26F40}"/>
              </a:ext>
            </a:extLst>
          </p:cNvPr>
          <p:cNvSpPr txBox="1"/>
          <p:nvPr/>
        </p:nvSpPr>
        <p:spPr>
          <a:xfrm>
            <a:off x="1355103" y="3097608"/>
            <a:ext cx="167917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33">
              <a:defRPr/>
            </a:pPr>
            <a:r>
              <a:rPr lang="en-US" sz="1100" b="1" kern="0" dirty="0">
                <a:solidFill>
                  <a:schemeClr val="bg1"/>
                </a:solidFill>
                <a:latin typeface="Trebuchet MS" panose="020B0703020202090204" pitchFamily="34" charset="0"/>
                <a:cs typeface="Calibri" panose="020F0502020204030204" pitchFamily="34" charset="0"/>
                <a:sym typeface="Arial"/>
                <a:rtl val="0"/>
              </a:rPr>
              <a:t>Regulatory Compliances &amp; Certifications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EE1AE52-2CBC-78C0-CFFC-0EDD714DD4B6}"/>
              </a:ext>
            </a:extLst>
          </p:cNvPr>
          <p:cNvSpPr txBox="1"/>
          <p:nvPr/>
        </p:nvSpPr>
        <p:spPr>
          <a:xfrm>
            <a:off x="4528836" y="1648912"/>
            <a:ext cx="16791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33">
              <a:defRPr/>
            </a:pPr>
            <a:r>
              <a:rPr lang="en-US" sz="1100" b="1" kern="0" dirty="0">
                <a:solidFill>
                  <a:schemeClr val="bg1"/>
                </a:solidFill>
                <a:latin typeface="Trebuchet MS" panose="020B0703020202090204" pitchFamily="34" charset="0"/>
                <a:cs typeface="Calibri" panose="020F0502020204030204" pitchFamily="34" charset="0"/>
                <a:sym typeface="Arial"/>
                <a:rtl val="0"/>
              </a:rPr>
              <a:t>Environment Sustainability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8A53A2F-69C6-5E34-A7EF-FC95C1B68B5B}"/>
              </a:ext>
            </a:extLst>
          </p:cNvPr>
          <p:cNvSpPr txBox="1"/>
          <p:nvPr/>
        </p:nvSpPr>
        <p:spPr>
          <a:xfrm>
            <a:off x="4528836" y="3097608"/>
            <a:ext cx="16791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33">
              <a:defRPr/>
            </a:pPr>
            <a:r>
              <a:rPr lang="en-US" sz="1100" b="1" kern="0" dirty="0">
                <a:solidFill>
                  <a:schemeClr val="bg1"/>
                </a:solidFill>
                <a:latin typeface="Trebuchet MS" panose="020B0703020202090204" pitchFamily="34" charset="0"/>
                <a:cs typeface="Calibri" panose="020F0502020204030204" pitchFamily="34" charset="0"/>
                <a:sym typeface="Arial"/>
                <a:rtl val="0"/>
              </a:rPr>
              <a:t>Safety &amp; </a:t>
            </a:r>
          </a:p>
          <a:p>
            <a:pPr algn="ctr" defTabSz="914333">
              <a:defRPr/>
            </a:pPr>
            <a:r>
              <a:rPr lang="en-US" sz="1100" b="1" kern="0" dirty="0">
                <a:solidFill>
                  <a:schemeClr val="bg1"/>
                </a:solidFill>
                <a:latin typeface="Trebuchet MS" panose="020B0703020202090204" pitchFamily="34" charset="0"/>
                <a:cs typeface="Calibri" panose="020F0502020204030204" pitchFamily="34" charset="0"/>
                <a:sym typeface="Arial"/>
                <a:rtl val="0"/>
              </a:rPr>
              <a:t>Security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C5F1CF3-8825-EB04-3A26-549C43D99FA1}"/>
              </a:ext>
            </a:extLst>
          </p:cNvPr>
          <p:cNvSpPr txBox="1"/>
          <p:nvPr/>
        </p:nvSpPr>
        <p:spPr>
          <a:xfrm>
            <a:off x="2939977" y="2303804"/>
            <a:ext cx="16791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33">
              <a:defRPr/>
            </a:pPr>
            <a:r>
              <a:rPr lang="en-US" sz="1100" b="1" dirty="0">
                <a:solidFill>
                  <a:schemeClr val="bg1"/>
                </a:solidFill>
                <a:latin typeface="Trebuchet MS" panose="020B0703020202090204" pitchFamily="34" charset="0"/>
                <a:sym typeface="Arial"/>
              </a:rPr>
              <a:t>Infrastructure Governance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B628819-948C-9E83-F9BB-20FB90B36B1C}"/>
              </a:ext>
            </a:extLst>
          </p:cNvPr>
          <p:cNvSpPr txBox="1"/>
          <p:nvPr/>
        </p:nvSpPr>
        <p:spPr>
          <a:xfrm>
            <a:off x="3024011" y="3752500"/>
            <a:ext cx="1511103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33">
              <a:defRPr/>
            </a:pPr>
            <a:r>
              <a:rPr lang="en-US" sz="1100" b="1" dirty="0">
                <a:solidFill>
                  <a:schemeClr val="bg1"/>
                </a:solidFill>
                <a:latin typeface="Trebuchet MS" panose="020B0703020202090204" pitchFamily="34" charset="0"/>
                <a:sym typeface="Arial"/>
              </a:rPr>
              <a:t>Operation Excellence and Sustainability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5742EC0-6035-682C-CABA-FCF1D7777F5B}"/>
              </a:ext>
            </a:extLst>
          </p:cNvPr>
          <p:cNvSpPr txBox="1"/>
          <p:nvPr/>
        </p:nvSpPr>
        <p:spPr>
          <a:xfrm>
            <a:off x="6109724" y="2303804"/>
            <a:ext cx="16791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33">
              <a:defRPr/>
            </a:pPr>
            <a:r>
              <a:rPr lang="en-US" sz="1100" b="1" dirty="0">
                <a:solidFill>
                  <a:schemeClr val="bg1"/>
                </a:solidFill>
                <a:latin typeface="Trebuchet MS" panose="020B0703020202090204" pitchFamily="34" charset="0"/>
                <a:sym typeface="Arial"/>
              </a:rPr>
              <a:t>AI/IoT based Automation</a:t>
            </a:r>
          </a:p>
        </p:txBody>
      </p:sp>
    </p:spTree>
    <p:extLst>
      <p:ext uri="{BB962C8B-B14F-4D97-AF65-F5344CB8AC3E}">
        <p14:creationId xmlns:p14="http://schemas.microsoft.com/office/powerpoint/2010/main" val="299727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44C24D6C-D61F-4D06-A88A-BA511734BAEF}"/>
              </a:ext>
            </a:extLst>
          </p:cNvPr>
          <p:cNvSpPr txBox="1">
            <a:spLocks/>
          </p:cNvSpPr>
          <p:nvPr/>
        </p:nvSpPr>
        <p:spPr>
          <a:xfrm>
            <a:off x="8286433" y="4931004"/>
            <a:ext cx="487680" cy="27463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3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6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29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72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15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57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1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43" algn="l" defTabSz="91428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4264"/>
            <a:fld id="{D6AB342A-830E-438F-A6A8-BEDF509AB0A8}" type="slidenum">
              <a:rPr lang="en-US" sz="800">
                <a:solidFill>
                  <a:prstClr val="white"/>
                </a:solidFill>
                <a:latin typeface="Trebuchet MS"/>
              </a:rPr>
              <a:pPr algn="r" defTabSz="914264"/>
              <a:t>9</a:t>
            </a:fld>
            <a:endParaRPr lang="en-US" sz="800" dirty="0">
              <a:solidFill>
                <a:prstClr val="white"/>
              </a:solidFill>
              <a:latin typeface="Trebuchet MS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E7F8CD0-D636-A1D4-9C93-C416D6BDBD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452426"/>
              </p:ext>
            </p:extLst>
          </p:nvPr>
        </p:nvGraphicFramePr>
        <p:xfrm>
          <a:off x="2576589" y="3435350"/>
          <a:ext cx="3990792" cy="682928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498849">
                  <a:extLst>
                    <a:ext uri="{9D8B030D-6E8A-4147-A177-3AD203B41FA5}">
                      <a16:colId xmlns:a16="http://schemas.microsoft.com/office/drawing/2014/main" val="224665219"/>
                    </a:ext>
                  </a:extLst>
                </a:gridCol>
                <a:gridCol w="498849">
                  <a:extLst>
                    <a:ext uri="{9D8B030D-6E8A-4147-A177-3AD203B41FA5}">
                      <a16:colId xmlns:a16="http://schemas.microsoft.com/office/drawing/2014/main" val="1157841243"/>
                    </a:ext>
                  </a:extLst>
                </a:gridCol>
                <a:gridCol w="498849">
                  <a:extLst>
                    <a:ext uri="{9D8B030D-6E8A-4147-A177-3AD203B41FA5}">
                      <a16:colId xmlns:a16="http://schemas.microsoft.com/office/drawing/2014/main" val="925700275"/>
                    </a:ext>
                  </a:extLst>
                </a:gridCol>
                <a:gridCol w="498849">
                  <a:extLst>
                    <a:ext uri="{9D8B030D-6E8A-4147-A177-3AD203B41FA5}">
                      <a16:colId xmlns:a16="http://schemas.microsoft.com/office/drawing/2014/main" val="868016747"/>
                    </a:ext>
                  </a:extLst>
                </a:gridCol>
                <a:gridCol w="498849">
                  <a:extLst>
                    <a:ext uri="{9D8B030D-6E8A-4147-A177-3AD203B41FA5}">
                      <a16:colId xmlns:a16="http://schemas.microsoft.com/office/drawing/2014/main" val="3991100721"/>
                    </a:ext>
                  </a:extLst>
                </a:gridCol>
                <a:gridCol w="498849">
                  <a:extLst>
                    <a:ext uri="{9D8B030D-6E8A-4147-A177-3AD203B41FA5}">
                      <a16:colId xmlns:a16="http://schemas.microsoft.com/office/drawing/2014/main" val="2825649801"/>
                    </a:ext>
                  </a:extLst>
                </a:gridCol>
                <a:gridCol w="498849">
                  <a:extLst>
                    <a:ext uri="{9D8B030D-6E8A-4147-A177-3AD203B41FA5}">
                      <a16:colId xmlns:a16="http://schemas.microsoft.com/office/drawing/2014/main" val="3226306678"/>
                    </a:ext>
                  </a:extLst>
                </a:gridCol>
                <a:gridCol w="498849">
                  <a:extLst>
                    <a:ext uri="{9D8B030D-6E8A-4147-A177-3AD203B41FA5}">
                      <a16:colId xmlns:a16="http://schemas.microsoft.com/office/drawing/2014/main" val="1885706027"/>
                    </a:ext>
                  </a:extLst>
                </a:gridCol>
              </a:tblGrid>
              <a:tr h="3849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Weekly</a:t>
                      </a:r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0" marB="0" anchor="ctr">
                    <a:solidFill>
                      <a:srgbClr val="C2DB3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Fortnightly</a:t>
                      </a:r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0" marB="0" anchor="ctr">
                    <a:solidFill>
                      <a:srgbClr val="C2DB3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MBR</a:t>
                      </a:r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0" marB="0" anchor="ctr">
                    <a:solidFill>
                      <a:srgbClr val="C2DB3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Bi-Monthly</a:t>
                      </a:r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0" marB="0" anchor="ctr">
                    <a:solidFill>
                      <a:srgbClr val="C2DB3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QBR</a:t>
                      </a:r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0" marB="0" anchor="ctr">
                    <a:solidFill>
                      <a:srgbClr val="C2DB3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YBR</a:t>
                      </a:r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0" marB="0" anchor="ctr">
                    <a:solidFill>
                      <a:srgbClr val="C2DB3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Adhoc</a:t>
                      </a:r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0" marB="0" anchor="ctr">
                    <a:solidFill>
                      <a:srgbClr val="C2DB3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Grand Total</a:t>
                      </a:r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7511922"/>
                  </a:ext>
                </a:extLst>
              </a:tr>
              <a:tr h="2980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rgbClr val="C2DB31"/>
                          </a:solidFill>
                          <a:effectLst/>
                        </a:rPr>
                        <a:t>76</a:t>
                      </a:r>
                      <a:endParaRPr lang="en-US" sz="1100" b="1" i="0" u="none" strike="noStrike" dirty="0">
                        <a:solidFill>
                          <a:srgbClr val="C2DB3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rgbClr val="C2DB31"/>
                          </a:solidFill>
                          <a:effectLst/>
                        </a:rPr>
                        <a:t>22</a:t>
                      </a:r>
                      <a:endParaRPr lang="en-US" sz="1100" b="1" i="0" u="none" strike="noStrike" dirty="0">
                        <a:solidFill>
                          <a:srgbClr val="C2DB3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rgbClr val="C2DB31"/>
                          </a:solidFill>
                          <a:effectLst/>
                        </a:rPr>
                        <a:t>63</a:t>
                      </a:r>
                      <a:endParaRPr lang="en-US" sz="1100" b="1" i="0" u="none" strike="noStrike" dirty="0">
                        <a:solidFill>
                          <a:srgbClr val="C2DB3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rgbClr val="C2DB31"/>
                          </a:solidFill>
                          <a:effectLst/>
                        </a:rPr>
                        <a:t>6</a:t>
                      </a:r>
                      <a:endParaRPr lang="en-US" sz="1100" b="1" i="0" u="none" strike="noStrike" dirty="0">
                        <a:solidFill>
                          <a:srgbClr val="C2DB3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rgbClr val="C2DB31"/>
                          </a:solidFill>
                          <a:effectLst/>
                        </a:rPr>
                        <a:t>13</a:t>
                      </a:r>
                      <a:endParaRPr lang="en-US" sz="1100" b="1" i="0" u="none" strike="noStrike" dirty="0">
                        <a:solidFill>
                          <a:srgbClr val="C2DB3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rgbClr val="C2DB31"/>
                          </a:solidFill>
                          <a:effectLst/>
                        </a:rPr>
                        <a:t>2</a:t>
                      </a:r>
                      <a:endParaRPr lang="en-US" sz="1100" b="1" i="0" u="none" strike="noStrike" dirty="0">
                        <a:solidFill>
                          <a:srgbClr val="C2DB3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rgbClr val="C2DB31"/>
                          </a:solidFill>
                          <a:effectLst/>
                        </a:rPr>
                        <a:t>74</a:t>
                      </a:r>
                      <a:endParaRPr lang="en-US" sz="1100" b="1" i="0" u="none" strike="noStrike" dirty="0">
                        <a:solidFill>
                          <a:srgbClr val="C2DB3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256</a:t>
                      </a:r>
                      <a:endParaRPr lang="en-US" sz="11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36000" marR="3600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5057543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8B4E1704-57A2-D186-D493-33FA5D3DE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11"/>
            <a:ext cx="7693101" cy="461655"/>
          </a:xfrm>
        </p:spPr>
        <p:txBody>
          <a:bodyPr/>
          <a:lstStyle/>
          <a:p>
            <a:r>
              <a:rPr lang="en-US" dirty="0"/>
              <a:t>Customer Obsession </a:t>
            </a:r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75F687-2415-8D67-AB0A-52C6A6ED0821}"/>
              </a:ext>
            </a:extLst>
          </p:cNvPr>
          <p:cNvSpPr txBox="1"/>
          <p:nvPr/>
        </p:nvSpPr>
        <p:spPr>
          <a:xfrm>
            <a:off x="323849" y="987425"/>
            <a:ext cx="1995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C2DB31"/>
                </a:solidFill>
                <a:ea typeface="Times New Roman" panose="02020603050405020304" pitchFamily="18" charset="0"/>
              </a:rPr>
              <a:t>A CUSTOMER-FIRST APPROACH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80BED7-BA76-4C9C-0C6C-4B2488CD20BF}"/>
              </a:ext>
            </a:extLst>
          </p:cNvPr>
          <p:cNvSpPr txBox="1"/>
          <p:nvPr/>
        </p:nvSpPr>
        <p:spPr>
          <a:xfrm>
            <a:off x="2576603" y="987425"/>
            <a:ext cx="3990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C2DB31"/>
                </a:solidFill>
                <a:ea typeface="Times New Roman" panose="02020603050405020304" pitchFamily="18" charset="0"/>
              </a:rPr>
              <a:t>CONTINUED TOUCHPOINTS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4481FC-E555-3B5E-915C-6DBEE9136F4F}"/>
              </a:ext>
            </a:extLst>
          </p:cNvPr>
          <p:cNvSpPr txBox="1"/>
          <p:nvPr/>
        </p:nvSpPr>
        <p:spPr>
          <a:xfrm>
            <a:off x="6824753" y="987426"/>
            <a:ext cx="18869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C2DB31"/>
                </a:solidFill>
              </a:rPr>
              <a:t>EFFECTIVE COMMUNICATION &amp; RESPONSIVENESS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2B7FD65-5667-E350-BAEF-2B9A09C76264}"/>
              </a:ext>
            </a:extLst>
          </p:cNvPr>
          <p:cNvCxnSpPr/>
          <p:nvPr/>
        </p:nvCxnSpPr>
        <p:spPr>
          <a:xfrm>
            <a:off x="2447925" y="987425"/>
            <a:ext cx="0" cy="352901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4670C94-6C23-5A83-AA0F-FD2161206E64}"/>
              </a:ext>
            </a:extLst>
          </p:cNvPr>
          <p:cNvCxnSpPr/>
          <p:nvPr/>
        </p:nvCxnSpPr>
        <p:spPr>
          <a:xfrm>
            <a:off x="6696075" y="987425"/>
            <a:ext cx="0" cy="352901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40B5260A-16A9-8208-774E-7A57253F4E90}"/>
              </a:ext>
            </a:extLst>
          </p:cNvPr>
          <p:cNvSpPr txBox="1"/>
          <p:nvPr/>
        </p:nvSpPr>
        <p:spPr>
          <a:xfrm>
            <a:off x="323850" y="1564506"/>
            <a:ext cx="1928900" cy="2916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ea typeface="Times New Roman" panose="02020603050405020304" pitchFamily="18" charset="0"/>
              </a:rPr>
              <a:t>Customers have displayed confidence that SIFY listen to their needs and concerns and is dedicated to finding an infrastructure solution that meets their business objectives.</a:t>
            </a:r>
          </a:p>
          <a:p>
            <a:pPr marL="182563" indent="-1825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ea typeface="Times New Roman" panose="02020603050405020304" pitchFamily="18" charset="0"/>
              </a:rPr>
              <a:t>Most of the P0 &amp; P1 risks identified during the customer audits have been remediated, providing a confidence that SIFY acknowledge customer concerns and work as partners with a common goal.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6FA64E0-ED25-6368-0AC8-E1BC0FDC0A5F}"/>
              </a:ext>
            </a:extLst>
          </p:cNvPr>
          <p:cNvSpPr txBox="1"/>
          <p:nvPr/>
        </p:nvSpPr>
        <p:spPr>
          <a:xfrm>
            <a:off x="6824753" y="1851950"/>
            <a:ext cx="18869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50" dirty="0">
                <a:solidFill>
                  <a:schemeClr val="bg1"/>
                </a:solidFill>
                <a:ea typeface="Times New Roman" panose="02020603050405020304" pitchFamily="18" charset="0"/>
              </a:rPr>
              <a:t>Depending on the quality of response it can swing customer satisfaction in either direction. Hence, ensuring Open, Transparent communications and prompt responses making customers feel like valued partners. 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40F2033-DE14-32A6-C8AA-C22A0F733521}"/>
              </a:ext>
            </a:extLst>
          </p:cNvPr>
          <p:cNvSpPr txBox="1"/>
          <p:nvPr/>
        </p:nvSpPr>
        <p:spPr>
          <a:xfrm>
            <a:off x="2576603" y="1472724"/>
            <a:ext cx="399078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50" b="1" dirty="0">
                <a:solidFill>
                  <a:srgbClr val="C2DB31"/>
                </a:solidFill>
              </a:rPr>
              <a:t>360-degree Customer Engagement </a:t>
            </a:r>
            <a:r>
              <a:rPr lang="en-US" sz="1050" dirty="0">
                <a:solidFill>
                  <a:schemeClr val="bg1"/>
                </a:solidFill>
              </a:rPr>
              <a:t>- Adopted comprehensive approach to engaging with customers at every touchpoint throughout their entire customer journey taking into account all aspects of the customer experience, including pre-sales, project coordination and operational support.</a:t>
            </a:r>
            <a:endParaRPr lang="en-US" sz="1050" b="1" dirty="0">
              <a:solidFill>
                <a:schemeClr val="bg1"/>
              </a:solidFill>
              <a:ea typeface="Times New Roman" panose="02020603050405020304" pitchFamily="18" charset="0"/>
            </a:endParaRPr>
          </a:p>
          <a:p>
            <a:pPr marL="182563" indent="-182563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50" b="1" dirty="0">
                <a:solidFill>
                  <a:srgbClr val="C2DB31"/>
                </a:solidFill>
              </a:rPr>
              <a:t>Frequent touchpoints </a:t>
            </a:r>
            <a:r>
              <a:rPr lang="en-US" sz="1050" dirty="0">
                <a:solidFill>
                  <a:schemeClr val="bg1"/>
                </a:solidFill>
                <a:ea typeface="Times New Roman" panose="02020603050405020304" pitchFamily="18" charset="0"/>
              </a:rPr>
              <a:t>through regular reviews to ensure evolving needs of the customers are met. Table below mentions the number of meetings conducted with the Customers in FY 2023 – 24.</a:t>
            </a:r>
          </a:p>
        </p:txBody>
      </p:sp>
    </p:spTree>
    <p:extLst>
      <p:ext uri="{BB962C8B-B14F-4D97-AF65-F5344CB8AC3E}">
        <p14:creationId xmlns:p14="http://schemas.microsoft.com/office/powerpoint/2010/main" val="86929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ify Theme Nov20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ify New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fy Theme 11102018" id="{5D34ADB0-9B4B-4AC9-89EB-6B867DA4F5E7}" vid="{13943DAD-321F-49F1-803A-50B168C71F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2135</TotalTime>
  <Words>1792</Words>
  <Application>Microsoft Macintosh PowerPoint</Application>
  <PresentationFormat>On-screen Show (16:9)</PresentationFormat>
  <Paragraphs>485</Paragraphs>
  <Slides>28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Arial</vt:lpstr>
      <vt:lpstr>Calibri</vt:lpstr>
      <vt:lpstr>Courier New</vt:lpstr>
      <vt:lpstr>TheSansOffice</vt:lpstr>
      <vt:lpstr>Times New Roman</vt:lpstr>
      <vt:lpstr>Trebuchet MS</vt:lpstr>
      <vt:lpstr>Wingdings</vt:lpstr>
      <vt:lpstr>Sify Theme Nov20</vt:lpstr>
      <vt:lpstr>PowerPoint Presentation</vt:lpstr>
      <vt:lpstr>agenda</vt:lpstr>
      <vt:lpstr>PowerPoint Presentation</vt:lpstr>
      <vt:lpstr>SIFY DATA CENTERS: INDIA FOOTPRINT</vt:lpstr>
      <vt:lpstr>OUR HYPERSCALE DATA CENTER CAMPUSES</vt:lpstr>
      <vt:lpstr>CURRENT CUSTOMER BASE</vt:lpstr>
      <vt:lpstr>PowerPoint Presentation</vt:lpstr>
      <vt:lpstr>Sify Value additions: STRENGTHS</vt:lpstr>
      <vt:lpstr>Customer Obsession </vt:lpstr>
      <vt:lpstr>Trust Building</vt:lpstr>
      <vt:lpstr>PowerPoint Presentation</vt:lpstr>
      <vt:lpstr>DIGITALIZATION OF DATA CENTERS: EVOLUTION</vt:lpstr>
      <vt:lpstr>AUTOMATION: TECHNICAL ARCHITECTURE</vt:lpstr>
      <vt:lpstr>PowerPoint Presentation</vt:lpstr>
      <vt:lpstr>ORDER TO BILLING AUTOMATION</vt:lpstr>
      <vt:lpstr>CHANGE AND AMENDMENTS ORDER MANAGEMENT </vt:lpstr>
      <vt:lpstr>PowerPoint Presentation</vt:lpstr>
      <vt:lpstr>AUTOMATED BILLING OF CONSUMED POWER</vt:lpstr>
      <vt:lpstr>POWER AUTOMATION: NEXT STEP –  INFLOW VS OUTFLOW</vt:lpstr>
      <vt:lpstr>PowerPoint Presentation</vt:lpstr>
      <vt:lpstr>DAY N OPERATION AUTOMATION</vt:lpstr>
      <vt:lpstr>DAY N OPERATION AUTOMATION</vt:lpstr>
      <vt:lpstr>DAY N OPERATION AUTOMATION: CMDB SERVICE MAPPING OVERVIEW </vt:lpstr>
      <vt:lpstr>DAY N OPERATION AUTOMATION: VISITOR MANAGEMENT </vt:lpstr>
      <vt:lpstr>AI /ML  AUTOMATION: SEQUENCE OF MODEL IMPLEMENTATION</vt:lpstr>
      <vt:lpstr>SUSTAINABILITY </vt:lpstr>
      <vt:lpstr>SIFY GREEN ENERGY DEPLOYMENTS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Binju, Rashi</dc:creator>
  <cp:lastModifiedBy>Nizar Ahamed A R</cp:lastModifiedBy>
  <cp:revision>42</cp:revision>
  <dcterms:created xsi:type="dcterms:W3CDTF">2024-03-27T09:19:02Z</dcterms:created>
  <dcterms:modified xsi:type="dcterms:W3CDTF">2024-04-15T07:58:37Z</dcterms:modified>
</cp:coreProperties>
</file>