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6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7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3" r:id="rId5"/>
  </p:sldMasterIdLst>
  <p:notesMasterIdLst>
    <p:notesMasterId r:id="rId28"/>
  </p:notesMasterIdLst>
  <p:handoutMasterIdLst>
    <p:handoutMasterId r:id="rId29"/>
  </p:handoutMasterIdLst>
  <p:sldIdLst>
    <p:sldId id="2147311393" r:id="rId6"/>
    <p:sldId id="2147311397" r:id="rId7"/>
    <p:sldId id="2147311398" r:id="rId8"/>
    <p:sldId id="2147311394" r:id="rId9"/>
    <p:sldId id="3395" r:id="rId10"/>
    <p:sldId id="2145705886" r:id="rId11"/>
    <p:sldId id="2145705860" r:id="rId12"/>
    <p:sldId id="3429" r:id="rId13"/>
    <p:sldId id="2147311399" r:id="rId14"/>
    <p:sldId id="2145705899" r:id="rId15"/>
    <p:sldId id="2147311400" r:id="rId16"/>
    <p:sldId id="2147311401" r:id="rId17"/>
    <p:sldId id="2147311404" r:id="rId18"/>
    <p:sldId id="2147311395" r:id="rId19"/>
    <p:sldId id="2147311384" r:id="rId20"/>
    <p:sldId id="2145705930" r:id="rId21"/>
    <p:sldId id="2147311402" r:id="rId22"/>
    <p:sldId id="2147311386" r:id="rId23"/>
    <p:sldId id="2147311388" r:id="rId24"/>
    <p:sldId id="2147311403" r:id="rId25"/>
    <p:sldId id="2147311389" r:id="rId26"/>
    <p:sldId id="2146846752" r:id="rId27"/>
  </p:sldIdLst>
  <p:sldSz cx="9144000" cy="5143500" type="screen16x9"/>
  <p:notesSz cx="6858000" cy="9144000"/>
  <p:defaultTextStyle>
    <a:defPPr>
      <a:defRPr lang="en-US"/>
    </a:defPPr>
    <a:lvl1pPr marL="0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3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86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29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72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15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57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01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43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3D439"/>
    <a:srgbClr val="10253F"/>
    <a:srgbClr val="1F1F1F"/>
    <a:srgbClr val="EB5600"/>
    <a:srgbClr val="BDD80A"/>
    <a:srgbClr val="00FFFF"/>
    <a:srgbClr val="044F66"/>
    <a:srgbClr val="0071DB"/>
    <a:srgbClr val="02B0F0"/>
    <a:srgbClr val="6F8D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2E7C2C4-41FD-4674-B1C1-AE3E2D7DCD20}" v="644" dt="2024-03-31T10:17:32.30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02" autoAdjust="0"/>
    <p:restoredTop sz="95380" autoAdjust="0"/>
  </p:normalViewPr>
  <p:slideViewPr>
    <p:cSldViewPr snapToGrid="0">
      <p:cViewPr varScale="1">
        <p:scale>
          <a:sx n="190" d="100"/>
          <a:sy n="190" d="100"/>
        </p:scale>
        <p:origin x="192" y="31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microsoft.com/office/2016/11/relationships/changesInfo" Target="changesInfos/changesInfo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presProps" Target="presProps.xml"/><Relationship Id="rId35" Type="http://schemas.microsoft.com/office/2015/10/relationships/revisionInfo" Target="revisionInfo.xml"/><Relationship Id="rId8" Type="http://schemas.openxmlformats.org/officeDocument/2006/relationships/slide" Target="slides/slide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rthikeyan S" userId="72104794-9ef9-489d-ab31-fa970060d8e5" providerId="ADAL" clId="{34EB9285-07C8-48DE-B39F-EDFBBA0251D8}"/>
    <pc:docChg chg="modSld">
      <pc:chgData name="Karthikeyan S" userId="72104794-9ef9-489d-ab31-fa970060d8e5" providerId="ADAL" clId="{34EB9285-07C8-48DE-B39F-EDFBBA0251D8}" dt="2024-03-31T17:27:19.704" v="0" actId="20577"/>
      <pc:docMkLst>
        <pc:docMk/>
      </pc:docMkLst>
      <pc:sldChg chg="modSp mod">
        <pc:chgData name="Karthikeyan S" userId="72104794-9ef9-489d-ab31-fa970060d8e5" providerId="ADAL" clId="{34EB9285-07C8-48DE-B39F-EDFBBA0251D8}" dt="2024-03-31T17:27:19.704" v="0" actId="20577"/>
        <pc:sldMkLst>
          <pc:docMk/>
          <pc:sldMk cId="2725608936" sldId="2147311395"/>
        </pc:sldMkLst>
        <pc:spChg chg="mod">
          <ac:chgData name="Karthikeyan S" userId="72104794-9ef9-489d-ab31-fa970060d8e5" providerId="ADAL" clId="{34EB9285-07C8-48DE-B39F-EDFBBA0251D8}" dt="2024-03-31T17:27:19.704" v="0" actId="20577"/>
          <ac:spMkLst>
            <pc:docMk/>
            <pc:sldMk cId="2725608936" sldId="2147311395"/>
            <ac:spMk id="4" creationId="{731BFCC6-156E-D941-0B89-E638BCE1EF92}"/>
          </ac:spMkLst>
        </pc:spChg>
      </pc:sldChg>
    </pc:docChg>
  </pc:docChgLst>
  <pc:docChgLst>
    <pc:chgData name="Shombit Roy" userId="c756c23c-bc98-4e37-a5fe-728e205ffcc6" providerId="ADAL" clId="{D49C5252-0FD0-4187-AF2D-B45991FEFB50}"/>
    <pc:docChg chg="modSld">
      <pc:chgData name="Shombit Roy" userId="c756c23c-bc98-4e37-a5fe-728e205ffcc6" providerId="ADAL" clId="{D49C5252-0FD0-4187-AF2D-B45991FEFB50}" dt="2024-04-01T05:28:41.263" v="1" actId="20577"/>
      <pc:docMkLst>
        <pc:docMk/>
      </pc:docMkLst>
      <pc:sldChg chg="modSp mod">
        <pc:chgData name="Shombit Roy" userId="c756c23c-bc98-4e37-a5fe-728e205ffcc6" providerId="ADAL" clId="{D49C5252-0FD0-4187-AF2D-B45991FEFB50}" dt="2024-04-01T05:28:41.263" v="1" actId="20577"/>
        <pc:sldMkLst>
          <pc:docMk/>
          <pc:sldMk cId="4018662747" sldId="2145705899"/>
        </pc:sldMkLst>
        <pc:spChg chg="mod">
          <ac:chgData name="Shombit Roy" userId="c756c23c-bc98-4e37-a5fe-728e205ffcc6" providerId="ADAL" clId="{D49C5252-0FD0-4187-AF2D-B45991FEFB50}" dt="2024-04-01T05:28:41.263" v="1" actId="20577"/>
          <ac:spMkLst>
            <pc:docMk/>
            <pc:sldMk cId="4018662747" sldId="2145705899"/>
            <ac:spMk id="2" creationId="{0182EDEB-6D5D-05B0-72B7-CFCF452A133D}"/>
          </ac:spMkLst>
        </pc:spChg>
      </pc:sldChg>
    </pc:docChg>
  </pc:docChgLst>
</pc:chgInfo>
</file>

<file path=ppt/diagrams/_rels/data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svg"/><Relationship Id="rId3" Type="http://schemas.openxmlformats.org/officeDocument/2006/relationships/image" Target="../media/image61.png"/><Relationship Id="rId7" Type="http://schemas.openxmlformats.org/officeDocument/2006/relationships/image" Target="../media/image85.png"/><Relationship Id="rId12" Type="http://schemas.openxmlformats.org/officeDocument/2006/relationships/image" Target="../media/image90.svg"/><Relationship Id="rId2" Type="http://schemas.openxmlformats.org/officeDocument/2006/relationships/image" Target="../media/image82.svg"/><Relationship Id="rId1" Type="http://schemas.openxmlformats.org/officeDocument/2006/relationships/image" Target="../media/image81.png"/><Relationship Id="rId6" Type="http://schemas.openxmlformats.org/officeDocument/2006/relationships/image" Target="../media/image84.svg"/><Relationship Id="rId11" Type="http://schemas.openxmlformats.org/officeDocument/2006/relationships/image" Target="../media/image89.png"/><Relationship Id="rId5" Type="http://schemas.openxmlformats.org/officeDocument/2006/relationships/image" Target="../media/image83.png"/><Relationship Id="rId10" Type="http://schemas.openxmlformats.org/officeDocument/2006/relationships/image" Target="../media/image88.svg"/><Relationship Id="rId4" Type="http://schemas.openxmlformats.org/officeDocument/2006/relationships/image" Target="../media/image62.svg"/><Relationship Id="rId9" Type="http://schemas.openxmlformats.org/officeDocument/2006/relationships/image" Target="../media/image87.png"/></Relationships>
</file>

<file path=ppt/diagrams/_rels/data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svg"/><Relationship Id="rId3" Type="http://schemas.openxmlformats.org/officeDocument/2006/relationships/image" Target="../media/image102.png"/><Relationship Id="rId7" Type="http://schemas.openxmlformats.org/officeDocument/2006/relationships/image" Target="../media/image106.png"/><Relationship Id="rId2" Type="http://schemas.openxmlformats.org/officeDocument/2006/relationships/image" Target="../media/image101.svg"/><Relationship Id="rId1" Type="http://schemas.openxmlformats.org/officeDocument/2006/relationships/image" Target="../media/image100.png"/><Relationship Id="rId6" Type="http://schemas.openxmlformats.org/officeDocument/2006/relationships/image" Target="../media/image105.svg"/><Relationship Id="rId5" Type="http://schemas.openxmlformats.org/officeDocument/2006/relationships/image" Target="../media/image104.png"/><Relationship Id="rId10" Type="http://schemas.openxmlformats.org/officeDocument/2006/relationships/image" Target="../media/image109.svg"/><Relationship Id="rId4" Type="http://schemas.openxmlformats.org/officeDocument/2006/relationships/image" Target="../media/image103.svg"/><Relationship Id="rId9" Type="http://schemas.openxmlformats.org/officeDocument/2006/relationships/image" Target="../media/image108.png"/></Relationships>
</file>

<file path=ppt/diagrams/_rels/data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7.svg"/><Relationship Id="rId3" Type="http://schemas.openxmlformats.org/officeDocument/2006/relationships/image" Target="../media/image112.png"/><Relationship Id="rId7" Type="http://schemas.openxmlformats.org/officeDocument/2006/relationships/image" Target="../media/image116.png"/><Relationship Id="rId2" Type="http://schemas.openxmlformats.org/officeDocument/2006/relationships/image" Target="../media/image111.svg"/><Relationship Id="rId1" Type="http://schemas.openxmlformats.org/officeDocument/2006/relationships/image" Target="../media/image110.png"/><Relationship Id="rId6" Type="http://schemas.openxmlformats.org/officeDocument/2006/relationships/image" Target="../media/image115.svg"/><Relationship Id="rId5" Type="http://schemas.openxmlformats.org/officeDocument/2006/relationships/image" Target="../media/image114.png"/><Relationship Id="rId10" Type="http://schemas.openxmlformats.org/officeDocument/2006/relationships/image" Target="../media/image119.svg"/><Relationship Id="rId4" Type="http://schemas.openxmlformats.org/officeDocument/2006/relationships/image" Target="../media/image113.svg"/><Relationship Id="rId9" Type="http://schemas.openxmlformats.org/officeDocument/2006/relationships/image" Target="../media/image118.png"/></Relationships>
</file>

<file path=ppt/diagrams/_rels/data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image" Target="../media/image27.svg"/><Relationship Id="rId1" Type="http://schemas.openxmlformats.org/officeDocument/2006/relationships/image" Target="../media/image26.png"/><Relationship Id="rId6" Type="http://schemas.openxmlformats.org/officeDocument/2006/relationships/image" Target="../media/image128.svg"/><Relationship Id="rId5" Type="http://schemas.openxmlformats.org/officeDocument/2006/relationships/image" Target="../media/image127.png"/><Relationship Id="rId4" Type="http://schemas.openxmlformats.org/officeDocument/2006/relationships/image" Target="../media/image126.svg"/></Relationships>
</file>

<file path=ppt/diagrams/_rels/data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66.svg"/><Relationship Id="rId1" Type="http://schemas.openxmlformats.org/officeDocument/2006/relationships/image" Target="../media/image65.png"/><Relationship Id="rId6" Type="http://schemas.openxmlformats.org/officeDocument/2006/relationships/image" Target="../media/image130.svg"/><Relationship Id="rId5" Type="http://schemas.openxmlformats.org/officeDocument/2006/relationships/image" Target="../media/image129.png"/><Relationship Id="rId4" Type="http://schemas.openxmlformats.org/officeDocument/2006/relationships/image" Target="../media/image37.sv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sv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svg"/><Relationship Id="rId1" Type="http://schemas.openxmlformats.org/officeDocument/2006/relationships/image" Target="../media/image26.png"/><Relationship Id="rId6" Type="http://schemas.openxmlformats.org/officeDocument/2006/relationships/image" Target="../media/image31.svg"/><Relationship Id="rId5" Type="http://schemas.openxmlformats.org/officeDocument/2006/relationships/image" Target="../media/image30.png"/><Relationship Id="rId4" Type="http://schemas.openxmlformats.org/officeDocument/2006/relationships/image" Target="../media/image29.svg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sv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svg"/><Relationship Id="rId1" Type="http://schemas.openxmlformats.org/officeDocument/2006/relationships/image" Target="../media/image34.png"/><Relationship Id="rId6" Type="http://schemas.openxmlformats.org/officeDocument/2006/relationships/image" Target="../media/image39.svg"/><Relationship Id="rId5" Type="http://schemas.openxmlformats.org/officeDocument/2006/relationships/image" Target="../media/image38.png"/><Relationship Id="rId4" Type="http://schemas.openxmlformats.org/officeDocument/2006/relationships/image" Target="../media/image37.svg"/></Relationships>
</file>

<file path=ppt/diagrams/_rels/data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sv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image" Target="../media/image48.svg"/><Relationship Id="rId1" Type="http://schemas.openxmlformats.org/officeDocument/2006/relationships/image" Target="../media/image47.png"/><Relationship Id="rId6" Type="http://schemas.openxmlformats.org/officeDocument/2006/relationships/image" Target="../media/image52.svg"/><Relationship Id="rId5" Type="http://schemas.openxmlformats.org/officeDocument/2006/relationships/image" Target="../media/image51.png"/><Relationship Id="rId4" Type="http://schemas.openxmlformats.org/officeDocument/2006/relationships/image" Target="../media/image50.sv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56.svg"/><Relationship Id="rId1" Type="http://schemas.openxmlformats.org/officeDocument/2006/relationships/image" Target="../media/image55.png"/><Relationship Id="rId6" Type="http://schemas.openxmlformats.org/officeDocument/2006/relationships/image" Target="../media/image58.svg"/><Relationship Id="rId5" Type="http://schemas.openxmlformats.org/officeDocument/2006/relationships/image" Target="../media/image57.png"/><Relationship Id="rId4" Type="http://schemas.openxmlformats.org/officeDocument/2006/relationships/image" Target="../media/image37.svg"/></Relationships>
</file>

<file path=ppt/diagrams/_rels/data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svg"/><Relationship Id="rId3" Type="http://schemas.openxmlformats.org/officeDocument/2006/relationships/image" Target="../media/image61.png"/><Relationship Id="rId7" Type="http://schemas.openxmlformats.org/officeDocument/2006/relationships/image" Target="../media/image53.png"/><Relationship Id="rId2" Type="http://schemas.openxmlformats.org/officeDocument/2006/relationships/image" Target="../media/image27.svg"/><Relationship Id="rId1" Type="http://schemas.openxmlformats.org/officeDocument/2006/relationships/image" Target="../media/image26.png"/><Relationship Id="rId6" Type="http://schemas.openxmlformats.org/officeDocument/2006/relationships/image" Target="../media/image64.svg"/><Relationship Id="rId5" Type="http://schemas.openxmlformats.org/officeDocument/2006/relationships/image" Target="../media/image63.png"/><Relationship Id="rId4" Type="http://schemas.openxmlformats.org/officeDocument/2006/relationships/image" Target="../media/image62.sv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66.svg"/><Relationship Id="rId1" Type="http://schemas.openxmlformats.org/officeDocument/2006/relationships/image" Target="../media/image65.png"/><Relationship Id="rId6" Type="http://schemas.openxmlformats.org/officeDocument/2006/relationships/image" Target="../media/image68.svg"/><Relationship Id="rId5" Type="http://schemas.openxmlformats.org/officeDocument/2006/relationships/image" Target="../media/image67.png"/><Relationship Id="rId4" Type="http://schemas.openxmlformats.org/officeDocument/2006/relationships/image" Target="../media/image37.svg"/></Relationships>
</file>

<file path=ppt/diagrams/_rels/data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svg"/><Relationship Id="rId3" Type="http://schemas.openxmlformats.org/officeDocument/2006/relationships/image" Target="../media/image71.png"/><Relationship Id="rId7" Type="http://schemas.openxmlformats.org/officeDocument/2006/relationships/image" Target="../media/image75.png"/><Relationship Id="rId12" Type="http://schemas.openxmlformats.org/officeDocument/2006/relationships/image" Target="../media/image80.svg"/><Relationship Id="rId2" Type="http://schemas.openxmlformats.org/officeDocument/2006/relationships/image" Target="../media/image70.svg"/><Relationship Id="rId1" Type="http://schemas.openxmlformats.org/officeDocument/2006/relationships/image" Target="../media/image69.png"/><Relationship Id="rId6" Type="http://schemas.openxmlformats.org/officeDocument/2006/relationships/image" Target="../media/image74.svg"/><Relationship Id="rId11" Type="http://schemas.openxmlformats.org/officeDocument/2006/relationships/image" Target="../media/image79.png"/><Relationship Id="rId5" Type="http://schemas.openxmlformats.org/officeDocument/2006/relationships/image" Target="../media/image73.png"/><Relationship Id="rId10" Type="http://schemas.openxmlformats.org/officeDocument/2006/relationships/image" Target="../media/image78.svg"/><Relationship Id="rId4" Type="http://schemas.openxmlformats.org/officeDocument/2006/relationships/image" Target="../media/image72.svg"/><Relationship Id="rId9" Type="http://schemas.openxmlformats.org/officeDocument/2006/relationships/image" Target="../media/image77.png"/></Relationships>
</file>

<file path=ppt/diagrams/_rels/drawing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svg"/><Relationship Id="rId3" Type="http://schemas.openxmlformats.org/officeDocument/2006/relationships/image" Target="../media/image61.png"/><Relationship Id="rId7" Type="http://schemas.openxmlformats.org/officeDocument/2006/relationships/image" Target="../media/image85.png"/><Relationship Id="rId12" Type="http://schemas.openxmlformats.org/officeDocument/2006/relationships/image" Target="../media/image90.svg"/><Relationship Id="rId2" Type="http://schemas.openxmlformats.org/officeDocument/2006/relationships/image" Target="../media/image82.svg"/><Relationship Id="rId1" Type="http://schemas.openxmlformats.org/officeDocument/2006/relationships/image" Target="../media/image81.png"/><Relationship Id="rId6" Type="http://schemas.openxmlformats.org/officeDocument/2006/relationships/image" Target="../media/image84.svg"/><Relationship Id="rId11" Type="http://schemas.openxmlformats.org/officeDocument/2006/relationships/image" Target="../media/image89.png"/><Relationship Id="rId5" Type="http://schemas.openxmlformats.org/officeDocument/2006/relationships/image" Target="../media/image83.png"/><Relationship Id="rId10" Type="http://schemas.openxmlformats.org/officeDocument/2006/relationships/image" Target="../media/image88.svg"/><Relationship Id="rId4" Type="http://schemas.openxmlformats.org/officeDocument/2006/relationships/image" Target="../media/image62.svg"/><Relationship Id="rId9" Type="http://schemas.openxmlformats.org/officeDocument/2006/relationships/image" Target="../media/image87.png"/></Relationships>
</file>

<file path=ppt/diagrams/_rels/drawing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svg"/><Relationship Id="rId3" Type="http://schemas.openxmlformats.org/officeDocument/2006/relationships/image" Target="../media/image102.png"/><Relationship Id="rId7" Type="http://schemas.openxmlformats.org/officeDocument/2006/relationships/image" Target="../media/image106.png"/><Relationship Id="rId2" Type="http://schemas.openxmlformats.org/officeDocument/2006/relationships/image" Target="../media/image101.svg"/><Relationship Id="rId1" Type="http://schemas.openxmlformats.org/officeDocument/2006/relationships/image" Target="../media/image100.png"/><Relationship Id="rId6" Type="http://schemas.openxmlformats.org/officeDocument/2006/relationships/image" Target="../media/image105.svg"/><Relationship Id="rId5" Type="http://schemas.openxmlformats.org/officeDocument/2006/relationships/image" Target="../media/image104.png"/><Relationship Id="rId10" Type="http://schemas.openxmlformats.org/officeDocument/2006/relationships/image" Target="../media/image109.svg"/><Relationship Id="rId4" Type="http://schemas.openxmlformats.org/officeDocument/2006/relationships/image" Target="../media/image103.svg"/><Relationship Id="rId9" Type="http://schemas.openxmlformats.org/officeDocument/2006/relationships/image" Target="../media/image108.png"/></Relationships>
</file>

<file path=ppt/diagrams/_rels/drawing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7.svg"/><Relationship Id="rId3" Type="http://schemas.openxmlformats.org/officeDocument/2006/relationships/image" Target="../media/image112.png"/><Relationship Id="rId7" Type="http://schemas.openxmlformats.org/officeDocument/2006/relationships/image" Target="../media/image116.png"/><Relationship Id="rId2" Type="http://schemas.openxmlformats.org/officeDocument/2006/relationships/image" Target="../media/image111.svg"/><Relationship Id="rId1" Type="http://schemas.openxmlformats.org/officeDocument/2006/relationships/image" Target="../media/image110.png"/><Relationship Id="rId6" Type="http://schemas.openxmlformats.org/officeDocument/2006/relationships/image" Target="../media/image115.svg"/><Relationship Id="rId5" Type="http://schemas.openxmlformats.org/officeDocument/2006/relationships/image" Target="../media/image114.png"/><Relationship Id="rId10" Type="http://schemas.openxmlformats.org/officeDocument/2006/relationships/image" Target="../media/image119.svg"/><Relationship Id="rId4" Type="http://schemas.openxmlformats.org/officeDocument/2006/relationships/image" Target="../media/image113.svg"/><Relationship Id="rId9" Type="http://schemas.openxmlformats.org/officeDocument/2006/relationships/image" Target="../media/image118.png"/></Relationships>
</file>

<file path=ppt/diagrams/_rels/drawing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image" Target="../media/image27.svg"/><Relationship Id="rId1" Type="http://schemas.openxmlformats.org/officeDocument/2006/relationships/image" Target="../media/image26.png"/><Relationship Id="rId6" Type="http://schemas.openxmlformats.org/officeDocument/2006/relationships/image" Target="../media/image128.svg"/><Relationship Id="rId5" Type="http://schemas.openxmlformats.org/officeDocument/2006/relationships/image" Target="../media/image127.png"/><Relationship Id="rId4" Type="http://schemas.openxmlformats.org/officeDocument/2006/relationships/image" Target="../media/image126.svg"/></Relationships>
</file>

<file path=ppt/diagrams/_rels/drawing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66.svg"/><Relationship Id="rId1" Type="http://schemas.openxmlformats.org/officeDocument/2006/relationships/image" Target="../media/image65.png"/><Relationship Id="rId6" Type="http://schemas.openxmlformats.org/officeDocument/2006/relationships/image" Target="../media/image130.svg"/><Relationship Id="rId5" Type="http://schemas.openxmlformats.org/officeDocument/2006/relationships/image" Target="../media/image129.png"/><Relationship Id="rId4" Type="http://schemas.openxmlformats.org/officeDocument/2006/relationships/image" Target="../media/image37.sv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sv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svg"/><Relationship Id="rId1" Type="http://schemas.openxmlformats.org/officeDocument/2006/relationships/image" Target="../media/image26.png"/><Relationship Id="rId6" Type="http://schemas.openxmlformats.org/officeDocument/2006/relationships/image" Target="../media/image31.svg"/><Relationship Id="rId5" Type="http://schemas.openxmlformats.org/officeDocument/2006/relationships/image" Target="../media/image30.png"/><Relationship Id="rId4" Type="http://schemas.openxmlformats.org/officeDocument/2006/relationships/image" Target="../media/image29.sv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sv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svg"/><Relationship Id="rId1" Type="http://schemas.openxmlformats.org/officeDocument/2006/relationships/image" Target="../media/image34.png"/><Relationship Id="rId6" Type="http://schemas.openxmlformats.org/officeDocument/2006/relationships/image" Target="../media/image39.svg"/><Relationship Id="rId5" Type="http://schemas.openxmlformats.org/officeDocument/2006/relationships/image" Target="../media/image38.png"/><Relationship Id="rId4" Type="http://schemas.openxmlformats.org/officeDocument/2006/relationships/image" Target="../media/image37.svg"/></Relationships>
</file>

<file path=ppt/diagrams/_rels/drawing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sv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image" Target="../media/image48.svg"/><Relationship Id="rId1" Type="http://schemas.openxmlformats.org/officeDocument/2006/relationships/image" Target="../media/image47.png"/><Relationship Id="rId6" Type="http://schemas.openxmlformats.org/officeDocument/2006/relationships/image" Target="../media/image52.svg"/><Relationship Id="rId5" Type="http://schemas.openxmlformats.org/officeDocument/2006/relationships/image" Target="../media/image51.png"/><Relationship Id="rId4" Type="http://schemas.openxmlformats.org/officeDocument/2006/relationships/image" Target="../media/image50.sv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56.svg"/><Relationship Id="rId1" Type="http://schemas.openxmlformats.org/officeDocument/2006/relationships/image" Target="../media/image55.png"/><Relationship Id="rId6" Type="http://schemas.openxmlformats.org/officeDocument/2006/relationships/image" Target="../media/image58.svg"/><Relationship Id="rId5" Type="http://schemas.openxmlformats.org/officeDocument/2006/relationships/image" Target="../media/image57.png"/><Relationship Id="rId4" Type="http://schemas.openxmlformats.org/officeDocument/2006/relationships/image" Target="../media/image37.svg"/></Relationships>
</file>

<file path=ppt/diagrams/_rels/drawing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svg"/><Relationship Id="rId3" Type="http://schemas.openxmlformats.org/officeDocument/2006/relationships/image" Target="../media/image61.png"/><Relationship Id="rId7" Type="http://schemas.openxmlformats.org/officeDocument/2006/relationships/image" Target="../media/image53.png"/><Relationship Id="rId2" Type="http://schemas.openxmlformats.org/officeDocument/2006/relationships/image" Target="../media/image27.svg"/><Relationship Id="rId1" Type="http://schemas.openxmlformats.org/officeDocument/2006/relationships/image" Target="../media/image26.png"/><Relationship Id="rId6" Type="http://schemas.openxmlformats.org/officeDocument/2006/relationships/image" Target="../media/image64.svg"/><Relationship Id="rId5" Type="http://schemas.openxmlformats.org/officeDocument/2006/relationships/image" Target="../media/image63.png"/><Relationship Id="rId4" Type="http://schemas.openxmlformats.org/officeDocument/2006/relationships/image" Target="../media/image62.svg"/></Relationships>
</file>

<file path=ppt/diagrams/_rels/drawing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66.svg"/><Relationship Id="rId1" Type="http://schemas.openxmlformats.org/officeDocument/2006/relationships/image" Target="../media/image65.png"/><Relationship Id="rId6" Type="http://schemas.openxmlformats.org/officeDocument/2006/relationships/image" Target="../media/image68.svg"/><Relationship Id="rId5" Type="http://schemas.openxmlformats.org/officeDocument/2006/relationships/image" Target="../media/image67.png"/><Relationship Id="rId4" Type="http://schemas.openxmlformats.org/officeDocument/2006/relationships/image" Target="../media/image37.svg"/></Relationships>
</file>

<file path=ppt/diagrams/_rels/drawing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svg"/><Relationship Id="rId3" Type="http://schemas.openxmlformats.org/officeDocument/2006/relationships/image" Target="../media/image71.png"/><Relationship Id="rId7" Type="http://schemas.openxmlformats.org/officeDocument/2006/relationships/image" Target="../media/image75.png"/><Relationship Id="rId12" Type="http://schemas.openxmlformats.org/officeDocument/2006/relationships/image" Target="../media/image80.svg"/><Relationship Id="rId2" Type="http://schemas.openxmlformats.org/officeDocument/2006/relationships/image" Target="../media/image70.svg"/><Relationship Id="rId1" Type="http://schemas.openxmlformats.org/officeDocument/2006/relationships/image" Target="../media/image69.png"/><Relationship Id="rId6" Type="http://schemas.openxmlformats.org/officeDocument/2006/relationships/image" Target="../media/image74.svg"/><Relationship Id="rId11" Type="http://schemas.openxmlformats.org/officeDocument/2006/relationships/image" Target="../media/image79.png"/><Relationship Id="rId5" Type="http://schemas.openxmlformats.org/officeDocument/2006/relationships/image" Target="../media/image73.png"/><Relationship Id="rId10" Type="http://schemas.openxmlformats.org/officeDocument/2006/relationships/image" Target="../media/image78.svg"/><Relationship Id="rId4" Type="http://schemas.openxmlformats.org/officeDocument/2006/relationships/image" Target="../media/image72.svg"/><Relationship Id="rId9" Type="http://schemas.openxmlformats.org/officeDocument/2006/relationships/image" Target="../media/image7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D1EFF3E-6A2B-4847-A340-E30B89776F51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1F680FC-2127-417A-80A7-850F2B1534A5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400" b="1" dirty="0">
              <a:solidFill>
                <a:schemeClr val="bg1"/>
              </a:solidFill>
            </a:rPr>
            <a:t>AI-Powered Insights</a:t>
          </a:r>
          <a:endParaRPr lang="en-IN" sz="1400" b="1" dirty="0">
            <a:solidFill>
              <a:schemeClr val="bg1"/>
            </a:solidFill>
          </a:endParaRPr>
        </a:p>
      </dgm:t>
    </dgm:pt>
    <dgm:pt modelId="{E139A799-4640-4041-AACB-BF372C47D1C9}" type="parTrans" cxnId="{54710B2D-61E9-4B11-B677-EB64FA41AEBC}">
      <dgm:prSet/>
      <dgm:spPr/>
      <dgm:t>
        <a:bodyPr/>
        <a:lstStyle/>
        <a:p>
          <a:endParaRPr lang="en-US"/>
        </a:p>
      </dgm:t>
    </dgm:pt>
    <dgm:pt modelId="{3DD65E81-2CBA-48AB-ADBA-74DDF4D56B34}" type="sibTrans" cxnId="{54710B2D-61E9-4B11-B677-EB64FA41AEBC}">
      <dgm:prSet/>
      <dgm:spPr/>
      <dgm:t>
        <a:bodyPr/>
        <a:lstStyle/>
        <a:p>
          <a:endParaRPr lang="en-US"/>
        </a:p>
      </dgm:t>
    </dgm:pt>
    <dgm:pt modelId="{3D7DC27A-623B-4663-96D7-DC09801FB88F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400" b="1" dirty="0">
              <a:solidFill>
                <a:schemeClr val="accent2"/>
              </a:solidFill>
            </a:rPr>
            <a:t>Sentiment</a:t>
          </a:r>
          <a:r>
            <a:rPr lang="en-US" sz="1100" b="1" dirty="0">
              <a:solidFill>
                <a:schemeClr val="accent2"/>
              </a:solidFill>
            </a:rPr>
            <a:t> </a:t>
          </a:r>
          <a:r>
            <a:rPr lang="en-US" sz="1400" b="1" dirty="0">
              <a:solidFill>
                <a:schemeClr val="accent2"/>
              </a:solidFill>
            </a:rPr>
            <a:t>Analysis</a:t>
          </a:r>
          <a:endParaRPr lang="en-IN" sz="1400" b="1" dirty="0">
            <a:solidFill>
              <a:schemeClr val="accent2"/>
            </a:solidFill>
          </a:endParaRPr>
        </a:p>
      </dgm:t>
    </dgm:pt>
    <dgm:pt modelId="{99CB327A-4E63-4E87-9BC4-A23AE29B186F}" type="parTrans" cxnId="{796923E0-10B7-4D6B-9214-69DBE35263B1}">
      <dgm:prSet/>
      <dgm:spPr/>
      <dgm:t>
        <a:bodyPr/>
        <a:lstStyle/>
        <a:p>
          <a:endParaRPr lang="en-US"/>
        </a:p>
      </dgm:t>
    </dgm:pt>
    <dgm:pt modelId="{8C8033B4-7364-457E-B240-D1E898382E60}" type="sibTrans" cxnId="{796923E0-10B7-4D6B-9214-69DBE35263B1}">
      <dgm:prSet/>
      <dgm:spPr/>
      <dgm:t>
        <a:bodyPr/>
        <a:lstStyle/>
        <a:p>
          <a:endParaRPr lang="en-US"/>
        </a:p>
      </dgm:t>
    </dgm:pt>
    <dgm:pt modelId="{816BEFD7-B65F-4AE9-9C7A-11B0D8BD48D4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400" b="1" dirty="0">
              <a:solidFill>
                <a:schemeClr val="accent2"/>
              </a:solidFill>
            </a:rPr>
            <a:t>Automated Code Synthesis</a:t>
          </a:r>
          <a:endParaRPr lang="en-IN" sz="1400" b="1" dirty="0">
            <a:solidFill>
              <a:schemeClr val="accent2"/>
            </a:solidFill>
          </a:endParaRPr>
        </a:p>
      </dgm:t>
    </dgm:pt>
    <dgm:pt modelId="{230236DD-2CA0-4739-8A4F-9400B894A904}" type="parTrans" cxnId="{5D3C57A7-536C-4017-B2DA-6511D15052E7}">
      <dgm:prSet/>
      <dgm:spPr/>
      <dgm:t>
        <a:bodyPr/>
        <a:lstStyle/>
        <a:p>
          <a:endParaRPr lang="en-US"/>
        </a:p>
      </dgm:t>
    </dgm:pt>
    <dgm:pt modelId="{90EDA545-C4F8-4BE1-8CDC-D106882F2511}" type="sibTrans" cxnId="{5D3C57A7-536C-4017-B2DA-6511D15052E7}">
      <dgm:prSet/>
      <dgm:spPr/>
      <dgm:t>
        <a:bodyPr/>
        <a:lstStyle/>
        <a:p>
          <a:endParaRPr lang="en-US"/>
        </a:p>
      </dgm:t>
    </dgm:pt>
    <dgm:pt modelId="{32C5E9C9-5AD1-4EAF-BF01-EBBCFA8FE437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400" b="1" i="0" dirty="0">
              <a:solidFill>
                <a:srgbClr val="00FFFF"/>
              </a:solidFill>
            </a:rPr>
            <a:t>Intelligent Learning Solutions</a:t>
          </a:r>
          <a:endParaRPr lang="en-IN" sz="1400" b="1" dirty="0">
            <a:solidFill>
              <a:srgbClr val="00FFFF"/>
            </a:solidFill>
          </a:endParaRPr>
        </a:p>
      </dgm:t>
    </dgm:pt>
    <dgm:pt modelId="{D6F2DD23-3177-450B-813A-F70743035E5D}" type="parTrans" cxnId="{CB634FDB-5835-4203-A8A5-A96D5046B30E}">
      <dgm:prSet/>
      <dgm:spPr/>
      <dgm:t>
        <a:bodyPr/>
        <a:lstStyle/>
        <a:p>
          <a:endParaRPr lang="en-US"/>
        </a:p>
      </dgm:t>
    </dgm:pt>
    <dgm:pt modelId="{72D8C7E9-3DCE-478D-9C3B-CBE01FF3875E}" type="sibTrans" cxnId="{CB634FDB-5835-4203-A8A5-A96D5046B30E}">
      <dgm:prSet/>
      <dgm:spPr/>
      <dgm:t>
        <a:bodyPr/>
        <a:lstStyle/>
        <a:p>
          <a:endParaRPr lang="en-US"/>
        </a:p>
      </dgm:t>
    </dgm:pt>
    <dgm:pt modelId="{6B25F037-3F57-4E9E-A154-B764698427B5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400" b="1" dirty="0"/>
            <a:t>Supply Chain Optimization</a:t>
          </a:r>
          <a:endParaRPr lang="en-IN" sz="1400" b="1" dirty="0">
            <a:solidFill>
              <a:srgbClr val="BED730"/>
            </a:solidFill>
          </a:endParaRPr>
        </a:p>
      </dgm:t>
    </dgm:pt>
    <dgm:pt modelId="{65029DF3-CF98-41CB-AD27-5E651EA5FC4F}" type="parTrans" cxnId="{BDB468C5-25E0-4EC6-B76D-A28ADCF5AB64}">
      <dgm:prSet/>
      <dgm:spPr/>
      <dgm:t>
        <a:bodyPr/>
        <a:lstStyle/>
        <a:p>
          <a:endParaRPr lang="en-US"/>
        </a:p>
      </dgm:t>
    </dgm:pt>
    <dgm:pt modelId="{C8E50783-3EBA-4589-9B9C-DE1F9FECB2F4}" type="sibTrans" cxnId="{BDB468C5-25E0-4EC6-B76D-A28ADCF5AB64}">
      <dgm:prSet/>
      <dgm:spPr/>
      <dgm:t>
        <a:bodyPr/>
        <a:lstStyle/>
        <a:p>
          <a:endParaRPr lang="en-US"/>
        </a:p>
      </dgm:t>
    </dgm:pt>
    <dgm:pt modelId="{09442677-0831-4FDA-984E-19DDFA5B9BAD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400" b="1" i="0" dirty="0">
              <a:solidFill>
                <a:srgbClr val="00FFFF"/>
              </a:solidFill>
            </a:rPr>
            <a:t>Intelligent Delivery Pipelines</a:t>
          </a:r>
          <a:endParaRPr lang="en-IN" sz="1400" b="1" dirty="0">
            <a:solidFill>
              <a:srgbClr val="00FFFF"/>
            </a:solidFill>
          </a:endParaRPr>
        </a:p>
      </dgm:t>
    </dgm:pt>
    <dgm:pt modelId="{6007BCF4-38E3-4F47-B06C-576F272CC7D6}" type="parTrans" cxnId="{6BE88007-6CA9-4398-8D8A-C2E74C929F03}">
      <dgm:prSet/>
      <dgm:spPr/>
      <dgm:t>
        <a:bodyPr/>
        <a:lstStyle/>
        <a:p>
          <a:endParaRPr lang="en-US"/>
        </a:p>
      </dgm:t>
    </dgm:pt>
    <dgm:pt modelId="{F3E6F1A6-7020-4242-ACEA-7F1EF9968464}" type="sibTrans" cxnId="{6BE88007-6CA9-4398-8D8A-C2E74C929F03}">
      <dgm:prSet/>
      <dgm:spPr/>
      <dgm:t>
        <a:bodyPr/>
        <a:lstStyle/>
        <a:p>
          <a:endParaRPr lang="en-US"/>
        </a:p>
      </dgm:t>
    </dgm:pt>
    <dgm:pt modelId="{3490A3E6-4699-4898-96CC-FB2678EC1E21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400" b="1" dirty="0">
              <a:solidFill>
                <a:srgbClr val="BED730"/>
              </a:solidFill>
            </a:rPr>
            <a:t>Sustainable Energy</a:t>
          </a:r>
          <a:r>
            <a:rPr lang="en-US" sz="1400" b="1" dirty="0"/>
            <a:t> </a:t>
          </a:r>
          <a:r>
            <a:rPr lang="en-US" sz="1400" b="1" dirty="0">
              <a:solidFill>
                <a:srgbClr val="BED730"/>
              </a:solidFill>
            </a:rPr>
            <a:t>Consumption</a:t>
          </a:r>
          <a:endParaRPr lang="en-IN" sz="1400" b="1" dirty="0">
            <a:solidFill>
              <a:srgbClr val="BED730"/>
            </a:solidFill>
          </a:endParaRPr>
        </a:p>
      </dgm:t>
    </dgm:pt>
    <dgm:pt modelId="{6451767F-0DAB-4518-9B11-B1FE4B2D0FDE}" type="parTrans" cxnId="{3AE27F6B-EEF9-408E-A756-2EE31017B9AE}">
      <dgm:prSet/>
      <dgm:spPr/>
      <dgm:t>
        <a:bodyPr/>
        <a:lstStyle/>
        <a:p>
          <a:endParaRPr lang="en-US"/>
        </a:p>
      </dgm:t>
    </dgm:pt>
    <dgm:pt modelId="{9DB6D5DB-9AB4-4BC3-B1B0-A68326D21542}" type="sibTrans" cxnId="{3AE27F6B-EEF9-408E-A756-2EE31017B9AE}">
      <dgm:prSet/>
      <dgm:spPr/>
      <dgm:t>
        <a:bodyPr/>
        <a:lstStyle/>
        <a:p>
          <a:endParaRPr lang="en-US"/>
        </a:p>
      </dgm:t>
    </dgm:pt>
    <dgm:pt modelId="{CC283404-1370-4D2A-A869-CE424BE4E2D5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400" b="1" dirty="0">
              <a:solidFill>
                <a:srgbClr val="BED730"/>
              </a:solidFill>
            </a:rPr>
            <a:t>Predictive Analytics</a:t>
          </a:r>
          <a:endParaRPr lang="en-IN" sz="1400" b="1" dirty="0">
            <a:solidFill>
              <a:srgbClr val="BED730"/>
            </a:solidFill>
          </a:endParaRPr>
        </a:p>
      </dgm:t>
    </dgm:pt>
    <dgm:pt modelId="{3325E86A-D0B2-49E6-8335-AB9A4FD41B7B}" type="parTrans" cxnId="{3128D7BB-F823-4AB6-B7B6-6A3B842F9EA4}">
      <dgm:prSet/>
      <dgm:spPr/>
      <dgm:t>
        <a:bodyPr/>
        <a:lstStyle/>
        <a:p>
          <a:endParaRPr lang="en-US"/>
        </a:p>
      </dgm:t>
    </dgm:pt>
    <dgm:pt modelId="{D451D2E4-909F-4C55-914D-6DB8700B4323}" type="sibTrans" cxnId="{3128D7BB-F823-4AB6-B7B6-6A3B842F9EA4}">
      <dgm:prSet/>
      <dgm:spPr/>
      <dgm:t>
        <a:bodyPr/>
        <a:lstStyle/>
        <a:p>
          <a:endParaRPr lang="en-US"/>
        </a:p>
      </dgm:t>
    </dgm:pt>
    <dgm:pt modelId="{1A74C338-C9D5-45C1-ACD1-F4BADEADE84B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400" b="1" dirty="0"/>
            <a:t>Behavioral Analytics</a:t>
          </a:r>
          <a:endParaRPr lang="en-IN" sz="1400" b="1" dirty="0">
            <a:solidFill>
              <a:srgbClr val="BED730"/>
            </a:solidFill>
          </a:endParaRPr>
        </a:p>
      </dgm:t>
    </dgm:pt>
    <dgm:pt modelId="{30072CA8-F2E5-42BA-B841-AA6DF9375F15}" type="parTrans" cxnId="{B8C15993-09E2-4D5D-B062-AD76A9F28E8B}">
      <dgm:prSet/>
      <dgm:spPr/>
      <dgm:t>
        <a:bodyPr/>
        <a:lstStyle/>
        <a:p>
          <a:endParaRPr lang="en-US"/>
        </a:p>
      </dgm:t>
    </dgm:pt>
    <dgm:pt modelId="{2CACC4A2-70EF-43A6-9AFC-27A172AD83CA}" type="sibTrans" cxnId="{B8C15993-09E2-4D5D-B062-AD76A9F28E8B}">
      <dgm:prSet/>
      <dgm:spPr/>
      <dgm:t>
        <a:bodyPr/>
        <a:lstStyle/>
        <a:p>
          <a:endParaRPr lang="en-US"/>
        </a:p>
      </dgm:t>
    </dgm:pt>
    <dgm:pt modelId="{B0E02D65-FDCE-4202-A654-96848F90214D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400" b="1" dirty="0">
              <a:solidFill>
                <a:srgbClr val="BED730"/>
              </a:solidFill>
            </a:rPr>
            <a:t>GPT, LLM &amp; NLP</a:t>
          </a:r>
          <a:endParaRPr lang="en-IN" sz="1400" b="1" dirty="0">
            <a:solidFill>
              <a:srgbClr val="BED730"/>
            </a:solidFill>
          </a:endParaRPr>
        </a:p>
      </dgm:t>
    </dgm:pt>
    <dgm:pt modelId="{F279354C-088C-407B-BE1B-6A4205232EB9}" type="parTrans" cxnId="{E38E615B-AD4B-4264-9FE1-73A4EA824C9C}">
      <dgm:prSet/>
      <dgm:spPr/>
      <dgm:t>
        <a:bodyPr/>
        <a:lstStyle/>
        <a:p>
          <a:endParaRPr lang="en-US"/>
        </a:p>
      </dgm:t>
    </dgm:pt>
    <dgm:pt modelId="{3B3C885F-0906-4988-B0F9-EAAD6CC88B20}" type="sibTrans" cxnId="{E38E615B-AD4B-4264-9FE1-73A4EA824C9C}">
      <dgm:prSet/>
      <dgm:spPr/>
      <dgm:t>
        <a:bodyPr/>
        <a:lstStyle/>
        <a:p>
          <a:endParaRPr lang="en-US"/>
        </a:p>
      </dgm:t>
    </dgm:pt>
    <dgm:pt modelId="{D9020201-AD7D-473A-A5A7-AA1B2B2CD02B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400" b="1" dirty="0">
              <a:solidFill>
                <a:srgbClr val="BED730"/>
              </a:solidFill>
            </a:rPr>
            <a:t>IT</a:t>
          </a:r>
          <a:r>
            <a:rPr lang="en-US" sz="1400" b="1" dirty="0"/>
            <a:t> </a:t>
          </a:r>
          <a:r>
            <a:rPr lang="en-US" sz="1400" b="1" dirty="0">
              <a:solidFill>
                <a:srgbClr val="BED730"/>
              </a:solidFill>
            </a:rPr>
            <a:t>Operations</a:t>
          </a:r>
          <a:endParaRPr lang="en-IN" sz="1400" b="1" dirty="0">
            <a:solidFill>
              <a:srgbClr val="BED730"/>
            </a:solidFill>
          </a:endParaRPr>
        </a:p>
      </dgm:t>
    </dgm:pt>
    <dgm:pt modelId="{5BE657EB-3448-45A7-BBDB-947479969900}" type="parTrans" cxnId="{94D47620-01E4-4BF3-A4EC-911FA6A2D194}">
      <dgm:prSet/>
      <dgm:spPr/>
      <dgm:t>
        <a:bodyPr/>
        <a:lstStyle/>
        <a:p>
          <a:endParaRPr lang="en-US"/>
        </a:p>
      </dgm:t>
    </dgm:pt>
    <dgm:pt modelId="{0629AD6B-D4A9-4F51-BD04-621F59085E64}" type="sibTrans" cxnId="{94D47620-01E4-4BF3-A4EC-911FA6A2D194}">
      <dgm:prSet/>
      <dgm:spPr/>
      <dgm:t>
        <a:bodyPr/>
        <a:lstStyle/>
        <a:p>
          <a:endParaRPr lang="en-US"/>
        </a:p>
      </dgm:t>
    </dgm:pt>
    <dgm:pt modelId="{BC4647E8-6CB0-4F53-A50D-A1482452E5DE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400" b="1" dirty="0">
              <a:solidFill>
                <a:schemeClr val="bg1"/>
              </a:solidFill>
            </a:rPr>
            <a:t>Workflow Automation </a:t>
          </a:r>
          <a:endParaRPr lang="en-IN" sz="1400" b="1" dirty="0">
            <a:solidFill>
              <a:schemeClr val="bg1"/>
            </a:solidFill>
          </a:endParaRPr>
        </a:p>
      </dgm:t>
    </dgm:pt>
    <dgm:pt modelId="{6A5E96F2-BD5A-4046-8FAF-12AC97EE93E1}" type="parTrans" cxnId="{6BD65991-2446-48A5-87E1-BAF53678BEE6}">
      <dgm:prSet/>
      <dgm:spPr/>
      <dgm:t>
        <a:bodyPr/>
        <a:lstStyle/>
        <a:p>
          <a:endParaRPr lang="en-US"/>
        </a:p>
      </dgm:t>
    </dgm:pt>
    <dgm:pt modelId="{608AEA18-AD57-4198-9837-851F17701558}" type="sibTrans" cxnId="{6BD65991-2446-48A5-87E1-BAF53678BEE6}">
      <dgm:prSet/>
      <dgm:spPr/>
      <dgm:t>
        <a:bodyPr/>
        <a:lstStyle/>
        <a:p>
          <a:endParaRPr lang="en-US"/>
        </a:p>
      </dgm:t>
    </dgm:pt>
    <dgm:pt modelId="{814D21B3-2530-4FFE-8BC3-35DCFC483666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400" b="1" dirty="0"/>
            <a:t>Virtual Assistants</a:t>
          </a:r>
          <a:endParaRPr lang="en-IN" sz="1400" b="1" dirty="0">
            <a:solidFill>
              <a:srgbClr val="BED730"/>
            </a:solidFill>
          </a:endParaRPr>
        </a:p>
      </dgm:t>
    </dgm:pt>
    <dgm:pt modelId="{90330BE7-7D22-4470-B35F-7BBD07C5A9FF}" type="parTrans" cxnId="{6424AA0D-C6F8-4864-A7BC-E7649E7F60A7}">
      <dgm:prSet/>
      <dgm:spPr/>
      <dgm:t>
        <a:bodyPr/>
        <a:lstStyle/>
        <a:p>
          <a:endParaRPr lang="en-US"/>
        </a:p>
      </dgm:t>
    </dgm:pt>
    <dgm:pt modelId="{3CCC2792-B57D-41E2-95EE-3FAB199ACF90}" type="sibTrans" cxnId="{6424AA0D-C6F8-4864-A7BC-E7649E7F60A7}">
      <dgm:prSet/>
      <dgm:spPr/>
      <dgm:t>
        <a:bodyPr/>
        <a:lstStyle/>
        <a:p>
          <a:endParaRPr lang="en-US"/>
        </a:p>
      </dgm:t>
    </dgm:pt>
    <dgm:pt modelId="{E20D9D63-8F23-46C7-AC2A-F9711BA97BC1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400" b="1" dirty="0">
              <a:solidFill>
                <a:schemeClr val="bg1"/>
              </a:solidFill>
            </a:rPr>
            <a:t>Recommendation Systems</a:t>
          </a:r>
          <a:endParaRPr lang="en-IN" sz="1400" b="1" dirty="0">
            <a:solidFill>
              <a:schemeClr val="bg1"/>
            </a:solidFill>
          </a:endParaRPr>
        </a:p>
      </dgm:t>
    </dgm:pt>
    <dgm:pt modelId="{93B671B0-E7D3-4A18-B782-87FF786998A8}" type="parTrans" cxnId="{0FC5ED84-9CE7-4C94-818E-43C10A03BE38}">
      <dgm:prSet/>
      <dgm:spPr/>
      <dgm:t>
        <a:bodyPr/>
        <a:lstStyle/>
        <a:p>
          <a:endParaRPr lang="en-US"/>
        </a:p>
      </dgm:t>
    </dgm:pt>
    <dgm:pt modelId="{0D2BE536-E6ED-4784-81F3-24BC004C5012}" type="sibTrans" cxnId="{0FC5ED84-9CE7-4C94-818E-43C10A03BE38}">
      <dgm:prSet/>
      <dgm:spPr/>
      <dgm:t>
        <a:bodyPr/>
        <a:lstStyle/>
        <a:p>
          <a:endParaRPr lang="en-US"/>
        </a:p>
      </dgm:t>
    </dgm:pt>
    <dgm:pt modelId="{1EA1D58E-09E6-B344-BEB4-0C849853CA1F}" type="pres">
      <dgm:prSet presAssocID="{6D1EFF3E-6A2B-4847-A340-E30B89776F51}" presName="diagram" presStyleCnt="0">
        <dgm:presLayoutVars>
          <dgm:dir/>
          <dgm:resizeHandles val="exact"/>
        </dgm:presLayoutVars>
      </dgm:prSet>
      <dgm:spPr/>
    </dgm:pt>
    <dgm:pt modelId="{78DC9AFD-7F56-4EFD-B76F-1968A5E127DD}" type="pres">
      <dgm:prSet presAssocID="{E1F680FC-2127-417A-80A7-850F2B1534A5}" presName="node" presStyleLbl="node1" presStyleIdx="0" presStyleCnt="14">
        <dgm:presLayoutVars>
          <dgm:bulletEnabled val="1"/>
        </dgm:presLayoutVars>
      </dgm:prSet>
      <dgm:spPr/>
    </dgm:pt>
    <dgm:pt modelId="{9DA1AA95-7013-4008-BD08-37604D9F275A}" type="pres">
      <dgm:prSet presAssocID="{3DD65E81-2CBA-48AB-ADBA-74DDF4D56B34}" presName="sibTrans" presStyleCnt="0"/>
      <dgm:spPr/>
    </dgm:pt>
    <dgm:pt modelId="{ABF6877B-44FC-4A4C-8876-A6DD212AFA15}" type="pres">
      <dgm:prSet presAssocID="{CC283404-1370-4D2A-A869-CE424BE4E2D5}" presName="node" presStyleLbl="node1" presStyleIdx="1" presStyleCnt="14">
        <dgm:presLayoutVars>
          <dgm:bulletEnabled val="1"/>
        </dgm:presLayoutVars>
      </dgm:prSet>
      <dgm:spPr/>
    </dgm:pt>
    <dgm:pt modelId="{B6DC5944-4F88-4BD6-89AE-24B2A8B973F0}" type="pres">
      <dgm:prSet presAssocID="{D451D2E4-909F-4C55-914D-6DB8700B4323}" presName="sibTrans" presStyleCnt="0"/>
      <dgm:spPr/>
    </dgm:pt>
    <dgm:pt modelId="{8DBA3941-94C2-474E-B638-F5F1A5B14851}" type="pres">
      <dgm:prSet presAssocID="{1A74C338-C9D5-45C1-ACD1-F4BADEADE84B}" presName="node" presStyleLbl="node1" presStyleIdx="2" presStyleCnt="14">
        <dgm:presLayoutVars>
          <dgm:bulletEnabled val="1"/>
        </dgm:presLayoutVars>
      </dgm:prSet>
      <dgm:spPr/>
    </dgm:pt>
    <dgm:pt modelId="{4DE6B44D-CD69-406C-83D6-A3662179D04B}" type="pres">
      <dgm:prSet presAssocID="{2CACC4A2-70EF-43A6-9AFC-27A172AD83CA}" presName="sibTrans" presStyleCnt="0"/>
      <dgm:spPr/>
    </dgm:pt>
    <dgm:pt modelId="{8AFAC411-70CC-4044-BC36-36ED0C96732F}" type="pres">
      <dgm:prSet presAssocID="{B0E02D65-FDCE-4202-A654-96848F90214D}" presName="node" presStyleLbl="node1" presStyleIdx="3" presStyleCnt="14">
        <dgm:presLayoutVars>
          <dgm:bulletEnabled val="1"/>
        </dgm:presLayoutVars>
      </dgm:prSet>
      <dgm:spPr/>
    </dgm:pt>
    <dgm:pt modelId="{CA15A488-46AA-4439-8F96-3995AB2530A6}" type="pres">
      <dgm:prSet presAssocID="{3B3C885F-0906-4988-B0F9-EAAD6CC88B20}" presName="sibTrans" presStyleCnt="0"/>
      <dgm:spPr/>
    </dgm:pt>
    <dgm:pt modelId="{F0FD43E7-46B3-4694-B497-E04B47485FE1}" type="pres">
      <dgm:prSet presAssocID="{BC4647E8-6CB0-4F53-A50D-A1482452E5DE}" presName="node" presStyleLbl="node1" presStyleIdx="4" presStyleCnt="14">
        <dgm:presLayoutVars>
          <dgm:bulletEnabled val="1"/>
        </dgm:presLayoutVars>
      </dgm:prSet>
      <dgm:spPr/>
    </dgm:pt>
    <dgm:pt modelId="{47641757-B675-48E4-98D4-EA3DEC3CE86B}" type="pres">
      <dgm:prSet presAssocID="{608AEA18-AD57-4198-9837-851F17701558}" presName="sibTrans" presStyleCnt="0"/>
      <dgm:spPr/>
    </dgm:pt>
    <dgm:pt modelId="{3C5955C7-61D1-4218-AB92-DCE16A7CFB72}" type="pres">
      <dgm:prSet presAssocID="{D9020201-AD7D-473A-A5A7-AA1B2B2CD02B}" presName="node" presStyleLbl="node1" presStyleIdx="5" presStyleCnt="14">
        <dgm:presLayoutVars>
          <dgm:bulletEnabled val="1"/>
        </dgm:presLayoutVars>
      </dgm:prSet>
      <dgm:spPr/>
    </dgm:pt>
    <dgm:pt modelId="{13B45C33-BF07-4C5F-ABC6-E2321349D178}" type="pres">
      <dgm:prSet presAssocID="{0629AD6B-D4A9-4F51-BD04-621F59085E64}" presName="sibTrans" presStyleCnt="0"/>
      <dgm:spPr/>
    </dgm:pt>
    <dgm:pt modelId="{0DDCE8F9-9978-465B-B4D1-FA1004E9F8D2}" type="pres">
      <dgm:prSet presAssocID="{3490A3E6-4699-4898-96CC-FB2678EC1E21}" presName="node" presStyleLbl="node1" presStyleIdx="6" presStyleCnt="14" custScaleX="146752">
        <dgm:presLayoutVars>
          <dgm:bulletEnabled val="1"/>
        </dgm:presLayoutVars>
      </dgm:prSet>
      <dgm:spPr/>
    </dgm:pt>
    <dgm:pt modelId="{390573B4-C6DA-4A96-8F35-A997218582BC}" type="pres">
      <dgm:prSet presAssocID="{9DB6D5DB-9AB4-4BC3-B1B0-A68326D21542}" presName="sibTrans" presStyleCnt="0"/>
      <dgm:spPr/>
    </dgm:pt>
    <dgm:pt modelId="{DED8F68B-7580-4ED9-8723-2C63ECA73CD0}" type="pres">
      <dgm:prSet presAssocID="{814D21B3-2530-4FFE-8BC3-35DCFC483666}" presName="node" presStyleLbl="node1" presStyleIdx="7" presStyleCnt="14">
        <dgm:presLayoutVars>
          <dgm:bulletEnabled val="1"/>
        </dgm:presLayoutVars>
      </dgm:prSet>
      <dgm:spPr/>
    </dgm:pt>
    <dgm:pt modelId="{24B39766-189C-45EE-ADAF-94A00EB86A20}" type="pres">
      <dgm:prSet presAssocID="{3CCC2792-B57D-41E2-95EE-3FAB199ACF90}" presName="sibTrans" presStyleCnt="0"/>
      <dgm:spPr/>
    </dgm:pt>
    <dgm:pt modelId="{97021985-B461-4C52-B9B6-B17A2E2F716C}" type="pres">
      <dgm:prSet presAssocID="{3D7DC27A-623B-4663-96D7-DC09801FB88F}" presName="node" presStyleLbl="node1" presStyleIdx="8" presStyleCnt="14">
        <dgm:presLayoutVars>
          <dgm:bulletEnabled val="1"/>
        </dgm:presLayoutVars>
      </dgm:prSet>
      <dgm:spPr/>
    </dgm:pt>
    <dgm:pt modelId="{5DC07B08-CEE3-47C9-AEF1-B9FF46046E15}" type="pres">
      <dgm:prSet presAssocID="{8C8033B4-7364-457E-B240-D1E898382E60}" presName="sibTrans" presStyleCnt="0"/>
      <dgm:spPr/>
    </dgm:pt>
    <dgm:pt modelId="{24A5A470-F52E-424A-9921-362F4EDF967C}" type="pres">
      <dgm:prSet presAssocID="{E20D9D63-8F23-46C7-AC2A-F9711BA97BC1}" presName="node" presStyleLbl="node1" presStyleIdx="9" presStyleCnt="14" custScaleX="145093">
        <dgm:presLayoutVars>
          <dgm:bulletEnabled val="1"/>
        </dgm:presLayoutVars>
      </dgm:prSet>
      <dgm:spPr/>
    </dgm:pt>
    <dgm:pt modelId="{BF58677D-948C-43EC-B964-3389914FB1B1}" type="pres">
      <dgm:prSet presAssocID="{0D2BE536-E6ED-4784-81F3-24BC004C5012}" presName="sibTrans" presStyleCnt="0"/>
      <dgm:spPr/>
    </dgm:pt>
    <dgm:pt modelId="{09D26FBF-83C3-4C9F-BED0-EF8CFDB2D070}" type="pres">
      <dgm:prSet presAssocID="{816BEFD7-B65F-4AE9-9C7A-11B0D8BD48D4}" presName="node" presStyleLbl="node1" presStyleIdx="10" presStyleCnt="14" custScaleX="117895">
        <dgm:presLayoutVars>
          <dgm:bulletEnabled val="1"/>
        </dgm:presLayoutVars>
      </dgm:prSet>
      <dgm:spPr/>
    </dgm:pt>
    <dgm:pt modelId="{75A73B37-3447-4EC8-8204-457D703EA485}" type="pres">
      <dgm:prSet presAssocID="{90EDA545-C4F8-4BE1-8CDC-D106882F2511}" presName="sibTrans" presStyleCnt="0"/>
      <dgm:spPr/>
    </dgm:pt>
    <dgm:pt modelId="{6F64A31F-F408-4368-A1AA-E2A0EBCA5C89}" type="pres">
      <dgm:prSet presAssocID="{32C5E9C9-5AD1-4EAF-BF01-EBBCFA8FE437}" presName="node" presStyleLbl="node1" presStyleIdx="11" presStyleCnt="14" custScaleX="144072">
        <dgm:presLayoutVars>
          <dgm:bulletEnabled val="1"/>
        </dgm:presLayoutVars>
      </dgm:prSet>
      <dgm:spPr/>
    </dgm:pt>
    <dgm:pt modelId="{F032DE94-E310-44EA-AF47-2129C5C3B3A6}" type="pres">
      <dgm:prSet presAssocID="{72D8C7E9-3DCE-478D-9C3B-CBE01FF3875E}" presName="sibTrans" presStyleCnt="0"/>
      <dgm:spPr/>
    </dgm:pt>
    <dgm:pt modelId="{22E12419-75DB-49C4-8EF4-97C03391A937}" type="pres">
      <dgm:prSet presAssocID="{6B25F037-3F57-4E9E-A154-B764698427B5}" presName="node" presStyleLbl="node1" presStyleIdx="12" presStyleCnt="14" custScaleX="117571">
        <dgm:presLayoutVars>
          <dgm:bulletEnabled val="1"/>
        </dgm:presLayoutVars>
      </dgm:prSet>
      <dgm:spPr/>
    </dgm:pt>
    <dgm:pt modelId="{6A924870-5B10-453D-8C27-BFDA03EA8E9F}" type="pres">
      <dgm:prSet presAssocID="{C8E50783-3EBA-4589-9B9C-DE1F9FECB2F4}" presName="sibTrans" presStyleCnt="0"/>
      <dgm:spPr/>
    </dgm:pt>
    <dgm:pt modelId="{4A4C1D7A-EE17-46DF-8323-EB6B47E9A293}" type="pres">
      <dgm:prSet presAssocID="{09442677-0831-4FDA-984E-19DDFA5B9BAD}" presName="node" presStyleLbl="node1" presStyleIdx="13" presStyleCnt="14" custScaleX="132845">
        <dgm:presLayoutVars>
          <dgm:bulletEnabled val="1"/>
        </dgm:presLayoutVars>
      </dgm:prSet>
      <dgm:spPr/>
    </dgm:pt>
  </dgm:ptLst>
  <dgm:cxnLst>
    <dgm:cxn modelId="{6BE88007-6CA9-4398-8D8A-C2E74C929F03}" srcId="{6D1EFF3E-6A2B-4847-A340-E30B89776F51}" destId="{09442677-0831-4FDA-984E-19DDFA5B9BAD}" srcOrd="13" destOrd="0" parTransId="{6007BCF4-38E3-4F47-B06C-576F272CC7D6}" sibTransId="{F3E6F1A6-7020-4242-ACEA-7F1EF9968464}"/>
    <dgm:cxn modelId="{6424AA0D-C6F8-4864-A7BC-E7649E7F60A7}" srcId="{6D1EFF3E-6A2B-4847-A340-E30B89776F51}" destId="{814D21B3-2530-4FFE-8BC3-35DCFC483666}" srcOrd="7" destOrd="0" parTransId="{90330BE7-7D22-4470-B35F-7BBD07C5A9FF}" sibTransId="{3CCC2792-B57D-41E2-95EE-3FAB199ACF90}"/>
    <dgm:cxn modelId="{141F690F-1D80-4ABE-88B8-C841FFD68458}" type="presOf" srcId="{09442677-0831-4FDA-984E-19DDFA5B9BAD}" destId="{4A4C1D7A-EE17-46DF-8323-EB6B47E9A293}" srcOrd="0" destOrd="0" presId="urn:microsoft.com/office/officeart/2005/8/layout/default"/>
    <dgm:cxn modelId="{6B970317-7796-4C18-84DB-DF1325BC5041}" type="presOf" srcId="{816BEFD7-B65F-4AE9-9C7A-11B0D8BD48D4}" destId="{09D26FBF-83C3-4C9F-BED0-EF8CFDB2D070}" srcOrd="0" destOrd="0" presId="urn:microsoft.com/office/officeart/2005/8/layout/default"/>
    <dgm:cxn modelId="{94D47620-01E4-4BF3-A4EC-911FA6A2D194}" srcId="{6D1EFF3E-6A2B-4847-A340-E30B89776F51}" destId="{D9020201-AD7D-473A-A5A7-AA1B2B2CD02B}" srcOrd="5" destOrd="0" parTransId="{5BE657EB-3448-45A7-BBDB-947479969900}" sibTransId="{0629AD6B-D4A9-4F51-BD04-621F59085E64}"/>
    <dgm:cxn modelId="{54710B2D-61E9-4B11-B677-EB64FA41AEBC}" srcId="{6D1EFF3E-6A2B-4847-A340-E30B89776F51}" destId="{E1F680FC-2127-417A-80A7-850F2B1534A5}" srcOrd="0" destOrd="0" parTransId="{E139A799-4640-4041-AACB-BF372C47D1C9}" sibTransId="{3DD65E81-2CBA-48AB-ADBA-74DDF4D56B34}"/>
    <dgm:cxn modelId="{E26E1539-103E-4E14-AC38-F88C86E32694}" type="presOf" srcId="{E20D9D63-8F23-46C7-AC2A-F9711BA97BC1}" destId="{24A5A470-F52E-424A-9921-362F4EDF967C}" srcOrd="0" destOrd="0" presId="urn:microsoft.com/office/officeart/2005/8/layout/default"/>
    <dgm:cxn modelId="{52FE1543-D060-41CA-B01A-6D8F8171A5BB}" type="presOf" srcId="{CC283404-1370-4D2A-A869-CE424BE4E2D5}" destId="{ABF6877B-44FC-4A4C-8876-A6DD212AFA15}" srcOrd="0" destOrd="0" presId="urn:microsoft.com/office/officeart/2005/8/layout/default"/>
    <dgm:cxn modelId="{0BF4D244-A1E1-4DF3-8ADA-C98EB4744ECD}" type="presOf" srcId="{32C5E9C9-5AD1-4EAF-BF01-EBBCFA8FE437}" destId="{6F64A31F-F408-4368-A1AA-E2A0EBCA5C89}" srcOrd="0" destOrd="0" presId="urn:microsoft.com/office/officeart/2005/8/layout/default"/>
    <dgm:cxn modelId="{8D405049-3BA4-4FE6-9974-0C88D6BB09EB}" type="presOf" srcId="{6B25F037-3F57-4E9E-A154-B764698427B5}" destId="{22E12419-75DB-49C4-8EF4-97C03391A937}" srcOrd="0" destOrd="0" presId="urn:microsoft.com/office/officeart/2005/8/layout/default"/>
    <dgm:cxn modelId="{8C866951-FB37-4F60-8BBB-6D06BEE4A0A9}" type="presOf" srcId="{B0E02D65-FDCE-4202-A654-96848F90214D}" destId="{8AFAC411-70CC-4044-BC36-36ED0C96732F}" srcOrd="0" destOrd="0" presId="urn:microsoft.com/office/officeart/2005/8/layout/default"/>
    <dgm:cxn modelId="{E38E615B-AD4B-4264-9FE1-73A4EA824C9C}" srcId="{6D1EFF3E-6A2B-4847-A340-E30B89776F51}" destId="{B0E02D65-FDCE-4202-A654-96848F90214D}" srcOrd="3" destOrd="0" parTransId="{F279354C-088C-407B-BE1B-6A4205232EB9}" sibTransId="{3B3C885F-0906-4988-B0F9-EAAD6CC88B20}"/>
    <dgm:cxn modelId="{8CB46668-E3E3-48A8-8E47-BE4ADF8EACB8}" type="presOf" srcId="{BC4647E8-6CB0-4F53-A50D-A1482452E5DE}" destId="{F0FD43E7-46B3-4694-B497-E04B47485FE1}" srcOrd="0" destOrd="0" presId="urn:microsoft.com/office/officeart/2005/8/layout/default"/>
    <dgm:cxn modelId="{3AE27F6B-EEF9-408E-A756-2EE31017B9AE}" srcId="{6D1EFF3E-6A2B-4847-A340-E30B89776F51}" destId="{3490A3E6-4699-4898-96CC-FB2678EC1E21}" srcOrd="6" destOrd="0" parTransId="{6451767F-0DAB-4518-9B11-B1FE4B2D0FDE}" sibTransId="{9DB6D5DB-9AB4-4BC3-B1B0-A68326D21542}"/>
    <dgm:cxn modelId="{1F9DF072-6DDC-416C-BAC0-99CD9B27A853}" type="presOf" srcId="{D9020201-AD7D-473A-A5A7-AA1B2B2CD02B}" destId="{3C5955C7-61D1-4218-AB92-DCE16A7CFB72}" srcOrd="0" destOrd="0" presId="urn:microsoft.com/office/officeart/2005/8/layout/default"/>
    <dgm:cxn modelId="{0FC5ED84-9CE7-4C94-818E-43C10A03BE38}" srcId="{6D1EFF3E-6A2B-4847-A340-E30B89776F51}" destId="{E20D9D63-8F23-46C7-AC2A-F9711BA97BC1}" srcOrd="9" destOrd="0" parTransId="{93B671B0-E7D3-4A18-B782-87FF786998A8}" sibTransId="{0D2BE536-E6ED-4784-81F3-24BC004C5012}"/>
    <dgm:cxn modelId="{6BD65991-2446-48A5-87E1-BAF53678BEE6}" srcId="{6D1EFF3E-6A2B-4847-A340-E30B89776F51}" destId="{BC4647E8-6CB0-4F53-A50D-A1482452E5DE}" srcOrd="4" destOrd="0" parTransId="{6A5E96F2-BD5A-4046-8FAF-12AC97EE93E1}" sibTransId="{608AEA18-AD57-4198-9837-851F17701558}"/>
    <dgm:cxn modelId="{B8C15993-09E2-4D5D-B062-AD76A9F28E8B}" srcId="{6D1EFF3E-6A2B-4847-A340-E30B89776F51}" destId="{1A74C338-C9D5-45C1-ACD1-F4BADEADE84B}" srcOrd="2" destOrd="0" parTransId="{30072CA8-F2E5-42BA-B841-AA6DF9375F15}" sibTransId="{2CACC4A2-70EF-43A6-9AFC-27A172AD83CA}"/>
    <dgm:cxn modelId="{5D3C57A7-536C-4017-B2DA-6511D15052E7}" srcId="{6D1EFF3E-6A2B-4847-A340-E30B89776F51}" destId="{816BEFD7-B65F-4AE9-9C7A-11B0D8BD48D4}" srcOrd="10" destOrd="0" parTransId="{230236DD-2CA0-4739-8A4F-9400B894A904}" sibTransId="{90EDA545-C4F8-4BE1-8CDC-D106882F2511}"/>
    <dgm:cxn modelId="{7BB128AA-C646-4546-8FC0-C74770699363}" type="presOf" srcId="{3490A3E6-4699-4898-96CC-FB2678EC1E21}" destId="{0DDCE8F9-9978-465B-B4D1-FA1004E9F8D2}" srcOrd="0" destOrd="0" presId="urn:microsoft.com/office/officeart/2005/8/layout/default"/>
    <dgm:cxn modelId="{3128D7BB-F823-4AB6-B7B6-6A3B842F9EA4}" srcId="{6D1EFF3E-6A2B-4847-A340-E30B89776F51}" destId="{CC283404-1370-4D2A-A869-CE424BE4E2D5}" srcOrd="1" destOrd="0" parTransId="{3325E86A-D0B2-49E6-8335-AB9A4FD41B7B}" sibTransId="{D451D2E4-909F-4C55-914D-6DB8700B4323}"/>
    <dgm:cxn modelId="{BDB468C5-25E0-4EC6-B76D-A28ADCF5AB64}" srcId="{6D1EFF3E-6A2B-4847-A340-E30B89776F51}" destId="{6B25F037-3F57-4E9E-A154-B764698427B5}" srcOrd="12" destOrd="0" parTransId="{65029DF3-CF98-41CB-AD27-5E651EA5FC4F}" sibTransId="{C8E50783-3EBA-4589-9B9C-DE1F9FECB2F4}"/>
    <dgm:cxn modelId="{CB634FDB-5835-4203-A8A5-A96D5046B30E}" srcId="{6D1EFF3E-6A2B-4847-A340-E30B89776F51}" destId="{32C5E9C9-5AD1-4EAF-BF01-EBBCFA8FE437}" srcOrd="11" destOrd="0" parTransId="{D6F2DD23-3177-450B-813A-F70743035E5D}" sibTransId="{72D8C7E9-3DCE-478D-9C3B-CBE01FF3875E}"/>
    <dgm:cxn modelId="{796923E0-10B7-4D6B-9214-69DBE35263B1}" srcId="{6D1EFF3E-6A2B-4847-A340-E30B89776F51}" destId="{3D7DC27A-623B-4663-96D7-DC09801FB88F}" srcOrd="8" destOrd="0" parTransId="{99CB327A-4E63-4E87-9BC4-A23AE29B186F}" sibTransId="{8C8033B4-7364-457E-B240-D1E898382E60}"/>
    <dgm:cxn modelId="{853735E2-4765-490F-BE39-FBE4C8893FBE}" type="presOf" srcId="{1A74C338-C9D5-45C1-ACD1-F4BADEADE84B}" destId="{8DBA3941-94C2-474E-B638-F5F1A5B14851}" srcOrd="0" destOrd="0" presId="urn:microsoft.com/office/officeart/2005/8/layout/default"/>
    <dgm:cxn modelId="{F43A8CF0-9F29-4772-8A4F-0FC69B9ED897}" type="presOf" srcId="{814D21B3-2530-4FFE-8BC3-35DCFC483666}" destId="{DED8F68B-7580-4ED9-8723-2C63ECA73CD0}" srcOrd="0" destOrd="0" presId="urn:microsoft.com/office/officeart/2005/8/layout/default"/>
    <dgm:cxn modelId="{9F3A3EF9-8869-4698-A5B8-CE62D07904EB}" type="presOf" srcId="{3D7DC27A-623B-4663-96D7-DC09801FB88F}" destId="{97021985-B461-4C52-B9B6-B17A2E2F716C}" srcOrd="0" destOrd="0" presId="urn:microsoft.com/office/officeart/2005/8/layout/default"/>
    <dgm:cxn modelId="{41EC12FB-2D86-4E14-8591-ED47BF6379A9}" type="presOf" srcId="{6D1EFF3E-6A2B-4847-A340-E30B89776F51}" destId="{1EA1D58E-09E6-B344-BEB4-0C849853CA1F}" srcOrd="0" destOrd="0" presId="urn:microsoft.com/office/officeart/2005/8/layout/default"/>
    <dgm:cxn modelId="{EC7B59FC-121C-4A99-9F03-07A3B9B4B18D}" type="presOf" srcId="{E1F680FC-2127-417A-80A7-850F2B1534A5}" destId="{78DC9AFD-7F56-4EFD-B76F-1968A5E127DD}" srcOrd="0" destOrd="0" presId="urn:microsoft.com/office/officeart/2005/8/layout/default"/>
    <dgm:cxn modelId="{CBA9813F-5BB2-4310-896F-8BEC830A8A79}" type="presParOf" srcId="{1EA1D58E-09E6-B344-BEB4-0C849853CA1F}" destId="{78DC9AFD-7F56-4EFD-B76F-1968A5E127DD}" srcOrd="0" destOrd="0" presId="urn:microsoft.com/office/officeart/2005/8/layout/default"/>
    <dgm:cxn modelId="{03F6EBA4-831B-4ED8-BCB3-C469CC900500}" type="presParOf" srcId="{1EA1D58E-09E6-B344-BEB4-0C849853CA1F}" destId="{9DA1AA95-7013-4008-BD08-37604D9F275A}" srcOrd="1" destOrd="0" presId="urn:microsoft.com/office/officeart/2005/8/layout/default"/>
    <dgm:cxn modelId="{18BD7502-BBC7-42C3-BC06-44D4A2D5ABB8}" type="presParOf" srcId="{1EA1D58E-09E6-B344-BEB4-0C849853CA1F}" destId="{ABF6877B-44FC-4A4C-8876-A6DD212AFA15}" srcOrd="2" destOrd="0" presId="urn:microsoft.com/office/officeart/2005/8/layout/default"/>
    <dgm:cxn modelId="{9D19F801-7FC7-42CD-8AB0-680E69E9EBC1}" type="presParOf" srcId="{1EA1D58E-09E6-B344-BEB4-0C849853CA1F}" destId="{B6DC5944-4F88-4BD6-89AE-24B2A8B973F0}" srcOrd="3" destOrd="0" presId="urn:microsoft.com/office/officeart/2005/8/layout/default"/>
    <dgm:cxn modelId="{86ECE524-A5C5-401F-A4CF-A031DD16ADE7}" type="presParOf" srcId="{1EA1D58E-09E6-B344-BEB4-0C849853CA1F}" destId="{8DBA3941-94C2-474E-B638-F5F1A5B14851}" srcOrd="4" destOrd="0" presId="urn:microsoft.com/office/officeart/2005/8/layout/default"/>
    <dgm:cxn modelId="{6706E972-558D-4B06-BBF1-D8CF51681694}" type="presParOf" srcId="{1EA1D58E-09E6-B344-BEB4-0C849853CA1F}" destId="{4DE6B44D-CD69-406C-83D6-A3662179D04B}" srcOrd="5" destOrd="0" presId="urn:microsoft.com/office/officeart/2005/8/layout/default"/>
    <dgm:cxn modelId="{2C5BF619-E1F3-489C-8801-180D4996EE22}" type="presParOf" srcId="{1EA1D58E-09E6-B344-BEB4-0C849853CA1F}" destId="{8AFAC411-70CC-4044-BC36-36ED0C96732F}" srcOrd="6" destOrd="0" presId="urn:microsoft.com/office/officeart/2005/8/layout/default"/>
    <dgm:cxn modelId="{1040C0F7-F68B-4708-A123-4BF47D3331C8}" type="presParOf" srcId="{1EA1D58E-09E6-B344-BEB4-0C849853CA1F}" destId="{CA15A488-46AA-4439-8F96-3995AB2530A6}" srcOrd="7" destOrd="0" presId="urn:microsoft.com/office/officeart/2005/8/layout/default"/>
    <dgm:cxn modelId="{C0A3EE12-D99B-47F6-81E1-5EACF0EEEBE6}" type="presParOf" srcId="{1EA1D58E-09E6-B344-BEB4-0C849853CA1F}" destId="{F0FD43E7-46B3-4694-B497-E04B47485FE1}" srcOrd="8" destOrd="0" presId="urn:microsoft.com/office/officeart/2005/8/layout/default"/>
    <dgm:cxn modelId="{984F22A5-0D4E-4D53-BA21-12DCF88CF266}" type="presParOf" srcId="{1EA1D58E-09E6-B344-BEB4-0C849853CA1F}" destId="{47641757-B675-48E4-98D4-EA3DEC3CE86B}" srcOrd="9" destOrd="0" presId="urn:microsoft.com/office/officeart/2005/8/layout/default"/>
    <dgm:cxn modelId="{D51A33C6-1053-4E26-9DAC-D5032C441110}" type="presParOf" srcId="{1EA1D58E-09E6-B344-BEB4-0C849853CA1F}" destId="{3C5955C7-61D1-4218-AB92-DCE16A7CFB72}" srcOrd="10" destOrd="0" presId="urn:microsoft.com/office/officeart/2005/8/layout/default"/>
    <dgm:cxn modelId="{041EA286-2B13-4302-932B-E23ED03FE031}" type="presParOf" srcId="{1EA1D58E-09E6-B344-BEB4-0C849853CA1F}" destId="{13B45C33-BF07-4C5F-ABC6-E2321349D178}" srcOrd="11" destOrd="0" presId="urn:microsoft.com/office/officeart/2005/8/layout/default"/>
    <dgm:cxn modelId="{DF4036D8-46F2-407A-8717-F8AA1F20B8F8}" type="presParOf" srcId="{1EA1D58E-09E6-B344-BEB4-0C849853CA1F}" destId="{0DDCE8F9-9978-465B-B4D1-FA1004E9F8D2}" srcOrd="12" destOrd="0" presId="urn:microsoft.com/office/officeart/2005/8/layout/default"/>
    <dgm:cxn modelId="{65610915-254F-4829-ACB7-1AED696FAD64}" type="presParOf" srcId="{1EA1D58E-09E6-B344-BEB4-0C849853CA1F}" destId="{390573B4-C6DA-4A96-8F35-A997218582BC}" srcOrd="13" destOrd="0" presId="urn:microsoft.com/office/officeart/2005/8/layout/default"/>
    <dgm:cxn modelId="{42C9BE34-1A58-4155-9B88-9926A73F3286}" type="presParOf" srcId="{1EA1D58E-09E6-B344-BEB4-0C849853CA1F}" destId="{DED8F68B-7580-4ED9-8723-2C63ECA73CD0}" srcOrd="14" destOrd="0" presId="urn:microsoft.com/office/officeart/2005/8/layout/default"/>
    <dgm:cxn modelId="{97289E22-E932-429A-BB2E-914A049CADA6}" type="presParOf" srcId="{1EA1D58E-09E6-B344-BEB4-0C849853CA1F}" destId="{24B39766-189C-45EE-ADAF-94A00EB86A20}" srcOrd="15" destOrd="0" presId="urn:microsoft.com/office/officeart/2005/8/layout/default"/>
    <dgm:cxn modelId="{C28C68F6-6357-4EE5-A281-5FE9221FC242}" type="presParOf" srcId="{1EA1D58E-09E6-B344-BEB4-0C849853CA1F}" destId="{97021985-B461-4C52-B9B6-B17A2E2F716C}" srcOrd="16" destOrd="0" presId="urn:microsoft.com/office/officeart/2005/8/layout/default"/>
    <dgm:cxn modelId="{CC289816-DE67-434C-BED8-35E0CB58D45D}" type="presParOf" srcId="{1EA1D58E-09E6-B344-BEB4-0C849853CA1F}" destId="{5DC07B08-CEE3-47C9-AEF1-B9FF46046E15}" srcOrd="17" destOrd="0" presId="urn:microsoft.com/office/officeart/2005/8/layout/default"/>
    <dgm:cxn modelId="{559877A2-516B-4970-82F6-5AEBBE6E6AB3}" type="presParOf" srcId="{1EA1D58E-09E6-B344-BEB4-0C849853CA1F}" destId="{24A5A470-F52E-424A-9921-362F4EDF967C}" srcOrd="18" destOrd="0" presId="urn:microsoft.com/office/officeart/2005/8/layout/default"/>
    <dgm:cxn modelId="{725FB815-C299-4DE3-A559-E885AA0CA505}" type="presParOf" srcId="{1EA1D58E-09E6-B344-BEB4-0C849853CA1F}" destId="{BF58677D-948C-43EC-B964-3389914FB1B1}" srcOrd="19" destOrd="0" presId="urn:microsoft.com/office/officeart/2005/8/layout/default"/>
    <dgm:cxn modelId="{47AE93B2-5961-401C-9773-803843F40840}" type="presParOf" srcId="{1EA1D58E-09E6-B344-BEB4-0C849853CA1F}" destId="{09D26FBF-83C3-4C9F-BED0-EF8CFDB2D070}" srcOrd="20" destOrd="0" presId="urn:microsoft.com/office/officeart/2005/8/layout/default"/>
    <dgm:cxn modelId="{0E2F6CA9-7841-4146-9D8E-923BA8B0F835}" type="presParOf" srcId="{1EA1D58E-09E6-B344-BEB4-0C849853CA1F}" destId="{75A73B37-3447-4EC8-8204-457D703EA485}" srcOrd="21" destOrd="0" presId="urn:microsoft.com/office/officeart/2005/8/layout/default"/>
    <dgm:cxn modelId="{F3C8F569-A47B-48BE-8AA4-F3305F9272ED}" type="presParOf" srcId="{1EA1D58E-09E6-B344-BEB4-0C849853CA1F}" destId="{6F64A31F-F408-4368-A1AA-E2A0EBCA5C89}" srcOrd="22" destOrd="0" presId="urn:microsoft.com/office/officeart/2005/8/layout/default"/>
    <dgm:cxn modelId="{7C14E471-B7F9-46FD-B2E4-D2577008020B}" type="presParOf" srcId="{1EA1D58E-09E6-B344-BEB4-0C849853CA1F}" destId="{F032DE94-E310-44EA-AF47-2129C5C3B3A6}" srcOrd="23" destOrd="0" presId="urn:microsoft.com/office/officeart/2005/8/layout/default"/>
    <dgm:cxn modelId="{B29D9732-B4FE-4439-B1AA-B6E7EA422ACD}" type="presParOf" srcId="{1EA1D58E-09E6-B344-BEB4-0C849853CA1F}" destId="{22E12419-75DB-49C4-8EF4-97C03391A937}" srcOrd="24" destOrd="0" presId="urn:microsoft.com/office/officeart/2005/8/layout/default"/>
    <dgm:cxn modelId="{5C41E39B-C1BD-4045-AC9B-36B317898F62}" type="presParOf" srcId="{1EA1D58E-09E6-B344-BEB4-0C849853CA1F}" destId="{6A924870-5B10-453D-8C27-BFDA03EA8E9F}" srcOrd="25" destOrd="0" presId="urn:microsoft.com/office/officeart/2005/8/layout/default"/>
    <dgm:cxn modelId="{2D4A6A71-F640-411C-AE93-070CFE5645E8}" type="presParOf" srcId="{1EA1D58E-09E6-B344-BEB4-0C849853CA1F}" destId="{4A4C1D7A-EE17-46DF-8323-EB6B47E9A293}" srcOrd="2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BF13CB2-E434-4FAF-AE5B-8732D0B5F5F8}" type="doc">
      <dgm:prSet loTypeId="urn:microsoft.com/office/officeart/2018/2/layout/IconVerticalSolidList" loCatId="icon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EDD18457-0592-4123-98E7-91A44CEB38E3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IN" sz="1200" b="1" dirty="0">
              <a:solidFill>
                <a:srgbClr val="C3D439"/>
              </a:solidFill>
            </a:rPr>
            <a:t>Data Ingestion </a:t>
          </a:r>
          <a:r>
            <a:rPr lang="en-IN" sz="1200" dirty="0">
              <a:solidFill>
                <a:schemeClr val="bg1">
                  <a:lumMod val="95000"/>
                </a:schemeClr>
              </a:solidFill>
            </a:rPr>
            <a:t>as Integration Platform</a:t>
          </a:r>
          <a:endParaRPr lang="en-US" sz="1200" b="0" dirty="0">
            <a:solidFill>
              <a:schemeClr val="bg1">
                <a:lumMod val="95000"/>
              </a:schemeClr>
            </a:solidFill>
            <a:latin typeface="+mn-lt"/>
          </a:endParaRPr>
        </a:p>
      </dgm:t>
    </dgm:pt>
    <dgm:pt modelId="{15322775-125A-485B-BE63-BD6666E7B4AA}" type="parTrans" cxnId="{FFE5D690-D385-45FA-8476-C492623FE736}">
      <dgm:prSet/>
      <dgm:spPr/>
      <dgm:t>
        <a:bodyPr/>
        <a:lstStyle/>
        <a:p>
          <a:endParaRPr lang="en-US" sz="1400" b="0">
            <a:latin typeface="+mn-lt"/>
          </a:endParaRPr>
        </a:p>
      </dgm:t>
    </dgm:pt>
    <dgm:pt modelId="{6D1BCE34-DAB0-419C-A171-1E998FAC48AC}" type="sibTrans" cxnId="{FFE5D690-D385-45FA-8476-C492623FE736}">
      <dgm:prSet/>
      <dgm:spPr/>
      <dgm:t>
        <a:bodyPr/>
        <a:lstStyle/>
        <a:p>
          <a:endParaRPr lang="en-US" sz="1400" b="0">
            <a:latin typeface="+mn-lt"/>
          </a:endParaRPr>
        </a:p>
      </dgm:t>
    </dgm:pt>
    <dgm:pt modelId="{E276F42C-8547-409E-8356-A8547B17359D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IN" sz="1200" b="0" dirty="0">
              <a:solidFill>
                <a:schemeClr val="bg1">
                  <a:lumMod val="95000"/>
                </a:schemeClr>
              </a:solidFill>
              <a:latin typeface="+mn-lt"/>
            </a:rPr>
            <a:t>Data Analysis and Visualization for Interactive Dashboard</a:t>
          </a:r>
          <a:endParaRPr lang="en-US" sz="1200" b="0" dirty="0">
            <a:solidFill>
              <a:schemeClr val="bg1">
                <a:lumMod val="95000"/>
              </a:schemeClr>
            </a:solidFill>
            <a:latin typeface="+mn-lt"/>
          </a:endParaRPr>
        </a:p>
      </dgm:t>
    </dgm:pt>
    <dgm:pt modelId="{B899E7E9-D159-45D1-948C-7E8632CD7E17}" type="parTrans" cxnId="{3BB518BE-B1B7-405B-BDF5-C91E0A756D6C}">
      <dgm:prSet/>
      <dgm:spPr/>
      <dgm:t>
        <a:bodyPr/>
        <a:lstStyle/>
        <a:p>
          <a:endParaRPr lang="en-US" sz="1400" b="0">
            <a:latin typeface="+mn-lt"/>
          </a:endParaRPr>
        </a:p>
      </dgm:t>
    </dgm:pt>
    <dgm:pt modelId="{1FBF226D-59B0-4F55-8D46-E03BC21015D9}" type="sibTrans" cxnId="{3BB518BE-B1B7-405B-BDF5-C91E0A756D6C}">
      <dgm:prSet/>
      <dgm:spPr/>
      <dgm:t>
        <a:bodyPr/>
        <a:lstStyle/>
        <a:p>
          <a:endParaRPr lang="en-US" sz="1400" b="0">
            <a:latin typeface="+mn-lt"/>
          </a:endParaRPr>
        </a:p>
      </dgm:t>
    </dgm:pt>
    <dgm:pt modelId="{FEF83B48-E33E-4175-B940-31E88B325B64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IN" sz="1200" b="0" dirty="0">
              <a:solidFill>
                <a:schemeClr val="bg1">
                  <a:lumMod val="95000"/>
                </a:schemeClr>
              </a:solidFill>
              <a:latin typeface="+mn-lt"/>
            </a:rPr>
            <a:t>Data Storage, Data Processing &amp; Workflow orchestration</a:t>
          </a:r>
          <a:endParaRPr lang="en-US" sz="1200" b="0" dirty="0">
            <a:solidFill>
              <a:schemeClr val="bg1">
                <a:lumMod val="95000"/>
              </a:schemeClr>
            </a:solidFill>
            <a:latin typeface="+mn-lt"/>
          </a:endParaRPr>
        </a:p>
      </dgm:t>
    </dgm:pt>
    <dgm:pt modelId="{D3E0B437-1ACE-45A3-A40E-D5A837928EEA}" type="sibTrans" cxnId="{EB4A5300-8DFB-43D4-B4DA-86F0471C48F3}">
      <dgm:prSet/>
      <dgm:spPr/>
      <dgm:t>
        <a:bodyPr/>
        <a:lstStyle/>
        <a:p>
          <a:endParaRPr lang="en-US" sz="1400" b="0">
            <a:latin typeface="+mn-lt"/>
          </a:endParaRPr>
        </a:p>
      </dgm:t>
    </dgm:pt>
    <dgm:pt modelId="{934BA2EB-01F5-4700-91F4-709FD3C87D51}" type="parTrans" cxnId="{EB4A5300-8DFB-43D4-B4DA-86F0471C48F3}">
      <dgm:prSet/>
      <dgm:spPr/>
      <dgm:t>
        <a:bodyPr/>
        <a:lstStyle/>
        <a:p>
          <a:endParaRPr lang="en-US" sz="1400" b="0">
            <a:latin typeface="+mn-lt"/>
          </a:endParaRPr>
        </a:p>
      </dgm:t>
    </dgm:pt>
    <dgm:pt modelId="{B1799CBF-744F-48B0-A019-42A00E43D144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200" b="0" dirty="0">
              <a:solidFill>
                <a:schemeClr val="bg1">
                  <a:lumMod val="95000"/>
                </a:schemeClr>
              </a:solidFill>
              <a:latin typeface="+mn-lt"/>
              <a:ea typeface="+mn-ea"/>
              <a:cs typeface="+mn-cs"/>
            </a:rPr>
            <a:t>Forecasting &amp; Predictive analysis using AiZen platform</a:t>
          </a:r>
          <a:endParaRPr lang="en-US" sz="1200" b="0" dirty="0">
            <a:solidFill>
              <a:schemeClr val="bg1">
                <a:lumMod val="95000"/>
              </a:schemeClr>
            </a:solidFill>
            <a:latin typeface="+mn-lt"/>
          </a:endParaRPr>
        </a:p>
      </dgm:t>
    </dgm:pt>
    <dgm:pt modelId="{F98C8E3B-56D1-4D15-859C-052F589241F9}" type="parTrans" cxnId="{EEA95D93-380C-494B-9201-831D42C0A5A1}">
      <dgm:prSet/>
      <dgm:spPr/>
      <dgm:t>
        <a:bodyPr/>
        <a:lstStyle/>
        <a:p>
          <a:endParaRPr lang="en-IN"/>
        </a:p>
      </dgm:t>
    </dgm:pt>
    <dgm:pt modelId="{72C512FC-261C-4B29-A89C-22D5B2439F2D}" type="sibTrans" cxnId="{EEA95D93-380C-494B-9201-831D42C0A5A1}">
      <dgm:prSet/>
      <dgm:spPr/>
      <dgm:t>
        <a:bodyPr/>
        <a:lstStyle/>
        <a:p>
          <a:endParaRPr lang="en-IN"/>
        </a:p>
      </dgm:t>
    </dgm:pt>
    <dgm:pt modelId="{F1D41456-C1D2-4681-9F21-785964BB0FF3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200" b="0" dirty="0">
              <a:solidFill>
                <a:schemeClr val="bg1">
                  <a:lumMod val="95000"/>
                </a:schemeClr>
              </a:solidFill>
              <a:latin typeface="+mn-lt"/>
              <a:ea typeface="+mn-ea"/>
              <a:cs typeface="+mn-cs"/>
            </a:rPr>
            <a:t>Automated Visual Inspections using Relimetrics</a:t>
          </a:r>
        </a:p>
      </dgm:t>
    </dgm:pt>
    <dgm:pt modelId="{520ECA91-22CE-469E-8926-FCA22DC819FE}" type="parTrans" cxnId="{3E248A2C-AFF3-48B6-8B68-C6FA7CB7AAED}">
      <dgm:prSet/>
      <dgm:spPr/>
      <dgm:t>
        <a:bodyPr/>
        <a:lstStyle/>
        <a:p>
          <a:endParaRPr lang="en-IN"/>
        </a:p>
      </dgm:t>
    </dgm:pt>
    <dgm:pt modelId="{4FA30EEB-5CB5-4D53-BEC1-9E530415BCB5}" type="sibTrans" cxnId="{3E248A2C-AFF3-48B6-8B68-C6FA7CB7AAED}">
      <dgm:prSet/>
      <dgm:spPr/>
      <dgm:t>
        <a:bodyPr/>
        <a:lstStyle/>
        <a:p>
          <a:endParaRPr lang="en-IN"/>
        </a:p>
      </dgm:t>
    </dgm:pt>
    <dgm:pt modelId="{59BFD178-5F23-46D9-9C37-DC9387EAC46C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IN" sz="1200" b="0" dirty="0">
              <a:solidFill>
                <a:schemeClr val="bg1">
                  <a:lumMod val="95000"/>
                </a:schemeClr>
              </a:solidFill>
              <a:latin typeface="+mn-lt"/>
              <a:ea typeface="+mn-ea"/>
              <a:cs typeface="+mn-cs"/>
            </a:rPr>
            <a:t>GPU/CPU-accelerated AI Solutions using NVIDIA &amp; INTEL</a:t>
          </a:r>
          <a:endParaRPr lang="en-US" sz="1200" b="0" dirty="0">
            <a:solidFill>
              <a:schemeClr val="bg1">
                <a:lumMod val="95000"/>
              </a:schemeClr>
            </a:solidFill>
            <a:latin typeface="+mn-lt"/>
            <a:ea typeface="+mn-ea"/>
            <a:cs typeface="+mn-cs"/>
          </a:endParaRPr>
        </a:p>
      </dgm:t>
    </dgm:pt>
    <dgm:pt modelId="{28B14A5A-228C-4EC1-BCEB-E40A479B4E23}" type="parTrans" cxnId="{8029A7C2-B3E4-40BA-86CC-F590A0541531}">
      <dgm:prSet/>
      <dgm:spPr/>
      <dgm:t>
        <a:bodyPr/>
        <a:lstStyle/>
        <a:p>
          <a:endParaRPr lang="en-IN"/>
        </a:p>
      </dgm:t>
    </dgm:pt>
    <dgm:pt modelId="{0A8921D6-F1D4-4C7B-AD68-5F16187D19C9}" type="sibTrans" cxnId="{8029A7C2-B3E4-40BA-86CC-F590A0541531}">
      <dgm:prSet/>
      <dgm:spPr/>
      <dgm:t>
        <a:bodyPr/>
        <a:lstStyle/>
        <a:p>
          <a:endParaRPr lang="en-IN"/>
        </a:p>
      </dgm:t>
    </dgm:pt>
    <dgm:pt modelId="{638968C5-1B98-4F4B-8FFC-27A1CD5A6AB6}" type="pres">
      <dgm:prSet presAssocID="{1BF13CB2-E434-4FAF-AE5B-8732D0B5F5F8}" presName="root" presStyleCnt="0">
        <dgm:presLayoutVars>
          <dgm:dir/>
          <dgm:resizeHandles val="exact"/>
        </dgm:presLayoutVars>
      </dgm:prSet>
      <dgm:spPr/>
    </dgm:pt>
    <dgm:pt modelId="{A836C2F0-44EA-4079-9C86-ED4D1047311B}" type="pres">
      <dgm:prSet presAssocID="{EDD18457-0592-4123-98E7-91A44CEB38E3}" presName="compNode" presStyleCnt="0"/>
      <dgm:spPr/>
    </dgm:pt>
    <dgm:pt modelId="{B09DFF2C-D112-4659-BA28-B1005E4FF113}" type="pres">
      <dgm:prSet presAssocID="{EDD18457-0592-4123-98E7-91A44CEB38E3}" presName="bgRect" presStyleLbl="bgShp" presStyleIdx="0" presStyleCnt="6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</dgm:pt>
    <dgm:pt modelId="{1B8E1036-8CA2-4786-BE4C-349703369CB9}" type="pres">
      <dgm:prSet presAssocID="{EDD18457-0592-4123-98E7-91A44CEB38E3}" presName="iconRect" presStyleLbl="node1" presStyleIdx="0" presStyleCnt="6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onnected with solid fill"/>
        </a:ext>
      </dgm:extLst>
    </dgm:pt>
    <dgm:pt modelId="{D4904F04-0CBA-4F5A-8977-A816281018B7}" type="pres">
      <dgm:prSet presAssocID="{EDD18457-0592-4123-98E7-91A44CEB38E3}" presName="spaceRect" presStyleCnt="0"/>
      <dgm:spPr/>
    </dgm:pt>
    <dgm:pt modelId="{EFF4DDDF-3D1B-46FB-8ACF-FA4065234351}" type="pres">
      <dgm:prSet presAssocID="{EDD18457-0592-4123-98E7-91A44CEB38E3}" presName="parTx" presStyleLbl="revTx" presStyleIdx="0" presStyleCnt="6">
        <dgm:presLayoutVars>
          <dgm:chMax val="0"/>
          <dgm:chPref val="0"/>
        </dgm:presLayoutVars>
      </dgm:prSet>
      <dgm:spPr>
        <a:prstGeom prst="homePlate">
          <a:avLst/>
        </a:prstGeom>
      </dgm:spPr>
    </dgm:pt>
    <dgm:pt modelId="{07C80F70-451B-432E-ADB1-033373499FE3}" type="pres">
      <dgm:prSet presAssocID="{6D1BCE34-DAB0-419C-A171-1E998FAC48AC}" presName="sibTrans" presStyleCnt="0"/>
      <dgm:spPr/>
    </dgm:pt>
    <dgm:pt modelId="{D8EE19C9-848E-487D-93D2-23928293F877}" type="pres">
      <dgm:prSet presAssocID="{E276F42C-8547-409E-8356-A8547B17359D}" presName="compNode" presStyleCnt="0"/>
      <dgm:spPr/>
    </dgm:pt>
    <dgm:pt modelId="{D2508BB8-2745-42C0-AE87-2DF6978BA7AF}" type="pres">
      <dgm:prSet presAssocID="{E276F42C-8547-409E-8356-A8547B17359D}" presName="bgRect" presStyleLbl="bgShp" presStyleIdx="1" presStyleCnt="6" custLinFactNeighborY="1009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</dgm:pt>
    <dgm:pt modelId="{6D92C58B-DD31-45CA-A692-305CC2473A93}" type="pres">
      <dgm:prSet presAssocID="{E276F42C-8547-409E-8356-A8547B17359D}" presName="iconRect" presStyleLbl="node1" presStyleIdx="1" presStyleCnt="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</dgm:pt>
    <dgm:pt modelId="{A1296B9A-0D56-4C00-B3F4-7A7813D3B1D3}" type="pres">
      <dgm:prSet presAssocID="{E276F42C-8547-409E-8356-A8547B17359D}" presName="spaceRect" presStyleCnt="0"/>
      <dgm:spPr/>
    </dgm:pt>
    <dgm:pt modelId="{0A5B6D66-92F4-4615-9605-9D054E7532B0}" type="pres">
      <dgm:prSet presAssocID="{E276F42C-8547-409E-8356-A8547B17359D}" presName="parTx" presStyleLbl="revTx" presStyleIdx="1" presStyleCnt="6">
        <dgm:presLayoutVars>
          <dgm:chMax val="0"/>
          <dgm:chPref val="0"/>
        </dgm:presLayoutVars>
      </dgm:prSet>
      <dgm:spPr>
        <a:prstGeom prst="homePlate">
          <a:avLst/>
        </a:prstGeom>
      </dgm:spPr>
    </dgm:pt>
    <dgm:pt modelId="{68A1098D-B64B-4F73-8D42-8D1FB985F628}" type="pres">
      <dgm:prSet presAssocID="{1FBF226D-59B0-4F55-8D46-E03BC21015D9}" presName="sibTrans" presStyleCnt="0"/>
      <dgm:spPr/>
    </dgm:pt>
    <dgm:pt modelId="{EC0949B1-F746-4C9F-9CB6-3FC9115FE442}" type="pres">
      <dgm:prSet presAssocID="{FEF83B48-E33E-4175-B940-31E88B325B64}" presName="compNode" presStyleCnt="0"/>
      <dgm:spPr/>
    </dgm:pt>
    <dgm:pt modelId="{115F6F93-022C-40F0-B67A-3782CA3B239A}" type="pres">
      <dgm:prSet presAssocID="{FEF83B48-E33E-4175-B940-31E88B325B64}" presName="bgRect" presStyleLbl="bgShp" presStyleIdx="2" presStyleCnt="6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</dgm:pt>
    <dgm:pt modelId="{BF3A5DBC-5F95-4448-B436-006CFF60C799}" type="pres">
      <dgm:prSet presAssocID="{FEF83B48-E33E-4175-B940-31E88B325B64}" presName="iconRect" presStyleLbl="node1" presStyleIdx="2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atabase"/>
        </a:ext>
      </dgm:extLst>
    </dgm:pt>
    <dgm:pt modelId="{B251708E-4F79-4E47-94E2-85FB17BFB70A}" type="pres">
      <dgm:prSet presAssocID="{FEF83B48-E33E-4175-B940-31E88B325B64}" presName="spaceRect" presStyleCnt="0"/>
      <dgm:spPr/>
    </dgm:pt>
    <dgm:pt modelId="{44AE5D2E-F103-4ABE-99CD-AC05B52AF718}" type="pres">
      <dgm:prSet presAssocID="{FEF83B48-E33E-4175-B940-31E88B325B64}" presName="parTx" presStyleLbl="revTx" presStyleIdx="2" presStyleCnt="6">
        <dgm:presLayoutVars>
          <dgm:chMax val="0"/>
          <dgm:chPref val="0"/>
        </dgm:presLayoutVars>
      </dgm:prSet>
      <dgm:spPr>
        <a:prstGeom prst="homePlate">
          <a:avLst/>
        </a:prstGeom>
      </dgm:spPr>
    </dgm:pt>
    <dgm:pt modelId="{CE01A202-6C44-4BA3-9DC1-56B6B66A2CA8}" type="pres">
      <dgm:prSet presAssocID="{D3E0B437-1ACE-45A3-A40E-D5A837928EEA}" presName="sibTrans" presStyleCnt="0"/>
      <dgm:spPr/>
    </dgm:pt>
    <dgm:pt modelId="{5543043A-128C-4FF1-9957-8E891672CC75}" type="pres">
      <dgm:prSet presAssocID="{B1799CBF-744F-48B0-A019-42A00E43D144}" presName="compNode" presStyleCnt="0"/>
      <dgm:spPr/>
    </dgm:pt>
    <dgm:pt modelId="{49DEF962-3114-4EEF-A4DD-9D44426E0CE7}" type="pres">
      <dgm:prSet presAssocID="{B1799CBF-744F-48B0-A019-42A00E43D144}" presName="bgRect" presStyleLbl="bgShp" presStyleIdx="3" presStyleCnt="6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>
        <a:xfrm>
          <a:off x="0" y="1936919"/>
          <a:ext cx="4287838" cy="471498"/>
        </a:xfrm>
        <a:prstGeom prst="roundRect">
          <a:avLst>
            <a:gd name="adj" fmla="val 10000"/>
          </a:avLst>
        </a:prstGeom>
        <a:ln/>
      </dgm:spPr>
    </dgm:pt>
    <dgm:pt modelId="{D6185C47-1C9D-49E4-AD12-631CE10AC148}" type="pres">
      <dgm:prSet presAssocID="{B1799CBF-744F-48B0-A019-42A00E43D144}" presName="iconRect" presStyleLbl="node1" presStyleIdx="3" presStyleCnt="6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inoculars with solid fill"/>
        </a:ext>
      </dgm:extLst>
    </dgm:pt>
    <dgm:pt modelId="{6AF655BA-E1D7-4772-B561-F0690BE5CACA}" type="pres">
      <dgm:prSet presAssocID="{B1799CBF-744F-48B0-A019-42A00E43D144}" presName="spaceRect" presStyleCnt="0"/>
      <dgm:spPr/>
    </dgm:pt>
    <dgm:pt modelId="{BB86D1FF-D695-4C50-B79D-428247C23110}" type="pres">
      <dgm:prSet presAssocID="{B1799CBF-744F-48B0-A019-42A00E43D144}" presName="parTx" presStyleLbl="revTx" presStyleIdx="3" presStyleCnt="6">
        <dgm:presLayoutVars>
          <dgm:chMax val="0"/>
          <dgm:chPref val="0"/>
        </dgm:presLayoutVars>
      </dgm:prSet>
      <dgm:spPr>
        <a:prstGeom prst="homePlate">
          <a:avLst/>
        </a:prstGeom>
      </dgm:spPr>
    </dgm:pt>
    <dgm:pt modelId="{D2A379ED-EAA6-4A73-B091-77FB971CBC07}" type="pres">
      <dgm:prSet presAssocID="{72C512FC-261C-4B29-A89C-22D5B2439F2D}" presName="sibTrans" presStyleCnt="0"/>
      <dgm:spPr/>
    </dgm:pt>
    <dgm:pt modelId="{A86F9CC0-545A-45BB-934C-B5AC47F7C091}" type="pres">
      <dgm:prSet presAssocID="{F1D41456-C1D2-4681-9F21-785964BB0FF3}" presName="compNode" presStyleCnt="0"/>
      <dgm:spPr/>
    </dgm:pt>
    <dgm:pt modelId="{1D16EC32-8AA9-4D0E-AE2E-FECC9F22C10D}" type="pres">
      <dgm:prSet presAssocID="{F1D41456-C1D2-4681-9F21-785964BB0FF3}" presName="bgRect" presStyleLbl="bgShp" presStyleIdx="4" presStyleCnt="6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>
        <a:xfrm>
          <a:off x="0" y="2581545"/>
          <a:ext cx="4287838" cy="471498"/>
        </a:xfrm>
        <a:prstGeom prst="roundRect">
          <a:avLst>
            <a:gd name="adj" fmla="val 10000"/>
          </a:avLst>
        </a:prstGeom>
        <a:ln/>
      </dgm:spPr>
    </dgm:pt>
    <dgm:pt modelId="{A31232C2-B882-45FA-B3DB-C6D61CB391EB}" type="pres">
      <dgm:prSet presAssocID="{F1D41456-C1D2-4681-9F21-785964BB0FF3}" presName="iconRect" presStyleLbl="node1" presStyleIdx="4" presStyleCnt="6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i Ux with solid fill"/>
        </a:ext>
      </dgm:extLst>
    </dgm:pt>
    <dgm:pt modelId="{138F5D7E-B17A-48A7-8AAE-D8608FAF8C7D}" type="pres">
      <dgm:prSet presAssocID="{F1D41456-C1D2-4681-9F21-785964BB0FF3}" presName="spaceRect" presStyleCnt="0"/>
      <dgm:spPr/>
    </dgm:pt>
    <dgm:pt modelId="{5BFEE544-2836-4FFC-9205-0DABBAEAD9D5}" type="pres">
      <dgm:prSet presAssocID="{F1D41456-C1D2-4681-9F21-785964BB0FF3}" presName="parTx" presStyleLbl="revTx" presStyleIdx="4" presStyleCnt="6">
        <dgm:presLayoutVars>
          <dgm:chMax val="0"/>
          <dgm:chPref val="0"/>
        </dgm:presLayoutVars>
      </dgm:prSet>
      <dgm:spPr>
        <a:prstGeom prst="homePlate">
          <a:avLst/>
        </a:prstGeom>
      </dgm:spPr>
    </dgm:pt>
    <dgm:pt modelId="{F9B63274-296E-4A93-964A-16323FDDBB0E}" type="pres">
      <dgm:prSet presAssocID="{4FA30EEB-5CB5-4D53-BEC1-9E530415BCB5}" presName="sibTrans" presStyleCnt="0"/>
      <dgm:spPr/>
    </dgm:pt>
    <dgm:pt modelId="{E79329EB-DF45-496E-A98A-B9D515421CD5}" type="pres">
      <dgm:prSet presAssocID="{59BFD178-5F23-46D9-9C37-DC9387EAC46C}" presName="compNode" presStyleCnt="0"/>
      <dgm:spPr/>
    </dgm:pt>
    <dgm:pt modelId="{D8D8E4CC-FF99-4E26-A249-E0B3B8AD8A82}" type="pres">
      <dgm:prSet presAssocID="{59BFD178-5F23-46D9-9C37-DC9387EAC46C}" presName="bgRect" presStyleLbl="bgShp" presStyleIdx="5" presStyleCnt="6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>
        <a:xfrm>
          <a:off x="0" y="3226172"/>
          <a:ext cx="4287838" cy="471498"/>
        </a:xfrm>
        <a:prstGeom prst="roundRect">
          <a:avLst>
            <a:gd name="adj" fmla="val 10000"/>
          </a:avLst>
        </a:prstGeom>
        <a:ln/>
      </dgm:spPr>
    </dgm:pt>
    <dgm:pt modelId="{1500B6D8-21E5-4882-B2BC-531199F65D83}" type="pres">
      <dgm:prSet presAssocID="{59BFD178-5F23-46D9-9C37-DC9387EAC46C}" presName="iconRect" presStyleLbl="node1" presStyleIdx="5" presStyleCnt="6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ocessor"/>
        </a:ext>
      </dgm:extLst>
    </dgm:pt>
    <dgm:pt modelId="{F85C0154-A0FB-4967-A71A-2776A6404456}" type="pres">
      <dgm:prSet presAssocID="{59BFD178-5F23-46D9-9C37-DC9387EAC46C}" presName="spaceRect" presStyleCnt="0"/>
      <dgm:spPr/>
    </dgm:pt>
    <dgm:pt modelId="{D3FEEF8E-7D15-420A-8E7A-1B6480FAA07C}" type="pres">
      <dgm:prSet presAssocID="{59BFD178-5F23-46D9-9C37-DC9387EAC46C}" presName="parTx" presStyleLbl="revTx" presStyleIdx="5" presStyleCnt="6">
        <dgm:presLayoutVars>
          <dgm:chMax val="0"/>
          <dgm:chPref val="0"/>
        </dgm:presLayoutVars>
      </dgm:prSet>
      <dgm:spPr>
        <a:prstGeom prst="homePlate">
          <a:avLst/>
        </a:prstGeom>
      </dgm:spPr>
    </dgm:pt>
  </dgm:ptLst>
  <dgm:cxnLst>
    <dgm:cxn modelId="{EB4A5300-8DFB-43D4-B4DA-86F0471C48F3}" srcId="{1BF13CB2-E434-4FAF-AE5B-8732D0B5F5F8}" destId="{FEF83B48-E33E-4175-B940-31E88B325B64}" srcOrd="2" destOrd="0" parTransId="{934BA2EB-01F5-4700-91F4-709FD3C87D51}" sibTransId="{D3E0B437-1ACE-45A3-A40E-D5A837928EEA}"/>
    <dgm:cxn modelId="{BDD23E0D-38E7-4168-9AE4-44574502D4C1}" type="presOf" srcId="{1BF13CB2-E434-4FAF-AE5B-8732D0B5F5F8}" destId="{638968C5-1B98-4F4B-8FFC-27A1CD5A6AB6}" srcOrd="0" destOrd="0" presId="urn:microsoft.com/office/officeart/2018/2/layout/IconVerticalSolidList"/>
    <dgm:cxn modelId="{B815870D-A69F-4B57-9E10-1B268B76BD28}" type="presOf" srcId="{F1D41456-C1D2-4681-9F21-785964BB0FF3}" destId="{5BFEE544-2836-4FFC-9205-0DABBAEAD9D5}" srcOrd="0" destOrd="0" presId="urn:microsoft.com/office/officeart/2018/2/layout/IconVerticalSolidList"/>
    <dgm:cxn modelId="{CD783D24-69A1-41BA-BF15-AF3434828FE6}" type="presOf" srcId="{B1799CBF-744F-48B0-A019-42A00E43D144}" destId="{BB86D1FF-D695-4C50-B79D-428247C23110}" srcOrd="0" destOrd="0" presId="urn:microsoft.com/office/officeart/2018/2/layout/IconVerticalSolidList"/>
    <dgm:cxn modelId="{3E248A2C-AFF3-48B6-8B68-C6FA7CB7AAED}" srcId="{1BF13CB2-E434-4FAF-AE5B-8732D0B5F5F8}" destId="{F1D41456-C1D2-4681-9F21-785964BB0FF3}" srcOrd="4" destOrd="0" parTransId="{520ECA91-22CE-469E-8926-FCA22DC819FE}" sibTransId="{4FA30EEB-5CB5-4D53-BEC1-9E530415BCB5}"/>
    <dgm:cxn modelId="{8E209148-E5CF-4E9A-87E7-E6C2CA5B2671}" type="presOf" srcId="{59BFD178-5F23-46D9-9C37-DC9387EAC46C}" destId="{D3FEEF8E-7D15-420A-8E7A-1B6480FAA07C}" srcOrd="0" destOrd="0" presId="urn:microsoft.com/office/officeart/2018/2/layout/IconVerticalSolidList"/>
    <dgm:cxn modelId="{74757661-2943-4347-ABCA-82882CC33BB7}" type="presOf" srcId="{FEF83B48-E33E-4175-B940-31E88B325B64}" destId="{44AE5D2E-F103-4ABE-99CD-AC05B52AF718}" srcOrd="0" destOrd="0" presId="urn:microsoft.com/office/officeart/2018/2/layout/IconVerticalSolidList"/>
    <dgm:cxn modelId="{76838175-89F7-4DA3-861B-4AFABADDB963}" type="presOf" srcId="{EDD18457-0592-4123-98E7-91A44CEB38E3}" destId="{EFF4DDDF-3D1B-46FB-8ACF-FA4065234351}" srcOrd="0" destOrd="0" presId="urn:microsoft.com/office/officeart/2018/2/layout/IconVerticalSolidList"/>
    <dgm:cxn modelId="{FFE5D690-D385-45FA-8476-C492623FE736}" srcId="{1BF13CB2-E434-4FAF-AE5B-8732D0B5F5F8}" destId="{EDD18457-0592-4123-98E7-91A44CEB38E3}" srcOrd="0" destOrd="0" parTransId="{15322775-125A-485B-BE63-BD6666E7B4AA}" sibTransId="{6D1BCE34-DAB0-419C-A171-1E998FAC48AC}"/>
    <dgm:cxn modelId="{EEA95D93-380C-494B-9201-831D42C0A5A1}" srcId="{1BF13CB2-E434-4FAF-AE5B-8732D0B5F5F8}" destId="{B1799CBF-744F-48B0-A019-42A00E43D144}" srcOrd="3" destOrd="0" parTransId="{F98C8E3B-56D1-4D15-859C-052F589241F9}" sibTransId="{72C512FC-261C-4B29-A89C-22D5B2439F2D}"/>
    <dgm:cxn modelId="{3BB518BE-B1B7-405B-BDF5-C91E0A756D6C}" srcId="{1BF13CB2-E434-4FAF-AE5B-8732D0B5F5F8}" destId="{E276F42C-8547-409E-8356-A8547B17359D}" srcOrd="1" destOrd="0" parTransId="{B899E7E9-D159-45D1-948C-7E8632CD7E17}" sibTransId="{1FBF226D-59B0-4F55-8D46-E03BC21015D9}"/>
    <dgm:cxn modelId="{8029A7C2-B3E4-40BA-86CC-F590A0541531}" srcId="{1BF13CB2-E434-4FAF-AE5B-8732D0B5F5F8}" destId="{59BFD178-5F23-46D9-9C37-DC9387EAC46C}" srcOrd="5" destOrd="0" parTransId="{28B14A5A-228C-4EC1-BCEB-E40A479B4E23}" sibTransId="{0A8921D6-F1D4-4C7B-AD68-5F16187D19C9}"/>
    <dgm:cxn modelId="{744C6EE0-F8EA-431C-BAD9-D643D1FA549F}" type="presOf" srcId="{E276F42C-8547-409E-8356-A8547B17359D}" destId="{0A5B6D66-92F4-4615-9605-9D054E7532B0}" srcOrd="0" destOrd="0" presId="urn:microsoft.com/office/officeart/2018/2/layout/IconVerticalSolidList"/>
    <dgm:cxn modelId="{EF4AA4B5-F252-43E0-8D88-C84DD1103515}" type="presParOf" srcId="{638968C5-1B98-4F4B-8FFC-27A1CD5A6AB6}" destId="{A836C2F0-44EA-4079-9C86-ED4D1047311B}" srcOrd="0" destOrd="0" presId="urn:microsoft.com/office/officeart/2018/2/layout/IconVerticalSolidList"/>
    <dgm:cxn modelId="{41DCAA19-04B4-4AD3-B234-EE2902662FC0}" type="presParOf" srcId="{A836C2F0-44EA-4079-9C86-ED4D1047311B}" destId="{B09DFF2C-D112-4659-BA28-B1005E4FF113}" srcOrd="0" destOrd="0" presId="urn:microsoft.com/office/officeart/2018/2/layout/IconVerticalSolidList"/>
    <dgm:cxn modelId="{BECC42C0-9333-42CC-9C5E-088702E93B67}" type="presParOf" srcId="{A836C2F0-44EA-4079-9C86-ED4D1047311B}" destId="{1B8E1036-8CA2-4786-BE4C-349703369CB9}" srcOrd="1" destOrd="0" presId="urn:microsoft.com/office/officeart/2018/2/layout/IconVerticalSolidList"/>
    <dgm:cxn modelId="{841C23BE-8C2F-4FFD-8E48-AEAA2EF33C9E}" type="presParOf" srcId="{A836C2F0-44EA-4079-9C86-ED4D1047311B}" destId="{D4904F04-0CBA-4F5A-8977-A816281018B7}" srcOrd="2" destOrd="0" presId="urn:microsoft.com/office/officeart/2018/2/layout/IconVerticalSolidList"/>
    <dgm:cxn modelId="{98D3FB74-0A16-4C7B-91EE-1101BA44EC81}" type="presParOf" srcId="{A836C2F0-44EA-4079-9C86-ED4D1047311B}" destId="{EFF4DDDF-3D1B-46FB-8ACF-FA4065234351}" srcOrd="3" destOrd="0" presId="urn:microsoft.com/office/officeart/2018/2/layout/IconVerticalSolidList"/>
    <dgm:cxn modelId="{FF428484-5152-4605-AFB8-BD7ED5439DA3}" type="presParOf" srcId="{638968C5-1B98-4F4B-8FFC-27A1CD5A6AB6}" destId="{07C80F70-451B-432E-ADB1-033373499FE3}" srcOrd="1" destOrd="0" presId="urn:microsoft.com/office/officeart/2018/2/layout/IconVerticalSolidList"/>
    <dgm:cxn modelId="{534CE270-A640-43FF-BE7C-65536839010B}" type="presParOf" srcId="{638968C5-1B98-4F4B-8FFC-27A1CD5A6AB6}" destId="{D8EE19C9-848E-487D-93D2-23928293F877}" srcOrd="2" destOrd="0" presId="urn:microsoft.com/office/officeart/2018/2/layout/IconVerticalSolidList"/>
    <dgm:cxn modelId="{2DE9A1BA-3F99-47DD-81D6-C5FC92FC7BEF}" type="presParOf" srcId="{D8EE19C9-848E-487D-93D2-23928293F877}" destId="{D2508BB8-2745-42C0-AE87-2DF6978BA7AF}" srcOrd="0" destOrd="0" presId="urn:microsoft.com/office/officeart/2018/2/layout/IconVerticalSolidList"/>
    <dgm:cxn modelId="{13A20A71-2559-4544-A68C-B0141ACFB717}" type="presParOf" srcId="{D8EE19C9-848E-487D-93D2-23928293F877}" destId="{6D92C58B-DD31-45CA-A692-305CC2473A93}" srcOrd="1" destOrd="0" presId="urn:microsoft.com/office/officeart/2018/2/layout/IconVerticalSolidList"/>
    <dgm:cxn modelId="{4C610E01-19C9-486E-9B80-B7555C887154}" type="presParOf" srcId="{D8EE19C9-848E-487D-93D2-23928293F877}" destId="{A1296B9A-0D56-4C00-B3F4-7A7813D3B1D3}" srcOrd="2" destOrd="0" presId="urn:microsoft.com/office/officeart/2018/2/layout/IconVerticalSolidList"/>
    <dgm:cxn modelId="{780225AA-720F-4520-96F5-193BC3C4488C}" type="presParOf" srcId="{D8EE19C9-848E-487D-93D2-23928293F877}" destId="{0A5B6D66-92F4-4615-9605-9D054E7532B0}" srcOrd="3" destOrd="0" presId="urn:microsoft.com/office/officeart/2018/2/layout/IconVerticalSolidList"/>
    <dgm:cxn modelId="{05813071-8787-41F3-B5CE-4F86A94E66F7}" type="presParOf" srcId="{638968C5-1B98-4F4B-8FFC-27A1CD5A6AB6}" destId="{68A1098D-B64B-4F73-8D42-8D1FB985F628}" srcOrd="3" destOrd="0" presId="urn:microsoft.com/office/officeart/2018/2/layout/IconVerticalSolidList"/>
    <dgm:cxn modelId="{1342B581-A915-4473-A3F7-5B5D14E1EF1F}" type="presParOf" srcId="{638968C5-1B98-4F4B-8FFC-27A1CD5A6AB6}" destId="{EC0949B1-F746-4C9F-9CB6-3FC9115FE442}" srcOrd="4" destOrd="0" presId="urn:microsoft.com/office/officeart/2018/2/layout/IconVerticalSolidList"/>
    <dgm:cxn modelId="{764B1D9D-9D2B-4EE0-8F10-BB46FF54DD3D}" type="presParOf" srcId="{EC0949B1-F746-4C9F-9CB6-3FC9115FE442}" destId="{115F6F93-022C-40F0-B67A-3782CA3B239A}" srcOrd="0" destOrd="0" presId="urn:microsoft.com/office/officeart/2018/2/layout/IconVerticalSolidList"/>
    <dgm:cxn modelId="{F5D7BE5F-EFBA-4774-AEA0-91CD37A624D4}" type="presParOf" srcId="{EC0949B1-F746-4C9F-9CB6-3FC9115FE442}" destId="{BF3A5DBC-5F95-4448-B436-006CFF60C799}" srcOrd="1" destOrd="0" presId="urn:microsoft.com/office/officeart/2018/2/layout/IconVerticalSolidList"/>
    <dgm:cxn modelId="{2CAD1720-C3E3-4ABC-9BA8-5D7D44118654}" type="presParOf" srcId="{EC0949B1-F746-4C9F-9CB6-3FC9115FE442}" destId="{B251708E-4F79-4E47-94E2-85FB17BFB70A}" srcOrd="2" destOrd="0" presId="urn:microsoft.com/office/officeart/2018/2/layout/IconVerticalSolidList"/>
    <dgm:cxn modelId="{C014B1EA-F96F-487D-ABB2-19490B84E8FC}" type="presParOf" srcId="{EC0949B1-F746-4C9F-9CB6-3FC9115FE442}" destId="{44AE5D2E-F103-4ABE-99CD-AC05B52AF718}" srcOrd="3" destOrd="0" presId="urn:microsoft.com/office/officeart/2018/2/layout/IconVerticalSolidList"/>
    <dgm:cxn modelId="{5836B455-1D8A-4BA5-BB48-99F9175EA3F0}" type="presParOf" srcId="{638968C5-1B98-4F4B-8FFC-27A1CD5A6AB6}" destId="{CE01A202-6C44-4BA3-9DC1-56B6B66A2CA8}" srcOrd="5" destOrd="0" presId="urn:microsoft.com/office/officeart/2018/2/layout/IconVerticalSolidList"/>
    <dgm:cxn modelId="{B80233B3-FA81-4827-9176-C810447F86F1}" type="presParOf" srcId="{638968C5-1B98-4F4B-8FFC-27A1CD5A6AB6}" destId="{5543043A-128C-4FF1-9957-8E891672CC75}" srcOrd="6" destOrd="0" presId="urn:microsoft.com/office/officeart/2018/2/layout/IconVerticalSolidList"/>
    <dgm:cxn modelId="{A467F5FB-E6B3-4A2D-8FD4-70A4A0DAE0A7}" type="presParOf" srcId="{5543043A-128C-4FF1-9957-8E891672CC75}" destId="{49DEF962-3114-4EEF-A4DD-9D44426E0CE7}" srcOrd="0" destOrd="0" presId="urn:microsoft.com/office/officeart/2018/2/layout/IconVerticalSolidList"/>
    <dgm:cxn modelId="{10C9F0DF-7266-47BF-87E4-797827A88DFC}" type="presParOf" srcId="{5543043A-128C-4FF1-9957-8E891672CC75}" destId="{D6185C47-1C9D-49E4-AD12-631CE10AC148}" srcOrd="1" destOrd="0" presId="urn:microsoft.com/office/officeart/2018/2/layout/IconVerticalSolidList"/>
    <dgm:cxn modelId="{72F058B4-87EA-49C3-9EDC-1D8134DCA290}" type="presParOf" srcId="{5543043A-128C-4FF1-9957-8E891672CC75}" destId="{6AF655BA-E1D7-4772-B561-F0690BE5CACA}" srcOrd="2" destOrd="0" presId="urn:microsoft.com/office/officeart/2018/2/layout/IconVerticalSolidList"/>
    <dgm:cxn modelId="{03E06DDC-A217-41C0-82A2-B4F31797D34E}" type="presParOf" srcId="{5543043A-128C-4FF1-9957-8E891672CC75}" destId="{BB86D1FF-D695-4C50-B79D-428247C23110}" srcOrd="3" destOrd="0" presId="urn:microsoft.com/office/officeart/2018/2/layout/IconVerticalSolidList"/>
    <dgm:cxn modelId="{A79B12B6-6426-4CA9-B3EE-6F6CAAF5A5CD}" type="presParOf" srcId="{638968C5-1B98-4F4B-8FFC-27A1CD5A6AB6}" destId="{D2A379ED-EAA6-4A73-B091-77FB971CBC07}" srcOrd="7" destOrd="0" presId="urn:microsoft.com/office/officeart/2018/2/layout/IconVerticalSolidList"/>
    <dgm:cxn modelId="{992DD865-03B2-4093-B690-F4492B66994A}" type="presParOf" srcId="{638968C5-1B98-4F4B-8FFC-27A1CD5A6AB6}" destId="{A86F9CC0-545A-45BB-934C-B5AC47F7C091}" srcOrd="8" destOrd="0" presId="urn:microsoft.com/office/officeart/2018/2/layout/IconVerticalSolidList"/>
    <dgm:cxn modelId="{29B8A86E-69A1-448F-A35B-D7477B620EF1}" type="presParOf" srcId="{A86F9CC0-545A-45BB-934C-B5AC47F7C091}" destId="{1D16EC32-8AA9-4D0E-AE2E-FECC9F22C10D}" srcOrd="0" destOrd="0" presId="urn:microsoft.com/office/officeart/2018/2/layout/IconVerticalSolidList"/>
    <dgm:cxn modelId="{237046DA-FBD8-4F4A-8C6D-2886CD66DB58}" type="presParOf" srcId="{A86F9CC0-545A-45BB-934C-B5AC47F7C091}" destId="{A31232C2-B882-45FA-B3DB-C6D61CB391EB}" srcOrd="1" destOrd="0" presId="urn:microsoft.com/office/officeart/2018/2/layout/IconVerticalSolidList"/>
    <dgm:cxn modelId="{36C5FFA5-7AB7-4EBB-ABB4-D0107E8A3F7A}" type="presParOf" srcId="{A86F9CC0-545A-45BB-934C-B5AC47F7C091}" destId="{138F5D7E-B17A-48A7-8AAE-D8608FAF8C7D}" srcOrd="2" destOrd="0" presId="urn:microsoft.com/office/officeart/2018/2/layout/IconVerticalSolidList"/>
    <dgm:cxn modelId="{B5E97530-1EA2-4523-9E1B-6A47F2C0E3DC}" type="presParOf" srcId="{A86F9CC0-545A-45BB-934C-B5AC47F7C091}" destId="{5BFEE544-2836-4FFC-9205-0DABBAEAD9D5}" srcOrd="3" destOrd="0" presId="urn:microsoft.com/office/officeart/2018/2/layout/IconVerticalSolidList"/>
    <dgm:cxn modelId="{0D2D4F0B-CCB5-4914-A6C9-BD1AACA9DE14}" type="presParOf" srcId="{638968C5-1B98-4F4B-8FFC-27A1CD5A6AB6}" destId="{F9B63274-296E-4A93-964A-16323FDDBB0E}" srcOrd="9" destOrd="0" presId="urn:microsoft.com/office/officeart/2018/2/layout/IconVerticalSolidList"/>
    <dgm:cxn modelId="{224BCD34-FF3E-476F-BDCC-768B5891D179}" type="presParOf" srcId="{638968C5-1B98-4F4B-8FFC-27A1CD5A6AB6}" destId="{E79329EB-DF45-496E-A98A-B9D515421CD5}" srcOrd="10" destOrd="0" presId="urn:microsoft.com/office/officeart/2018/2/layout/IconVerticalSolidList"/>
    <dgm:cxn modelId="{976D1C50-2B00-478B-9BC3-83E0E20EB272}" type="presParOf" srcId="{E79329EB-DF45-496E-A98A-B9D515421CD5}" destId="{D8D8E4CC-FF99-4E26-A249-E0B3B8AD8A82}" srcOrd="0" destOrd="0" presId="urn:microsoft.com/office/officeart/2018/2/layout/IconVerticalSolidList"/>
    <dgm:cxn modelId="{9082EF62-E729-4CFB-A3E3-AEE2C36A114F}" type="presParOf" srcId="{E79329EB-DF45-496E-A98A-B9D515421CD5}" destId="{1500B6D8-21E5-4882-B2BC-531199F65D83}" srcOrd="1" destOrd="0" presId="urn:microsoft.com/office/officeart/2018/2/layout/IconVerticalSolidList"/>
    <dgm:cxn modelId="{B08C3053-53FD-491D-BF43-D02DE78A872A}" type="presParOf" srcId="{E79329EB-DF45-496E-A98A-B9D515421CD5}" destId="{F85C0154-A0FB-4967-A71A-2776A6404456}" srcOrd="2" destOrd="0" presId="urn:microsoft.com/office/officeart/2018/2/layout/IconVerticalSolidList"/>
    <dgm:cxn modelId="{D111A5ED-DD9D-4BEC-8D42-53C257A70964}" type="presParOf" srcId="{E79329EB-DF45-496E-A98A-B9D515421CD5}" destId="{D3FEEF8E-7D15-420A-8E7A-1B6480FAA07C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1BF13CB2-E434-4FAF-AE5B-8732D0B5F5F8}" type="doc">
      <dgm:prSet loTypeId="urn:microsoft.com/office/officeart/2018/2/layout/IconVerticalSolidList" loCatId="icon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EDD18457-0592-4123-98E7-91A44CEB38E3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IN" sz="1200" b="0" dirty="0">
              <a:solidFill>
                <a:schemeClr val="bg1"/>
              </a:solidFill>
              <a:latin typeface="Trebuchet MS" panose="020B0703020202090204" pitchFamily="34" charset="0"/>
            </a:rPr>
            <a:t>Privately hosted LLMs</a:t>
          </a:r>
          <a:endParaRPr lang="en-US" sz="1200" b="0" dirty="0">
            <a:solidFill>
              <a:schemeClr val="bg1"/>
            </a:solidFill>
            <a:latin typeface="Trebuchet MS" panose="020B0703020202090204" pitchFamily="34" charset="0"/>
          </a:endParaRPr>
        </a:p>
      </dgm:t>
    </dgm:pt>
    <dgm:pt modelId="{15322775-125A-485B-BE63-BD6666E7B4AA}" type="parTrans" cxnId="{FFE5D690-D385-45FA-8476-C492623FE736}">
      <dgm:prSet/>
      <dgm:spPr/>
      <dgm:t>
        <a:bodyPr/>
        <a:lstStyle/>
        <a:p>
          <a:endParaRPr lang="en-US" sz="1400" b="0">
            <a:latin typeface="+mn-lt"/>
          </a:endParaRPr>
        </a:p>
      </dgm:t>
    </dgm:pt>
    <dgm:pt modelId="{6D1BCE34-DAB0-419C-A171-1E998FAC48AC}" type="sibTrans" cxnId="{FFE5D690-D385-45FA-8476-C492623FE736}">
      <dgm:prSet/>
      <dgm:spPr/>
      <dgm:t>
        <a:bodyPr/>
        <a:lstStyle/>
        <a:p>
          <a:endParaRPr lang="en-US" sz="1400" b="0">
            <a:latin typeface="+mn-lt"/>
          </a:endParaRPr>
        </a:p>
      </dgm:t>
    </dgm:pt>
    <dgm:pt modelId="{E276F42C-8547-409E-8356-A8547B17359D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200" b="0" dirty="0">
              <a:solidFill>
                <a:schemeClr val="bg1"/>
              </a:solidFill>
              <a:latin typeface="Trebuchet MS" panose="020B0703020202090204" pitchFamily="34" charset="0"/>
            </a:rPr>
            <a:t>GPT for Assignment and Q&amp;A Generation</a:t>
          </a:r>
          <a:endParaRPr lang="en-IN" sz="1200" b="0" dirty="0">
            <a:solidFill>
              <a:schemeClr val="bg1"/>
            </a:solidFill>
            <a:latin typeface="Trebuchet MS" panose="020B0703020202090204" pitchFamily="34" charset="0"/>
          </a:endParaRPr>
        </a:p>
      </dgm:t>
    </dgm:pt>
    <dgm:pt modelId="{B899E7E9-D159-45D1-948C-7E8632CD7E17}" type="parTrans" cxnId="{3BB518BE-B1B7-405B-BDF5-C91E0A756D6C}">
      <dgm:prSet/>
      <dgm:spPr/>
      <dgm:t>
        <a:bodyPr/>
        <a:lstStyle/>
        <a:p>
          <a:endParaRPr lang="en-US" sz="1400" b="0">
            <a:latin typeface="+mn-lt"/>
          </a:endParaRPr>
        </a:p>
      </dgm:t>
    </dgm:pt>
    <dgm:pt modelId="{1FBF226D-59B0-4F55-8D46-E03BC21015D9}" type="sibTrans" cxnId="{3BB518BE-B1B7-405B-BDF5-C91E0A756D6C}">
      <dgm:prSet/>
      <dgm:spPr/>
      <dgm:t>
        <a:bodyPr/>
        <a:lstStyle/>
        <a:p>
          <a:endParaRPr lang="en-US" sz="1400" b="0">
            <a:latin typeface="+mn-lt"/>
          </a:endParaRPr>
        </a:p>
      </dgm:t>
    </dgm:pt>
    <dgm:pt modelId="{FEF83B48-E33E-4175-B940-31E88B325B64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IN" sz="1200" b="0" dirty="0">
              <a:solidFill>
                <a:schemeClr val="bg1"/>
              </a:solidFill>
              <a:latin typeface="Trebuchet MS" panose="020B0703020202090204" pitchFamily="34" charset="0"/>
            </a:rPr>
            <a:t>LLM-powered Semantic Search</a:t>
          </a:r>
        </a:p>
      </dgm:t>
    </dgm:pt>
    <dgm:pt modelId="{934BA2EB-01F5-4700-91F4-709FD3C87D51}" type="parTrans" cxnId="{EB4A5300-8DFB-43D4-B4DA-86F0471C48F3}">
      <dgm:prSet/>
      <dgm:spPr/>
      <dgm:t>
        <a:bodyPr/>
        <a:lstStyle/>
        <a:p>
          <a:endParaRPr lang="en-US" sz="1400" b="0">
            <a:latin typeface="+mn-lt"/>
          </a:endParaRPr>
        </a:p>
      </dgm:t>
    </dgm:pt>
    <dgm:pt modelId="{D3E0B437-1ACE-45A3-A40E-D5A837928EEA}" type="sibTrans" cxnId="{EB4A5300-8DFB-43D4-B4DA-86F0471C48F3}">
      <dgm:prSet/>
      <dgm:spPr/>
      <dgm:t>
        <a:bodyPr/>
        <a:lstStyle/>
        <a:p>
          <a:endParaRPr lang="en-US" sz="1400" b="0">
            <a:latin typeface="+mn-lt"/>
          </a:endParaRPr>
        </a:p>
      </dgm:t>
    </dgm:pt>
    <dgm:pt modelId="{9D8E186E-9A3D-43CF-9B89-88CFD7FB41BE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IN" sz="1200" b="0" dirty="0">
              <a:solidFill>
                <a:schemeClr val="bg1"/>
              </a:solidFill>
              <a:latin typeface="Trebuchet MS" panose="020B0703020202090204" pitchFamily="34" charset="0"/>
            </a:rPr>
            <a:t>AI-based personalized suggestions &amp; recommendations</a:t>
          </a:r>
          <a:endParaRPr lang="en-US" sz="1200" b="0" dirty="0">
            <a:solidFill>
              <a:schemeClr val="bg1"/>
            </a:solidFill>
            <a:latin typeface="Trebuchet MS" panose="020B0703020202090204" pitchFamily="34" charset="0"/>
          </a:endParaRPr>
        </a:p>
      </dgm:t>
    </dgm:pt>
    <dgm:pt modelId="{A7547CE6-9CB9-40BA-9B78-F2A0257D34B0}" type="parTrans" cxnId="{FF89D9EF-4819-4DF9-B908-BC1334421AFF}">
      <dgm:prSet/>
      <dgm:spPr/>
      <dgm:t>
        <a:bodyPr/>
        <a:lstStyle/>
        <a:p>
          <a:endParaRPr lang="en-US" sz="1400" b="0">
            <a:latin typeface="+mn-lt"/>
          </a:endParaRPr>
        </a:p>
      </dgm:t>
    </dgm:pt>
    <dgm:pt modelId="{8AF772CB-C0F1-4827-9B7A-8F8005ACA523}" type="sibTrans" cxnId="{FF89D9EF-4819-4DF9-B908-BC1334421AFF}">
      <dgm:prSet/>
      <dgm:spPr/>
      <dgm:t>
        <a:bodyPr/>
        <a:lstStyle/>
        <a:p>
          <a:endParaRPr lang="en-US" sz="1400" b="0">
            <a:latin typeface="+mn-lt"/>
          </a:endParaRPr>
        </a:p>
      </dgm:t>
    </dgm:pt>
    <dgm:pt modelId="{85C96848-C561-472A-94C3-EAC7651E496C}">
      <dgm:prSet custT="1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IN" sz="1200" b="0" kern="1200" dirty="0">
              <a:solidFill>
                <a:schemeClr val="bg1"/>
              </a:solidFill>
              <a:latin typeface="Trebuchet MS" panose="020B0703020202090204" pitchFamily="34" charset="0"/>
              <a:ea typeface="+mn-ea"/>
              <a:cs typeface="+mn-cs"/>
            </a:rPr>
            <a:t>NeRF and Photogrammetry - Video to 3D model/point clouds generation</a:t>
          </a:r>
          <a:endParaRPr lang="en-US" sz="1200" b="0" kern="1200" dirty="0">
            <a:solidFill>
              <a:schemeClr val="bg1"/>
            </a:solidFill>
            <a:latin typeface="Trebuchet MS" panose="020B0703020202090204" pitchFamily="34" charset="0"/>
            <a:ea typeface="+mn-ea"/>
            <a:cs typeface="+mn-cs"/>
          </a:endParaRPr>
        </a:p>
      </dgm:t>
    </dgm:pt>
    <dgm:pt modelId="{EF6DF7DB-2C23-4AAD-BA6D-3E67819A4AD8}" type="parTrans" cxnId="{3C721A12-0496-4136-B724-1735216DA46D}">
      <dgm:prSet/>
      <dgm:spPr/>
      <dgm:t>
        <a:bodyPr/>
        <a:lstStyle/>
        <a:p>
          <a:endParaRPr lang="en-IN"/>
        </a:p>
      </dgm:t>
    </dgm:pt>
    <dgm:pt modelId="{760CA2CE-11AA-45FA-8957-EFDE4FC16F5A}" type="sibTrans" cxnId="{3C721A12-0496-4136-B724-1735216DA46D}">
      <dgm:prSet/>
      <dgm:spPr/>
      <dgm:t>
        <a:bodyPr/>
        <a:lstStyle/>
        <a:p>
          <a:endParaRPr lang="en-IN"/>
        </a:p>
      </dgm:t>
    </dgm:pt>
    <dgm:pt modelId="{638968C5-1B98-4F4B-8FFC-27A1CD5A6AB6}" type="pres">
      <dgm:prSet presAssocID="{1BF13CB2-E434-4FAF-AE5B-8732D0B5F5F8}" presName="root" presStyleCnt="0">
        <dgm:presLayoutVars>
          <dgm:dir/>
          <dgm:resizeHandles val="exact"/>
        </dgm:presLayoutVars>
      </dgm:prSet>
      <dgm:spPr/>
    </dgm:pt>
    <dgm:pt modelId="{A836C2F0-44EA-4079-9C86-ED4D1047311B}" type="pres">
      <dgm:prSet presAssocID="{EDD18457-0592-4123-98E7-91A44CEB38E3}" presName="compNode" presStyleCnt="0"/>
      <dgm:spPr/>
    </dgm:pt>
    <dgm:pt modelId="{B09DFF2C-D112-4659-BA28-B1005E4FF113}" type="pres">
      <dgm:prSet presAssocID="{EDD18457-0592-4123-98E7-91A44CEB38E3}" presName="bgRect" presStyleLbl="bgShp" presStyleIdx="0" presStyleCnt="5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</dgm:pt>
    <dgm:pt modelId="{1B8E1036-8CA2-4786-BE4C-349703369CB9}" type="pres">
      <dgm:prSet presAssocID="{EDD18457-0592-4123-98E7-91A44CEB38E3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wnload from cloud with solid fill"/>
        </a:ext>
      </dgm:extLst>
    </dgm:pt>
    <dgm:pt modelId="{D4904F04-0CBA-4F5A-8977-A816281018B7}" type="pres">
      <dgm:prSet presAssocID="{EDD18457-0592-4123-98E7-91A44CEB38E3}" presName="spaceRect" presStyleCnt="0"/>
      <dgm:spPr/>
    </dgm:pt>
    <dgm:pt modelId="{EFF4DDDF-3D1B-46FB-8ACF-FA4065234351}" type="pres">
      <dgm:prSet presAssocID="{EDD18457-0592-4123-98E7-91A44CEB38E3}" presName="parTx" presStyleLbl="revTx" presStyleIdx="0" presStyleCnt="5">
        <dgm:presLayoutVars>
          <dgm:chMax val="0"/>
          <dgm:chPref val="0"/>
        </dgm:presLayoutVars>
      </dgm:prSet>
      <dgm:spPr>
        <a:prstGeom prst="homePlate">
          <a:avLst/>
        </a:prstGeom>
      </dgm:spPr>
    </dgm:pt>
    <dgm:pt modelId="{07C80F70-451B-432E-ADB1-033373499FE3}" type="pres">
      <dgm:prSet presAssocID="{6D1BCE34-DAB0-419C-A171-1E998FAC48AC}" presName="sibTrans" presStyleCnt="0"/>
      <dgm:spPr/>
    </dgm:pt>
    <dgm:pt modelId="{D8EE19C9-848E-487D-93D2-23928293F877}" type="pres">
      <dgm:prSet presAssocID="{E276F42C-8547-409E-8356-A8547B17359D}" presName="compNode" presStyleCnt="0"/>
      <dgm:spPr/>
    </dgm:pt>
    <dgm:pt modelId="{D2508BB8-2745-42C0-AE87-2DF6978BA7AF}" type="pres">
      <dgm:prSet presAssocID="{E276F42C-8547-409E-8356-A8547B17359D}" presName="bgRect" presStyleLbl="bgShp" presStyleIdx="1" presStyleCnt="5" custLinFactNeighborY="1009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</dgm:pt>
    <dgm:pt modelId="{6D92C58B-DD31-45CA-A692-305CC2473A93}" type="pres">
      <dgm:prSet presAssocID="{E276F42C-8547-409E-8356-A8547B17359D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ipboard Partially Crossed with solid fill"/>
        </a:ext>
      </dgm:extLst>
    </dgm:pt>
    <dgm:pt modelId="{A1296B9A-0D56-4C00-B3F4-7A7813D3B1D3}" type="pres">
      <dgm:prSet presAssocID="{E276F42C-8547-409E-8356-A8547B17359D}" presName="spaceRect" presStyleCnt="0"/>
      <dgm:spPr/>
    </dgm:pt>
    <dgm:pt modelId="{0A5B6D66-92F4-4615-9605-9D054E7532B0}" type="pres">
      <dgm:prSet presAssocID="{E276F42C-8547-409E-8356-A8547B17359D}" presName="parTx" presStyleLbl="revTx" presStyleIdx="1" presStyleCnt="5">
        <dgm:presLayoutVars>
          <dgm:chMax val="0"/>
          <dgm:chPref val="0"/>
        </dgm:presLayoutVars>
      </dgm:prSet>
      <dgm:spPr>
        <a:prstGeom prst="homePlate">
          <a:avLst/>
        </a:prstGeom>
      </dgm:spPr>
    </dgm:pt>
    <dgm:pt modelId="{68A1098D-B64B-4F73-8D42-8D1FB985F628}" type="pres">
      <dgm:prSet presAssocID="{1FBF226D-59B0-4F55-8D46-E03BC21015D9}" presName="sibTrans" presStyleCnt="0"/>
      <dgm:spPr/>
    </dgm:pt>
    <dgm:pt modelId="{EC0949B1-F746-4C9F-9CB6-3FC9115FE442}" type="pres">
      <dgm:prSet presAssocID="{FEF83B48-E33E-4175-B940-31E88B325B64}" presName="compNode" presStyleCnt="0"/>
      <dgm:spPr/>
    </dgm:pt>
    <dgm:pt modelId="{115F6F93-022C-40F0-B67A-3782CA3B239A}" type="pres">
      <dgm:prSet presAssocID="{FEF83B48-E33E-4175-B940-31E88B325B64}" presName="bgRect" presStyleLbl="bgShp" presStyleIdx="2" presStyleCnt="5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</dgm:pt>
    <dgm:pt modelId="{BF3A5DBC-5F95-4448-B436-006CFF60C799}" type="pres">
      <dgm:prSet presAssocID="{FEF83B48-E33E-4175-B940-31E88B325B64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older Search with solid fill"/>
        </a:ext>
      </dgm:extLst>
    </dgm:pt>
    <dgm:pt modelId="{B251708E-4F79-4E47-94E2-85FB17BFB70A}" type="pres">
      <dgm:prSet presAssocID="{FEF83B48-E33E-4175-B940-31E88B325B64}" presName="spaceRect" presStyleCnt="0"/>
      <dgm:spPr/>
    </dgm:pt>
    <dgm:pt modelId="{44AE5D2E-F103-4ABE-99CD-AC05B52AF718}" type="pres">
      <dgm:prSet presAssocID="{FEF83B48-E33E-4175-B940-31E88B325B64}" presName="parTx" presStyleLbl="revTx" presStyleIdx="2" presStyleCnt="5">
        <dgm:presLayoutVars>
          <dgm:chMax val="0"/>
          <dgm:chPref val="0"/>
        </dgm:presLayoutVars>
      </dgm:prSet>
      <dgm:spPr>
        <a:prstGeom prst="homePlate">
          <a:avLst/>
        </a:prstGeom>
      </dgm:spPr>
    </dgm:pt>
    <dgm:pt modelId="{2B99F21D-5D9E-487B-8336-616C4EB5C562}" type="pres">
      <dgm:prSet presAssocID="{D3E0B437-1ACE-45A3-A40E-D5A837928EEA}" presName="sibTrans" presStyleCnt="0"/>
      <dgm:spPr/>
    </dgm:pt>
    <dgm:pt modelId="{83D1D72D-E00E-4569-94B4-6C21F2435C1D}" type="pres">
      <dgm:prSet presAssocID="{9D8E186E-9A3D-43CF-9B89-88CFD7FB41BE}" presName="compNode" presStyleCnt="0"/>
      <dgm:spPr/>
    </dgm:pt>
    <dgm:pt modelId="{B2AAAC3E-5370-4616-8B41-A50CAEB14173}" type="pres">
      <dgm:prSet presAssocID="{9D8E186E-9A3D-43CF-9B89-88CFD7FB41BE}" presName="bgRect" presStyleLbl="bgShp" presStyleIdx="3" presStyleCnt="5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</dgm:pt>
    <dgm:pt modelId="{8BB9A7DF-15DA-4EC8-8100-A4923BCE4F06}" type="pres">
      <dgm:prSet presAssocID="{9D8E186E-9A3D-43CF-9B89-88CFD7FB41BE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log with solid fill"/>
        </a:ext>
      </dgm:extLst>
    </dgm:pt>
    <dgm:pt modelId="{01F5854A-70B7-4C59-AC6A-77DF76876490}" type="pres">
      <dgm:prSet presAssocID="{9D8E186E-9A3D-43CF-9B89-88CFD7FB41BE}" presName="spaceRect" presStyleCnt="0"/>
      <dgm:spPr/>
    </dgm:pt>
    <dgm:pt modelId="{F76C5C1D-235A-42FE-A667-198E8AD75B2D}" type="pres">
      <dgm:prSet presAssocID="{9D8E186E-9A3D-43CF-9B89-88CFD7FB41BE}" presName="parTx" presStyleLbl="revTx" presStyleIdx="3" presStyleCnt="5">
        <dgm:presLayoutVars>
          <dgm:chMax val="0"/>
          <dgm:chPref val="0"/>
        </dgm:presLayoutVars>
      </dgm:prSet>
      <dgm:spPr>
        <a:prstGeom prst="homePlate">
          <a:avLst/>
        </a:prstGeom>
      </dgm:spPr>
    </dgm:pt>
    <dgm:pt modelId="{B073CF0B-DD8D-4F34-B342-2AC45B14EC6F}" type="pres">
      <dgm:prSet presAssocID="{8AF772CB-C0F1-4827-9B7A-8F8005ACA523}" presName="sibTrans" presStyleCnt="0"/>
      <dgm:spPr/>
    </dgm:pt>
    <dgm:pt modelId="{1008B30A-FB01-4E4D-9990-F04507FE6BC9}" type="pres">
      <dgm:prSet presAssocID="{85C96848-C561-472A-94C3-EAC7651E496C}" presName="compNode" presStyleCnt="0"/>
      <dgm:spPr/>
    </dgm:pt>
    <dgm:pt modelId="{7F6250A3-CFDD-4084-BCBF-1100E40525D6}" type="pres">
      <dgm:prSet presAssocID="{85C96848-C561-472A-94C3-EAC7651E496C}" presName="bgRect" presStyleLbl="bgShp" presStyleIdx="4" presStyleCnt="5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>
        <a:xfrm>
          <a:off x="0" y="3118810"/>
          <a:ext cx="4287838" cy="623176"/>
        </a:xfrm>
        <a:prstGeom prst="roundRect">
          <a:avLst>
            <a:gd name="adj" fmla="val 10000"/>
          </a:avLst>
        </a:prstGeom>
        <a:ln/>
      </dgm:spPr>
    </dgm:pt>
    <dgm:pt modelId="{CA261E85-01C7-4392-93B0-908BF2E41770}" type="pres">
      <dgm:prSet presAssocID="{85C96848-C561-472A-94C3-EAC7651E496C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ectangular Prism with solid fill"/>
        </a:ext>
      </dgm:extLst>
    </dgm:pt>
    <dgm:pt modelId="{501740D5-A26D-4894-95D0-C7318100DFFC}" type="pres">
      <dgm:prSet presAssocID="{85C96848-C561-472A-94C3-EAC7651E496C}" presName="spaceRect" presStyleCnt="0"/>
      <dgm:spPr/>
    </dgm:pt>
    <dgm:pt modelId="{3BA64BF0-5045-44F0-AFE0-C61846542553}" type="pres">
      <dgm:prSet presAssocID="{85C96848-C561-472A-94C3-EAC7651E496C}" presName="parTx" presStyleLbl="revTx" presStyleIdx="4" presStyleCnt="5">
        <dgm:presLayoutVars>
          <dgm:chMax val="0"/>
          <dgm:chPref val="0"/>
        </dgm:presLayoutVars>
      </dgm:prSet>
      <dgm:spPr>
        <a:xfrm>
          <a:off x="719769" y="3118810"/>
          <a:ext cx="3568068" cy="623176"/>
        </a:xfrm>
        <a:prstGeom prst="homePlate">
          <a:avLst/>
        </a:prstGeom>
      </dgm:spPr>
    </dgm:pt>
  </dgm:ptLst>
  <dgm:cxnLst>
    <dgm:cxn modelId="{EB4A5300-8DFB-43D4-B4DA-86F0471C48F3}" srcId="{1BF13CB2-E434-4FAF-AE5B-8732D0B5F5F8}" destId="{FEF83B48-E33E-4175-B940-31E88B325B64}" srcOrd="2" destOrd="0" parTransId="{934BA2EB-01F5-4700-91F4-709FD3C87D51}" sibTransId="{D3E0B437-1ACE-45A3-A40E-D5A837928EEA}"/>
    <dgm:cxn modelId="{BDD23E0D-38E7-4168-9AE4-44574502D4C1}" type="presOf" srcId="{1BF13CB2-E434-4FAF-AE5B-8732D0B5F5F8}" destId="{638968C5-1B98-4F4B-8FFC-27A1CD5A6AB6}" srcOrd="0" destOrd="0" presId="urn:microsoft.com/office/officeart/2018/2/layout/IconVerticalSolidList"/>
    <dgm:cxn modelId="{3C721A12-0496-4136-B724-1735216DA46D}" srcId="{1BF13CB2-E434-4FAF-AE5B-8732D0B5F5F8}" destId="{85C96848-C561-472A-94C3-EAC7651E496C}" srcOrd="4" destOrd="0" parTransId="{EF6DF7DB-2C23-4AAD-BA6D-3E67819A4AD8}" sibTransId="{760CA2CE-11AA-45FA-8957-EFDE4FC16F5A}"/>
    <dgm:cxn modelId="{7D90D85C-A847-46B5-8B4E-C6CC43E353CB}" type="presOf" srcId="{9D8E186E-9A3D-43CF-9B89-88CFD7FB41BE}" destId="{F76C5C1D-235A-42FE-A667-198E8AD75B2D}" srcOrd="0" destOrd="0" presId="urn:microsoft.com/office/officeart/2018/2/layout/IconVerticalSolidList"/>
    <dgm:cxn modelId="{74757661-2943-4347-ABCA-82882CC33BB7}" type="presOf" srcId="{FEF83B48-E33E-4175-B940-31E88B325B64}" destId="{44AE5D2E-F103-4ABE-99CD-AC05B52AF718}" srcOrd="0" destOrd="0" presId="urn:microsoft.com/office/officeart/2018/2/layout/IconVerticalSolidList"/>
    <dgm:cxn modelId="{76838175-89F7-4DA3-861B-4AFABADDB963}" type="presOf" srcId="{EDD18457-0592-4123-98E7-91A44CEB38E3}" destId="{EFF4DDDF-3D1B-46FB-8ACF-FA4065234351}" srcOrd="0" destOrd="0" presId="urn:microsoft.com/office/officeart/2018/2/layout/IconVerticalSolidList"/>
    <dgm:cxn modelId="{FFE5D690-D385-45FA-8476-C492623FE736}" srcId="{1BF13CB2-E434-4FAF-AE5B-8732D0B5F5F8}" destId="{EDD18457-0592-4123-98E7-91A44CEB38E3}" srcOrd="0" destOrd="0" parTransId="{15322775-125A-485B-BE63-BD6666E7B4AA}" sibTransId="{6D1BCE34-DAB0-419C-A171-1E998FAC48AC}"/>
    <dgm:cxn modelId="{3BB518BE-B1B7-405B-BDF5-C91E0A756D6C}" srcId="{1BF13CB2-E434-4FAF-AE5B-8732D0B5F5F8}" destId="{E276F42C-8547-409E-8356-A8547B17359D}" srcOrd="1" destOrd="0" parTransId="{B899E7E9-D159-45D1-948C-7E8632CD7E17}" sibTransId="{1FBF226D-59B0-4F55-8D46-E03BC21015D9}"/>
    <dgm:cxn modelId="{99D05FD6-DB36-454A-A067-E7967D45B908}" type="presOf" srcId="{85C96848-C561-472A-94C3-EAC7651E496C}" destId="{3BA64BF0-5045-44F0-AFE0-C61846542553}" srcOrd="0" destOrd="0" presId="urn:microsoft.com/office/officeart/2018/2/layout/IconVerticalSolidList"/>
    <dgm:cxn modelId="{744C6EE0-F8EA-431C-BAD9-D643D1FA549F}" type="presOf" srcId="{E276F42C-8547-409E-8356-A8547B17359D}" destId="{0A5B6D66-92F4-4615-9605-9D054E7532B0}" srcOrd="0" destOrd="0" presId="urn:microsoft.com/office/officeart/2018/2/layout/IconVerticalSolidList"/>
    <dgm:cxn modelId="{FF89D9EF-4819-4DF9-B908-BC1334421AFF}" srcId="{1BF13CB2-E434-4FAF-AE5B-8732D0B5F5F8}" destId="{9D8E186E-9A3D-43CF-9B89-88CFD7FB41BE}" srcOrd="3" destOrd="0" parTransId="{A7547CE6-9CB9-40BA-9B78-F2A0257D34B0}" sibTransId="{8AF772CB-C0F1-4827-9B7A-8F8005ACA523}"/>
    <dgm:cxn modelId="{EF4AA4B5-F252-43E0-8D88-C84DD1103515}" type="presParOf" srcId="{638968C5-1B98-4F4B-8FFC-27A1CD5A6AB6}" destId="{A836C2F0-44EA-4079-9C86-ED4D1047311B}" srcOrd="0" destOrd="0" presId="urn:microsoft.com/office/officeart/2018/2/layout/IconVerticalSolidList"/>
    <dgm:cxn modelId="{41DCAA19-04B4-4AD3-B234-EE2902662FC0}" type="presParOf" srcId="{A836C2F0-44EA-4079-9C86-ED4D1047311B}" destId="{B09DFF2C-D112-4659-BA28-B1005E4FF113}" srcOrd="0" destOrd="0" presId="urn:microsoft.com/office/officeart/2018/2/layout/IconVerticalSolidList"/>
    <dgm:cxn modelId="{BECC42C0-9333-42CC-9C5E-088702E93B67}" type="presParOf" srcId="{A836C2F0-44EA-4079-9C86-ED4D1047311B}" destId="{1B8E1036-8CA2-4786-BE4C-349703369CB9}" srcOrd="1" destOrd="0" presId="urn:microsoft.com/office/officeart/2018/2/layout/IconVerticalSolidList"/>
    <dgm:cxn modelId="{841C23BE-8C2F-4FFD-8E48-AEAA2EF33C9E}" type="presParOf" srcId="{A836C2F0-44EA-4079-9C86-ED4D1047311B}" destId="{D4904F04-0CBA-4F5A-8977-A816281018B7}" srcOrd="2" destOrd="0" presId="urn:microsoft.com/office/officeart/2018/2/layout/IconVerticalSolidList"/>
    <dgm:cxn modelId="{98D3FB74-0A16-4C7B-91EE-1101BA44EC81}" type="presParOf" srcId="{A836C2F0-44EA-4079-9C86-ED4D1047311B}" destId="{EFF4DDDF-3D1B-46FB-8ACF-FA4065234351}" srcOrd="3" destOrd="0" presId="urn:microsoft.com/office/officeart/2018/2/layout/IconVerticalSolidList"/>
    <dgm:cxn modelId="{FF428484-5152-4605-AFB8-BD7ED5439DA3}" type="presParOf" srcId="{638968C5-1B98-4F4B-8FFC-27A1CD5A6AB6}" destId="{07C80F70-451B-432E-ADB1-033373499FE3}" srcOrd="1" destOrd="0" presId="urn:microsoft.com/office/officeart/2018/2/layout/IconVerticalSolidList"/>
    <dgm:cxn modelId="{534CE270-A640-43FF-BE7C-65536839010B}" type="presParOf" srcId="{638968C5-1B98-4F4B-8FFC-27A1CD5A6AB6}" destId="{D8EE19C9-848E-487D-93D2-23928293F877}" srcOrd="2" destOrd="0" presId="urn:microsoft.com/office/officeart/2018/2/layout/IconVerticalSolidList"/>
    <dgm:cxn modelId="{2DE9A1BA-3F99-47DD-81D6-C5FC92FC7BEF}" type="presParOf" srcId="{D8EE19C9-848E-487D-93D2-23928293F877}" destId="{D2508BB8-2745-42C0-AE87-2DF6978BA7AF}" srcOrd="0" destOrd="0" presId="urn:microsoft.com/office/officeart/2018/2/layout/IconVerticalSolidList"/>
    <dgm:cxn modelId="{13A20A71-2559-4544-A68C-B0141ACFB717}" type="presParOf" srcId="{D8EE19C9-848E-487D-93D2-23928293F877}" destId="{6D92C58B-DD31-45CA-A692-305CC2473A93}" srcOrd="1" destOrd="0" presId="urn:microsoft.com/office/officeart/2018/2/layout/IconVerticalSolidList"/>
    <dgm:cxn modelId="{4C610E01-19C9-486E-9B80-B7555C887154}" type="presParOf" srcId="{D8EE19C9-848E-487D-93D2-23928293F877}" destId="{A1296B9A-0D56-4C00-B3F4-7A7813D3B1D3}" srcOrd="2" destOrd="0" presId="urn:microsoft.com/office/officeart/2018/2/layout/IconVerticalSolidList"/>
    <dgm:cxn modelId="{780225AA-720F-4520-96F5-193BC3C4488C}" type="presParOf" srcId="{D8EE19C9-848E-487D-93D2-23928293F877}" destId="{0A5B6D66-92F4-4615-9605-9D054E7532B0}" srcOrd="3" destOrd="0" presId="urn:microsoft.com/office/officeart/2018/2/layout/IconVerticalSolidList"/>
    <dgm:cxn modelId="{05813071-8787-41F3-B5CE-4F86A94E66F7}" type="presParOf" srcId="{638968C5-1B98-4F4B-8FFC-27A1CD5A6AB6}" destId="{68A1098D-B64B-4F73-8D42-8D1FB985F628}" srcOrd="3" destOrd="0" presId="urn:microsoft.com/office/officeart/2018/2/layout/IconVerticalSolidList"/>
    <dgm:cxn modelId="{1342B581-A915-4473-A3F7-5B5D14E1EF1F}" type="presParOf" srcId="{638968C5-1B98-4F4B-8FFC-27A1CD5A6AB6}" destId="{EC0949B1-F746-4C9F-9CB6-3FC9115FE442}" srcOrd="4" destOrd="0" presId="urn:microsoft.com/office/officeart/2018/2/layout/IconVerticalSolidList"/>
    <dgm:cxn modelId="{764B1D9D-9D2B-4EE0-8F10-BB46FF54DD3D}" type="presParOf" srcId="{EC0949B1-F746-4C9F-9CB6-3FC9115FE442}" destId="{115F6F93-022C-40F0-B67A-3782CA3B239A}" srcOrd="0" destOrd="0" presId="urn:microsoft.com/office/officeart/2018/2/layout/IconVerticalSolidList"/>
    <dgm:cxn modelId="{F5D7BE5F-EFBA-4774-AEA0-91CD37A624D4}" type="presParOf" srcId="{EC0949B1-F746-4C9F-9CB6-3FC9115FE442}" destId="{BF3A5DBC-5F95-4448-B436-006CFF60C799}" srcOrd="1" destOrd="0" presId="urn:microsoft.com/office/officeart/2018/2/layout/IconVerticalSolidList"/>
    <dgm:cxn modelId="{2CAD1720-C3E3-4ABC-9BA8-5D7D44118654}" type="presParOf" srcId="{EC0949B1-F746-4C9F-9CB6-3FC9115FE442}" destId="{B251708E-4F79-4E47-94E2-85FB17BFB70A}" srcOrd="2" destOrd="0" presId="urn:microsoft.com/office/officeart/2018/2/layout/IconVerticalSolidList"/>
    <dgm:cxn modelId="{C014B1EA-F96F-487D-ABB2-19490B84E8FC}" type="presParOf" srcId="{EC0949B1-F746-4C9F-9CB6-3FC9115FE442}" destId="{44AE5D2E-F103-4ABE-99CD-AC05B52AF718}" srcOrd="3" destOrd="0" presId="urn:microsoft.com/office/officeart/2018/2/layout/IconVerticalSolidList"/>
    <dgm:cxn modelId="{DE302A27-B882-4D8B-80C3-B303B91C156A}" type="presParOf" srcId="{638968C5-1B98-4F4B-8FFC-27A1CD5A6AB6}" destId="{2B99F21D-5D9E-487B-8336-616C4EB5C562}" srcOrd="5" destOrd="0" presId="urn:microsoft.com/office/officeart/2018/2/layout/IconVerticalSolidList"/>
    <dgm:cxn modelId="{A982E9E3-E87F-4B56-8F26-C9D686D1C1D0}" type="presParOf" srcId="{638968C5-1B98-4F4B-8FFC-27A1CD5A6AB6}" destId="{83D1D72D-E00E-4569-94B4-6C21F2435C1D}" srcOrd="6" destOrd="0" presId="urn:microsoft.com/office/officeart/2018/2/layout/IconVerticalSolidList"/>
    <dgm:cxn modelId="{1C3B36C3-C382-4822-9890-0AC520BBD8D4}" type="presParOf" srcId="{83D1D72D-E00E-4569-94B4-6C21F2435C1D}" destId="{B2AAAC3E-5370-4616-8B41-A50CAEB14173}" srcOrd="0" destOrd="0" presId="urn:microsoft.com/office/officeart/2018/2/layout/IconVerticalSolidList"/>
    <dgm:cxn modelId="{9B933B38-FCF4-4667-AF7D-BB3B209A1C3F}" type="presParOf" srcId="{83D1D72D-E00E-4569-94B4-6C21F2435C1D}" destId="{8BB9A7DF-15DA-4EC8-8100-A4923BCE4F06}" srcOrd="1" destOrd="0" presId="urn:microsoft.com/office/officeart/2018/2/layout/IconVerticalSolidList"/>
    <dgm:cxn modelId="{84AFA4E2-B253-4278-9DE7-8122C315F8D2}" type="presParOf" srcId="{83D1D72D-E00E-4569-94B4-6C21F2435C1D}" destId="{01F5854A-70B7-4C59-AC6A-77DF76876490}" srcOrd="2" destOrd="0" presId="urn:microsoft.com/office/officeart/2018/2/layout/IconVerticalSolidList"/>
    <dgm:cxn modelId="{F1EA2E16-D34F-437E-B99E-A4F85F71BE66}" type="presParOf" srcId="{83D1D72D-E00E-4569-94B4-6C21F2435C1D}" destId="{F76C5C1D-235A-42FE-A667-198E8AD75B2D}" srcOrd="3" destOrd="0" presId="urn:microsoft.com/office/officeart/2018/2/layout/IconVerticalSolidList"/>
    <dgm:cxn modelId="{FF3B8F4A-7447-484D-8346-FECBFF95AABD}" type="presParOf" srcId="{638968C5-1B98-4F4B-8FFC-27A1CD5A6AB6}" destId="{B073CF0B-DD8D-4F34-B342-2AC45B14EC6F}" srcOrd="7" destOrd="0" presId="urn:microsoft.com/office/officeart/2018/2/layout/IconVerticalSolidList"/>
    <dgm:cxn modelId="{597A8EB4-E7BC-4F90-A670-BFA9CE1E486F}" type="presParOf" srcId="{638968C5-1B98-4F4B-8FFC-27A1CD5A6AB6}" destId="{1008B30A-FB01-4E4D-9990-F04507FE6BC9}" srcOrd="8" destOrd="0" presId="urn:microsoft.com/office/officeart/2018/2/layout/IconVerticalSolidList"/>
    <dgm:cxn modelId="{3A93F3FC-2668-458A-BE85-95D08C9A387F}" type="presParOf" srcId="{1008B30A-FB01-4E4D-9990-F04507FE6BC9}" destId="{7F6250A3-CFDD-4084-BCBF-1100E40525D6}" srcOrd="0" destOrd="0" presId="urn:microsoft.com/office/officeart/2018/2/layout/IconVerticalSolidList"/>
    <dgm:cxn modelId="{7B4285BF-8499-43D0-8A77-C74B49FA058A}" type="presParOf" srcId="{1008B30A-FB01-4E4D-9990-F04507FE6BC9}" destId="{CA261E85-01C7-4392-93B0-908BF2E41770}" srcOrd="1" destOrd="0" presId="urn:microsoft.com/office/officeart/2018/2/layout/IconVerticalSolidList"/>
    <dgm:cxn modelId="{3C617950-83E1-411B-B56D-425C0C46094C}" type="presParOf" srcId="{1008B30A-FB01-4E4D-9990-F04507FE6BC9}" destId="{501740D5-A26D-4894-95D0-C7318100DFFC}" srcOrd="2" destOrd="0" presId="urn:microsoft.com/office/officeart/2018/2/layout/IconVerticalSolidList"/>
    <dgm:cxn modelId="{FFFA90BB-D303-4FAD-9218-DE0B562ABEF0}" type="presParOf" srcId="{1008B30A-FB01-4E4D-9990-F04507FE6BC9}" destId="{3BA64BF0-5045-44F0-AFE0-C61846542553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1BF13CB2-E434-4FAF-AE5B-8732D0B5F5F8}" type="doc">
      <dgm:prSet loTypeId="urn:microsoft.com/office/officeart/2018/2/layout/IconVerticalSolidList" loCatId="icon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EDD18457-0592-4123-98E7-91A44CEB38E3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200" b="0" kern="1200" dirty="0">
              <a:solidFill>
                <a:schemeClr val="bg1"/>
              </a:solidFill>
              <a:latin typeface="Trebuchet MS" panose="020B0703020202090204" pitchFamily="34" charset="0"/>
              <a:ea typeface="+mn-ea"/>
              <a:cs typeface="+mn-cs"/>
            </a:rPr>
            <a:t>GPT for New Content Creation</a:t>
          </a:r>
          <a:endParaRPr lang="en-IN" sz="1200" b="0" kern="1200" dirty="0">
            <a:solidFill>
              <a:schemeClr val="bg1"/>
            </a:solidFill>
            <a:latin typeface="Trebuchet MS" panose="020B0703020202090204" pitchFamily="34" charset="0"/>
            <a:ea typeface="+mn-ea"/>
            <a:cs typeface="+mn-cs"/>
          </a:endParaRPr>
        </a:p>
        <a:p>
          <a:pPr>
            <a:lnSpc>
              <a:spcPct val="100000"/>
            </a:lnSpc>
            <a:spcAft>
              <a:spcPts val="0"/>
            </a:spcAft>
          </a:pPr>
          <a:r>
            <a:rPr lang="en-IN" sz="1200" b="0" kern="1200" dirty="0">
              <a:solidFill>
                <a:schemeClr val="bg1"/>
              </a:solidFill>
              <a:latin typeface="Trebuchet MS" panose="020B0703020202090204" pitchFamily="34" charset="0"/>
              <a:ea typeface="+mn-ea"/>
              <a:cs typeface="+mn-cs"/>
            </a:rPr>
            <a:t>Including text-to-video creation</a:t>
          </a:r>
          <a:endParaRPr lang="en-US" sz="1200" b="0" kern="1200" dirty="0">
            <a:solidFill>
              <a:schemeClr val="bg1"/>
            </a:solidFill>
            <a:latin typeface="Trebuchet MS" panose="020B0703020202090204" pitchFamily="34" charset="0"/>
            <a:ea typeface="+mn-ea"/>
            <a:cs typeface="+mn-cs"/>
          </a:endParaRPr>
        </a:p>
      </dgm:t>
    </dgm:pt>
    <dgm:pt modelId="{15322775-125A-485B-BE63-BD6666E7B4AA}" type="parTrans" cxnId="{FFE5D690-D385-45FA-8476-C492623FE736}">
      <dgm:prSet/>
      <dgm:spPr/>
      <dgm:t>
        <a:bodyPr/>
        <a:lstStyle/>
        <a:p>
          <a:endParaRPr lang="en-US" sz="1400" b="0">
            <a:solidFill>
              <a:schemeClr val="tx1"/>
            </a:solidFill>
            <a:latin typeface="+mn-lt"/>
          </a:endParaRPr>
        </a:p>
      </dgm:t>
    </dgm:pt>
    <dgm:pt modelId="{6D1BCE34-DAB0-419C-A171-1E998FAC48AC}" type="sibTrans" cxnId="{FFE5D690-D385-45FA-8476-C492623FE736}">
      <dgm:prSet/>
      <dgm:spPr/>
      <dgm:t>
        <a:bodyPr/>
        <a:lstStyle/>
        <a:p>
          <a:endParaRPr lang="en-US" sz="1400" b="0">
            <a:solidFill>
              <a:schemeClr val="tx1"/>
            </a:solidFill>
            <a:latin typeface="+mn-lt"/>
          </a:endParaRPr>
        </a:p>
      </dgm:t>
    </dgm:pt>
    <dgm:pt modelId="{DBFF8896-AEFA-4314-9C85-07CCDA80220C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IN" sz="1200" b="0" kern="1200" dirty="0">
              <a:solidFill>
                <a:schemeClr val="bg1"/>
              </a:solidFill>
              <a:latin typeface="Trebuchet MS" panose="020B0703020202090204" pitchFamily="34" charset="0"/>
              <a:ea typeface="+mn-ea"/>
              <a:cs typeface="+mn-cs"/>
            </a:rPr>
            <a:t>Conversational AI for Training &amp; </a:t>
          </a:r>
          <a:br>
            <a:rPr lang="en-IN" sz="1200" b="0" kern="1200" dirty="0">
              <a:solidFill>
                <a:schemeClr val="bg1"/>
              </a:solidFill>
              <a:latin typeface="Trebuchet MS" panose="020B0703020202090204" pitchFamily="34" charset="0"/>
              <a:ea typeface="+mn-ea"/>
              <a:cs typeface="+mn-cs"/>
            </a:rPr>
          </a:br>
          <a:r>
            <a:rPr lang="en-IN" sz="1200" b="0" kern="1200" dirty="0">
              <a:solidFill>
                <a:schemeClr val="bg1"/>
              </a:solidFill>
              <a:latin typeface="Trebuchet MS" panose="020B0703020202090204" pitchFamily="34" charset="0"/>
              <a:ea typeface="+mn-ea"/>
              <a:cs typeface="+mn-cs"/>
            </a:rPr>
            <a:t>Support Services</a:t>
          </a:r>
          <a:endParaRPr lang="en-US" sz="1200" b="0" kern="1200" dirty="0">
            <a:solidFill>
              <a:schemeClr val="bg1"/>
            </a:solidFill>
            <a:latin typeface="Trebuchet MS" panose="020B0703020202090204" pitchFamily="34" charset="0"/>
            <a:ea typeface="+mn-ea"/>
            <a:cs typeface="+mn-cs"/>
          </a:endParaRPr>
        </a:p>
      </dgm:t>
    </dgm:pt>
    <dgm:pt modelId="{6C62B86B-C85C-423B-9C0D-5FE6323E23D3}" type="parTrans" cxnId="{C0740AAB-9A14-4484-8586-1A83D355114B}">
      <dgm:prSet/>
      <dgm:spPr/>
      <dgm:t>
        <a:bodyPr/>
        <a:lstStyle/>
        <a:p>
          <a:endParaRPr lang="en-IN" sz="1400" b="0">
            <a:solidFill>
              <a:schemeClr val="tx1"/>
            </a:solidFill>
            <a:latin typeface="+mn-lt"/>
          </a:endParaRPr>
        </a:p>
      </dgm:t>
    </dgm:pt>
    <dgm:pt modelId="{39D60E44-07BD-4F50-908B-B6776BF6F833}" type="sibTrans" cxnId="{C0740AAB-9A14-4484-8586-1A83D355114B}">
      <dgm:prSet/>
      <dgm:spPr/>
      <dgm:t>
        <a:bodyPr/>
        <a:lstStyle/>
        <a:p>
          <a:endParaRPr lang="en-IN" sz="1400" b="0">
            <a:solidFill>
              <a:schemeClr val="tx1"/>
            </a:solidFill>
            <a:latin typeface="+mn-lt"/>
          </a:endParaRPr>
        </a:p>
      </dgm:t>
    </dgm:pt>
    <dgm:pt modelId="{58CC43DD-BD0A-4617-974B-F48412873E48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200" b="0" kern="1200" dirty="0">
              <a:solidFill>
                <a:schemeClr val="bg1"/>
              </a:solidFill>
              <a:latin typeface="Trebuchet MS" panose="020B0703020202090204" pitchFamily="34" charset="0"/>
              <a:ea typeface="+mn-ea"/>
              <a:cs typeface="+mn-cs"/>
            </a:rPr>
            <a:t>Conversational Analytics – report generation from chat input</a:t>
          </a:r>
        </a:p>
      </dgm:t>
    </dgm:pt>
    <dgm:pt modelId="{54F06A8E-29CD-467C-AD4B-32C476BA182E}" type="parTrans" cxnId="{DAFB7176-BE1A-4A34-B94C-C09965402FAD}">
      <dgm:prSet/>
      <dgm:spPr/>
      <dgm:t>
        <a:bodyPr/>
        <a:lstStyle/>
        <a:p>
          <a:endParaRPr lang="en-IN" sz="1400" b="0">
            <a:solidFill>
              <a:schemeClr val="tx1"/>
            </a:solidFill>
            <a:latin typeface="+mn-lt"/>
          </a:endParaRPr>
        </a:p>
      </dgm:t>
    </dgm:pt>
    <dgm:pt modelId="{14A40CF7-FE5D-4719-BD62-57100B0C2EE1}" type="sibTrans" cxnId="{DAFB7176-BE1A-4A34-B94C-C09965402FAD}">
      <dgm:prSet/>
      <dgm:spPr/>
      <dgm:t>
        <a:bodyPr/>
        <a:lstStyle/>
        <a:p>
          <a:endParaRPr lang="en-IN" sz="1400" b="0">
            <a:solidFill>
              <a:schemeClr val="tx1"/>
            </a:solidFill>
            <a:latin typeface="+mn-lt"/>
          </a:endParaRPr>
        </a:p>
      </dgm:t>
    </dgm:pt>
    <dgm:pt modelId="{8E682397-BC4A-40BC-B4EA-F8029B26CF69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200" b="0" kern="1200" dirty="0">
              <a:solidFill>
                <a:schemeClr val="bg1"/>
              </a:solidFill>
              <a:latin typeface="Trebuchet MS" panose="020B0703020202090204" pitchFamily="34" charset="0"/>
              <a:ea typeface="+mn-ea"/>
              <a:cs typeface="+mn-cs"/>
            </a:rPr>
            <a:t>Multiplayer mode in mobile 6DoF with </a:t>
          </a:r>
          <a:br>
            <a:rPr lang="en-US" sz="1200" b="0" kern="1200" dirty="0">
              <a:solidFill>
                <a:schemeClr val="bg1"/>
              </a:solidFill>
              <a:latin typeface="Trebuchet MS" panose="020B0703020202090204" pitchFamily="34" charset="0"/>
              <a:ea typeface="+mn-ea"/>
              <a:cs typeface="+mn-cs"/>
            </a:rPr>
          </a:br>
          <a:r>
            <a:rPr lang="en-US" sz="1200" b="0" kern="1200" dirty="0">
              <a:solidFill>
                <a:schemeClr val="bg1"/>
              </a:solidFill>
              <a:latin typeface="Trebuchet MS" panose="020B0703020202090204" pitchFamily="34" charset="0"/>
              <a:ea typeface="+mn-ea"/>
              <a:cs typeface="+mn-cs"/>
            </a:rPr>
            <a:t>AI-based hand-detection.</a:t>
          </a:r>
          <a:endParaRPr lang="en-IN" sz="1200" b="0" kern="1200" dirty="0">
            <a:solidFill>
              <a:schemeClr val="bg1"/>
            </a:solidFill>
            <a:latin typeface="Trebuchet MS" panose="020B0703020202090204" pitchFamily="34" charset="0"/>
            <a:ea typeface="+mn-ea"/>
            <a:cs typeface="+mn-cs"/>
          </a:endParaRPr>
        </a:p>
      </dgm:t>
    </dgm:pt>
    <dgm:pt modelId="{78F0213A-020D-414D-BE3A-1A185E0C07A4}" type="parTrans" cxnId="{B5991401-4740-4351-A546-1F0716A45BD1}">
      <dgm:prSet/>
      <dgm:spPr/>
      <dgm:t>
        <a:bodyPr/>
        <a:lstStyle/>
        <a:p>
          <a:endParaRPr lang="en-IN" sz="1400" b="0">
            <a:solidFill>
              <a:schemeClr val="tx1"/>
            </a:solidFill>
            <a:latin typeface="+mn-lt"/>
          </a:endParaRPr>
        </a:p>
      </dgm:t>
    </dgm:pt>
    <dgm:pt modelId="{98C23563-2E63-42C4-BE4E-826BA5797897}" type="sibTrans" cxnId="{B5991401-4740-4351-A546-1F0716A45BD1}">
      <dgm:prSet/>
      <dgm:spPr/>
      <dgm:t>
        <a:bodyPr/>
        <a:lstStyle/>
        <a:p>
          <a:endParaRPr lang="en-IN" sz="1400" b="0">
            <a:solidFill>
              <a:schemeClr val="tx1"/>
            </a:solidFill>
            <a:latin typeface="+mn-lt"/>
          </a:endParaRPr>
        </a:p>
      </dgm:t>
    </dgm:pt>
    <dgm:pt modelId="{E3819324-BC60-4A26-BCFB-951F91F70DEA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200" b="0" kern="1200" dirty="0">
              <a:solidFill>
                <a:schemeClr val="bg1"/>
              </a:solidFill>
              <a:latin typeface="Trebuchet MS" panose="020B0703020202090204" pitchFamily="34" charset="0"/>
              <a:ea typeface="+mn-ea"/>
              <a:cs typeface="+mn-cs"/>
            </a:rPr>
            <a:t>Productivity Tools for Application Development</a:t>
          </a:r>
          <a:endParaRPr lang="en-IN" sz="1200" b="0" kern="1200" dirty="0">
            <a:solidFill>
              <a:schemeClr val="bg1"/>
            </a:solidFill>
            <a:latin typeface="Trebuchet MS" panose="020B0703020202090204" pitchFamily="34" charset="0"/>
            <a:ea typeface="+mn-ea"/>
            <a:cs typeface="+mn-cs"/>
          </a:endParaRPr>
        </a:p>
      </dgm:t>
    </dgm:pt>
    <dgm:pt modelId="{A4DA779C-C883-4EFE-9C70-9E5FA260355D}" type="parTrans" cxnId="{126E29C9-A6E7-4A07-B3BF-B704C8B28651}">
      <dgm:prSet/>
      <dgm:spPr/>
      <dgm:t>
        <a:bodyPr/>
        <a:lstStyle/>
        <a:p>
          <a:endParaRPr lang="en-IN"/>
        </a:p>
      </dgm:t>
    </dgm:pt>
    <dgm:pt modelId="{9D87143A-A772-46DE-829E-8ACC57949BED}" type="sibTrans" cxnId="{126E29C9-A6E7-4A07-B3BF-B704C8B28651}">
      <dgm:prSet/>
      <dgm:spPr/>
      <dgm:t>
        <a:bodyPr/>
        <a:lstStyle/>
        <a:p>
          <a:endParaRPr lang="en-IN"/>
        </a:p>
      </dgm:t>
    </dgm:pt>
    <dgm:pt modelId="{638968C5-1B98-4F4B-8FFC-27A1CD5A6AB6}" type="pres">
      <dgm:prSet presAssocID="{1BF13CB2-E434-4FAF-AE5B-8732D0B5F5F8}" presName="root" presStyleCnt="0">
        <dgm:presLayoutVars>
          <dgm:dir/>
          <dgm:resizeHandles val="exact"/>
        </dgm:presLayoutVars>
      </dgm:prSet>
      <dgm:spPr/>
    </dgm:pt>
    <dgm:pt modelId="{A836C2F0-44EA-4079-9C86-ED4D1047311B}" type="pres">
      <dgm:prSet presAssocID="{EDD18457-0592-4123-98E7-91A44CEB38E3}" presName="compNode" presStyleCnt="0"/>
      <dgm:spPr/>
    </dgm:pt>
    <dgm:pt modelId="{B09DFF2C-D112-4659-BA28-B1005E4FF113}" type="pres">
      <dgm:prSet presAssocID="{EDD18457-0592-4123-98E7-91A44CEB38E3}" presName="bgRect" presStyleLbl="bgShp" presStyleIdx="0" presStyleCnt="5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</dgm:pt>
    <dgm:pt modelId="{1B8E1036-8CA2-4786-BE4C-349703369CB9}" type="pres">
      <dgm:prSet presAssocID="{EDD18457-0592-4123-98E7-91A44CEB38E3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ocessor with solid fill"/>
        </a:ext>
      </dgm:extLst>
    </dgm:pt>
    <dgm:pt modelId="{D4904F04-0CBA-4F5A-8977-A816281018B7}" type="pres">
      <dgm:prSet presAssocID="{EDD18457-0592-4123-98E7-91A44CEB38E3}" presName="spaceRect" presStyleCnt="0"/>
      <dgm:spPr/>
    </dgm:pt>
    <dgm:pt modelId="{EFF4DDDF-3D1B-46FB-8ACF-FA4065234351}" type="pres">
      <dgm:prSet presAssocID="{EDD18457-0592-4123-98E7-91A44CEB38E3}" presName="parTx" presStyleLbl="revTx" presStyleIdx="0" presStyleCnt="5">
        <dgm:presLayoutVars>
          <dgm:chMax val="0"/>
          <dgm:chPref val="0"/>
        </dgm:presLayoutVars>
      </dgm:prSet>
      <dgm:spPr>
        <a:prstGeom prst="homePlate">
          <a:avLst/>
        </a:prstGeom>
      </dgm:spPr>
    </dgm:pt>
    <dgm:pt modelId="{07C80F70-451B-432E-ADB1-033373499FE3}" type="pres">
      <dgm:prSet presAssocID="{6D1BCE34-DAB0-419C-A171-1E998FAC48AC}" presName="sibTrans" presStyleCnt="0"/>
      <dgm:spPr/>
    </dgm:pt>
    <dgm:pt modelId="{C70846C5-EDE9-4AE5-9111-CE2499604D9A}" type="pres">
      <dgm:prSet presAssocID="{DBFF8896-AEFA-4314-9C85-07CCDA80220C}" presName="compNode" presStyleCnt="0"/>
      <dgm:spPr/>
    </dgm:pt>
    <dgm:pt modelId="{7150D3A8-E969-49A5-B4C3-5CE85642FA28}" type="pres">
      <dgm:prSet presAssocID="{DBFF8896-AEFA-4314-9C85-07CCDA80220C}" presName="bgRect" presStyleLbl="bgShp" presStyleIdx="1" presStyleCnt="5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</dgm:pt>
    <dgm:pt modelId="{7385BE6F-220A-4DC1-881C-7CE27C0B36C4}" type="pres">
      <dgm:prSet presAssocID="{DBFF8896-AEFA-4314-9C85-07CCDA80220C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at with solid fill"/>
        </a:ext>
      </dgm:extLst>
    </dgm:pt>
    <dgm:pt modelId="{C9DBB0E6-D57D-4564-97F6-975A50B82DFC}" type="pres">
      <dgm:prSet presAssocID="{DBFF8896-AEFA-4314-9C85-07CCDA80220C}" presName="spaceRect" presStyleCnt="0"/>
      <dgm:spPr/>
    </dgm:pt>
    <dgm:pt modelId="{4FC6622F-76BE-48C9-9CDE-766ECA099769}" type="pres">
      <dgm:prSet presAssocID="{DBFF8896-AEFA-4314-9C85-07CCDA80220C}" presName="parTx" presStyleLbl="revTx" presStyleIdx="1" presStyleCnt="5">
        <dgm:presLayoutVars>
          <dgm:chMax val="0"/>
          <dgm:chPref val="0"/>
        </dgm:presLayoutVars>
      </dgm:prSet>
      <dgm:spPr>
        <a:prstGeom prst="homePlate">
          <a:avLst/>
        </a:prstGeom>
      </dgm:spPr>
    </dgm:pt>
    <dgm:pt modelId="{DEBA99FD-59F9-4307-8E6A-9741B5B3D29F}" type="pres">
      <dgm:prSet presAssocID="{39D60E44-07BD-4F50-908B-B6776BF6F833}" presName="sibTrans" presStyleCnt="0"/>
      <dgm:spPr/>
    </dgm:pt>
    <dgm:pt modelId="{531C3CB9-EE97-4636-9348-014FE18D60EF}" type="pres">
      <dgm:prSet presAssocID="{58CC43DD-BD0A-4617-974B-F48412873E48}" presName="compNode" presStyleCnt="0"/>
      <dgm:spPr/>
    </dgm:pt>
    <dgm:pt modelId="{34634390-5FF1-4347-86FB-3843F0CEA9A2}" type="pres">
      <dgm:prSet presAssocID="{58CC43DD-BD0A-4617-974B-F48412873E48}" presName="bgRect" presStyleLbl="bgShp" presStyleIdx="2" presStyleCnt="5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</dgm:pt>
    <dgm:pt modelId="{762ACEA8-4067-47A2-A48D-869FAB82606D}" type="pres">
      <dgm:prSet presAssocID="{58CC43DD-BD0A-4617-974B-F48412873E48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r graph with upward trend with solid fill"/>
        </a:ext>
      </dgm:extLst>
    </dgm:pt>
    <dgm:pt modelId="{7C4E1529-3D8F-4790-88A6-4AC94BB08C63}" type="pres">
      <dgm:prSet presAssocID="{58CC43DD-BD0A-4617-974B-F48412873E48}" presName="spaceRect" presStyleCnt="0"/>
      <dgm:spPr/>
    </dgm:pt>
    <dgm:pt modelId="{AA14AA6A-4844-4BC5-A5C8-F9D17CA93005}" type="pres">
      <dgm:prSet presAssocID="{58CC43DD-BD0A-4617-974B-F48412873E48}" presName="parTx" presStyleLbl="revTx" presStyleIdx="2" presStyleCnt="5">
        <dgm:presLayoutVars>
          <dgm:chMax val="0"/>
          <dgm:chPref val="0"/>
        </dgm:presLayoutVars>
      </dgm:prSet>
      <dgm:spPr>
        <a:prstGeom prst="homePlate">
          <a:avLst/>
        </a:prstGeom>
      </dgm:spPr>
    </dgm:pt>
    <dgm:pt modelId="{4A577DDE-62A7-4C5E-AE81-0D73FC5CD8F6}" type="pres">
      <dgm:prSet presAssocID="{14A40CF7-FE5D-4719-BD62-57100B0C2EE1}" presName="sibTrans" presStyleCnt="0"/>
      <dgm:spPr/>
    </dgm:pt>
    <dgm:pt modelId="{777B3486-4D18-4E7D-AA28-63D793C1AC96}" type="pres">
      <dgm:prSet presAssocID="{8E682397-BC4A-40BC-B4EA-F8029B26CF69}" presName="compNode" presStyleCnt="0"/>
      <dgm:spPr/>
    </dgm:pt>
    <dgm:pt modelId="{50773DEB-7941-4131-81E8-65420241CB89}" type="pres">
      <dgm:prSet presAssocID="{8E682397-BC4A-40BC-B4EA-F8029B26CF69}" presName="bgRect" presStyleLbl="bgShp" presStyleIdx="3" presStyleCnt="5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</dgm:pt>
    <dgm:pt modelId="{9906C3F0-6D9A-45E5-87B9-728532DFA054}" type="pres">
      <dgm:prSet presAssocID="{8E682397-BC4A-40BC-B4EA-F8029B26CF69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mart Phone"/>
        </a:ext>
      </dgm:extLst>
    </dgm:pt>
    <dgm:pt modelId="{7130A4C3-6C49-4BC5-B5A5-4B55D618EFC2}" type="pres">
      <dgm:prSet presAssocID="{8E682397-BC4A-40BC-B4EA-F8029B26CF69}" presName="spaceRect" presStyleCnt="0"/>
      <dgm:spPr/>
    </dgm:pt>
    <dgm:pt modelId="{735D54F4-0E9F-4BA4-A685-D0C734EED496}" type="pres">
      <dgm:prSet presAssocID="{8E682397-BC4A-40BC-B4EA-F8029B26CF69}" presName="parTx" presStyleLbl="revTx" presStyleIdx="3" presStyleCnt="5">
        <dgm:presLayoutVars>
          <dgm:chMax val="0"/>
          <dgm:chPref val="0"/>
        </dgm:presLayoutVars>
      </dgm:prSet>
      <dgm:spPr>
        <a:prstGeom prst="homePlate">
          <a:avLst/>
        </a:prstGeom>
      </dgm:spPr>
    </dgm:pt>
    <dgm:pt modelId="{6616024B-5116-46DD-8B2B-BCB7A8DD38E0}" type="pres">
      <dgm:prSet presAssocID="{98C23563-2E63-42C4-BE4E-826BA5797897}" presName="sibTrans" presStyleCnt="0"/>
      <dgm:spPr/>
    </dgm:pt>
    <dgm:pt modelId="{B0B2DF22-4A4B-4F1B-AA08-82015C285FAD}" type="pres">
      <dgm:prSet presAssocID="{E3819324-BC60-4A26-BCFB-951F91F70DEA}" presName="compNode" presStyleCnt="0"/>
      <dgm:spPr/>
    </dgm:pt>
    <dgm:pt modelId="{921ED908-80C7-466B-80B2-40474A7D6549}" type="pres">
      <dgm:prSet presAssocID="{E3819324-BC60-4A26-BCFB-951F91F70DEA}" presName="bgRect" presStyleLbl="bgShp" presStyleIdx="4" presStyleCnt="5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>
        <a:xfrm>
          <a:off x="0" y="3117593"/>
          <a:ext cx="4133700" cy="585946"/>
        </a:xfrm>
        <a:prstGeom prst="roundRect">
          <a:avLst>
            <a:gd name="adj" fmla="val 10000"/>
          </a:avLst>
        </a:prstGeom>
      </dgm:spPr>
    </dgm:pt>
    <dgm:pt modelId="{E8AA972C-D0AC-4C7C-BE32-BCC5D5D51397}" type="pres">
      <dgm:prSet presAssocID="{E3819324-BC60-4A26-BCFB-951F91F70DEA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orse Code with solid fill"/>
        </a:ext>
      </dgm:extLst>
    </dgm:pt>
    <dgm:pt modelId="{FC2B593E-6380-4673-9AAA-85C918C49041}" type="pres">
      <dgm:prSet presAssocID="{E3819324-BC60-4A26-BCFB-951F91F70DEA}" presName="spaceRect" presStyleCnt="0"/>
      <dgm:spPr/>
    </dgm:pt>
    <dgm:pt modelId="{4D7104D1-EB2A-4EAE-BB1F-E417DA4A5C30}" type="pres">
      <dgm:prSet presAssocID="{E3819324-BC60-4A26-BCFB-951F91F70DEA}" presName="parTx" presStyleLbl="revTx" presStyleIdx="4" presStyleCnt="5">
        <dgm:presLayoutVars>
          <dgm:chMax val="0"/>
          <dgm:chPref val="0"/>
        </dgm:presLayoutVars>
      </dgm:prSet>
      <dgm:spPr>
        <a:prstGeom prst="homePlate">
          <a:avLst/>
        </a:prstGeom>
      </dgm:spPr>
    </dgm:pt>
  </dgm:ptLst>
  <dgm:cxnLst>
    <dgm:cxn modelId="{B5991401-4740-4351-A546-1F0716A45BD1}" srcId="{1BF13CB2-E434-4FAF-AE5B-8732D0B5F5F8}" destId="{8E682397-BC4A-40BC-B4EA-F8029B26CF69}" srcOrd="3" destOrd="0" parTransId="{78F0213A-020D-414D-BE3A-1A185E0C07A4}" sibTransId="{98C23563-2E63-42C4-BE4E-826BA5797897}"/>
    <dgm:cxn modelId="{BDD23E0D-38E7-4168-9AE4-44574502D4C1}" type="presOf" srcId="{1BF13CB2-E434-4FAF-AE5B-8732D0B5F5F8}" destId="{638968C5-1B98-4F4B-8FFC-27A1CD5A6AB6}" srcOrd="0" destOrd="0" presId="urn:microsoft.com/office/officeart/2018/2/layout/IconVerticalSolidList"/>
    <dgm:cxn modelId="{2C50F210-531C-40AB-BD3A-40A9B3EA7923}" type="presOf" srcId="{E3819324-BC60-4A26-BCFB-951F91F70DEA}" destId="{4D7104D1-EB2A-4EAE-BB1F-E417DA4A5C30}" srcOrd="0" destOrd="0" presId="urn:microsoft.com/office/officeart/2018/2/layout/IconVerticalSolidList"/>
    <dgm:cxn modelId="{1FE2E511-4B64-4416-ADAD-31E264CB10EB}" type="presOf" srcId="{8E682397-BC4A-40BC-B4EA-F8029B26CF69}" destId="{735D54F4-0E9F-4BA4-A685-D0C734EED496}" srcOrd="0" destOrd="0" presId="urn:microsoft.com/office/officeart/2018/2/layout/IconVerticalSolidList"/>
    <dgm:cxn modelId="{4C8DDB28-7894-4051-A669-490B87118A73}" type="presOf" srcId="{58CC43DD-BD0A-4617-974B-F48412873E48}" destId="{AA14AA6A-4844-4BC5-A5C8-F9D17CA93005}" srcOrd="0" destOrd="0" presId="urn:microsoft.com/office/officeart/2018/2/layout/IconVerticalSolidList"/>
    <dgm:cxn modelId="{76838175-89F7-4DA3-861B-4AFABADDB963}" type="presOf" srcId="{EDD18457-0592-4123-98E7-91A44CEB38E3}" destId="{EFF4DDDF-3D1B-46FB-8ACF-FA4065234351}" srcOrd="0" destOrd="0" presId="urn:microsoft.com/office/officeart/2018/2/layout/IconVerticalSolidList"/>
    <dgm:cxn modelId="{DAFB7176-BE1A-4A34-B94C-C09965402FAD}" srcId="{1BF13CB2-E434-4FAF-AE5B-8732D0B5F5F8}" destId="{58CC43DD-BD0A-4617-974B-F48412873E48}" srcOrd="2" destOrd="0" parTransId="{54F06A8E-29CD-467C-AD4B-32C476BA182E}" sibTransId="{14A40CF7-FE5D-4719-BD62-57100B0C2EE1}"/>
    <dgm:cxn modelId="{FFE5D690-D385-45FA-8476-C492623FE736}" srcId="{1BF13CB2-E434-4FAF-AE5B-8732D0B5F5F8}" destId="{EDD18457-0592-4123-98E7-91A44CEB38E3}" srcOrd="0" destOrd="0" parTransId="{15322775-125A-485B-BE63-BD6666E7B4AA}" sibTransId="{6D1BCE34-DAB0-419C-A171-1E998FAC48AC}"/>
    <dgm:cxn modelId="{C0740AAB-9A14-4484-8586-1A83D355114B}" srcId="{1BF13CB2-E434-4FAF-AE5B-8732D0B5F5F8}" destId="{DBFF8896-AEFA-4314-9C85-07CCDA80220C}" srcOrd="1" destOrd="0" parTransId="{6C62B86B-C85C-423B-9C0D-5FE6323E23D3}" sibTransId="{39D60E44-07BD-4F50-908B-B6776BF6F833}"/>
    <dgm:cxn modelId="{126E29C9-A6E7-4A07-B3BF-B704C8B28651}" srcId="{1BF13CB2-E434-4FAF-AE5B-8732D0B5F5F8}" destId="{E3819324-BC60-4A26-BCFB-951F91F70DEA}" srcOrd="4" destOrd="0" parTransId="{A4DA779C-C883-4EFE-9C70-9E5FA260355D}" sibTransId="{9D87143A-A772-46DE-829E-8ACC57949BED}"/>
    <dgm:cxn modelId="{675B8DE7-CA82-468D-9B23-D19597E6F3A7}" type="presOf" srcId="{DBFF8896-AEFA-4314-9C85-07CCDA80220C}" destId="{4FC6622F-76BE-48C9-9CDE-766ECA099769}" srcOrd="0" destOrd="0" presId="urn:microsoft.com/office/officeart/2018/2/layout/IconVerticalSolidList"/>
    <dgm:cxn modelId="{EF4AA4B5-F252-43E0-8D88-C84DD1103515}" type="presParOf" srcId="{638968C5-1B98-4F4B-8FFC-27A1CD5A6AB6}" destId="{A836C2F0-44EA-4079-9C86-ED4D1047311B}" srcOrd="0" destOrd="0" presId="urn:microsoft.com/office/officeart/2018/2/layout/IconVerticalSolidList"/>
    <dgm:cxn modelId="{41DCAA19-04B4-4AD3-B234-EE2902662FC0}" type="presParOf" srcId="{A836C2F0-44EA-4079-9C86-ED4D1047311B}" destId="{B09DFF2C-D112-4659-BA28-B1005E4FF113}" srcOrd="0" destOrd="0" presId="urn:microsoft.com/office/officeart/2018/2/layout/IconVerticalSolidList"/>
    <dgm:cxn modelId="{BECC42C0-9333-42CC-9C5E-088702E93B67}" type="presParOf" srcId="{A836C2F0-44EA-4079-9C86-ED4D1047311B}" destId="{1B8E1036-8CA2-4786-BE4C-349703369CB9}" srcOrd="1" destOrd="0" presId="urn:microsoft.com/office/officeart/2018/2/layout/IconVerticalSolidList"/>
    <dgm:cxn modelId="{841C23BE-8C2F-4FFD-8E48-AEAA2EF33C9E}" type="presParOf" srcId="{A836C2F0-44EA-4079-9C86-ED4D1047311B}" destId="{D4904F04-0CBA-4F5A-8977-A816281018B7}" srcOrd="2" destOrd="0" presId="urn:microsoft.com/office/officeart/2018/2/layout/IconVerticalSolidList"/>
    <dgm:cxn modelId="{98D3FB74-0A16-4C7B-91EE-1101BA44EC81}" type="presParOf" srcId="{A836C2F0-44EA-4079-9C86-ED4D1047311B}" destId="{EFF4DDDF-3D1B-46FB-8ACF-FA4065234351}" srcOrd="3" destOrd="0" presId="urn:microsoft.com/office/officeart/2018/2/layout/IconVerticalSolidList"/>
    <dgm:cxn modelId="{FF428484-5152-4605-AFB8-BD7ED5439DA3}" type="presParOf" srcId="{638968C5-1B98-4F4B-8FFC-27A1CD5A6AB6}" destId="{07C80F70-451B-432E-ADB1-033373499FE3}" srcOrd="1" destOrd="0" presId="urn:microsoft.com/office/officeart/2018/2/layout/IconVerticalSolidList"/>
    <dgm:cxn modelId="{00EDA5D7-6E74-4858-8AEA-DDCE75F44158}" type="presParOf" srcId="{638968C5-1B98-4F4B-8FFC-27A1CD5A6AB6}" destId="{C70846C5-EDE9-4AE5-9111-CE2499604D9A}" srcOrd="2" destOrd="0" presId="urn:microsoft.com/office/officeart/2018/2/layout/IconVerticalSolidList"/>
    <dgm:cxn modelId="{34074788-6777-4F8E-8C41-19D36E4ABC82}" type="presParOf" srcId="{C70846C5-EDE9-4AE5-9111-CE2499604D9A}" destId="{7150D3A8-E969-49A5-B4C3-5CE85642FA28}" srcOrd="0" destOrd="0" presId="urn:microsoft.com/office/officeart/2018/2/layout/IconVerticalSolidList"/>
    <dgm:cxn modelId="{75506C45-C511-41DF-890D-0BAE19BA6256}" type="presParOf" srcId="{C70846C5-EDE9-4AE5-9111-CE2499604D9A}" destId="{7385BE6F-220A-4DC1-881C-7CE27C0B36C4}" srcOrd="1" destOrd="0" presId="urn:microsoft.com/office/officeart/2018/2/layout/IconVerticalSolidList"/>
    <dgm:cxn modelId="{95C318E9-EE6F-4910-AD0E-6326BC5E423B}" type="presParOf" srcId="{C70846C5-EDE9-4AE5-9111-CE2499604D9A}" destId="{C9DBB0E6-D57D-4564-97F6-975A50B82DFC}" srcOrd="2" destOrd="0" presId="urn:microsoft.com/office/officeart/2018/2/layout/IconVerticalSolidList"/>
    <dgm:cxn modelId="{46DCEB79-C69D-437E-B8EF-FC0AD6B2A9C4}" type="presParOf" srcId="{C70846C5-EDE9-4AE5-9111-CE2499604D9A}" destId="{4FC6622F-76BE-48C9-9CDE-766ECA099769}" srcOrd="3" destOrd="0" presId="urn:microsoft.com/office/officeart/2018/2/layout/IconVerticalSolidList"/>
    <dgm:cxn modelId="{9075F6C9-C3DF-4EBF-AD86-0CC0FB843593}" type="presParOf" srcId="{638968C5-1B98-4F4B-8FFC-27A1CD5A6AB6}" destId="{DEBA99FD-59F9-4307-8E6A-9741B5B3D29F}" srcOrd="3" destOrd="0" presId="urn:microsoft.com/office/officeart/2018/2/layout/IconVerticalSolidList"/>
    <dgm:cxn modelId="{500BB5BE-A277-4C59-9948-55C19F20C246}" type="presParOf" srcId="{638968C5-1B98-4F4B-8FFC-27A1CD5A6AB6}" destId="{531C3CB9-EE97-4636-9348-014FE18D60EF}" srcOrd="4" destOrd="0" presId="urn:microsoft.com/office/officeart/2018/2/layout/IconVerticalSolidList"/>
    <dgm:cxn modelId="{A8771A9F-6A2D-489E-B30E-9F3D88730B16}" type="presParOf" srcId="{531C3CB9-EE97-4636-9348-014FE18D60EF}" destId="{34634390-5FF1-4347-86FB-3843F0CEA9A2}" srcOrd="0" destOrd="0" presId="urn:microsoft.com/office/officeart/2018/2/layout/IconVerticalSolidList"/>
    <dgm:cxn modelId="{FFDF3547-9871-44AA-99A7-ACC509026A69}" type="presParOf" srcId="{531C3CB9-EE97-4636-9348-014FE18D60EF}" destId="{762ACEA8-4067-47A2-A48D-869FAB82606D}" srcOrd="1" destOrd="0" presId="urn:microsoft.com/office/officeart/2018/2/layout/IconVerticalSolidList"/>
    <dgm:cxn modelId="{7F5C69AD-DDDE-4998-8B63-25DB47C37D8B}" type="presParOf" srcId="{531C3CB9-EE97-4636-9348-014FE18D60EF}" destId="{7C4E1529-3D8F-4790-88A6-4AC94BB08C63}" srcOrd="2" destOrd="0" presId="urn:microsoft.com/office/officeart/2018/2/layout/IconVerticalSolidList"/>
    <dgm:cxn modelId="{742624EA-67FC-4F40-AC18-D4D7BE829388}" type="presParOf" srcId="{531C3CB9-EE97-4636-9348-014FE18D60EF}" destId="{AA14AA6A-4844-4BC5-A5C8-F9D17CA93005}" srcOrd="3" destOrd="0" presId="urn:microsoft.com/office/officeart/2018/2/layout/IconVerticalSolidList"/>
    <dgm:cxn modelId="{5F568D30-8078-40B1-A453-B3093F0EC830}" type="presParOf" srcId="{638968C5-1B98-4F4B-8FFC-27A1CD5A6AB6}" destId="{4A577DDE-62A7-4C5E-AE81-0D73FC5CD8F6}" srcOrd="5" destOrd="0" presId="urn:microsoft.com/office/officeart/2018/2/layout/IconVerticalSolidList"/>
    <dgm:cxn modelId="{4E4F643A-F1DA-4974-BAC1-F369C2AC254A}" type="presParOf" srcId="{638968C5-1B98-4F4B-8FFC-27A1CD5A6AB6}" destId="{777B3486-4D18-4E7D-AA28-63D793C1AC96}" srcOrd="6" destOrd="0" presId="urn:microsoft.com/office/officeart/2018/2/layout/IconVerticalSolidList"/>
    <dgm:cxn modelId="{C8ED75C2-6DC9-4591-B8A8-5B708C57C122}" type="presParOf" srcId="{777B3486-4D18-4E7D-AA28-63D793C1AC96}" destId="{50773DEB-7941-4131-81E8-65420241CB89}" srcOrd="0" destOrd="0" presId="urn:microsoft.com/office/officeart/2018/2/layout/IconVerticalSolidList"/>
    <dgm:cxn modelId="{D3A09B52-A2A9-4796-94EF-74380E4F77B6}" type="presParOf" srcId="{777B3486-4D18-4E7D-AA28-63D793C1AC96}" destId="{9906C3F0-6D9A-45E5-87B9-728532DFA054}" srcOrd="1" destOrd="0" presId="urn:microsoft.com/office/officeart/2018/2/layout/IconVerticalSolidList"/>
    <dgm:cxn modelId="{DBDBC42F-0ECF-47C4-8F50-4C75EC99A057}" type="presParOf" srcId="{777B3486-4D18-4E7D-AA28-63D793C1AC96}" destId="{7130A4C3-6C49-4BC5-B5A5-4B55D618EFC2}" srcOrd="2" destOrd="0" presId="urn:microsoft.com/office/officeart/2018/2/layout/IconVerticalSolidList"/>
    <dgm:cxn modelId="{D600CEE8-06D3-437E-93F9-9A6A407DDB20}" type="presParOf" srcId="{777B3486-4D18-4E7D-AA28-63D793C1AC96}" destId="{735D54F4-0E9F-4BA4-A685-D0C734EED496}" srcOrd="3" destOrd="0" presId="urn:microsoft.com/office/officeart/2018/2/layout/IconVerticalSolidList"/>
    <dgm:cxn modelId="{2445CBC9-1945-4EDC-AA84-9E925E583E2B}" type="presParOf" srcId="{638968C5-1B98-4F4B-8FFC-27A1CD5A6AB6}" destId="{6616024B-5116-46DD-8B2B-BCB7A8DD38E0}" srcOrd="7" destOrd="0" presId="urn:microsoft.com/office/officeart/2018/2/layout/IconVerticalSolidList"/>
    <dgm:cxn modelId="{3F3D1109-A1E4-47CC-8B2B-535001DFF8FC}" type="presParOf" srcId="{638968C5-1B98-4F4B-8FFC-27A1CD5A6AB6}" destId="{B0B2DF22-4A4B-4F1B-AA08-82015C285FAD}" srcOrd="8" destOrd="0" presId="urn:microsoft.com/office/officeart/2018/2/layout/IconVerticalSolidList"/>
    <dgm:cxn modelId="{5DEDC1BF-93D0-43D6-B4C0-F863D33391BC}" type="presParOf" srcId="{B0B2DF22-4A4B-4F1B-AA08-82015C285FAD}" destId="{921ED908-80C7-466B-80B2-40474A7D6549}" srcOrd="0" destOrd="0" presId="urn:microsoft.com/office/officeart/2018/2/layout/IconVerticalSolidList"/>
    <dgm:cxn modelId="{82EB9C3C-C36E-41E2-830E-68BCF28D49C4}" type="presParOf" srcId="{B0B2DF22-4A4B-4F1B-AA08-82015C285FAD}" destId="{E8AA972C-D0AC-4C7C-BE32-BCC5D5D51397}" srcOrd="1" destOrd="0" presId="urn:microsoft.com/office/officeart/2018/2/layout/IconVerticalSolidList"/>
    <dgm:cxn modelId="{FB1EEC5C-8753-465F-AFEA-4B15041F389E}" type="presParOf" srcId="{B0B2DF22-4A4B-4F1B-AA08-82015C285FAD}" destId="{FC2B593E-6380-4673-9AAA-85C918C49041}" srcOrd="2" destOrd="0" presId="urn:microsoft.com/office/officeart/2018/2/layout/IconVerticalSolidList"/>
    <dgm:cxn modelId="{B153E337-EB28-4330-93A9-9991B7EFF0DD}" type="presParOf" srcId="{B0B2DF22-4A4B-4F1B-AA08-82015C285FAD}" destId="{4D7104D1-EB2A-4EAE-BB1F-E417DA4A5C30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1BF13CB2-E434-4FAF-AE5B-8732D0B5F5F8}" type="doc">
      <dgm:prSet loTypeId="urn:microsoft.com/office/officeart/2018/2/layout/IconVerticalSolidList" loCatId="icon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E276F42C-8547-409E-8356-A8547B17359D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IN" sz="1200" b="0" dirty="0">
              <a:solidFill>
                <a:schemeClr val="bg1"/>
              </a:solidFill>
              <a:latin typeface="+mn-lt"/>
            </a:rPr>
            <a:t>AI based Remediation</a:t>
          </a:r>
          <a:endParaRPr lang="en-US" sz="1200" b="0" dirty="0">
            <a:solidFill>
              <a:schemeClr val="bg1"/>
            </a:solidFill>
            <a:latin typeface="+mn-lt"/>
          </a:endParaRPr>
        </a:p>
      </dgm:t>
    </dgm:pt>
    <dgm:pt modelId="{B899E7E9-D159-45D1-948C-7E8632CD7E17}" type="parTrans" cxnId="{3BB518BE-B1B7-405B-BDF5-C91E0A756D6C}">
      <dgm:prSet/>
      <dgm:spPr/>
      <dgm:t>
        <a:bodyPr/>
        <a:lstStyle/>
        <a:p>
          <a:endParaRPr lang="en-US" sz="1400" b="0">
            <a:latin typeface="+mn-lt"/>
          </a:endParaRPr>
        </a:p>
      </dgm:t>
    </dgm:pt>
    <dgm:pt modelId="{1FBF226D-59B0-4F55-8D46-E03BC21015D9}" type="sibTrans" cxnId="{3BB518BE-B1B7-405B-BDF5-C91E0A756D6C}">
      <dgm:prSet/>
      <dgm:spPr/>
      <dgm:t>
        <a:bodyPr/>
        <a:lstStyle/>
        <a:p>
          <a:endParaRPr lang="en-US" sz="1400" b="0">
            <a:latin typeface="+mn-lt"/>
          </a:endParaRPr>
        </a:p>
      </dgm:t>
    </dgm:pt>
    <dgm:pt modelId="{FEF83B48-E33E-4175-B940-31E88B325B64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200" b="0" dirty="0">
              <a:solidFill>
                <a:schemeClr val="bg1"/>
              </a:solidFill>
              <a:latin typeface="+mn-lt"/>
              <a:ea typeface="+mn-ea"/>
              <a:cs typeface="+mn-cs"/>
            </a:rPr>
            <a:t>Cost Optimization</a:t>
          </a:r>
          <a:endParaRPr lang="en-US" sz="1200" b="0" dirty="0">
            <a:solidFill>
              <a:schemeClr val="bg1"/>
            </a:solidFill>
            <a:latin typeface="+mn-lt"/>
          </a:endParaRPr>
        </a:p>
      </dgm:t>
    </dgm:pt>
    <dgm:pt modelId="{934BA2EB-01F5-4700-91F4-709FD3C87D51}" type="parTrans" cxnId="{EB4A5300-8DFB-43D4-B4DA-86F0471C48F3}">
      <dgm:prSet/>
      <dgm:spPr/>
      <dgm:t>
        <a:bodyPr/>
        <a:lstStyle/>
        <a:p>
          <a:endParaRPr lang="en-US" sz="1400" b="0">
            <a:latin typeface="+mn-lt"/>
          </a:endParaRPr>
        </a:p>
      </dgm:t>
    </dgm:pt>
    <dgm:pt modelId="{D3E0B437-1ACE-45A3-A40E-D5A837928EEA}" type="sibTrans" cxnId="{EB4A5300-8DFB-43D4-B4DA-86F0471C48F3}">
      <dgm:prSet/>
      <dgm:spPr/>
      <dgm:t>
        <a:bodyPr/>
        <a:lstStyle/>
        <a:p>
          <a:endParaRPr lang="en-US" sz="1400" b="0">
            <a:latin typeface="+mn-lt"/>
          </a:endParaRPr>
        </a:p>
      </dgm:t>
    </dgm:pt>
    <dgm:pt modelId="{EDD18457-0592-4123-98E7-91A44CEB38E3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GB" sz="1200" b="0" dirty="0">
              <a:solidFill>
                <a:schemeClr val="bg1"/>
              </a:solidFill>
              <a:latin typeface="+mn-lt"/>
              <a:ea typeface="+mn-ea"/>
              <a:cs typeface="+mn-cs"/>
            </a:rPr>
            <a:t>AI Based Observability</a:t>
          </a:r>
          <a:endParaRPr lang="en-US" sz="1200" b="0" dirty="0">
            <a:solidFill>
              <a:schemeClr val="bg1"/>
            </a:solidFill>
            <a:latin typeface="+mn-lt"/>
          </a:endParaRPr>
        </a:p>
      </dgm:t>
    </dgm:pt>
    <dgm:pt modelId="{6D1BCE34-DAB0-419C-A171-1E998FAC48AC}" type="sibTrans" cxnId="{FFE5D690-D385-45FA-8476-C492623FE736}">
      <dgm:prSet/>
      <dgm:spPr/>
      <dgm:t>
        <a:bodyPr/>
        <a:lstStyle/>
        <a:p>
          <a:endParaRPr lang="en-US" sz="1400" b="0">
            <a:latin typeface="+mn-lt"/>
          </a:endParaRPr>
        </a:p>
      </dgm:t>
    </dgm:pt>
    <dgm:pt modelId="{15322775-125A-485B-BE63-BD6666E7B4AA}" type="parTrans" cxnId="{FFE5D690-D385-45FA-8476-C492623FE736}">
      <dgm:prSet/>
      <dgm:spPr/>
      <dgm:t>
        <a:bodyPr/>
        <a:lstStyle/>
        <a:p>
          <a:endParaRPr lang="en-US" sz="1400" b="0">
            <a:latin typeface="+mn-lt"/>
          </a:endParaRPr>
        </a:p>
      </dgm:t>
    </dgm:pt>
    <dgm:pt modelId="{638968C5-1B98-4F4B-8FFC-27A1CD5A6AB6}" type="pres">
      <dgm:prSet presAssocID="{1BF13CB2-E434-4FAF-AE5B-8732D0B5F5F8}" presName="root" presStyleCnt="0">
        <dgm:presLayoutVars>
          <dgm:dir/>
          <dgm:resizeHandles val="exact"/>
        </dgm:presLayoutVars>
      </dgm:prSet>
      <dgm:spPr/>
    </dgm:pt>
    <dgm:pt modelId="{A836C2F0-44EA-4079-9C86-ED4D1047311B}" type="pres">
      <dgm:prSet presAssocID="{EDD18457-0592-4123-98E7-91A44CEB38E3}" presName="compNode" presStyleCnt="0"/>
      <dgm:spPr/>
    </dgm:pt>
    <dgm:pt modelId="{B09DFF2C-D112-4659-BA28-B1005E4FF113}" type="pres">
      <dgm:prSet presAssocID="{EDD18457-0592-4123-98E7-91A44CEB38E3}" presName="bgRect" presStyleLbl="bgShp" presStyleIdx="0" presStyleCnt="3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</dgm:pt>
    <dgm:pt modelId="{1B8E1036-8CA2-4786-BE4C-349703369CB9}" type="pres">
      <dgm:prSet presAssocID="{EDD18457-0592-4123-98E7-91A44CEB38E3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</dgm:pt>
    <dgm:pt modelId="{D4904F04-0CBA-4F5A-8977-A816281018B7}" type="pres">
      <dgm:prSet presAssocID="{EDD18457-0592-4123-98E7-91A44CEB38E3}" presName="spaceRect" presStyleCnt="0"/>
      <dgm:spPr/>
    </dgm:pt>
    <dgm:pt modelId="{EFF4DDDF-3D1B-46FB-8ACF-FA4065234351}" type="pres">
      <dgm:prSet presAssocID="{EDD18457-0592-4123-98E7-91A44CEB38E3}" presName="parTx" presStyleLbl="revTx" presStyleIdx="0" presStyleCnt="3">
        <dgm:presLayoutVars>
          <dgm:chMax val="0"/>
          <dgm:chPref val="0"/>
        </dgm:presLayoutVars>
      </dgm:prSet>
      <dgm:spPr>
        <a:prstGeom prst="homePlate">
          <a:avLst/>
        </a:prstGeom>
      </dgm:spPr>
    </dgm:pt>
    <dgm:pt modelId="{07C80F70-451B-432E-ADB1-033373499FE3}" type="pres">
      <dgm:prSet presAssocID="{6D1BCE34-DAB0-419C-A171-1E998FAC48AC}" presName="sibTrans" presStyleCnt="0"/>
      <dgm:spPr/>
    </dgm:pt>
    <dgm:pt modelId="{D8EE19C9-848E-487D-93D2-23928293F877}" type="pres">
      <dgm:prSet presAssocID="{E276F42C-8547-409E-8356-A8547B17359D}" presName="compNode" presStyleCnt="0"/>
      <dgm:spPr/>
    </dgm:pt>
    <dgm:pt modelId="{D2508BB8-2745-42C0-AE87-2DF6978BA7AF}" type="pres">
      <dgm:prSet presAssocID="{E276F42C-8547-409E-8356-A8547B17359D}" presName="bgRect" presStyleLbl="bgShp" presStyleIdx="1" presStyleCnt="3" custLinFactNeighborY="1009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</dgm:pt>
    <dgm:pt modelId="{6D92C58B-DD31-45CA-A692-305CC2473A93}" type="pres">
      <dgm:prSet presAssocID="{E276F42C-8547-409E-8356-A8547B17359D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</dgm:pt>
    <dgm:pt modelId="{A1296B9A-0D56-4C00-B3F4-7A7813D3B1D3}" type="pres">
      <dgm:prSet presAssocID="{E276F42C-8547-409E-8356-A8547B17359D}" presName="spaceRect" presStyleCnt="0"/>
      <dgm:spPr/>
    </dgm:pt>
    <dgm:pt modelId="{0A5B6D66-92F4-4615-9605-9D054E7532B0}" type="pres">
      <dgm:prSet presAssocID="{E276F42C-8547-409E-8356-A8547B17359D}" presName="parTx" presStyleLbl="revTx" presStyleIdx="1" presStyleCnt="3">
        <dgm:presLayoutVars>
          <dgm:chMax val="0"/>
          <dgm:chPref val="0"/>
        </dgm:presLayoutVars>
      </dgm:prSet>
      <dgm:spPr>
        <a:prstGeom prst="homePlate">
          <a:avLst/>
        </a:prstGeom>
      </dgm:spPr>
    </dgm:pt>
    <dgm:pt modelId="{68A1098D-B64B-4F73-8D42-8D1FB985F628}" type="pres">
      <dgm:prSet presAssocID="{1FBF226D-59B0-4F55-8D46-E03BC21015D9}" presName="sibTrans" presStyleCnt="0"/>
      <dgm:spPr/>
    </dgm:pt>
    <dgm:pt modelId="{EC0949B1-F746-4C9F-9CB6-3FC9115FE442}" type="pres">
      <dgm:prSet presAssocID="{FEF83B48-E33E-4175-B940-31E88B325B64}" presName="compNode" presStyleCnt="0"/>
      <dgm:spPr/>
    </dgm:pt>
    <dgm:pt modelId="{115F6F93-022C-40F0-B67A-3782CA3B239A}" type="pres">
      <dgm:prSet presAssocID="{FEF83B48-E33E-4175-B940-31E88B325B64}" presName="bgRect" presStyleLbl="bgShp" presStyleIdx="2" presStyleCnt="3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</dgm:pt>
    <dgm:pt modelId="{BF3A5DBC-5F95-4448-B436-006CFF60C799}" type="pres">
      <dgm:prSet presAssocID="{FEF83B48-E33E-4175-B940-31E88B325B64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oney outline"/>
        </a:ext>
      </dgm:extLst>
    </dgm:pt>
    <dgm:pt modelId="{B251708E-4F79-4E47-94E2-85FB17BFB70A}" type="pres">
      <dgm:prSet presAssocID="{FEF83B48-E33E-4175-B940-31E88B325B64}" presName="spaceRect" presStyleCnt="0"/>
      <dgm:spPr/>
    </dgm:pt>
    <dgm:pt modelId="{44AE5D2E-F103-4ABE-99CD-AC05B52AF718}" type="pres">
      <dgm:prSet presAssocID="{FEF83B48-E33E-4175-B940-31E88B325B64}" presName="parTx" presStyleLbl="revTx" presStyleIdx="2" presStyleCnt="3">
        <dgm:presLayoutVars>
          <dgm:chMax val="0"/>
          <dgm:chPref val="0"/>
        </dgm:presLayoutVars>
      </dgm:prSet>
      <dgm:spPr>
        <a:prstGeom prst="homePlate">
          <a:avLst/>
        </a:prstGeom>
      </dgm:spPr>
    </dgm:pt>
  </dgm:ptLst>
  <dgm:cxnLst>
    <dgm:cxn modelId="{EB4A5300-8DFB-43D4-B4DA-86F0471C48F3}" srcId="{1BF13CB2-E434-4FAF-AE5B-8732D0B5F5F8}" destId="{FEF83B48-E33E-4175-B940-31E88B325B64}" srcOrd="2" destOrd="0" parTransId="{934BA2EB-01F5-4700-91F4-709FD3C87D51}" sibTransId="{D3E0B437-1ACE-45A3-A40E-D5A837928EEA}"/>
    <dgm:cxn modelId="{BDD23E0D-38E7-4168-9AE4-44574502D4C1}" type="presOf" srcId="{1BF13CB2-E434-4FAF-AE5B-8732D0B5F5F8}" destId="{638968C5-1B98-4F4B-8FFC-27A1CD5A6AB6}" srcOrd="0" destOrd="0" presId="urn:microsoft.com/office/officeart/2018/2/layout/IconVerticalSolidList"/>
    <dgm:cxn modelId="{74757661-2943-4347-ABCA-82882CC33BB7}" type="presOf" srcId="{FEF83B48-E33E-4175-B940-31E88B325B64}" destId="{44AE5D2E-F103-4ABE-99CD-AC05B52AF718}" srcOrd="0" destOrd="0" presId="urn:microsoft.com/office/officeart/2018/2/layout/IconVerticalSolidList"/>
    <dgm:cxn modelId="{76838175-89F7-4DA3-861B-4AFABADDB963}" type="presOf" srcId="{EDD18457-0592-4123-98E7-91A44CEB38E3}" destId="{EFF4DDDF-3D1B-46FB-8ACF-FA4065234351}" srcOrd="0" destOrd="0" presId="urn:microsoft.com/office/officeart/2018/2/layout/IconVerticalSolidList"/>
    <dgm:cxn modelId="{FFE5D690-D385-45FA-8476-C492623FE736}" srcId="{1BF13CB2-E434-4FAF-AE5B-8732D0B5F5F8}" destId="{EDD18457-0592-4123-98E7-91A44CEB38E3}" srcOrd="0" destOrd="0" parTransId="{15322775-125A-485B-BE63-BD6666E7B4AA}" sibTransId="{6D1BCE34-DAB0-419C-A171-1E998FAC48AC}"/>
    <dgm:cxn modelId="{3BB518BE-B1B7-405B-BDF5-C91E0A756D6C}" srcId="{1BF13CB2-E434-4FAF-AE5B-8732D0B5F5F8}" destId="{E276F42C-8547-409E-8356-A8547B17359D}" srcOrd="1" destOrd="0" parTransId="{B899E7E9-D159-45D1-948C-7E8632CD7E17}" sibTransId="{1FBF226D-59B0-4F55-8D46-E03BC21015D9}"/>
    <dgm:cxn modelId="{744C6EE0-F8EA-431C-BAD9-D643D1FA549F}" type="presOf" srcId="{E276F42C-8547-409E-8356-A8547B17359D}" destId="{0A5B6D66-92F4-4615-9605-9D054E7532B0}" srcOrd="0" destOrd="0" presId="urn:microsoft.com/office/officeart/2018/2/layout/IconVerticalSolidList"/>
    <dgm:cxn modelId="{EF4AA4B5-F252-43E0-8D88-C84DD1103515}" type="presParOf" srcId="{638968C5-1B98-4F4B-8FFC-27A1CD5A6AB6}" destId="{A836C2F0-44EA-4079-9C86-ED4D1047311B}" srcOrd="0" destOrd="0" presId="urn:microsoft.com/office/officeart/2018/2/layout/IconVerticalSolidList"/>
    <dgm:cxn modelId="{41DCAA19-04B4-4AD3-B234-EE2902662FC0}" type="presParOf" srcId="{A836C2F0-44EA-4079-9C86-ED4D1047311B}" destId="{B09DFF2C-D112-4659-BA28-B1005E4FF113}" srcOrd="0" destOrd="0" presId="urn:microsoft.com/office/officeart/2018/2/layout/IconVerticalSolidList"/>
    <dgm:cxn modelId="{BECC42C0-9333-42CC-9C5E-088702E93B67}" type="presParOf" srcId="{A836C2F0-44EA-4079-9C86-ED4D1047311B}" destId="{1B8E1036-8CA2-4786-BE4C-349703369CB9}" srcOrd="1" destOrd="0" presId="urn:microsoft.com/office/officeart/2018/2/layout/IconVerticalSolidList"/>
    <dgm:cxn modelId="{841C23BE-8C2F-4FFD-8E48-AEAA2EF33C9E}" type="presParOf" srcId="{A836C2F0-44EA-4079-9C86-ED4D1047311B}" destId="{D4904F04-0CBA-4F5A-8977-A816281018B7}" srcOrd="2" destOrd="0" presId="urn:microsoft.com/office/officeart/2018/2/layout/IconVerticalSolidList"/>
    <dgm:cxn modelId="{98D3FB74-0A16-4C7B-91EE-1101BA44EC81}" type="presParOf" srcId="{A836C2F0-44EA-4079-9C86-ED4D1047311B}" destId="{EFF4DDDF-3D1B-46FB-8ACF-FA4065234351}" srcOrd="3" destOrd="0" presId="urn:microsoft.com/office/officeart/2018/2/layout/IconVerticalSolidList"/>
    <dgm:cxn modelId="{FF428484-5152-4605-AFB8-BD7ED5439DA3}" type="presParOf" srcId="{638968C5-1B98-4F4B-8FFC-27A1CD5A6AB6}" destId="{07C80F70-451B-432E-ADB1-033373499FE3}" srcOrd="1" destOrd="0" presId="urn:microsoft.com/office/officeart/2018/2/layout/IconVerticalSolidList"/>
    <dgm:cxn modelId="{534CE270-A640-43FF-BE7C-65536839010B}" type="presParOf" srcId="{638968C5-1B98-4F4B-8FFC-27A1CD5A6AB6}" destId="{D8EE19C9-848E-487D-93D2-23928293F877}" srcOrd="2" destOrd="0" presId="urn:microsoft.com/office/officeart/2018/2/layout/IconVerticalSolidList"/>
    <dgm:cxn modelId="{2DE9A1BA-3F99-47DD-81D6-C5FC92FC7BEF}" type="presParOf" srcId="{D8EE19C9-848E-487D-93D2-23928293F877}" destId="{D2508BB8-2745-42C0-AE87-2DF6978BA7AF}" srcOrd="0" destOrd="0" presId="urn:microsoft.com/office/officeart/2018/2/layout/IconVerticalSolidList"/>
    <dgm:cxn modelId="{13A20A71-2559-4544-A68C-B0141ACFB717}" type="presParOf" srcId="{D8EE19C9-848E-487D-93D2-23928293F877}" destId="{6D92C58B-DD31-45CA-A692-305CC2473A93}" srcOrd="1" destOrd="0" presId="urn:microsoft.com/office/officeart/2018/2/layout/IconVerticalSolidList"/>
    <dgm:cxn modelId="{4C610E01-19C9-486E-9B80-B7555C887154}" type="presParOf" srcId="{D8EE19C9-848E-487D-93D2-23928293F877}" destId="{A1296B9A-0D56-4C00-B3F4-7A7813D3B1D3}" srcOrd="2" destOrd="0" presId="urn:microsoft.com/office/officeart/2018/2/layout/IconVerticalSolidList"/>
    <dgm:cxn modelId="{780225AA-720F-4520-96F5-193BC3C4488C}" type="presParOf" srcId="{D8EE19C9-848E-487D-93D2-23928293F877}" destId="{0A5B6D66-92F4-4615-9605-9D054E7532B0}" srcOrd="3" destOrd="0" presId="urn:microsoft.com/office/officeart/2018/2/layout/IconVerticalSolidList"/>
    <dgm:cxn modelId="{05813071-8787-41F3-B5CE-4F86A94E66F7}" type="presParOf" srcId="{638968C5-1B98-4F4B-8FFC-27A1CD5A6AB6}" destId="{68A1098D-B64B-4F73-8D42-8D1FB985F628}" srcOrd="3" destOrd="0" presId="urn:microsoft.com/office/officeart/2018/2/layout/IconVerticalSolidList"/>
    <dgm:cxn modelId="{1342B581-A915-4473-A3F7-5B5D14E1EF1F}" type="presParOf" srcId="{638968C5-1B98-4F4B-8FFC-27A1CD5A6AB6}" destId="{EC0949B1-F746-4C9F-9CB6-3FC9115FE442}" srcOrd="4" destOrd="0" presId="urn:microsoft.com/office/officeart/2018/2/layout/IconVerticalSolidList"/>
    <dgm:cxn modelId="{764B1D9D-9D2B-4EE0-8F10-BB46FF54DD3D}" type="presParOf" srcId="{EC0949B1-F746-4C9F-9CB6-3FC9115FE442}" destId="{115F6F93-022C-40F0-B67A-3782CA3B239A}" srcOrd="0" destOrd="0" presId="urn:microsoft.com/office/officeart/2018/2/layout/IconVerticalSolidList"/>
    <dgm:cxn modelId="{F5D7BE5F-EFBA-4774-AEA0-91CD37A624D4}" type="presParOf" srcId="{EC0949B1-F746-4C9F-9CB6-3FC9115FE442}" destId="{BF3A5DBC-5F95-4448-B436-006CFF60C799}" srcOrd="1" destOrd="0" presId="urn:microsoft.com/office/officeart/2018/2/layout/IconVerticalSolidList"/>
    <dgm:cxn modelId="{2CAD1720-C3E3-4ABC-9BA8-5D7D44118654}" type="presParOf" srcId="{EC0949B1-F746-4C9F-9CB6-3FC9115FE442}" destId="{B251708E-4F79-4E47-94E2-85FB17BFB70A}" srcOrd="2" destOrd="0" presId="urn:microsoft.com/office/officeart/2018/2/layout/IconVerticalSolidList"/>
    <dgm:cxn modelId="{C014B1EA-F96F-487D-ABB2-19490B84E8FC}" type="presParOf" srcId="{EC0949B1-F746-4C9F-9CB6-3FC9115FE442}" destId="{44AE5D2E-F103-4ABE-99CD-AC05B52AF718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1BF13CB2-E434-4FAF-AE5B-8732D0B5F5F8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DD18457-0592-4123-98E7-91A44CEB38E3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200" b="0" kern="1200" dirty="0">
              <a:solidFill>
                <a:schemeClr val="bg1"/>
              </a:solidFill>
              <a:latin typeface="+mn-lt"/>
              <a:ea typeface="+mn-ea"/>
              <a:cs typeface="+mn-cs"/>
            </a:rPr>
            <a:t>Causal Observability</a:t>
          </a:r>
        </a:p>
      </dgm:t>
    </dgm:pt>
    <dgm:pt modelId="{15322775-125A-485B-BE63-BD6666E7B4AA}" type="parTrans" cxnId="{FFE5D690-D385-45FA-8476-C492623FE736}">
      <dgm:prSet/>
      <dgm:spPr/>
      <dgm:t>
        <a:bodyPr/>
        <a:lstStyle/>
        <a:p>
          <a:endParaRPr lang="en-US" sz="1400" b="0">
            <a:solidFill>
              <a:schemeClr val="tx1"/>
            </a:solidFill>
            <a:latin typeface="+mn-lt"/>
          </a:endParaRPr>
        </a:p>
      </dgm:t>
    </dgm:pt>
    <dgm:pt modelId="{6D1BCE34-DAB0-419C-A171-1E998FAC48AC}" type="sibTrans" cxnId="{FFE5D690-D385-45FA-8476-C492623FE736}">
      <dgm:prSet/>
      <dgm:spPr/>
      <dgm:t>
        <a:bodyPr/>
        <a:lstStyle/>
        <a:p>
          <a:endParaRPr lang="en-US" sz="1400" b="0">
            <a:solidFill>
              <a:schemeClr val="tx1"/>
            </a:solidFill>
            <a:latin typeface="+mn-lt"/>
          </a:endParaRPr>
        </a:p>
      </dgm:t>
    </dgm:pt>
    <dgm:pt modelId="{DBFF8896-AEFA-4314-9C85-07CCDA80220C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200" b="0" kern="1200" dirty="0">
              <a:solidFill>
                <a:schemeClr val="bg1"/>
              </a:solidFill>
              <a:latin typeface="+mn-lt"/>
              <a:ea typeface="+mn-ea"/>
              <a:cs typeface="+mn-cs"/>
            </a:rPr>
            <a:t>SAP Migration Observability</a:t>
          </a:r>
        </a:p>
      </dgm:t>
    </dgm:pt>
    <dgm:pt modelId="{6C62B86B-C85C-423B-9C0D-5FE6323E23D3}" type="parTrans" cxnId="{C0740AAB-9A14-4484-8586-1A83D355114B}">
      <dgm:prSet/>
      <dgm:spPr/>
      <dgm:t>
        <a:bodyPr/>
        <a:lstStyle/>
        <a:p>
          <a:endParaRPr lang="en-IN" sz="1400" b="0">
            <a:solidFill>
              <a:schemeClr val="tx1"/>
            </a:solidFill>
            <a:latin typeface="+mn-lt"/>
          </a:endParaRPr>
        </a:p>
      </dgm:t>
    </dgm:pt>
    <dgm:pt modelId="{39D60E44-07BD-4F50-908B-B6776BF6F833}" type="sibTrans" cxnId="{C0740AAB-9A14-4484-8586-1A83D355114B}">
      <dgm:prSet/>
      <dgm:spPr/>
      <dgm:t>
        <a:bodyPr/>
        <a:lstStyle/>
        <a:p>
          <a:endParaRPr lang="en-IN" sz="1400" b="0">
            <a:solidFill>
              <a:schemeClr val="tx1"/>
            </a:solidFill>
            <a:latin typeface="+mn-lt"/>
          </a:endParaRPr>
        </a:p>
      </dgm:t>
    </dgm:pt>
    <dgm:pt modelId="{58CC43DD-BD0A-4617-974B-F48412873E48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200" b="0" kern="1200" dirty="0">
              <a:solidFill>
                <a:schemeClr val="bg1"/>
              </a:solidFill>
              <a:latin typeface="+mn-lt"/>
              <a:ea typeface="+mn-ea"/>
              <a:cs typeface="+mn-cs"/>
            </a:rPr>
            <a:t>Open Telemetry Cross MELT Data</a:t>
          </a:r>
        </a:p>
      </dgm:t>
    </dgm:pt>
    <dgm:pt modelId="{54F06A8E-29CD-467C-AD4B-32C476BA182E}" type="parTrans" cxnId="{DAFB7176-BE1A-4A34-B94C-C09965402FAD}">
      <dgm:prSet/>
      <dgm:spPr/>
      <dgm:t>
        <a:bodyPr/>
        <a:lstStyle/>
        <a:p>
          <a:endParaRPr lang="en-IN" sz="1400" b="0">
            <a:solidFill>
              <a:schemeClr val="tx1"/>
            </a:solidFill>
            <a:latin typeface="+mn-lt"/>
          </a:endParaRPr>
        </a:p>
      </dgm:t>
    </dgm:pt>
    <dgm:pt modelId="{14A40CF7-FE5D-4719-BD62-57100B0C2EE1}" type="sibTrans" cxnId="{DAFB7176-BE1A-4A34-B94C-C09965402FAD}">
      <dgm:prSet/>
      <dgm:spPr/>
      <dgm:t>
        <a:bodyPr/>
        <a:lstStyle/>
        <a:p>
          <a:endParaRPr lang="en-IN" sz="1400" b="0">
            <a:solidFill>
              <a:schemeClr val="tx1"/>
            </a:solidFill>
            <a:latin typeface="+mn-lt"/>
          </a:endParaRPr>
        </a:p>
      </dgm:t>
    </dgm:pt>
    <dgm:pt modelId="{638968C5-1B98-4F4B-8FFC-27A1CD5A6AB6}" type="pres">
      <dgm:prSet presAssocID="{1BF13CB2-E434-4FAF-AE5B-8732D0B5F5F8}" presName="root" presStyleCnt="0">
        <dgm:presLayoutVars>
          <dgm:dir/>
          <dgm:resizeHandles val="exact"/>
        </dgm:presLayoutVars>
      </dgm:prSet>
      <dgm:spPr/>
    </dgm:pt>
    <dgm:pt modelId="{A836C2F0-44EA-4079-9C86-ED4D1047311B}" type="pres">
      <dgm:prSet presAssocID="{EDD18457-0592-4123-98E7-91A44CEB38E3}" presName="compNode" presStyleCnt="0"/>
      <dgm:spPr/>
    </dgm:pt>
    <dgm:pt modelId="{B09DFF2C-D112-4659-BA28-B1005E4FF113}" type="pres">
      <dgm:prSet presAssocID="{EDD18457-0592-4123-98E7-91A44CEB38E3}" presName="bgRect" presStyleLbl="bgShp" presStyleIdx="0" presStyleCnt="3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</dgm:pt>
    <dgm:pt modelId="{1B8E1036-8CA2-4786-BE4C-349703369CB9}" type="pres">
      <dgm:prSet presAssocID="{EDD18457-0592-4123-98E7-91A44CEB38E3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ocessor with solid fill"/>
        </a:ext>
      </dgm:extLst>
    </dgm:pt>
    <dgm:pt modelId="{D4904F04-0CBA-4F5A-8977-A816281018B7}" type="pres">
      <dgm:prSet presAssocID="{EDD18457-0592-4123-98E7-91A44CEB38E3}" presName="spaceRect" presStyleCnt="0"/>
      <dgm:spPr/>
    </dgm:pt>
    <dgm:pt modelId="{EFF4DDDF-3D1B-46FB-8ACF-FA4065234351}" type="pres">
      <dgm:prSet presAssocID="{EDD18457-0592-4123-98E7-91A44CEB38E3}" presName="parTx" presStyleLbl="revTx" presStyleIdx="0" presStyleCnt="3">
        <dgm:presLayoutVars>
          <dgm:chMax val="0"/>
          <dgm:chPref val="0"/>
        </dgm:presLayoutVars>
      </dgm:prSet>
      <dgm:spPr>
        <a:prstGeom prst="homePlate">
          <a:avLst/>
        </a:prstGeom>
      </dgm:spPr>
    </dgm:pt>
    <dgm:pt modelId="{07C80F70-451B-432E-ADB1-033373499FE3}" type="pres">
      <dgm:prSet presAssocID="{6D1BCE34-DAB0-419C-A171-1E998FAC48AC}" presName="sibTrans" presStyleCnt="0"/>
      <dgm:spPr/>
    </dgm:pt>
    <dgm:pt modelId="{C70846C5-EDE9-4AE5-9111-CE2499604D9A}" type="pres">
      <dgm:prSet presAssocID="{DBFF8896-AEFA-4314-9C85-07CCDA80220C}" presName="compNode" presStyleCnt="0"/>
      <dgm:spPr/>
    </dgm:pt>
    <dgm:pt modelId="{7150D3A8-E969-49A5-B4C3-5CE85642FA28}" type="pres">
      <dgm:prSet presAssocID="{DBFF8896-AEFA-4314-9C85-07CCDA80220C}" presName="bgRect" presStyleLbl="bgShp" presStyleIdx="1" presStyleCnt="3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</dgm:pt>
    <dgm:pt modelId="{7385BE6F-220A-4DC1-881C-7CE27C0B36C4}" type="pres">
      <dgm:prSet presAssocID="{DBFF8896-AEFA-4314-9C85-07CCDA80220C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i Ux with solid fill"/>
        </a:ext>
      </dgm:extLst>
    </dgm:pt>
    <dgm:pt modelId="{C9DBB0E6-D57D-4564-97F6-975A50B82DFC}" type="pres">
      <dgm:prSet presAssocID="{DBFF8896-AEFA-4314-9C85-07CCDA80220C}" presName="spaceRect" presStyleCnt="0"/>
      <dgm:spPr/>
    </dgm:pt>
    <dgm:pt modelId="{4FC6622F-76BE-48C9-9CDE-766ECA099769}" type="pres">
      <dgm:prSet presAssocID="{DBFF8896-AEFA-4314-9C85-07CCDA80220C}" presName="parTx" presStyleLbl="revTx" presStyleIdx="1" presStyleCnt="3">
        <dgm:presLayoutVars>
          <dgm:chMax val="0"/>
          <dgm:chPref val="0"/>
        </dgm:presLayoutVars>
      </dgm:prSet>
      <dgm:spPr>
        <a:prstGeom prst="homePlate">
          <a:avLst/>
        </a:prstGeom>
      </dgm:spPr>
    </dgm:pt>
    <dgm:pt modelId="{DEBA99FD-59F9-4307-8E6A-9741B5B3D29F}" type="pres">
      <dgm:prSet presAssocID="{39D60E44-07BD-4F50-908B-B6776BF6F833}" presName="sibTrans" presStyleCnt="0"/>
      <dgm:spPr/>
    </dgm:pt>
    <dgm:pt modelId="{531C3CB9-EE97-4636-9348-014FE18D60EF}" type="pres">
      <dgm:prSet presAssocID="{58CC43DD-BD0A-4617-974B-F48412873E48}" presName="compNode" presStyleCnt="0"/>
      <dgm:spPr/>
    </dgm:pt>
    <dgm:pt modelId="{34634390-5FF1-4347-86FB-3843F0CEA9A2}" type="pres">
      <dgm:prSet presAssocID="{58CC43DD-BD0A-4617-974B-F48412873E48}" presName="bgRect" presStyleLbl="bgShp" presStyleIdx="2" presStyleCnt="3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</dgm:pt>
    <dgm:pt modelId="{762ACEA8-4067-47A2-A48D-869FAB82606D}" type="pres">
      <dgm:prSet presAssocID="{58CC43DD-BD0A-4617-974B-F48412873E48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ogrammer male with solid fill"/>
        </a:ext>
      </dgm:extLst>
    </dgm:pt>
    <dgm:pt modelId="{7C4E1529-3D8F-4790-88A6-4AC94BB08C63}" type="pres">
      <dgm:prSet presAssocID="{58CC43DD-BD0A-4617-974B-F48412873E48}" presName="spaceRect" presStyleCnt="0"/>
      <dgm:spPr/>
    </dgm:pt>
    <dgm:pt modelId="{AA14AA6A-4844-4BC5-A5C8-F9D17CA93005}" type="pres">
      <dgm:prSet presAssocID="{58CC43DD-BD0A-4617-974B-F48412873E48}" presName="parTx" presStyleLbl="revTx" presStyleIdx="2" presStyleCnt="3">
        <dgm:presLayoutVars>
          <dgm:chMax val="0"/>
          <dgm:chPref val="0"/>
        </dgm:presLayoutVars>
      </dgm:prSet>
      <dgm:spPr>
        <a:prstGeom prst="homePlate">
          <a:avLst/>
        </a:prstGeom>
      </dgm:spPr>
    </dgm:pt>
  </dgm:ptLst>
  <dgm:cxnLst>
    <dgm:cxn modelId="{BDD23E0D-38E7-4168-9AE4-44574502D4C1}" type="presOf" srcId="{1BF13CB2-E434-4FAF-AE5B-8732D0B5F5F8}" destId="{638968C5-1B98-4F4B-8FFC-27A1CD5A6AB6}" srcOrd="0" destOrd="0" presId="urn:microsoft.com/office/officeart/2018/2/layout/IconVerticalSolidList"/>
    <dgm:cxn modelId="{4C8DDB28-7894-4051-A669-490B87118A73}" type="presOf" srcId="{58CC43DD-BD0A-4617-974B-F48412873E48}" destId="{AA14AA6A-4844-4BC5-A5C8-F9D17CA93005}" srcOrd="0" destOrd="0" presId="urn:microsoft.com/office/officeart/2018/2/layout/IconVerticalSolidList"/>
    <dgm:cxn modelId="{76838175-89F7-4DA3-861B-4AFABADDB963}" type="presOf" srcId="{EDD18457-0592-4123-98E7-91A44CEB38E3}" destId="{EFF4DDDF-3D1B-46FB-8ACF-FA4065234351}" srcOrd="0" destOrd="0" presId="urn:microsoft.com/office/officeart/2018/2/layout/IconVerticalSolidList"/>
    <dgm:cxn modelId="{DAFB7176-BE1A-4A34-B94C-C09965402FAD}" srcId="{1BF13CB2-E434-4FAF-AE5B-8732D0B5F5F8}" destId="{58CC43DD-BD0A-4617-974B-F48412873E48}" srcOrd="2" destOrd="0" parTransId="{54F06A8E-29CD-467C-AD4B-32C476BA182E}" sibTransId="{14A40CF7-FE5D-4719-BD62-57100B0C2EE1}"/>
    <dgm:cxn modelId="{FFE5D690-D385-45FA-8476-C492623FE736}" srcId="{1BF13CB2-E434-4FAF-AE5B-8732D0B5F5F8}" destId="{EDD18457-0592-4123-98E7-91A44CEB38E3}" srcOrd="0" destOrd="0" parTransId="{15322775-125A-485B-BE63-BD6666E7B4AA}" sibTransId="{6D1BCE34-DAB0-419C-A171-1E998FAC48AC}"/>
    <dgm:cxn modelId="{C0740AAB-9A14-4484-8586-1A83D355114B}" srcId="{1BF13CB2-E434-4FAF-AE5B-8732D0B5F5F8}" destId="{DBFF8896-AEFA-4314-9C85-07CCDA80220C}" srcOrd="1" destOrd="0" parTransId="{6C62B86B-C85C-423B-9C0D-5FE6323E23D3}" sibTransId="{39D60E44-07BD-4F50-908B-B6776BF6F833}"/>
    <dgm:cxn modelId="{675B8DE7-CA82-468D-9B23-D19597E6F3A7}" type="presOf" srcId="{DBFF8896-AEFA-4314-9C85-07CCDA80220C}" destId="{4FC6622F-76BE-48C9-9CDE-766ECA099769}" srcOrd="0" destOrd="0" presId="urn:microsoft.com/office/officeart/2018/2/layout/IconVerticalSolidList"/>
    <dgm:cxn modelId="{EF4AA4B5-F252-43E0-8D88-C84DD1103515}" type="presParOf" srcId="{638968C5-1B98-4F4B-8FFC-27A1CD5A6AB6}" destId="{A836C2F0-44EA-4079-9C86-ED4D1047311B}" srcOrd="0" destOrd="0" presId="urn:microsoft.com/office/officeart/2018/2/layout/IconVerticalSolidList"/>
    <dgm:cxn modelId="{41DCAA19-04B4-4AD3-B234-EE2902662FC0}" type="presParOf" srcId="{A836C2F0-44EA-4079-9C86-ED4D1047311B}" destId="{B09DFF2C-D112-4659-BA28-B1005E4FF113}" srcOrd="0" destOrd="0" presId="urn:microsoft.com/office/officeart/2018/2/layout/IconVerticalSolidList"/>
    <dgm:cxn modelId="{BECC42C0-9333-42CC-9C5E-088702E93B67}" type="presParOf" srcId="{A836C2F0-44EA-4079-9C86-ED4D1047311B}" destId="{1B8E1036-8CA2-4786-BE4C-349703369CB9}" srcOrd="1" destOrd="0" presId="urn:microsoft.com/office/officeart/2018/2/layout/IconVerticalSolidList"/>
    <dgm:cxn modelId="{841C23BE-8C2F-4FFD-8E48-AEAA2EF33C9E}" type="presParOf" srcId="{A836C2F0-44EA-4079-9C86-ED4D1047311B}" destId="{D4904F04-0CBA-4F5A-8977-A816281018B7}" srcOrd="2" destOrd="0" presId="urn:microsoft.com/office/officeart/2018/2/layout/IconVerticalSolidList"/>
    <dgm:cxn modelId="{98D3FB74-0A16-4C7B-91EE-1101BA44EC81}" type="presParOf" srcId="{A836C2F0-44EA-4079-9C86-ED4D1047311B}" destId="{EFF4DDDF-3D1B-46FB-8ACF-FA4065234351}" srcOrd="3" destOrd="0" presId="urn:microsoft.com/office/officeart/2018/2/layout/IconVerticalSolidList"/>
    <dgm:cxn modelId="{FF428484-5152-4605-AFB8-BD7ED5439DA3}" type="presParOf" srcId="{638968C5-1B98-4F4B-8FFC-27A1CD5A6AB6}" destId="{07C80F70-451B-432E-ADB1-033373499FE3}" srcOrd="1" destOrd="0" presId="urn:microsoft.com/office/officeart/2018/2/layout/IconVerticalSolidList"/>
    <dgm:cxn modelId="{00EDA5D7-6E74-4858-8AEA-DDCE75F44158}" type="presParOf" srcId="{638968C5-1B98-4F4B-8FFC-27A1CD5A6AB6}" destId="{C70846C5-EDE9-4AE5-9111-CE2499604D9A}" srcOrd="2" destOrd="0" presId="urn:microsoft.com/office/officeart/2018/2/layout/IconVerticalSolidList"/>
    <dgm:cxn modelId="{34074788-6777-4F8E-8C41-19D36E4ABC82}" type="presParOf" srcId="{C70846C5-EDE9-4AE5-9111-CE2499604D9A}" destId="{7150D3A8-E969-49A5-B4C3-5CE85642FA28}" srcOrd="0" destOrd="0" presId="urn:microsoft.com/office/officeart/2018/2/layout/IconVerticalSolidList"/>
    <dgm:cxn modelId="{75506C45-C511-41DF-890D-0BAE19BA6256}" type="presParOf" srcId="{C70846C5-EDE9-4AE5-9111-CE2499604D9A}" destId="{7385BE6F-220A-4DC1-881C-7CE27C0B36C4}" srcOrd="1" destOrd="0" presId="urn:microsoft.com/office/officeart/2018/2/layout/IconVerticalSolidList"/>
    <dgm:cxn modelId="{95C318E9-EE6F-4910-AD0E-6326BC5E423B}" type="presParOf" srcId="{C70846C5-EDE9-4AE5-9111-CE2499604D9A}" destId="{C9DBB0E6-D57D-4564-97F6-975A50B82DFC}" srcOrd="2" destOrd="0" presId="urn:microsoft.com/office/officeart/2018/2/layout/IconVerticalSolidList"/>
    <dgm:cxn modelId="{46DCEB79-C69D-437E-B8EF-FC0AD6B2A9C4}" type="presParOf" srcId="{C70846C5-EDE9-4AE5-9111-CE2499604D9A}" destId="{4FC6622F-76BE-48C9-9CDE-766ECA099769}" srcOrd="3" destOrd="0" presId="urn:microsoft.com/office/officeart/2018/2/layout/IconVerticalSolidList"/>
    <dgm:cxn modelId="{9075F6C9-C3DF-4EBF-AD86-0CC0FB843593}" type="presParOf" srcId="{638968C5-1B98-4F4B-8FFC-27A1CD5A6AB6}" destId="{DEBA99FD-59F9-4307-8E6A-9741B5B3D29F}" srcOrd="3" destOrd="0" presId="urn:microsoft.com/office/officeart/2018/2/layout/IconVerticalSolidList"/>
    <dgm:cxn modelId="{500BB5BE-A277-4C59-9948-55C19F20C246}" type="presParOf" srcId="{638968C5-1B98-4F4B-8FFC-27A1CD5A6AB6}" destId="{531C3CB9-EE97-4636-9348-014FE18D60EF}" srcOrd="4" destOrd="0" presId="urn:microsoft.com/office/officeart/2018/2/layout/IconVerticalSolidList"/>
    <dgm:cxn modelId="{A8771A9F-6A2D-489E-B30E-9F3D88730B16}" type="presParOf" srcId="{531C3CB9-EE97-4636-9348-014FE18D60EF}" destId="{34634390-5FF1-4347-86FB-3843F0CEA9A2}" srcOrd="0" destOrd="0" presId="urn:microsoft.com/office/officeart/2018/2/layout/IconVerticalSolidList"/>
    <dgm:cxn modelId="{FFDF3547-9871-44AA-99A7-ACC509026A69}" type="presParOf" srcId="{531C3CB9-EE97-4636-9348-014FE18D60EF}" destId="{762ACEA8-4067-47A2-A48D-869FAB82606D}" srcOrd="1" destOrd="0" presId="urn:microsoft.com/office/officeart/2018/2/layout/IconVerticalSolidList"/>
    <dgm:cxn modelId="{7F5C69AD-DDDE-4998-8B63-25DB47C37D8B}" type="presParOf" srcId="{531C3CB9-EE97-4636-9348-014FE18D60EF}" destId="{7C4E1529-3D8F-4790-88A6-4AC94BB08C63}" srcOrd="2" destOrd="0" presId="urn:microsoft.com/office/officeart/2018/2/layout/IconVerticalSolidList"/>
    <dgm:cxn modelId="{742624EA-67FC-4F40-AC18-D4D7BE829388}" type="presParOf" srcId="{531C3CB9-EE97-4636-9348-014FE18D60EF}" destId="{AA14AA6A-4844-4BC5-A5C8-F9D17CA93005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227253E-5B0C-0E4E-B592-3F6403CBAD09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21A8742-8B74-E545-A9FB-FD3BBC27347B}">
      <dgm:prSet custT="1"/>
      <dgm:spPr>
        <a:solidFill>
          <a:srgbClr val="BED730"/>
        </a:solidFill>
        <a:ln w="6350">
          <a:solidFill>
            <a:schemeClr val="bg1"/>
          </a:solidFill>
        </a:ln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100" b="1" dirty="0">
              <a:solidFill>
                <a:schemeClr val="tx1"/>
              </a:solidFill>
              <a:latin typeface="Trebuchet MS" panose="020B0703020202090204" pitchFamily="34" charset="0"/>
            </a:rPr>
            <a:t>Digital Assessment System</a:t>
          </a:r>
          <a:endParaRPr lang="en-IN" sz="1100" b="1" dirty="0">
            <a:solidFill>
              <a:schemeClr val="tx1"/>
            </a:solidFill>
            <a:latin typeface="Trebuchet MS" panose="020B0703020202090204" pitchFamily="34" charset="0"/>
          </a:endParaRPr>
        </a:p>
      </dgm:t>
    </dgm:pt>
    <dgm:pt modelId="{EB78FC21-124B-554E-8609-850BE31D692B}" type="parTrans" cxnId="{B3F989A2-F6A3-BF4F-AEAC-8D11D685E552}">
      <dgm:prSet/>
      <dgm:spPr/>
      <dgm:t>
        <a:bodyPr/>
        <a:lstStyle/>
        <a:p>
          <a:endParaRPr lang="en-US"/>
        </a:p>
      </dgm:t>
    </dgm:pt>
    <dgm:pt modelId="{5BE597E6-D133-C349-A7B5-17B8CAFD2600}" type="sibTrans" cxnId="{B3F989A2-F6A3-BF4F-AEAC-8D11D685E552}">
      <dgm:prSet/>
      <dgm:spPr/>
      <dgm:t>
        <a:bodyPr/>
        <a:lstStyle/>
        <a:p>
          <a:endParaRPr lang="en-US"/>
        </a:p>
      </dgm:t>
    </dgm:pt>
    <dgm:pt modelId="{DD33A8A5-1EAA-FF40-8E0F-EC58B820DC71}">
      <dgm:prSet custT="1"/>
      <dgm:spPr>
        <a:solidFill>
          <a:srgbClr val="BED730"/>
        </a:solidFill>
        <a:ln w="6350">
          <a:solidFill>
            <a:schemeClr val="bg1"/>
          </a:solidFill>
        </a:ln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100" b="1" dirty="0">
              <a:solidFill>
                <a:schemeClr val="tx1"/>
              </a:solidFill>
              <a:latin typeface="Trebuchet MS" panose="020B0703020202090204" pitchFamily="34" charset="0"/>
            </a:rPr>
            <a:t>Retail Intelligence Platform</a:t>
          </a:r>
          <a:endParaRPr lang="en-IN" sz="1100" b="1" dirty="0">
            <a:solidFill>
              <a:schemeClr val="tx1"/>
            </a:solidFill>
            <a:latin typeface="Trebuchet MS" panose="020B0703020202090204" pitchFamily="34" charset="0"/>
          </a:endParaRPr>
        </a:p>
      </dgm:t>
    </dgm:pt>
    <dgm:pt modelId="{FCD06E37-CCA8-4C4C-8B5D-CE29A6DF35A9}" type="parTrans" cxnId="{C696FC58-57CB-B34D-8720-1A5D13A534F5}">
      <dgm:prSet/>
      <dgm:spPr/>
      <dgm:t>
        <a:bodyPr/>
        <a:lstStyle/>
        <a:p>
          <a:endParaRPr lang="en-US"/>
        </a:p>
      </dgm:t>
    </dgm:pt>
    <dgm:pt modelId="{F25ECCC3-0061-1A4B-919E-F77B66B164AE}" type="sibTrans" cxnId="{C696FC58-57CB-B34D-8720-1A5D13A534F5}">
      <dgm:prSet/>
      <dgm:spPr/>
      <dgm:t>
        <a:bodyPr/>
        <a:lstStyle/>
        <a:p>
          <a:endParaRPr lang="en-US"/>
        </a:p>
      </dgm:t>
    </dgm:pt>
    <dgm:pt modelId="{1F540ABA-459C-A740-BA40-E5CCFD5D21C4}">
      <dgm:prSet custT="1"/>
      <dgm:spPr>
        <a:solidFill>
          <a:srgbClr val="BED730"/>
        </a:solidFill>
        <a:ln w="6350">
          <a:solidFill>
            <a:schemeClr val="bg1"/>
          </a:solidFill>
        </a:ln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100" b="1" dirty="0">
              <a:solidFill>
                <a:schemeClr val="tx1"/>
              </a:solidFill>
              <a:latin typeface="Trebuchet MS" panose="020B0703020202090204" pitchFamily="34" charset="0"/>
            </a:rPr>
            <a:t>Application Modernization</a:t>
          </a:r>
          <a:endParaRPr lang="en-IN" sz="1100" b="1" dirty="0">
            <a:solidFill>
              <a:schemeClr val="tx1"/>
            </a:solidFill>
            <a:latin typeface="Trebuchet MS" panose="020B0703020202090204" pitchFamily="34" charset="0"/>
          </a:endParaRPr>
        </a:p>
      </dgm:t>
    </dgm:pt>
    <dgm:pt modelId="{1ACE1014-01E2-B541-A98C-0CC5A44CE664}" type="parTrans" cxnId="{627AFDEE-0A8A-E54D-870D-C0B3653C057E}">
      <dgm:prSet/>
      <dgm:spPr/>
      <dgm:t>
        <a:bodyPr/>
        <a:lstStyle/>
        <a:p>
          <a:endParaRPr lang="en-US"/>
        </a:p>
      </dgm:t>
    </dgm:pt>
    <dgm:pt modelId="{C26564C5-7FA1-3442-BCBC-1147E0D13DB7}" type="sibTrans" cxnId="{627AFDEE-0A8A-E54D-870D-C0B3653C057E}">
      <dgm:prSet/>
      <dgm:spPr/>
      <dgm:t>
        <a:bodyPr/>
        <a:lstStyle/>
        <a:p>
          <a:endParaRPr lang="en-US"/>
        </a:p>
      </dgm:t>
    </dgm:pt>
    <dgm:pt modelId="{F3D81539-0C35-7B48-948B-029474253C66}">
      <dgm:prSet custT="1"/>
      <dgm:spPr>
        <a:solidFill>
          <a:srgbClr val="BED730"/>
        </a:solidFill>
        <a:ln w="6350">
          <a:solidFill>
            <a:schemeClr val="bg1"/>
          </a:solidFill>
        </a:ln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100" b="1" dirty="0">
              <a:solidFill>
                <a:schemeClr val="tx1"/>
              </a:solidFill>
              <a:latin typeface="Trebuchet MS" panose="020B0703020202090204" pitchFamily="34" charset="0"/>
            </a:rPr>
            <a:t>InfinitAI/ML</a:t>
          </a:r>
          <a:endParaRPr lang="en-IN" sz="1100" b="1" dirty="0">
            <a:solidFill>
              <a:schemeClr val="tx1"/>
            </a:solidFill>
            <a:latin typeface="Trebuchet MS" panose="020B0703020202090204" pitchFamily="34" charset="0"/>
          </a:endParaRPr>
        </a:p>
      </dgm:t>
    </dgm:pt>
    <dgm:pt modelId="{30BF8F08-2BA9-8743-A530-8D3923515D57}" type="parTrans" cxnId="{02A44F39-936F-3E4A-8324-305144C5AAFA}">
      <dgm:prSet/>
      <dgm:spPr/>
      <dgm:t>
        <a:bodyPr/>
        <a:lstStyle/>
        <a:p>
          <a:endParaRPr lang="en-US"/>
        </a:p>
      </dgm:t>
    </dgm:pt>
    <dgm:pt modelId="{CAAB63D9-A0CD-C748-B4E2-CDC98F5E5502}" type="sibTrans" cxnId="{02A44F39-936F-3E4A-8324-305144C5AAFA}">
      <dgm:prSet/>
      <dgm:spPr/>
      <dgm:t>
        <a:bodyPr/>
        <a:lstStyle/>
        <a:p>
          <a:endParaRPr lang="en-US"/>
        </a:p>
      </dgm:t>
    </dgm:pt>
    <dgm:pt modelId="{5453695C-08C9-0340-82D6-527F7189FA9A}">
      <dgm:prSet custT="1"/>
      <dgm:spPr>
        <a:solidFill>
          <a:srgbClr val="BED730"/>
        </a:solidFill>
        <a:ln w="6350">
          <a:solidFill>
            <a:schemeClr val="bg1"/>
          </a:solidFill>
        </a:ln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100" b="1" dirty="0">
              <a:solidFill>
                <a:schemeClr val="tx1"/>
              </a:solidFill>
              <a:latin typeface="Trebuchet MS" panose="020B0703020202090204" pitchFamily="34" charset="0"/>
            </a:rPr>
            <a:t>Digital Learning &amp; Mobility COE</a:t>
          </a:r>
          <a:endParaRPr lang="en-IN" sz="1100" b="1" dirty="0">
            <a:solidFill>
              <a:schemeClr val="tx1"/>
            </a:solidFill>
            <a:latin typeface="Trebuchet MS" panose="020B0703020202090204" pitchFamily="34" charset="0"/>
          </a:endParaRPr>
        </a:p>
      </dgm:t>
    </dgm:pt>
    <dgm:pt modelId="{32855363-7C96-D74B-AE57-2A19C5530DDC}" type="parTrans" cxnId="{800BBFD8-0BE3-1344-B036-B4F5820020E7}">
      <dgm:prSet/>
      <dgm:spPr/>
      <dgm:t>
        <a:bodyPr/>
        <a:lstStyle/>
        <a:p>
          <a:endParaRPr lang="en-US"/>
        </a:p>
      </dgm:t>
    </dgm:pt>
    <dgm:pt modelId="{5893EF19-FC48-CE4E-8FCB-E5C37F4E7600}" type="sibTrans" cxnId="{800BBFD8-0BE3-1344-B036-B4F5820020E7}">
      <dgm:prSet/>
      <dgm:spPr/>
      <dgm:t>
        <a:bodyPr/>
        <a:lstStyle/>
        <a:p>
          <a:endParaRPr lang="en-US"/>
        </a:p>
      </dgm:t>
    </dgm:pt>
    <dgm:pt modelId="{36EE187E-5B02-1343-83E9-58D7AB74199B}">
      <dgm:prSet custT="1"/>
      <dgm:spPr>
        <a:solidFill>
          <a:srgbClr val="BED730"/>
        </a:solidFill>
        <a:ln w="6350">
          <a:solidFill>
            <a:schemeClr val="bg1"/>
          </a:solidFill>
        </a:ln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100" b="1" dirty="0">
              <a:solidFill>
                <a:schemeClr val="tx1"/>
              </a:solidFill>
              <a:latin typeface="Trebuchet MS" panose="020B0703020202090204" pitchFamily="34" charset="0"/>
            </a:rPr>
            <a:t>InfinitFSO</a:t>
          </a:r>
          <a:endParaRPr lang="en-IN" sz="1100" b="1" dirty="0">
            <a:solidFill>
              <a:schemeClr val="tx1"/>
            </a:solidFill>
            <a:latin typeface="Trebuchet MS" panose="020B0703020202090204" pitchFamily="34" charset="0"/>
          </a:endParaRPr>
        </a:p>
      </dgm:t>
    </dgm:pt>
    <dgm:pt modelId="{EF358D8D-1DC3-6F44-9BA1-E33F6F7C7572}" type="parTrans" cxnId="{67188F85-D5B2-564B-B8B1-7C0FFE141FAC}">
      <dgm:prSet/>
      <dgm:spPr/>
      <dgm:t>
        <a:bodyPr/>
        <a:lstStyle/>
        <a:p>
          <a:endParaRPr lang="en-US"/>
        </a:p>
      </dgm:t>
    </dgm:pt>
    <dgm:pt modelId="{4B199F2F-F406-FC40-8C34-DC82D9A1BE32}" type="sibTrans" cxnId="{67188F85-D5B2-564B-B8B1-7C0FFE141FAC}">
      <dgm:prSet/>
      <dgm:spPr/>
      <dgm:t>
        <a:bodyPr/>
        <a:lstStyle/>
        <a:p>
          <a:endParaRPr lang="en-US"/>
        </a:p>
      </dgm:t>
    </dgm:pt>
    <dgm:pt modelId="{EB6FA0EC-59C6-43D2-957E-1F73CE0A7F79}">
      <dgm:prSet custT="1"/>
      <dgm:spPr>
        <a:solidFill>
          <a:srgbClr val="BED730"/>
        </a:solidFill>
        <a:ln w="6350" cap="flat" cmpd="sng" algn="ctr">
          <a:solidFill>
            <a:prstClr val="white"/>
          </a:solidFill>
          <a:prstDash val="solid"/>
        </a:ln>
        <a:effectLst>
          <a:reflection blurRad="6350" stA="52000" endA="300" endPos="35000" dir="5400000" sy="-100000" algn="bl" rotWithShape="0"/>
        </a:effectLst>
      </dgm:spPr>
      <dgm:t>
        <a:bodyPr spcFirstLastPara="0" vert="horz" wrap="square" lIns="45720" tIns="45720" rIns="45720" bIns="45720" numCol="1" spcCol="1270" anchor="ctr" anchorCtr="0"/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IN" sz="1100" b="1" kern="1200" dirty="0">
              <a:solidFill>
                <a:prstClr val="black"/>
              </a:solidFill>
              <a:latin typeface="Trebuchet MS" panose="020B0703020202090204" pitchFamily="34" charset="0"/>
              <a:ea typeface="+mn-ea"/>
              <a:cs typeface="+mn-cs"/>
            </a:rPr>
            <a:t>Testing Practise</a:t>
          </a:r>
        </a:p>
      </dgm:t>
    </dgm:pt>
    <dgm:pt modelId="{D0566802-A6C7-42DB-868F-7A405B6700B9}" type="parTrans" cxnId="{CEAAE490-A964-4B18-AF4E-8046D2825E32}">
      <dgm:prSet/>
      <dgm:spPr/>
      <dgm:t>
        <a:bodyPr/>
        <a:lstStyle/>
        <a:p>
          <a:endParaRPr lang="en-IN"/>
        </a:p>
      </dgm:t>
    </dgm:pt>
    <dgm:pt modelId="{AAA672E6-4BB1-46D9-BE55-385CDFD62FE8}" type="sibTrans" cxnId="{CEAAE490-A964-4B18-AF4E-8046D2825E32}">
      <dgm:prSet/>
      <dgm:spPr/>
      <dgm:t>
        <a:bodyPr/>
        <a:lstStyle/>
        <a:p>
          <a:endParaRPr lang="en-IN"/>
        </a:p>
      </dgm:t>
    </dgm:pt>
    <dgm:pt modelId="{923DA9C9-B5E5-2E4F-9BC7-1690EEE62BDF}" type="pres">
      <dgm:prSet presAssocID="{B227253E-5B0C-0E4E-B592-3F6403CBAD09}" presName="diagram" presStyleCnt="0">
        <dgm:presLayoutVars>
          <dgm:dir/>
          <dgm:resizeHandles val="exact"/>
        </dgm:presLayoutVars>
      </dgm:prSet>
      <dgm:spPr/>
    </dgm:pt>
    <dgm:pt modelId="{93DF4ECC-C78A-1040-9A76-374EEAC914EA}" type="pres">
      <dgm:prSet presAssocID="{221A8742-8B74-E545-A9FB-FD3BBC27347B}" presName="node" presStyleLbl="node1" presStyleIdx="0" presStyleCnt="7">
        <dgm:presLayoutVars>
          <dgm:bulletEnabled val="1"/>
        </dgm:presLayoutVars>
      </dgm:prSet>
      <dgm:spPr>
        <a:prstGeom prst="roundRect">
          <a:avLst/>
        </a:prstGeom>
      </dgm:spPr>
    </dgm:pt>
    <dgm:pt modelId="{2A97AA02-CE94-A641-A2A6-4B1E934091D5}" type="pres">
      <dgm:prSet presAssocID="{5BE597E6-D133-C349-A7B5-17B8CAFD2600}" presName="sibTrans" presStyleCnt="0"/>
      <dgm:spPr/>
    </dgm:pt>
    <dgm:pt modelId="{3A88FDC9-AE74-0C43-BF8B-63DD60269907}" type="pres">
      <dgm:prSet presAssocID="{DD33A8A5-1EAA-FF40-8E0F-EC58B820DC71}" presName="node" presStyleLbl="node1" presStyleIdx="1" presStyleCnt="7">
        <dgm:presLayoutVars>
          <dgm:bulletEnabled val="1"/>
        </dgm:presLayoutVars>
      </dgm:prSet>
      <dgm:spPr>
        <a:prstGeom prst="roundRect">
          <a:avLst/>
        </a:prstGeom>
      </dgm:spPr>
    </dgm:pt>
    <dgm:pt modelId="{71B33A4E-9D2D-0541-85FF-777C1A1CBD5B}" type="pres">
      <dgm:prSet presAssocID="{F25ECCC3-0061-1A4B-919E-F77B66B164AE}" presName="sibTrans" presStyleCnt="0"/>
      <dgm:spPr/>
    </dgm:pt>
    <dgm:pt modelId="{8CAD56C7-D3F9-9E4B-B936-5F61DF722266}" type="pres">
      <dgm:prSet presAssocID="{1F540ABA-459C-A740-BA40-E5CCFD5D21C4}" presName="node" presStyleLbl="node1" presStyleIdx="2" presStyleCnt="7">
        <dgm:presLayoutVars>
          <dgm:bulletEnabled val="1"/>
        </dgm:presLayoutVars>
      </dgm:prSet>
      <dgm:spPr>
        <a:prstGeom prst="roundRect">
          <a:avLst/>
        </a:prstGeom>
      </dgm:spPr>
    </dgm:pt>
    <dgm:pt modelId="{AAA39097-3A06-ED42-BAF8-1E1F5D2B3952}" type="pres">
      <dgm:prSet presAssocID="{C26564C5-7FA1-3442-BCBC-1147E0D13DB7}" presName="sibTrans" presStyleCnt="0"/>
      <dgm:spPr/>
    </dgm:pt>
    <dgm:pt modelId="{387EAB60-0756-B140-94F3-3B27DB3D8747}" type="pres">
      <dgm:prSet presAssocID="{F3D81539-0C35-7B48-948B-029474253C66}" presName="node" presStyleLbl="node1" presStyleIdx="3" presStyleCnt="7">
        <dgm:presLayoutVars>
          <dgm:bulletEnabled val="1"/>
        </dgm:presLayoutVars>
      </dgm:prSet>
      <dgm:spPr>
        <a:prstGeom prst="roundRect">
          <a:avLst/>
        </a:prstGeom>
      </dgm:spPr>
    </dgm:pt>
    <dgm:pt modelId="{5521E83C-AE78-3C42-9C56-5E0451B7DA71}" type="pres">
      <dgm:prSet presAssocID="{CAAB63D9-A0CD-C748-B4E2-CDC98F5E5502}" presName="sibTrans" presStyleCnt="0"/>
      <dgm:spPr/>
    </dgm:pt>
    <dgm:pt modelId="{89E1A374-0305-884C-AB9D-8EC8C98597B3}" type="pres">
      <dgm:prSet presAssocID="{5453695C-08C9-0340-82D6-527F7189FA9A}" presName="node" presStyleLbl="node1" presStyleIdx="4" presStyleCnt="7">
        <dgm:presLayoutVars>
          <dgm:bulletEnabled val="1"/>
        </dgm:presLayoutVars>
      </dgm:prSet>
      <dgm:spPr>
        <a:prstGeom prst="roundRect">
          <a:avLst/>
        </a:prstGeom>
      </dgm:spPr>
    </dgm:pt>
    <dgm:pt modelId="{283E473D-2849-8A4D-BDBD-A40CFB251CDF}" type="pres">
      <dgm:prSet presAssocID="{5893EF19-FC48-CE4E-8FCB-E5C37F4E7600}" presName="sibTrans" presStyleCnt="0"/>
      <dgm:spPr/>
    </dgm:pt>
    <dgm:pt modelId="{34F6D892-A163-0B42-873F-420D53640FFD}" type="pres">
      <dgm:prSet presAssocID="{36EE187E-5B02-1343-83E9-58D7AB74199B}" presName="node" presStyleLbl="node1" presStyleIdx="5" presStyleCnt="7">
        <dgm:presLayoutVars>
          <dgm:bulletEnabled val="1"/>
        </dgm:presLayoutVars>
      </dgm:prSet>
      <dgm:spPr>
        <a:prstGeom prst="roundRect">
          <a:avLst/>
        </a:prstGeom>
      </dgm:spPr>
    </dgm:pt>
    <dgm:pt modelId="{4A59A02A-3DC5-4C67-9DC3-D5325904AD48}" type="pres">
      <dgm:prSet presAssocID="{4B199F2F-F406-FC40-8C34-DC82D9A1BE32}" presName="sibTrans" presStyleCnt="0"/>
      <dgm:spPr/>
    </dgm:pt>
    <dgm:pt modelId="{C6659240-8DCC-4D4C-B84B-1EB7FC482E8E}" type="pres">
      <dgm:prSet presAssocID="{EB6FA0EC-59C6-43D2-957E-1F73CE0A7F79}" presName="node" presStyleLbl="node1" presStyleIdx="6" presStyleCnt="7">
        <dgm:presLayoutVars>
          <dgm:bulletEnabled val="1"/>
        </dgm:presLayoutVars>
      </dgm:prSet>
      <dgm:spPr>
        <a:xfrm>
          <a:off x="7364597" y="161678"/>
          <a:ext cx="1114718" cy="668830"/>
        </a:xfrm>
        <a:prstGeom prst="roundRect">
          <a:avLst/>
        </a:prstGeom>
      </dgm:spPr>
    </dgm:pt>
  </dgm:ptLst>
  <dgm:cxnLst>
    <dgm:cxn modelId="{B997B214-CF81-3A44-90DF-63A3B2968EC0}" type="presOf" srcId="{F3D81539-0C35-7B48-948B-029474253C66}" destId="{387EAB60-0756-B140-94F3-3B27DB3D8747}" srcOrd="0" destOrd="0" presId="urn:microsoft.com/office/officeart/2005/8/layout/default"/>
    <dgm:cxn modelId="{1417B115-D8F8-E942-B954-A6D69D733354}" type="presOf" srcId="{1F540ABA-459C-A740-BA40-E5CCFD5D21C4}" destId="{8CAD56C7-D3F9-9E4B-B936-5F61DF722266}" srcOrd="0" destOrd="0" presId="urn:microsoft.com/office/officeart/2005/8/layout/default"/>
    <dgm:cxn modelId="{02A44F39-936F-3E4A-8324-305144C5AAFA}" srcId="{B227253E-5B0C-0E4E-B592-3F6403CBAD09}" destId="{F3D81539-0C35-7B48-948B-029474253C66}" srcOrd="3" destOrd="0" parTransId="{30BF8F08-2BA9-8743-A530-8D3923515D57}" sibTransId="{CAAB63D9-A0CD-C748-B4E2-CDC98F5E5502}"/>
    <dgm:cxn modelId="{E1290244-801D-8841-8E15-222C172D68C2}" type="presOf" srcId="{221A8742-8B74-E545-A9FB-FD3BBC27347B}" destId="{93DF4ECC-C78A-1040-9A76-374EEAC914EA}" srcOrd="0" destOrd="0" presId="urn:microsoft.com/office/officeart/2005/8/layout/default"/>
    <dgm:cxn modelId="{B5A0354F-DDBC-864C-9D42-849DAC6CFDE0}" type="presOf" srcId="{36EE187E-5B02-1343-83E9-58D7AB74199B}" destId="{34F6D892-A163-0B42-873F-420D53640FFD}" srcOrd="0" destOrd="0" presId="urn:microsoft.com/office/officeart/2005/8/layout/default"/>
    <dgm:cxn modelId="{C696FC58-57CB-B34D-8720-1A5D13A534F5}" srcId="{B227253E-5B0C-0E4E-B592-3F6403CBAD09}" destId="{DD33A8A5-1EAA-FF40-8E0F-EC58B820DC71}" srcOrd="1" destOrd="0" parTransId="{FCD06E37-CCA8-4C4C-8B5D-CE29A6DF35A9}" sibTransId="{F25ECCC3-0061-1A4B-919E-F77B66B164AE}"/>
    <dgm:cxn modelId="{B5D0EE5A-5E3B-EA45-B017-1BE88285945F}" type="presOf" srcId="{B227253E-5B0C-0E4E-B592-3F6403CBAD09}" destId="{923DA9C9-B5E5-2E4F-9BC7-1690EEE62BDF}" srcOrd="0" destOrd="0" presId="urn:microsoft.com/office/officeart/2005/8/layout/default"/>
    <dgm:cxn modelId="{298BBF5B-72E0-5E4A-8CAD-915FE8693016}" type="presOf" srcId="{5453695C-08C9-0340-82D6-527F7189FA9A}" destId="{89E1A374-0305-884C-AB9D-8EC8C98597B3}" srcOrd="0" destOrd="0" presId="urn:microsoft.com/office/officeart/2005/8/layout/default"/>
    <dgm:cxn modelId="{67188F85-D5B2-564B-B8B1-7C0FFE141FAC}" srcId="{B227253E-5B0C-0E4E-B592-3F6403CBAD09}" destId="{36EE187E-5B02-1343-83E9-58D7AB74199B}" srcOrd="5" destOrd="0" parTransId="{EF358D8D-1DC3-6F44-9BA1-E33F6F7C7572}" sibTransId="{4B199F2F-F406-FC40-8C34-DC82D9A1BE32}"/>
    <dgm:cxn modelId="{CEAAE490-A964-4B18-AF4E-8046D2825E32}" srcId="{B227253E-5B0C-0E4E-B592-3F6403CBAD09}" destId="{EB6FA0EC-59C6-43D2-957E-1F73CE0A7F79}" srcOrd="6" destOrd="0" parTransId="{D0566802-A6C7-42DB-868F-7A405B6700B9}" sibTransId="{AAA672E6-4BB1-46D9-BE55-385CDFD62FE8}"/>
    <dgm:cxn modelId="{B3F989A2-F6A3-BF4F-AEAC-8D11D685E552}" srcId="{B227253E-5B0C-0E4E-B592-3F6403CBAD09}" destId="{221A8742-8B74-E545-A9FB-FD3BBC27347B}" srcOrd="0" destOrd="0" parTransId="{EB78FC21-124B-554E-8609-850BE31D692B}" sibTransId="{5BE597E6-D133-C349-A7B5-17B8CAFD2600}"/>
    <dgm:cxn modelId="{CC7D84C2-BEC1-4F16-9649-1E87C44CEFCB}" type="presOf" srcId="{EB6FA0EC-59C6-43D2-957E-1F73CE0A7F79}" destId="{C6659240-8DCC-4D4C-B84B-1EB7FC482E8E}" srcOrd="0" destOrd="0" presId="urn:microsoft.com/office/officeart/2005/8/layout/default"/>
    <dgm:cxn modelId="{800BBFD8-0BE3-1344-B036-B4F5820020E7}" srcId="{B227253E-5B0C-0E4E-B592-3F6403CBAD09}" destId="{5453695C-08C9-0340-82D6-527F7189FA9A}" srcOrd="4" destOrd="0" parTransId="{32855363-7C96-D74B-AE57-2A19C5530DDC}" sibTransId="{5893EF19-FC48-CE4E-8FCB-E5C37F4E7600}"/>
    <dgm:cxn modelId="{627AFDEE-0A8A-E54D-870D-C0B3653C057E}" srcId="{B227253E-5B0C-0E4E-B592-3F6403CBAD09}" destId="{1F540ABA-459C-A740-BA40-E5CCFD5D21C4}" srcOrd="2" destOrd="0" parTransId="{1ACE1014-01E2-B541-A98C-0CC5A44CE664}" sibTransId="{C26564C5-7FA1-3442-BCBC-1147E0D13DB7}"/>
    <dgm:cxn modelId="{3AE61BF3-4616-7748-AC33-1BE61AE9D3C5}" type="presOf" srcId="{DD33A8A5-1EAA-FF40-8E0F-EC58B820DC71}" destId="{3A88FDC9-AE74-0C43-BF8B-63DD60269907}" srcOrd="0" destOrd="0" presId="urn:microsoft.com/office/officeart/2005/8/layout/default"/>
    <dgm:cxn modelId="{7592F6AB-ADBB-3446-8064-4638327DD6A7}" type="presParOf" srcId="{923DA9C9-B5E5-2E4F-9BC7-1690EEE62BDF}" destId="{93DF4ECC-C78A-1040-9A76-374EEAC914EA}" srcOrd="0" destOrd="0" presId="urn:microsoft.com/office/officeart/2005/8/layout/default"/>
    <dgm:cxn modelId="{984F0D95-98FC-D049-9121-6679DD6F92A6}" type="presParOf" srcId="{923DA9C9-B5E5-2E4F-9BC7-1690EEE62BDF}" destId="{2A97AA02-CE94-A641-A2A6-4B1E934091D5}" srcOrd="1" destOrd="0" presId="urn:microsoft.com/office/officeart/2005/8/layout/default"/>
    <dgm:cxn modelId="{EB6F110F-6873-BD42-94EC-6343BC785C7B}" type="presParOf" srcId="{923DA9C9-B5E5-2E4F-9BC7-1690EEE62BDF}" destId="{3A88FDC9-AE74-0C43-BF8B-63DD60269907}" srcOrd="2" destOrd="0" presId="urn:microsoft.com/office/officeart/2005/8/layout/default"/>
    <dgm:cxn modelId="{8670FB5A-001D-7E42-9A6A-907482C1D4EB}" type="presParOf" srcId="{923DA9C9-B5E5-2E4F-9BC7-1690EEE62BDF}" destId="{71B33A4E-9D2D-0541-85FF-777C1A1CBD5B}" srcOrd="3" destOrd="0" presId="urn:microsoft.com/office/officeart/2005/8/layout/default"/>
    <dgm:cxn modelId="{170523BB-F364-BC4F-AD43-8C6ED7F8B821}" type="presParOf" srcId="{923DA9C9-B5E5-2E4F-9BC7-1690EEE62BDF}" destId="{8CAD56C7-D3F9-9E4B-B936-5F61DF722266}" srcOrd="4" destOrd="0" presId="urn:microsoft.com/office/officeart/2005/8/layout/default"/>
    <dgm:cxn modelId="{822449F9-CCA4-3E44-8EDA-330A62E70762}" type="presParOf" srcId="{923DA9C9-B5E5-2E4F-9BC7-1690EEE62BDF}" destId="{AAA39097-3A06-ED42-BAF8-1E1F5D2B3952}" srcOrd="5" destOrd="0" presId="urn:microsoft.com/office/officeart/2005/8/layout/default"/>
    <dgm:cxn modelId="{A06D2F5A-8C40-3548-B75C-FAEF9FE984C1}" type="presParOf" srcId="{923DA9C9-B5E5-2E4F-9BC7-1690EEE62BDF}" destId="{387EAB60-0756-B140-94F3-3B27DB3D8747}" srcOrd="6" destOrd="0" presId="urn:microsoft.com/office/officeart/2005/8/layout/default"/>
    <dgm:cxn modelId="{5B9DFC48-0567-7F45-80CC-9F11DD5E2420}" type="presParOf" srcId="{923DA9C9-B5E5-2E4F-9BC7-1690EEE62BDF}" destId="{5521E83C-AE78-3C42-9C56-5E0451B7DA71}" srcOrd="7" destOrd="0" presId="urn:microsoft.com/office/officeart/2005/8/layout/default"/>
    <dgm:cxn modelId="{3C758FEC-0DAA-A343-A938-1EA3318A3C1E}" type="presParOf" srcId="{923DA9C9-B5E5-2E4F-9BC7-1690EEE62BDF}" destId="{89E1A374-0305-884C-AB9D-8EC8C98597B3}" srcOrd="8" destOrd="0" presId="urn:microsoft.com/office/officeart/2005/8/layout/default"/>
    <dgm:cxn modelId="{911E49A9-233C-0A4C-A2E0-A7D1F76FD123}" type="presParOf" srcId="{923DA9C9-B5E5-2E4F-9BC7-1690EEE62BDF}" destId="{283E473D-2849-8A4D-BDBD-A40CFB251CDF}" srcOrd="9" destOrd="0" presId="urn:microsoft.com/office/officeart/2005/8/layout/default"/>
    <dgm:cxn modelId="{5A3F1B54-3AE2-0F41-B215-AE102AA21E2D}" type="presParOf" srcId="{923DA9C9-B5E5-2E4F-9BC7-1690EEE62BDF}" destId="{34F6D892-A163-0B42-873F-420D53640FFD}" srcOrd="10" destOrd="0" presId="urn:microsoft.com/office/officeart/2005/8/layout/default"/>
    <dgm:cxn modelId="{FF070CB9-9DFF-46B7-947A-5D6CAAC44E82}" type="presParOf" srcId="{923DA9C9-B5E5-2E4F-9BC7-1690EEE62BDF}" destId="{4A59A02A-3DC5-4C67-9DC3-D5325904AD48}" srcOrd="11" destOrd="0" presId="urn:microsoft.com/office/officeart/2005/8/layout/default"/>
    <dgm:cxn modelId="{AE8BDE6B-F547-4336-ABB0-5619A547A5BA}" type="presParOf" srcId="{923DA9C9-B5E5-2E4F-9BC7-1690EEE62BDF}" destId="{C6659240-8DCC-4D4C-B84B-1EB7FC482E8E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BF13CB2-E434-4FAF-AE5B-8732D0B5F5F8}" type="doc">
      <dgm:prSet loTypeId="urn:microsoft.com/office/officeart/2018/2/layout/IconVerticalSolidList" loCatId="icon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EDD18457-0592-4123-98E7-91A44CEB38E3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</a:pPr>
          <a:r>
            <a:rPr lang="en-GB" sz="1200" b="0" dirty="0">
              <a:solidFill>
                <a:schemeClr val="bg1"/>
              </a:solidFill>
              <a:latin typeface="+mn-lt"/>
              <a:ea typeface="+mn-ea"/>
              <a:cs typeface="+mn-cs"/>
            </a:rPr>
            <a:t>AI Based reports on user Behaviour / response Analysis</a:t>
          </a:r>
          <a:endParaRPr lang="en-US" sz="1200" b="0" dirty="0">
            <a:solidFill>
              <a:schemeClr val="bg1"/>
            </a:solidFill>
            <a:latin typeface="+mn-lt"/>
          </a:endParaRPr>
        </a:p>
      </dgm:t>
    </dgm:pt>
    <dgm:pt modelId="{15322775-125A-485B-BE63-BD6666E7B4AA}" type="parTrans" cxnId="{FFE5D690-D385-45FA-8476-C492623FE736}">
      <dgm:prSet/>
      <dgm:spPr/>
      <dgm:t>
        <a:bodyPr/>
        <a:lstStyle/>
        <a:p>
          <a:endParaRPr lang="en-US" sz="1400" b="0">
            <a:latin typeface="+mn-lt"/>
          </a:endParaRPr>
        </a:p>
      </dgm:t>
    </dgm:pt>
    <dgm:pt modelId="{6D1BCE34-DAB0-419C-A171-1E998FAC48AC}" type="sibTrans" cxnId="{FFE5D690-D385-45FA-8476-C492623FE736}">
      <dgm:prSet/>
      <dgm:spPr/>
      <dgm:t>
        <a:bodyPr/>
        <a:lstStyle/>
        <a:p>
          <a:endParaRPr lang="en-US" sz="1400" b="0">
            <a:latin typeface="+mn-lt"/>
          </a:endParaRPr>
        </a:p>
      </dgm:t>
    </dgm:pt>
    <dgm:pt modelId="{E276F42C-8547-409E-8356-A8547B17359D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</a:pPr>
          <a:r>
            <a:rPr lang="en-IN" sz="1200" b="0" dirty="0">
              <a:solidFill>
                <a:schemeClr val="bg1"/>
              </a:solidFill>
              <a:latin typeface="+mn-lt"/>
            </a:rPr>
            <a:t>AI/ML based Face &amp; Signature Validation</a:t>
          </a:r>
          <a:endParaRPr lang="en-US" sz="1200" b="0" dirty="0">
            <a:solidFill>
              <a:schemeClr val="bg1"/>
            </a:solidFill>
            <a:latin typeface="+mn-lt"/>
          </a:endParaRPr>
        </a:p>
      </dgm:t>
    </dgm:pt>
    <dgm:pt modelId="{B899E7E9-D159-45D1-948C-7E8632CD7E17}" type="parTrans" cxnId="{3BB518BE-B1B7-405B-BDF5-C91E0A756D6C}">
      <dgm:prSet/>
      <dgm:spPr/>
      <dgm:t>
        <a:bodyPr/>
        <a:lstStyle/>
        <a:p>
          <a:endParaRPr lang="en-US" sz="1400" b="0">
            <a:latin typeface="+mn-lt"/>
          </a:endParaRPr>
        </a:p>
      </dgm:t>
    </dgm:pt>
    <dgm:pt modelId="{1FBF226D-59B0-4F55-8D46-E03BC21015D9}" type="sibTrans" cxnId="{3BB518BE-B1B7-405B-BDF5-C91E0A756D6C}">
      <dgm:prSet/>
      <dgm:spPr/>
      <dgm:t>
        <a:bodyPr/>
        <a:lstStyle/>
        <a:p>
          <a:endParaRPr lang="en-US" sz="1400" b="0">
            <a:latin typeface="+mn-lt"/>
          </a:endParaRPr>
        </a:p>
      </dgm:t>
    </dgm:pt>
    <dgm:pt modelId="{FEF83B48-E33E-4175-B940-31E88B325B64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</a:pPr>
          <a:r>
            <a:rPr lang="en-US" sz="1200" b="0" dirty="0">
              <a:solidFill>
                <a:schemeClr val="bg1"/>
              </a:solidFill>
              <a:latin typeface="+mn-lt"/>
              <a:ea typeface="+mn-ea"/>
              <a:cs typeface="+mn-cs"/>
            </a:rPr>
            <a:t>Secure OS with restriction of AMT, HDMI port and multiple display</a:t>
          </a:r>
          <a:endParaRPr lang="en-US" sz="1200" b="0" dirty="0">
            <a:solidFill>
              <a:schemeClr val="bg1"/>
            </a:solidFill>
            <a:latin typeface="+mn-lt"/>
          </a:endParaRPr>
        </a:p>
      </dgm:t>
    </dgm:pt>
    <dgm:pt modelId="{934BA2EB-01F5-4700-91F4-709FD3C87D51}" type="parTrans" cxnId="{EB4A5300-8DFB-43D4-B4DA-86F0471C48F3}">
      <dgm:prSet/>
      <dgm:spPr/>
      <dgm:t>
        <a:bodyPr/>
        <a:lstStyle/>
        <a:p>
          <a:endParaRPr lang="en-US" sz="1400" b="0">
            <a:latin typeface="+mn-lt"/>
          </a:endParaRPr>
        </a:p>
      </dgm:t>
    </dgm:pt>
    <dgm:pt modelId="{D3E0B437-1ACE-45A3-A40E-D5A837928EEA}" type="sibTrans" cxnId="{EB4A5300-8DFB-43D4-B4DA-86F0471C48F3}">
      <dgm:prSet/>
      <dgm:spPr/>
      <dgm:t>
        <a:bodyPr/>
        <a:lstStyle/>
        <a:p>
          <a:endParaRPr lang="en-US" sz="1400" b="0">
            <a:latin typeface="+mn-lt"/>
          </a:endParaRPr>
        </a:p>
      </dgm:t>
    </dgm:pt>
    <dgm:pt modelId="{9D8E186E-9A3D-43CF-9B89-88CFD7FB41BE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</a:pPr>
          <a:r>
            <a:rPr lang="en-US" sz="1200" b="0" dirty="0">
              <a:solidFill>
                <a:schemeClr val="bg1"/>
              </a:solidFill>
              <a:latin typeface="+mn-lt"/>
              <a:ea typeface="+mn-ea"/>
              <a:cs typeface="+mn-cs"/>
            </a:rPr>
            <a:t>Restricted access for exam administrators in exam servers</a:t>
          </a:r>
          <a:endParaRPr lang="en-US" sz="1200" b="0" dirty="0">
            <a:solidFill>
              <a:schemeClr val="bg1"/>
            </a:solidFill>
            <a:latin typeface="+mn-lt"/>
          </a:endParaRPr>
        </a:p>
      </dgm:t>
    </dgm:pt>
    <dgm:pt modelId="{A7547CE6-9CB9-40BA-9B78-F2A0257D34B0}" type="parTrans" cxnId="{FF89D9EF-4819-4DF9-B908-BC1334421AFF}">
      <dgm:prSet/>
      <dgm:spPr/>
      <dgm:t>
        <a:bodyPr/>
        <a:lstStyle/>
        <a:p>
          <a:endParaRPr lang="en-US" sz="1400" b="0">
            <a:latin typeface="+mn-lt"/>
          </a:endParaRPr>
        </a:p>
      </dgm:t>
    </dgm:pt>
    <dgm:pt modelId="{8AF772CB-C0F1-4827-9B7A-8F8005ACA523}" type="sibTrans" cxnId="{FF89D9EF-4819-4DF9-B908-BC1334421AFF}">
      <dgm:prSet/>
      <dgm:spPr/>
      <dgm:t>
        <a:bodyPr/>
        <a:lstStyle/>
        <a:p>
          <a:endParaRPr lang="en-US" sz="1400" b="0">
            <a:latin typeface="+mn-lt"/>
          </a:endParaRPr>
        </a:p>
      </dgm:t>
    </dgm:pt>
    <dgm:pt modelId="{638968C5-1B98-4F4B-8FFC-27A1CD5A6AB6}" type="pres">
      <dgm:prSet presAssocID="{1BF13CB2-E434-4FAF-AE5B-8732D0B5F5F8}" presName="root" presStyleCnt="0">
        <dgm:presLayoutVars>
          <dgm:dir/>
          <dgm:resizeHandles val="exact"/>
        </dgm:presLayoutVars>
      </dgm:prSet>
      <dgm:spPr/>
    </dgm:pt>
    <dgm:pt modelId="{A836C2F0-44EA-4079-9C86-ED4D1047311B}" type="pres">
      <dgm:prSet presAssocID="{EDD18457-0592-4123-98E7-91A44CEB38E3}" presName="compNode" presStyleCnt="0"/>
      <dgm:spPr/>
    </dgm:pt>
    <dgm:pt modelId="{B09DFF2C-D112-4659-BA28-B1005E4FF113}" type="pres">
      <dgm:prSet presAssocID="{EDD18457-0592-4123-98E7-91A44CEB38E3}" presName="bgRect" presStyleLbl="bgShp" presStyleIdx="0" presStyleCnt="4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</dgm:pt>
    <dgm:pt modelId="{1B8E1036-8CA2-4786-BE4C-349703369CB9}" type="pres">
      <dgm:prSet presAssocID="{EDD18457-0592-4123-98E7-91A44CEB38E3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</dgm:pt>
    <dgm:pt modelId="{D4904F04-0CBA-4F5A-8977-A816281018B7}" type="pres">
      <dgm:prSet presAssocID="{EDD18457-0592-4123-98E7-91A44CEB38E3}" presName="spaceRect" presStyleCnt="0"/>
      <dgm:spPr/>
    </dgm:pt>
    <dgm:pt modelId="{EFF4DDDF-3D1B-46FB-8ACF-FA4065234351}" type="pres">
      <dgm:prSet presAssocID="{EDD18457-0592-4123-98E7-91A44CEB38E3}" presName="parTx" presStyleLbl="revTx" presStyleIdx="0" presStyleCnt="4">
        <dgm:presLayoutVars>
          <dgm:chMax val="0"/>
          <dgm:chPref val="0"/>
        </dgm:presLayoutVars>
      </dgm:prSet>
      <dgm:spPr>
        <a:prstGeom prst="homePlate">
          <a:avLst/>
        </a:prstGeom>
      </dgm:spPr>
    </dgm:pt>
    <dgm:pt modelId="{07C80F70-451B-432E-ADB1-033373499FE3}" type="pres">
      <dgm:prSet presAssocID="{6D1BCE34-DAB0-419C-A171-1E998FAC48AC}" presName="sibTrans" presStyleCnt="0"/>
      <dgm:spPr/>
    </dgm:pt>
    <dgm:pt modelId="{D8EE19C9-848E-487D-93D2-23928293F877}" type="pres">
      <dgm:prSet presAssocID="{E276F42C-8547-409E-8356-A8547B17359D}" presName="compNode" presStyleCnt="0"/>
      <dgm:spPr/>
    </dgm:pt>
    <dgm:pt modelId="{D2508BB8-2745-42C0-AE87-2DF6978BA7AF}" type="pres">
      <dgm:prSet presAssocID="{E276F42C-8547-409E-8356-A8547B17359D}" presName="bgRect" presStyleLbl="bgShp" presStyleIdx="1" presStyleCnt="4" custLinFactNeighborY="1009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</dgm:pt>
    <dgm:pt modelId="{6D92C58B-DD31-45CA-A692-305CC2473A93}" type="pres">
      <dgm:prSet presAssocID="{E276F42C-8547-409E-8356-A8547B17359D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mera outline"/>
        </a:ext>
      </dgm:extLst>
    </dgm:pt>
    <dgm:pt modelId="{A1296B9A-0D56-4C00-B3F4-7A7813D3B1D3}" type="pres">
      <dgm:prSet presAssocID="{E276F42C-8547-409E-8356-A8547B17359D}" presName="spaceRect" presStyleCnt="0"/>
      <dgm:spPr/>
    </dgm:pt>
    <dgm:pt modelId="{0A5B6D66-92F4-4615-9605-9D054E7532B0}" type="pres">
      <dgm:prSet presAssocID="{E276F42C-8547-409E-8356-A8547B17359D}" presName="parTx" presStyleLbl="revTx" presStyleIdx="1" presStyleCnt="4">
        <dgm:presLayoutVars>
          <dgm:chMax val="0"/>
          <dgm:chPref val="0"/>
        </dgm:presLayoutVars>
      </dgm:prSet>
      <dgm:spPr>
        <a:prstGeom prst="homePlate">
          <a:avLst/>
        </a:prstGeom>
      </dgm:spPr>
    </dgm:pt>
    <dgm:pt modelId="{68A1098D-B64B-4F73-8D42-8D1FB985F628}" type="pres">
      <dgm:prSet presAssocID="{1FBF226D-59B0-4F55-8D46-E03BC21015D9}" presName="sibTrans" presStyleCnt="0"/>
      <dgm:spPr/>
    </dgm:pt>
    <dgm:pt modelId="{EC0949B1-F746-4C9F-9CB6-3FC9115FE442}" type="pres">
      <dgm:prSet presAssocID="{FEF83B48-E33E-4175-B940-31E88B325B64}" presName="compNode" presStyleCnt="0"/>
      <dgm:spPr/>
    </dgm:pt>
    <dgm:pt modelId="{115F6F93-022C-40F0-B67A-3782CA3B239A}" type="pres">
      <dgm:prSet presAssocID="{FEF83B48-E33E-4175-B940-31E88B325B64}" presName="bgRect" presStyleLbl="bgShp" presStyleIdx="2" presStyleCnt="4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</dgm:pt>
    <dgm:pt modelId="{BF3A5DBC-5F95-4448-B436-006CFF60C799}" type="pres">
      <dgm:prSet presAssocID="{FEF83B48-E33E-4175-B940-31E88B325B64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ock with solid fill"/>
        </a:ext>
      </dgm:extLst>
    </dgm:pt>
    <dgm:pt modelId="{B251708E-4F79-4E47-94E2-85FB17BFB70A}" type="pres">
      <dgm:prSet presAssocID="{FEF83B48-E33E-4175-B940-31E88B325B64}" presName="spaceRect" presStyleCnt="0"/>
      <dgm:spPr/>
    </dgm:pt>
    <dgm:pt modelId="{44AE5D2E-F103-4ABE-99CD-AC05B52AF718}" type="pres">
      <dgm:prSet presAssocID="{FEF83B48-E33E-4175-B940-31E88B325B64}" presName="parTx" presStyleLbl="revTx" presStyleIdx="2" presStyleCnt="4">
        <dgm:presLayoutVars>
          <dgm:chMax val="0"/>
          <dgm:chPref val="0"/>
        </dgm:presLayoutVars>
      </dgm:prSet>
      <dgm:spPr>
        <a:prstGeom prst="homePlate">
          <a:avLst/>
        </a:prstGeom>
      </dgm:spPr>
    </dgm:pt>
    <dgm:pt modelId="{2B99F21D-5D9E-487B-8336-616C4EB5C562}" type="pres">
      <dgm:prSet presAssocID="{D3E0B437-1ACE-45A3-A40E-D5A837928EEA}" presName="sibTrans" presStyleCnt="0"/>
      <dgm:spPr/>
    </dgm:pt>
    <dgm:pt modelId="{83D1D72D-E00E-4569-94B4-6C21F2435C1D}" type="pres">
      <dgm:prSet presAssocID="{9D8E186E-9A3D-43CF-9B89-88CFD7FB41BE}" presName="compNode" presStyleCnt="0"/>
      <dgm:spPr/>
    </dgm:pt>
    <dgm:pt modelId="{B2AAAC3E-5370-4616-8B41-A50CAEB14173}" type="pres">
      <dgm:prSet presAssocID="{9D8E186E-9A3D-43CF-9B89-88CFD7FB41BE}" presName="bgRect" presStyleLbl="bgShp" presStyleIdx="3" presStyleCnt="4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</dgm:pt>
    <dgm:pt modelId="{8BB9A7DF-15DA-4EC8-8100-A4923BCE4F06}" type="pres">
      <dgm:prSet presAssocID="{9D8E186E-9A3D-43CF-9B89-88CFD7FB41BE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Key with solid fill"/>
        </a:ext>
      </dgm:extLst>
    </dgm:pt>
    <dgm:pt modelId="{01F5854A-70B7-4C59-AC6A-77DF76876490}" type="pres">
      <dgm:prSet presAssocID="{9D8E186E-9A3D-43CF-9B89-88CFD7FB41BE}" presName="spaceRect" presStyleCnt="0"/>
      <dgm:spPr/>
    </dgm:pt>
    <dgm:pt modelId="{F76C5C1D-235A-42FE-A667-198E8AD75B2D}" type="pres">
      <dgm:prSet presAssocID="{9D8E186E-9A3D-43CF-9B89-88CFD7FB41BE}" presName="parTx" presStyleLbl="revTx" presStyleIdx="3" presStyleCnt="4">
        <dgm:presLayoutVars>
          <dgm:chMax val="0"/>
          <dgm:chPref val="0"/>
        </dgm:presLayoutVars>
      </dgm:prSet>
      <dgm:spPr>
        <a:prstGeom prst="homePlate">
          <a:avLst/>
        </a:prstGeom>
      </dgm:spPr>
    </dgm:pt>
  </dgm:ptLst>
  <dgm:cxnLst>
    <dgm:cxn modelId="{EB4A5300-8DFB-43D4-B4DA-86F0471C48F3}" srcId="{1BF13CB2-E434-4FAF-AE5B-8732D0B5F5F8}" destId="{FEF83B48-E33E-4175-B940-31E88B325B64}" srcOrd="2" destOrd="0" parTransId="{934BA2EB-01F5-4700-91F4-709FD3C87D51}" sibTransId="{D3E0B437-1ACE-45A3-A40E-D5A837928EEA}"/>
    <dgm:cxn modelId="{BDD23E0D-38E7-4168-9AE4-44574502D4C1}" type="presOf" srcId="{1BF13CB2-E434-4FAF-AE5B-8732D0B5F5F8}" destId="{638968C5-1B98-4F4B-8FFC-27A1CD5A6AB6}" srcOrd="0" destOrd="0" presId="urn:microsoft.com/office/officeart/2018/2/layout/IconVerticalSolidList"/>
    <dgm:cxn modelId="{7D90D85C-A847-46B5-8B4E-C6CC43E353CB}" type="presOf" srcId="{9D8E186E-9A3D-43CF-9B89-88CFD7FB41BE}" destId="{F76C5C1D-235A-42FE-A667-198E8AD75B2D}" srcOrd="0" destOrd="0" presId="urn:microsoft.com/office/officeart/2018/2/layout/IconVerticalSolidList"/>
    <dgm:cxn modelId="{74757661-2943-4347-ABCA-82882CC33BB7}" type="presOf" srcId="{FEF83B48-E33E-4175-B940-31E88B325B64}" destId="{44AE5D2E-F103-4ABE-99CD-AC05B52AF718}" srcOrd="0" destOrd="0" presId="urn:microsoft.com/office/officeart/2018/2/layout/IconVerticalSolidList"/>
    <dgm:cxn modelId="{76838175-89F7-4DA3-861B-4AFABADDB963}" type="presOf" srcId="{EDD18457-0592-4123-98E7-91A44CEB38E3}" destId="{EFF4DDDF-3D1B-46FB-8ACF-FA4065234351}" srcOrd="0" destOrd="0" presId="urn:microsoft.com/office/officeart/2018/2/layout/IconVerticalSolidList"/>
    <dgm:cxn modelId="{FFE5D690-D385-45FA-8476-C492623FE736}" srcId="{1BF13CB2-E434-4FAF-AE5B-8732D0B5F5F8}" destId="{EDD18457-0592-4123-98E7-91A44CEB38E3}" srcOrd="0" destOrd="0" parTransId="{15322775-125A-485B-BE63-BD6666E7B4AA}" sibTransId="{6D1BCE34-DAB0-419C-A171-1E998FAC48AC}"/>
    <dgm:cxn modelId="{3BB518BE-B1B7-405B-BDF5-C91E0A756D6C}" srcId="{1BF13CB2-E434-4FAF-AE5B-8732D0B5F5F8}" destId="{E276F42C-8547-409E-8356-A8547B17359D}" srcOrd="1" destOrd="0" parTransId="{B899E7E9-D159-45D1-948C-7E8632CD7E17}" sibTransId="{1FBF226D-59B0-4F55-8D46-E03BC21015D9}"/>
    <dgm:cxn modelId="{744C6EE0-F8EA-431C-BAD9-D643D1FA549F}" type="presOf" srcId="{E276F42C-8547-409E-8356-A8547B17359D}" destId="{0A5B6D66-92F4-4615-9605-9D054E7532B0}" srcOrd="0" destOrd="0" presId="urn:microsoft.com/office/officeart/2018/2/layout/IconVerticalSolidList"/>
    <dgm:cxn modelId="{FF89D9EF-4819-4DF9-B908-BC1334421AFF}" srcId="{1BF13CB2-E434-4FAF-AE5B-8732D0B5F5F8}" destId="{9D8E186E-9A3D-43CF-9B89-88CFD7FB41BE}" srcOrd="3" destOrd="0" parTransId="{A7547CE6-9CB9-40BA-9B78-F2A0257D34B0}" sibTransId="{8AF772CB-C0F1-4827-9B7A-8F8005ACA523}"/>
    <dgm:cxn modelId="{EF4AA4B5-F252-43E0-8D88-C84DD1103515}" type="presParOf" srcId="{638968C5-1B98-4F4B-8FFC-27A1CD5A6AB6}" destId="{A836C2F0-44EA-4079-9C86-ED4D1047311B}" srcOrd="0" destOrd="0" presId="urn:microsoft.com/office/officeart/2018/2/layout/IconVerticalSolidList"/>
    <dgm:cxn modelId="{41DCAA19-04B4-4AD3-B234-EE2902662FC0}" type="presParOf" srcId="{A836C2F0-44EA-4079-9C86-ED4D1047311B}" destId="{B09DFF2C-D112-4659-BA28-B1005E4FF113}" srcOrd="0" destOrd="0" presId="urn:microsoft.com/office/officeart/2018/2/layout/IconVerticalSolidList"/>
    <dgm:cxn modelId="{BECC42C0-9333-42CC-9C5E-088702E93B67}" type="presParOf" srcId="{A836C2F0-44EA-4079-9C86-ED4D1047311B}" destId="{1B8E1036-8CA2-4786-BE4C-349703369CB9}" srcOrd="1" destOrd="0" presId="urn:microsoft.com/office/officeart/2018/2/layout/IconVerticalSolidList"/>
    <dgm:cxn modelId="{841C23BE-8C2F-4FFD-8E48-AEAA2EF33C9E}" type="presParOf" srcId="{A836C2F0-44EA-4079-9C86-ED4D1047311B}" destId="{D4904F04-0CBA-4F5A-8977-A816281018B7}" srcOrd="2" destOrd="0" presId="urn:microsoft.com/office/officeart/2018/2/layout/IconVerticalSolidList"/>
    <dgm:cxn modelId="{98D3FB74-0A16-4C7B-91EE-1101BA44EC81}" type="presParOf" srcId="{A836C2F0-44EA-4079-9C86-ED4D1047311B}" destId="{EFF4DDDF-3D1B-46FB-8ACF-FA4065234351}" srcOrd="3" destOrd="0" presId="urn:microsoft.com/office/officeart/2018/2/layout/IconVerticalSolidList"/>
    <dgm:cxn modelId="{FF428484-5152-4605-AFB8-BD7ED5439DA3}" type="presParOf" srcId="{638968C5-1B98-4F4B-8FFC-27A1CD5A6AB6}" destId="{07C80F70-451B-432E-ADB1-033373499FE3}" srcOrd="1" destOrd="0" presId="urn:microsoft.com/office/officeart/2018/2/layout/IconVerticalSolidList"/>
    <dgm:cxn modelId="{534CE270-A640-43FF-BE7C-65536839010B}" type="presParOf" srcId="{638968C5-1B98-4F4B-8FFC-27A1CD5A6AB6}" destId="{D8EE19C9-848E-487D-93D2-23928293F877}" srcOrd="2" destOrd="0" presId="urn:microsoft.com/office/officeart/2018/2/layout/IconVerticalSolidList"/>
    <dgm:cxn modelId="{2DE9A1BA-3F99-47DD-81D6-C5FC92FC7BEF}" type="presParOf" srcId="{D8EE19C9-848E-487D-93D2-23928293F877}" destId="{D2508BB8-2745-42C0-AE87-2DF6978BA7AF}" srcOrd="0" destOrd="0" presId="urn:microsoft.com/office/officeart/2018/2/layout/IconVerticalSolidList"/>
    <dgm:cxn modelId="{13A20A71-2559-4544-A68C-B0141ACFB717}" type="presParOf" srcId="{D8EE19C9-848E-487D-93D2-23928293F877}" destId="{6D92C58B-DD31-45CA-A692-305CC2473A93}" srcOrd="1" destOrd="0" presId="urn:microsoft.com/office/officeart/2018/2/layout/IconVerticalSolidList"/>
    <dgm:cxn modelId="{4C610E01-19C9-486E-9B80-B7555C887154}" type="presParOf" srcId="{D8EE19C9-848E-487D-93D2-23928293F877}" destId="{A1296B9A-0D56-4C00-B3F4-7A7813D3B1D3}" srcOrd="2" destOrd="0" presId="urn:microsoft.com/office/officeart/2018/2/layout/IconVerticalSolidList"/>
    <dgm:cxn modelId="{780225AA-720F-4520-96F5-193BC3C4488C}" type="presParOf" srcId="{D8EE19C9-848E-487D-93D2-23928293F877}" destId="{0A5B6D66-92F4-4615-9605-9D054E7532B0}" srcOrd="3" destOrd="0" presId="urn:microsoft.com/office/officeart/2018/2/layout/IconVerticalSolidList"/>
    <dgm:cxn modelId="{05813071-8787-41F3-B5CE-4F86A94E66F7}" type="presParOf" srcId="{638968C5-1B98-4F4B-8FFC-27A1CD5A6AB6}" destId="{68A1098D-B64B-4F73-8D42-8D1FB985F628}" srcOrd="3" destOrd="0" presId="urn:microsoft.com/office/officeart/2018/2/layout/IconVerticalSolidList"/>
    <dgm:cxn modelId="{1342B581-A915-4473-A3F7-5B5D14E1EF1F}" type="presParOf" srcId="{638968C5-1B98-4F4B-8FFC-27A1CD5A6AB6}" destId="{EC0949B1-F746-4C9F-9CB6-3FC9115FE442}" srcOrd="4" destOrd="0" presId="urn:microsoft.com/office/officeart/2018/2/layout/IconVerticalSolidList"/>
    <dgm:cxn modelId="{764B1D9D-9D2B-4EE0-8F10-BB46FF54DD3D}" type="presParOf" srcId="{EC0949B1-F746-4C9F-9CB6-3FC9115FE442}" destId="{115F6F93-022C-40F0-B67A-3782CA3B239A}" srcOrd="0" destOrd="0" presId="urn:microsoft.com/office/officeart/2018/2/layout/IconVerticalSolidList"/>
    <dgm:cxn modelId="{F5D7BE5F-EFBA-4774-AEA0-91CD37A624D4}" type="presParOf" srcId="{EC0949B1-F746-4C9F-9CB6-3FC9115FE442}" destId="{BF3A5DBC-5F95-4448-B436-006CFF60C799}" srcOrd="1" destOrd="0" presId="urn:microsoft.com/office/officeart/2018/2/layout/IconVerticalSolidList"/>
    <dgm:cxn modelId="{2CAD1720-C3E3-4ABC-9BA8-5D7D44118654}" type="presParOf" srcId="{EC0949B1-F746-4C9F-9CB6-3FC9115FE442}" destId="{B251708E-4F79-4E47-94E2-85FB17BFB70A}" srcOrd="2" destOrd="0" presId="urn:microsoft.com/office/officeart/2018/2/layout/IconVerticalSolidList"/>
    <dgm:cxn modelId="{C014B1EA-F96F-487D-ABB2-19490B84E8FC}" type="presParOf" srcId="{EC0949B1-F746-4C9F-9CB6-3FC9115FE442}" destId="{44AE5D2E-F103-4ABE-99CD-AC05B52AF718}" srcOrd="3" destOrd="0" presId="urn:microsoft.com/office/officeart/2018/2/layout/IconVerticalSolidList"/>
    <dgm:cxn modelId="{DE302A27-B882-4D8B-80C3-B303B91C156A}" type="presParOf" srcId="{638968C5-1B98-4F4B-8FFC-27A1CD5A6AB6}" destId="{2B99F21D-5D9E-487B-8336-616C4EB5C562}" srcOrd="5" destOrd="0" presId="urn:microsoft.com/office/officeart/2018/2/layout/IconVerticalSolidList"/>
    <dgm:cxn modelId="{A982E9E3-E87F-4B56-8F26-C9D686D1C1D0}" type="presParOf" srcId="{638968C5-1B98-4F4B-8FFC-27A1CD5A6AB6}" destId="{83D1D72D-E00E-4569-94B4-6C21F2435C1D}" srcOrd="6" destOrd="0" presId="urn:microsoft.com/office/officeart/2018/2/layout/IconVerticalSolidList"/>
    <dgm:cxn modelId="{1C3B36C3-C382-4822-9890-0AC520BBD8D4}" type="presParOf" srcId="{83D1D72D-E00E-4569-94B4-6C21F2435C1D}" destId="{B2AAAC3E-5370-4616-8B41-A50CAEB14173}" srcOrd="0" destOrd="0" presId="urn:microsoft.com/office/officeart/2018/2/layout/IconVerticalSolidList"/>
    <dgm:cxn modelId="{9B933B38-FCF4-4667-AF7D-BB3B209A1C3F}" type="presParOf" srcId="{83D1D72D-E00E-4569-94B4-6C21F2435C1D}" destId="{8BB9A7DF-15DA-4EC8-8100-A4923BCE4F06}" srcOrd="1" destOrd="0" presId="urn:microsoft.com/office/officeart/2018/2/layout/IconVerticalSolidList"/>
    <dgm:cxn modelId="{84AFA4E2-B253-4278-9DE7-8122C315F8D2}" type="presParOf" srcId="{83D1D72D-E00E-4569-94B4-6C21F2435C1D}" destId="{01F5854A-70B7-4C59-AC6A-77DF76876490}" srcOrd="2" destOrd="0" presId="urn:microsoft.com/office/officeart/2018/2/layout/IconVerticalSolidList"/>
    <dgm:cxn modelId="{F1EA2E16-D34F-437E-B99E-A4F85F71BE66}" type="presParOf" srcId="{83D1D72D-E00E-4569-94B4-6C21F2435C1D}" destId="{F76C5C1D-235A-42FE-A667-198E8AD75B2D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BF13CB2-E434-4FAF-AE5B-8732D0B5F5F8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DD18457-0592-4123-98E7-91A44CEB38E3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200" b="0" kern="1200" dirty="0">
              <a:solidFill>
                <a:schemeClr val="bg1"/>
              </a:solidFill>
              <a:latin typeface="+mn-lt"/>
              <a:ea typeface="+mn-ea"/>
              <a:cs typeface="+mn-cs"/>
            </a:rPr>
            <a:t>AI Based </a:t>
          </a:r>
          <a:r>
            <a:rPr lang="en-US" sz="1200" kern="1200" dirty="0">
              <a:solidFill>
                <a:schemeClr val="bg1"/>
              </a:solidFill>
            </a:rPr>
            <a:t>DRS – As Service</a:t>
          </a:r>
          <a:endParaRPr lang="en-US" sz="1200" b="0" kern="1200" dirty="0">
            <a:solidFill>
              <a:schemeClr val="bg1"/>
            </a:solidFill>
            <a:latin typeface="+mn-lt"/>
            <a:ea typeface="+mn-ea"/>
            <a:cs typeface="+mn-cs"/>
          </a:endParaRPr>
        </a:p>
      </dgm:t>
    </dgm:pt>
    <dgm:pt modelId="{15322775-125A-485B-BE63-BD6666E7B4AA}" type="parTrans" cxnId="{FFE5D690-D385-45FA-8476-C492623FE736}">
      <dgm:prSet/>
      <dgm:spPr/>
      <dgm:t>
        <a:bodyPr/>
        <a:lstStyle/>
        <a:p>
          <a:endParaRPr lang="en-US" sz="1400" b="0">
            <a:solidFill>
              <a:schemeClr val="tx1"/>
            </a:solidFill>
            <a:latin typeface="+mn-lt"/>
          </a:endParaRPr>
        </a:p>
      </dgm:t>
    </dgm:pt>
    <dgm:pt modelId="{6D1BCE34-DAB0-419C-A171-1E998FAC48AC}" type="sibTrans" cxnId="{FFE5D690-D385-45FA-8476-C492623FE736}">
      <dgm:prSet/>
      <dgm:spPr/>
      <dgm:t>
        <a:bodyPr/>
        <a:lstStyle/>
        <a:p>
          <a:endParaRPr lang="en-US" sz="1400" b="0">
            <a:solidFill>
              <a:schemeClr val="tx1"/>
            </a:solidFill>
            <a:latin typeface="+mn-lt"/>
          </a:endParaRPr>
        </a:p>
      </dgm:t>
    </dgm:pt>
    <dgm:pt modelId="{DBFF8896-AEFA-4314-9C85-07CCDA80220C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IN" sz="1200" b="0" kern="1200" dirty="0">
              <a:solidFill>
                <a:schemeClr val="bg1"/>
              </a:solidFill>
              <a:latin typeface="+mn-lt"/>
              <a:ea typeface="+mn-ea"/>
              <a:cs typeface="+mn-cs"/>
            </a:rPr>
            <a:t>AI based Marksheet validation &amp; Alerting</a:t>
          </a:r>
          <a:endParaRPr lang="en-US" sz="1200" b="0" kern="1200" dirty="0">
            <a:solidFill>
              <a:schemeClr val="bg1"/>
            </a:solidFill>
            <a:latin typeface="+mn-lt"/>
            <a:ea typeface="+mn-ea"/>
            <a:cs typeface="+mn-cs"/>
          </a:endParaRPr>
        </a:p>
      </dgm:t>
    </dgm:pt>
    <dgm:pt modelId="{6C62B86B-C85C-423B-9C0D-5FE6323E23D3}" type="parTrans" cxnId="{C0740AAB-9A14-4484-8586-1A83D355114B}">
      <dgm:prSet/>
      <dgm:spPr/>
      <dgm:t>
        <a:bodyPr/>
        <a:lstStyle/>
        <a:p>
          <a:endParaRPr lang="en-IN" sz="1400" b="0">
            <a:solidFill>
              <a:schemeClr val="tx1"/>
            </a:solidFill>
            <a:latin typeface="+mn-lt"/>
          </a:endParaRPr>
        </a:p>
      </dgm:t>
    </dgm:pt>
    <dgm:pt modelId="{39D60E44-07BD-4F50-908B-B6776BF6F833}" type="sibTrans" cxnId="{C0740AAB-9A14-4484-8586-1A83D355114B}">
      <dgm:prSet/>
      <dgm:spPr/>
      <dgm:t>
        <a:bodyPr/>
        <a:lstStyle/>
        <a:p>
          <a:endParaRPr lang="en-IN" sz="1400" b="0">
            <a:solidFill>
              <a:schemeClr val="tx1"/>
            </a:solidFill>
            <a:latin typeface="+mn-lt"/>
          </a:endParaRPr>
        </a:p>
      </dgm:t>
    </dgm:pt>
    <dgm:pt modelId="{58CC43DD-BD0A-4617-974B-F48412873E48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200" kern="1200" dirty="0">
              <a:solidFill>
                <a:schemeClr val="bg1"/>
              </a:solidFill>
            </a:rPr>
            <a:t>Enhanced proctoring capabilities – </a:t>
          </a:r>
          <a:br>
            <a:rPr lang="en-US" sz="1200" kern="1200" dirty="0">
              <a:solidFill>
                <a:schemeClr val="bg1"/>
              </a:solidFill>
            </a:rPr>
          </a:br>
          <a:r>
            <a:rPr lang="en-US" sz="1200" kern="1200" dirty="0">
              <a:solidFill>
                <a:schemeClr val="bg1"/>
              </a:solidFill>
            </a:rPr>
            <a:t>Online Exams</a:t>
          </a:r>
          <a:endParaRPr lang="en-US" sz="1200" b="0" kern="1200" dirty="0">
            <a:solidFill>
              <a:schemeClr val="bg1"/>
            </a:solidFill>
            <a:latin typeface="+mn-lt"/>
            <a:ea typeface="+mn-ea"/>
            <a:cs typeface="+mn-cs"/>
          </a:endParaRPr>
        </a:p>
      </dgm:t>
    </dgm:pt>
    <dgm:pt modelId="{54F06A8E-29CD-467C-AD4B-32C476BA182E}" type="parTrans" cxnId="{DAFB7176-BE1A-4A34-B94C-C09965402FAD}">
      <dgm:prSet/>
      <dgm:spPr/>
      <dgm:t>
        <a:bodyPr/>
        <a:lstStyle/>
        <a:p>
          <a:endParaRPr lang="en-IN" sz="1400" b="0">
            <a:solidFill>
              <a:schemeClr val="tx1"/>
            </a:solidFill>
            <a:latin typeface="+mn-lt"/>
          </a:endParaRPr>
        </a:p>
      </dgm:t>
    </dgm:pt>
    <dgm:pt modelId="{14A40CF7-FE5D-4719-BD62-57100B0C2EE1}" type="sibTrans" cxnId="{DAFB7176-BE1A-4A34-B94C-C09965402FAD}">
      <dgm:prSet/>
      <dgm:spPr/>
      <dgm:t>
        <a:bodyPr/>
        <a:lstStyle/>
        <a:p>
          <a:endParaRPr lang="en-IN" sz="1400" b="0">
            <a:solidFill>
              <a:schemeClr val="tx1"/>
            </a:solidFill>
            <a:latin typeface="+mn-lt"/>
          </a:endParaRPr>
        </a:p>
      </dgm:t>
    </dgm:pt>
    <dgm:pt modelId="{8E682397-BC4A-40BC-B4EA-F8029B26CF69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GB" sz="1200" b="0" kern="1200" dirty="0">
              <a:solidFill>
                <a:schemeClr val="bg1"/>
              </a:solidFill>
              <a:latin typeface="+mn-lt"/>
              <a:ea typeface="+mn-ea"/>
              <a:cs typeface="+mn-cs"/>
            </a:rPr>
            <a:t>AI Based reports on user Behaviour / response Analysis</a:t>
          </a:r>
          <a:endParaRPr lang="en-IN" sz="1200" b="0" kern="1200" dirty="0">
            <a:solidFill>
              <a:schemeClr val="bg1"/>
            </a:solidFill>
            <a:latin typeface="+mn-lt"/>
            <a:ea typeface="+mn-ea"/>
            <a:cs typeface="+mn-cs"/>
          </a:endParaRPr>
        </a:p>
      </dgm:t>
    </dgm:pt>
    <dgm:pt modelId="{78F0213A-020D-414D-BE3A-1A185E0C07A4}" type="parTrans" cxnId="{B5991401-4740-4351-A546-1F0716A45BD1}">
      <dgm:prSet/>
      <dgm:spPr/>
      <dgm:t>
        <a:bodyPr/>
        <a:lstStyle/>
        <a:p>
          <a:endParaRPr lang="en-IN" sz="1400" b="0">
            <a:solidFill>
              <a:schemeClr val="tx1"/>
            </a:solidFill>
            <a:latin typeface="+mn-lt"/>
          </a:endParaRPr>
        </a:p>
      </dgm:t>
    </dgm:pt>
    <dgm:pt modelId="{98C23563-2E63-42C4-BE4E-826BA5797897}" type="sibTrans" cxnId="{B5991401-4740-4351-A546-1F0716A45BD1}">
      <dgm:prSet/>
      <dgm:spPr/>
      <dgm:t>
        <a:bodyPr/>
        <a:lstStyle/>
        <a:p>
          <a:endParaRPr lang="en-IN" sz="1400" b="0">
            <a:solidFill>
              <a:schemeClr val="tx1"/>
            </a:solidFill>
            <a:latin typeface="+mn-lt"/>
          </a:endParaRPr>
        </a:p>
      </dgm:t>
    </dgm:pt>
    <dgm:pt modelId="{638968C5-1B98-4F4B-8FFC-27A1CD5A6AB6}" type="pres">
      <dgm:prSet presAssocID="{1BF13CB2-E434-4FAF-AE5B-8732D0B5F5F8}" presName="root" presStyleCnt="0">
        <dgm:presLayoutVars>
          <dgm:dir/>
          <dgm:resizeHandles val="exact"/>
        </dgm:presLayoutVars>
      </dgm:prSet>
      <dgm:spPr/>
    </dgm:pt>
    <dgm:pt modelId="{A836C2F0-44EA-4079-9C86-ED4D1047311B}" type="pres">
      <dgm:prSet presAssocID="{EDD18457-0592-4123-98E7-91A44CEB38E3}" presName="compNode" presStyleCnt="0"/>
      <dgm:spPr/>
    </dgm:pt>
    <dgm:pt modelId="{B09DFF2C-D112-4659-BA28-B1005E4FF113}" type="pres">
      <dgm:prSet presAssocID="{EDD18457-0592-4123-98E7-91A44CEB38E3}" presName="bgRect" presStyleLbl="bgShp" presStyleIdx="0" presStyleCnt="4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</dgm:pt>
    <dgm:pt modelId="{1B8E1036-8CA2-4786-BE4C-349703369CB9}" type="pres">
      <dgm:prSet presAssocID="{EDD18457-0592-4123-98E7-91A44CEB38E3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ocessor with solid fill"/>
        </a:ext>
      </dgm:extLst>
    </dgm:pt>
    <dgm:pt modelId="{D4904F04-0CBA-4F5A-8977-A816281018B7}" type="pres">
      <dgm:prSet presAssocID="{EDD18457-0592-4123-98E7-91A44CEB38E3}" presName="spaceRect" presStyleCnt="0"/>
      <dgm:spPr/>
    </dgm:pt>
    <dgm:pt modelId="{EFF4DDDF-3D1B-46FB-8ACF-FA4065234351}" type="pres">
      <dgm:prSet presAssocID="{EDD18457-0592-4123-98E7-91A44CEB38E3}" presName="parTx" presStyleLbl="revTx" presStyleIdx="0" presStyleCnt="4">
        <dgm:presLayoutVars>
          <dgm:chMax val="0"/>
          <dgm:chPref val="0"/>
        </dgm:presLayoutVars>
      </dgm:prSet>
      <dgm:spPr>
        <a:prstGeom prst="homePlate">
          <a:avLst/>
        </a:prstGeom>
      </dgm:spPr>
    </dgm:pt>
    <dgm:pt modelId="{07C80F70-451B-432E-ADB1-033373499FE3}" type="pres">
      <dgm:prSet presAssocID="{6D1BCE34-DAB0-419C-A171-1E998FAC48AC}" presName="sibTrans" presStyleCnt="0"/>
      <dgm:spPr/>
    </dgm:pt>
    <dgm:pt modelId="{C70846C5-EDE9-4AE5-9111-CE2499604D9A}" type="pres">
      <dgm:prSet presAssocID="{DBFF8896-AEFA-4314-9C85-07CCDA80220C}" presName="compNode" presStyleCnt="0"/>
      <dgm:spPr/>
    </dgm:pt>
    <dgm:pt modelId="{7150D3A8-E969-49A5-B4C3-5CE85642FA28}" type="pres">
      <dgm:prSet presAssocID="{DBFF8896-AEFA-4314-9C85-07CCDA80220C}" presName="bgRect" presStyleLbl="bgShp" presStyleIdx="1" presStyleCnt="4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</dgm:pt>
    <dgm:pt modelId="{7385BE6F-220A-4DC1-881C-7CE27C0B36C4}" type="pres">
      <dgm:prSet presAssocID="{DBFF8896-AEFA-4314-9C85-07CCDA80220C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i Ux with solid fill"/>
        </a:ext>
      </dgm:extLst>
    </dgm:pt>
    <dgm:pt modelId="{C9DBB0E6-D57D-4564-97F6-975A50B82DFC}" type="pres">
      <dgm:prSet presAssocID="{DBFF8896-AEFA-4314-9C85-07CCDA80220C}" presName="spaceRect" presStyleCnt="0"/>
      <dgm:spPr/>
    </dgm:pt>
    <dgm:pt modelId="{4FC6622F-76BE-48C9-9CDE-766ECA099769}" type="pres">
      <dgm:prSet presAssocID="{DBFF8896-AEFA-4314-9C85-07CCDA80220C}" presName="parTx" presStyleLbl="revTx" presStyleIdx="1" presStyleCnt="4">
        <dgm:presLayoutVars>
          <dgm:chMax val="0"/>
          <dgm:chPref val="0"/>
        </dgm:presLayoutVars>
      </dgm:prSet>
      <dgm:spPr>
        <a:prstGeom prst="homePlate">
          <a:avLst/>
        </a:prstGeom>
      </dgm:spPr>
    </dgm:pt>
    <dgm:pt modelId="{DEBA99FD-59F9-4307-8E6A-9741B5B3D29F}" type="pres">
      <dgm:prSet presAssocID="{39D60E44-07BD-4F50-908B-B6776BF6F833}" presName="sibTrans" presStyleCnt="0"/>
      <dgm:spPr/>
    </dgm:pt>
    <dgm:pt modelId="{531C3CB9-EE97-4636-9348-014FE18D60EF}" type="pres">
      <dgm:prSet presAssocID="{58CC43DD-BD0A-4617-974B-F48412873E48}" presName="compNode" presStyleCnt="0"/>
      <dgm:spPr/>
    </dgm:pt>
    <dgm:pt modelId="{34634390-5FF1-4347-86FB-3843F0CEA9A2}" type="pres">
      <dgm:prSet presAssocID="{58CC43DD-BD0A-4617-974B-F48412873E48}" presName="bgRect" presStyleLbl="bgShp" presStyleIdx="2" presStyleCnt="4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</dgm:pt>
    <dgm:pt modelId="{762ACEA8-4067-47A2-A48D-869FAB82606D}" type="pres">
      <dgm:prSet presAssocID="{58CC43DD-BD0A-4617-974B-F48412873E48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ogrammer male with solid fill"/>
        </a:ext>
      </dgm:extLst>
    </dgm:pt>
    <dgm:pt modelId="{7C4E1529-3D8F-4790-88A6-4AC94BB08C63}" type="pres">
      <dgm:prSet presAssocID="{58CC43DD-BD0A-4617-974B-F48412873E48}" presName="spaceRect" presStyleCnt="0"/>
      <dgm:spPr/>
    </dgm:pt>
    <dgm:pt modelId="{AA14AA6A-4844-4BC5-A5C8-F9D17CA93005}" type="pres">
      <dgm:prSet presAssocID="{58CC43DD-BD0A-4617-974B-F48412873E48}" presName="parTx" presStyleLbl="revTx" presStyleIdx="2" presStyleCnt="4">
        <dgm:presLayoutVars>
          <dgm:chMax val="0"/>
          <dgm:chPref val="0"/>
        </dgm:presLayoutVars>
      </dgm:prSet>
      <dgm:spPr>
        <a:prstGeom prst="homePlate">
          <a:avLst/>
        </a:prstGeom>
      </dgm:spPr>
    </dgm:pt>
    <dgm:pt modelId="{4A577DDE-62A7-4C5E-AE81-0D73FC5CD8F6}" type="pres">
      <dgm:prSet presAssocID="{14A40CF7-FE5D-4719-BD62-57100B0C2EE1}" presName="sibTrans" presStyleCnt="0"/>
      <dgm:spPr/>
    </dgm:pt>
    <dgm:pt modelId="{777B3486-4D18-4E7D-AA28-63D793C1AC96}" type="pres">
      <dgm:prSet presAssocID="{8E682397-BC4A-40BC-B4EA-F8029B26CF69}" presName="compNode" presStyleCnt="0"/>
      <dgm:spPr/>
    </dgm:pt>
    <dgm:pt modelId="{50773DEB-7941-4131-81E8-65420241CB89}" type="pres">
      <dgm:prSet presAssocID="{8E682397-BC4A-40BC-B4EA-F8029B26CF69}" presName="bgRect" presStyleLbl="bgShp" presStyleIdx="3" presStyleCnt="4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</dgm:pt>
    <dgm:pt modelId="{9906C3F0-6D9A-45E5-87B9-728532DFA054}" type="pres">
      <dgm:prSet presAssocID="{8E682397-BC4A-40BC-B4EA-F8029B26CF69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rtificial Intelligence with solid fill"/>
        </a:ext>
      </dgm:extLst>
    </dgm:pt>
    <dgm:pt modelId="{7130A4C3-6C49-4BC5-B5A5-4B55D618EFC2}" type="pres">
      <dgm:prSet presAssocID="{8E682397-BC4A-40BC-B4EA-F8029B26CF69}" presName="spaceRect" presStyleCnt="0"/>
      <dgm:spPr/>
    </dgm:pt>
    <dgm:pt modelId="{735D54F4-0E9F-4BA4-A685-D0C734EED496}" type="pres">
      <dgm:prSet presAssocID="{8E682397-BC4A-40BC-B4EA-F8029B26CF69}" presName="parTx" presStyleLbl="revTx" presStyleIdx="3" presStyleCnt="4">
        <dgm:presLayoutVars>
          <dgm:chMax val="0"/>
          <dgm:chPref val="0"/>
        </dgm:presLayoutVars>
      </dgm:prSet>
      <dgm:spPr>
        <a:prstGeom prst="homePlate">
          <a:avLst/>
        </a:prstGeom>
      </dgm:spPr>
    </dgm:pt>
  </dgm:ptLst>
  <dgm:cxnLst>
    <dgm:cxn modelId="{B5991401-4740-4351-A546-1F0716A45BD1}" srcId="{1BF13CB2-E434-4FAF-AE5B-8732D0B5F5F8}" destId="{8E682397-BC4A-40BC-B4EA-F8029B26CF69}" srcOrd="3" destOrd="0" parTransId="{78F0213A-020D-414D-BE3A-1A185E0C07A4}" sibTransId="{98C23563-2E63-42C4-BE4E-826BA5797897}"/>
    <dgm:cxn modelId="{BDD23E0D-38E7-4168-9AE4-44574502D4C1}" type="presOf" srcId="{1BF13CB2-E434-4FAF-AE5B-8732D0B5F5F8}" destId="{638968C5-1B98-4F4B-8FFC-27A1CD5A6AB6}" srcOrd="0" destOrd="0" presId="urn:microsoft.com/office/officeart/2018/2/layout/IconVerticalSolidList"/>
    <dgm:cxn modelId="{1FE2E511-4B64-4416-ADAD-31E264CB10EB}" type="presOf" srcId="{8E682397-BC4A-40BC-B4EA-F8029B26CF69}" destId="{735D54F4-0E9F-4BA4-A685-D0C734EED496}" srcOrd="0" destOrd="0" presId="urn:microsoft.com/office/officeart/2018/2/layout/IconVerticalSolidList"/>
    <dgm:cxn modelId="{4C8DDB28-7894-4051-A669-490B87118A73}" type="presOf" srcId="{58CC43DD-BD0A-4617-974B-F48412873E48}" destId="{AA14AA6A-4844-4BC5-A5C8-F9D17CA93005}" srcOrd="0" destOrd="0" presId="urn:microsoft.com/office/officeart/2018/2/layout/IconVerticalSolidList"/>
    <dgm:cxn modelId="{76838175-89F7-4DA3-861B-4AFABADDB963}" type="presOf" srcId="{EDD18457-0592-4123-98E7-91A44CEB38E3}" destId="{EFF4DDDF-3D1B-46FB-8ACF-FA4065234351}" srcOrd="0" destOrd="0" presId="urn:microsoft.com/office/officeart/2018/2/layout/IconVerticalSolidList"/>
    <dgm:cxn modelId="{DAFB7176-BE1A-4A34-B94C-C09965402FAD}" srcId="{1BF13CB2-E434-4FAF-AE5B-8732D0B5F5F8}" destId="{58CC43DD-BD0A-4617-974B-F48412873E48}" srcOrd="2" destOrd="0" parTransId="{54F06A8E-29CD-467C-AD4B-32C476BA182E}" sibTransId="{14A40CF7-FE5D-4719-BD62-57100B0C2EE1}"/>
    <dgm:cxn modelId="{FFE5D690-D385-45FA-8476-C492623FE736}" srcId="{1BF13CB2-E434-4FAF-AE5B-8732D0B5F5F8}" destId="{EDD18457-0592-4123-98E7-91A44CEB38E3}" srcOrd="0" destOrd="0" parTransId="{15322775-125A-485B-BE63-BD6666E7B4AA}" sibTransId="{6D1BCE34-DAB0-419C-A171-1E998FAC48AC}"/>
    <dgm:cxn modelId="{C0740AAB-9A14-4484-8586-1A83D355114B}" srcId="{1BF13CB2-E434-4FAF-AE5B-8732D0B5F5F8}" destId="{DBFF8896-AEFA-4314-9C85-07CCDA80220C}" srcOrd="1" destOrd="0" parTransId="{6C62B86B-C85C-423B-9C0D-5FE6323E23D3}" sibTransId="{39D60E44-07BD-4F50-908B-B6776BF6F833}"/>
    <dgm:cxn modelId="{675B8DE7-CA82-468D-9B23-D19597E6F3A7}" type="presOf" srcId="{DBFF8896-AEFA-4314-9C85-07CCDA80220C}" destId="{4FC6622F-76BE-48C9-9CDE-766ECA099769}" srcOrd="0" destOrd="0" presId="urn:microsoft.com/office/officeart/2018/2/layout/IconVerticalSolidList"/>
    <dgm:cxn modelId="{EF4AA4B5-F252-43E0-8D88-C84DD1103515}" type="presParOf" srcId="{638968C5-1B98-4F4B-8FFC-27A1CD5A6AB6}" destId="{A836C2F0-44EA-4079-9C86-ED4D1047311B}" srcOrd="0" destOrd="0" presId="urn:microsoft.com/office/officeart/2018/2/layout/IconVerticalSolidList"/>
    <dgm:cxn modelId="{41DCAA19-04B4-4AD3-B234-EE2902662FC0}" type="presParOf" srcId="{A836C2F0-44EA-4079-9C86-ED4D1047311B}" destId="{B09DFF2C-D112-4659-BA28-B1005E4FF113}" srcOrd="0" destOrd="0" presId="urn:microsoft.com/office/officeart/2018/2/layout/IconVerticalSolidList"/>
    <dgm:cxn modelId="{BECC42C0-9333-42CC-9C5E-088702E93B67}" type="presParOf" srcId="{A836C2F0-44EA-4079-9C86-ED4D1047311B}" destId="{1B8E1036-8CA2-4786-BE4C-349703369CB9}" srcOrd="1" destOrd="0" presId="urn:microsoft.com/office/officeart/2018/2/layout/IconVerticalSolidList"/>
    <dgm:cxn modelId="{841C23BE-8C2F-4FFD-8E48-AEAA2EF33C9E}" type="presParOf" srcId="{A836C2F0-44EA-4079-9C86-ED4D1047311B}" destId="{D4904F04-0CBA-4F5A-8977-A816281018B7}" srcOrd="2" destOrd="0" presId="urn:microsoft.com/office/officeart/2018/2/layout/IconVerticalSolidList"/>
    <dgm:cxn modelId="{98D3FB74-0A16-4C7B-91EE-1101BA44EC81}" type="presParOf" srcId="{A836C2F0-44EA-4079-9C86-ED4D1047311B}" destId="{EFF4DDDF-3D1B-46FB-8ACF-FA4065234351}" srcOrd="3" destOrd="0" presId="urn:microsoft.com/office/officeart/2018/2/layout/IconVerticalSolidList"/>
    <dgm:cxn modelId="{FF428484-5152-4605-AFB8-BD7ED5439DA3}" type="presParOf" srcId="{638968C5-1B98-4F4B-8FFC-27A1CD5A6AB6}" destId="{07C80F70-451B-432E-ADB1-033373499FE3}" srcOrd="1" destOrd="0" presId="urn:microsoft.com/office/officeart/2018/2/layout/IconVerticalSolidList"/>
    <dgm:cxn modelId="{00EDA5D7-6E74-4858-8AEA-DDCE75F44158}" type="presParOf" srcId="{638968C5-1B98-4F4B-8FFC-27A1CD5A6AB6}" destId="{C70846C5-EDE9-4AE5-9111-CE2499604D9A}" srcOrd="2" destOrd="0" presId="urn:microsoft.com/office/officeart/2018/2/layout/IconVerticalSolidList"/>
    <dgm:cxn modelId="{34074788-6777-4F8E-8C41-19D36E4ABC82}" type="presParOf" srcId="{C70846C5-EDE9-4AE5-9111-CE2499604D9A}" destId="{7150D3A8-E969-49A5-B4C3-5CE85642FA28}" srcOrd="0" destOrd="0" presId="urn:microsoft.com/office/officeart/2018/2/layout/IconVerticalSolidList"/>
    <dgm:cxn modelId="{75506C45-C511-41DF-890D-0BAE19BA6256}" type="presParOf" srcId="{C70846C5-EDE9-4AE5-9111-CE2499604D9A}" destId="{7385BE6F-220A-4DC1-881C-7CE27C0B36C4}" srcOrd="1" destOrd="0" presId="urn:microsoft.com/office/officeart/2018/2/layout/IconVerticalSolidList"/>
    <dgm:cxn modelId="{95C318E9-EE6F-4910-AD0E-6326BC5E423B}" type="presParOf" srcId="{C70846C5-EDE9-4AE5-9111-CE2499604D9A}" destId="{C9DBB0E6-D57D-4564-97F6-975A50B82DFC}" srcOrd="2" destOrd="0" presId="urn:microsoft.com/office/officeart/2018/2/layout/IconVerticalSolidList"/>
    <dgm:cxn modelId="{46DCEB79-C69D-437E-B8EF-FC0AD6B2A9C4}" type="presParOf" srcId="{C70846C5-EDE9-4AE5-9111-CE2499604D9A}" destId="{4FC6622F-76BE-48C9-9CDE-766ECA099769}" srcOrd="3" destOrd="0" presId="urn:microsoft.com/office/officeart/2018/2/layout/IconVerticalSolidList"/>
    <dgm:cxn modelId="{9075F6C9-C3DF-4EBF-AD86-0CC0FB843593}" type="presParOf" srcId="{638968C5-1B98-4F4B-8FFC-27A1CD5A6AB6}" destId="{DEBA99FD-59F9-4307-8E6A-9741B5B3D29F}" srcOrd="3" destOrd="0" presId="urn:microsoft.com/office/officeart/2018/2/layout/IconVerticalSolidList"/>
    <dgm:cxn modelId="{500BB5BE-A277-4C59-9948-55C19F20C246}" type="presParOf" srcId="{638968C5-1B98-4F4B-8FFC-27A1CD5A6AB6}" destId="{531C3CB9-EE97-4636-9348-014FE18D60EF}" srcOrd="4" destOrd="0" presId="urn:microsoft.com/office/officeart/2018/2/layout/IconVerticalSolidList"/>
    <dgm:cxn modelId="{A8771A9F-6A2D-489E-B30E-9F3D88730B16}" type="presParOf" srcId="{531C3CB9-EE97-4636-9348-014FE18D60EF}" destId="{34634390-5FF1-4347-86FB-3843F0CEA9A2}" srcOrd="0" destOrd="0" presId="urn:microsoft.com/office/officeart/2018/2/layout/IconVerticalSolidList"/>
    <dgm:cxn modelId="{FFDF3547-9871-44AA-99A7-ACC509026A69}" type="presParOf" srcId="{531C3CB9-EE97-4636-9348-014FE18D60EF}" destId="{762ACEA8-4067-47A2-A48D-869FAB82606D}" srcOrd="1" destOrd="0" presId="urn:microsoft.com/office/officeart/2018/2/layout/IconVerticalSolidList"/>
    <dgm:cxn modelId="{7F5C69AD-DDDE-4998-8B63-25DB47C37D8B}" type="presParOf" srcId="{531C3CB9-EE97-4636-9348-014FE18D60EF}" destId="{7C4E1529-3D8F-4790-88A6-4AC94BB08C63}" srcOrd="2" destOrd="0" presId="urn:microsoft.com/office/officeart/2018/2/layout/IconVerticalSolidList"/>
    <dgm:cxn modelId="{742624EA-67FC-4F40-AC18-D4D7BE829388}" type="presParOf" srcId="{531C3CB9-EE97-4636-9348-014FE18D60EF}" destId="{AA14AA6A-4844-4BC5-A5C8-F9D17CA93005}" srcOrd="3" destOrd="0" presId="urn:microsoft.com/office/officeart/2018/2/layout/IconVerticalSolidList"/>
    <dgm:cxn modelId="{5F568D30-8078-40B1-A453-B3093F0EC830}" type="presParOf" srcId="{638968C5-1B98-4F4B-8FFC-27A1CD5A6AB6}" destId="{4A577DDE-62A7-4C5E-AE81-0D73FC5CD8F6}" srcOrd="5" destOrd="0" presId="urn:microsoft.com/office/officeart/2018/2/layout/IconVerticalSolidList"/>
    <dgm:cxn modelId="{4E4F643A-F1DA-4974-BAC1-F369C2AC254A}" type="presParOf" srcId="{638968C5-1B98-4F4B-8FFC-27A1CD5A6AB6}" destId="{777B3486-4D18-4E7D-AA28-63D793C1AC96}" srcOrd="6" destOrd="0" presId="urn:microsoft.com/office/officeart/2018/2/layout/IconVerticalSolidList"/>
    <dgm:cxn modelId="{C8ED75C2-6DC9-4591-B8A8-5B708C57C122}" type="presParOf" srcId="{777B3486-4D18-4E7D-AA28-63D793C1AC96}" destId="{50773DEB-7941-4131-81E8-65420241CB89}" srcOrd="0" destOrd="0" presId="urn:microsoft.com/office/officeart/2018/2/layout/IconVerticalSolidList"/>
    <dgm:cxn modelId="{D3A09B52-A2A9-4796-94EF-74380E4F77B6}" type="presParOf" srcId="{777B3486-4D18-4E7D-AA28-63D793C1AC96}" destId="{9906C3F0-6D9A-45E5-87B9-728532DFA054}" srcOrd="1" destOrd="0" presId="urn:microsoft.com/office/officeart/2018/2/layout/IconVerticalSolidList"/>
    <dgm:cxn modelId="{DBDBC42F-0ECF-47C4-8F50-4C75EC99A057}" type="presParOf" srcId="{777B3486-4D18-4E7D-AA28-63D793C1AC96}" destId="{7130A4C3-6C49-4BC5-B5A5-4B55D618EFC2}" srcOrd="2" destOrd="0" presId="urn:microsoft.com/office/officeart/2018/2/layout/IconVerticalSolidList"/>
    <dgm:cxn modelId="{D600CEE8-06D3-437E-93F9-9A6A407DDB20}" type="presParOf" srcId="{777B3486-4D18-4E7D-AA28-63D793C1AC96}" destId="{735D54F4-0E9F-4BA4-A685-D0C734EED496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BF13CB2-E434-4FAF-AE5B-8732D0B5F5F8}" type="doc">
      <dgm:prSet loTypeId="urn:microsoft.com/office/officeart/2018/2/layout/IconVerticalSolidList" loCatId="icon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EDD18457-0592-4123-98E7-91A44CEB38E3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200" b="0" cap="none" spc="0" dirty="0">
              <a:ln w="0"/>
              <a:solidFill>
                <a:schemeClr val="bg1">
                  <a:lumMod val="9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All in One Suite</a:t>
          </a:r>
          <a:endParaRPr lang="en-IN" sz="1200" b="0" dirty="0">
            <a:solidFill>
              <a:schemeClr val="bg1">
                <a:lumMod val="95000"/>
              </a:schemeClr>
            </a:solidFill>
            <a:latin typeface="+mn-lt"/>
            <a:ea typeface="+mn-ea"/>
            <a:cs typeface="+mn-cs"/>
          </a:endParaRPr>
        </a:p>
      </dgm:t>
    </dgm:pt>
    <dgm:pt modelId="{15322775-125A-485B-BE63-BD6666E7B4AA}" type="parTrans" cxnId="{FFE5D690-D385-45FA-8476-C492623FE736}">
      <dgm:prSet/>
      <dgm:spPr/>
      <dgm:t>
        <a:bodyPr/>
        <a:lstStyle/>
        <a:p>
          <a:endParaRPr lang="en-US" sz="1400" b="0">
            <a:latin typeface="+mn-lt"/>
          </a:endParaRPr>
        </a:p>
      </dgm:t>
    </dgm:pt>
    <dgm:pt modelId="{6D1BCE34-DAB0-419C-A171-1E998FAC48AC}" type="sibTrans" cxnId="{FFE5D690-D385-45FA-8476-C492623FE736}">
      <dgm:prSet/>
      <dgm:spPr/>
      <dgm:t>
        <a:bodyPr/>
        <a:lstStyle/>
        <a:p>
          <a:endParaRPr lang="en-US" sz="1400" b="0">
            <a:latin typeface="+mn-lt"/>
          </a:endParaRPr>
        </a:p>
      </dgm:t>
    </dgm:pt>
    <dgm:pt modelId="{E276F42C-8547-409E-8356-A8547B17359D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IN" sz="1200" dirty="0">
              <a:solidFill>
                <a:schemeClr val="bg1">
                  <a:lumMod val="95000"/>
                </a:schemeClr>
              </a:solidFill>
            </a:rPr>
            <a:t>Control over Distribution Activity</a:t>
          </a:r>
          <a:endParaRPr lang="en-US" sz="1200" b="0" dirty="0">
            <a:solidFill>
              <a:schemeClr val="bg1">
                <a:lumMod val="95000"/>
              </a:schemeClr>
            </a:solidFill>
            <a:latin typeface="+mn-lt"/>
          </a:endParaRPr>
        </a:p>
      </dgm:t>
    </dgm:pt>
    <dgm:pt modelId="{B899E7E9-D159-45D1-948C-7E8632CD7E17}" type="parTrans" cxnId="{3BB518BE-B1B7-405B-BDF5-C91E0A756D6C}">
      <dgm:prSet/>
      <dgm:spPr/>
      <dgm:t>
        <a:bodyPr/>
        <a:lstStyle/>
        <a:p>
          <a:endParaRPr lang="en-US" sz="1400" b="0">
            <a:latin typeface="+mn-lt"/>
          </a:endParaRPr>
        </a:p>
      </dgm:t>
    </dgm:pt>
    <dgm:pt modelId="{1FBF226D-59B0-4F55-8D46-E03BC21015D9}" type="sibTrans" cxnId="{3BB518BE-B1B7-405B-BDF5-C91E0A756D6C}">
      <dgm:prSet/>
      <dgm:spPr/>
      <dgm:t>
        <a:bodyPr/>
        <a:lstStyle/>
        <a:p>
          <a:endParaRPr lang="en-US" sz="1400" b="0">
            <a:latin typeface="+mn-lt"/>
          </a:endParaRPr>
        </a:p>
      </dgm:t>
    </dgm:pt>
    <dgm:pt modelId="{FEF83B48-E33E-4175-B940-31E88B325B64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200" dirty="0">
              <a:solidFill>
                <a:schemeClr val="bg1">
                  <a:lumMod val="95000"/>
                </a:schemeClr>
              </a:solidFill>
            </a:rPr>
            <a:t>Data Visibility</a:t>
          </a:r>
          <a:endParaRPr lang="en-US" sz="1200" b="0" dirty="0">
            <a:solidFill>
              <a:schemeClr val="bg1">
                <a:lumMod val="95000"/>
              </a:schemeClr>
            </a:solidFill>
            <a:latin typeface="+mn-lt"/>
          </a:endParaRPr>
        </a:p>
      </dgm:t>
    </dgm:pt>
    <dgm:pt modelId="{934BA2EB-01F5-4700-91F4-709FD3C87D51}" type="parTrans" cxnId="{EB4A5300-8DFB-43D4-B4DA-86F0471C48F3}">
      <dgm:prSet/>
      <dgm:spPr/>
      <dgm:t>
        <a:bodyPr/>
        <a:lstStyle/>
        <a:p>
          <a:endParaRPr lang="en-US" sz="1400" b="0">
            <a:latin typeface="+mn-lt"/>
          </a:endParaRPr>
        </a:p>
      </dgm:t>
    </dgm:pt>
    <dgm:pt modelId="{D3E0B437-1ACE-45A3-A40E-D5A837928EEA}" type="sibTrans" cxnId="{EB4A5300-8DFB-43D4-B4DA-86F0471C48F3}">
      <dgm:prSet/>
      <dgm:spPr/>
      <dgm:t>
        <a:bodyPr/>
        <a:lstStyle/>
        <a:p>
          <a:endParaRPr lang="en-US" sz="1400" b="0">
            <a:latin typeface="+mn-lt"/>
          </a:endParaRPr>
        </a:p>
      </dgm:t>
    </dgm:pt>
    <dgm:pt modelId="{9D8E186E-9A3D-43CF-9B89-88CFD7FB41BE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IN" sz="1200" dirty="0">
              <a:solidFill>
                <a:schemeClr val="bg1">
                  <a:lumMod val="95000"/>
                </a:schemeClr>
              </a:solidFill>
            </a:rPr>
            <a:t>Automated claim settlements</a:t>
          </a:r>
          <a:endParaRPr lang="en-US" sz="1200" b="0" dirty="0">
            <a:solidFill>
              <a:schemeClr val="bg1">
                <a:lumMod val="95000"/>
              </a:schemeClr>
            </a:solidFill>
            <a:latin typeface="+mn-lt"/>
          </a:endParaRPr>
        </a:p>
      </dgm:t>
    </dgm:pt>
    <dgm:pt modelId="{A7547CE6-9CB9-40BA-9B78-F2A0257D34B0}" type="parTrans" cxnId="{FF89D9EF-4819-4DF9-B908-BC1334421AFF}">
      <dgm:prSet/>
      <dgm:spPr/>
      <dgm:t>
        <a:bodyPr/>
        <a:lstStyle/>
        <a:p>
          <a:endParaRPr lang="en-US" sz="1400" b="0">
            <a:latin typeface="+mn-lt"/>
          </a:endParaRPr>
        </a:p>
      </dgm:t>
    </dgm:pt>
    <dgm:pt modelId="{8AF772CB-C0F1-4827-9B7A-8F8005ACA523}" type="sibTrans" cxnId="{FF89D9EF-4819-4DF9-B908-BC1334421AFF}">
      <dgm:prSet/>
      <dgm:spPr/>
      <dgm:t>
        <a:bodyPr/>
        <a:lstStyle/>
        <a:p>
          <a:endParaRPr lang="en-US" sz="1400" b="0">
            <a:latin typeface="+mn-lt"/>
          </a:endParaRPr>
        </a:p>
      </dgm:t>
    </dgm:pt>
    <dgm:pt modelId="{638968C5-1B98-4F4B-8FFC-27A1CD5A6AB6}" type="pres">
      <dgm:prSet presAssocID="{1BF13CB2-E434-4FAF-AE5B-8732D0B5F5F8}" presName="root" presStyleCnt="0">
        <dgm:presLayoutVars>
          <dgm:dir/>
          <dgm:resizeHandles val="exact"/>
        </dgm:presLayoutVars>
      </dgm:prSet>
      <dgm:spPr/>
    </dgm:pt>
    <dgm:pt modelId="{A836C2F0-44EA-4079-9C86-ED4D1047311B}" type="pres">
      <dgm:prSet presAssocID="{EDD18457-0592-4123-98E7-91A44CEB38E3}" presName="compNode" presStyleCnt="0"/>
      <dgm:spPr/>
    </dgm:pt>
    <dgm:pt modelId="{B09DFF2C-D112-4659-BA28-B1005E4FF113}" type="pres">
      <dgm:prSet presAssocID="{EDD18457-0592-4123-98E7-91A44CEB38E3}" presName="bgRect" presStyleLbl="bgShp" presStyleIdx="0" presStyleCnt="4" custLinFactNeighborX="2444" custLinFactNeighborY="-197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</dgm:pt>
    <dgm:pt modelId="{1B8E1036-8CA2-4786-BE4C-349703369CB9}" type="pres">
      <dgm:prSet presAssocID="{EDD18457-0592-4123-98E7-91A44CEB38E3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ipboard All Crosses with solid fill"/>
        </a:ext>
      </dgm:extLst>
    </dgm:pt>
    <dgm:pt modelId="{D4904F04-0CBA-4F5A-8977-A816281018B7}" type="pres">
      <dgm:prSet presAssocID="{EDD18457-0592-4123-98E7-91A44CEB38E3}" presName="spaceRect" presStyleCnt="0"/>
      <dgm:spPr/>
    </dgm:pt>
    <dgm:pt modelId="{EFF4DDDF-3D1B-46FB-8ACF-FA4065234351}" type="pres">
      <dgm:prSet presAssocID="{EDD18457-0592-4123-98E7-91A44CEB38E3}" presName="parTx" presStyleLbl="revTx" presStyleIdx="0" presStyleCnt="4">
        <dgm:presLayoutVars>
          <dgm:chMax val="0"/>
          <dgm:chPref val="0"/>
        </dgm:presLayoutVars>
      </dgm:prSet>
      <dgm:spPr>
        <a:prstGeom prst="homePlate">
          <a:avLst/>
        </a:prstGeom>
      </dgm:spPr>
    </dgm:pt>
    <dgm:pt modelId="{07C80F70-451B-432E-ADB1-033373499FE3}" type="pres">
      <dgm:prSet presAssocID="{6D1BCE34-DAB0-419C-A171-1E998FAC48AC}" presName="sibTrans" presStyleCnt="0"/>
      <dgm:spPr/>
    </dgm:pt>
    <dgm:pt modelId="{D8EE19C9-848E-487D-93D2-23928293F877}" type="pres">
      <dgm:prSet presAssocID="{E276F42C-8547-409E-8356-A8547B17359D}" presName="compNode" presStyleCnt="0"/>
      <dgm:spPr/>
    </dgm:pt>
    <dgm:pt modelId="{D2508BB8-2745-42C0-AE87-2DF6978BA7AF}" type="pres">
      <dgm:prSet presAssocID="{E276F42C-8547-409E-8356-A8547B17359D}" presName="bgRect" presStyleLbl="bgShp" presStyleIdx="1" presStyleCnt="4" custLinFactNeighborY="1009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</dgm:pt>
    <dgm:pt modelId="{6D92C58B-DD31-45CA-A692-305CC2473A93}" type="pres">
      <dgm:prSet presAssocID="{E276F42C-8547-409E-8356-A8547B17359D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reight with solid fill"/>
        </a:ext>
      </dgm:extLst>
    </dgm:pt>
    <dgm:pt modelId="{A1296B9A-0D56-4C00-B3F4-7A7813D3B1D3}" type="pres">
      <dgm:prSet presAssocID="{E276F42C-8547-409E-8356-A8547B17359D}" presName="spaceRect" presStyleCnt="0"/>
      <dgm:spPr/>
    </dgm:pt>
    <dgm:pt modelId="{0A5B6D66-92F4-4615-9605-9D054E7532B0}" type="pres">
      <dgm:prSet presAssocID="{E276F42C-8547-409E-8356-A8547B17359D}" presName="parTx" presStyleLbl="revTx" presStyleIdx="1" presStyleCnt="4">
        <dgm:presLayoutVars>
          <dgm:chMax val="0"/>
          <dgm:chPref val="0"/>
        </dgm:presLayoutVars>
      </dgm:prSet>
      <dgm:spPr>
        <a:prstGeom prst="homePlate">
          <a:avLst/>
        </a:prstGeom>
      </dgm:spPr>
    </dgm:pt>
    <dgm:pt modelId="{68A1098D-B64B-4F73-8D42-8D1FB985F628}" type="pres">
      <dgm:prSet presAssocID="{1FBF226D-59B0-4F55-8D46-E03BC21015D9}" presName="sibTrans" presStyleCnt="0"/>
      <dgm:spPr/>
    </dgm:pt>
    <dgm:pt modelId="{EC0949B1-F746-4C9F-9CB6-3FC9115FE442}" type="pres">
      <dgm:prSet presAssocID="{FEF83B48-E33E-4175-B940-31E88B325B64}" presName="compNode" presStyleCnt="0"/>
      <dgm:spPr/>
    </dgm:pt>
    <dgm:pt modelId="{115F6F93-022C-40F0-B67A-3782CA3B239A}" type="pres">
      <dgm:prSet presAssocID="{FEF83B48-E33E-4175-B940-31E88B325B64}" presName="bgRect" presStyleLbl="bgShp" presStyleIdx="2" presStyleCnt="4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</dgm:pt>
    <dgm:pt modelId="{BF3A5DBC-5F95-4448-B436-006CFF60C799}" type="pres">
      <dgm:prSet presAssocID="{FEF83B48-E33E-4175-B940-31E88B325B64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ument outline"/>
        </a:ext>
      </dgm:extLst>
    </dgm:pt>
    <dgm:pt modelId="{B251708E-4F79-4E47-94E2-85FB17BFB70A}" type="pres">
      <dgm:prSet presAssocID="{FEF83B48-E33E-4175-B940-31E88B325B64}" presName="spaceRect" presStyleCnt="0"/>
      <dgm:spPr/>
    </dgm:pt>
    <dgm:pt modelId="{44AE5D2E-F103-4ABE-99CD-AC05B52AF718}" type="pres">
      <dgm:prSet presAssocID="{FEF83B48-E33E-4175-B940-31E88B325B64}" presName="parTx" presStyleLbl="revTx" presStyleIdx="2" presStyleCnt="4">
        <dgm:presLayoutVars>
          <dgm:chMax val="0"/>
          <dgm:chPref val="0"/>
        </dgm:presLayoutVars>
      </dgm:prSet>
      <dgm:spPr>
        <a:prstGeom prst="homePlate">
          <a:avLst/>
        </a:prstGeom>
      </dgm:spPr>
    </dgm:pt>
    <dgm:pt modelId="{2B99F21D-5D9E-487B-8336-616C4EB5C562}" type="pres">
      <dgm:prSet presAssocID="{D3E0B437-1ACE-45A3-A40E-D5A837928EEA}" presName="sibTrans" presStyleCnt="0"/>
      <dgm:spPr/>
    </dgm:pt>
    <dgm:pt modelId="{83D1D72D-E00E-4569-94B4-6C21F2435C1D}" type="pres">
      <dgm:prSet presAssocID="{9D8E186E-9A3D-43CF-9B89-88CFD7FB41BE}" presName="compNode" presStyleCnt="0"/>
      <dgm:spPr/>
    </dgm:pt>
    <dgm:pt modelId="{B2AAAC3E-5370-4616-8B41-A50CAEB14173}" type="pres">
      <dgm:prSet presAssocID="{9D8E186E-9A3D-43CF-9B89-88CFD7FB41BE}" presName="bgRect" presStyleLbl="bgShp" presStyleIdx="3" presStyleCnt="4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</dgm:pt>
    <dgm:pt modelId="{8BB9A7DF-15DA-4EC8-8100-A4923BCE4F06}" type="pres">
      <dgm:prSet presAssocID="{9D8E186E-9A3D-43CF-9B89-88CFD7FB41BE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>
          <a:noFill/>
        </a:ln>
      </dgm:spPr>
    </dgm:pt>
    <dgm:pt modelId="{01F5854A-70B7-4C59-AC6A-77DF76876490}" type="pres">
      <dgm:prSet presAssocID="{9D8E186E-9A3D-43CF-9B89-88CFD7FB41BE}" presName="spaceRect" presStyleCnt="0"/>
      <dgm:spPr/>
    </dgm:pt>
    <dgm:pt modelId="{F76C5C1D-235A-42FE-A667-198E8AD75B2D}" type="pres">
      <dgm:prSet presAssocID="{9D8E186E-9A3D-43CF-9B89-88CFD7FB41BE}" presName="parTx" presStyleLbl="revTx" presStyleIdx="3" presStyleCnt="4">
        <dgm:presLayoutVars>
          <dgm:chMax val="0"/>
          <dgm:chPref val="0"/>
        </dgm:presLayoutVars>
      </dgm:prSet>
      <dgm:spPr>
        <a:prstGeom prst="homePlate">
          <a:avLst/>
        </a:prstGeom>
      </dgm:spPr>
    </dgm:pt>
  </dgm:ptLst>
  <dgm:cxnLst>
    <dgm:cxn modelId="{EB4A5300-8DFB-43D4-B4DA-86F0471C48F3}" srcId="{1BF13CB2-E434-4FAF-AE5B-8732D0B5F5F8}" destId="{FEF83B48-E33E-4175-B940-31E88B325B64}" srcOrd="2" destOrd="0" parTransId="{934BA2EB-01F5-4700-91F4-709FD3C87D51}" sibTransId="{D3E0B437-1ACE-45A3-A40E-D5A837928EEA}"/>
    <dgm:cxn modelId="{BDD23E0D-38E7-4168-9AE4-44574502D4C1}" type="presOf" srcId="{1BF13CB2-E434-4FAF-AE5B-8732D0B5F5F8}" destId="{638968C5-1B98-4F4B-8FFC-27A1CD5A6AB6}" srcOrd="0" destOrd="0" presId="urn:microsoft.com/office/officeart/2018/2/layout/IconVerticalSolidList"/>
    <dgm:cxn modelId="{7D90D85C-A847-46B5-8B4E-C6CC43E353CB}" type="presOf" srcId="{9D8E186E-9A3D-43CF-9B89-88CFD7FB41BE}" destId="{F76C5C1D-235A-42FE-A667-198E8AD75B2D}" srcOrd="0" destOrd="0" presId="urn:microsoft.com/office/officeart/2018/2/layout/IconVerticalSolidList"/>
    <dgm:cxn modelId="{74757661-2943-4347-ABCA-82882CC33BB7}" type="presOf" srcId="{FEF83B48-E33E-4175-B940-31E88B325B64}" destId="{44AE5D2E-F103-4ABE-99CD-AC05B52AF718}" srcOrd="0" destOrd="0" presId="urn:microsoft.com/office/officeart/2018/2/layout/IconVerticalSolidList"/>
    <dgm:cxn modelId="{76838175-89F7-4DA3-861B-4AFABADDB963}" type="presOf" srcId="{EDD18457-0592-4123-98E7-91A44CEB38E3}" destId="{EFF4DDDF-3D1B-46FB-8ACF-FA4065234351}" srcOrd="0" destOrd="0" presId="urn:microsoft.com/office/officeart/2018/2/layout/IconVerticalSolidList"/>
    <dgm:cxn modelId="{FFE5D690-D385-45FA-8476-C492623FE736}" srcId="{1BF13CB2-E434-4FAF-AE5B-8732D0B5F5F8}" destId="{EDD18457-0592-4123-98E7-91A44CEB38E3}" srcOrd="0" destOrd="0" parTransId="{15322775-125A-485B-BE63-BD6666E7B4AA}" sibTransId="{6D1BCE34-DAB0-419C-A171-1E998FAC48AC}"/>
    <dgm:cxn modelId="{3BB518BE-B1B7-405B-BDF5-C91E0A756D6C}" srcId="{1BF13CB2-E434-4FAF-AE5B-8732D0B5F5F8}" destId="{E276F42C-8547-409E-8356-A8547B17359D}" srcOrd="1" destOrd="0" parTransId="{B899E7E9-D159-45D1-948C-7E8632CD7E17}" sibTransId="{1FBF226D-59B0-4F55-8D46-E03BC21015D9}"/>
    <dgm:cxn modelId="{744C6EE0-F8EA-431C-BAD9-D643D1FA549F}" type="presOf" srcId="{E276F42C-8547-409E-8356-A8547B17359D}" destId="{0A5B6D66-92F4-4615-9605-9D054E7532B0}" srcOrd="0" destOrd="0" presId="urn:microsoft.com/office/officeart/2018/2/layout/IconVerticalSolidList"/>
    <dgm:cxn modelId="{FF89D9EF-4819-4DF9-B908-BC1334421AFF}" srcId="{1BF13CB2-E434-4FAF-AE5B-8732D0B5F5F8}" destId="{9D8E186E-9A3D-43CF-9B89-88CFD7FB41BE}" srcOrd="3" destOrd="0" parTransId="{A7547CE6-9CB9-40BA-9B78-F2A0257D34B0}" sibTransId="{8AF772CB-C0F1-4827-9B7A-8F8005ACA523}"/>
    <dgm:cxn modelId="{EF4AA4B5-F252-43E0-8D88-C84DD1103515}" type="presParOf" srcId="{638968C5-1B98-4F4B-8FFC-27A1CD5A6AB6}" destId="{A836C2F0-44EA-4079-9C86-ED4D1047311B}" srcOrd="0" destOrd="0" presId="urn:microsoft.com/office/officeart/2018/2/layout/IconVerticalSolidList"/>
    <dgm:cxn modelId="{41DCAA19-04B4-4AD3-B234-EE2902662FC0}" type="presParOf" srcId="{A836C2F0-44EA-4079-9C86-ED4D1047311B}" destId="{B09DFF2C-D112-4659-BA28-B1005E4FF113}" srcOrd="0" destOrd="0" presId="urn:microsoft.com/office/officeart/2018/2/layout/IconVerticalSolidList"/>
    <dgm:cxn modelId="{BECC42C0-9333-42CC-9C5E-088702E93B67}" type="presParOf" srcId="{A836C2F0-44EA-4079-9C86-ED4D1047311B}" destId="{1B8E1036-8CA2-4786-BE4C-349703369CB9}" srcOrd="1" destOrd="0" presId="urn:microsoft.com/office/officeart/2018/2/layout/IconVerticalSolidList"/>
    <dgm:cxn modelId="{841C23BE-8C2F-4FFD-8E48-AEAA2EF33C9E}" type="presParOf" srcId="{A836C2F0-44EA-4079-9C86-ED4D1047311B}" destId="{D4904F04-0CBA-4F5A-8977-A816281018B7}" srcOrd="2" destOrd="0" presId="urn:microsoft.com/office/officeart/2018/2/layout/IconVerticalSolidList"/>
    <dgm:cxn modelId="{98D3FB74-0A16-4C7B-91EE-1101BA44EC81}" type="presParOf" srcId="{A836C2F0-44EA-4079-9C86-ED4D1047311B}" destId="{EFF4DDDF-3D1B-46FB-8ACF-FA4065234351}" srcOrd="3" destOrd="0" presId="urn:microsoft.com/office/officeart/2018/2/layout/IconVerticalSolidList"/>
    <dgm:cxn modelId="{FF428484-5152-4605-AFB8-BD7ED5439DA3}" type="presParOf" srcId="{638968C5-1B98-4F4B-8FFC-27A1CD5A6AB6}" destId="{07C80F70-451B-432E-ADB1-033373499FE3}" srcOrd="1" destOrd="0" presId="urn:microsoft.com/office/officeart/2018/2/layout/IconVerticalSolidList"/>
    <dgm:cxn modelId="{534CE270-A640-43FF-BE7C-65536839010B}" type="presParOf" srcId="{638968C5-1B98-4F4B-8FFC-27A1CD5A6AB6}" destId="{D8EE19C9-848E-487D-93D2-23928293F877}" srcOrd="2" destOrd="0" presId="urn:microsoft.com/office/officeart/2018/2/layout/IconVerticalSolidList"/>
    <dgm:cxn modelId="{2DE9A1BA-3F99-47DD-81D6-C5FC92FC7BEF}" type="presParOf" srcId="{D8EE19C9-848E-487D-93D2-23928293F877}" destId="{D2508BB8-2745-42C0-AE87-2DF6978BA7AF}" srcOrd="0" destOrd="0" presId="urn:microsoft.com/office/officeart/2018/2/layout/IconVerticalSolidList"/>
    <dgm:cxn modelId="{13A20A71-2559-4544-A68C-B0141ACFB717}" type="presParOf" srcId="{D8EE19C9-848E-487D-93D2-23928293F877}" destId="{6D92C58B-DD31-45CA-A692-305CC2473A93}" srcOrd="1" destOrd="0" presId="urn:microsoft.com/office/officeart/2018/2/layout/IconVerticalSolidList"/>
    <dgm:cxn modelId="{4C610E01-19C9-486E-9B80-B7555C887154}" type="presParOf" srcId="{D8EE19C9-848E-487D-93D2-23928293F877}" destId="{A1296B9A-0D56-4C00-B3F4-7A7813D3B1D3}" srcOrd="2" destOrd="0" presId="urn:microsoft.com/office/officeart/2018/2/layout/IconVerticalSolidList"/>
    <dgm:cxn modelId="{780225AA-720F-4520-96F5-193BC3C4488C}" type="presParOf" srcId="{D8EE19C9-848E-487D-93D2-23928293F877}" destId="{0A5B6D66-92F4-4615-9605-9D054E7532B0}" srcOrd="3" destOrd="0" presId="urn:microsoft.com/office/officeart/2018/2/layout/IconVerticalSolidList"/>
    <dgm:cxn modelId="{05813071-8787-41F3-B5CE-4F86A94E66F7}" type="presParOf" srcId="{638968C5-1B98-4F4B-8FFC-27A1CD5A6AB6}" destId="{68A1098D-B64B-4F73-8D42-8D1FB985F628}" srcOrd="3" destOrd="0" presId="urn:microsoft.com/office/officeart/2018/2/layout/IconVerticalSolidList"/>
    <dgm:cxn modelId="{1342B581-A915-4473-A3F7-5B5D14E1EF1F}" type="presParOf" srcId="{638968C5-1B98-4F4B-8FFC-27A1CD5A6AB6}" destId="{EC0949B1-F746-4C9F-9CB6-3FC9115FE442}" srcOrd="4" destOrd="0" presId="urn:microsoft.com/office/officeart/2018/2/layout/IconVerticalSolidList"/>
    <dgm:cxn modelId="{764B1D9D-9D2B-4EE0-8F10-BB46FF54DD3D}" type="presParOf" srcId="{EC0949B1-F746-4C9F-9CB6-3FC9115FE442}" destId="{115F6F93-022C-40F0-B67A-3782CA3B239A}" srcOrd="0" destOrd="0" presId="urn:microsoft.com/office/officeart/2018/2/layout/IconVerticalSolidList"/>
    <dgm:cxn modelId="{F5D7BE5F-EFBA-4774-AEA0-91CD37A624D4}" type="presParOf" srcId="{EC0949B1-F746-4C9F-9CB6-3FC9115FE442}" destId="{BF3A5DBC-5F95-4448-B436-006CFF60C799}" srcOrd="1" destOrd="0" presId="urn:microsoft.com/office/officeart/2018/2/layout/IconVerticalSolidList"/>
    <dgm:cxn modelId="{2CAD1720-C3E3-4ABC-9BA8-5D7D44118654}" type="presParOf" srcId="{EC0949B1-F746-4C9F-9CB6-3FC9115FE442}" destId="{B251708E-4F79-4E47-94E2-85FB17BFB70A}" srcOrd="2" destOrd="0" presId="urn:microsoft.com/office/officeart/2018/2/layout/IconVerticalSolidList"/>
    <dgm:cxn modelId="{C014B1EA-F96F-487D-ABB2-19490B84E8FC}" type="presParOf" srcId="{EC0949B1-F746-4C9F-9CB6-3FC9115FE442}" destId="{44AE5D2E-F103-4ABE-99CD-AC05B52AF718}" srcOrd="3" destOrd="0" presId="urn:microsoft.com/office/officeart/2018/2/layout/IconVerticalSolidList"/>
    <dgm:cxn modelId="{DE302A27-B882-4D8B-80C3-B303B91C156A}" type="presParOf" srcId="{638968C5-1B98-4F4B-8FFC-27A1CD5A6AB6}" destId="{2B99F21D-5D9E-487B-8336-616C4EB5C562}" srcOrd="5" destOrd="0" presId="urn:microsoft.com/office/officeart/2018/2/layout/IconVerticalSolidList"/>
    <dgm:cxn modelId="{A982E9E3-E87F-4B56-8F26-C9D686D1C1D0}" type="presParOf" srcId="{638968C5-1B98-4F4B-8FFC-27A1CD5A6AB6}" destId="{83D1D72D-E00E-4569-94B4-6C21F2435C1D}" srcOrd="6" destOrd="0" presId="urn:microsoft.com/office/officeart/2018/2/layout/IconVerticalSolidList"/>
    <dgm:cxn modelId="{1C3B36C3-C382-4822-9890-0AC520BBD8D4}" type="presParOf" srcId="{83D1D72D-E00E-4569-94B4-6C21F2435C1D}" destId="{B2AAAC3E-5370-4616-8B41-A50CAEB14173}" srcOrd="0" destOrd="0" presId="urn:microsoft.com/office/officeart/2018/2/layout/IconVerticalSolidList"/>
    <dgm:cxn modelId="{9B933B38-FCF4-4667-AF7D-BB3B209A1C3F}" type="presParOf" srcId="{83D1D72D-E00E-4569-94B4-6C21F2435C1D}" destId="{8BB9A7DF-15DA-4EC8-8100-A4923BCE4F06}" srcOrd="1" destOrd="0" presId="urn:microsoft.com/office/officeart/2018/2/layout/IconVerticalSolidList"/>
    <dgm:cxn modelId="{84AFA4E2-B253-4278-9DE7-8122C315F8D2}" type="presParOf" srcId="{83D1D72D-E00E-4569-94B4-6C21F2435C1D}" destId="{01F5854A-70B7-4C59-AC6A-77DF76876490}" srcOrd="2" destOrd="0" presId="urn:microsoft.com/office/officeart/2018/2/layout/IconVerticalSolidList"/>
    <dgm:cxn modelId="{F1EA2E16-D34F-437E-B99E-A4F85F71BE66}" type="presParOf" srcId="{83D1D72D-E00E-4569-94B4-6C21F2435C1D}" destId="{F76C5C1D-235A-42FE-A667-198E8AD75B2D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BF13CB2-E434-4FAF-AE5B-8732D0B5F5F8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DD18457-0592-4123-98E7-91A44CEB38E3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IN" sz="1200" b="0" kern="1200" dirty="0">
              <a:solidFill>
                <a:schemeClr val="bg1">
                  <a:lumMod val="95000"/>
                </a:schemeClr>
              </a:solidFill>
              <a:latin typeface="+mn-lt"/>
              <a:ea typeface="+mn-ea"/>
              <a:cs typeface="+mn-cs"/>
            </a:rPr>
            <a:t>Mobile First Approach</a:t>
          </a:r>
          <a:endParaRPr lang="en-US" sz="1200" b="0" kern="1200" dirty="0">
            <a:solidFill>
              <a:schemeClr val="bg1">
                <a:lumMod val="95000"/>
              </a:schemeClr>
            </a:solidFill>
            <a:latin typeface="+mn-lt"/>
            <a:ea typeface="+mn-ea"/>
            <a:cs typeface="+mn-cs"/>
          </a:endParaRPr>
        </a:p>
      </dgm:t>
    </dgm:pt>
    <dgm:pt modelId="{15322775-125A-485B-BE63-BD6666E7B4AA}" type="parTrans" cxnId="{FFE5D690-D385-45FA-8476-C492623FE736}">
      <dgm:prSet/>
      <dgm:spPr/>
      <dgm:t>
        <a:bodyPr/>
        <a:lstStyle/>
        <a:p>
          <a:endParaRPr lang="en-US" sz="1400" b="0">
            <a:solidFill>
              <a:schemeClr val="tx1"/>
            </a:solidFill>
            <a:latin typeface="+mn-lt"/>
          </a:endParaRPr>
        </a:p>
      </dgm:t>
    </dgm:pt>
    <dgm:pt modelId="{6D1BCE34-DAB0-419C-A171-1E998FAC48AC}" type="sibTrans" cxnId="{FFE5D690-D385-45FA-8476-C492623FE736}">
      <dgm:prSet/>
      <dgm:spPr/>
      <dgm:t>
        <a:bodyPr/>
        <a:lstStyle/>
        <a:p>
          <a:endParaRPr lang="en-US" sz="1400" b="0">
            <a:solidFill>
              <a:schemeClr val="tx1"/>
            </a:solidFill>
            <a:latin typeface="+mn-lt"/>
          </a:endParaRPr>
        </a:p>
      </dgm:t>
    </dgm:pt>
    <dgm:pt modelId="{DBFF8896-AEFA-4314-9C85-07CCDA80220C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200" b="0" kern="1200" dirty="0">
              <a:solidFill>
                <a:schemeClr val="bg1">
                  <a:lumMod val="95000"/>
                </a:schemeClr>
              </a:solidFill>
              <a:latin typeface="+mn-lt"/>
            </a:rPr>
            <a:t>Control Tower for Sales Force</a:t>
          </a:r>
          <a:endParaRPr lang="en-US" sz="1200" b="0" kern="1200" dirty="0">
            <a:solidFill>
              <a:schemeClr val="bg1">
                <a:lumMod val="95000"/>
              </a:schemeClr>
            </a:solidFill>
            <a:latin typeface="+mn-lt"/>
            <a:ea typeface="+mn-ea"/>
            <a:cs typeface="+mn-cs"/>
          </a:endParaRPr>
        </a:p>
      </dgm:t>
    </dgm:pt>
    <dgm:pt modelId="{6C62B86B-C85C-423B-9C0D-5FE6323E23D3}" type="parTrans" cxnId="{C0740AAB-9A14-4484-8586-1A83D355114B}">
      <dgm:prSet/>
      <dgm:spPr/>
      <dgm:t>
        <a:bodyPr/>
        <a:lstStyle/>
        <a:p>
          <a:endParaRPr lang="en-IN" sz="1400" b="0">
            <a:solidFill>
              <a:schemeClr val="tx1"/>
            </a:solidFill>
            <a:latin typeface="+mn-lt"/>
          </a:endParaRPr>
        </a:p>
      </dgm:t>
    </dgm:pt>
    <dgm:pt modelId="{39D60E44-07BD-4F50-908B-B6776BF6F833}" type="sibTrans" cxnId="{C0740AAB-9A14-4484-8586-1A83D355114B}">
      <dgm:prSet/>
      <dgm:spPr/>
      <dgm:t>
        <a:bodyPr/>
        <a:lstStyle/>
        <a:p>
          <a:endParaRPr lang="en-IN" sz="1400" b="0">
            <a:solidFill>
              <a:schemeClr val="tx1"/>
            </a:solidFill>
            <a:latin typeface="+mn-lt"/>
          </a:endParaRPr>
        </a:p>
      </dgm:t>
    </dgm:pt>
    <dgm:pt modelId="{58CC43DD-BD0A-4617-974B-F48412873E48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200" b="0" i="0" kern="1200" dirty="0">
              <a:solidFill>
                <a:schemeClr val="bg1">
                  <a:lumMod val="95000"/>
                </a:schemeClr>
              </a:solidFill>
              <a:latin typeface="+mn-lt"/>
            </a:rPr>
            <a:t>AI driven recommendations</a:t>
          </a:r>
          <a:endParaRPr lang="en-US" sz="1200" b="0" kern="1200" dirty="0">
            <a:solidFill>
              <a:schemeClr val="bg1">
                <a:lumMod val="95000"/>
              </a:schemeClr>
            </a:solidFill>
            <a:latin typeface="+mn-lt"/>
            <a:ea typeface="+mn-ea"/>
            <a:cs typeface="+mn-cs"/>
          </a:endParaRPr>
        </a:p>
      </dgm:t>
    </dgm:pt>
    <dgm:pt modelId="{54F06A8E-29CD-467C-AD4B-32C476BA182E}" type="parTrans" cxnId="{DAFB7176-BE1A-4A34-B94C-C09965402FAD}">
      <dgm:prSet/>
      <dgm:spPr/>
      <dgm:t>
        <a:bodyPr/>
        <a:lstStyle/>
        <a:p>
          <a:endParaRPr lang="en-IN" sz="1400" b="0">
            <a:solidFill>
              <a:schemeClr val="tx1"/>
            </a:solidFill>
            <a:latin typeface="+mn-lt"/>
          </a:endParaRPr>
        </a:p>
      </dgm:t>
    </dgm:pt>
    <dgm:pt modelId="{14A40CF7-FE5D-4719-BD62-57100B0C2EE1}" type="sibTrans" cxnId="{DAFB7176-BE1A-4A34-B94C-C09965402FAD}">
      <dgm:prSet/>
      <dgm:spPr/>
      <dgm:t>
        <a:bodyPr/>
        <a:lstStyle/>
        <a:p>
          <a:endParaRPr lang="en-IN" sz="1400" b="0">
            <a:solidFill>
              <a:schemeClr val="tx1"/>
            </a:solidFill>
            <a:latin typeface="+mn-lt"/>
          </a:endParaRPr>
        </a:p>
      </dgm:t>
    </dgm:pt>
    <dgm:pt modelId="{638968C5-1B98-4F4B-8FFC-27A1CD5A6AB6}" type="pres">
      <dgm:prSet presAssocID="{1BF13CB2-E434-4FAF-AE5B-8732D0B5F5F8}" presName="root" presStyleCnt="0">
        <dgm:presLayoutVars>
          <dgm:dir/>
          <dgm:resizeHandles val="exact"/>
        </dgm:presLayoutVars>
      </dgm:prSet>
      <dgm:spPr/>
    </dgm:pt>
    <dgm:pt modelId="{A836C2F0-44EA-4079-9C86-ED4D1047311B}" type="pres">
      <dgm:prSet presAssocID="{EDD18457-0592-4123-98E7-91A44CEB38E3}" presName="compNode" presStyleCnt="0"/>
      <dgm:spPr/>
    </dgm:pt>
    <dgm:pt modelId="{B09DFF2C-D112-4659-BA28-B1005E4FF113}" type="pres">
      <dgm:prSet presAssocID="{EDD18457-0592-4123-98E7-91A44CEB38E3}" presName="bgRect" presStyleLbl="bgShp" presStyleIdx="0" presStyleCnt="3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</dgm:pt>
    <dgm:pt modelId="{1B8E1036-8CA2-4786-BE4C-349703369CB9}" type="pres">
      <dgm:prSet presAssocID="{EDD18457-0592-4123-98E7-91A44CEB38E3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mart Phone with solid fill"/>
        </a:ext>
      </dgm:extLst>
    </dgm:pt>
    <dgm:pt modelId="{D4904F04-0CBA-4F5A-8977-A816281018B7}" type="pres">
      <dgm:prSet presAssocID="{EDD18457-0592-4123-98E7-91A44CEB38E3}" presName="spaceRect" presStyleCnt="0"/>
      <dgm:spPr/>
    </dgm:pt>
    <dgm:pt modelId="{EFF4DDDF-3D1B-46FB-8ACF-FA4065234351}" type="pres">
      <dgm:prSet presAssocID="{EDD18457-0592-4123-98E7-91A44CEB38E3}" presName="parTx" presStyleLbl="revTx" presStyleIdx="0" presStyleCnt="3">
        <dgm:presLayoutVars>
          <dgm:chMax val="0"/>
          <dgm:chPref val="0"/>
        </dgm:presLayoutVars>
      </dgm:prSet>
      <dgm:spPr>
        <a:prstGeom prst="homePlate">
          <a:avLst/>
        </a:prstGeom>
      </dgm:spPr>
    </dgm:pt>
    <dgm:pt modelId="{07C80F70-451B-432E-ADB1-033373499FE3}" type="pres">
      <dgm:prSet presAssocID="{6D1BCE34-DAB0-419C-A171-1E998FAC48AC}" presName="sibTrans" presStyleCnt="0"/>
      <dgm:spPr/>
    </dgm:pt>
    <dgm:pt modelId="{C70846C5-EDE9-4AE5-9111-CE2499604D9A}" type="pres">
      <dgm:prSet presAssocID="{DBFF8896-AEFA-4314-9C85-07CCDA80220C}" presName="compNode" presStyleCnt="0"/>
      <dgm:spPr/>
    </dgm:pt>
    <dgm:pt modelId="{7150D3A8-E969-49A5-B4C3-5CE85642FA28}" type="pres">
      <dgm:prSet presAssocID="{DBFF8896-AEFA-4314-9C85-07CCDA80220C}" presName="bgRect" presStyleLbl="bgShp" presStyleIdx="1" presStyleCnt="3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</dgm:pt>
    <dgm:pt modelId="{7385BE6F-220A-4DC1-881C-7CE27C0B36C4}" type="pres">
      <dgm:prSet presAssocID="{DBFF8896-AEFA-4314-9C85-07CCDA80220C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i Ux with solid fill"/>
        </a:ext>
      </dgm:extLst>
    </dgm:pt>
    <dgm:pt modelId="{C9DBB0E6-D57D-4564-97F6-975A50B82DFC}" type="pres">
      <dgm:prSet presAssocID="{DBFF8896-AEFA-4314-9C85-07CCDA80220C}" presName="spaceRect" presStyleCnt="0"/>
      <dgm:spPr/>
    </dgm:pt>
    <dgm:pt modelId="{4FC6622F-76BE-48C9-9CDE-766ECA099769}" type="pres">
      <dgm:prSet presAssocID="{DBFF8896-AEFA-4314-9C85-07CCDA80220C}" presName="parTx" presStyleLbl="revTx" presStyleIdx="1" presStyleCnt="3">
        <dgm:presLayoutVars>
          <dgm:chMax val="0"/>
          <dgm:chPref val="0"/>
        </dgm:presLayoutVars>
      </dgm:prSet>
      <dgm:spPr>
        <a:prstGeom prst="homePlate">
          <a:avLst/>
        </a:prstGeom>
      </dgm:spPr>
    </dgm:pt>
    <dgm:pt modelId="{DEBA99FD-59F9-4307-8E6A-9741B5B3D29F}" type="pres">
      <dgm:prSet presAssocID="{39D60E44-07BD-4F50-908B-B6776BF6F833}" presName="sibTrans" presStyleCnt="0"/>
      <dgm:spPr/>
    </dgm:pt>
    <dgm:pt modelId="{531C3CB9-EE97-4636-9348-014FE18D60EF}" type="pres">
      <dgm:prSet presAssocID="{58CC43DD-BD0A-4617-974B-F48412873E48}" presName="compNode" presStyleCnt="0"/>
      <dgm:spPr/>
    </dgm:pt>
    <dgm:pt modelId="{34634390-5FF1-4347-86FB-3843F0CEA9A2}" type="pres">
      <dgm:prSet presAssocID="{58CC43DD-BD0A-4617-974B-F48412873E48}" presName="bgRect" presStyleLbl="bgShp" presStyleIdx="2" presStyleCnt="3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</dgm:pt>
    <dgm:pt modelId="{762ACEA8-4067-47A2-A48D-869FAB82606D}" type="pres">
      <dgm:prSet presAssocID="{58CC43DD-BD0A-4617-974B-F48412873E48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llustrator with solid fill"/>
        </a:ext>
      </dgm:extLst>
    </dgm:pt>
    <dgm:pt modelId="{7C4E1529-3D8F-4790-88A6-4AC94BB08C63}" type="pres">
      <dgm:prSet presAssocID="{58CC43DD-BD0A-4617-974B-F48412873E48}" presName="spaceRect" presStyleCnt="0"/>
      <dgm:spPr/>
    </dgm:pt>
    <dgm:pt modelId="{AA14AA6A-4844-4BC5-A5C8-F9D17CA93005}" type="pres">
      <dgm:prSet presAssocID="{58CC43DD-BD0A-4617-974B-F48412873E48}" presName="parTx" presStyleLbl="revTx" presStyleIdx="2" presStyleCnt="3">
        <dgm:presLayoutVars>
          <dgm:chMax val="0"/>
          <dgm:chPref val="0"/>
        </dgm:presLayoutVars>
      </dgm:prSet>
      <dgm:spPr>
        <a:prstGeom prst="homePlate">
          <a:avLst/>
        </a:prstGeom>
      </dgm:spPr>
    </dgm:pt>
  </dgm:ptLst>
  <dgm:cxnLst>
    <dgm:cxn modelId="{BDD23E0D-38E7-4168-9AE4-44574502D4C1}" type="presOf" srcId="{1BF13CB2-E434-4FAF-AE5B-8732D0B5F5F8}" destId="{638968C5-1B98-4F4B-8FFC-27A1CD5A6AB6}" srcOrd="0" destOrd="0" presId="urn:microsoft.com/office/officeart/2018/2/layout/IconVerticalSolidList"/>
    <dgm:cxn modelId="{4C8DDB28-7894-4051-A669-490B87118A73}" type="presOf" srcId="{58CC43DD-BD0A-4617-974B-F48412873E48}" destId="{AA14AA6A-4844-4BC5-A5C8-F9D17CA93005}" srcOrd="0" destOrd="0" presId="urn:microsoft.com/office/officeart/2018/2/layout/IconVerticalSolidList"/>
    <dgm:cxn modelId="{76838175-89F7-4DA3-861B-4AFABADDB963}" type="presOf" srcId="{EDD18457-0592-4123-98E7-91A44CEB38E3}" destId="{EFF4DDDF-3D1B-46FB-8ACF-FA4065234351}" srcOrd="0" destOrd="0" presId="urn:microsoft.com/office/officeart/2018/2/layout/IconVerticalSolidList"/>
    <dgm:cxn modelId="{DAFB7176-BE1A-4A34-B94C-C09965402FAD}" srcId="{1BF13CB2-E434-4FAF-AE5B-8732D0B5F5F8}" destId="{58CC43DD-BD0A-4617-974B-F48412873E48}" srcOrd="2" destOrd="0" parTransId="{54F06A8E-29CD-467C-AD4B-32C476BA182E}" sibTransId="{14A40CF7-FE5D-4719-BD62-57100B0C2EE1}"/>
    <dgm:cxn modelId="{FFE5D690-D385-45FA-8476-C492623FE736}" srcId="{1BF13CB2-E434-4FAF-AE5B-8732D0B5F5F8}" destId="{EDD18457-0592-4123-98E7-91A44CEB38E3}" srcOrd="0" destOrd="0" parTransId="{15322775-125A-485B-BE63-BD6666E7B4AA}" sibTransId="{6D1BCE34-DAB0-419C-A171-1E998FAC48AC}"/>
    <dgm:cxn modelId="{C0740AAB-9A14-4484-8586-1A83D355114B}" srcId="{1BF13CB2-E434-4FAF-AE5B-8732D0B5F5F8}" destId="{DBFF8896-AEFA-4314-9C85-07CCDA80220C}" srcOrd="1" destOrd="0" parTransId="{6C62B86B-C85C-423B-9C0D-5FE6323E23D3}" sibTransId="{39D60E44-07BD-4F50-908B-B6776BF6F833}"/>
    <dgm:cxn modelId="{675B8DE7-CA82-468D-9B23-D19597E6F3A7}" type="presOf" srcId="{DBFF8896-AEFA-4314-9C85-07CCDA80220C}" destId="{4FC6622F-76BE-48C9-9CDE-766ECA099769}" srcOrd="0" destOrd="0" presId="urn:microsoft.com/office/officeart/2018/2/layout/IconVerticalSolidList"/>
    <dgm:cxn modelId="{EF4AA4B5-F252-43E0-8D88-C84DD1103515}" type="presParOf" srcId="{638968C5-1B98-4F4B-8FFC-27A1CD5A6AB6}" destId="{A836C2F0-44EA-4079-9C86-ED4D1047311B}" srcOrd="0" destOrd="0" presId="urn:microsoft.com/office/officeart/2018/2/layout/IconVerticalSolidList"/>
    <dgm:cxn modelId="{41DCAA19-04B4-4AD3-B234-EE2902662FC0}" type="presParOf" srcId="{A836C2F0-44EA-4079-9C86-ED4D1047311B}" destId="{B09DFF2C-D112-4659-BA28-B1005E4FF113}" srcOrd="0" destOrd="0" presId="urn:microsoft.com/office/officeart/2018/2/layout/IconVerticalSolidList"/>
    <dgm:cxn modelId="{BECC42C0-9333-42CC-9C5E-088702E93B67}" type="presParOf" srcId="{A836C2F0-44EA-4079-9C86-ED4D1047311B}" destId="{1B8E1036-8CA2-4786-BE4C-349703369CB9}" srcOrd="1" destOrd="0" presId="urn:microsoft.com/office/officeart/2018/2/layout/IconVerticalSolidList"/>
    <dgm:cxn modelId="{841C23BE-8C2F-4FFD-8E48-AEAA2EF33C9E}" type="presParOf" srcId="{A836C2F0-44EA-4079-9C86-ED4D1047311B}" destId="{D4904F04-0CBA-4F5A-8977-A816281018B7}" srcOrd="2" destOrd="0" presId="urn:microsoft.com/office/officeart/2018/2/layout/IconVerticalSolidList"/>
    <dgm:cxn modelId="{98D3FB74-0A16-4C7B-91EE-1101BA44EC81}" type="presParOf" srcId="{A836C2F0-44EA-4079-9C86-ED4D1047311B}" destId="{EFF4DDDF-3D1B-46FB-8ACF-FA4065234351}" srcOrd="3" destOrd="0" presId="urn:microsoft.com/office/officeart/2018/2/layout/IconVerticalSolidList"/>
    <dgm:cxn modelId="{FF428484-5152-4605-AFB8-BD7ED5439DA3}" type="presParOf" srcId="{638968C5-1B98-4F4B-8FFC-27A1CD5A6AB6}" destId="{07C80F70-451B-432E-ADB1-033373499FE3}" srcOrd="1" destOrd="0" presId="urn:microsoft.com/office/officeart/2018/2/layout/IconVerticalSolidList"/>
    <dgm:cxn modelId="{00EDA5D7-6E74-4858-8AEA-DDCE75F44158}" type="presParOf" srcId="{638968C5-1B98-4F4B-8FFC-27A1CD5A6AB6}" destId="{C70846C5-EDE9-4AE5-9111-CE2499604D9A}" srcOrd="2" destOrd="0" presId="urn:microsoft.com/office/officeart/2018/2/layout/IconVerticalSolidList"/>
    <dgm:cxn modelId="{34074788-6777-4F8E-8C41-19D36E4ABC82}" type="presParOf" srcId="{C70846C5-EDE9-4AE5-9111-CE2499604D9A}" destId="{7150D3A8-E969-49A5-B4C3-5CE85642FA28}" srcOrd="0" destOrd="0" presId="urn:microsoft.com/office/officeart/2018/2/layout/IconVerticalSolidList"/>
    <dgm:cxn modelId="{75506C45-C511-41DF-890D-0BAE19BA6256}" type="presParOf" srcId="{C70846C5-EDE9-4AE5-9111-CE2499604D9A}" destId="{7385BE6F-220A-4DC1-881C-7CE27C0B36C4}" srcOrd="1" destOrd="0" presId="urn:microsoft.com/office/officeart/2018/2/layout/IconVerticalSolidList"/>
    <dgm:cxn modelId="{95C318E9-EE6F-4910-AD0E-6326BC5E423B}" type="presParOf" srcId="{C70846C5-EDE9-4AE5-9111-CE2499604D9A}" destId="{C9DBB0E6-D57D-4564-97F6-975A50B82DFC}" srcOrd="2" destOrd="0" presId="urn:microsoft.com/office/officeart/2018/2/layout/IconVerticalSolidList"/>
    <dgm:cxn modelId="{46DCEB79-C69D-437E-B8EF-FC0AD6B2A9C4}" type="presParOf" srcId="{C70846C5-EDE9-4AE5-9111-CE2499604D9A}" destId="{4FC6622F-76BE-48C9-9CDE-766ECA099769}" srcOrd="3" destOrd="0" presId="urn:microsoft.com/office/officeart/2018/2/layout/IconVerticalSolidList"/>
    <dgm:cxn modelId="{9075F6C9-C3DF-4EBF-AD86-0CC0FB843593}" type="presParOf" srcId="{638968C5-1B98-4F4B-8FFC-27A1CD5A6AB6}" destId="{DEBA99FD-59F9-4307-8E6A-9741B5B3D29F}" srcOrd="3" destOrd="0" presId="urn:microsoft.com/office/officeart/2018/2/layout/IconVerticalSolidList"/>
    <dgm:cxn modelId="{500BB5BE-A277-4C59-9948-55C19F20C246}" type="presParOf" srcId="{638968C5-1B98-4F4B-8FFC-27A1CD5A6AB6}" destId="{531C3CB9-EE97-4636-9348-014FE18D60EF}" srcOrd="4" destOrd="0" presId="urn:microsoft.com/office/officeart/2018/2/layout/IconVerticalSolidList"/>
    <dgm:cxn modelId="{A8771A9F-6A2D-489E-B30E-9F3D88730B16}" type="presParOf" srcId="{531C3CB9-EE97-4636-9348-014FE18D60EF}" destId="{34634390-5FF1-4347-86FB-3843F0CEA9A2}" srcOrd="0" destOrd="0" presId="urn:microsoft.com/office/officeart/2018/2/layout/IconVerticalSolidList"/>
    <dgm:cxn modelId="{FFDF3547-9871-44AA-99A7-ACC509026A69}" type="presParOf" srcId="{531C3CB9-EE97-4636-9348-014FE18D60EF}" destId="{762ACEA8-4067-47A2-A48D-869FAB82606D}" srcOrd="1" destOrd="0" presId="urn:microsoft.com/office/officeart/2018/2/layout/IconVerticalSolidList"/>
    <dgm:cxn modelId="{7F5C69AD-DDDE-4998-8B63-25DB47C37D8B}" type="presParOf" srcId="{531C3CB9-EE97-4636-9348-014FE18D60EF}" destId="{7C4E1529-3D8F-4790-88A6-4AC94BB08C63}" srcOrd="2" destOrd="0" presId="urn:microsoft.com/office/officeart/2018/2/layout/IconVerticalSolidList"/>
    <dgm:cxn modelId="{742624EA-67FC-4F40-AC18-D4D7BE829388}" type="presParOf" srcId="{531C3CB9-EE97-4636-9348-014FE18D60EF}" destId="{AA14AA6A-4844-4BC5-A5C8-F9D17CA93005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BF13CB2-E434-4FAF-AE5B-8732D0B5F5F8}" type="doc">
      <dgm:prSet loTypeId="urn:microsoft.com/office/officeart/2018/2/layout/IconVerticalSolidList" loCatId="icon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E276F42C-8547-409E-8356-A8547B17359D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IN" sz="1200" b="0" dirty="0">
              <a:solidFill>
                <a:schemeClr val="bg1">
                  <a:lumMod val="95000"/>
                </a:schemeClr>
              </a:solidFill>
              <a:latin typeface="+mn-lt"/>
            </a:rPr>
            <a:t>AI based Code Generation and Refactoring</a:t>
          </a:r>
          <a:endParaRPr lang="en-US" sz="1200" b="0" dirty="0">
            <a:solidFill>
              <a:schemeClr val="bg1">
                <a:lumMod val="95000"/>
              </a:schemeClr>
            </a:solidFill>
            <a:latin typeface="+mn-lt"/>
          </a:endParaRPr>
        </a:p>
      </dgm:t>
    </dgm:pt>
    <dgm:pt modelId="{B899E7E9-D159-45D1-948C-7E8632CD7E17}" type="parTrans" cxnId="{3BB518BE-B1B7-405B-BDF5-C91E0A756D6C}">
      <dgm:prSet/>
      <dgm:spPr/>
      <dgm:t>
        <a:bodyPr/>
        <a:lstStyle/>
        <a:p>
          <a:endParaRPr lang="en-US" sz="1400" b="0">
            <a:latin typeface="+mn-lt"/>
          </a:endParaRPr>
        </a:p>
      </dgm:t>
    </dgm:pt>
    <dgm:pt modelId="{1FBF226D-59B0-4F55-8D46-E03BC21015D9}" type="sibTrans" cxnId="{3BB518BE-B1B7-405B-BDF5-C91E0A756D6C}">
      <dgm:prSet/>
      <dgm:spPr/>
      <dgm:t>
        <a:bodyPr/>
        <a:lstStyle/>
        <a:p>
          <a:endParaRPr lang="en-US" sz="1400" b="0">
            <a:latin typeface="+mn-lt"/>
          </a:endParaRPr>
        </a:p>
      </dgm:t>
    </dgm:pt>
    <dgm:pt modelId="{FEF83B48-E33E-4175-B940-31E88B325B64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IN" sz="1200" dirty="0">
              <a:solidFill>
                <a:schemeClr val="bg1">
                  <a:lumMod val="95000"/>
                </a:schemeClr>
              </a:solidFill>
            </a:rPr>
            <a:t>Security and Compliance</a:t>
          </a:r>
          <a:endParaRPr lang="en-US" sz="1200" b="0" dirty="0">
            <a:solidFill>
              <a:schemeClr val="bg1">
                <a:lumMod val="95000"/>
              </a:schemeClr>
            </a:solidFill>
            <a:latin typeface="+mn-lt"/>
          </a:endParaRPr>
        </a:p>
      </dgm:t>
    </dgm:pt>
    <dgm:pt modelId="{934BA2EB-01F5-4700-91F4-709FD3C87D51}" type="parTrans" cxnId="{EB4A5300-8DFB-43D4-B4DA-86F0471C48F3}">
      <dgm:prSet/>
      <dgm:spPr/>
      <dgm:t>
        <a:bodyPr/>
        <a:lstStyle/>
        <a:p>
          <a:endParaRPr lang="en-US" sz="1400" b="0">
            <a:latin typeface="+mn-lt"/>
          </a:endParaRPr>
        </a:p>
      </dgm:t>
    </dgm:pt>
    <dgm:pt modelId="{D3E0B437-1ACE-45A3-A40E-D5A837928EEA}" type="sibTrans" cxnId="{EB4A5300-8DFB-43D4-B4DA-86F0471C48F3}">
      <dgm:prSet/>
      <dgm:spPr/>
      <dgm:t>
        <a:bodyPr/>
        <a:lstStyle/>
        <a:p>
          <a:endParaRPr lang="en-US" sz="1400" b="0">
            <a:latin typeface="+mn-lt"/>
          </a:endParaRPr>
        </a:p>
      </dgm:t>
    </dgm:pt>
    <dgm:pt modelId="{9D8E186E-9A3D-43CF-9B89-88CFD7FB41BE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IN" sz="1200" dirty="0">
              <a:solidFill>
                <a:schemeClr val="bg1">
                  <a:lumMod val="95000"/>
                </a:schemeClr>
              </a:solidFill>
            </a:rPr>
            <a:t>Cost Optimization</a:t>
          </a:r>
          <a:endParaRPr lang="en-US" sz="1200" b="0" dirty="0">
            <a:solidFill>
              <a:schemeClr val="bg1">
                <a:lumMod val="95000"/>
              </a:schemeClr>
            </a:solidFill>
            <a:latin typeface="+mn-lt"/>
          </a:endParaRPr>
        </a:p>
      </dgm:t>
    </dgm:pt>
    <dgm:pt modelId="{A7547CE6-9CB9-40BA-9B78-F2A0257D34B0}" type="parTrans" cxnId="{FF89D9EF-4819-4DF9-B908-BC1334421AFF}">
      <dgm:prSet/>
      <dgm:spPr/>
      <dgm:t>
        <a:bodyPr/>
        <a:lstStyle/>
        <a:p>
          <a:endParaRPr lang="en-US" sz="1400" b="0">
            <a:latin typeface="+mn-lt"/>
          </a:endParaRPr>
        </a:p>
      </dgm:t>
    </dgm:pt>
    <dgm:pt modelId="{8AF772CB-C0F1-4827-9B7A-8F8005ACA523}" type="sibTrans" cxnId="{FF89D9EF-4819-4DF9-B908-BC1334421AFF}">
      <dgm:prSet/>
      <dgm:spPr/>
      <dgm:t>
        <a:bodyPr/>
        <a:lstStyle/>
        <a:p>
          <a:endParaRPr lang="en-US" sz="1400" b="0">
            <a:latin typeface="+mn-lt"/>
          </a:endParaRPr>
        </a:p>
      </dgm:t>
    </dgm:pt>
    <dgm:pt modelId="{EDD18457-0592-4123-98E7-91A44CEB38E3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GB" sz="1200" b="0" dirty="0">
              <a:solidFill>
                <a:schemeClr val="bg1">
                  <a:lumMod val="95000"/>
                </a:schemeClr>
              </a:solidFill>
              <a:latin typeface="+mn-lt"/>
              <a:ea typeface="+mn-ea"/>
              <a:cs typeface="+mn-cs"/>
            </a:rPr>
            <a:t>AI-driven Automated Assessment</a:t>
          </a:r>
          <a:endParaRPr lang="en-US" sz="1200" b="0" dirty="0">
            <a:solidFill>
              <a:schemeClr val="bg1">
                <a:lumMod val="95000"/>
              </a:schemeClr>
            </a:solidFill>
            <a:latin typeface="+mn-lt"/>
          </a:endParaRPr>
        </a:p>
      </dgm:t>
    </dgm:pt>
    <dgm:pt modelId="{6D1BCE34-DAB0-419C-A171-1E998FAC48AC}" type="sibTrans" cxnId="{FFE5D690-D385-45FA-8476-C492623FE736}">
      <dgm:prSet/>
      <dgm:spPr/>
      <dgm:t>
        <a:bodyPr/>
        <a:lstStyle/>
        <a:p>
          <a:endParaRPr lang="en-US" sz="1400" b="0">
            <a:latin typeface="+mn-lt"/>
          </a:endParaRPr>
        </a:p>
      </dgm:t>
    </dgm:pt>
    <dgm:pt modelId="{15322775-125A-485B-BE63-BD6666E7B4AA}" type="parTrans" cxnId="{FFE5D690-D385-45FA-8476-C492623FE736}">
      <dgm:prSet/>
      <dgm:spPr/>
      <dgm:t>
        <a:bodyPr/>
        <a:lstStyle/>
        <a:p>
          <a:endParaRPr lang="en-US" sz="1400" b="0">
            <a:latin typeface="+mn-lt"/>
          </a:endParaRPr>
        </a:p>
      </dgm:t>
    </dgm:pt>
    <dgm:pt modelId="{638968C5-1B98-4F4B-8FFC-27A1CD5A6AB6}" type="pres">
      <dgm:prSet presAssocID="{1BF13CB2-E434-4FAF-AE5B-8732D0B5F5F8}" presName="root" presStyleCnt="0">
        <dgm:presLayoutVars>
          <dgm:dir/>
          <dgm:resizeHandles val="exact"/>
        </dgm:presLayoutVars>
      </dgm:prSet>
      <dgm:spPr/>
    </dgm:pt>
    <dgm:pt modelId="{A836C2F0-44EA-4079-9C86-ED4D1047311B}" type="pres">
      <dgm:prSet presAssocID="{EDD18457-0592-4123-98E7-91A44CEB38E3}" presName="compNode" presStyleCnt="0"/>
      <dgm:spPr/>
    </dgm:pt>
    <dgm:pt modelId="{B09DFF2C-D112-4659-BA28-B1005E4FF113}" type="pres">
      <dgm:prSet presAssocID="{EDD18457-0592-4123-98E7-91A44CEB38E3}" presName="bgRect" presStyleLbl="bgShp" presStyleIdx="0" presStyleCnt="4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</dgm:pt>
    <dgm:pt modelId="{1B8E1036-8CA2-4786-BE4C-349703369CB9}" type="pres">
      <dgm:prSet presAssocID="{EDD18457-0592-4123-98E7-91A44CEB38E3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</dgm:pt>
    <dgm:pt modelId="{D4904F04-0CBA-4F5A-8977-A816281018B7}" type="pres">
      <dgm:prSet presAssocID="{EDD18457-0592-4123-98E7-91A44CEB38E3}" presName="spaceRect" presStyleCnt="0"/>
      <dgm:spPr/>
    </dgm:pt>
    <dgm:pt modelId="{EFF4DDDF-3D1B-46FB-8ACF-FA4065234351}" type="pres">
      <dgm:prSet presAssocID="{EDD18457-0592-4123-98E7-91A44CEB38E3}" presName="parTx" presStyleLbl="revTx" presStyleIdx="0" presStyleCnt="4">
        <dgm:presLayoutVars>
          <dgm:chMax val="0"/>
          <dgm:chPref val="0"/>
        </dgm:presLayoutVars>
      </dgm:prSet>
      <dgm:spPr>
        <a:prstGeom prst="homePlate">
          <a:avLst/>
        </a:prstGeom>
      </dgm:spPr>
    </dgm:pt>
    <dgm:pt modelId="{07C80F70-451B-432E-ADB1-033373499FE3}" type="pres">
      <dgm:prSet presAssocID="{6D1BCE34-DAB0-419C-A171-1E998FAC48AC}" presName="sibTrans" presStyleCnt="0"/>
      <dgm:spPr/>
    </dgm:pt>
    <dgm:pt modelId="{D8EE19C9-848E-487D-93D2-23928293F877}" type="pres">
      <dgm:prSet presAssocID="{E276F42C-8547-409E-8356-A8547B17359D}" presName="compNode" presStyleCnt="0"/>
      <dgm:spPr/>
    </dgm:pt>
    <dgm:pt modelId="{D2508BB8-2745-42C0-AE87-2DF6978BA7AF}" type="pres">
      <dgm:prSet presAssocID="{E276F42C-8547-409E-8356-A8547B17359D}" presName="bgRect" presStyleLbl="bgShp" presStyleIdx="1" presStyleCnt="4" custLinFactNeighborY="1009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</dgm:pt>
    <dgm:pt modelId="{6D92C58B-DD31-45CA-A692-305CC2473A93}" type="pres">
      <dgm:prSet presAssocID="{E276F42C-8547-409E-8356-A8547B17359D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</dgm:pt>
    <dgm:pt modelId="{A1296B9A-0D56-4C00-B3F4-7A7813D3B1D3}" type="pres">
      <dgm:prSet presAssocID="{E276F42C-8547-409E-8356-A8547B17359D}" presName="spaceRect" presStyleCnt="0"/>
      <dgm:spPr/>
    </dgm:pt>
    <dgm:pt modelId="{0A5B6D66-92F4-4615-9605-9D054E7532B0}" type="pres">
      <dgm:prSet presAssocID="{E276F42C-8547-409E-8356-A8547B17359D}" presName="parTx" presStyleLbl="revTx" presStyleIdx="1" presStyleCnt="4">
        <dgm:presLayoutVars>
          <dgm:chMax val="0"/>
          <dgm:chPref val="0"/>
        </dgm:presLayoutVars>
      </dgm:prSet>
      <dgm:spPr>
        <a:prstGeom prst="homePlate">
          <a:avLst/>
        </a:prstGeom>
      </dgm:spPr>
    </dgm:pt>
    <dgm:pt modelId="{68A1098D-B64B-4F73-8D42-8D1FB985F628}" type="pres">
      <dgm:prSet presAssocID="{1FBF226D-59B0-4F55-8D46-E03BC21015D9}" presName="sibTrans" presStyleCnt="0"/>
      <dgm:spPr/>
    </dgm:pt>
    <dgm:pt modelId="{EC0949B1-F746-4C9F-9CB6-3FC9115FE442}" type="pres">
      <dgm:prSet presAssocID="{FEF83B48-E33E-4175-B940-31E88B325B64}" presName="compNode" presStyleCnt="0"/>
      <dgm:spPr/>
    </dgm:pt>
    <dgm:pt modelId="{115F6F93-022C-40F0-B67A-3782CA3B239A}" type="pres">
      <dgm:prSet presAssocID="{FEF83B48-E33E-4175-B940-31E88B325B64}" presName="bgRect" presStyleLbl="bgShp" presStyleIdx="2" presStyleCnt="4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</dgm:pt>
    <dgm:pt modelId="{BF3A5DBC-5F95-4448-B436-006CFF60C799}" type="pres">
      <dgm:prSet presAssocID="{FEF83B48-E33E-4175-B940-31E88B325B64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</dgm:pt>
    <dgm:pt modelId="{B251708E-4F79-4E47-94E2-85FB17BFB70A}" type="pres">
      <dgm:prSet presAssocID="{FEF83B48-E33E-4175-B940-31E88B325B64}" presName="spaceRect" presStyleCnt="0"/>
      <dgm:spPr/>
    </dgm:pt>
    <dgm:pt modelId="{44AE5D2E-F103-4ABE-99CD-AC05B52AF718}" type="pres">
      <dgm:prSet presAssocID="{FEF83B48-E33E-4175-B940-31E88B325B64}" presName="parTx" presStyleLbl="revTx" presStyleIdx="2" presStyleCnt="4">
        <dgm:presLayoutVars>
          <dgm:chMax val="0"/>
          <dgm:chPref val="0"/>
        </dgm:presLayoutVars>
      </dgm:prSet>
      <dgm:spPr>
        <a:prstGeom prst="homePlate">
          <a:avLst/>
        </a:prstGeom>
      </dgm:spPr>
    </dgm:pt>
    <dgm:pt modelId="{2B99F21D-5D9E-487B-8336-616C4EB5C562}" type="pres">
      <dgm:prSet presAssocID="{D3E0B437-1ACE-45A3-A40E-D5A837928EEA}" presName="sibTrans" presStyleCnt="0"/>
      <dgm:spPr/>
    </dgm:pt>
    <dgm:pt modelId="{83D1D72D-E00E-4569-94B4-6C21F2435C1D}" type="pres">
      <dgm:prSet presAssocID="{9D8E186E-9A3D-43CF-9B89-88CFD7FB41BE}" presName="compNode" presStyleCnt="0"/>
      <dgm:spPr/>
    </dgm:pt>
    <dgm:pt modelId="{B2AAAC3E-5370-4616-8B41-A50CAEB14173}" type="pres">
      <dgm:prSet presAssocID="{9D8E186E-9A3D-43CF-9B89-88CFD7FB41BE}" presName="bgRect" presStyleLbl="bgShp" presStyleIdx="3" presStyleCnt="4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</dgm:pt>
    <dgm:pt modelId="{8BB9A7DF-15DA-4EC8-8100-A4923BCE4F06}" type="pres">
      <dgm:prSet presAssocID="{9D8E186E-9A3D-43CF-9B89-88CFD7FB41BE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>
          <a:noFill/>
        </a:ln>
      </dgm:spPr>
    </dgm:pt>
    <dgm:pt modelId="{01F5854A-70B7-4C59-AC6A-77DF76876490}" type="pres">
      <dgm:prSet presAssocID="{9D8E186E-9A3D-43CF-9B89-88CFD7FB41BE}" presName="spaceRect" presStyleCnt="0"/>
      <dgm:spPr/>
    </dgm:pt>
    <dgm:pt modelId="{F76C5C1D-235A-42FE-A667-198E8AD75B2D}" type="pres">
      <dgm:prSet presAssocID="{9D8E186E-9A3D-43CF-9B89-88CFD7FB41BE}" presName="parTx" presStyleLbl="revTx" presStyleIdx="3" presStyleCnt="4">
        <dgm:presLayoutVars>
          <dgm:chMax val="0"/>
          <dgm:chPref val="0"/>
        </dgm:presLayoutVars>
      </dgm:prSet>
      <dgm:spPr>
        <a:prstGeom prst="homePlate">
          <a:avLst/>
        </a:prstGeom>
      </dgm:spPr>
    </dgm:pt>
  </dgm:ptLst>
  <dgm:cxnLst>
    <dgm:cxn modelId="{EB4A5300-8DFB-43D4-B4DA-86F0471C48F3}" srcId="{1BF13CB2-E434-4FAF-AE5B-8732D0B5F5F8}" destId="{FEF83B48-E33E-4175-B940-31E88B325B64}" srcOrd="2" destOrd="0" parTransId="{934BA2EB-01F5-4700-91F4-709FD3C87D51}" sibTransId="{D3E0B437-1ACE-45A3-A40E-D5A837928EEA}"/>
    <dgm:cxn modelId="{BDD23E0D-38E7-4168-9AE4-44574502D4C1}" type="presOf" srcId="{1BF13CB2-E434-4FAF-AE5B-8732D0B5F5F8}" destId="{638968C5-1B98-4F4B-8FFC-27A1CD5A6AB6}" srcOrd="0" destOrd="0" presId="urn:microsoft.com/office/officeart/2018/2/layout/IconVerticalSolidList"/>
    <dgm:cxn modelId="{7D90D85C-A847-46B5-8B4E-C6CC43E353CB}" type="presOf" srcId="{9D8E186E-9A3D-43CF-9B89-88CFD7FB41BE}" destId="{F76C5C1D-235A-42FE-A667-198E8AD75B2D}" srcOrd="0" destOrd="0" presId="urn:microsoft.com/office/officeart/2018/2/layout/IconVerticalSolidList"/>
    <dgm:cxn modelId="{74757661-2943-4347-ABCA-82882CC33BB7}" type="presOf" srcId="{FEF83B48-E33E-4175-B940-31E88B325B64}" destId="{44AE5D2E-F103-4ABE-99CD-AC05B52AF718}" srcOrd="0" destOrd="0" presId="urn:microsoft.com/office/officeart/2018/2/layout/IconVerticalSolidList"/>
    <dgm:cxn modelId="{76838175-89F7-4DA3-861B-4AFABADDB963}" type="presOf" srcId="{EDD18457-0592-4123-98E7-91A44CEB38E3}" destId="{EFF4DDDF-3D1B-46FB-8ACF-FA4065234351}" srcOrd="0" destOrd="0" presId="urn:microsoft.com/office/officeart/2018/2/layout/IconVerticalSolidList"/>
    <dgm:cxn modelId="{FFE5D690-D385-45FA-8476-C492623FE736}" srcId="{1BF13CB2-E434-4FAF-AE5B-8732D0B5F5F8}" destId="{EDD18457-0592-4123-98E7-91A44CEB38E3}" srcOrd="0" destOrd="0" parTransId="{15322775-125A-485B-BE63-BD6666E7B4AA}" sibTransId="{6D1BCE34-DAB0-419C-A171-1E998FAC48AC}"/>
    <dgm:cxn modelId="{3BB518BE-B1B7-405B-BDF5-C91E0A756D6C}" srcId="{1BF13CB2-E434-4FAF-AE5B-8732D0B5F5F8}" destId="{E276F42C-8547-409E-8356-A8547B17359D}" srcOrd="1" destOrd="0" parTransId="{B899E7E9-D159-45D1-948C-7E8632CD7E17}" sibTransId="{1FBF226D-59B0-4F55-8D46-E03BC21015D9}"/>
    <dgm:cxn modelId="{744C6EE0-F8EA-431C-BAD9-D643D1FA549F}" type="presOf" srcId="{E276F42C-8547-409E-8356-A8547B17359D}" destId="{0A5B6D66-92F4-4615-9605-9D054E7532B0}" srcOrd="0" destOrd="0" presId="urn:microsoft.com/office/officeart/2018/2/layout/IconVerticalSolidList"/>
    <dgm:cxn modelId="{FF89D9EF-4819-4DF9-B908-BC1334421AFF}" srcId="{1BF13CB2-E434-4FAF-AE5B-8732D0B5F5F8}" destId="{9D8E186E-9A3D-43CF-9B89-88CFD7FB41BE}" srcOrd="3" destOrd="0" parTransId="{A7547CE6-9CB9-40BA-9B78-F2A0257D34B0}" sibTransId="{8AF772CB-C0F1-4827-9B7A-8F8005ACA523}"/>
    <dgm:cxn modelId="{EF4AA4B5-F252-43E0-8D88-C84DD1103515}" type="presParOf" srcId="{638968C5-1B98-4F4B-8FFC-27A1CD5A6AB6}" destId="{A836C2F0-44EA-4079-9C86-ED4D1047311B}" srcOrd="0" destOrd="0" presId="urn:microsoft.com/office/officeart/2018/2/layout/IconVerticalSolidList"/>
    <dgm:cxn modelId="{41DCAA19-04B4-4AD3-B234-EE2902662FC0}" type="presParOf" srcId="{A836C2F0-44EA-4079-9C86-ED4D1047311B}" destId="{B09DFF2C-D112-4659-BA28-B1005E4FF113}" srcOrd="0" destOrd="0" presId="urn:microsoft.com/office/officeart/2018/2/layout/IconVerticalSolidList"/>
    <dgm:cxn modelId="{BECC42C0-9333-42CC-9C5E-088702E93B67}" type="presParOf" srcId="{A836C2F0-44EA-4079-9C86-ED4D1047311B}" destId="{1B8E1036-8CA2-4786-BE4C-349703369CB9}" srcOrd="1" destOrd="0" presId="urn:microsoft.com/office/officeart/2018/2/layout/IconVerticalSolidList"/>
    <dgm:cxn modelId="{841C23BE-8C2F-4FFD-8E48-AEAA2EF33C9E}" type="presParOf" srcId="{A836C2F0-44EA-4079-9C86-ED4D1047311B}" destId="{D4904F04-0CBA-4F5A-8977-A816281018B7}" srcOrd="2" destOrd="0" presId="urn:microsoft.com/office/officeart/2018/2/layout/IconVerticalSolidList"/>
    <dgm:cxn modelId="{98D3FB74-0A16-4C7B-91EE-1101BA44EC81}" type="presParOf" srcId="{A836C2F0-44EA-4079-9C86-ED4D1047311B}" destId="{EFF4DDDF-3D1B-46FB-8ACF-FA4065234351}" srcOrd="3" destOrd="0" presId="urn:microsoft.com/office/officeart/2018/2/layout/IconVerticalSolidList"/>
    <dgm:cxn modelId="{FF428484-5152-4605-AFB8-BD7ED5439DA3}" type="presParOf" srcId="{638968C5-1B98-4F4B-8FFC-27A1CD5A6AB6}" destId="{07C80F70-451B-432E-ADB1-033373499FE3}" srcOrd="1" destOrd="0" presId="urn:microsoft.com/office/officeart/2018/2/layout/IconVerticalSolidList"/>
    <dgm:cxn modelId="{534CE270-A640-43FF-BE7C-65536839010B}" type="presParOf" srcId="{638968C5-1B98-4F4B-8FFC-27A1CD5A6AB6}" destId="{D8EE19C9-848E-487D-93D2-23928293F877}" srcOrd="2" destOrd="0" presId="urn:microsoft.com/office/officeart/2018/2/layout/IconVerticalSolidList"/>
    <dgm:cxn modelId="{2DE9A1BA-3F99-47DD-81D6-C5FC92FC7BEF}" type="presParOf" srcId="{D8EE19C9-848E-487D-93D2-23928293F877}" destId="{D2508BB8-2745-42C0-AE87-2DF6978BA7AF}" srcOrd="0" destOrd="0" presId="urn:microsoft.com/office/officeart/2018/2/layout/IconVerticalSolidList"/>
    <dgm:cxn modelId="{13A20A71-2559-4544-A68C-B0141ACFB717}" type="presParOf" srcId="{D8EE19C9-848E-487D-93D2-23928293F877}" destId="{6D92C58B-DD31-45CA-A692-305CC2473A93}" srcOrd="1" destOrd="0" presId="urn:microsoft.com/office/officeart/2018/2/layout/IconVerticalSolidList"/>
    <dgm:cxn modelId="{4C610E01-19C9-486E-9B80-B7555C887154}" type="presParOf" srcId="{D8EE19C9-848E-487D-93D2-23928293F877}" destId="{A1296B9A-0D56-4C00-B3F4-7A7813D3B1D3}" srcOrd="2" destOrd="0" presId="urn:microsoft.com/office/officeart/2018/2/layout/IconVerticalSolidList"/>
    <dgm:cxn modelId="{780225AA-720F-4520-96F5-193BC3C4488C}" type="presParOf" srcId="{D8EE19C9-848E-487D-93D2-23928293F877}" destId="{0A5B6D66-92F4-4615-9605-9D054E7532B0}" srcOrd="3" destOrd="0" presId="urn:microsoft.com/office/officeart/2018/2/layout/IconVerticalSolidList"/>
    <dgm:cxn modelId="{05813071-8787-41F3-B5CE-4F86A94E66F7}" type="presParOf" srcId="{638968C5-1B98-4F4B-8FFC-27A1CD5A6AB6}" destId="{68A1098D-B64B-4F73-8D42-8D1FB985F628}" srcOrd="3" destOrd="0" presId="urn:microsoft.com/office/officeart/2018/2/layout/IconVerticalSolidList"/>
    <dgm:cxn modelId="{1342B581-A915-4473-A3F7-5B5D14E1EF1F}" type="presParOf" srcId="{638968C5-1B98-4F4B-8FFC-27A1CD5A6AB6}" destId="{EC0949B1-F746-4C9F-9CB6-3FC9115FE442}" srcOrd="4" destOrd="0" presId="urn:microsoft.com/office/officeart/2018/2/layout/IconVerticalSolidList"/>
    <dgm:cxn modelId="{764B1D9D-9D2B-4EE0-8F10-BB46FF54DD3D}" type="presParOf" srcId="{EC0949B1-F746-4C9F-9CB6-3FC9115FE442}" destId="{115F6F93-022C-40F0-B67A-3782CA3B239A}" srcOrd="0" destOrd="0" presId="urn:microsoft.com/office/officeart/2018/2/layout/IconVerticalSolidList"/>
    <dgm:cxn modelId="{F5D7BE5F-EFBA-4774-AEA0-91CD37A624D4}" type="presParOf" srcId="{EC0949B1-F746-4C9F-9CB6-3FC9115FE442}" destId="{BF3A5DBC-5F95-4448-B436-006CFF60C799}" srcOrd="1" destOrd="0" presId="urn:microsoft.com/office/officeart/2018/2/layout/IconVerticalSolidList"/>
    <dgm:cxn modelId="{2CAD1720-C3E3-4ABC-9BA8-5D7D44118654}" type="presParOf" srcId="{EC0949B1-F746-4C9F-9CB6-3FC9115FE442}" destId="{B251708E-4F79-4E47-94E2-85FB17BFB70A}" srcOrd="2" destOrd="0" presId="urn:microsoft.com/office/officeart/2018/2/layout/IconVerticalSolidList"/>
    <dgm:cxn modelId="{C014B1EA-F96F-487D-ABB2-19490B84E8FC}" type="presParOf" srcId="{EC0949B1-F746-4C9F-9CB6-3FC9115FE442}" destId="{44AE5D2E-F103-4ABE-99CD-AC05B52AF718}" srcOrd="3" destOrd="0" presId="urn:microsoft.com/office/officeart/2018/2/layout/IconVerticalSolidList"/>
    <dgm:cxn modelId="{DE302A27-B882-4D8B-80C3-B303B91C156A}" type="presParOf" srcId="{638968C5-1B98-4F4B-8FFC-27A1CD5A6AB6}" destId="{2B99F21D-5D9E-487B-8336-616C4EB5C562}" srcOrd="5" destOrd="0" presId="urn:microsoft.com/office/officeart/2018/2/layout/IconVerticalSolidList"/>
    <dgm:cxn modelId="{A982E9E3-E87F-4B56-8F26-C9D686D1C1D0}" type="presParOf" srcId="{638968C5-1B98-4F4B-8FFC-27A1CD5A6AB6}" destId="{83D1D72D-E00E-4569-94B4-6C21F2435C1D}" srcOrd="6" destOrd="0" presId="urn:microsoft.com/office/officeart/2018/2/layout/IconVerticalSolidList"/>
    <dgm:cxn modelId="{1C3B36C3-C382-4822-9890-0AC520BBD8D4}" type="presParOf" srcId="{83D1D72D-E00E-4569-94B4-6C21F2435C1D}" destId="{B2AAAC3E-5370-4616-8B41-A50CAEB14173}" srcOrd="0" destOrd="0" presId="urn:microsoft.com/office/officeart/2018/2/layout/IconVerticalSolidList"/>
    <dgm:cxn modelId="{9B933B38-FCF4-4667-AF7D-BB3B209A1C3F}" type="presParOf" srcId="{83D1D72D-E00E-4569-94B4-6C21F2435C1D}" destId="{8BB9A7DF-15DA-4EC8-8100-A4923BCE4F06}" srcOrd="1" destOrd="0" presId="urn:microsoft.com/office/officeart/2018/2/layout/IconVerticalSolidList"/>
    <dgm:cxn modelId="{84AFA4E2-B253-4278-9DE7-8122C315F8D2}" type="presParOf" srcId="{83D1D72D-E00E-4569-94B4-6C21F2435C1D}" destId="{01F5854A-70B7-4C59-AC6A-77DF76876490}" srcOrd="2" destOrd="0" presId="urn:microsoft.com/office/officeart/2018/2/layout/IconVerticalSolidList"/>
    <dgm:cxn modelId="{F1EA2E16-D34F-437E-B99E-A4F85F71BE66}" type="presParOf" srcId="{83D1D72D-E00E-4569-94B4-6C21F2435C1D}" destId="{F76C5C1D-235A-42FE-A667-198E8AD75B2D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BF13CB2-E434-4FAF-AE5B-8732D0B5F5F8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DD18457-0592-4123-98E7-91A44CEB38E3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200" kern="1200" spc="-22" dirty="0">
              <a:solidFill>
                <a:schemeClr val="bg1">
                  <a:lumMod val="95000"/>
                </a:schemeClr>
              </a:solidFill>
              <a:latin typeface="Trebuchet MS" panose="020B0703020202090204" pitchFamily="34" charset="0"/>
              <a:ea typeface="Inter" pitchFamily="34" charset="-122"/>
              <a:cs typeface="Inter" pitchFamily="34" charset="-120"/>
            </a:rPr>
            <a:t>Integration of generative AI with DevSecOps tools</a:t>
          </a:r>
          <a:endParaRPr lang="en-US" sz="1200" b="0" kern="1200" dirty="0">
            <a:solidFill>
              <a:schemeClr val="bg1">
                <a:lumMod val="95000"/>
              </a:schemeClr>
            </a:solidFill>
            <a:latin typeface="Trebuchet MS" panose="020B0703020202090204" pitchFamily="34" charset="0"/>
            <a:ea typeface="+mn-ea"/>
            <a:cs typeface="+mn-cs"/>
          </a:endParaRPr>
        </a:p>
      </dgm:t>
    </dgm:pt>
    <dgm:pt modelId="{15322775-125A-485B-BE63-BD6666E7B4AA}" type="parTrans" cxnId="{FFE5D690-D385-45FA-8476-C492623FE736}">
      <dgm:prSet/>
      <dgm:spPr/>
      <dgm:t>
        <a:bodyPr/>
        <a:lstStyle/>
        <a:p>
          <a:endParaRPr lang="en-US" sz="1400" b="0">
            <a:solidFill>
              <a:schemeClr val="tx1"/>
            </a:solidFill>
            <a:latin typeface="+mn-lt"/>
          </a:endParaRPr>
        </a:p>
      </dgm:t>
    </dgm:pt>
    <dgm:pt modelId="{6D1BCE34-DAB0-419C-A171-1E998FAC48AC}" type="sibTrans" cxnId="{FFE5D690-D385-45FA-8476-C492623FE736}">
      <dgm:prSet/>
      <dgm:spPr/>
      <dgm:t>
        <a:bodyPr/>
        <a:lstStyle/>
        <a:p>
          <a:endParaRPr lang="en-US" sz="1400" b="0">
            <a:solidFill>
              <a:schemeClr val="tx1"/>
            </a:solidFill>
            <a:latin typeface="+mn-lt"/>
          </a:endParaRPr>
        </a:p>
      </dgm:t>
    </dgm:pt>
    <dgm:pt modelId="{DBFF8896-AEFA-4314-9C85-07CCDA80220C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IN" sz="1200" b="0" kern="1200" dirty="0">
              <a:solidFill>
                <a:schemeClr val="bg1">
                  <a:lumMod val="95000"/>
                </a:schemeClr>
              </a:solidFill>
              <a:latin typeface="Trebuchet MS" panose="020B0703020202090204" pitchFamily="34" charset="0"/>
              <a:ea typeface="+mn-ea"/>
              <a:cs typeface="+mn-cs"/>
            </a:rPr>
            <a:t>AI based Observability</a:t>
          </a:r>
          <a:endParaRPr lang="en-US" sz="1200" b="0" kern="1200" dirty="0">
            <a:solidFill>
              <a:schemeClr val="bg1">
                <a:lumMod val="95000"/>
              </a:schemeClr>
            </a:solidFill>
            <a:latin typeface="Trebuchet MS" panose="020B0703020202090204" pitchFamily="34" charset="0"/>
            <a:ea typeface="+mn-ea"/>
            <a:cs typeface="+mn-cs"/>
          </a:endParaRPr>
        </a:p>
      </dgm:t>
    </dgm:pt>
    <dgm:pt modelId="{6C62B86B-C85C-423B-9C0D-5FE6323E23D3}" type="parTrans" cxnId="{C0740AAB-9A14-4484-8586-1A83D355114B}">
      <dgm:prSet/>
      <dgm:spPr/>
      <dgm:t>
        <a:bodyPr/>
        <a:lstStyle/>
        <a:p>
          <a:endParaRPr lang="en-IN" sz="1400" b="0">
            <a:solidFill>
              <a:schemeClr val="tx1"/>
            </a:solidFill>
            <a:latin typeface="+mn-lt"/>
          </a:endParaRPr>
        </a:p>
      </dgm:t>
    </dgm:pt>
    <dgm:pt modelId="{39D60E44-07BD-4F50-908B-B6776BF6F833}" type="sibTrans" cxnId="{C0740AAB-9A14-4484-8586-1A83D355114B}">
      <dgm:prSet/>
      <dgm:spPr/>
      <dgm:t>
        <a:bodyPr/>
        <a:lstStyle/>
        <a:p>
          <a:endParaRPr lang="en-IN" sz="1400" b="0">
            <a:solidFill>
              <a:schemeClr val="tx1"/>
            </a:solidFill>
            <a:latin typeface="+mn-lt"/>
          </a:endParaRPr>
        </a:p>
      </dgm:t>
    </dgm:pt>
    <dgm:pt modelId="{58CC43DD-BD0A-4617-974B-F48412873E48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200" kern="1200" dirty="0">
              <a:solidFill>
                <a:schemeClr val="bg1">
                  <a:lumMod val="95000"/>
                </a:schemeClr>
              </a:solidFill>
              <a:latin typeface="Trebuchet MS" panose="020B0703020202090204" pitchFamily="34" charset="0"/>
            </a:rPr>
            <a:t>AI based Resource Optimization</a:t>
          </a:r>
          <a:endParaRPr lang="en-US" sz="1200" b="0" kern="1200" dirty="0">
            <a:solidFill>
              <a:schemeClr val="bg1">
                <a:lumMod val="95000"/>
              </a:schemeClr>
            </a:solidFill>
            <a:latin typeface="Trebuchet MS" panose="020B0703020202090204" pitchFamily="34" charset="0"/>
            <a:ea typeface="+mn-ea"/>
            <a:cs typeface="+mn-cs"/>
          </a:endParaRPr>
        </a:p>
      </dgm:t>
    </dgm:pt>
    <dgm:pt modelId="{54F06A8E-29CD-467C-AD4B-32C476BA182E}" type="parTrans" cxnId="{DAFB7176-BE1A-4A34-B94C-C09965402FAD}">
      <dgm:prSet/>
      <dgm:spPr/>
      <dgm:t>
        <a:bodyPr/>
        <a:lstStyle/>
        <a:p>
          <a:endParaRPr lang="en-IN" sz="1400" b="0">
            <a:solidFill>
              <a:schemeClr val="tx1"/>
            </a:solidFill>
            <a:latin typeface="+mn-lt"/>
          </a:endParaRPr>
        </a:p>
      </dgm:t>
    </dgm:pt>
    <dgm:pt modelId="{14A40CF7-FE5D-4719-BD62-57100B0C2EE1}" type="sibTrans" cxnId="{DAFB7176-BE1A-4A34-B94C-C09965402FAD}">
      <dgm:prSet/>
      <dgm:spPr/>
      <dgm:t>
        <a:bodyPr/>
        <a:lstStyle/>
        <a:p>
          <a:endParaRPr lang="en-IN" sz="1400" b="0">
            <a:solidFill>
              <a:schemeClr val="tx1"/>
            </a:solidFill>
            <a:latin typeface="+mn-lt"/>
          </a:endParaRPr>
        </a:p>
      </dgm:t>
    </dgm:pt>
    <dgm:pt modelId="{638968C5-1B98-4F4B-8FFC-27A1CD5A6AB6}" type="pres">
      <dgm:prSet presAssocID="{1BF13CB2-E434-4FAF-AE5B-8732D0B5F5F8}" presName="root" presStyleCnt="0">
        <dgm:presLayoutVars>
          <dgm:dir/>
          <dgm:resizeHandles val="exact"/>
        </dgm:presLayoutVars>
      </dgm:prSet>
      <dgm:spPr/>
    </dgm:pt>
    <dgm:pt modelId="{A836C2F0-44EA-4079-9C86-ED4D1047311B}" type="pres">
      <dgm:prSet presAssocID="{EDD18457-0592-4123-98E7-91A44CEB38E3}" presName="compNode" presStyleCnt="0"/>
      <dgm:spPr/>
    </dgm:pt>
    <dgm:pt modelId="{B09DFF2C-D112-4659-BA28-B1005E4FF113}" type="pres">
      <dgm:prSet presAssocID="{EDD18457-0592-4123-98E7-91A44CEB38E3}" presName="bgRect" presStyleLbl="bgShp" presStyleIdx="0" presStyleCnt="3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</dgm:pt>
    <dgm:pt modelId="{1B8E1036-8CA2-4786-BE4C-349703369CB9}" type="pres">
      <dgm:prSet presAssocID="{EDD18457-0592-4123-98E7-91A44CEB38E3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ocessor with solid fill"/>
        </a:ext>
      </dgm:extLst>
    </dgm:pt>
    <dgm:pt modelId="{D4904F04-0CBA-4F5A-8977-A816281018B7}" type="pres">
      <dgm:prSet presAssocID="{EDD18457-0592-4123-98E7-91A44CEB38E3}" presName="spaceRect" presStyleCnt="0"/>
      <dgm:spPr/>
    </dgm:pt>
    <dgm:pt modelId="{EFF4DDDF-3D1B-46FB-8ACF-FA4065234351}" type="pres">
      <dgm:prSet presAssocID="{EDD18457-0592-4123-98E7-91A44CEB38E3}" presName="parTx" presStyleLbl="revTx" presStyleIdx="0" presStyleCnt="3">
        <dgm:presLayoutVars>
          <dgm:chMax val="0"/>
          <dgm:chPref val="0"/>
        </dgm:presLayoutVars>
      </dgm:prSet>
      <dgm:spPr>
        <a:prstGeom prst="homePlate">
          <a:avLst/>
        </a:prstGeom>
      </dgm:spPr>
    </dgm:pt>
    <dgm:pt modelId="{07C80F70-451B-432E-ADB1-033373499FE3}" type="pres">
      <dgm:prSet presAssocID="{6D1BCE34-DAB0-419C-A171-1E998FAC48AC}" presName="sibTrans" presStyleCnt="0"/>
      <dgm:spPr/>
    </dgm:pt>
    <dgm:pt modelId="{C70846C5-EDE9-4AE5-9111-CE2499604D9A}" type="pres">
      <dgm:prSet presAssocID="{DBFF8896-AEFA-4314-9C85-07CCDA80220C}" presName="compNode" presStyleCnt="0"/>
      <dgm:spPr/>
    </dgm:pt>
    <dgm:pt modelId="{7150D3A8-E969-49A5-B4C3-5CE85642FA28}" type="pres">
      <dgm:prSet presAssocID="{DBFF8896-AEFA-4314-9C85-07CCDA80220C}" presName="bgRect" presStyleLbl="bgShp" presStyleIdx="1" presStyleCnt="3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</dgm:pt>
    <dgm:pt modelId="{7385BE6F-220A-4DC1-881C-7CE27C0B36C4}" type="pres">
      <dgm:prSet presAssocID="{DBFF8896-AEFA-4314-9C85-07CCDA80220C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i Ux with solid fill"/>
        </a:ext>
      </dgm:extLst>
    </dgm:pt>
    <dgm:pt modelId="{C9DBB0E6-D57D-4564-97F6-975A50B82DFC}" type="pres">
      <dgm:prSet presAssocID="{DBFF8896-AEFA-4314-9C85-07CCDA80220C}" presName="spaceRect" presStyleCnt="0"/>
      <dgm:spPr/>
    </dgm:pt>
    <dgm:pt modelId="{4FC6622F-76BE-48C9-9CDE-766ECA099769}" type="pres">
      <dgm:prSet presAssocID="{DBFF8896-AEFA-4314-9C85-07CCDA80220C}" presName="parTx" presStyleLbl="revTx" presStyleIdx="1" presStyleCnt="3">
        <dgm:presLayoutVars>
          <dgm:chMax val="0"/>
          <dgm:chPref val="0"/>
        </dgm:presLayoutVars>
      </dgm:prSet>
      <dgm:spPr>
        <a:prstGeom prst="homePlate">
          <a:avLst/>
        </a:prstGeom>
      </dgm:spPr>
    </dgm:pt>
    <dgm:pt modelId="{DEBA99FD-59F9-4307-8E6A-9741B5B3D29F}" type="pres">
      <dgm:prSet presAssocID="{39D60E44-07BD-4F50-908B-B6776BF6F833}" presName="sibTrans" presStyleCnt="0"/>
      <dgm:spPr/>
    </dgm:pt>
    <dgm:pt modelId="{531C3CB9-EE97-4636-9348-014FE18D60EF}" type="pres">
      <dgm:prSet presAssocID="{58CC43DD-BD0A-4617-974B-F48412873E48}" presName="compNode" presStyleCnt="0"/>
      <dgm:spPr/>
    </dgm:pt>
    <dgm:pt modelId="{34634390-5FF1-4347-86FB-3843F0CEA9A2}" type="pres">
      <dgm:prSet presAssocID="{58CC43DD-BD0A-4617-974B-F48412873E48}" presName="bgRect" presStyleLbl="bgShp" presStyleIdx="2" presStyleCnt="3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</dgm:pt>
    <dgm:pt modelId="{762ACEA8-4067-47A2-A48D-869FAB82606D}" type="pres">
      <dgm:prSet presAssocID="{58CC43DD-BD0A-4617-974B-F48412873E48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ogrammer male with solid fill"/>
        </a:ext>
      </dgm:extLst>
    </dgm:pt>
    <dgm:pt modelId="{7C4E1529-3D8F-4790-88A6-4AC94BB08C63}" type="pres">
      <dgm:prSet presAssocID="{58CC43DD-BD0A-4617-974B-F48412873E48}" presName="spaceRect" presStyleCnt="0"/>
      <dgm:spPr/>
    </dgm:pt>
    <dgm:pt modelId="{AA14AA6A-4844-4BC5-A5C8-F9D17CA93005}" type="pres">
      <dgm:prSet presAssocID="{58CC43DD-BD0A-4617-974B-F48412873E48}" presName="parTx" presStyleLbl="revTx" presStyleIdx="2" presStyleCnt="3">
        <dgm:presLayoutVars>
          <dgm:chMax val="0"/>
          <dgm:chPref val="0"/>
        </dgm:presLayoutVars>
      </dgm:prSet>
      <dgm:spPr>
        <a:prstGeom prst="homePlate">
          <a:avLst/>
        </a:prstGeom>
      </dgm:spPr>
    </dgm:pt>
  </dgm:ptLst>
  <dgm:cxnLst>
    <dgm:cxn modelId="{BDD23E0D-38E7-4168-9AE4-44574502D4C1}" type="presOf" srcId="{1BF13CB2-E434-4FAF-AE5B-8732D0B5F5F8}" destId="{638968C5-1B98-4F4B-8FFC-27A1CD5A6AB6}" srcOrd="0" destOrd="0" presId="urn:microsoft.com/office/officeart/2018/2/layout/IconVerticalSolidList"/>
    <dgm:cxn modelId="{4C8DDB28-7894-4051-A669-490B87118A73}" type="presOf" srcId="{58CC43DD-BD0A-4617-974B-F48412873E48}" destId="{AA14AA6A-4844-4BC5-A5C8-F9D17CA93005}" srcOrd="0" destOrd="0" presId="urn:microsoft.com/office/officeart/2018/2/layout/IconVerticalSolidList"/>
    <dgm:cxn modelId="{76838175-89F7-4DA3-861B-4AFABADDB963}" type="presOf" srcId="{EDD18457-0592-4123-98E7-91A44CEB38E3}" destId="{EFF4DDDF-3D1B-46FB-8ACF-FA4065234351}" srcOrd="0" destOrd="0" presId="urn:microsoft.com/office/officeart/2018/2/layout/IconVerticalSolidList"/>
    <dgm:cxn modelId="{DAFB7176-BE1A-4A34-B94C-C09965402FAD}" srcId="{1BF13CB2-E434-4FAF-AE5B-8732D0B5F5F8}" destId="{58CC43DD-BD0A-4617-974B-F48412873E48}" srcOrd="2" destOrd="0" parTransId="{54F06A8E-29CD-467C-AD4B-32C476BA182E}" sibTransId="{14A40CF7-FE5D-4719-BD62-57100B0C2EE1}"/>
    <dgm:cxn modelId="{FFE5D690-D385-45FA-8476-C492623FE736}" srcId="{1BF13CB2-E434-4FAF-AE5B-8732D0B5F5F8}" destId="{EDD18457-0592-4123-98E7-91A44CEB38E3}" srcOrd="0" destOrd="0" parTransId="{15322775-125A-485B-BE63-BD6666E7B4AA}" sibTransId="{6D1BCE34-DAB0-419C-A171-1E998FAC48AC}"/>
    <dgm:cxn modelId="{C0740AAB-9A14-4484-8586-1A83D355114B}" srcId="{1BF13CB2-E434-4FAF-AE5B-8732D0B5F5F8}" destId="{DBFF8896-AEFA-4314-9C85-07CCDA80220C}" srcOrd="1" destOrd="0" parTransId="{6C62B86B-C85C-423B-9C0D-5FE6323E23D3}" sibTransId="{39D60E44-07BD-4F50-908B-B6776BF6F833}"/>
    <dgm:cxn modelId="{675B8DE7-CA82-468D-9B23-D19597E6F3A7}" type="presOf" srcId="{DBFF8896-AEFA-4314-9C85-07CCDA80220C}" destId="{4FC6622F-76BE-48C9-9CDE-766ECA099769}" srcOrd="0" destOrd="0" presId="urn:microsoft.com/office/officeart/2018/2/layout/IconVerticalSolidList"/>
    <dgm:cxn modelId="{EF4AA4B5-F252-43E0-8D88-C84DD1103515}" type="presParOf" srcId="{638968C5-1B98-4F4B-8FFC-27A1CD5A6AB6}" destId="{A836C2F0-44EA-4079-9C86-ED4D1047311B}" srcOrd="0" destOrd="0" presId="urn:microsoft.com/office/officeart/2018/2/layout/IconVerticalSolidList"/>
    <dgm:cxn modelId="{41DCAA19-04B4-4AD3-B234-EE2902662FC0}" type="presParOf" srcId="{A836C2F0-44EA-4079-9C86-ED4D1047311B}" destId="{B09DFF2C-D112-4659-BA28-B1005E4FF113}" srcOrd="0" destOrd="0" presId="urn:microsoft.com/office/officeart/2018/2/layout/IconVerticalSolidList"/>
    <dgm:cxn modelId="{BECC42C0-9333-42CC-9C5E-088702E93B67}" type="presParOf" srcId="{A836C2F0-44EA-4079-9C86-ED4D1047311B}" destId="{1B8E1036-8CA2-4786-BE4C-349703369CB9}" srcOrd="1" destOrd="0" presId="urn:microsoft.com/office/officeart/2018/2/layout/IconVerticalSolidList"/>
    <dgm:cxn modelId="{841C23BE-8C2F-4FFD-8E48-AEAA2EF33C9E}" type="presParOf" srcId="{A836C2F0-44EA-4079-9C86-ED4D1047311B}" destId="{D4904F04-0CBA-4F5A-8977-A816281018B7}" srcOrd="2" destOrd="0" presId="urn:microsoft.com/office/officeart/2018/2/layout/IconVerticalSolidList"/>
    <dgm:cxn modelId="{98D3FB74-0A16-4C7B-91EE-1101BA44EC81}" type="presParOf" srcId="{A836C2F0-44EA-4079-9C86-ED4D1047311B}" destId="{EFF4DDDF-3D1B-46FB-8ACF-FA4065234351}" srcOrd="3" destOrd="0" presId="urn:microsoft.com/office/officeart/2018/2/layout/IconVerticalSolidList"/>
    <dgm:cxn modelId="{FF428484-5152-4605-AFB8-BD7ED5439DA3}" type="presParOf" srcId="{638968C5-1B98-4F4B-8FFC-27A1CD5A6AB6}" destId="{07C80F70-451B-432E-ADB1-033373499FE3}" srcOrd="1" destOrd="0" presId="urn:microsoft.com/office/officeart/2018/2/layout/IconVerticalSolidList"/>
    <dgm:cxn modelId="{00EDA5D7-6E74-4858-8AEA-DDCE75F44158}" type="presParOf" srcId="{638968C5-1B98-4F4B-8FFC-27A1CD5A6AB6}" destId="{C70846C5-EDE9-4AE5-9111-CE2499604D9A}" srcOrd="2" destOrd="0" presId="urn:microsoft.com/office/officeart/2018/2/layout/IconVerticalSolidList"/>
    <dgm:cxn modelId="{34074788-6777-4F8E-8C41-19D36E4ABC82}" type="presParOf" srcId="{C70846C5-EDE9-4AE5-9111-CE2499604D9A}" destId="{7150D3A8-E969-49A5-B4C3-5CE85642FA28}" srcOrd="0" destOrd="0" presId="urn:microsoft.com/office/officeart/2018/2/layout/IconVerticalSolidList"/>
    <dgm:cxn modelId="{75506C45-C511-41DF-890D-0BAE19BA6256}" type="presParOf" srcId="{C70846C5-EDE9-4AE5-9111-CE2499604D9A}" destId="{7385BE6F-220A-4DC1-881C-7CE27C0B36C4}" srcOrd="1" destOrd="0" presId="urn:microsoft.com/office/officeart/2018/2/layout/IconVerticalSolidList"/>
    <dgm:cxn modelId="{95C318E9-EE6F-4910-AD0E-6326BC5E423B}" type="presParOf" srcId="{C70846C5-EDE9-4AE5-9111-CE2499604D9A}" destId="{C9DBB0E6-D57D-4564-97F6-975A50B82DFC}" srcOrd="2" destOrd="0" presId="urn:microsoft.com/office/officeart/2018/2/layout/IconVerticalSolidList"/>
    <dgm:cxn modelId="{46DCEB79-C69D-437E-B8EF-FC0AD6B2A9C4}" type="presParOf" srcId="{C70846C5-EDE9-4AE5-9111-CE2499604D9A}" destId="{4FC6622F-76BE-48C9-9CDE-766ECA099769}" srcOrd="3" destOrd="0" presId="urn:microsoft.com/office/officeart/2018/2/layout/IconVerticalSolidList"/>
    <dgm:cxn modelId="{9075F6C9-C3DF-4EBF-AD86-0CC0FB843593}" type="presParOf" srcId="{638968C5-1B98-4F4B-8FFC-27A1CD5A6AB6}" destId="{DEBA99FD-59F9-4307-8E6A-9741B5B3D29F}" srcOrd="3" destOrd="0" presId="urn:microsoft.com/office/officeart/2018/2/layout/IconVerticalSolidList"/>
    <dgm:cxn modelId="{500BB5BE-A277-4C59-9948-55C19F20C246}" type="presParOf" srcId="{638968C5-1B98-4F4B-8FFC-27A1CD5A6AB6}" destId="{531C3CB9-EE97-4636-9348-014FE18D60EF}" srcOrd="4" destOrd="0" presId="urn:microsoft.com/office/officeart/2018/2/layout/IconVerticalSolidList"/>
    <dgm:cxn modelId="{A8771A9F-6A2D-489E-B30E-9F3D88730B16}" type="presParOf" srcId="{531C3CB9-EE97-4636-9348-014FE18D60EF}" destId="{34634390-5FF1-4347-86FB-3843F0CEA9A2}" srcOrd="0" destOrd="0" presId="urn:microsoft.com/office/officeart/2018/2/layout/IconVerticalSolidList"/>
    <dgm:cxn modelId="{FFDF3547-9871-44AA-99A7-ACC509026A69}" type="presParOf" srcId="{531C3CB9-EE97-4636-9348-014FE18D60EF}" destId="{762ACEA8-4067-47A2-A48D-869FAB82606D}" srcOrd="1" destOrd="0" presId="urn:microsoft.com/office/officeart/2018/2/layout/IconVerticalSolidList"/>
    <dgm:cxn modelId="{7F5C69AD-DDDE-4998-8B63-25DB47C37D8B}" type="presParOf" srcId="{531C3CB9-EE97-4636-9348-014FE18D60EF}" destId="{7C4E1529-3D8F-4790-88A6-4AC94BB08C63}" srcOrd="2" destOrd="0" presId="urn:microsoft.com/office/officeart/2018/2/layout/IconVerticalSolidList"/>
    <dgm:cxn modelId="{742624EA-67FC-4F40-AC18-D4D7BE829388}" type="presParOf" srcId="{531C3CB9-EE97-4636-9348-014FE18D60EF}" destId="{AA14AA6A-4844-4BC5-A5C8-F9D17CA93005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BF13CB2-E434-4FAF-AE5B-8732D0B5F5F8}" type="doc">
      <dgm:prSet loTypeId="urn:microsoft.com/office/officeart/2018/2/layout/IconVerticalSolidList" loCatId="icon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EDD18457-0592-4123-98E7-91A44CEB38E3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IN" sz="1200" b="0" kern="1200" dirty="0">
              <a:solidFill>
                <a:schemeClr val="bg1">
                  <a:lumMod val="95000"/>
                </a:schemeClr>
              </a:solidFill>
              <a:latin typeface="+mn-lt"/>
            </a:rPr>
            <a:t>Co-pilot for web site</a:t>
          </a:r>
          <a:endParaRPr lang="en-US" sz="1200" b="0" kern="1200" dirty="0">
            <a:solidFill>
              <a:schemeClr val="bg1">
                <a:lumMod val="95000"/>
              </a:schemeClr>
            </a:solidFill>
            <a:latin typeface="+mn-lt"/>
            <a:ea typeface="+mn-ea"/>
            <a:cs typeface="+mn-cs"/>
          </a:endParaRPr>
        </a:p>
      </dgm:t>
    </dgm:pt>
    <dgm:pt modelId="{15322775-125A-485B-BE63-BD6666E7B4AA}" type="parTrans" cxnId="{FFE5D690-D385-45FA-8476-C492623FE736}">
      <dgm:prSet/>
      <dgm:spPr/>
      <dgm:t>
        <a:bodyPr/>
        <a:lstStyle/>
        <a:p>
          <a:endParaRPr lang="en-US" sz="1400" b="0">
            <a:solidFill>
              <a:schemeClr val="tx1"/>
            </a:solidFill>
            <a:latin typeface="+mn-lt"/>
          </a:endParaRPr>
        </a:p>
      </dgm:t>
    </dgm:pt>
    <dgm:pt modelId="{6D1BCE34-DAB0-419C-A171-1E998FAC48AC}" type="sibTrans" cxnId="{FFE5D690-D385-45FA-8476-C492623FE736}">
      <dgm:prSet/>
      <dgm:spPr/>
      <dgm:t>
        <a:bodyPr/>
        <a:lstStyle/>
        <a:p>
          <a:endParaRPr lang="en-US" sz="1400" b="0">
            <a:solidFill>
              <a:schemeClr val="tx1"/>
            </a:solidFill>
            <a:latin typeface="+mn-lt"/>
          </a:endParaRPr>
        </a:p>
      </dgm:t>
    </dgm:pt>
    <dgm:pt modelId="{D9006B28-E7D2-4E1D-90EC-0394EB695951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IN" sz="1200" b="0" dirty="0">
              <a:solidFill>
                <a:schemeClr val="bg1">
                  <a:lumMod val="95000"/>
                </a:schemeClr>
              </a:solidFill>
              <a:latin typeface="+mn-lt"/>
            </a:rPr>
            <a:t>Enterprise Co-pilot interface to automate the development steps in ML pipeline </a:t>
          </a:r>
          <a:endParaRPr lang="en-US" sz="1200" b="0" dirty="0">
            <a:solidFill>
              <a:schemeClr val="bg1">
                <a:lumMod val="95000"/>
              </a:schemeClr>
            </a:solidFill>
            <a:latin typeface="+mn-lt"/>
          </a:endParaRPr>
        </a:p>
      </dgm:t>
    </dgm:pt>
    <dgm:pt modelId="{BB4BE81B-DE08-48F3-89C4-0AE1B8793C20}" type="parTrans" cxnId="{458D79AC-8FF6-4CB3-A25F-064B647FBD63}">
      <dgm:prSet/>
      <dgm:spPr/>
      <dgm:t>
        <a:bodyPr/>
        <a:lstStyle/>
        <a:p>
          <a:endParaRPr lang="en-IN"/>
        </a:p>
      </dgm:t>
    </dgm:pt>
    <dgm:pt modelId="{E1D30704-4C10-4FE2-A7C0-6892BB5DD4FE}" type="sibTrans" cxnId="{458D79AC-8FF6-4CB3-A25F-064B647FBD63}">
      <dgm:prSet/>
      <dgm:spPr/>
      <dgm:t>
        <a:bodyPr/>
        <a:lstStyle/>
        <a:p>
          <a:endParaRPr lang="en-IN"/>
        </a:p>
      </dgm:t>
    </dgm:pt>
    <dgm:pt modelId="{1DB0F7BE-76E1-42AE-8FA6-D83918CF0109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IN" sz="1200" b="0" dirty="0">
              <a:solidFill>
                <a:schemeClr val="bg1">
                  <a:lumMod val="95000"/>
                </a:schemeClr>
              </a:solidFill>
              <a:latin typeface="+mn-lt"/>
            </a:rPr>
            <a:t>Enterprise</a:t>
          </a:r>
          <a:r>
            <a:rPr lang="en-US" sz="1200" b="0" dirty="0">
              <a:solidFill>
                <a:schemeClr val="bg1">
                  <a:lumMod val="95000"/>
                </a:schemeClr>
              </a:solidFill>
              <a:latin typeface="+mn-lt"/>
            </a:rPr>
            <a:t> Co-pilot Model to Automate Application Building Process</a:t>
          </a:r>
        </a:p>
      </dgm:t>
    </dgm:pt>
    <dgm:pt modelId="{8124AB0C-58F4-4580-8426-4F064D545DCB}" type="parTrans" cxnId="{EB850EA3-FF5F-4421-8199-5AFE2C25693C}">
      <dgm:prSet/>
      <dgm:spPr/>
      <dgm:t>
        <a:bodyPr/>
        <a:lstStyle/>
        <a:p>
          <a:endParaRPr lang="en-IN"/>
        </a:p>
      </dgm:t>
    </dgm:pt>
    <dgm:pt modelId="{23085F07-477C-43BF-80DA-783D809D1363}" type="sibTrans" cxnId="{EB850EA3-FF5F-4421-8199-5AFE2C25693C}">
      <dgm:prSet/>
      <dgm:spPr/>
      <dgm:t>
        <a:bodyPr/>
        <a:lstStyle/>
        <a:p>
          <a:endParaRPr lang="en-IN"/>
        </a:p>
      </dgm:t>
    </dgm:pt>
    <dgm:pt modelId="{E3F693E8-55DA-4B8A-90BA-17479382E47E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IN" sz="1200" b="0" dirty="0">
              <a:solidFill>
                <a:schemeClr val="bg1">
                  <a:lumMod val="95000"/>
                </a:schemeClr>
              </a:solidFill>
              <a:latin typeface="+mn-lt"/>
            </a:rPr>
            <a:t>Build &amp; Train </a:t>
          </a:r>
          <a:r>
            <a:rPr lang="en-IN" sz="1200" b="1" dirty="0">
              <a:solidFill>
                <a:srgbClr val="C3D439"/>
              </a:solidFill>
              <a:latin typeface="+mn-lt"/>
            </a:rPr>
            <a:t>Development Automation Assistance</a:t>
          </a:r>
          <a:r>
            <a:rPr lang="en-IN" sz="1200" b="0" dirty="0">
              <a:solidFill>
                <a:srgbClr val="C3D439"/>
              </a:solidFill>
              <a:latin typeface="+mn-lt"/>
            </a:rPr>
            <a:t> </a:t>
          </a:r>
          <a:r>
            <a:rPr lang="en-IN" sz="1200" b="0" dirty="0">
              <a:solidFill>
                <a:schemeClr val="bg1">
                  <a:lumMod val="95000"/>
                </a:schemeClr>
              </a:solidFill>
              <a:latin typeface="+mn-lt"/>
            </a:rPr>
            <a:t>using Large Language Model.</a:t>
          </a:r>
          <a:endParaRPr lang="en-IN" sz="1200" dirty="0">
            <a:solidFill>
              <a:schemeClr val="bg1">
                <a:lumMod val="95000"/>
              </a:schemeClr>
            </a:solidFill>
          </a:endParaRPr>
        </a:p>
      </dgm:t>
    </dgm:pt>
    <dgm:pt modelId="{902792BA-F8DA-46DD-8303-E179F93B37A3}" type="parTrans" cxnId="{3611A95E-A300-4446-AA1A-5D332B0C8C4C}">
      <dgm:prSet/>
      <dgm:spPr/>
      <dgm:t>
        <a:bodyPr/>
        <a:lstStyle/>
        <a:p>
          <a:endParaRPr lang="en-IN"/>
        </a:p>
      </dgm:t>
    </dgm:pt>
    <dgm:pt modelId="{39B0F2BB-8E65-4614-93BB-CCA0DDCDAD5E}" type="sibTrans" cxnId="{3611A95E-A300-4446-AA1A-5D332B0C8C4C}">
      <dgm:prSet/>
      <dgm:spPr/>
      <dgm:t>
        <a:bodyPr/>
        <a:lstStyle/>
        <a:p>
          <a:endParaRPr lang="en-IN"/>
        </a:p>
      </dgm:t>
    </dgm:pt>
    <dgm:pt modelId="{3F1D1FFB-A3CA-4611-B1CE-B1C049903E72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200" b="1" i="1" cap="none" spc="0" dirty="0">
              <a:ln w="0"/>
              <a:solidFill>
                <a:srgbClr val="C3D439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  <a:ea typeface="+mn-ea"/>
              <a:cs typeface="+mn-cs"/>
            </a:rPr>
            <a:t>Market Readiness for Data pipeline and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200" b="1" i="1" cap="none" spc="0" dirty="0">
              <a:ln w="0"/>
              <a:solidFill>
                <a:srgbClr val="C3D439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  <a:ea typeface="+mn-ea"/>
              <a:cs typeface="+mn-cs"/>
            </a:rPr>
            <a:t>BI Analytics</a:t>
          </a:r>
          <a:endParaRPr lang="en-IN" sz="1200" dirty="0">
            <a:solidFill>
              <a:srgbClr val="C3D439"/>
            </a:solidFill>
          </a:endParaRPr>
        </a:p>
      </dgm:t>
    </dgm:pt>
    <dgm:pt modelId="{21DDBA74-BBF4-4032-A1E6-C787B961E601}" type="parTrans" cxnId="{BFC46593-BCEB-48A7-952A-9A4672A52065}">
      <dgm:prSet/>
      <dgm:spPr/>
      <dgm:t>
        <a:bodyPr/>
        <a:lstStyle/>
        <a:p>
          <a:endParaRPr lang="en-IN"/>
        </a:p>
      </dgm:t>
    </dgm:pt>
    <dgm:pt modelId="{A7A295BC-6965-4468-93CC-06811EAFE2C6}" type="sibTrans" cxnId="{BFC46593-BCEB-48A7-952A-9A4672A52065}">
      <dgm:prSet/>
      <dgm:spPr/>
      <dgm:t>
        <a:bodyPr/>
        <a:lstStyle/>
        <a:p>
          <a:endParaRPr lang="en-IN"/>
        </a:p>
      </dgm:t>
    </dgm:pt>
    <dgm:pt modelId="{394DB86D-389B-49F4-8315-3B90602621AD}">
      <dgm:prSet custT="1"/>
      <dgm:spPr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200" b="1" i="1" cap="none" spc="0" dirty="0">
              <a:ln w="0"/>
              <a:solidFill>
                <a:srgbClr val="C3D439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  <a:ea typeface="+mn-ea"/>
              <a:cs typeface="+mn-cs"/>
            </a:rPr>
            <a:t>Tool readiness &amp; Improvements in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200" b="1" i="1" cap="none" spc="0" dirty="0">
              <a:ln w="0"/>
              <a:solidFill>
                <a:srgbClr val="C3D439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  <a:ea typeface="+mn-ea"/>
              <a:cs typeface="+mn-cs"/>
            </a:rPr>
            <a:t>application standards</a:t>
          </a:r>
          <a:endParaRPr lang="en-IN" sz="1200" dirty="0">
            <a:solidFill>
              <a:srgbClr val="C3D439"/>
            </a:solidFill>
          </a:endParaRPr>
        </a:p>
      </dgm:t>
    </dgm:pt>
    <dgm:pt modelId="{83E25695-E63E-4407-B921-516ABE44B328}" type="parTrans" cxnId="{CA9CD7F2-D8EB-4E7D-82B9-1047CEFC58C7}">
      <dgm:prSet/>
      <dgm:spPr/>
      <dgm:t>
        <a:bodyPr/>
        <a:lstStyle/>
        <a:p>
          <a:endParaRPr lang="en-IN"/>
        </a:p>
      </dgm:t>
    </dgm:pt>
    <dgm:pt modelId="{255A9014-603F-4283-9AC0-7D1B7FB9408F}" type="sibTrans" cxnId="{CA9CD7F2-D8EB-4E7D-82B9-1047CEFC58C7}">
      <dgm:prSet/>
      <dgm:spPr/>
      <dgm:t>
        <a:bodyPr/>
        <a:lstStyle/>
        <a:p>
          <a:endParaRPr lang="en-IN"/>
        </a:p>
      </dgm:t>
    </dgm:pt>
    <dgm:pt modelId="{638968C5-1B98-4F4B-8FFC-27A1CD5A6AB6}" type="pres">
      <dgm:prSet presAssocID="{1BF13CB2-E434-4FAF-AE5B-8732D0B5F5F8}" presName="root" presStyleCnt="0">
        <dgm:presLayoutVars>
          <dgm:dir/>
          <dgm:resizeHandles val="exact"/>
        </dgm:presLayoutVars>
      </dgm:prSet>
      <dgm:spPr/>
    </dgm:pt>
    <dgm:pt modelId="{A836C2F0-44EA-4079-9C86-ED4D1047311B}" type="pres">
      <dgm:prSet presAssocID="{EDD18457-0592-4123-98E7-91A44CEB38E3}" presName="compNode" presStyleCnt="0"/>
      <dgm:spPr/>
    </dgm:pt>
    <dgm:pt modelId="{B09DFF2C-D112-4659-BA28-B1005E4FF113}" type="pres">
      <dgm:prSet presAssocID="{EDD18457-0592-4123-98E7-91A44CEB38E3}" presName="bgRect" presStyleLbl="bgShp" presStyleIdx="0" presStyleCnt="6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</dgm:pt>
    <dgm:pt modelId="{1B8E1036-8CA2-4786-BE4C-349703369CB9}" type="pres">
      <dgm:prSet presAssocID="{EDD18457-0592-4123-98E7-91A44CEB38E3}" presName="iconRect" presStyleLbl="nod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D4904F04-0CBA-4F5A-8977-A816281018B7}" type="pres">
      <dgm:prSet presAssocID="{EDD18457-0592-4123-98E7-91A44CEB38E3}" presName="spaceRect" presStyleCnt="0"/>
      <dgm:spPr/>
    </dgm:pt>
    <dgm:pt modelId="{EFF4DDDF-3D1B-46FB-8ACF-FA4065234351}" type="pres">
      <dgm:prSet presAssocID="{EDD18457-0592-4123-98E7-91A44CEB38E3}" presName="parTx" presStyleLbl="revTx" presStyleIdx="0" presStyleCnt="6">
        <dgm:presLayoutVars>
          <dgm:chMax val="0"/>
          <dgm:chPref val="0"/>
        </dgm:presLayoutVars>
      </dgm:prSet>
      <dgm:spPr>
        <a:prstGeom prst="homePlate">
          <a:avLst/>
        </a:prstGeom>
      </dgm:spPr>
    </dgm:pt>
    <dgm:pt modelId="{07C80F70-451B-432E-ADB1-033373499FE3}" type="pres">
      <dgm:prSet presAssocID="{6D1BCE34-DAB0-419C-A171-1E998FAC48AC}" presName="sibTrans" presStyleCnt="0"/>
      <dgm:spPr/>
    </dgm:pt>
    <dgm:pt modelId="{0EC6460E-B1D3-4292-B36C-86D397C6BB20}" type="pres">
      <dgm:prSet presAssocID="{D9006B28-E7D2-4E1D-90EC-0394EB695951}" presName="compNode" presStyleCnt="0"/>
      <dgm:spPr/>
    </dgm:pt>
    <dgm:pt modelId="{B88539B1-59BA-42B0-8B7B-1E973AD2AA26}" type="pres">
      <dgm:prSet presAssocID="{D9006B28-E7D2-4E1D-90EC-0394EB695951}" presName="bgRect" presStyleLbl="bgShp" presStyleIdx="1" presStyleCnt="6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>
        <a:xfrm>
          <a:off x="0" y="647665"/>
          <a:ext cx="4133700" cy="471498"/>
        </a:xfrm>
        <a:prstGeom prst="roundRect">
          <a:avLst>
            <a:gd name="adj" fmla="val 10000"/>
          </a:avLst>
        </a:prstGeom>
        <a:ln/>
      </dgm:spPr>
    </dgm:pt>
    <dgm:pt modelId="{02A737CA-A2F5-4AA3-BDD3-BB334B32F573}" type="pres">
      <dgm:prSet presAssocID="{D9006B28-E7D2-4E1D-90EC-0394EB695951}" presName="iconRect" presStyleLbl="node1" presStyleIdx="1" presStyleCnt="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ser"/>
        </a:ext>
      </dgm:extLst>
    </dgm:pt>
    <dgm:pt modelId="{1FD495E4-D283-4082-B153-D8172234E823}" type="pres">
      <dgm:prSet presAssocID="{D9006B28-E7D2-4E1D-90EC-0394EB695951}" presName="spaceRect" presStyleCnt="0"/>
      <dgm:spPr/>
    </dgm:pt>
    <dgm:pt modelId="{86B02424-CF4C-4D2F-B367-50C1738D6661}" type="pres">
      <dgm:prSet presAssocID="{D9006B28-E7D2-4E1D-90EC-0394EB695951}" presName="parTx" presStyleLbl="revTx" presStyleIdx="1" presStyleCnt="6">
        <dgm:presLayoutVars>
          <dgm:chMax val="0"/>
          <dgm:chPref val="0"/>
        </dgm:presLayoutVars>
      </dgm:prSet>
      <dgm:spPr>
        <a:prstGeom prst="homePlate">
          <a:avLst/>
        </a:prstGeom>
      </dgm:spPr>
    </dgm:pt>
    <dgm:pt modelId="{36590622-008B-4D36-A356-D00E179F5C58}" type="pres">
      <dgm:prSet presAssocID="{E1D30704-4C10-4FE2-A7C0-6892BB5DD4FE}" presName="sibTrans" presStyleCnt="0"/>
      <dgm:spPr/>
    </dgm:pt>
    <dgm:pt modelId="{C94F5A12-8613-4944-B53E-2D8D8C49DA88}" type="pres">
      <dgm:prSet presAssocID="{1DB0F7BE-76E1-42AE-8FA6-D83918CF0109}" presName="compNode" presStyleCnt="0"/>
      <dgm:spPr/>
    </dgm:pt>
    <dgm:pt modelId="{EBB0AD7D-5616-477C-89D2-AB01E47A86D9}" type="pres">
      <dgm:prSet presAssocID="{1DB0F7BE-76E1-42AE-8FA6-D83918CF0109}" presName="bgRect" presStyleLbl="bgShp" presStyleIdx="2" presStyleCnt="6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>
        <a:xfrm>
          <a:off x="0" y="1292292"/>
          <a:ext cx="4133700" cy="471498"/>
        </a:xfrm>
        <a:prstGeom prst="roundRect">
          <a:avLst>
            <a:gd name="adj" fmla="val 10000"/>
          </a:avLst>
        </a:prstGeom>
        <a:ln/>
      </dgm:spPr>
    </dgm:pt>
    <dgm:pt modelId="{6001276D-EB72-468F-B456-44F48F942A41}" type="pres">
      <dgm:prSet presAssocID="{1DB0F7BE-76E1-42AE-8FA6-D83918CF0109}" presName="iconRect" presStyleLbl="node1" presStyleIdx="2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818F0D5D-5C84-4847-8931-A22C95A62821}" type="pres">
      <dgm:prSet presAssocID="{1DB0F7BE-76E1-42AE-8FA6-D83918CF0109}" presName="spaceRect" presStyleCnt="0"/>
      <dgm:spPr/>
    </dgm:pt>
    <dgm:pt modelId="{4CC1B215-A442-4A57-8FFC-E0D827E10104}" type="pres">
      <dgm:prSet presAssocID="{1DB0F7BE-76E1-42AE-8FA6-D83918CF0109}" presName="parTx" presStyleLbl="revTx" presStyleIdx="2" presStyleCnt="6">
        <dgm:presLayoutVars>
          <dgm:chMax val="0"/>
          <dgm:chPref val="0"/>
        </dgm:presLayoutVars>
      </dgm:prSet>
      <dgm:spPr>
        <a:prstGeom prst="homePlate">
          <a:avLst/>
        </a:prstGeom>
      </dgm:spPr>
    </dgm:pt>
    <dgm:pt modelId="{6A800F81-77F2-4099-853D-BF28233B9EF0}" type="pres">
      <dgm:prSet presAssocID="{23085F07-477C-43BF-80DA-783D809D1363}" presName="sibTrans" presStyleCnt="0"/>
      <dgm:spPr/>
    </dgm:pt>
    <dgm:pt modelId="{CBD10B6E-11B9-4982-AFED-A4C05E8A7BB6}" type="pres">
      <dgm:prSet presAssocID="{E3F693E8-55DA-4B8A-90BA-17479382E47E}" presName="compNode" presStyleCnt="0"/>
      <dgm:spPr/>
    </dgm:pt>
    <dgm:pt modelId="{65E8BE3F-0258-4FF9-B7DF-68AA8F46873C}" type="pres">
      <dgm:prSet presAssocID="{E3F693E8-55DA-4B8A-90BA-17479382E47E}" presName="bgRect" presStyleLbl="bgShp" presStyleIdx="3" presStyleCnt="6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>
        <a:xfrm>
          <a:off x="0" y="1936919"/>
          <a:ext cx="4133700" cy="471498"/>
        </a:xfrm>
        <a:prstGeom prst="roundRect">
          <a:avLst>
            <a:gd name="adj" fmla="val 10000"/>
          </a:avLst>
        </a:prstGeom>
        <a:ln/>
      </dgm:spPr>
    </dgm:pt>
    <dgm:pt modelId="{5D99ED1C-6C35-40E7-B4A3-4048BDAC6A17}" type="pres">
      <dgm:prSet presAssocID="{E3F693E8-55DA-4B8A-90BA-17479382E47E}" presName="iconRect" presStyleLbl="node1" presStyleIdx="3" presStyleCnt="6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eacher"/>
        </a:ext>
      </dgm:extLst>
    </dgm:pt>
    <dgm:pt modelId="{26D8E341-C6A6-45F7-857E-F89E4AD2330E}" type="pres">
      <dgm:prSet presAssocID="{E3F693E8-55DA-4B8A-90BA-17479382E47E}" presName="spaceRect" presStyleCnt="0"/>
      <dgm:spPr/>
    </dgm:pt>
    <dgm:pt modelId="{972E54BD-83C4-48CD-8A5B-099659D6CE58}" type="pres">
      <dgm:prSet presAssocID="{E3F693E8-55DA-4B8A-90BA-17479382E47E}" presName="parTx" presStyleLbl="revTx" presStyleIdx="3" presStyleCnt="6">
        <dgm:presLayoutVars>
          <dgm:chMax val="0"/>
          <dgm:chPref val="0"/>
        </dgm:presLayoutVars>
      </dgm:prSet>
      <dgm:spPr>
        <a:prstGeom prst="homePlate">
          <a:avLst/>
        </a:prstGeom>
      </dgm:spPr>
    </dgm:pt>
    <dgm:pt modelId="{C439A42F-9CB2-4AE5-AF15-6A5E2F28FBCB}" type="pres">
      <dgm:prSet presAssocID="{39B0F2BB-8E65-4614-93BB-CCA0DDCDAD5E}" presName="sibTrans" presStyleCnt="0"/>
      <dgm:spPr/>
    </dgm:pt>
    <dgm:pt modelId="{A6016036-68B2-43B6-A1CF-E63AF3C2404F}" type="pres">
      <dgm:prSet presAssocID="{3F1D1FFB-A3CA-4611-B1CE-B1C049903E72}" presName="compNode" presStyleCnt="0"/>
      <dgm:spPr/>
    </dgm:pt>
    <dgm:pt modelId="{1F697372-C37C-48DD-938D-73E409927A0C}" type="pres">
      <dgm:prSet presAssocID="{3F1D1FFB-A3CA-4611-B1CE-B1C049903E72}" presName="bgRect" presStyleLbl="bgShp" presStyleIdx="4" presStyleCnt="6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>
        <a:xfrm>
          <a:off x="0" y="2581545"/>
          <a:ext cx="4133700" cy="471498"/>
        </a:xfrm>
        <a:prstGeom prst="roundRect">
          <a:avLst>
            <a:gd name="adj" fmla="val 10000"/>
          </a:avLst>
        </a:prstGeom>
        <a:ln/>
      </dgm:spPr>
    </dgm:pt>
    <dgm:pt modelId="{134BA774-3D4E-461E-B7F0-31DB455D647E}" type="pres">
      <dgm:prSet presAssocID="{3F1D1FFB-A3CA-4611-B1CE-B1C049903E72}" presName="iconRect" presStyleLbl="node1" presStyleIdx="4" presStyleCnt="6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r graph with upward trend with solid fill"/>
        </a:ext>
      </dgm:extLst>
    </dgm:pt>
    <dgm:pt modelId="{D9EDAFE5-6D9B-48B4-81C5-CAB064AC34C1}" type="pres">
      <dgm:prSet presAssocID="{3F1D1FFB-A3CA-4611-B1CE-B1C049903E72}" presName="spaceRect" presStyleCnt="0"/>
      <dgm:spPr/>
    </dgm:pt>
    <dgm:pt modelId="{8AC03B3C-9F98-44D2-90D5-CFB80800E2DB}" type="pres">
      <dgm:prSet presAssocID="{3F1D1FFB-A3CA-4611-B1CE-B1C049903E72}" presName="parTx" presStyleLbl="revTx" presStyleIdx="4" presStyleCnt="6">
        <dgm:presLayoutVars>
          <dgm:chMax val="0"/>
          <dgm:chPref val="0"/>
        </dgm:presLayoutVars>
      </dgm:prSet>
      <dgm:spPr>
        <a:prstGeom prst="homePlate">
          <a:avLst/>
        </a:prstGeom>
      </dgm:spPr>
    </dgm:pt>
    <dgm:pt modelId="{4614F662-63B1-471C-8D2E-687284BDB9F3}" type="pres">
      <dgm:prSet presAssocID="{A7A295BC-6965-4468-93CC-06811EAFE2C6}" presName="sibTrans" presStyleCnt="0"/>
      <dgm:spPr/>
    </dgm:pt>
    <dgm:pt modelId="{D599AFDD-C56C-4FD1-BA27-EAC33AE324D5}" type="pres">
      <dgm:prSet presAssocID="{394DB86D-389B-49F4-8315-3B90602621AD}" presName="compNode" presStyleCnt="0"/>
      <dgm:spPr/>
    </dgm:pt>
    <dgm:pt modelId="{086E11B6-B197-4F7F-98C5-3FA47B7088DC}" type="pres">
      <dgm:prSet presAssocID="{394DB86D-389B-49F4-8315-3B90602621AD}" presName="bgRect" presStyleLbl="bgShp" presStyleIdx="5" presStyleCnt="6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>
        <a:xfrm>
          <a:off x="0" y="3226172"/>
          <a:ext cx="4133700" cy="471498"/>
        </a:xfrm>
        <a:prstGeom prst="roundRect">
          <a:avLst>
            <a:gd name="adj" fmla="val 10000"/>
          </a:avLst>
        </a:prstGeom>
        <a:ln/>
      </dgm:spPr>
    </dgm:pt>
    <dgm:pt modelId="{D7B8F6E4-F7AE-4447-95C0-60BA0F8B117A}" type="pres">
      <dgm:prSet presAssocID="{394DB86D-389B-49F4-8315-3B90602621AD}" presName="iconRect" presStyleLbl="node1" presStyleIdx="5" presStyleCnt="6"/>
      <dgm:spPr>
        <a:blipFill>
          <a:blip xmlns:r="http://schemas.openxmlformats.org/officeDocument/2006/relationships"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ools with solid fill"/>
        </a:ext>
      </dgm:extLst>
    </dgm:pt>
    <dgm:pt modelId="{0AA96979-0852-4CF2-B565-4AC117024EF7}" type="pres">
      <dgm:prSet presAssocID="{394DB86D-389B-49F4-8315-3B90602621AD}" presName="spaceRect" presStyleCnt="0"/>
      <dgm:spPr/>
    </dgm:pt>
    <dgm:pt modelId="{E52C09B4-BC8C-47E6-A62D-22EA1521A11B}" type="pres">
      <dgm:prSet presAssocID="{394DB86D-389B-49F4-8315-3B90602621AD}" presName="parTx" presStyleLbl="revTx" presStyleIdx="5" presStyleCnt="6">
        <dgm:presLayoutVars>
          <dgm:chMax val="0"/>
          <dgm:chPref val="0"/>
        </dgm:presLayoutVars>
      </dgm:prSet>
      <dgm:spPr>
        <a:prstGeom prst="homePlate">
          <a:avLst/>
        </a:prstGeom>
      </dgm:spPr>
    </dgm:pt>
  </dgm:ptLst>
  <dgm:cxnLst>
    <dgm:cxn modelId="{BDD23E0D-38E7-4168-9AE4-44574502D4C1}" type="presOf" srcId="{1BF13CB2-E434-4FAF-AE5B-8732D0B5F5F8}" destId="{638968C5-1B98-4F4B-8FFC-27A1CD5A6AB6}" srcOrd="0" destOrd="0" presId="urn:microsoft.com/office/officeart/2018/2/layout/IconVerticalSolidList"/>
    <dgm:cxn modelId="{14EDA61F-244B-4A7E-BD6E-8B5CDCCF3B98}" type="presOf" srcId="{394DB86D-389B-49F4-8315-3B90602621AD}" destId="{E52C09B4-BC8C-47E6-A62D-22EA1521A11B}" srcOrd="0" destOrd="0" presId="urn:microsoft.com/office/officeart/2018/2/layout/IconVerticalSolidList"/>
    <dgm:cxn modelId="{29DD8C36-C8FB-479F-B186-31843CF00CBB}" type="presOf" srcId="{D9006B28-E7D2-4E1D-90EC-0394EB695951}" destId="{86B02424-CF4C-4D2F-B367-50C1738D6661}" srcOrd="0" destOrd="0" presId="urn:microsoft.com/office/officeart/2018/2/layout/IconVerticalSolidList"/>
    <dgm:cxn modelId="{EF34533A-67FB-4664-BA43-7B87BEFC5094}" type="presOf" srcId="{1DB0F7BE-76E1-42AE-8FA6-D83918CF0109}" destId="{4CC1B215-A442-4A57-8FFC-E0D827E10104}" srcOrd="0" destOrd="0" presId="urn:microsoft.com/office/officeart/2018/2/layout/IconVerticalSolidList"/>
    <dgm:cxn modelId="{3611A95E-A300-4446-AA1A-5D332B0C8C4C}" srcId="{1BF13CB2-E434-4FAF-AE5B-8732D0B5F5F8}" destId="{E3F693E8-55DA-4B8A-90BA-17479382E47E}" srcOrd="3" destOrd="0" parTransId="{902792BA-F8DA-46DD-8303-E179F93B37A3}" sibTransId="{39B0F2BB-8E65-4614-93BB-CCA0DDCDAD5E}"/>
    <dgm:cxn modelId="{76838175-89F7-4DA3-861B-4AFABADDB963}" type="presOf" srcId="{EDD18457-0592-4123-98E7-91A44CEB38E3}" destId="{EFF4DDDF-3D1B-46FB-8ACF-FA4065234351}" srcOrd="0" destOrd="0" presId="urn:microsoft.com/office/officeart/2018/2/layout/IconVerticalSolidList"/>
    <dgm:cxn modelId="{FFE5D690-D385-45FA-8476-C492623FE736}" srcId="{1BF13CB2-E434-4FAF-AE5B-8732D0B5F5F8}" destId="{EDD18457-0592-4123-98E7-91A44CEB38E3}" srcOrd="0" destOrd="0" parTransId="{15322775-125A-485B-BE63-BD6666E7B4AA}" sibTransId="{6D1BCE34-DAB0-419C-A171-1E998FAC48AC}"/>
    <dgm:cxn modelId="{BFC46593-BCEB-48A7-952A-9A4672A52065}" srcId="{1BF13CB2-E434-4FAF-AE5B-8732D0B5F5F8}" destId="{3F1D1FFB-A3CA-4611-B1CE-B1C049903E72}" srcOrd="4" destOrd="0" parTransId="{21DDBA74-BBF4-4032-A1E6-C787B961E601}" sibTransId="{A7A295BC-6965-4468-93CC-06811EAFE2C6}"/>
    <dgm:cxn modelId="{60AEA096-F21D-4206-B0FD-793A1BC4D176}" type="presOf" srcId="{E3F693E8-55DA-4B8A-90BA-17479382E47E}" destId="{972E54BD-83C4-48CD-8A5B-099659D6CE58}" srcOrd="0" destOrd="0" presId="urn:microsoft.com/office/officeart/2018/2/layout/IconVerticalSolidList"/>
    <dgm:cxn modelId="{EB850EA3-FF5F-4421-8199-5AFE2C25693C}" srcId="{1BF13CB2-E434-4FAF-AE5B-8732D0B5F5F8}" destId="{1DB0F7BE-76E1-42AE-8FA6-D83918CF0109}" srcOrd="2" destOrd="0" parTransId="{8124AB0C-58F4-4580-8426-4F064D545DCB}" sibTransId="{23085F07-477C-43BF-80DA-783D809D1363}"/>
    <dgm:cxn modelId="{458D79AC-8FF6-4CB3-A25F-064B647FBD63}" srcId="{1BF13CB2-E434-4FAF-AE5B-8732D0B5F5F8}" destId="{D9006B28-E7D2-4E1D-90EC-0394EB695951}" srcOrd="1" destOrd="0" parTransId="{BB4BE81B-DE08-48F3-89C4-0AE1B8793C20}" sibTransId="{E1D30704-4C10-4FE2-A7C0-6892BB5DD4FE}"/>
    <dgm:cxn modelId="{D476F0E8-67F0-4AA9-A732-836F62266DF0}" type="presOf" srcId="{3F1D1FFB-A3CA-4611-B1CE-B1C049903E72}" destId="{8AC03B3C-9F98-44D2-90D5-CFB80800E2DB}" srcOrd="0" destOrd="0" presId="urn:microsoft.com/office/officeart/2018/2/layout/IconVerticalSolidList"/>
    <dgm:cxn modelId="{CA9CD7F2-D8EB-4E7D-82B9-1047CEFC58C7}" srcId="{1BF13CB2-E434-4FAF-AE5B-8732D0B5F5F8}" destId="{394DB86D-389B-49F4-8315-3B90602621AD}" srcOrd="5" destOrd="0" parTransId="{83E25695-E63E-4407-B921-516ABE44B328}" sibTransId="{255A9014-603F-4283-9AC0-7D1B7FB9408F}"/>
    <dgm:cxn modelId="{EF4AA4B5-F252-43E0-8D88-C84DD1103515}" type="presParOf" srcId="{638968C5-1B98-4F4B-8FFC-27A1CD5A6AB6}" destId="{A836C2F0-44EA-4079-9C86-ED4D1047311B}" srcOrd="0" destOrd="0" presId="urn:microsoft.com/office/officeart/2018/2/layout/IconVerticalSolidList"/>
    <dgm:cxn modelId="{41DCAA19-04B4-4AD3-B234-EE2902662FC0}" type="presParOf" srcId="{A836C2F0-44EA-4079-9C86-ED4D1047311B}" destId="{B09DFF2C-D112-4659-BA28-B1005E4FF113}" srcOrd="0" destOrd="0" presId="urn:microsoft.com/office/officeart/2018/2/layout/IconVerticalSolidList"/>
    <dgm:cxn modelId="{BECC42C0-9333-42CC-9C5E-088702E93B67}" type="presParOf" srcId="{A836C2F0-44EA-4079-9C86-ED4D1047311B}" destId="{1B8E1036-8CA2-4786-BE4C-349703369CB9}" srcOrd="1" destOrd="0" presId="urn:microsoft.com/office/officeart/2018/2/layout/IconVerticalSolidList"/>
    <dgm:cxn modelId="{841C23BE-8C2F-4FFD-8E48-AEAA2EF33C9E}" type="presParOf" srcId="{A836C2F0-44EA-4079-9C86-ED4D1047311B}" destId="{D4904F04-0CBA-4F5A-8977-A816281018B7}" srcOrd="2" destOrd="0" presId="urn:microsoft.com/office/officeart/2018/2/layout/IconVerticalSolidList"/>
    <dgm:cxn modelId="{98D3FB74-0A16-4C7B-91EE-1101BA44EC81}" type="presParOf" srcId="{A836C2F0-44EA-4079-9C86-ED4D1047311B}" destId="{EFF4DDDF-3D1B-46FB-8ACF-FA4065234351}" srcOrd="3" destOrd="0" presId="urn:microsoft.com/office/officeart/2018/2/layout/IconVerticalSolidList"/>
    <dgm:cxn modelId="{FF428484-5152-4605-AFB8-BD7ED5439DA3}" type="presParOf" srcId="{638968C5-1B98-4F4B-8FFC-27A1CD5A6AB6}" destId="{07C80F70-451B-432E-ADB1-033373499FE3}" srcOrd="1" destOrd="0" presId="urn:microsoft.com/office/officeart/2018/2/layout/IconVerticalSolidList"/>
    <dgm:cxn modelId="{BDFC2424-E828-43A4-9944-57DBF894BBE8}" type="presParOf" srcId="{638968C5-1B98-4F4B-8FFC-27A1CD5A6AB6}" destId="{0EC6460E-B1D3-4292-B36C-86D397C6BB20}" srcOrd="2" destOrd="0" presId="urn:microsoft.com/office/officeart/2018/2/layout/IconVerticalSolidList"/>
    <dgm:cxn modelId="{02016620-31D0-4174-876F-30B22EFADE13}" type="presParOf" srcId="{0EC6460E-B1D3-4292-B36C-86D397C6BB20}" destId="{B88539B1-59BA-42B0-8B7B-1E973AD2AA26}" srcOrd="0" destOrd="0" presId="urn:microsoft.com/office/officeart/2018/2/layout/IconVerticalSolidList"/>
    <dgm:cxn modelId="{345FB8B5-C931-4E90-82AC-73CF1D08F8F1}" type="presParOf" srcId="{0EC6460E-B1D3-4292-B36C-86D397C6BB20}" destId="{02A737CA-A2F5-4AA3-BDD3-BB334B32F573}" srcOrd="1" destOrd="0" presId="urn:microsoft.com/office/officeart/2018/2/layout/IconVerticalSolidList"/>
    <dgm:cxn modelId="{29148339-DA9A-4CDB-9779-F8E3B589CDBB}" type="presParOf" srcId="{0EC6460E-B1D3-4292-B36C-86D397C6BB20}" destId="{1FD495E4-D283-4082-B153-D8172234E823}" srcOrd="2" destOrd="0" presId="urn:microsoft.com/office/officeart/2018/2/layout/IconVerticalSolidList"/>
    <dgm:cxn modelId="{60171047-FB16-4617-9FE5-AA6CEC758614}" type="presParOf" srcId="{0EC6460E-B1D3-4292-B36C-86D397C6BB20}" destId="{86B02424-CF4C-4D2F-B367-50C1738D6661}" srcOrd="3" destOrd="0" presId="urn:microsoft.com/office/officeart/2018/2/layout/IconVerticalSolidList"/>
    <dgm:cxn modelId="{1A83ABBE-81F3-425C-AAB7-01BC952E58DD}" type="presParOf" srcId="{638968C5-1B98-4F4B-8FFC-27A1CD5A6AB6}" destId="{36590622-008B-4D36-A356-D00E179F5C58}" srcOrd="3" destOrd="0" presId="urn:microsoft.com/office/officeart/2018/2/layout/IconVerticalSolidList"/>
    <dgm:cxn modelId="{87E03460-B623-4D0C-911D-D74EE3F94E43}" type="presParOf" srcId="{638968C5-1B98-4F4B-8FFC-27A1CD5A6AB6}" destId="{C94F5A12-8613-4944-B53E-2D8D8C49DA88}" srcOrd="4" destOrd="0" presId="urn:microsoft.com/office/officeart/2018/2/layout/IconVerticalSolidList"/>
    <dgm:cxn modelId="{EFE15DD6-26AF-4215-9950-4784DA2D71C7}" type="presParOf" srcId="{C94F5A12-8613-4944-B53E-2D8D8C49DA88}" destId="{EBB0AD7D-5616-477C-89D2-AB01E47A86D9}" srcOrd="0" destOrd="0" presId="urn:microsoft.com/office/officeart/2018/2/layout/IconVerticalSolidList"/>
    <dgm:cxn modelId="{406A6987-44DB-4D65-9E5B-4271843A40AC}" type="presParOf" srcId="{C94F5A12-8613-4944-B53E-2D8D8C49DA88}" destId="{6001276D-EB72-468F-B456-44F48F942A41}" srcOrd="1" destOrd="0" presId="urn:microsoft.com/office/officeart/2018/2/layout/IconVerticalSolidList"/>
    <dgm:cxn modelId="{D7029524-9436-4163-B47C-389362545E9F}" type="presParOf" srcId="{C94F5A12-8613-4944-B53E-2D8D8C49DA88}" destId="{818F0D5D-5C84-4847-8931-A22C95A62821}" srcOrd="2" destOrd="0" presId="urn:microsoft.com/office/officeart/2018/2/layout/IconVerticalSolidList"/>
    <dgm:cxn modelId="{92FE28D3-A215-4FBC-8868-F1AB9DACA5D2}" type="presParOf" srcId="{C94F5A12-8613-4944-B53E-2D8D8C49DA88}" destId="{4CC1B215-A442-4A57-8FFC-E0D827E10104}" srcOrd="3" destOrd="0" presId="urn:microsoft.com/office/officeart/2018/2/layout/IconVerticalSolidList"/>
    <dgm:cxn modelId="{6F2A6D19-0B19-4575-BE86-A66640F0A734}" type="presParOf" srcId="{638968C5-1B98-4F4B-8FFC-27A1CD5A6AB6}" destId="{6A800F81-77F2-4099-853D-BF28233B9EF0}" srcOrd="5" destOrd="0" presId="urn:microsoft.com/office/officeart/2018/2/layout/IconVerticalSolidList"/>
    <dgm:cxn modelId="{BFCFF40D-90FB-4C7F-A7F7-8F0ADC6C4A45}" type="presParOf" srcId="{638968C5-1B98-4F4B-8FFC-27A1CD5A6AB6}" destId="{CBD10B6E-11B9-4982-AFED-A4C05E8A7BB6}" srcOrd="6" destOrd="0" presId="urn:microsoft.com/office/officeart/2018/2/layout/IconVerticalSolidList"/>
    <dgm:cxn modelId="{0D1445F1-9087-482D-98D7-9645FD57BBB0}" type="presParOf" srcId="{CBD10B6E-11B9-4982-AFED-A4C05E8A7BB6}" destId="{65E8BE3F-0258-4FF9-B7DF-68AA8F46873C}" srcOrd="0" destOrd="0" presId="urn:microsoft.com/office/officeart/2018/2/layout/IconVerticalSolidList"/>
    <dgm:cxn modelId="{BF5CAB2D-189F-43BE-B539-F950767EF89F}" type="presParOf" srcId="{CBD10B6E-11B9-4982-AFED-A4C05E8A7BB6}" destId="{5D99ED1C-6C35-40E7-B4A3-4048BDAC6A17}" srcOrd="1" destOrd="0" presId="urn:microsoft.com/office/officeart/2018/2/layout/IconVerticalSolidList"/>
    <dgm:cxn modelId="{55AA30A7-1CA2-45DF-BFD9-02FFC73CCF30}" type="presParOf" srcId="{CBD10B6E-11B9-4982-AFED-A4C05E8A7BB6}" destId="{26D8E341-C6A6-45F7-857E-F89E4AD2330E}" srcOrd="2" destOrd="0" presId="urn:microsoft.com/office/officeart/2018/2/layout/IconVerticalSolidList"/>
    <dgm:cxn modelId="{EF954AE6-E481-406B-BFE5-CAA30AEFB4A4}" type="presParOf" srcId="{CBD10B6E-11B9-4982-AFED-A4C05E8A7BB6}" destId="{972E54BD-83C4-48CD-8A5B-099659D6CE58}" srcOrd="3" destOrd="0" presId="urn:microsoft.com/office/officeart/2018/2/layout/IconVerticalSolidList"/>
    <dgm:cxn modelId="{78D58A8C-307F-4DC5-968C-535CD2A6D7A8}" type="presParOf" srcId="{638968C5-1B98-4F4B-8FFC-27A1CD5A6AB6}" destId="{C439A42F-9CB2-4AE5-AF15-6A5E2F28FBCB}" srcOrd="7" destOrd="0" presId="urn:microsoft.com/office/officeart/2018/2/layout/IconVerticalSolidList"/>
    <dgm:cxn modelId="{70B92462-36C0-45CF-93ED-C2FE9F92A20B}" type="presParOf" srcId="{638968C5-1B98-4F4B-8FFC-27A1CD5A6AB6}" destId="{A6016036-68B2-43B6-A1CF-E63AF3C2404F}" srcOrd="8" destOrd="0" presId="urn:microsoft.com/office/officeart/2018/2/layout/IconVerticalSolidList"/>
    <dgm:cxn modelId="{1441F567-C3A1-4049-AEE1-C78B5E548DE0}" type="presParOf" srcId="{A6016036-68B2-43B6-A1CF-E63AF3C2404F}" destId="{1F697372-C37C-48DD-938D-73E409927A0C}" srcOrd="0" destOrd="0" presId="urn:microsoft.com/office/officeart/2018/2/layout/IconVerticalSolidList"/>
    <dgm:cxn modelId="{AA1B18B1-C82E-452C-8AFD-B75CE8DAED95}" type="presParOf" srcId="{A6016036-68B2-43B6-A1CF-E63AF3C2404F}" destId="{134BA774-3D4E-461E-B7F0-31DB455D647E}" srcOrd="1" destOrd="0" presId="urn:microsoft.com/office/officeart/2018/2/layout/IconVerticalSolidList"/>
    <dgm:cxn modelId="{D126DC61-9FA8-44BC-B6B7-79F7BDB6DC9B}" type="presParOf" srcId="{A6016036-68B2-43B6-A1CF-E63AF3C2404F}" destId="{D9EDAFE5-6D9B-48B4-81C5-CAB064AC34C1}" srcOrd="2" destOrd="0" presId="urn:microsoft.com/office/officeart/2018/2/layout/IconVerticalSolidList"/>
    <dgm:cxn modelId="{8C26FB90-18FF-47A8-B2DD-E1A6DE2DF738}" type="presParOf" srcId="{A6016036-68B2-43B6-A1CF-E63AF3C2404F}" destId="{8AC03B3C-9F98-44D2-90D5-CFB80800E2DB}" srcOrd="3" destOrd="0" presId="urn:microsoft.com/office/officeart/2018/2/layout/IconVerticalSolidList"/>
    <dgm:cxn modelId="{610AB273-6545-4E48-BA1C-A8744DAF8C2D}" type="presParOf" srcId="{638968C5-1B98-4F4B-8FFC-27A1CD5A6AB6}" destId="{4614F662-63B1-471C-8D2E-687284BDB9F3}" srcOrd="9" destOrd="0" presId="urn:microsoft.com/office/officeart/2018/2/layout/IconVerticalSolidList"/>
    <dgm:cxn modelId="{590099B6-DD6E-4249-80F0-FA1A71512172}" type="presParOf" srcId="{638968C5-1B98-4F4B-8FFC-27A1CD5A6AB6}" destId="{D599AFDD-C56C-4FD1-BA27-EAC33AE324D5}" srcOrd="10" destOrd="0" presId="urn:microsoft.com/office/officeart/2018/2/layout/IconVerticalSolidList"/>
    <dgm:cxn modelId="{2900FF9B-3D31-4E5A-AA2C-9C80D5258C45}" type="presParOf" srcId="{D599AFDD-C56C-4FD1-BA27-EAC33AE324D5}" destId="{086E11B6-B197-4F7F-98C5-3FA47B7088DC}" srcOrd="0" destOrd="0" presId="urn:microsoft.com/office/officeart/2018/2/layout/IconVerticalSolidList"/>
    <dgm:cxn modelId="{841F0789-C4E7-4A85-8F30-B6C24F53F196}" type="presParOf" srcId="{D599AFDD-C56C-4FD1-BA27-EAC33AE324D5}" destId="{D7B8F6E4-F7AE-4447-95C0-60BA0F8B117A}" srcOrd="1" destOrd="0" presId="urn:microsoft.com/office/officeart/2018/2/layout/IconVerticalSolidList"/>
    <dgm:cxn modelId="{8C7349FF-1D5B-4AFF-81EF-4197743149C9}" type="presParOf" srcId="{D599AFDD-C56C-4FD1-BA27-EAC33AE324D5}" destId="{0AA96979-0852-4CF2-B565-4AC117024EF7}" srcOrd="2" destOrd="0" presId="urn:microsoft.com/office/officeart/2018/2/layout/IconVerticalSolidList"/>
    <dgm:cxn modelId="{4A5B953E-B403-4CFD-B9AA-1B378EBB4083}" type="presParOf" srcId="{D599AFDD-C56C-4FD1-BA27-EAC33AE324D5}" destId="{E52C09B4-BC8C-47E6-A62D-22EA1521A11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DC9AFD-7F56-4EFD-B76F-1968A5E127DD}">
      <dsp:nvSpPr>
        <dsp:cNvPr id="0" name=""/>
        <dsp:cNvSpPr/>
      </dsp:nvSpPr>
      <dsp:spPr>
        <a:xfrm>
          <a:off x="341358" y="855"/>
          <a:ext cx="1188850" cy="713310"/>
        </a:xfrm>
        <a:prstGeom prst="rect">
          <a:avLst/>
        </a:prstGeom>
        <a:solidFill>
          <a:srgbClr val="10253F">
            <a:alpha val="80000"/>
          </a:srgbClr>
        </a:solidFill>
        <a:ln w="635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400" b="1" kern="1200" dirty="0">
              <a:solidFill>
                <a:schemeClr val="bg1"/>
              </a:solidFill>
            </a:rPr>
            <a:t>AI-Powered Insights</a:t>
          </a:r>
          <a:endParaRPr lang="en-IN" sz="1400" b="1" kern="1200" dirty="0">
            <a:solidFill>
              <a:schemeClr val="bg1"/>
            </a:solidFill>
          </a:endParaRPr>
        </a:p>
      </dsp:txBody>
      <dsp:txXfrm>
        <a:off x="341358" y="855"/>
        <a:ext cx="1188850" cy="713310"/>
      </dsp:txXfrm>
    </dsp:sp>
    <dsp:sp modelId="{ABF6877B-44FC-4A4C-8876-A6DD212AFA15}">
      <dsp:nvSpPr>
        <dsp:cNvPr id="0" name=""/>
        <dsp:cNvSpPr/>
      </dsp:nvSpPr>
      <dsp:spPr>
        <a:xfrm>
          <a:off x="1649094" y="855"/>
          <a:ext cx="1188850" cy="713310"/>
        </a:xfrm>
        <a:prstGeom prst="rect">
          <a:avLst/>
        </a:prstGeom>
        <a:solidFill>
          <a:srgbClr val="10253F">
            <a:alpha val="80000"/>
          </a:srgbClr>
        </a:solidFill>
        <a:ln w="635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400" b="1" kern="1200" dirty="0">
              <a:solidFill>
                <a:srgbClr val="BED730"/>
              </a:solidFill>
            </a:rPr>
            <a:t>Predictive Analytics</a:t>
          </a:r>
          <a:endParaRPr lang="en-IN" sz="1400" b="1" kern="1200" dirty="0">
            <a:solidFill>
              <a:srgbClr val="BED730"/>
            </a:solidFill>
          </a:endParaRPr>
        </a:p>
      </dsp:txBody>
      <dsp:txXfrm>
        <a:off x="1649094" y="855"/>
        <a:ext cx="1188850" cy="713310"/>
      </dsp:txXfrm>
    </dsp:sp>
    <dsp:sp modelId="{8DBA3941-94C2-474E-B638-F5F1A5B14851}">
      <dsp:nvSpPr>
        <dsp:cNvPr id="0" name=""/>
        <dsp:cNvSpPr/>
      </dsp:nvSpPr>
      <dsp:spPr>
        <a:xfrm>
          <a:off x="2956829" y="855"/>
          <a:ext cx="1188850" cy="713310"/>
        </a:xfrm>
        <a:prstGeom prst="rect">
          <a:avLst/>
        </a:prstGeom>
        <a:solidFill>
          <a:srgbClr val="10253F">
            <a:alpha val="80000"/>
          </a:srgbClr>
        </a:solidFill>
        <a:ln w="635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400" b="1" kern="1200" dirty="0"/>
            <a:t>Behavioral Analytics</a:t>
          </a:r>
          <a:endParaRPr lang="en-IN" sz="1400" b="1" kern="1200" dirty="0">
            <a:solidFill>
              <a:srgbClr val="BED730"/>
            </a:solidFill>
          </a:endParaRPr>
        </a:p>
      </dsp:txBody>
      <dsp:txXfrm>
        <a:off x="2956829" y="855"/>
        <a:ext cx="1188850" cy="713310"/>
      </dsp:txXfrm>
    </dsp:sp>
    <dsp:sp modelId="{8AFAC411-70CC-4044-BC36-36ED0C96732F}">
      <dsp:nvSpPr>
        <dsp:cNvPr id="0" name=""/>
        <dsp:cNvSpPr/>
      </dsp:nvSpPr>
      <dsp:spPr>
        <a:xfrm>
          <a:off x="4264565" y="855"/>
          <a:ext cx="1188850" cy="713310"/>
        </a:xfrm>
        <a:prstGeom prst="rect">
          <a:avLst/>
        </a:prstGeom>
        <a:solidFill>
          <a:srgbClr val="10253F">
            <a:alpha val="80000"/>
          </a:srgbClr>
        </a:solidFill>
        <a:ln w="635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400" b="1" kern="1200" dirty="0">
              <a:solidFill>
                <a:srgbClr val="BED730"/>
              </a:solidFill>
            </a:rPr>
            <a:t>GPT, LLM &amp; NLP</a:t>
          </a:r>
          <a:endParaRPr lang="en-IN" sz="1400" b="1" kern="1200" dirty="0">
            <a:solidFill>
              <a:srgbClr val="BED730"/>
            </a:solidFill>
          </a:endParaRPr>
        </a:p>
      </dsp:txBody>
      <dsp:txXfrm>
        <a:off x="4264565" y="855"/>
        <a:ext cx="1188850" cy="713310"/>
      </dsp:txXfrm>
    </dsp:sp>
    <dsp:sp modelId="{F0FD43E7-46B3-4694-B497-E04B47485FE1}">
      <dsp:nvSpPr>
        <dsp:cNvPr id="0" name=""/>
        <dsp:cNvSpPr/>
      </dsp:nvSpPr>
      <dsp:spPr>
        <a:xfrm>
          <a:off x="5572301" y="855"/>
          <a:ext cx="1188850" cy="713310"/>
        </a:xfrm>
        <a:prstGeom prst="rect">
          <a:avLst/>
        </a:prstGeom>
        <a:solidFill>
          <a:srgbClr val="10253F">
            <a:alpha val="80000"/>
          </a:srgbClr>
        </a:solidFill>
        <a:ln w="635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400" b="1" kern="1200" dirty="0">
              <a:solidFill>
                <a:schemeClr val="bg1"/>
              </a:solidFill>
            </a:rPr>
            <a:t>Workflow Automation </a:t>
          </a:r>
          <a:endParaRPr lang="en-IN" sz="1400" b="1" kern="1200" dirty="0">
            <a:solidFill>
              <a:schemeClr val="bg1"/>
            </a:solidFill>
          </a:endParaRPr>
        </a:p>
      </dsp:txBody>
      <dsp:txXfrm>
        <a:off x="5572301" y="855"/>
        <a:ext cx="1188850" cy="713310"/>
      </dsp:txXfrm>
    </dsp:sp>
    <dsp:sp modelId="{3C5955C7-61D1-4218-AB92-DCE16A7CFB72}">
      <dsp:nvSpPr>
        <dsp:cNvPr id="0" name=""/>
        <dsp:cNvSpPr/>
      </dsp:nvSpPr>
      <dsp:spPr>
        <a:xfrm>
          <a:off x="6880037" y="855"/>
          <a:ext cx="1188850" cy="713310"/>
        </a:xfrm>
        <a:prstGeom prst="rect">
          <a:avLst/>
        </a:prstGeom>
        <a:solidFill>
          <a:srgbClr val="10253F">
            <a:alpha val="80000"/>
          </a:srgbClr>
        </a:solidFill>
        <a:ln w="635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400" b="1" kern="1200" dirty="0">
              <a:solidFill>
                <a:srgbClr val="BED730"/>
              </a:solidFill>
            </a:rPr>
            <a:t>IT</a:t>
          </a:r>
          <a:r>
            <a:rPr lang="en-US" sz="1400" b="1" kern="1200" dirty="0"/>
            <a:t> </a:t>
          </a:r>
          <a:r>
            <a:rPr lang="en-US" sz="1400" b="1" kern="1200" dirty="0">
              <a:solidFill>
                <a:srgbClr val="BED730"/>
              </a:solidFill>
            </a:rPr>
            <a:t>Operations</a:t>
          </a:r>
          <a:endParaRPr lang="en-IN" sz="1400" b="1" kern="1200" dirty="0">
            <a:solidFill>
              <a:srgbClr val="BED730"/>
            </a:solidFill>
          </a:endParaRPr>
        </a:p>
      </dsp:txBody>
      <dsp:txXfrm>
        <a:off x="6880037" y="855"/>
        <a:ext cx="1188850" cy="713310"/>
      </dsp:txXfrm>
    </dsp:sp>
    <dsp:sp modelId="{0DDCE8F9-9978-465B-B4D1-FA1004E9F8D2}">
      <dsp:nvSpPr>
        <dsp:cNvPr id="0" name=""/>
        <dsp:cNvSpPr/>
      </dsp:nvSpPr>
      <dsp:spPr>
        <a:xfrm>
          <a:off x="342903" y="833051"/>
          <a:ext cx="1744662" cy="713310"/>
        </a:xfrm>
        <a:prstGeom prst="rect">
          <a:avLst/>
        </a:prstGeom>
        <a:solidFill>
          <a:srgbClr val="10253F">
            <a:alpha val="80000"/>
          </a:srgbClr>
        </a:solidFill>
        <a:ln w="635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400" b="1" kern="1200" dirty="0">
              <a:solidFill>
                <a:srgbClr val="BED730"/>
              </a:solidFill>
            </a:rPr>
            <a:t>Sustainable Energy</a:t>
          </a:r>
          <a:r>
            <a:rPr lang="en-US" sz="1400" b="1" kern="1200" dirty="0"/>
            <a:t> </a:t>
          </a:r>
          <a:r>
            <a:rPr lang="en-US" sz="1400" b="1" kern="1200" dirty="0">
              <a:solidFill>
                <a:srgbClr val="BED730"/>
              </a:solidFill>
            </a:rPr>
            <a:t>Consumption</a:t>
          </a:r>
          <a:endParaRPr lang="en-IN" sz="1400" b="1" kern="1200" dirty="0">
            <a:solidFill>
              <a:srgbClr val="BED730"/>
            </a:solidFill>
          </a:endParaRPr>
        </a:p>
      </dsp:txBody>
      <dsp:txXfrm>
        <a:off x="342903" y="833051"/>
        <a:ext cx="1744662" cy="713310"/>
      </dsp:txXfrm>
    </dsp:sp>
    <dsp:sp modelId="{DED8F68B-7580-4ED9-8723-2C63ECA73CD0}">
      <dsp:nvSpPr>
        <dsp:cNvPr id="0" name=""/>
        <dsp:cNvSpPr/>
      </dsp:nvSpPr>
      <dsp:spPr>
        <a:xfrm>
          <a:off x="2206450" y="833051"/>
          <a:ext cx="1188850" cy="713310"/>
        </a:xfrm>
        <a:prstGeom prst="rect">
          <a:avLst/>
        </a:prstGeom>
        <a:solidFill>
          <a:srgbClr val="10253F">
            <a:alpha val="80000"/>
          </a:srgbClr>
        </a:solidFill>
        <a:ln w="635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400" b="1" kern="1200" dirty="0"/>
            <a:t>Virtual Assistants</a:t>
          </a:r>
          <a:endParaRPr lang="en-IN" sz="1400" b="1" kern="1200" dirty="0">
            <a:solidFill>
              <a:srgbClr val="BED730"/>
            </a:solidFill>
          </a:endParaRPr>
        </a:p>
      </dsp:txBody>
      <dsp:txXfrm>
        <a:off x="2206450" y="833051"/>
        <a:ext cx="1188850" cy="713310"/>
      </dsp:txXfrm>
    </dsp:sp>
    <dsp:sp modelId="{97021985-B461-4C52-B9B6-B17A2E2F716C}">
      <dsp:nvSpPr>
        <dsp:cNvPr id="0" name=""/>
        <dsp:cNvSpPr/>
      </dsp:nvSpPr>
      <dsp:spPr>
        <a:xfrm>
          <a:off x="3514186" y="833051"/>
          <a:ext cx="1188850" cy="713310"/>
        </a:xfrm>
        <a:prstGeom prst="rect">
          <a:avLst/>
        </a:prstGeom>
        <a:solidFill>
          <a:srgbClr val="10253F">
            <a:alpha val="80000"/>
          </a:srgbClr>
        </a:solidFill>
        <a:ln w="635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400" b="1" kern="1200" dirty="0">
              <a:solidFill>
                <a:schemeClr val="accent2"/>
              </a:solidFill>
            </a:rPr>
            <a:t>Sentiment</a:t>
          </a:r>
          <a:r>
            <a:rPr lang="en-US" sz="1100" b="1" kern="1200" dirty="0">
              <a:solidFill>
                <a:schemeClr val="accent2"/>
              </a:solidFill>
            </a:rPr>
            <a:t> </a:t>
          </a:r>
          <a:r>
            <a:rPr lang="en-US" sz="1400" b="1" kern="1200" dirty="0">
              <a:solidFill>
                <a:schemeClr val="accent2"/>
              </a:solidFill>
            </a:rPr>
            <a:t>Analysis</a:t>
          </a:r>
          <a:endParaRPr lang="en-IN" sz="1400" b="1" kern="1200" dirty="0">
            <a:solidFill>
              <a:schemeClr val="accent2"/>
            </a:solidFill>
          </a:endParaRPr>
        </a:p>
      </dsp:txBody>
      <dsp:txXfrm>
        <a:off x="3514186" y="833051"/>
        <a:ext cx="1188850" cy="713310"/>
      </dsp:txXfrm>
    </dsp:sp>
    <dsp:sp modelId="{24A5A470-F52E-424A-9921-362F4EDF967C}">
      <dsp:nvSpPr>
        <dsp:cNvPr id="0" name=""/>
        <dsp:cNvSpPr/>
      </dsp:nvSpPr>
      <dsp:spPr>
        <a:xfrm>
          <a:off x="4821922" y="833051"/>
          <a:ext cx="1724939" cy="713310"/>
        </a:xfrm>
        <a:prstGeom prst="rect">
          <a:avLst/>
        </a:prstGeom>
        <a:solidFill>
          <a:srgbClr val="10253F">
            <a:alpha val="80000"/>
          </a:srgbClr>
        </a:solidFill>
        <a:ln w="635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400" b="1" kern="1200" dirty="0">
              <a:solidFill>
                <a:schemeClr val="bg1"/>
              </a:solidFill>
            </a:rPr>
            <a:t>Recommendation Systems</a:t>
          </a:r>
          <a:endParaRPr lang="en-IN" sz="1400" b="1" kern="1200" dirty="0">
            <a:solidFill>
              <a:schemeClr val="bg1"/>
            </a:solidFill>
          </a:endParaRPr>
        </a:p>
      </dsp:txBody>
      <dsp:txXfrm>
        <a:off x="4821922" y="833051"/>
        <a:ext cx="1724939" cy="713310"/>
      </dsp:txXfrm>
    </dsp:sp>
    <dsp:sp modelId="{09D26FBF-83C3-4C9F-BED0-EF8CFDB2D070}">
      <dsp:nvSpPr>
        <dsp:cNvPr id="0" name=""/>
        <dsp:cNvSpPr/>
      </dsp:nvSpPr>
      <dsp:spPr>
        <a:xfrm>
          <a:off x="6665746" y="833051"/>
          <a:ext cx="1401595" cy="713310"/>
        </a:xfrm>
        <a:prstGeom prst="rect">
          <a:avLst/>
        </a:prstGeom>
        <a:solidFill>
          <a:srgbClr val="10253F">
            <a:alpha val="80000"/>
          </a:srgbClr>
        </a:solidFill>
        <a:ln w="635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400" b="1" kern="1200" dirty="0">
              <a:solidFill>
                <a:schemeClr val="accent2"/>
              </a:solidFill>
            </a:rPr>
            <a:t>Automated Code Synthesis</a:t>
          </a:r>
          <a:endParaRPr lang="en-IN" sz="1400" b="1" kern="1200" dirty="0">
            <a:solidFill>
              <a:schemeClr val="accent2"/>
            </a:solidFill>
          </a:endParaRPr>
        </a:p>
      </dsp:txBody>
      <dsp:txXfrm>
        <a:off x="6665746" y="833051"/>
        <a:ext cx="1401595" cy="713310"/>
      </dsp:txXfrm>
    </dsp:sp>
    <dsp:sp modelId="{6F64A31F-F408-4368-A1AA-E2A0EBCA5C89}">
      <dsp:nvSpPr>
        <dsp:cNvPr id="0" name=""/>
        <dsp:cNvSpPr/>
      </dsp:nvSpPr>
      <dsp:spPr>
        <a:xfrm>
          <a:off x="1741301" y="1665246"/>
          <a:ext cx="1712800" cy="713310"/>
        </a:xfrm>
        <a:prstGeom prst="rect">
          <a:avLst/>
        </a:prstGeom>
        <a:solidFill>
          <a:srgbClr val="10253F">
            <a:alpha val="80000"/>
          </a:srgbClr>
        </a:solidFill>
        <a:ln w="635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400" b="1" i="0" kern="1200" dirty="0">
              <a:solidFill>
                <a:srgbClr val="00FFFF"/>
              </a:solidFill>
            </a:rPr>
            <a:t>Intelligent Learning Solutions</a:t>
          </a:r>
          <a:endParaRPr lang="en-IN" sz="1400" b="1" kern="1200" dirty="0">
            <a:solidFill>
              <a:srgbClr val="00FFFF"/>
            </a:solidFill>
          </a:endParaRPr>
        </a:p>
      </dsp:txBody>
      <dsp:txXfrm>
        <a:off x="1741301" y="1665246"/>
        <a:ext cx="1712800" cy="713310"/>
      </dsp:txXfrm>
    </dsp:sp>
    <dsp:sp modelId="{22E12419-75DB-49C4-8EF4-97C03391A937}">
      <dsp:nvSpPr>
        <dsp:cNvPr id="0" name=""/>
        <dsp:cNvSpPr/>
      </dsp:nvSpPr>
      <dsp:spPr>
        <a:xfrm>
          <a:off x="3572987" y="1665246"/>
          <a:ext cx="1397743" cy="713310"/>
        </a:xfrm>
        <a:prstGeom prst="rect">
          <a:avLst/>
        </a:prstGeom>
        <a:solidFill>
          <a:srgbClr val="10253F">
            <a:alpha val="80000"/>
          </a:srgbClr>
        </a:solidFill>
        <a:ln w="635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400" b="1" kern="1200" dirty="0"/>
            <a:t>Supply Chain Optimization</a:t>
          </a:r>
          <a:endParaRPr lang="en-IN" sz="1400" b="1" kern="1200" dirty="0">
            <a:solidFill>
              <a:srgbClr val="BED730"/>
            </a:solidFill>
          </a:endParaRPr>
        </a:p>
      </dsp:txBody>
      <dsp:txXfrm>
        <a:off x="3572987" y="1665246"/>
        <a:ext cx="1397743" cy="713310"/>
      </dsp:txXfrm>
    </dsp:sp>
    <dsp:sp modelId="{4A4C1D7A-EE17-46DF-8323-EB6B47E9A293}">
      <dsp:nvSpPr>
        <dsp:cNvPr id="0" name=""/>
        <dsp:cNvSpPr/>
      </dsp:nvSpPr>
      <dsp:spPr>
        <a:xfrm>
          <a:off x="5089616" y="1665246"/>
          <a:ext cx="1579328" cy="713310"/>
        </a:xfrm>
        <a:prstGeom prst="rect">
          <a:avLst/>
        </a:prstGeom>
        <a:solidFill>
          <a:srgbClr val="10253F">
            <a:alpha val="80000"/>
          </a:srgbClr>
        </a:solidFill>
        <a:ln w="635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400" b="1" i="0" kern="1200" dirty="0">
              <a:solidFill>
                <a:srgbClr val="00FFFF"/>
              </a:solidFill>
            </a:rPr>
            <a:t>Intelligent Delivery Pipelines</a:t>
          </a:r>
          <a:endParaRPr lang="en-IN" sz="1400" b="1" kern="1200" dirty="0">
            <a:solidFill>
              <a:srgbClr val="00FFFF"/>
            </a:solidFill>
          </a:endParaRPr>
        </a:p>
      </dsp:txBody>
      <dsp:txXfrm>
        <a:off x="5089616" y="1665246"/>
        <a:ext cx="1579328" cy="71331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9DFF2C-D112-4659-BA28-B1005E4FF113}">
      <dsp:nvSpPr>
        <dsp:cNvPr id="0" name=""/>
        <dsp:cNvSpPr/>
      </dsp:nvSpPr>
      <dsp:spPr>
        <a:xfrm>
          <a:off x="0" y="1141"/>
          <a:ext cx="4068764" cy="48644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</dsp:sp>
    <dsp:sp modelId="{1B8E1036-8CA2-4786-BE4C-349703369CB9}">
      <dsp:nvSpPr>
        <dsp:cNvPr id="0" name=""/>
        <dsp:cNvSpPr/>
      </dsp:nvSpPr>
      <dsp:spPr>
        <a:xfrm>
          <a:off x="147149" y="110591"/>
          <a:ext cx="267545" cy="26754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F4DDDF-3D1B-46FB-8ACF-FA4065234351}">
      <dsp:nvSpPr>
        <dsp:cNvPr id="0" name=""/>
        <dsp:cNvSpPr/>
      </dsp:nvSpPr>
      <dsp:spPr>
        <a:xfrm>
          <a:off x="561844" y="1141"/>
          <a:ext cx="3506919" cy="486445"/>
        </a:xfrm>
        <a:prstGeom prst="homePlate">
          <a:avLst/>
        </a:prstGeom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82" tIns="51482" rIns="51482" bIns="51482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IN" sz="1200" b="1" kern="1200" dirty="0">
              <a:solidFill>
                <a:srgbClr val="C3D439"/>
              </a:solidFill>
            </a:rPr>
            <a:t>Data Ingestion </a:t>
          </a:r>
          <a:r>
            <a:rPr lang="en-IN" sz="1200" kern="1200" dirty="0">
              <a:solidFill>
                <a:schemeClr val="bg1">
                  <a:lumMod val="95000"/>
                </a:schemeClr>
              </a:solidFill>
            </a:rPr>
            <a:t>as Integration Platform</a:t>
          </a:r>
          <a:endParaRPr lang="en-US" sz="1200" b="0" kern="1200" dirty="0">
            <a:solidFill>
              <a:schemeClr val="bg1">
                <a:lumMod val="95000"/>
              </a:schemeClr>
            </a:solidFill>
            <a:latin typeface="+mn-lt"/>
          </a:endParaRPr>
        </a:p>
      </dsp:txBody>
      <dsp:txXfrm>
        <a:off x="561844" y="1141"/>
        <a:ext cx="3385308" cy="486445"/>
      </dsp:txXfrm>
    </dsp:sp>
    <dsp:sp modelId="{D2508BB8-2745-42C0-AE87-2DF6978BA7AF}">
      <dsp:nvSpPr>
        <dsp:cNvPr id="0" name=""/>
        <dsp:cNvSpPr/>
      </dsp:nvSpPr>
      <dsp:spPr>
        <a:xfrm>
          <a:off x="0" y="614106"/>
          <a:ext cx="4068764" cy="48644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</dsp:sp>
    <dsp:sp modelId="{6D92C58B-DD31-45CA-A692-305CC2473A93}">
      <dsp:nvSpPr>
        <dsp:cNvPr id="0" name=""/>
        <dsp:cNvSpPr/>
      </dsp:nvSpPr>
      <dsp:spPr>
        <a:xfrm>
          <a:off x="147149" y="718648"/>
          <a:ext cx="267545" cy="26754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5B6D66-92F4-4615-9605-9D054E7532B0}">
      <dsp:nvSpPr>
        <dsp:cNvPr id="0" name=""/>
        <dsp:cNvSpPr/>
      </dsp:nvSpPr>
      <dsp:spPr>
        <a:xfrm>
          <a:off x="561844" y="609198"/>
          <a:ext cx="3506919" cy="486445"/>
        </a:xfrm>
        <a:prstGeom prst="homePlate">
          <a:avLst/>
        </a:prstGeom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82" tIns="51482" rIns="51482" bIns="51482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IN" sz="1200" b="0" kern="1200" dirty="0">
              <a:solidFill>
                <a:schemeClr val="bg1">
                  <a:lumMod val="95000"/>
                </a:schemeClr>
              </a:solidFill>
              <a:latin typeface="+mn-lt"/>
            </a:rPr>
            <a:t>Data Analysis and Visualization for Interactive Dashboard</a:t>
          </a:r>
          <a:endParaRPr lang="en-US" sz="1200" b="0" kern="1200" dirty="0">
            <a:solidFill>
              <a:schemeClr val="bg1">
                <a:lumMod val="95000"/>
              </a:schemeClr>
            </a:solidFill>
            <a:latin typeface="+mn-lt"/>
          </a:endParaRPr>
        </a:p>
      </dsp:txBody>
      <dsp:txXfrm>
        <a:off x="561844" y="609198"/>
        <a:ext cx="3385308" cy="486445"/>
      </dsp:txXfrm>
    </dsp:sp>
    <dsp:sp modelId="{115F6F93-022C-40F0-B67A-3782CA3B239A}">
      <dsp:nvSpPr>
        <dsp:cNvPr id="0" name=""/>
        <dsp:cNvSpPr/>
      </dsp:nvSpPr>
      <dsp:spPr>
        <a:xfrm>
          <a:off x="0" y="1217255"/>
          <a:ext cx="4068764" cy="48644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</dsp:sp>
    <dsp:sp modelId="{BF3A5DBC-5F95-4448-B436-006CFF60C799}">
      <dsp:nvSpPr>
        <dsp:cNvPr id="0" name=""/>
        <dsp:cNvSpPr/>
      </dsp:nvSpPr>
      <dsp:spPr>
        <a:xfrm>
          <a:off x="147149" y="1326705"/>
          <a:ext cx="267545" cy="26754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AE5D2E-F103-4ABE-99CD-AC05B52AF718}">
      <dsp:nvSpPr>
        <dsp:cNvPr id="0" name=""/>
        <dsp:cNvSpPr/>
      </dsp:nvSpPr>
      <dsp:spPr>
        <a:xfrm>
          <a:off x="561844" y="1217255"/>
          <a:ext cx="3506919" cy="486445"/>
        </a:xfrm>
        <a:prstGeom prst="homePlate">
          <a:avLst/>
        </a:prstGeom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82" tIns="51482" rIns="51482" bIns="51482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IN" sz="1200" b="0" kern="1200" dirty="0">
              <a:solidFill>
                <a:schemeClr val="bg1">
                  <a:lumMod val="95000"/>
                </a:schemeClr>
              </a:solidFill>
              <a:latin typeface="+mn-lt"/>
            </a:rPr>
            <a:t>Data Storage, Data Processing &amp; Workflow orchestration</a:t>
          </a:r>
          <a:endParaRPr lang="en-US" sz="1200" b="0" kern="1200" dirty="0">
            <a:solidFill>
              <a:schemeClr val="bg1">
                <a:lumMod val="95000"/>
              </a:schemeClr>
            </a:solidFill>
            <a:latin typeface="+mn-lt"/>
          </a:endParaRPr>
        </a:p>
      </dsp:txBody>
      <dsp:txXfrm>
        <a:off x="561844" y="1217255"/>
        <a:ext cx="3385308" cy="486445"/>
      </dsp:txXfrm>
    </dsp:sp>
    <dsp:sp modelId="{49DEF962-3114-4EEF-A4DD-9D44426E0CE7}">
      <dsp:nvSpPr>
        <dsp:cNvPr id="0" name=""/>
        <dsp:cNvSpPr/>
      </dsp:nvSpPr>
      <dsp:spPr>
        <a:xfrm>
          <a:off x="0" y="1825312"/>
          <a:ext cx="4068764" cy="48644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</dsp:sp>
    <dsp:sp modelId="{D6185C47-1C9D-49E4-AD12-631CE10AC148}">
      <dsp:nvSpPr>
        <dsp:cNvPr id="0" name=""/>
        <dsp:cNvSpPr/>
      </dsp:nvSpPr>
      <dsp:spPr>
        <a:xfrm>
          <a:off x="147149" y="1934762"/>
          <a:ext cx="267545" cy="267545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86D1FF-D695-4C50-B79D-428247C23110}">
      <dsp:nvSpPr>
        <dsp:cNvPr id="0" name=""/>
        <dsp:cNvSpPr/>
      </dsp:nvSpPr>
      <dsp:spPr>
        <a:xfrm>
          <a:off x="561844" y="1825312"/>
          <a:ext cx="3506919" cy="486445"/>
        </a:xfrm>
        <a:prstGeom prst="homePlate">
          <a:avLst/>
        </a:prstGeom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82" tIns="51482" rIns="51482" bIns="51482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b="0" kern="1200" dirty="0">
              <a:solidFill>
                <a:schemeClr val="bg1">
                  <a:lumMod val="95000"/>
                </a:schemeClr>
              </a:solidFill>
              <a:latin typeface="+mn-lt"/>
              <a:ea typeface="+mn-ea"/>
              <a:cs typeface="+mn-cs"/>
            </a:rPr>
            <a:t>Forecasting &amp; Predictive analysis using AiZen platform</a:t>
          </a:r>
          <a:endParaRPr lang="en-US" sz="1200" b="0" kern="1200" dirty="0">
            <a:solidFill>
              <a:schemeClr val="bg1">
                <a:lumMod val="95000"/>
              </a:schemeClr>
            </a:solidFill>
            <a:latin typeface="+mn-lt"/>
          </a:endParaRPr>
        </a:p>
      </dsp:txBody>
      <dsp:txXfrm>
        <a:off x="561844" y="1825312"/>
        <a:ext cx="3385308" cy="486445"/>
      </dsp:txXfrm>
    </dsp:sp>
    <dsp:sp modelId="{1D16EC32-8AA9-4D0E-AE2E-FECC9F22C10D}">
      <dsp:nvSpPr>
        <dsp:cNvPr id="0" name=""/>
        <dsp:cNvSpPr/>
      </dsp:nvSpPr>
      <dsp:spPr>
        <a:xfrm>
          <a:off x="0" y="2433369"/>
          <a:ext cx="4068764" cy="48644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</dsp:sp>
    <dsp:sp modelId="{A31232C2-B882-45FA-B3DB-C6D61CB391EB}">
      <dsp:nvSpPr>
        <dsp:cNvPr id="0" name=""/>
        <dsp:cNvSpPr/>
      </dsp:nvSpPr>
      <dsp:spPr>
        <a:xfrm>
          <a:off x="147149" y="2542819"/>
          <a:ext cx="267545" cy="267545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FEE544-2836-4FFC-9205-0DABBAEAD9D5}">
      <dsp:nvSpPr>
        <dsp:cNvPr id="0" name=""/>
        <dsp:cNvSpPr/>
      </dsp:nvSpPr>
      <dsp:spPr>
        <a:xfrm>
          <a:off x="561844" y="2433369"/>
          <a:ext cx="3506919" cy="486445"/>
        </a:xfrm>
        <a:prstGeom prst="homePlate">
          <a:avLst/>
        </a:prstGeom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82" tIns="51482" rIns="51482" bIns="51482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b="0" kern="1200" dirty="0">
              <a:solidFill>
                <a:schemeClr val="bg1">
                  <a:lumMod val="95000"/>
                </a:schemeClr>
              </a:solidFill>
              <a:latin typeface="+mn-lt"/>
              <a:ea typeface="+mn-ea"/>
              <a:cs typeface="+mn-cs"/>
            </a:rPr>
            <a:t>Automated Visual Inspections using Relimetrics</a:t>
          </a:r>
        </a:p>
      </dsp:txBody>
      <dsp:txXfrm>
        <a:off x="561844" y="2433369"/>
        <a:ext cx="3385308" cy="486445"/>
      </dsp:txXfrm>
    </dsp:sp>
    <dsp:sp modelId="{D8D8E4CC-FF99-4E26-A249-E0B3B8AD8A82}">
      <dsp:nvSpPr>
        <dsp:cNvPr id="0" name=""/>
        <dsp:cNvSpPr/>
      </dsp:nvSpPr>
      <dsp:spPr>
        <a:xfrm>
          <a:off x="0" y="3041425"/>
          <a:ext cx="4068764" cy="48644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</dsp:sp>
    <dsp:sp modelId="{1500B6D8-21E5-4882-B2BC-531199F65D83}">
      <dsp:nvSpPr>
        <dsp:cNvPr id="0" name=""/>
        <dsp:cNvSpPr/>
      </dsp:nvSpPr>
      <dsp:spPr>
        <a:xfrm>
          <a:off x="147149" y="3150876"/>
          <a:ext cx="267545" cy="267545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FEEF8E-7D15-420A-8E7A-1B6480FAA07C}">
      <dsp:nvSpPr>
        <dsp:cNvPr id="0" name=""/>
        <dsp:cNvSpPr/>
      </dsp:nvSpPr>
      <dsp:spPr>
        <a:xfrm>
          <a:off x="561844" y="3041425"/>
          <a:ext cx="3506919" cy="486445"/>
        </a:xfrm>
        <a:prstGeom prst="homePlate">
          <a:avLst/>
        </a:prstGeom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82" tIns="51482" rIns="51482" bIns="51482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IN" sz="1200" b="0" kern="1200" dirty="0">
              <a:solidFill>
                <a:schemeClr val="bg1">
                  <a:lumMod val="95000"/>
                </a:schemeClr>
              </a:solidFill>
              <a:latin typeface="+mn-lt"/>
              <a:ea typeface="+mn-ea"/>
              <a:cs typeface="+mn-cs"/>
            </a:rPr>
            <a:t>GPU/CPU-accelerated AI Solutions using NVIDIA &amp; INTEL</a:t>
          </a:r>
          <a:endParaRPr lang="en-US" sz="1200" b="0" kern="1200" dirty="0">
            <a:solidFill>
              <a:schemeClr val="bg1">
                <a:lumMod val="95000"/>
              </a:schemeClr>
            </a:solidFill>
            <a:latin typeface="+mn-lt"/>
            <a:ea typeface="+mn-ea"/>
            <a:cs typeface="+mn-cs"/>
          </a:endParaRPr>
        </a:p>
      </dsp:txBody>
      <dsp:txXfrm>
        <a:off x="561844" y="3041425"/>
        <a:ext cx="3385308" cy="486445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9DFF2C-D112-4659-BA28-B1005E4FF113}">
      <dsp:nvSpPr>
        <dsp:cNvPr id="0" name=""/>
        <dsp:cNvSpPr/>
      </dsp:nvSpPr>
      <dsp:spPr>
        <a:xfrm>
          <a:off x="0" y="2757"/>
          <a:ext cx="4068763" cy="587249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</dsp:sp>
    <dsp:sp modelId="{1B8E1036-8CA2-4786-BE4C-349703369CB9}">
      <dsp:nvSpPr>
        <dsp:cNvPr id="0" name=""/>
        <dsp:cNvSpPr/>
      </dsp:nvSpPr>
      <dsp:spPr>
        <a:xfrm>
          <a:off x="177643" y="134888"/>
          <a:ext cx="322987" cy="3229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F4DDDF-3D1B-46FB-8ACF-FA4065234351}">
      <dsp:nvSpPr>
        <dsp:cNvPr id="0" name=""/>
        <dsp:cNvSpPr/>
      </dsp:nvSpPr>
      <dsp:spPr>
        <a:xfrm>
          <a:off x="678273" y="2757"/>
          <a:ext cx="3390489" cy="587249"/>
        </a:xfrm>
        <a:prstGeom prst="homePlate">
          <a:avLst/>
        </a:prstGeom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151" tIns="62151" rIns="62151" bIns="62151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IN" sz="1200" b="0" kern="1200" dirty="0">
              <a:solidFill>
                <a:schemeClr val="bg1"/>
              </a:solidFill>
              <a:latin typeface="Trebuchet MS" panose="020B0703020202090204" pitchFamily="34" charset="0"/>
            </a:rPr>
            <a:t>Privately hosted LLMs</a:t>
          </a:r>
          <a:endParaRPr lang="en-US" sz="1200" b="0" kern="1200" dirty="0">
            <a:solidFill>
              <a:schemeClr val="bg1"/>
            </a:solidFill>
            <a:latin typeface="Trebuchet MS" panose="020B0703020202090204" pitchFamily="34" charset="0"/>
          </a:endParaRPr>
        </a:p>
      </dsp:txBody>
      <dsp:txXfrm>
        <a:off x="678273" y="2757"/>
        <a:ext cx="3243677" cy="587249"/>
      </dsp:txXfrm>
    </dsp:sp>
    <dsp:sp modelId="{D2508BB8-2745-42C0-AE87-2DF6978BA7AF}">
      <dsp:nvSpPr>
        <dsp:cNvPr id="0" name=""/>
        <dsp:cNvSpPr/>
      </dsp:nvSpPr>
      <dsp:spPr>
        <a:xfrm>
          <a:off x="0" y="742744"/>
          <a:ext cx="4068763" cy="587249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</dsp:sp>
    <dsp:sp modelId="{6D92C58B-DD31-45CA-A692-305CC2473A93}">
      <dsp:nvSpPr>
        <dsp:cNvPr id="0" name=""/>
        <dsp:cNvSpPr/>
      </dsp:nvSpPr>
      <dsp:spPr>
        <a:xfrm>
          <a:off x="177643" y="868950"/>
          <a:ext cx="322987" cy="32298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5B6D66-92F4-4615-9605-9D054E7532B0}">
      <dsp:nvSpPr>
        <dsp:cNvPr id="0" name=""/>
        <dsp:cNvSpPr/>
      </dsp:nvSpPr>
      <dsp:spPr>
        <a:xfrm>
          <a:off x="678273" y="736819"/>
          <a:ext cx="3390489" cy="587249"/>
        </a:xfrm>
        <a:prstGeom prst="homePlate">
          <a:avLst/>
        </a:prstGeom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151" tIns="62151" rIns="62151" bIns="62151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b="0" kern="1200" dirty="0">
              <a:solidFill>
                <a:schemeClr val="bg1"/>
              </a:solidFill>
              <a:latin typeface="Trebuchet MS" panose="020B0703020202090204" pitchFamily="34" charset="0"/>
            </a:rPr>
            <a:t>GPT for Assignment and Q&amp;A Generation</a:t>
          </a:r>
          <a:endParaRPr lang="en-IN" sz="1200" b="0" kern="1200" dirty="0">
            <a:solidFill>
              <a:schemeClr val="bg1"/>
            </a:solidFill>
            <a:latin typeface="Trebuchet MS" panose="020B0703020202090204" pitchFamily="34" charset="0"/>
          </a:endParaRPr>
        </a:p>
      </dsp:txBody>
      <dsp:txXfrm>
        <a:off x="678273" y="736819"/>
        <a:ext cx="3243677" cy="587249"/>
      </dsp:txXfrm>
    </dsp:sp>
    <dsp:sp modelId="{115F6F93-022C-40F0-B67A-3782CA3B239A}">
      <dsp:nvSpPr>
        <dsp:cNvPr id="0" name=""/>
        <dsp:cNvSpPr/>
      </dsp:nvSpPr>
      <dsp:spPr>
        <a:xfrm>
          <a:off x="0" y="1470881"/>
          <a:ext cx="4068763" cy="587249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</dsp:sp>
    <dsp:sp modelId="{BF3A5DBC-5F95-4448-B436-006CFF60C799}">
      <dsp:nvSpPr>
        <dsp:cNvPr id="0" name=""/>
        <dsp:cNvSpPr/>
      </dsp:nvSpPr>
      <dsp:spPr>
        <a:xfrm>
          <a:off x="177643" y="1603012"/>
          <a:ext cx="322987" cy="32298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AE5D2E-F103-4ABE-99CD-AC05B52AF718}">
      <dsp:nvSpPr>
        <dsp:cNvPr id="0" name=""/>
        <dsp:cNvSpPr/>
      </dsp:nvSpPr>
      <dsp:spPr>
        <a:xfrm>
          <a:off x="678273" y="1470881"/>
          <a:ext cx="3390489" cy="587249"/>
        </a:xfrm>
        <a:prstGeom prst="homePlate">
          <a:avLst/>
        </a:prstGeom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151" tIns="62151" rIns="62151" bIns="62151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IN" sz="1200" b="0" kern="1200" dirty="0">
              <a:solidFill>
                <a:schemeClr val="bg1"/>
              </a:solidFill>
              <a:latin typeface="Trebuchet MS" panose="020B0703020202090204" pitchFamily="34" charset="0"/>
            </a:rPr>
            <a:t>LLM-powered Semantic Search</a:t>
          </a:r>
        </a:p>
      </dsp:txBody>
      <dsp:txXfrm>
        <a:off x="678273" y="1470881"/>
        <a:ext cx="3243677" cy="587249"/>
      </dsp:txXfrm>
    </dsp:sp>
    <dsp:sp modelId="{B2AAAC3E-5370-4616-8B41-A50CAEB14173}">
      <dsp:nvSpPr>
        <dsp:cNvPr id="0" name=""/>
        <dsp:cNvSpPr/>
      </dsp:nvSpPr>
      <dsp:spPr>
        <a:xfrm>
          <a:off x="0" y="2204943"/>
          <a:ext cx="4068763" cy="587249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</dsp:sp>
    <dsp:sp modelId="{8BB9A7DF-15DA-4EC8-8100-A4923BCE4F06}">
      <dsp:nvSpPr>
        <dsp:cNvPr id="0" name=""/>
        <dsp:cNvSpPr/>
      </dsp:nvSpPr>
      <dsp:spPr>
        <a:xfrm>
          <a:off x="177643" y="2337075"/>
          <a:ext cx="322987" cy="322987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6C5C1D-235A-42FE-A667-198E8AD75B2D}">
      <dsp:nvSpPr>
        <dsp:cNvPr id="0" name=""/>
        <dsp:cNvSpPr/>
      </dsp:nvSpPr>
      <dsp:spPr>
        <a:xfrm>
          <a:off x="678273" y="2204943"/>
          <a:ext cx="3390489" cy="587249"/>
        </a:xfrm>
        <a:prstGeom prst="homePlate">
          <a:avLst/>
        </a:prstGeom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151" tIns="62151" rIns="62151" bIns="62151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IN" sz="1200" b="0" kern="1200" dirty="0">
              <a:solidFill>
                <a:schemeClr val="bg1"/>
              </a:solidFill>
              <a:latin typeface="Trebuchet MS" panose="020B0703020202090204" pitchFamily="34" charset="0"/>
            </a:rPr>
            <a:t>AI-based personalized suggestions &amp; recommendations</a:t>
          </a:r>
          <a:endParaRPr lang="en-US" sz="1200" b="0" kern="1200" dirty="0">
            <a:solidFill>
              <a:schemeClr val="bg1"/>
            </a:solidFill>
            <a:latin typeface="Trebuchet MS" panose="020B0703020202090204" pitchFamily="34" charset="0"/>
          </a:endParaRPr>
        </a:p>
      </dsp:txBody>
      <dsp:txXfrm>
        <a:off x="678273" y="2204943"/>
        <a:ext cx="3243677" cy="587249"/>
      </dsp:txXfrm>
    </dsp:sp>
    <dsp:sp modelId="{7F6250A3-CFDD-4084-BCBF-1100E40525D6}">
      <dsp:nvSpPr>
        <dsp:cNvPr id="0" name=""/>
        <dsp:cNvSpPr/>
      </dsp:nvSpPr>
      <dsp:spPr>
        <a:xfrm>
          <a:off x="0" y="2939006"/>
          <a:ext cx="4068763" cy="587249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</dsp:sp>
    <dsp:sp modelId="{CA261E85-01C7-4392-93B0-908BF2E41770}">
      <dsp:nvSpPr>
        <dsp:cNvPr id="0" name=""/>
        <dsp:cNvSpPr/>
      </dsp:nvSpPr>
      <dsp:spPr>
        <a:xfrm>
          <a:off x="177643" y="3071137"/>
          <a:ext cx="322987" cy="322987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A64BF0-5045-44F0-AFE0-C61846542553}">
      <dsp:nvSpPr>
        <dsp:cNvPr id="0" name=""/>
        <dsp:cNvSpPr/>
      </dsp:nvSpPr>
      <dsp:spPr>
        <a:xfrm>
          <a:off x="678273" y="2939006"/>
          <a:ext cx="3390489" cy="587249"/>
        </a:xfrm>
        <a:prstGeom prst="homePlate">
          <a:avLst/>
        </a:prstGeom>
        <a:solidFill>
          <a:srgbClr val="10253F">
            <a:alpha val="80000"/>
          </a:srgbClr>
        </a:solidFill>
        <a:ln w="6350" cap="flat" cmpd="sng" algn="ctr">
          <a:solidFill>
            <a:schemeClr val="accent1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  <dsp:txBody>
        <a:bodyPr spcFirstLastPara="0" vert="horz" wrap="square" lIns="62151" tIns="62151" rIns="62151" bIns="62151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IN" sz="1200" b="0" kern="1200" dirty="0">
              <a:solidFill>
                <a:schemeClr val="bg1"/>
              </a:solidFill>
              <a:latin typeface="Trebuchet MS" panose="020B0703020202090204" pitchFamily="34" charset="0"/>
              <a:ea typeface="+mn-ea"/>
              <a:cs typeface="+mn-cs"/>
            </a:rPr>
            <a:t>NeRF and Photogrammetry - Video to 3D model/point clouds generation</a:t>
          </a:r>
          <a:endParaRPr lang="en-US" sz="1200" b="0" kern="1200" dirty="0">
            <a:solidFill>
              <a:schemeClr val="bg1"/>
            </a:solidFill>
            <a:latin typeface="Trebuchet MS" panose="020B0703020202090204" pitchFamily="34" charset="0"/>
            <a:ea typeface="+mn-ea"/>
            <a:cs typeface="+mn-cs"/>
          </a:endParaRPr>
        </a:p>
      </dsp:txBody>
      <dsp:txXfrm>
        <a:off x="678273" y="2939006"/>
        <a:ext cx="3243677" cy="587249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9DFF2C-D112-4659-BA28-B1005E4FF113}">
      <dsp:nvSpPr>
        <dsp:cNvPr id="0" name=""/>
        <dsp:cNvSpPr/>
      </dsp:nvSpPr>
      <dsp:spPr>
        <a:xfrm>
          <a:off x="0" y="2757"/>
          <a:ext cx="4068760" cy="587249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</dsp:sp>
    <dsp:sp modelId="{1B8E1036-8CA2-4786-BE4C-349703369CB9}">
      <dsp:nvSpPr>
        <dsp:cNvPr id="0" name=""/>
        <dsp:cNvSpPr/>
      </dsp:nvSpPr>
      <dsp:spPr>
        <a:xfrm>
          <a:off x="177643" y="134888"/>
          <a:ext cx="322987" cy="3229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F4DDDF-3D1B-46FB-8ACF-FA4065234351}">
      <dsp:nvSpPr>
        <dsp:cNvPr id="0" name=""/>
        <dsp:cNvSpPr/>
      </dsp:nvSpPr>
      <dsp:spPr>
        <a:xfrm>
          <a:off x="678273" y="2757"/>
          <a:ext cx="3390486" cy="587249"/>
        </a:xfrm>
        <a:prstGeom prst="homePlate">
          <a:avLst/>
        </a:prstGeom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151" tIns="62151" rIns="62151" bIns="62151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b="0" kern="1200" dirty="0">
              <a:solidFill>
                <a:schemeClr val="bg1"/>
              </a:solidFill>
              <a:latin typeface="Trebuchet MS" panose="020B0703020202090204" pitchFamily="34" charset="0"/>
              <a:ea typeface="+mn-ea"/>
              <a:cs typeface="+mn-cs"/>
            </a:rPr>
            <a:t>GPT for New Content Creation</a:t>
          </a:r>
          <a:endParaRPr lang="en-IN" sz="1200" b="0" kern="1200" dirty="0">
            <a:solidFill>
              <a:schemeClr val="bg1"/>
            </a:solidFill>
            <a:latin typeface="Trebuchet MS" panose="020B0703020202090204" pitchFamily="34" charset="0"/>
            <a:ea typeface="+mn-ea"/>
            <a:cs typeface="+mn-cs"/>
          </a:endParaRPr>
        </a:p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IN" sz="1200" b="0" kern="1200" dirty="0">
              <a:solidFill>
                <a:schemeClr val="bg1"/>
              </a:solidFill>
              <a:latin typeface="Trebuchet MS" panose="020B0703020202090204" pitchFamily="34" charset="0"/>
              <a:ea typeface="+mn-ea"/>
              <a:cs typeface="+mn-cs"/>
            </a:rPr>
            <a:t>Including text-to-video creation</a:t>
          </a:r>
          <a:endParaRPr lang="en-US" sz="1200" b="0" kern="1200" dirty="0">
            <a:solidFill>
              <a:schemeClr val="bg1"/>
            </a:solidFill>
            <a:latin typeface="Trebuchet MS" panose="020B0703020202090204" pitchFamily="34" charset="0"/>
            <a:ea typeface="+mn-ea"/>
            <a:cs typeface="+mn-cs"/>
          </a:endParaRPr>
        </a:p>
      </dsp:txBody>
      <dsp:txXfrm>
        <a:off x="678273" y="2757"/>
        <a:ext cx="3243674" cy="587249"/>
      </dsp:txXfrm>
    </dsp:sp>
    <dsp:sp modelId="{7150D3A8-E969-49A5-B4C3-5CE85642FA28}">
      <dsp:nvSpPr>
        <dsp:cNvPr id="0" name=""/>
        <dsp:cNvSpPr/>
      </dsp:nvSpPr>
      <dsp:spPr>
        <a:xfrm>
          <a:off x="0" y="736819"/>
          <a:ext cx="4068760" cy="587249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</dsp:sp>
    <dsp:sp modelId="{7385BE6F-220A-4DC1-881C-7CE27C0B36C4}">
      <dsp:nvSpPr>
        <dsp:cNvPr id="0" name=""/>
        <dsp:cNvSpPr/>
      </dsp:nvSpPr>
      <dsp:spPr>
        <a:xfrm>
          <a:off x="177643" y="868950"/>
          <a:ext cx="322987" cy="32298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C6622F-76BE-48C9-9CDE-766ECA099769}">
      <dsp:nvSpPr>
        <dsp:cNvPr id="0" name=""/>
        <dsp:cNvSpPr/>
      </dsp:nvSpPr>
      <dsp:spPr>
        <a:xfrm>
          <a:off x="678273" y="736819"/>
          <a:ext cx="3390486" cy="587249"/>
        </a:xfrm>
        <a:prstGeom prst="homePlate">
          <a:avLst/>
        </a:prstGeom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151" tIns="62151" rIns="62151" bIns="62151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IN" sz="1200" b="0" kern="1200" dirty="0">
              <a:solidFill>
                <a:schemeClr val="bg1"/>
              </a:solidFill>
              <a:latin typeface="Trebuchet MS" panose="020B0703020202090204" pitchFamily="34" charset="0"/>
              <a:ea typeface="+mn-ea"/>
              <a:cs typeface="+mn-cs"/>
            </a:rPr>
            <a:t>Conversational AI for Training &amp; </a:t>
          </a:r>
          <a:br>
            <a:rPr lang="en-IN" sz="1200" b="0" kern="1200" dirty="0">
              <a:solidFill>
                <a:schemeClr val="bg1"/>
              </a:solidFill>
              <a:latin typeface="Trebuchet MS" panose="020B0703020202090204" pitchFamily="34" charset="0"/>
              <a:ea typeface="+mn-ea"/>
              <a:cs typeface="+mn-cs"/>
            </a:rPr>
          </a:br>
          <a:r>
            <a:rPr lang="en-IN" sz="1200" b="0" kern="1200" dirty="0">
              <a:solidFill>
                <a:schemeClr val="bg1"/>
              </a:solidFill>
              <a:latin typeface="Trebuchet MS" panose="020B0703020202090204" pitchFamily="34" charset="0"/>
              <a:ea typeface="+mn-ea"/>
              <a:cs typeface="+mn-cs"/>
            </a:rPr>
            <a:t>Support Services</a:t>
          </a:r>
          <a:endParaRPr lang="en-US" sz="1200" b="0" kern="1200" dirty="0">
            <a:solidFill>
              <a:schemeClr val="bg1"/>
            </a:solidFill>
            <a:latin typeface="Trebuchet MS" panose="020B0703020202090204" pitchFamily="34" charset="0"/>
            <a:ea typeface="+mn-ea"/>
            <a:cs typeface="+mn-cs"/>
          </a:endParaRPr>
        </a:p>
      </dsp:txBody>
      <dsp:txXfrm>
        <a:off x="678273" y="736819"/>
        <a:ext cx="3243674" cy="587249"/>
      </dsp:txXfrm>
    </dsp:sp>
    <dsp:sp modelId="{34634390-5FF1-4347-86FB-3843F0CEA9A2}">
      <dsp:nvSpPr>
        <dsp:cNvPr id="0" name=""/>
        <dsp:cNvSpPr/>
      </dsp:nvSpPr>
      <dsp:spPr>
        <a:xfrm>
          <a:off x="0" y="1470881"/>
          <a:ext cx="4068760" cy="587249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</dsp:sp>
    <dsp:sp modelId="{762ACEA8-4067-47A2-A48D-869FAB82606D}">
      <dsp:nvSpPr>
        <dsp:cNvPr id="0" name=""/>
        <dsp:cNvSpPr/>
      </dsp:nvSpPr>
      <dsp:spPr>
        <a:xfrm>
          <a:off x="177643" y="1603012"/>
          <a:ext cx="322987" cy="32298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14AA6A-4844-4BC5-A5C8-F9D17CA93005}">
      <dsp:nvSpPr>
        <dsp:cNvPr id="0" name=""/>
        <dsp:cNvSpPr/>
      </dsp:nvSpPr>
      <dsp:spPr>
        <a:xfrm>
          <a:off x="678273" y="1470881"/>
          <a:ext cx="3390486" cy="587249"/>
        </a:xfrm>
        <a:prstGeom prst="homePlate">
          <a:avLst/>
        </a:prstGeom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151" tIns="62151" rIns="62151" bIns="62151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b="0" kern="1200" dirty="0">
              <a:solidFill>
                <a:schemeClr val="bg1"/>
              </a:solidFill>
              <a:latin typeface="Trebuchet MS" panose="020B0703020202090204" pitchFamily="34" charset="0"/>
              <a:ea typeface="+mn-ea"/>
              <a:cs typeface="+mn-cs"/>
            </a:rPr>
            <a:t>Conversational Analytics – report generation from chat input</a:t>
          </a:r>
        </a:p>
      </dsp:txBody>
      <dsp:txXfrm>
        <a:off x="678273" y="1470881"/>
        <a:ext cx="3243674" cy="587249"/>
      </dsp:txXfrm>
    </dsp:sp>
    <dsp:sp modelId="{50773DEB-7941-4131-81E8-65420241CB89}">
      <dsp:nvSpPr>
        <dsp:cNvPr id="0" name=""/>
        <dsp:cNvSpPr/>
      </dsp:nvSpPr>
      <dsp:spPr>
        <a:xfrm>
          <a:off x="0" y="2204943"/>
          <a:ext cx="4068760" cy="587249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</dsp:sp>
    <dsp:sp modelId="{9906C3F0-6D9A-45E5-87B9-728532DFA054}">
      <dsp:nvSpPr>
        <dsp:cNvPr id="0" name=""/>
        <dsp:cNvSpPr/>
      </dsp:nvSpPr>
      <dsp:spPr>
        <a:xfrm>
          <a:off x="177643" y="2337075"/>
          <a:ext cx="322987" cy="322987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5D54F4-0E9F-4BA4-A685-D0C734EED496}">
      <dsp:nvSpPr>
        <dsp:cNvPr id="0" name=""/>
        <dsp:cNvSpPr/>
      </dsp:nvSpPr>
      <dsp:spPr>
        <a:xfrm>
          <a:off x="678273" y="2204943"/>
          <a:ext cx="3390486" cy="587249"/>
        </a:xfrm>
        <a:prstGeom prst="homePlate">
          <a:avLst/>
        </a:prstGeom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151" tIns="62151" rIns="62151" bIns="62151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b="0" kern="1200" dirty="0">
              <a:solidFill>
                <a:schemeClr val="bg1"/>
              </a:solidFill>
              <a:latin typeface="Trebuchet MS" panose="020B0703020202090204" pitchFamily="34" charset="0"/>
              <a:ea typeface="+mn-ea"/>
              <a:cs typeface="+mn-cs"/>
            </a:rPr>
            <a:t>Multiplayer mode in mobile 6DoF with </a:t>
          </a:r>
          <a:br>
            <a:rPr lang="en-US" sz="1200" b="0" kern="1200" dirty="0">
              <a:solidFill>
                <a:schemeClr val="bg1"/>
              </a:solidFill>
              <a:latin typeface="Trebuchet MS" panose="020B0703020202090204" pitchFamily="34" charset="0"/>
              <a:ea typeface="+mn-ea"/>
              <a:cs typeface="+mn-cs"/>
            </a:rPr>
          </a:br>
          <a:r>
            <a:rPr lang="en-US" sz="1200" b="0" kern="1200" dirty="0">
              <a:solidFill>
                <a:schemeClr val="bg1"/>
              </a:solidFill>
              <a:latin typeface="Trebuchet MS" panose="020B0703020202090204" pitchFamily="34" charset="0"/>
              <a:ea typeface="+mn-ea"/>
              <a:cs typeface="+mn-cs"/>
            </a:rPr>
            <a:t>AI-based hand-detection.</a:t>
          </a:r>
          <a:endParaRPr lang="en-IN" sz="1200" b="0" kern="1200" dirty="0">
            <a:solidFill>
              <a:schemeClr val="bg1"/>
            </a:solidFill>
            <a:latin typeface="Trebuchet MS" panose="020B0703020202090204" pitchFamily="34" charset="0"/>
            <a:ea typeface="+mn-ea"/>
            <a:cs typeface="+mn-cs"/>
          </a:endParaRPr>
        </a:p>
      </dsp:txBody>
      <dsp:txXfrm>
        <a:off x="678273" y="2204943"/>
        <a:ext cx="3243674" cy="587249"/>
      </dsp:txXfrm>
    </dsp:sp>
    <dsp:sp modelId="{921ED908-80C7-466B-80B2-40474A7D6549}">
      <dsp:nvSpPr>
        <dsp:cNvPr id="0" name=""/>
        <dsp:cNvSpPr/>
      </dsp:nvSpPr>
      <dsp:spPr>
        <a:xfrm>
          <a:off x="0" y="2939006"/>
          <a:ext cx="4068760" cy="587249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</dsp:sp>
    <dsp:sp modelId="{E8AA972C-D0AC-4C7C-BE32-BCC5D5D51397}">
      <dsp:nvSpPr>
        <dsp:cNvPr id="0" name=""/>
        <dsp:cNvSpPr/>
      </dsp:nvSpPr>
      <dsp:spPr>
        <a:xfrm>
          <a:off x="177643" y="3071137"/>
          <a:ext cx="322987" cy="322987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7104D1-EB2A-4EAE-BB1F-E417DA4A5C30}">
      <dsp:nvSpPr>
        <dsp:cNvPr id="0" name=""/>
        <dsp:cNvSpPr/>
      </dsp:nvSpPr>
      <dsp:spPr>
        <a:xfrm>
          <a:off x="678273" y="2939006"/>
          <a:ext cx="3390486" cy="587249"/>
        </a:xfrm>
        <a:prstGeom prst="homePlate">
          <a:avLst/>
        </a:prstGeom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151" tIns="62151" rIns="62151" bIns="62151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b="0" kern="1200" dirty="0">
              <a:solidFill>
                <a:schemeClr val="bg1"/>
              </a:solidFill>
              <a:latin typeface="Trebuchet MS" panose="020B0703020202090204" pitchFamily="34" charset="0"/>
              <a:ea typeface="+mn-ea"/>
              <a:cs typeface="+mn-cs"/>
            </a:rPr>
            <a:t>Productivity Tools for Application Development</a:t>
          </a:r>
          <a:endParaRPr lang="en-IN" sz="1200" b="0" kern="1200" dirty="0">
            <a:solidFill>
              <a:schemeClr val="bg1"/>
            </a:solidFill>
            <a:latin typeface="Trebuchet MS" panose="020B0703020202090204" pitchFamily="34" charset="0"/>
            <a:ea typeface="+mn-ea"/>
            <a:cs typeface="+mn-cs"/>
          </a:endParaRPr>
        </a:p>
      </dsp:txBody>
      <dsp:txXfrm>
        <a:off x="678273" y="2939006"/>
        <a:ext cx="3243674" cy="587249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9DFF2C-D112-4659-BA28-B1005E4FF113}">
      <dsp:nvSpPr>
        <dsp:cNvPr id="0" name=""/>
        <dsp:cNvSpPr/>
      </dsp:nvSpPr>
      <dsp:spPr>
        <a:xfrm>
          <a:off x="0" y="326"/>
          <a:ext cx="4068763" cy="76493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</dsp:sp>
    <dsp:sp modelId="{1B8E1036-8CA2-4786-BE4C-349703369CB9}">
      <dsp:nvSpPr>
        <dsp:cNvPr id="0" name=""/>
        <dsp:cNvSpPr/>
      </dsp:nvSpPr>
      <dsp:spPr>
        <a:xfrm>
          <a:off x="231392" y="172437"/>
          <a:ext cx="420713" cy="42071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F4DDDF-3D1B-46FB-8ACF-FA4065234351}">
      <dsp:nvSpPr>
        <dsp:cNvPr id="0" name=""/>
        <dsp:cNvSpPr/>
      </dsp:nvSpPr>
      <dsp:spPr>
        <a:xfrm>
          <a:off x="883498" y="326"/>
          <a:ext cx="3185264" cy="764934"/>
        </a:xfrm>
        <a:prstGeom prst="homePlate">
          <a:avLst/>
        </a:prstGeom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956" tIns="80956" rIns="80956" bIns="80956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GB" sz="1200" b="0" kern="1200" dirty="0">
              <a:solidFill>
                <a:schemeClr val="bg1"/>
              </a:solidFill>
              <a:latin typeface="+mn-lt"/>
              <a:ea typeface="+mn-ea"/>
              <a:cs typeface="+mn-cs"/>
            </a:rPr>
            <a:t>AI Based Observability</a:t>
          </a:r>
          <a:endParaRPr lang="en-US" sz="1200" b="0" kern="1200" dirty="0">
            <a:solidFill>
              <a:schemeClr val="bg1"/>
            </a:solidFill>
            <a:latin typeface="+mn-lt"/>
          </a:endParaRPr>
        </a:p>
      </dsp:txBody>
      <dsp:txXfrm>
        <a:off x="883498" y="326"/>
        <a:ext cx="2994031" cy="764934"/>
      </dsp:txXfrm>
    </dsp:sp>
    <dsp:sp modelId="{D2508BB8-2745-42C0-AE87-2DF6978BA7AF}">
      <dsp:nvSpPr>
        <dsp:cNvPr id="0" name=""/>
        <dsp:cNvSpPr/>
      </dsp:nvSpPr>
      <dsp:spPr>
        <a:xfrm>
          <a:off x="0" y="964212"/>
          <a:ext cx="4068763" cy="76493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</dsp:sp>
    <dsp:sp modelId="{6D92C58B-DD31-45CA-A692-305CC2473A93}">
      <dsp:nvSpPr>
        <dsp:cNvPr id="0" name=""/>
        <dsp:cNvSpPr/>
      </dsp:nvSpPr>
      <dsp:spPr>
        <a:xfrm>
          <a:off x="231392" y="1128604"/>
          <a:ext cx="420713" cy="42071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5B6D66-92F4-4615-9605-9D054E7532B0}">
      <dsp:nvSpPr>
        <dsp:cNvPr id="0" name=""/>
        <dsp:cNvSpPr/>
      </dsp:nvSpPr>
      <dsp:spPr>
        <a:xfrm>
          <a:off x="883498" y="956494"/>
          <a:ext cx="3185264" cy="764934"/>
        </a:xfrm>
        <a:prstGeom prst="homePlate">
          <a:avLst/>
        </a:prstGeom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956" tIns="80956" rIns="80956" bIns="80956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IN" sz="1200" b="0" kern="1200" dirty="0">
              <a:solidFill>
                <a:schemeClr val="bg1"/>
              </a:solidFill>
              <a:latin typeface="+mn-lt"/>
            </a:rPr>
            <a:t>AI based Remediation</a:t>
          </a:r>
          <a:endParaRPr lang="en-US" sz="1200" b="0" kern="1200" dirty="0">
            <a:solidFill>
              <a:schemeClr val="bg1"/>
            </a:solidFill>
            <a:latin typeface="+mn-lt"/>
          </a:endParaRPr>
        </a:p>
      </dsp:txBody>
      <dsp:txXfrm>
        <a:off x="883498" y="956494"/>
        <a:ext cx="2994031" cy="764934"/>
      </dsp:txXfrm>
    </dsp:sp>
    <dsp:sp modelId="{115F6F93-022C-40F0-B67A-3782CA3B239A}">
      <dsp:nvSpPr>
        <dsp:cNvPr id="0" name=""/>
        <dsp:cNvSpPr/>
      </dsp:nvSpPr>
      <dsp:spPr>
        <a:xfrm>
          <a:off x="0" y="1912662"/>
          <a:ext cx="4068763" cy="76493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</dsp:sp>
    <dsp:sp modelId="{BF3A5DBC-5F95-4448-B436-006CFF60C799}">
      <dsp:nvSpPr>
        <dsp:cNvPr id="0" name=""/>
        <dsp:cNvSpPr/>
      </dsp:nvSpPr>
      <dsp:spPr>
        <a:xfrm>
          <a:off x="231392" y="2084772"/>
          <a:ext cx="420713" cy="42071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AE5D2E-F103-4ABE-99CD-AC05B52AF718}">
      <dsp:nvSpPr>
        <dsp:cNvPr id="0" name=""/>
        <dsp:cNvSpPr/>
      </dsp:nvSpPr>
      <dsp:spPr>
        <a:xfrm>
          <a:off x="883498" y="1912662"/>
          <a:ext cx="3185264" cy="764934"/>
        </a:xfrm>
        <a:prstGeom prst="homePlate">
          <a:avLst/>
        </a:prstGeom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956" tIns="80956" rIns="80956" bIns="80956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b="0" kern="1200" dirty="0">
              <a:solidFill>
                <a:schemeClr val="bg1"/>
              </a:solidFill>
              <a:latin typeface="+mn-lt"/>
              <a:ea typeface="+mn-ea"/>
              <a:cs typeface="+mn-cs"/>
            </a:rPr>
            <a:t>Cost Optimization</a:t>
          </a:r>
          <a:endParaRPr lang="en-US" sz="1200" b="0" kern="1200" dirty="0">
            <a:solidFill>
              <a:schemeClr val="bg1"/>
            </a:solidFill>
            <a:latin typeface="+mn-lt"/>
          </a:endParaRPr>
        </a:p>
      </dsp:txBody>
      <dsp:txXfrm>
        <a:off x="883498" y="1912662"/>
        <a:ext cx="2994031" cy="764934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9DFF2C-D112-4659-BA28-B1005E4FF113}">
      <dsp:nvSpPr>
        <dsp:cNvPr id="0" name=""/>
        <dsp:cNvSpPr/>
      </dsp:nvSpPr>
      <dsp:spPr>
        <a:xfrm>
          <a:off x="0" y="326"/>
          <a:ext cx="4028925" cy="76493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</dsp:sp>
    <dsp:sp modelId="{1B8E1036-8CA2-4786-BE4C-349703369CB9}">
      <dsp:nvSpPr>
        <dsp:cNvPr id="0" name=""/>
        <dsp:cNvSpPr/>
      </dsp:nvSpPr>
      <dsp:spPr>
        <a:xfrm>
          <a:off x="231392" y="172437"/>
          <a:ext cx="420713" cy="42071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F4DDDF-3D1B-46FB-8ACF-FA4065234351}">
      <dsp:nvSpPr>
        <dsp:cNvPr id="0" name=""/>
        <dsp:cNvSpPr/>
      </dsp:nvSpPr>
      <dsp:spPr>
        <a:xfrm>
          <a:off x="883499" y="326"/>
          <a:ext cx="3145425" cy="764934"/>
        </a:xfrm>
        <a:prstGeom prst="homePlate">
          <a:avLst/>
        </a:prstGeom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956" tIns="80956" rIns="80956" bIns="80956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b="0" kern="1200" dirty="0">
              <a:solidFill>
                <a:schemeClr val="bg1"/>
              </a:solidFill>
              <a:latin typeface="+mn-lt"/>
              <a:ea typeface="+mn-ea"/>
              <a:cs typeface="+mn-cs"/>
            </a:rPr>
            <a:t>Causal Observability</a:t>
          </a:r>
        </a:p>
      </dsp:txBody>
      <dsp:txXfrm>
        <a:off x="883499" y="326"/>
        <a:ext cx="2954192" cy="764934"/>
      </dsp:txXfrm>
    </dsp:sp>
    <dsp:sp modelId="{7150D3A8-E969-49A5-B4C3-5CE85642FA28}">
      <dsp:nvSpPr>
        <dsp:cNvPr id="0" name=""/>
        <dsp:cNvSpPr/>
      </dsp:nvSpPr>
      <dsp:spPr>
        <a:xfrm>
          <a:off x="0" y="956494"/>
          <a:ext cx="4028925" cy="76493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</dsp:sp>
    <dsp:sp modelId="{7385BE6F-220A-4DC1-881C-7CE27C0B36C4}">
      <dsp:nvSpPr>
        <dsp:cNvPr id="0" name=""/>
        <dsp:cNvSpPr/>
      </dsp:nvSpPr>
      <dsp:spPr>
        <a:xfrm>
          <a:off x="231392" y="1128605"/>
          <a:ext cx="420713" cy="42071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C6622F-76BE-48C9-9CDE-766ECA099769}">
      <dsp:nvSpPr>
        <dsp:cNvPr id="0" name=""/>
        <dsp:cNvSpPr/>
      </dsp:nvSpPr>
      <dsp:spPr>
        <a:xfrm>
          <a:off x="883499" y="956494"/>
          <a:ext cx="3145425" cy="764934"/>
        </a:xfrm>
        <a:prstGeom prst="homePlate">
          <a:avLst/>
        </a:prstGeom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956" tIns="80956" rIns="80956" bIns="80956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b="0" kern="1200" dirty="0">
              <a:solidFill>
                <a:schemeClr val="bg1"/>
              </a:solidFill>
              <a:latin typeface="+mn-lt"/>
              <a:ea typeface="+mn-ea"/>
              <a:cs typeface="+mn-cs"/>
            </a:rPr>
            <a:t>SAP Migration Observability</a:t>
          </a:r>
        </a:p>
      </dsp:txBody>
      <dsp:txXfrm>
        <a:off x="883499" y="956494"/>
        <a:ext cx="2954192" cy="764934"/>
      </dsp:txXfrm>
    </dsp:sp>
    <dsp:sp modelId="{34634390-5FF1-4347-86FB-3843F0CEA9A2}">
      <dsp:nvSpPr>
        <dsp:cNvPr id="0" name=""/>
        <dsp:cNvSpPr/>
      </dsp:nvSpPr>
      <dsp:spPr>
        <a:xfrm>
          <a:off x="0" y="1912662"/>
          <a:ext cx="4028925" cy="76493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</dsp:sp>
    <dsp:sp modelId="{762ACEA8-4067-47A2-A48D-869FAB82606D}">
      <dsp:nvSpPr>
        <dsp:cNvPr id="0" name=""/>
        <dsp:cNvSpPr/>
      </dsp:nvSpPr>
      <dsp:spPr>
        <a:xfrm>
          <a:off x="231392" y="2084772"/>
          <a:ext cx="420713" cy="42071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14AA6A-4844-4BC5-A5C8-F9D17CA93005}">
      <dsp:nvSpPr>
        <dsp:cNvPr id="0" name=""/>
        <dsp:cNvSpPr/>
      </dsp:nvSpPr>
      <dsp:spPr>
        <a:xfrm>
          <a:off x="883499" y="1912662"/>
          <a:ext cx="3145425" cy="764934"/>
        </a:xfrm>
        <a:prstGeom prst="homePlate">
          <a:avLst/>
        </a:prstGeom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956" tIns="80956" rIns="80956" bIns="80956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b="0" kern="1200" dirty="0">
              <a:solidFill>
                <a:schemeClr val="bg1"/>
              </a:solidFill>
              <a:latin typeface="+mn-lt"/>
              <a:ea typeface="+mn-ea"/>
              <a:cs typeface="+mn-cs"/>
            </a:rPr>
            <a:t>Open Telemetry Cross MELT Data</a:t>
          </a:r>
        </a:p>
      </dsp:txBody>
      <dsp:txXfrm>
        <a:off x="883499" y="1912662"/>
        <a:ext cx="2954192" cy="76493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DF4ECC-C78A-1040-9A76-374EEAC914EA}">
      <dsp:nvSpPr>
        <dsp:cNvPr id="0" name=""/>
        <dsp:cNvSpPr/>
      </dsp:nvSpPr>
      <dsp:spPr>
        <a:xfrm>
          <a:off x="7459" y="161678"/>
          <a:ext cx="1114718" cy="668830"/>
        </a:xfrm>
        <a:prstGeom prst="roundRect">
          <a:avLst/>
        </a:prstGeom>
        <a:solidFill>
          <a:srgbClr val="BED730"/>
        </a:solidFill>
        <a:ln w="6350" cap="flat" cmpd="sng" algn="ctr">
          <a:solidFill>
            <a:schemeClr val="bg1"/>
          </a:solidFill>
          <a:prstDash val="solid"/>
        </a:ln>
        <a:effectLst>
          <a:reflection blurRad="6350" stA="52000" endA="300" endPos="3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b="1" kern="1200" dirty="0">
              <a:solidFill>
                <a:schemeClr val="tx1"/>
              </a:solidFill>
              <a:latin typeface="Trebuchet MS" panose="020B0703020202090204" pitchFamily="34" charset="0"/>
            </a:rPr>
            <a:t>Digital Assessment System</a:t>
          </a:r>
          <a:endParaRPr lang="en-IN" sz="1100" b="1" kern="1200" dirty="0">
            <a:solidFill>
              <a:schemeClr val="tx1"/>
            </a:solidFill>
            <a:latin typeface="Trebuchet MS" panose="020B0703020202090204" pitchFamily="34" charset="0"/>
          </a:endParaRPr>
        </a:p>
      </dsp:txBody>
      <dsp:txXfrm>
        <a:off x="40109" y="194328"/>
        <a:ext cx="1049418" cy="603530"/>
      </dsp:txXfrm>
    </dsp:sp>
    <dsp:sp modelId="{3A88FDC9-AE74-0C43-BF8B-63DD60269907}">
      <dsp:nvSpPr>
        <dsp:cNvPr id="0" name=""/>
        <dsp:cNvSpPr/>
      </dsp:nvSpPr>
      <dsp:spPr>
        <a:xfrm>
          <a:off x="1233648" y="161678"/>
          <a:ext cx="1114718" cy="668830"/>
        </a:xfrm>
        <a:prstGeom prst="roundRect">
          <a:avLst/>
        </a:prstGeom>
        <a:solidFill>
          <a:srgbClr val="BED730"/>
        </a:solidFill>
        <a:ln w="6350" cap="flat" cmpd="sng" algn="ctr">
          <a:solidFill>
            <a:schemeClr val="bg1"/>
          </a:solidFill>
          <a:prstDash val="solid"/>
        </a:ln>
        <a:effectLst>
          <a:reflection blurRad="6350" stA="52000" endA="300" endPos="3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b="1" kern="1200" dirty="0">
              <a:solidFill>
                <a:schemeClr val="tx1"/>
              </a:solidFill>
              <a:latin typeface="Trebuchet MS" panose="020B0703020202090204" pitchFamily="34" charset="0"/>
            </a:rPr>
            <a:t>Retail Intelligence Platform</a:t>
          </a:r>
          <a:endParaRPr lang="en-IN" sz="1100" b="1" kern="1200" dirty="0">
            <a:solidFill>
              <a:schemeClr val="tx1"/>
            </a:solidFill>
            <a:latin typeface="Trebuchet MS" panose="020B0703020202090204" pitchFamily="34" charset="0"/>
          </a:endParaRPr>
        </a:p>
      </dsp:txBody>
      <dsp:txXfrm>
        <a:off x="1266298" y="194328"/>
        <a:ext cx="1049418" cy="603530"/>
      </dsp:txXfrm>
    </dsp:sp>
    <dsp:sp modelId="{8CAD56C7-D3F9-9E4B-B936-5F61DF722266}">
      <dsp:nvSpPr>
        <dsp:cNvPr id="0" name=""/>
        <dsp:cNvSpPr/>
      </dsp:nvSpPr>
      <dsp:spPr>
        <a:xfrm>
          <a:off x="2459838" y="161678"/>
          <a:ext cx="1114718" cy="668830"/>
        </a:xfrm>
        <a:prstGeom prst="roundRect">
          <a:avLst/>
        </a:prstGeom>
        <a:solidFill>
          <a:srgbClr val="BED730"/>
        </a:solidFill>
        <a:ln w="6350" cap="flat" cmpd="sng" algn="ctr">
          <a:solidFill>
            <a:schemeClr val="bg1"/>
          </a:solidFill>
          <a:prstDash val="solid"/>
        </a:ln>
        <a:effectLst>
          <a:reflection blurRad="6350" stA="52000" endA="300" endPos="3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b="1" kern="1200" dirty="0">
              <a:solidFill>
                <a:schemeClr val="tx1"/>
              </a:solidFill>
              <a:latin typeface="Trebuchet MS" panose="020B0703020202090204" pitchFamily="34" charset="0"/>
            </a:rPr>
            <a:t>Application Modernization</a:t>
          </a:r>
          <a:endParaRPr lang="en-IN" sz="1100" b="1" kern="1200" dirty="0">
            <a:solidFill>
              <a:schemeClr val="tx1"/>
            </a:solidFill>
            <a:latin typeface="Trebuchet MS" panose="020B0703020202090204" pitchFamily="34" charset="0"/>
          </a:endParaRPr>
        </a:p>
      </dsp:txBody>
      <dsp:txXfrm>
        <a:off x="2492488" y="194328"/>
        <a:ext cx="1049418" cy="603530"/>
      </dsp:txXfrm>
    </dsp:sp>
    <dsp:sp modelId="{387EAB60-0756-B140-94F3-3B27DB3D8747}">
      <dsp:nvSpPr>
        <dsp:cNvPr id="0" name=""/>
        <dsp:cNvSpPr/>
      </dsp:nvSpPr>
      <dsp:spPr>
        <a:xfrm>
          <a:off x="3686028" y="161678"/>
          <a:ext cx="1114718" cy="668830"/>
        </a:xfrm>
        <a:prstGeom prst="roundRect">
          <a:avLst/>
        </a:prstGeom>
        <a:solidFill>
          <a:srgbClr val="BED730"/>
        </a:solidFill>
        <a:ln w="6350" cap="flat" cmpd="sng" algn="ctr">
          <a:solidFill>
            <a:schemeClr val="bg1"/>
          </a:solidFill>
          <a:prstDash val="solid"/>
        </a:ln>
        <a:effectLst>
          <a:reflection blurRad="6350" stA="52000" endA="300" endPos="3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b="1" kern="1200" dirty="0">
              <a:solidFill>
                <a:schemeClr val="tx1"/>
              </a:solidFill>
              <a:latin typeface="Trebuchet MS" panose="020B0703020202090204" pitchFamily="34" charset="0"/>
            </a:rPr>
            <a:t>InfinitAI/ML</a:t>
          </a:r>
          <a:endParaRPr lang="en-IN" sz="1100" b="1" kern="1200" dirty="0">
            <a:solidFill>
              <a:schemeClr val="tx1"/>
            </a:solidFill>
            <a:latin typeface="Trebuchet MS" panose="020B0703020202090204" pitchFamily="34" charset="0"/>
          </a:endParaRPr>
        </a:p>
      </dsp:txBody>
      <dsp:txXfrm>
        <a:off x="3718678" y="194328"/>
        <a:ext cx="1049418" cy="603530"/>
      </dsp:txXfrm>
    </dsp:sp>
    <dsp:sp modelId="{89E1A374-0305-884C-AB9D-8EC8C98597B3}">
      <dsp:nvSpPr>
        <dsp:cNvPr id="0" name=""/>
        <dsp:cNvSpPr/>
      </dsp:nvSpPr>
      <dsp:spPr>
        <a:xfrm>
          <a:off x="4912218" y="161678"/>
          <a:ext cx="1114718" cy="668830"/>
        </a:xfrm>
        <a:prstGeom prst="roundRect">
          <a:avLst/>
        </a:prstGeom>
        <a:solidFill>
          <a:srgbClr val="BED730"/>
        </a:solidFill>
        <a:ln w="6350" cap="flat" cmpd="sng" algn="ctr">
          <a:solidFill>
            <a:schemeClr val="bg1"/>
          </a:solidFill>
          <a:prstDash val="solid"/>
        </a:ln>
        <a:effectLst>
          <a:reflection blurRad="6350" stA="52000" endA="300" endPos="3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b="1" kern="1200" dirty="0">
              <a:solidFill>
                <a:schemeClr val="tx1"/>
              </a:solidFill>
              <a:latin typeface="Trebuchet MS" panose="020B0703020202090204" pitchFamily="34" charset="0"/>
            </a:rPr>
            <a:t>Digital Learning &amp; Mobility COE</a:t>
          </a:r>
          <a:endParaRPr lang="en-IN" sz="1100" b="1" kern="1200" dirty="0">
            <a:solidFill>
              <a:schemeClr val="tx1"/>
            </a:solidFill>
            <a:latin typeface="Trebuchet MS" panose="020B0703020202090204" pitchFamily="34" charset="0"/>
          </a:endParaRPr>
        </a:p>
      </dsp:txBody>
      <dsp:txXfrm>
        <a:off x="4944868" y="194328"/>
        <a:ext cx="1049418" cy="603530"/>
      </dsp:txXfrm>
    </dsp:sp>
    <dsp:sp modelId="{34F6D892-A163-0B42-873F-420D53640FFD}">
      <dsp:nvSpPr>
        <dsp:cNvPr id="0" name=""/>
        <dsp:cNvSpPr/>
      </dsp:nvSpPr>
      <dsp:spPr>
        <a:xfrm>
          <a:off x="6138408" y="161678"/>
          <a:ext cx="1114718" cy="668830"/>
        </a:xfrm>
        <a:prstGeom prst="roundRect">
          <a:avLst/>
        </a:prstGeom>
        <a:solidFill>
          <a:srgbClr val="BED730"/>
        </a:solidFill>
        <a:ln w="6350" cap="flat" cmpd="sng" algn="ctr">
          <a:solidFill>
            <a:schemeClr val="bg1"/>
          </a:solidFill>
          <a:prstDash val="solid"/>
        </a:ln>
        <a:effectLst>
          <a:reflection blurRad="6350" stA="52000" endA="300" endPos="3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b="1" kern="1200" dirty="0">
              <a:solidFill>
                <a:schemeClr val="tx1"/>
              </a:solidFill>
              <a:latin typeface="Trebuchet MS" panose="020B0703020202090204" pitchFamily="34" charset="0"/>
            </a:rPr>
            <a:t>InfinitFSO</a:t>
          </a:r>
          <a:endParaRPr lang="en-IN" sz="1100" b="1" kern="1200" dirty="0">
            <a:solidFill>
              <a:schemeClr val="tx1"/>
            </a:solidFill>
            <a:latin typeface="Trebuchet MS" panose="020B0703020202090204" pitchFamily="34" charset="0"/>
          </a:endParaRPr>
        </a:p>
      </dsp:txBody>
      <dsp:txXfrm>
        <a:off x="6171058" y="194328"/>
        <a:ext cx="1049418" cy="603530"/>
      </dsp:txXfrm>
    </dsp:sp>
    <dsp:sp modelId="{C6659240-8DCC-4D4C-B84B-1EB7FC482E8E}">
      <dsp:nvSpPr>
        <dsp:cNvPr id="0" name=""/>
        <dsp:cNvSpPr/>
      </dsp:nvSpPr>
      <dsp:spPr>
        <a:xfrm>
          <a:off x="7364597" y="161678"/>
          <a:ext cx="1114718" cy="668830"/>
        </a:xfrm>
        <a:prstGeom prst="roundRect">
          <a:avLst/>
        </a:prstGeom>
        <a:solidFill>
          <a:srgbClr val="BED730"/>
        </a:solidFill>
        <a:ln w="6350" cap="flat" cmpd="sng" algn="ctr">
          <a:solidFill>
            <a:prstClr val="white"/>
          </a:solidFill>
          <a:prstDash val="solid"/>
        </a:ln>
        <a:effectLst>
          <a:reflection blurRad="6350" stA="52000" endA="300" endPos="3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IN" sz="1100" b="1" kern="1200" dirty="0">
              <a:solidFill>
                <a:prstClr val="black"/>
              </a:solidFill>
              <a:latin typeface="Trebuchet MS" panose="020B0703020202090204" pitchFamily="34" charset="0"/>
              <a:ea typeface="+mn-ea"/>
              <a:cs typeface="+mn-cs"/>
            </a:rPr>
            <a:t>Testing Practise</a:t>
          </a:r>
        </a:p>
      </dsp:txBody>
      <dsp:txXfrm>
        <a:off x="7397247" y="194328"/>
        <a:ext cx="1049418" cy="60353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9DFF2C-D112-4659-BA28-B1005E4FF113}">
      <dsp:nvSpPr>
        <dsp:cNvPr id="0" name=""/>
        <dsp:cNvSpPr/>
      </dsp:nvSpPr>
      <dsp:spPr>
        <a:xfrm>
          <a:off x="0" y="1464"/>
          <a:ext cx="4068763" cy="74233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</dsp:sp>
    <dsp:sp modelId="{1B8E1036-8CA2-4786-BE4C-349703369CB9}">
      <dsp:nvSpPr>
        <dsp:cNvPr id="0" name=""/>
        <dsp:cNvSpPr/>
      </dsp:nvSpPr>
      <dsp:spPr>
        <a:xfrm>
          <a:off x="224555" y="168489"/>
          <a:ext cx="408283" cy="40828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F4DDDF-3D1B-46FB-8ACF-FA4065234351}">
      <dsp:nvSpPr>
        <dsp:cNvPr id="0" name=""/>
        <dsp:cNvSpPr/>
      </dsp:nvSpPr>
      <dsp:spPr>
        <a:xfrm>
          <a:off x="857395" y="1464"/>
          <a:ext cx="3211367" cy="742333"/>
        </a:xfrm>
        <a:prstGeom prst="homePlate">
          <a:avLst/>
        </a:prstGeom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564" tIns="78564" rIns="78564" bIns="78564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0" kern="1200" dirty="0">
              <a:solidFill>
                <a:schemeClr val="bg1"/>
              </a:solidFill>
              <a:latin typeface="+mn-lt"/>
              <a:ea typeface="+mn-ea"/>
              <a:cs typeface="+mn-cs"/>
            </a:rPr>
            <a:t>AI Based reports on user Behaviour / response Analysis</a:t>
          </a:r>
          <a:endParaRPr lang="en-US" sz="1200" b="0" kern="1200" dirty="0">
            <a:solidFill>
              <a:schemeClr val="bg1"/>
            </a:solidFill>
            <a:latin typeface="+mn-lt"/>
          </a:endParaRPr>
        </a:p>
      </dsp:txBody>
      <dsp:txXfrm>
        <a:off x="857395" y="1464"/>
        <a:ext cx="3025784" cy="742333"/>
      </dsp:txXfrm>
    </dsp:sp>
    <dsp:sp modelId="{D2508BB8-2745-42C0-AE87-2DF6978BA7AF}">
      <dsp:nvSpPr>
        <dsp:cNvPr id="0" name=""/>
        <dsp:cNvSpPr/>
      </dsp:nvSpPr>
      <dsp:spPr>
        <a:xfrm>
          <a:off x="0" y="936871"/>
          <a:ext cx="4068763" cy="74233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</dsp:sp>
    <dsp:sp modelId="{6D92C58B-DD31-45CA-A692-305CC2473A93}">
      <dsp:nvSpPr>
        <dsp:cNvPr id="0" name=""/>
        <dsp:cNvSpPr/>
      </dsp:nvSpPr>
      <dsp:spPr>
        <a:xfrm>
          <a:off x="224555" y="1096406"/>
          <a:ext cx="408283" cy="40828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5B6D66-92F4-4615-9605-9D054E7532B0}">
      <dsp:nvSpPr>
        <dsp:cNvPr id="0" name=""/>
        <dsp:cNvSpPr/>
      </dsp:nvSpPr>
      <dsp:spPr>
        <a:xfrm>
          <a:off x="857395" y="929381"/>
          <a:ext cx="3211367" cy="742333"/>
        </a:xfrm>
        <a:prstGeom prst="homePlate">
          <a:avLst/>
        </a:prstGeom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564" tIns="78564" rIns="78564" bIns="78564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200" b="0" kern="1200" dirty="0">
              <a:solidFill>
                <a:schemeClr val="bg1"/>
              </a:solidFill>
              <a:latin typeface="+mn-lt"/>
            </a:rPr>
            <a:t>AI/ML based Face &amp; Signature Validation</a:t>
          </a:r>
          <a:endParaRPr lang="en-US" sz="1200" b="0" kern="1200" dirty="0">
            <a:solidFill>
              <a:schemeClr val="bg1"/>
            </a:solidFill>
            <a:latin typeface="+mn-lt"/>
          </a:endParaRPr>
        </a:p>
      </dsp:txBody>
      <dsp:txXfrm>
        <a:off x="857395" y="929381"/>
        <a:ext cx="3025784" cy="742333"/>
      </dsp:txXfrm>
    </dsp:sp>
    <dsp:sp modelId="{115F6F93-022C-40F0-B67A-3782CA3B239A}">
      <dsp:nvSpPr>
        <dsp:cNvPr id="0" name=""/>
        <dsp:cNvSpPr/>
      </dsp:nvSpPr>
      <dsp:spPr>
        <a:xfrm>
          <a:off x="0" y="1857298"/>
          <a:ext cx="4068763" cy="74233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</dsp:sp>
    <dsp:sp modelId="{BF3A5DBC-5F95-4448-B436-006CFF60C799}">
      <dsp:nvSpPr>
        <dsp:cNvPr id="0" name=""/>
        <dsp:cNvSpPr/>
      </dsp:nvSpPr>
      <dsp:spPr>
        <a:xfrm>
          <a:off x="224555" y="2024323"/>
          <a:ext cx="408283" cy="40828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AE5D2E-F103-4ABE-99CD-AC05B52AF718}">
      <dsp:nvSpPr>
        <dsp:cNvPr id="0" name=""/>
        <dsp:cNvSpPr/>
      </dsp:nvSpPr>
      <dsp:spPr>
        <a:xfrm>
          <a:off x="857395" y="1857298"/>
          <a:ext cx="3211367" cy="742333"/>
        </a:xfrm>
        <a:prstGeom prst="homePlate">
          <a:avLst/>
        </a:prstGeom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564" tIns="78564" rIns="78564" bIns="78564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kern="1200" dirty="0">
              <a:solidFill>
                <a:schemeClr val="bg1"/>
              </a:solidFill>
              <a:latin typeface="+mn-lt"/>
              <a:ea typeface="+mn-ea"/>
              <a:cs typeface="+mn-cs"/>
            </a:rPr>
            <a:t>Secure OS with restriction of AMT, HDMI port and multiple display</a:t>
          </a:r>
          <a:endParaRPr lang="en-US" sz="1200" b="0" kern="1200" dirty="0">
            <a:solidFill>
              <a:schemeClr val="bg1"/>
            </a:solidFill>
            <a:latin typeface="+mn-lt"/>
          </a:endParaRPr>
        </a:p>
      </dsp:txBody>
      <dsp:txXfrm>
        <a:off x="857395" y="1857298"/>
        <a:ext cx="3025784" cy="742333"/>
      </dsp:txXfrm>
    </dsp:sp>
    <dsp:sp modelId="{B2AAAC3E-5370-4616-8B41-A50CAEB14173}">
      <dsp:nvSpPr>
        <dsp:cNvPr id="0" name=""/>
        <dsp:cNvSpPr/>
      </dsp:nvSpPr>
      <dsp:spPr>
        <a:xfrm>
          <a:off x="0" y="2785214"/>
          <a:ext cx="4068763" cy="74233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</dsp:sp>
    <dsp:sp modelId="{8BB9A7DF-15DA-4EC8-8100-A4923BCE4F06}">
      <dsp:nvSpPr>
        <dsp:cNvPr id="0" name=""/>
        <dsp:cNvSpPr/>
      </dsp:nvSpPr>
      <dsp:spPr>
        <a:xfrm>
          <a:off x="224555" y="2952239"/>
          <a:ext cx="408283" cy="408283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6C5C1D-235A-42FE-A667-198E8AD75B2D}">
      <dsp:nvSpPr>
        <dsp:cNvPr id="0" name=""/>
        <dsp:cNvSpPr/>
      </dsp:nvSpPr>
      <dsp:spPr>
        <a:xfrm>
          <a:off x="857395" y="2785214"/>
          <a:ext cx="3211367" cy="742333"/>
        </a:xfrm>
        <a:prstGeom prst="homePlate">
          <a:avLst/>
        </a:prstGeom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564" tIns="78564" rIns="78564" bIns="78564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kern="1200" dirty="0">
              <a:solidFill>
                <a:schemeClr val="bg1"/>
              </a:solidFill>
              <a:latin typeface="+mn-lt"/>
              <a:ea typeface="+mn-ea"/>
              <a:cs typeface="+mn-cs"/>
            </a:rPr>
            <a:t>Restricted access for exam administrators in exam servers</a:t>
          </a:r>
          <a:endParaRPr lang="en-US" sz="1200" b="0" kern="1200" dirty="0">
            <a:solidFill>
              <a:schemeClr val="bg1"/>
            </a:solidFill>
            <a:latin typeface="+mn-lt"/>
          </a:endParaRPr>
        </a:p>
      </dsp:txBody>
      <dsp:txXfrm>
        <a:off x="857395" y="2785214"/>
        <a:ext cx="3025784" cy="74233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9DFF2C-D112-4659-BA28-B1005E4FF113}">
      <dsp:nvSpPr>
        <dsp:cNvPr id="0" name=""/>
        <dsp:cNvSpPr/>
      </dsp:nvSpPr>
      <dsp:spPr>
        <a:xfrm>
          <a:off x="0" y="1464"/>
          <a:ext cx="4028926" cy="74233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</dsp:sp>
    <dsp:sp modelId="{1B8E1036-8CA2-4786-BE4C-349703369CB9}">
      <dsp:nvSpPr>
        <dsp:cNvPr id="0" name=""/>
        <dsp:cNvSpPr/>
      </dsp:nvSpPr>
      <dsp:spPr>
        <a:xfrm>
          <a:off x="224555" y="168489"/>
          <a:ext cx="408283" cy="40828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F4DDDF-3D1B-46FB-8ACF-FA4065234351}">
      <dsp:nvSpPr>
        <dsp:cNvPr id="0" name=""/>
        <dsp:cNvSpPr/>
      </dsp:nvSpPr>
      <dsp:spPr>
        <a:xfrm>
          <a:off x="857395" y="1464"/>
          <a:ext cx="3171530" cy="742333"/>
        </a:xfrm>
        <a:prstGeom prst="homePlate">
          <a:avLst/>
        </a:prstGeom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564" tIns="78564" rIns="78564" bIns="78564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b="0" kern="1200" dirty="0">
              <a:solidFill>
                <a:schemeClr val="bg1"/>
              </a:solidFill>
              <a:latin typeface="+mn-lt"/>
              <a:ea typeface="+mn-ea"/>
              <a:cs typeface="+mn-cs"/>
            </a:rPr>
            <a:t>AI Based </a:t>
          </a:r>
          <a:r>
            <a:rPr lang="en-US" sz="1200" kern="1200" dirty="0">
              <a:solidFill>
                <a:schemeClr val="bg1"/>
              </a:solidFill>
            </a:rPr>
            <a:t>DRS – As Service</a:t>
          </a:r>
          <a:endParaRPr lang="en-US" sz="1200" b="0" kern="1200" dirty="0">
            <a:solidFill>
              <a:schemeClr val="bg1"/>
            </a:solidFill>
            <a:latin typeface="+mn-lt"/>
            <a:ea typeface="+mn-ea"/>
            <a:cs typeface="+mn-cs"/>
          </a:endParaRPr>
        </a:p>
      </dsp:txBody>
      <dsp:txXfrm>
        <a:off x="857395" y="1464"/>
        <a:ext cx="2985947" cy="742333"/>
      </dsp:txXfrm>
    </dsp:sp>
    <dsp:sp modelId="{7150D3A8-E969-49A5-B4C3-5CE85642FA28}">
      <dsp:nvSpPr>
        <dsp:cNvPr id="0" name=""/>
        <dsp:cNvSpPr/>
      </dsp:nvSpPr>
      <dsp:spPr>
        <a:xfrm>
          <a:off x="0" y="929381"/>
          <a:ext cx="4028926" cy="74233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</dsp:sp>
    <dsp:sp modelId="{7385BE6F-220A-4DC1-881C-7CE27C0B36C4}">
      <dsp:nvSpPr>
        <dsp:cNvPr id="0" name=""/>
        <dsp:cNvSpPr/>
      </dsp:nvSpPr>
      <dsp:spPr>
        <a:xfrm>
          <a:off x="224555" y="1096406"/>
          <a:ext cx="408283" cy="40828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C6622F-76BE-48C9-9CDE-766ECA099769}">
      <dsp:nvSpPr>
        <dsp:cNvPr id="0" name=""/>
        <dsp:cNvSpPr/>
      </dsp:nvSpPr>
      <dsp:spPr>
        <a:xfrm>
          <a:off x="857395" y="929381"/>
          <a:ext cx="3171530" cy="742333"/>
        </a:xfrm>
        <a:prstGeom prst="homePlate">
          <a:avLst/>
        </a:prstGeom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564" tIns="78564" rIns="78564" bIns="78564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IN" sz="1200" b="0" kern="1200" dirty="0">
              <a:solidFill>
                <a:schemeClr val="bg1"/>
              </a:solidFill>
              <a:latin typeface="+mn-lt"/>
              <a:ea typeface="+mn-ea"/>
              <a:cs typeface="+mn-cs"/>
            </a:rPr>
            <a:t>AI based Marksheet validation &amp; Alerting</a:t>
          </a:r>
          <a:endParaRPr lang="en-US" sz="1200" b="0" kern="1200" dirty="0">
            <a:solidFill>
              <a:schemeClr val="bg1"/>
            </a:solidFill>
            <a:latin typeface="+mn-lt"/>
            <a:ea typeface="+mn-ea"/>
            <a:cs typeface="+mn-cs"/>
          </a:endParaRPr>
        </a:p>
      </dsp:txBody>
      <dsp:txXfrm>
        <a:off x="857395" y="929381"/>
        <a:ext cx="2985947" cy="742333"/>
      </dsp:txXfrm>
    </dsp:sp>
    <dsp:sp modelId="{34634390-5FF1-4347-86FB-3843F0CEA9A2}">
      <dsp:nvSpPr>
        <dsp:cNvPr id="0" name=""/>
        <dsp:cNvSpPr/>
      </dsp:nvSpPr>
      <dsp:spPr>
        <a:xfrm>
          <a:off x="0" y="1857298"/>
          <a:ext cx="4028926" cy="74233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</dsp:sp>
    <dsp:sp modelId="{762ACEA8-4067-47A2-A48D-869FAB82606D}">
      <dsp:nvSpPr>
        <dsp:cNvPr id="0" name=""/>
        <dsp:cNvSpPr/>
      </dsp:nvSpPr>
      <dsp:spPr>
        <a:xfrm>
          <a:off x="224555" y="2024323"/>
          <a:ext cx="408283" cy="40828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14AA6A-4844-4BC5-A5C8-F9D17CA93005}">
      <dsp:nvSpPr>
        <dsp:cNvPr id="0" name=""/>
        <dsp:cNvSpPr/>
      </dsp:nvSpPr>
      <dsp:spPr>
        <a:xfrm>
          <a:off x="857395" y="1857298"/>
          <a:ext cx="3171530" cy="742333"/>
        </a:xfrm>
        <a:prstGeom prst="homePlate">
          <a:avLst/>
        </a:prstGeom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564" tIns="78564" rIns="78564" bIns="78564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kern="1200" dirty="0">
              <a:solidFill>
                <a:schemeClr val="bg1"/>
              </a:solidFill>
            </a:rPr>
            <a:t>Enhanced proctoring capabilities – </a:t>
          </a:r>
          <a:br>
            <a:rPr lang="en-US" sz="1200" kern="1200" dirty="0">
              <a:solidFill>
                <a:schemeClr val="bg1"/>
              </a:solidFill>
            </a:rPr>
          </a:br>
          <a:r>
            <a:rPr lang="en-US" sz="1200" kern="1200" dirty="0">
              <a:solidFill>
                <a:schemeClr val="bg1"/>
              </a:solidFill>
            </a:rPr>
            <a:t>Online Exams</a:t>
          </a:r>
          <a:endParaRPr lang="en-US" sz="1200" b="0" kern="1200" dirty="0">
            <a:solidFill>
              <a:schemeClr val="bg1"/>
            </a:solidFill>
            <a:latin typeface="+mn-lt"/>
            <a:ea typeface="+mn-ea"/>
            <a:cs typeface="+mn-cs"/>
          </a:endParaRPr>
        </a:p>
      </dsp:txBody>
      <dsp:txXfrm>
        <a:off x="857395" y="1857298"/>
        <a:ext cx="2985947" cy="742333"/>
      </dsp:txXfrm>
    </dsp:sp>
    <dsp:sp modelId="{50773DEB-7941-4131-81E8-65420241CB89}">
      <dsp:nvSpPr>
        <dsp:cNvPr id="0" name=""/>
        <dsp:cNvSpPr/>
      </dsp:nvSpPr>
      <dsp:spPr>
        <a:xfrm>
          <a:off x="0" y="2785215"/>
          <a:ext cx="4028926" cy="74233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</dsp:sp>
    <dsp:sp modelId="{9906C3F0-6D9A-45E5-87B9-728532DFA054}">
      <dsp:nvSpPr>
        <dsp:cNvPr id="0" name=""/>
        <dsp:cNvSpPr/>
      </dsp:nvSpPr>
      <dsp:spPr>
        <a:xfrm>
          <a:off x="224555" y="2952240"/>
          <a:ext cx="408283" cy="408283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5D54F4-0E9F-4BA4-A685-D0C734EED496}">
      <dsp:nvSpPr>
        <dsp:cNvPr id="0" name=""/>
        <dsp:cNvSpPr/>
      </dsp:nvSpPr>
      <dsp:spPr>
        <a:xfrm>
          <a:off x="857395" y="2785215"/>
          <a:ext cx="3171530" cy="742333"/>
        </a:xfrm>
        <a:prstGeom prst="homePlate">
          <a:avLst/>
        </a:prstGeom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564" tIns="78564" rIns="78564" bIns="78564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GB" sz="1200" b="0" kern="1200" dirty="0">
              <a:solidFill>
                <a:schemeClr val="bg1"/>
              </a:solidFill>
              <a:latin typeface="+mn-lt"/>
              <a:ea typeface="+mn-ea"/>
              <a:cs typeface="+mn-cs"/>
            </a:rPr>
            <a:t>AI Based reports on user Behaviour / response Analysis</a:t>
          </a:r>
          <a:endParaRPr lang="en-IN" sz="1200" b="0" kern="1200" dirty="0">
            <a:solidFill>
              <a:schemeClr val="bg1"/>
            </a:solidFill>
            <a:latin typeface="+mn-lt"/>
            <a:ea typeface="+mn-ea"/>
            <a:cs typeface="+mn-cs"/>
          </a:endParaRPr>
        </a:p>
      </dsp:txBody>
      <dsp:txXfrm>
        <a:off x="857395" y="2785215"/>
        <a:ext cx="2985947" cy="74233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9DFF2C-D112-4659-BA28-B1005E4FF113}">
      <dsp:nvSpPr>
        <dsp:cNvPr id="0" name=""/>
        <dsp:cNvSpPr/>
      </dsp:nvSpPr>
      <dsp:spPr>
        <a:xfrm>
          <a:off x="0" y="2"/>
          <a:ext cx="4068763" cy="74233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</dsp:sp>
    <dsp:sp modelId="{1B8E1036-8CA2-4786-BE4C-349703369CB9}">
      <dsp:nvSpPr>
        <dsp:cNvPr id="0" name=""/>
        <dsp:cNvSpPr/>
      </dsp:nvSpPr>
      <dsp:spPr>
        <a:xfrm>
          <a:off x="224555" y="168489"/>
          <a:ext cx="408283" cy="40828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F4DDDF-3D1B-46FB-8ACF-FA4065234351}">
      <dsp:nvSpPr>
        <dsp:cNvPr id="0" name=""/>
        <dsp:cNvSpPr/>
      </dsp:nvSpPr>
      <dsp:spPr>
        <a:xfrm>
          <a:off x="857395" y="1464"/>
          <a:ext cx="3211367" cy="742333"/>
        </a:xfrm>
        <a:prstGeom prst="homePlate">
          <a:avLst/>
        </a:prstGeom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564" tIns="78564" rIns="78564" bIns="78564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b="0" kern="1200" cap="none" spc="0" dirty="0">
              <a:ln w="0"/>
              <a:solidFill>
                <a:schemeClr val="bg1">
                  <a:lumMod val="9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All in One Suite</a:t>
          </a:r>
          <a:endParaRPr lang="en-IN" sz="1200" b="0" kern="1200" dirty="0">
            <a:solidFill>
              <a:schemeClr val="bg1">
                <a:lumMod val="95000"/>
              </a:schemeClr>
            </a:solidFill>
            <a:latin typeface="+mn-lt"/>
            <a:ea typeface="+mn-ea"/>
            <a:cs typeface="+mn-cs"/>
          </a:endParaRPr>
        </a:p>
      </dsp:txBody>
      <dsp:txXfrm>
        <a:off x="857395" y="1464"/>
        <a:ext cx="3025784" cy="742333"/>
      </dsp:txXfrm>
    </dsp:sp>
    <dsp:sp modelId="{D2508BB8-2745-42C0-AE87-2DF6978BA7AF}">
      <dsp:nvSpPr>
        <dsp:cNvPr id="0" name=""/>
        <dsp:cNvSpPr/>
      </dsp:nvSpPr>
      <dsp:spPr>
        <a:xfrm>
          <a:off x="0" y="936871"/>
          <a:ext cx="4068763" cy="74233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</dsp:sp>
    <dsp:sp modelId="{6D92C58B-DD31-45CA-A692-305CC2473A93}">
      <dsp:nvSpPr>
        <dsp:cNvPr id="0" name=""/>
        <dsp:cNvSpPr/>
      </dsp:nvSpPr>
      <dsp:spPr>
        <a:xfrm>
          <a:off x="224555" y="1096406"/>
          <a:ext cx="408283" cy="40828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5B6D66-92F4-4615-9605-9D054E7532B0}">
      <dsp:nvSpPr>
        <dsp:cNvPr id="0" name=""/>
        <dsp:cNvSpPr/>
      </dsp:nvSpPr>
      <dsp:spPr>
        <a:xfrm>
          <a:off x="857395" y="929381"/>
          <a:ext cx="3211367" cy="742333"/>
        </a:xfrm>
        <a:prstGeom prst="homePlate">
          <a:avLst/>
        </a:prstGeom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564" tIns="78564" rIns="78564" bIns="78564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IN" sz="1200" kern="1200" dirty="0">
              <a:solidFill>
                <a:schemeClr val="bg1">
                  <a:lumMod val="95000"/>
                </a:schemeClr>
              </a:solidFill>
            </a:rPr>
            <a:t>Control over Distribution Activity</a:t>
          </a:r>
          <a:endParaRPr lang="en-US" sz="1200" b="0" kern="1200" dirty="0">
            <a:solidFill>
              <a:schemeClr val="bg1">
                <a:lumMod val="95000"/>
              </a:schemeClr>
            </a:solidFill>
            <a:latin typeface="+mn-lt"/>
          </a:endParaRPr>
        </a:p>
      </dsp:txBody>
      <dsp:txXfrm>
        <a:off x="857395" y="929381"/>
        <a:ext cx="3025784" cy="742333"/>
      </dsp:txXfrm>
    </dsp:sp>
    <dsp:sp modelId="{115F6F93-022C-40F0-B67A-3782CA3B239A}">
      <dsp:nvSpPr>
        <dsp:cNvPr id="0" name=""/>
        <dsp:cNvSpPr/>
      </dsp:nvSpPr>
      <dsp:spPr>
        <a:xfrm>
          <a:off x="0" y="1857298"/>
          <a:ext cx="4068763" cy="74233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</dsp:sp>
    <dsp:sp modelId="{BF3A5DBC-5F95-4448-B436-006CFF60C799}">
      <dsp:nvSpPr>
        <dsp:cNvPr id="0" name=""/>
        <dsp:cNvSpPr/>
      </dsp:nvSpPr>
      <dsp:spPr>
        <a:xfrm>
          <a:off x="224555" y="2024323"/>
          <a:ext cx="408283" cy="40828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AE5D2E-F103-4ABE-99CD-AC05B52AF718}">
      <dsp:nvSpPr>
        <dsp:cNvPr id="0" name=""/>
        <dsp:cNvSpPr/>
      </dsp:nvSpPr>
      <dsp:spPr>
        <a:xfrm>
          <a:off x="857395" y="1857298"/>
          <a:ext cx="3211367" cy="742333"/>
        </a:xfrm>
        <a:prstGeom prst="homePlate">
          <a:avLst/>
        </a:prstGeom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564" tIns="78564" rIns="78564" bIns="78564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kern="1200" dirty="0">
              <a:solidFill>
                <a:schemeClr val="bg1">
                  <a:lumMod val="95000"/>
                </a:schemeClr>
              </a:solidFill>
            </a:rPr>
            <a:t>Data Visibility</a:t>
          </a:r>
          <a:endParaRPr lang="en-US" sz="1200" b="0" kern="1200" dirty="0">
            <a:solidFill>
              <a:schemeClr val="bg1">
                <a:lumMod val="95000"/>
              </a:schemeClr>
            </a:solidFill>
            <a:latin typeface="+mn-lt"/>
          </a:endParaRPr>
        </a:p>
      </dsp:txBody>
      <dsp:txXfrm>
        <a:off x="857395" y="1857298"/>
        <a:ext cx="3025784" cy="742333"/>
      </dsp:txXfrm>
    </dsp:sp>
    <dsp:sp modelId="{B2AAAC3E-5370-4616-8B41-A50CAEB14173}">
      <dsp:nvSpPr>
        <dsp:cNvPr id="0" name=""/>
        <dsp:cNvSpPr/>
      </dsp:nvSpPr>
      <dsp:spPr>
        <a:xfrm>
          <a:off x="0" y="2785214"/>
          <a:ext cx="4068763" cy="74233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</dsp:sp>
    <dsp:sp modelId="{8BB9A7DF-15DA-4EC8-8100-A4923BCE4F06}">
      <dsp:nvSpPr>
        <dsp:cNvPr id="0" name=""/>
        <dsp:cNvSpPr/>
      </dsp:nvSpPr>
      <dsp:spPr>
        <a:xfrm>
          <a:off x="224555" y="2952239"/>
          <a:ext cx="408283" cy="408283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6C5C1D-235A-42FE-A667-198E8AD75B2D}">
      <dsp:nvSpPr>
        <dsp:cNvPr id="0" name=""/>
        <dsp:cNvSpPr/>
      </dsp:nvSpPr>
      <dsp:spPr>
        <a:xfrm>
          <a:off x="857395" y="2785214"/>
          <a:ext cx="3211367" cy="742333"/>
        </a:xfrm>
        <a:prstGeom prst="homePlate">
          <a:avLst/>
        </a:prstGeom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564" tIns="78564" rIns="78564" bIns="78564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IN" sz="1200" kern="1200" dirty="0">
              <a:solidFill>
                <a:schemeClr val="bg1">
                  <a:lumMod val="95000"/>
                </a:schemeClr>
              </a:solidFill>
            </a:rPr>
            <a:t>Automated claim settlements</a:t>
          </a:r>
          <a:endParaRPr lang="en-US" sz="1200" b="0" kern="1200" dirty="0">
            <a:solidFill>
              <a:schemeClr val="bg1">
                <a:lumMod val="95000"/>
              </a:schemeClr>
            </a:solidFill>
            <a:latin typeface="+mn-lt"/>
          </a:endParaRPr>
        </a:p>
      </dsp:txBody>
      <dsp:txXfrm>
        <a:off x="857395" y="2785214"/>
        <a:ext cx="3025784" cy="74233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9DFF2C-D112-4659-BA28-B1005E4FF113}">
      <dsp:nvSpPr>
        <dsp:cNvPr id="0" name=""/>
        <dsp:cNvSpPr/>
      </dsp:nvSpPr>
      <dsp:spPr>
        <a:xfrm>
          <a:off x="0" y="354"/>
          <a:ext cx="4028925" cy="82912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</dsp:sp>
    <dsp:sp modelId="{1B8E1036-8CA2-4786-BE4C-349703369CB9}">
      <dsp:nvSpPr>
        <dsp:cNvPr id="0" name=""/>
        <dsp:cNvSpPr/>
      </dsp:nvSpPr>
      <dsp:spPr>
        <a:xfrm>
          <a:off x="250810" y="186907"/>
          <a:ext cx="456019" cy="45601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F4DDDF-3D1B-46FB-8ACF-FA4065234351}">
      <dsp:nvSpPr>
        <dsp:cNvPr id="0" name=""/>
        <dsp:cNvSpPr/>
      </dsp:nvSpPr>
      <dsp:spPr>
        <a:xfrm>
          <a:off x="957640" y="354"/>
          <a:ext cx="3071284" cy="829126"/>
        </a:xfrm>
        <a:prstGeom prst="homePlate">
          <a:avLst/>
        </a:prstGeom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749" tIns="87749" rIns="87749" bIns="87749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IN" sz="1200" b="0" kern="1200" dirty="0">
              <a:solidFill>
                <a:schemeClr val="bg1">
                  <a:lumMod val="95000"/>
                </a:schemeClr>
              </a:solidFill>
              <a:latin typeface="+mn-lt"/>
              <a:ea typeface="+mn-ea"/>
              <a:cs typeface="+mn-cs"/>
            </a:rPr>
            <a:t>Mobile First Approach</a:t>
          </a:r>
          <a:endParaRPr lang="en-US" sz="1200" b="0" kern="1200" dirty="0">
            <a:solidFill>
              <a:schemeClr val="bg1">
                <a:lumMod val="95000"/>
              </a:schemeClr>
            </a:solidFill>
            <a:latin typeface="+mn-lt"/>
            <a:ea typeface="+mn-ea"/>
            <a:cs typeface="+mn-cs"/>
          </a:endParaRPr>
        </a:p>
      </dsp:txBody>
      <dsp:txXfrm>
        <a:off x="957640" y="354"/>
        <a:ext cx="2864003" cy="829126"/>
      </dsp:txXfrm>
    </dsp:sp>
    <dsp:sp modelId="{7150D3A8-E969-49A5-B4C3-5CE85642FA28}">
      <dsp:nvSpPr>
        <dsp:cNvPr id="0" name=""/>
        <dsp:cNvSpPr/>
      </dsp:nvSpPr>
      <dsp:spPr>
        <a:xfrm>
          <a:off x="0" y="1036761"/>
          <a:ext cx="4028925" cy="82912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</dsp:sp>
    <dsp:sp modelId="{7385BE6F-220A-4DC1-881C-7CE27C0B36C4}">
      <dsp:nvSpPr>
        <dsp:cNvPr id="0" name=""/>
        <dsp:cNvSpPr/>
      </dsp:nvSpPr>
      <dsp:spPr>
        <a:xfrm>
          <a:off x="250810" y="1223315"/>
          <a:ext cx="456019" cy="45601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C6622F-76BE-48C9-9CDE-766ECA099769}">
      <dsp:nvSpPr>
        <dsp:cNvPr id="0" name=""/>
        <dsp:cNvSpPr/>
      </dsp:nvSpPr>
      <dsp:spPr>
        <a:xfrm>
          <a:off x="957640" y="1036761"/>
          <a:ext cx="3071284" cy="829126"/>
        </a:xfrm>
        <a:prstGeom prst="homePlate">
          <a:avLst/>
        </a:prstGeom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749" tIns="87749" rIns="87749" bIns="87749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b="0" kern="1200" dirty="0">
              <a:solidFill>
                <a:schemeClr val="bg1">
                  <a:lumMod val="95000"/>
                </a:schemeClr>
              </a:solidFill>
              <a:latin typeface="+mn-lt"/>
            </a:rPr>
            <a:t>Control Tower for Sales Force</a:t>
          </a:r>
          <a:endParaRPr lang="en-US" sz="1200" b="0" kern="1200" dirty="0">
            <a:solidFill>
              <a:schemeClr val="bg1">
                <a:lumMod val="95000"/>
              </a:schemeClr>
            </a:solidFill>
            <a:latin typeface="+mn-lt"/>
            <a:ea typeface="+mn-ea"/>
            <a:cs typeface="+mn-cs"/>
          </a:endParaRPr>
        </a:p>
      </dsp:txBody>
      <dsp:txXfrm>
        <a:off x="957640" y="1036761"/>
        <a:ext cx="2864003" cy="829126"/>
      </dsp:txXfrm>
    </dsp:sp>
    <dsp:sp modelId="{34634390-5FF1-4347-86FB-3843F0CEA9A2}">
      <dsp:nvSpPr>
        <dsp:cNvPr id="0" name=""/>
        <dsp:cNvSpPr/>
      </dsp:nvSpPr>
      <dsp:spPr>
        <a:xfrm>
          <a:off x="0" y="2073169"/>
          <a:ext cx="4028925" cy="82912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</dsp:sp>
    <dsp:sp modelId="{762ACEA8-4067-47A2-A48D-869FAB82606D}">
      <dsp:nvSpPr>
        <dsp:cNvPr id="0" name=""/>
        <dsp:cNvSpPr/>
      </dsp:nvSpPr>
      <dsp:spPr>
        <a:xfrm>
          <a:off x="250810" y="2259722"/>
          <a:ext cx="456019" cy="45601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14AA6A-4844-4BC5-A5C8-F9D17CA93005}">
      <dsp:nvSpPr>
        <dsp:cNvPr id="0" name=""/>
        <dsp:cNvSpPr/>
      </dsp:nvSpPr>
      <dsp:spPr>
        <a:xfrm>
          <a:off x="957640" y="2073169"/>
          <a:ext cx="3071284" cy="829126"/>
        </a:xfrm>
        <a:prstGeom prst="homePlate">
          <a:avLst/>
        </a:prstGeom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749" tIns="87749" rIns="87749" bIns="87749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b="0" i="0" kern="1200" dirty="0">
              <a:solidFill>
                <a:schemeClr val="bg1">
                  <a:lumMod val="95000"/>
                </a:schemeClr>
              </a:solidFill>
              <a:latin typeface="+mn-lt"/>
            </a:rPr>
            <a:t>AI driven recommendations</a:t>
          </a:r>
          <a:endParaRPr lang="en-US" sz="1200" b="0" kern="1200" dirty="0">
            <a:solidFill>
              <a:schemeClr val="bg1">
                <a:lumMod val="95000"/>
              </a:schemeClr>
            </a:solidFill>
            <a:latin typeface="+mn-lt"/>
            <a:ea typeface="+mn-ea"/>
            <a:cs typeface="+mn-cs"/>
          </a:endParaRPr>
        </a:p>
      </dsp:txBody>
      <dsp:txXfrm>
        <a:off x="957640" y="2073169"/>
        <a:ext cx="2864003" cy="82912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9DFF2C-D112-4659-BA28-B1005E4FF113}">
      <dsp:nvSpPr>
        <dsp:cNvPr id="0" name=""/>
        <dsp:cNvSpPr/>
      </dsp:nvSpPr>
      <dsp:spPr>
        <a:xfrm>
          <a:off x="0" y="1464"/>
          <a:ext cx="4068763" cy="74233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</dsp:sp>
    <dsp:sp modelId="{1B8E1036-8CA2-4786-BE4C-349703369CB9}">
      <dsp:nvSpPr>
        <dsp:cNvPr id="0" name=""/>
        <dsp:cNvSpPr/>
      </dsp:nvSpPr>
      <dsp:spPr>
        <a:xfrm>
          <a:off x="224555" y="168489"/>
          <a:ext cx="408283" cy="40828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F4DDDF-3D1B-46FB-8ACF-FA4065234351}">
      <dsp:nvSpPr>
        <dsp:cNvPr id="0" name=""/>
        <dsp:cNvSpPr/>
      </dsp:nvSpPr>
      <dsp:spPr>
        <a:xfrm>
          <a:off x="857395" y="1464"/>
          <a:ext cx="3211367" cy="742333"/>
        </a:xfrm>
        <a:prstGeom prst="homePlate">
          <a:avLst/>
        </a:prstGeom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564" tIns="78564" rIns="78564" bIns="78564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GB" sz="1200" b="0" kern="1200" dirty="0">
              <a:solidFill>
                <a:schemeClr val="bg1">
                  <a:lumMod val="95000"/>
                </a:schemeClr>
              </a:solidFill>
              <a:latin typeface="+mn-lt"/>
              <a:ea typeface="+mn-ea"/>
              <a:cs typeface="+mn-cs"/>
            </a:rPr>
            <a:t>AI-driven Automated Assessment</a:t>
          </a:r>
          <a:endParaRPr lang="en-US" sz="1200" b="0" kern="1200" dirty="0">
            <a:solidFill>
              <a:schemeClr val="bg1">
                <a:lumMod val="95000"/>
              </a:schemeClr>
            </a:solidFill>
            <a:latin typeface="+mn-lt"/>
          </a:endParaRPr>
        </a:p>
      </dsp:txBody>
      <dsp:txXfrm>
        <a:off x="857395" y="1464"/>
        <a:ext cx="3025784" cy="742333"/>
      </dsp:txXfrm>
    </dsp:sp>
    <dsp:sp modelId="{D2508BB8-2745-42C0-AE87-2DF6978BA7AF}">
      <dsp:nvSpPr>
        <dsp:cNvPr id="0" name=""/>
        <dsp:cNvSpPr/>
      </dsp:nvSpPr>
      <dsp:spPr>
        <a:xfrm>
          <a:off x="0" y="936871"/>
          <a:ext cx="4068763" cy="74233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</dsp:sp>
    <dsp:sp modelId="{6D92C58B-DD31-45CA-A692-305CC2473A93}">
      <dsp:nvSpPr>
        <dsp:cNvPr id="0" name=""/>
        <dsp:cNvSpPr/>
      </dsp:nvSpPr>
      <dsp:spPr>
        <a:xfrm>
          <a:off x="224555" y="1096406"/>
          <a:ext cx="408283" cy="40828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5B6D66-92F4-4615-9605-9D054E7532B0}">
      <dsp:nvSpPr>
        <dsp:cNvPr id="0" name=""/>
        <dsp:cNvSpPr/>
      </dsp:nvSpPr>
      <dsp:spPr>
        <a:xfrm>
          <a:off x="857395" y="929381"/>
          <a:ext cx="3211367" cy="742333"/>
        </a:xfrm>
        <a:prstGeom prst="homePlate">
          <a:avLst/>
        </a:prstGeom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564" tIns="78564" rIns="78564" bIns="78564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IN" sz="1200" b="0" kern="1200" dirty="0">
              <a:solidFill>
                <a:schemeClr val="bg1">
                  <a:lumMod val="95000"/>
                </a:schemeClr>
              </a:solidFill>
              <a:latin typeface="+mn-lt"/>
            </a:rPr>
            <a:t>AI based Code Generation and Refactoring</a:t>
          </a:r>
          <a:endParaRPr lang="en-US" sz="1200" b="0" kern="1200" dirty="0">
            <a:solidFill>
              <a:schemeClr val="bg1">
                <a:lumMod val="95000"/>
              </a:schemeClr>
            </a:solidFill>
            <a:latin typeface="+mn-lt"/>
          </a:endParaRPr>
        </a:p>
      </dsp:txBody>
      <dsp:txXfrm>
        <a:off x="857395" y="929381"/>
        <a:ext cx="3025784" cy="742333"/>
      </dsp:txXfrm>
    </dsp:sp>
    <dsp:sp modelId="{115F6F93-022C-40F0-B67A-3782CA3B239A}">
      <dsp:nvSpPr>
        <dsp:cNvPr id="0" name=""/>
        <dsp:cNvSpPr/>
      </dsp:nvSpPr>
      <dsp:spPr>
        <a:xfrm>
          <a:off x="0" y="1857298"/>
          <a:ext cx="4068763" cy="74233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</dsp:sp>
    <dsp:sp modelId="{BF3A5DBC-5F95-4448-B436-006CFF60C799}">
      <dsp:nvSpPr>
        <dsp:cNvPr id="0" name=""/>
        <dsp:cNvSpPr/>
      </dsp:nvSpPr>
      <dsp:spPr>
        <a:xfrm>
          <a:off x="224555" y="2024323"/>
          <a:ext cx="408283" cy="40828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AE5D2E-F103-4ABE-99CD-AC05B52AF718}">
      <dsp:nvSpPr>
        <dsp:cNvPr id="0" name=""/>
        <dsp:cNvSpPr/>
      </dsp:nvSpPr>
      <dsp:spPr>
        <a:xfrm>
          <a:off x="857395" y="1857298"/>
          <a:ext cx="3211367" cy="742333"/>
        </a:xfrm>
        <a:prstGeom prst="homePlate">
          <a:avLst/>
        </a:prstGeom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564" tIns="78564" rIns="78564" bIns="78564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IN" sz="1200" kern="1200" dirty="0">
              <a:solidFill>
                <a:schemeClr val="bg1">
                  <a:lumMod val="95000"/>
                </a:schemeClr>
              </a:solidFill>
            </a:rPr>
            <a:t>Security and Compliance</a:t>
          </a:r>
          <a:endParaRPr lang="en-US" sz="1200" b="0" kern="1200" dirty="0">
            <a:solidFill>
              <a:schemeClr val="bg1">
                <a:lumMod val="95000"/>
              </a:schemeClr>
            </a:solidFill>
            <a:latin typeface="+mn-lt"/>
          </a:endParaRPr>
        </a:p>
      </dsp:txBody>
      <dsp:txXfrm>
        <a:off x="857395" y="1857298"/>
        <a:ext cx="3025784" cy="742333"/>
      </dsp:txXfrm>
    </dsp:sp>
    <dsp:sp modelId="{B2AAAC3E-5370-4616-8B41-A50CAEB14173}">
      <dsp:nvSpPr>
        <dsp:cNvPr id="0" name=""/>
        <dsp:cNvSpPr/>
      </dsp:nvSpPr>
      <dsp:spPr>
        <a:xfrm>
          <a:off x="0" y="2785214"/>
          <a:ext cx="4068763" cy="74233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</dsp:sp>
    <dsp:sp modelId="{8BB9A7DF-15DA-4EC8-8100-A4923BCE4F06}">
      <dsp:nvSpPr>
        <dsp:cNvPr id="0" name=""/>
        <dsp:cNvSpPr/>
      </dsp:nvSpPr>
      <dsp:spPr>
        <a:xfrm>
          <a:off x="224555" y="2952239"/>
          <a:ext cx="408283" cy="408283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6C5C1D-235A-42FE-A667-198E8AD75B2D}">
      <dsp:nvSpPr>
        <dsp:cNvPr id="0" name=""/>
        <dsp:cNvSpPr/>
      </dsp:nvSpPr>
      <dsp:spPr>
        <a:xfrm>
          <a:off x="857395" y="2785214"/>
          <a:ext cx="3211367" cy="742333"/>
        </a:xfrm>
        <a:prstGeom prst="homePlate">
          <a:avLst/>
        </a:prstGeom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564" tIns="78564" rIns="78564" bIns="78564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IN" sz="1200" kern="1200" dirty="0">
              <a:solidFill>
                <a:schemeClr val="bg1">
                  <a:lumMod val="95000"/>
                </a:schemeClr>
              </a:solidFill>
            </a:rPr>
            <a:t>Cost Optimization</a:t>
          </a:r>
          <a:endParaRPr lang="en-US" sz="1200" b="0" kern="1200" dirty="0">
            <a:solidFill>
              <a:schemeClr val="bg1">
                <a:lumMod val="95000"/>
              </a:schemeClr>
            </a:solidFill>
            <a:latin typeface="+mn-lt"/>
          </a:endParaRPr>
        </a:p>
      </dsp:txBody>
      <dsp:txXfrm>
        <a:off x="857395" y="2785214"/>
        <a:ext cx="3025784" cy="74233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9DFF2C-D112-4659-BA28-B1005E4FF113}">
      <dsp:nvSpPr>
        <dsp:cNvPr id="0" name=""/>
        <dsp:cNvSpPr/>
      </dsp:nvSpPr>
      <dsp:spPr>
        <a:xfrm>
          <a:off x="0" y="344"/>
          <a:ext cx="4028925" cy="80699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</dsp:sp>
    <dsp:sp modelId="{1B8E1036-8CA2-4786-BE4C-349703369CB9}">
      <dsp:nvSpPr>
        <dsp:cNvPr id="0" name=""/>
        <dsp:cNvSpPr/>
      </dsp:nvSpPr>
      <dsp:spPr>
        <a:xfrm>
          <a:off x="244114" y="181917"/>
          <a:ext cx="443845" cy="44384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F4DDDF-3D1B-46FB-8ACF-FA4065234351}">
      <dsp:nvSpPr>
        <dsp:cNvPr id="0" name=""/>
        <dsp:cNvSpPr/>
      </dsp:nvSpPr>
      <dsp:spPr>
        <a:xfrm>
          <a:off x="932074" y="344"/>
          <a:ext cx="3096850" cy="806990"/>
        </a:xfrm>
        <a:prstGeom prst="homePlate">
          <a:avLst/>
        </a:prstGeom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407" tIns="85407" rIns="85407" bIns="85407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kern="1200" spc="-22" dirty="0">
              <a:solidFill>
                <a:schemeClr val="bg1">
                  <a:lumMod val="95000"/>
                </a:schemeClr>
              </a:solidFill>
              <a:latin typeface="Trebuchet MS" panose="020B0703020202090204" pitchFamily="34" charset="0"/>
              <a:ea typeface="Inter" pitchFamily="34" charset="-122"/>
              <a:cs typeface="Inter" pitchFamily="34" charset="-120"/>
            </a:rPr>
            <a:t>Integration of generative AI with DevSecOps tools</a:t>
          </a:r>
          <a:endParaRPr lang="en-US" sz="1200" b="0" kern="1200" dirty="0">
            <a:solidFill>
              <a:schemeClr val="bg1">
                <a:lumMod val="95000"/>
              </a:schemeClr>
            </a:solidFill>
            <a:latin typeface="Trebuchet MS" panose="020B0703020202090204" pitchFamily="34" charset="0"/>
            <a:ea typeface="+mn-ea"/>
            <a:cs typeface="+mn-cs"/>
          </a:endParaRPr>
        </a:p>
      </dsp:txBody>
      <dsp:txXfrm>
        <a:off x="932074" y="344"/>
        <a:ext cx="2895103" cy="806990"/>
      </dsp:txXfrm>
    </dsp:sp>
    <dsp:sp modelId="{7150D3A8-E969-49A5-B4C3-5CE85642FA28}">
      <dsp:nvSpPr>
        <dsp:cNvPr id="0" name=""/>
        <dsp:cNvSpPr/>
      </dsp:nvSpPr>
      <dsp:spPr>
        <a:xfrm>
          <a:off x="0" y="1009083"/>
          <a:ext cx="4028925" cy="80699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</dsp:sp>
    <dsp:sp modelId="{7385BE6F-220A-4DC1-881C-7CE27C0B36C4}">
      <dsp:nvSpPr>
        <dsp:cNvPr id="0" name=""/>
        <dsp:cNvSpPr/>
      </dsp:nvSpPr>
      <dsp:spPr>
        <a:xfrm>
          <a:off x="244114" y="1190656"/>
          <a:ext cx="443845" cy="44384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C6622F-76BE-48C9-9CDE-766ECA099769}">
      <dsp:nvSpPr>
        <dsp:cNvPr id="0" name=""/>
        <dsp:cNvSpPr/>
      </dsp:nvSpPr>
      <dsp:spPr>
        <a:xfrm>
          <a:off x="932074" y="1009083"/>
          <a:ext cx="3096850" cy="806990"/>
        </a:xfrm>
        <a:prstGeom prst="homePlate">
          <a:avLst/>
        </a:prstGeom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407" tIns="85407" rIns="85407" bIns="85407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IN" sz="1200" b="0" kern="1200" dirty="0">
              <a:solidFill>
                <a:schemeClr val="bg1">
                  <a:lumMod val="95000"/>
                </a:schemeClr>
              </a:solidFill>
              <a:latin typeface="Trebuchet MS" panose="020B0703020202090204" pitchFamily="34" charset="0"/>
              <a:ea typeface="+mn-ea"/>
              <a:cs typeface="+mn-cs"/>
            </a:rPr>
            <a:t>AI based Observability</a:t>
          </a:r>
          <a:endParaRPr lang="en-US" sz="1200" b="0" kern="1200" dirty="0">
            <a:solidFill>
              <a:schemeClr val="bg1">
                <a:lumMod val="95000"/>
              </a:schemeClr>
            </a:solidFill>
            <a:latin typeface="Trebuchet MS" panose="020B0703020202090204" pitchFamily="34" charset="0"/>
            <a:ea typeface="+mn-ea"/>
            <a:cs typeface="+mn-cs"/>
          </a:endParaRPr>
        </a:p>
      </dsp:txBody>
      <dsp:txXfrm>
        <a:off x="932074" y="1009083"/>
        <a:ext cx="2895103" cy="806990"/>
      </dsp:txXfrm>
    </dsp:sp>
    <dsp:sp modelId="{34634390-5FF1-4347-86FB-3843F0CEA9A2}">
      <dsp:nvSpPr>
        <dsp:cNvPr id="0" name=""/>
        <dsp:cNvSpPr/>
      </dsp:nvSpPr>
      <dsp:spPr>
        <a:xfrm>
          <a:off x="0" y="2017822"/>
          <a:ext cx="4028925" cy="80699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</dsp:sp>
    <dsp:sp modelId="{762ACEA8-4067-47A2-A48D-869FAB82606D}">
      <dsp:nvSpPr>
        <dsp:cNvPr id="0" name=""/>
        <dsp:cNvSpPr/>
      </dsp:nvSpPr>
      <dsp:spPr>
        <a:xfrm>
          <a:off x="244114" y="2199395"/>
          <a:ext cx="443845" cy="44384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14AA6A-4844-4BC5-A5C8-F9D17CA93005}">
      <dsp:nvSpPr>
        <dsp:cNvPr id="0" name=""/>
        <dsp:cNvSpPr/>
      </dsp:nvSpPr>
      <dsp:spPr>
        <a:xfrm>
          <a:off x="932074" y="2017822"/>
          <a:ext cx="3096850" cy="806990"/>
        </a:xfrm>
        <a:prstGeom prst="homePlate">
          <a:avLst/>
        </a:prstGeom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407" tIns="85407" rIns="85407" bIns="85407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kern="1200" dirty="0">
              <a:solidFill>
                <a:schemeClr val="bg1">
                  <a:lumMod val="95000"/>
                </a:schemeClr>
              </a:solidFill>
              <a:latin typeface="Trebuchet MS" panose="020B0703020202090204" pitchFamily="34" charset="0"/>
            </a:rPr>
            <a:t>AI based Resource Optimization</a:t>
          </a:r>
          <a:endParaRPr lang="en-US" sz="1200" b="0" kern="1200" dirty="0">
            <a:solidFill>
              <a:schemeClr val="bg1">
                <a:lumMod val="95000"/>
              </a:schemeClr>
            </a:solidFill>
            <a:latin typeface="Trebuchet MS" panose="020B0703020202090204" pitchFamily="34" charset="0"/>
            <a:ea typeface="+mn-ea"/>
            <a:cs typeface="+mn-cs"/>
          </a:endParaRPr>
        </a:p>
      </dsp:txBody>
      <dsp:txXfrm>
        <a:off x="932074" y="2017822"/>
        <a:ext cx="2895103" cy="80699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9DFF2C-D112-4659-BA28-B1005E4FF113}">
      <dsp:nvSpPr>
        <dsp:cNvPr id="0" name=""/>
        <dsp:cNvSpPr/>
      </dsp:nvSpPr>
      <dsp:spPr>
        <a:xfrm>
          <a:off x="0" y="1141"/>
          <a:ext cx="4068760" cy="48644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</dsp:sp>
    <dsp:sp modelId="{1B8E1036-8CA2-4786-BE4C-349703369CB9}">
      <dsp:nvSpPr>
        <dsp:cNvPr id="0" name=""/>
        <dsp:cNvSpPr/>
      </dsp:nvSpPr>
      <dsp:spPr>
        <a:xfrm>
          <a:off x="147149" y="110591"/>
          <a:ext cx="267545" cy="26754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F4DDDF-3D1B-46FB-8ACF-FA4065234351}">
      <dsp:nvSpPr>
        <dsp:cNvPr id="0" name=""/>
        <dsp:cNvSpPr/>
      </dsp:nvSpPr>
      <dsp:spPr>
        <a:xfrm>
          <a:off x="561844" y="1141"/>
          <a:ext cx="3506915" cy="486445"/>
        </a:xfrm>
        <a:prstGeom prst="homePlate">
          <a:avLst/>
        </a:prstGeom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82" tIns="51482" rIns="51482" bIns="51482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IN" sz="1200" b="0" kern="1200" dirty="0">
              <a:solidFill>
                <a:schemeClr val="bg1">
                  <a:lumMod val="95000"/>
                </a:schemeClr>
              </a:solidFill>
              <a:latin typeface="+mn-lt"/>
            </a:rPr>
            <a:t>Co-pilot for web site</a:t>
          </a:r>
          <a:endParaRPr lang="en-US" sz="1200" b="0" kern="1200" dirty="0">
            <a:solidFill>
              <a:schemeClr val="bg1">
                <a:lumMod val="95000"/>
              </a:schemeClr>
            </a:solidFill>
            <a:latin typeface="+mn-lt"/>
            <a:ea typeface="+mn-ea"/>
            <a:cs typeface="+mn-cs"/>
          </a:endParaRPr>
        </a:p>
      </dsp:txBody>
      <dsp:txXfrm>
        <a:off x="561844" y="1141"/>
        <a:ext cx="3385304" cy="486445"/>
      </dsp:txXfrm>
    </dsp:sp>
    <dsp:sp modelId="{B88539B1-59BA-42B0-8B7B-1E973AD2AA26}">
      <dsp:nvSpPr>
        <dsp:cNvPr id="0" name=""/>
        <dsp:cNvSpPr/>
      </dsp:nvSpPr>
      <dsp:spPr>
        <a:xfrm>
          <a:off x="0" y="609198"/>
          <a:ext cx="4068760" cy="48644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</dsp:sp>
    <dsp:sp modelId="{02A737CA-A2F5-4AA3-BDD3-BB334B32F573}">
      <dsp:nvSpPr>
        <dsp:cNvPr id="0" name=""/>
        <dsp:cNvSpPr/>
      </dsp:nvSpPr>
      <dsp:spPr>
        <a:xfrm>
          <a:off x="147149" y="718648"/>
          <a:ext cx="267545" cy="26754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B02424-CF4C-4D2F-B367-50C1738D6661}">
      <dsp:nvSpPr>
        <dsp:cNvPr id="0" name=""/>
        <dsp:cNvSpPr/>
      </dsp:nvSpPr>
      <dsp:spPr>
        <a:xfrm>
          <a:off x="561844" y="609198"/>
          <a:ext cx="3506915" cy="486445"/>
        </a:xfrm>
        <a:prstGeom prst="homePlate">
          <a:avLst/>
        </a:prstGeom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82" tIns="51482" rIns="51482" bIns="51482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IN" sz="1200" b="0" kern="1200" dirty="0">
              <a:solidFill>
                <a:schemeClr val="bg1">
                  <a:lumMod val="95000"/>
                </a:schemeClr>
              </a:solidFill>
              <a:latin typeface="+mn-lt"/>
            </a:rPr>
            <a:t>Enterprise Co-pilot interface to automate the development steps in ML pipeline </a:t>
          </a:r>
          <a:endParaRPr lang="en-US" sz="1200" b="0" kern="1200" dirty="0">
            <a:solidFill>
              <a:schemeClr val="bg1">
                <a:lumMod val="95000"/>
              </a:schemeClr>
            </a:solidFill>
            <a:latin typeface="+mn-lt"/>
          </a:endParaRPr>
        </a:p>
      </dsp:txBody>
      <dsp:txXfrm>
        <a:off x="561844" y="609198"/>
        <a:ext cx="3385304" cy="486445"/>
      </dsp:txXfrm>
    </dsp:sp>
    <dsp:sp modelId="{EBB0AD7D-5616-477C-89D2-AB01E47A86D9}">
      <dsp:nvSpPr>
        <dsp:cNvPr id="0" name=""/>
        <dsp:cNvSpPr/>
      </dsp:nvSpPr>
      <dsp:spPr>
        <a:xfrm>
          <a:off x="0" y="1217255"/>
          <a:ext cx="4068760" cy="48644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</dsp:sp>
    <dsp:sp modelId="{6001276D-EB72-468F-B456-44F48F942A41}">
      <dsp:nvSpPr>
        <dsp:cNvPr id="0" name=""/>
        <dsp:cNvSpPr/>
      </dsp:nvSpPr>
      <dsp:spPr>
        <a:xfrm>
          <a:off x="147149" y="1326705"/>
          <a:ext cx="267545" cy="26754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C1B215-A442-4A57-8FFC-E0D827E10104}">
      <dsp:nvSpPr>
        <dsp:cNvPr id="0" name=""/>
        <dsp:cNvSpPr/>
      </dsp:nvSpPr>
      <dsp:spPr>
        <a:xfrm>
          <a:off x="561844" y="1217255"/>
          <a:ext cx="3506915" cy="486445"/>
        </a:xfrm>
        <a:prstGeom prst="homePlate">
          <a:avLst/>
        </a:prstGeom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82" tIns="51482" rIns="51482" bIns="51482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IN" sz="1200" b="0" kern="1200" dirty="0">
              <a:solidFill>
                <a:schemeClr val="bg1">
                  <a:lumMod val="95000"/>
                </a:schemeClr>
              </a:solidFill>
              <a:latin typeface="+mn-lt"/>
            </a:rPr>
            <a:t>Enterprise</a:t>
          </a:r>
          <a:r>
            <a:rPr lang="en-US" sz="1200" b="0" kern="1200" dirty="0">
              <a:solidFill>
                <a:schemeClr val="bg1">
                  <a:lumMod val="95000"/>
                </a:schemeClr>
              </a:solidFill>
              <a:latin typeface="+mn-lt"/>
            </a:rPr>
            <a:t> Co-pilot Model to Automate Application Building Process</a:t>
          </a:r>
        </a:p>
      </dsp:txBody>
      <dsp:txXfrm>
        <a:off x="561844" y="1217255"/>
        <a:ext cx="3385304" cy="486445"/>
      </dsp:txXfrm>
    </dsp:sp>
    <dsp:sp modelId="{65E8BE3F-0258-4FF9-B7DF-68AA8F46873C}">
      <dsp:nvSpPr>
        <dsp:cNvPr id="0" name=""/>
        <dsp:cNvSpPr/>
      </dsp:nvSpPr>
      <dsp:spPr>
        <a:xfrm>
          <a:off x="0" y="1825312"/>
          <a:ext cx="4068760" cy="48644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</dsp:sp>
    <dsp:sp modelId="{5D99ED1C-6C35-40E7-B4A3-4048BDAC6A17}">
      <dsp:nvSpPr>
        <dsp:cNvPr id="0" name=""/>
        <dsp:cNvSpPr/>
      </dsp:nvSpPr>
      <dsp:spPr>
        <a:xfrm>
          <a:off x="147149" y="1934762"/>
          <a:ext cx="267545" cy="267545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2E54BD-83C4-48CD-8A5B-099659D6CE58}">
      <dsp:nvSpPr>
        <dsp:cNvPr id="0" name=""/>
        <dsp:cNvSpPr/>
      </dsp:nvSpPr>
      <dsp:spPr>
        <a:xfrm>
          <a:off x="561844" y="1825312"/>
          <a:ext cx="3506915" cy="486445"/>
        </a:xfrm>
        <a:prstGeom prst="homePlate">
          <a:avLst/>
        </a:prstGeom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82" tIns="51482" rIns="51482" bIns="51482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IN" sz="1200" b="0" kern="1200" dirty="0">
              <a:solidFill>
                <a:schemeClr val="bg1">
                  <a:lumMod val="95000"/>
                </a:schemeClr>
              </a:solidFill>
              <a:latin typeface="+mn-lt"/>
            </a:rPr>
            <a:t>Build &amp; Train </a:t>
          </a:r>
          <a:r>
            <a:rPr lang="en-IN" sz="1200" b="1" kern="1200" dirty="0">
              <a:solidFill>
                <a:srgbClr val="C3D439"/>
              </a:solidFill>
              <a:latin typeface="+mn-lt"/>
            </a:rPr>
            <a:t>Development Automation Assistance</a:t>
          </a:r>
          <a:r>
            <a:rPr lang="en-IN" sz="1200" b="0" kern="1200" dirty="0">
              <a:solidFill>
                <a:srgbClr val="C3D439"/>
              </a:solidFill>
              <a:latin typeface="+mn-lt"/>
            </a:rPr>
            <a:t> </a:t>
          </a:r>
          <a:r>
            <a:rPr lang="en-IN" sz="1200" b="0" kern="1200" dirty="0">
              <a:solidFill>
                <a:schemeClr val="bg1">
                  <a:lumMod val="95000"/>
                </a:schemeClr>
              </a:solidFill>
              <a:latin typeface="+mn-lt"/>
            </a:rPr>
            <a:t>using Large Language Model.</a:t>
          </a:r>
          <a:endParaRPr lang="en-IN" sz="1200" kern="1200" dirty="0">
            <a:solidFill>
              <a:schemeClr val="bg1">
                <a:lumMod val="95000"/>
              </a:schemeClr>
            </a:solidFill>
          </a:endParaRPr>
        </a:p>
      </dsp:txBody>
      <dsp:txXfrm>
        <a:off x="561844" y="1825312"/>
        <a:ext cx="3385304" cy="486445"/>
      </dsp:txXfrm>
    </dsp:sp>
    <dsp:sp modelId="{1F697372-C37C-48DD-938D-73E409927A0C}">
      <dsp:nvSpPr>
        <dsp:cNvPr id="0" name=""/>
        <dsp:cNvSpPr/>
      </dsp:nvSpPr>
      <dsp:spPr>
        <a:xfrm>
          <a:off x="0" y="2433369"/>
          <a:ext cx="4068760" cy="48644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</dsp:sp>
    <dsp:sp modelId="{134BA774-3D4E-461E-B7F0-31DB455D647E}">
      <dsp:nvSpPr>
        <dsp:cNvPr id="0" name=""/>
        <dsp:cNvSpPr/>
      </dsp:nvSpPr>
      <dsp:spPr>
        <a:xfrm>
          <a:off x="147149" y="2542819"/>
          <a:ext cx="267545" cy="267545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C03B3C-9F98-44D2-90D5-CFB80800E2DB}">
      <dsp:nvSpPr>
        <dsp:cNvPr id="0" name=""/>
        <dsp:cNvSpPr/>
      </dsp:nvSpPr>
      <dsp:spPr>
        <a:xfrm>
          <a:off x="561844" y="2433369"/>
          <a:ext cx="3506915" cy="486445"/>
        </a:xfrm>
        <a:prstGeom prst="homePlate">
          <a:avLst/>
        </a:prstGeom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82" tIns="51482" rIns="51482" bIns="51482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b="1" i="1" kern="1200" cap="none" spc="0" dirty="0">
              <a:ln w="0"/>
              <a:solidFill>
                <a:srgbClr val="C3D439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  <a:ea typeface="+mn-ea"/>
              <a:cs typeface="+mn-cs"/>
            </a:rPr>
            <a:t>Market Readiness for Data pipeline and </a:t>
          </a:r>
        </a:p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b="1" i="1" kern="1200" cap="none" spc="0" dirty="0">
              <a:ln w="0"/>
              <a:solidFill>
                <a:srgbClr val="C3D439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  <a:ea typeface="+mn-ea"/>
              <a:cs typeface="+mn-cs"/>
            </a:rPr>
            <a:t>BI Analytics</a:t>
          </a:r>
          <a:endParaRPr lang="en-IN" sz="1200" kern="1200" dirty="0">
            <a:solidFill>
              <a:srgbClr val="C3D439"/>
            </a:solidFill>
          </a:endParaRPr>
        </a:p>
      </dsp:txBody>
      <dsp:txXfrm>
        <a:off x="561844" y="2433369"/>
        <a:ext cx="3385304" cy="486445"/>
      </dsp:txXfrm>
    </dsp:sp>
    <dsp:sp modelId="{086E11B6-B197-4F7F-98C5-3FA47B7088DC}">
      <dsp:nvSpPr>
        <dsp:cNvPr id="0" name=""/>
        <dsp:cNvSpPr/>
      </dsp:nvSpPr>
      <dsp:spPr>
        <a:xfrm>
          <a:off x="0" y="3041425"/>
          <a:ext cx="4068760" cy="48644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</dsp:sp>
    <dsp:sp modelId="{D7B8F6E4-F7AE-4447-95C0-60BA0F8B117A}">
      <dsp:nvSpPr>
        <dsp:cNvPr id="0" name=""/>
        <dsp:cNvSpPr/>
      </dsp:nvSpPr>
      <dsp:spPr>
        <a:xfrm>
          <a:off x="147149" y="3150876"/>
          <a:ext cx="267545" cy="267545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2C09B4-BC8C-47E6-A62D-22EA1521A11B}">
      <dsp:nvSpPr>
        <dsp:cNvPr id="0" name=""/>
        <dsp:cNvSpPr/>
      </dsp:nvSpPr>
      <dsp:spPr>
        <a:xfrm>
          <a:off x="561844" y="3041425"/>
          <a:ext cx="3506915" cy="486445"/>
        </a:xfrm>
        <a:prstGeom prst="homePlate">
          <a:avLst/>
        </a:prstGeom>
        <a:solidFill>
          <a:srgbClr val="10253F">
            <a:alpha val="80000"/>
          </a:srgbClr>
        </a:solidFill>
        <a:ln w="6350">
          <a:solidFill>
            <a:schemeClr val="accent1">
              <a:lumMod val="7500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82" tIns="51482" rIns="51482" bIns="51482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b="1" i="1" kern="1200" cap="none" spc="0" dirty="0">
              <a:ln w="0"/>
              <a:solidFill>
                <a:srgbClr val="C3D439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  <a:ea typeface="+mn-ea"/>
              <a:cs typeface="+mn-cs"/>
            </a:rPr>
            <a:t>Tool readiness &amp; Improvements in </a:t>
          </a:r>
        </a:p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b="1" i="1" kern="1200" cap="none" spc="0" dirty="0">
              <a:ln w="0"/>
              <a:solidFill>
                <a:srgbClr val="C3D439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  <a:ea typeface="+mn-ea"/>
              <a:cs typeface="+mn-cs"/>
            </a:rPr>
            <a:t>application standards</a:t>
          </a:r>
          <a:endParaRPr lang="en-IN" sz="1200" kern="1200" dirty="0">
            <a:solidFill>
              <a:srgbClr val="C3D439"/>
            </a:solidFill>
          </a:endParaRPr>
        </a:p>
      </dsp:txBody>
      <dsp:txXfrm>
        <a:off x="561844" y="3041425"/>
        <a:ext cx="3385304" cy="4864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EB69182-364C-4E44-AE91-EB64F3C259C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91D2ADC-6214-4902-A3E2-9AC66786A65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2DE51B-C4E0-4CAE-B3F3-51E45EBBEBBE}" type="datetimeFigureOut">
              <a:rPr lang="en-IN" smtClean="0"/>
              <a:t>15/04/24</a:t>
            </a:fld>
            <a:endParaRPr lang="en-IN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6EEDF6-CB8C-473F-9F8A-16E08384206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BF682D-075E-4305-8F81-D6E3F7BBD1B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6EB429-4EE4-400F-96E5-6581FC8B2D03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8396770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516DCF-76BF-4439-92AF-7B76261CE805}" type="datetimeFigureOut">
              <a:rPr lang="en-IN" smtClean="0"/>
              <a:t>15/04/24</a:t>
            </a:fld>
            <a:endParaRPr lang="en-IN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25E597-3BAA-4267-8E5F-96EE1B04E0CF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1794608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25E597-3BAA-4267-8E5F-96EE1B04E0CF}" type="slidenum">
              <a:rPr lang="en-IN" smtClean="0"/>
              <a:t>1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6357357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25E597-3BAA-4267-8E5F-96EE1B04E0CF}" type="slidenum">
              <a:rPr kumimoji="0" lang="en-IN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28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I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116083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25E597-3BAA-4267-8E5F-96EE1B04E0CF}" type="slidenum">
              <a:rPr kumimoji="0" lang="en-IN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28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I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93072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25E597-3BAA-4267-8E5F-96EE1B04E0CF}" type="slidenum">
              <a:rPr lang="en-IN" smtClean="0"/>
              <a:t>5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5991108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FC076008-BC08-44AD-9C76-D49590BF6E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6268002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55039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Here is</a:t>
            </a:r>
            <a:r>
              <a:rPr lang="en-US" baseline="0" dirty="0"/>
              <a:t> a profile of the key customers of Sify’s Learning Services.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DF17DF-FD9C-4E71-9097-67C2644ABB7A}" type="slidenum">
              <a:rPr lang="en-IN" smtClean="0"/>
              <a:t>16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468807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13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6.jpg"/><Relationship Id="rId16" Type="http://schemas.microsoft.com/office/2007/relationships/hdphoto" Target="../media/hdphoto1.wdp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sv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10" Type="http://schemas.openxmlformats.org/officeDocument/2006/relationships/image" Target="../media/image14.svg"/><Relationship Id="rId4" Type="http://schemas.openxmlformats.org/officeDocument/2006/relationships/image" Target="../media/image8.sv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field with lights at night&#10;&#10;Description automatically generated">
            <a:extLst>
              <a:ext uri="{FF2B5EF4-FFF2-40B4-BE49-F238E27FC236}">
                <a16:creationId xmlns:a16="http://schemas.microsoft.com/office/drawing/2014/main" id="{27170E70-BDAE-2E4E-4D9E-DF088100B5C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8" name="Text Placeholder 16">
            <a:extLst>
              <a:ext uri="{FF2B5EF4-FFF2-40B4-BE49-F238E27FC236}">
                <a16:creationId xmlns:a16="http://schemas.microsoft.com/office/drawing/2014/main" id="{A0043FE2-98C6-40A8-A25D-C92BA3A47DC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4098" y="1960153"/>
            <a:ext cx="8486052" cy="611597"/>
          </a:xfrm>
        </p:spPr>
        <p:txBody>
          <a:bodyPr>
            <a:noAutofit/>
          </a:bodyPr>
          <a:lstStyle>
            <a:lvl1pPr marL="0" indent="0" algn="l">
              <a:lnSpc>
                <a:spcPts val="3400"/>
              </a:lnSpc>
              <a:spcBef>
                <a:spcPts val="0"/>
              </a:spcBef>
              <a:buNone/>
              <a:defRPr sz="3200" b="1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OF THE SLIDE - LINE ONE</a:t>
            </a:r>
            <a:endParaRPr lang="en-IN" dirty="0"/>
          </a:p>
        </p:txBody>
      </p:sp>
      <p:sp>
        <p:nvSpPr>
          <p:cNvPr id="29" name="Text Placeholder 16">
            <a:extLst>
              <a:ext uri="{FF2B5EF4-FFF2-40B4-BE49-F238E27FC236}">
                <a16:creationId xmlns:a16="http://schemas.microsoft.com/office/drawing/2014/main" id="{AB770F6E-1524-4A33-82FC-93CB64C2692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4100" y="2571750"/>
            <a:ext cx="4058514" cy="611597"/>
          </a:xfrm>
        </p:spPr>
        <p:txBody>
          <a:bodyPr>
            <a:no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800" b="1" cap="none" baseline="0">
                <a:solidFill>
                  <a:srgbClr val="BED730"/>
                </a:solidFill>
              </a:defRPr>
            </a:lvl1pPr>
          </a:lstStyle>
          <a:p>
            <a:pPr lvl="0"/>
            <a:r>
              <a:rPr lang="en-US" dirty="0"/>
              <a:t>Sub Title </a:t>
            </a:r>
          </a:p>
        </p:txBody>
      </p:sp>
      <p:sp>
        <p:nvSpPr>
          <p:cNvPr id="30" name="Text Placeholder 16">
            <a:extLst>
              <a:ext uri="{FF2B5EF4-FFF2-40B4-BE49-F238E27FC236}">
                <a16:creationId xmlns:a16="http://schemas.microsoft.com/office/drawing/2014/main" id="{155CA787-D36C-48A9-A94B-D13C3645EBA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4100" y="4449323"/>
            <a:ext cx="4058514" cy="277103"/>
          </a:xfrm>
        </p:spPr>
        <p:txBody>
          <a:bodyPr anchor="t">
            <a:noAutofit/>
          </a:bodyPr>
          <a:lstStyle>
            <a:lvl1pPr marL="0" indent="0">
              <a:lnSpc>
                <a:spcPts val="1800"/>
              </a:lnSpc>
              <a:buNone/>
              <a:defRPr sz="900" b="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r>
              <a:rPr lang="en-US" dirty="0"/>
              <a:t>Month 2024</a:t>
            </a:r>
          </a:p>
        </p:txBody>
      </p:sp>
      <p:pic>
        <p:nvPicPr>
          <p:cNvPr id="2" name="Picture 1" descr="A number and a ball on a black background&#10;&#10;Description automatically generated">
            <a:extLst>
              <a:ext uri="{FF2B5EF4-FFF2-40B4-BE49-F238E27FC236}">
                <a16:creationId xmlns:a16="http://schemas.microsoft.com/office/drawing/2014/main" id="{DAE6D720-0988-3D8D-6230-99B8F0D9BBD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7820" y="195063"/>
            <a:ext cx="672330" cy="432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F319A35-7E27-541D-9773-B613F73F37E5}"/>
              </a:ext>
            </a:extLst>
          </p:cNvPr>
          <p:cNvSpPr txBox="1"/>
          <p:nvPr userDrawn="1"/>
        </p:nvSpPr>
        <p:spPr>
          <a:xfrm>
            <a:off x="6626180" y="4587875"/>
            <a:ext cx="21939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</a:rPr>
              <a:t>Internal | Confidential</a:t>
            </a:r>
          </a:p>
        </p:txBody>
      </p:sp>
    </p:spTree>
    <p:extLst>
      <p:ext uri="{BB962C8B-B14F-4D97-AF65-F5344CB8AC3E}">
        <p14:creationId xmlns:p14="http://schemas.microsoft.com/office/powerpoint/2010/main" val="2523135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2A42A12-0176-F5D3-2C68-C612A2476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3A29-D27D-4CD0-8AD6-59BCEFE639B6}" type="datetime1">
              <a:rPr lang="en-US" smtClean="0"/>
              <a:t>4/15/24</a:t>
            </a:fld>
            <a:endParaRPr lang="en-IN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EFB825-932D-9B58-8E6F-3873E9B8E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/>
              <a:t>Internal | Confidential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146346-9636-33E2-83F6-C7A63498A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295A0-831B-4122-8FC3-CE7CEA324D8E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940165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C0A67D8-6E67-1BD8-8A40-F761EF101E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807661" y="4569933"/>
            <a:ext cx="3086100" cy="273844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tx1"/>
                </a:solidFill>
                <a:latin typeface="TheSansOffice" panose="020B0503040302060204"/>
              </a:defRPr>
            </a:lvl1pPr>
          </a:lstStyle>
          <a:p>
            <a:r>
              <a:rPr lang="en-IN" dirty="0"/>
              <a:t>Internal | Confidential</a:t>
            </a:r>
          </a:p>
        </p:txBody>
      </p:sp>
    </p:spTree>
    <p:extLst>
      <p:ext uri="{BB962C8B-B14F-4D97-AF65-F5344CB8AC3E}">
        <p14:creationId xmlns:p14="http://schemas.microsoft.com/office/powerpoint/2010/main" val="3901503846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385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257DB89-CFDA-370A-F43F-545BC20B5C25}"/>
              </a:ext>
            </a:extLst>
          </p:cNvPr>
          <p:cNvSpPr/>
          <p:nvPr userDrawn="1"/>
        </p:nvSpPr>
        <p:spPr>
          <a:xfrm>
            <a:off x="-2323" y="0"/>
            <a:ext cx="9143999" cy="51435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latin typeface="TheSansOffice" panose="020B0503040302060204" pitchFamily="34" charset="0"/>
            </a:endParaRPr>
          </a:p>
        </p:txBody>
      </p:sp>
      <p:sp>
        <p:nvSpPr>
          <p:cNvPr id="12" name="Title 4">
            <a:extLst>
              <a:ext uri="{FF2B5EF4-FFF2-40B4-BE49-F238E27FC236}">
                <a16:creationId xmlns:a16="http://schemas.microsoft.com/office/drawing/2014/main" id="{84601352-D74E-D226-05C0-6BEB858CCF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000" y="165408"/>
            <a:ext cx="7693099" cy="461655"/>
          </a:xfrm>
        </p:spPr>
        <p:txBody>
          <a:bodyPr/>
          <a:lstStyle>
            <a:lvl1pPr>
              <a:defRPr sz="2400" baseline="0">
                <a:solidFill>
                  <a:schemeClr val="bg1"/>
                </a:solidFill>
                <a:latin typeface="TheSansOffice" panose="020B0503040302060204" pitchFamily="34" charset="0"/>
              </a:defRPr>
            </a:lvl1pPr>
          </a:lstStyle>
          <a:p>
            <a:r>
              <a:rPr lang="en-US" dirty="0"/>
              <a:t>TITLE OF THE SLIDE GOES HERE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22F2A3D-271D-C6D4-F99E-2C1C6C51B05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23" y="4752876"/>
            <a:ext cx="9146323" cy="390624"/>
          </a:xfrm>
          <a:prstGeom prst="rect">
            <a:avLst/>
          </a:prstGeom>
        </p:spPr>
      </p:pic>
      <p:pic>
        <p:nvPicPr>
          <p:cNvPr id="2" name="Picture 1" descr="A number and a ball on a black background&#10;&#10;Description automatically generated">
            <a:extLst>
              <a:ext uri="{FF2B5EF4-FFF2-40B4-BE49-F238E27FC236}">
                <a16:creationId xmlns:a16="http://schemas.microsoft.com/office/drawing/2014/main" id="{F68453D2-DABA-E1DF-3231-02FF8861F56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7820" y="195063"/>
            <a:ext cx="672330" cy="432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3C3E3B0-F051-A2D1-80E6-F7FB2ABE2BEA}"/>
              </a:ext>
            </a:extLst>
          </p:cNvPr>
          <p:cNvSpPr txBox="1"/>
          <p:nvPr userDrawn="1"/>
        </p:nvSpPr>
        <p:spPr>
          <a:xfrm>
            <a:off x="6626180" y="4587875"/>
            <a:ext cx="21939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</a:rPr>
              <a:t>Internal | Confidential</a:t>
            </a:r>
          </a:p>
        </p:txBody>
      </p:sp>
    </p:spTree>
    <p:extLst>
      <p:ext uri="{BB962C8B-B14F-4D97-AF65-F5344CB8AC3E}">
        <p14:creationId xmlns:p14="http://schemas.microsoft.com/office/powerpoint/2010/main" val="1658890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eperato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football field with lights at night&#10;&#10;Description automatically generated">
            <a:extLst>
              <a:ext uri="{FF2B5EF4-FFF2-40B4-BE49-F238E27FC236}">
                <a16:creationId xmlns:a16="http://schemas.microsoft.com/office/drawing/2014/main" id="{E31B5FEC-2280-F57E-0937-3BF289AD91E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06" y="0"/>
            <a:ext cx="9157011" cy="5150819"/>
          </a:xfrm>
          <a:prstGeom prst="rect">
            <a:avLst/>
          </a:prstGeom>
        </p:spPr>
      </p:pic>
      <p:sp>
        <p:nvSpPr>
          <p:cNvPr id="9" name="Flowchart: Connector 8">
            <a:extLst>
              <a:ext uri="{FF2B5EF4-FFF2-40B4-BE49-F238E27FC236}">
                <a16:creationId xmlns:a16="http://schemas.microsoft.com/office/drawing/2014/main" id="{27F25071-BBB9-47AC-A5E5-4FA1422313E0}"/>
              </a:ext>
            </a:extLst>
          </p:cNvPr>
          <p:cNvSpPr/>
          <p:nvPr userDrawn="1"/>
        </p:nvSpPr>
        <p:spPr>
          <a:xfrm>
            <a:off x="6195272" y="2015775"/>
            <a:ext cx="394916" cy="394916"/>
          </a:xfrm>
          <a:prstGeom prst="flowChartConnector">
            <a:avLst/>
          </a:prstGeom>
          <a:solidFill>
            <a:srgbClr val="FFFFFF">
              <a:alpha val="392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10" name="Flowchart: Connector 9">
            <a:extLst>
              <a:ext uri="{FF2B5EF4-FFF2-40B4-BE49-F238E27FC236}">
                <a16:creationId xmlns:a16="http://schemas.microsoft.com/office/drawing/2014/main" id="{14FA2173-C01F-499E-9EC4-47F068652B3F}"/>
              </a:ext>
            </a:extLst>
          </p:cNvPr>
          <p:cNvSpPr/>
          <p:nvPr userDrawn="1"/>
        </p:nvSpPr>
        <p:spPr>
          <a:xfrm>
            <a:off x="6240114" y="2444897"/>
            <a:ext cx="305232" cy="305232"/>
          </a:xfrm>
          <a:prstGeom prst="flowChartConnector">
            <a:avLst/>
          </a:prstGeom>
          <a:solidFill>
            <a:srgbClr val="FFFFFF">
              <a:alpha val="392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6CD2564-24FC-1333-E767-A9B7D7E255B7}"/>
              </a:ext>
            </a:extLst>
          </p:cNvPr>
          <p:cNvSpPr/>
          <p:nvPr userDrawn="1"/>
        </p:nvSpPr>
        <p:spPr>
          <a:xfrm>
            <a:off x="-6506" y="3125351"/>
            <a:ext cx="9157011" cy="1080000"/>
          </a:xfrm>
          <a:prstGeom prst="rect">
            <a:avLst/>
          </a:prstGeom>
          <a:solidFill>
            <a:srgbClr val="000000">
              <a:alpha val="60000"/>
            </a:srgbClr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heSansOffice" panose="020B0503040302060204"/>
              <a:ea typeface="+mn-ea"/>
              <a:cs typeface="+mn-cs"/>
              <a:sym typeface="Arial"/>
              <a:rtl val="0"/>
            </a:endParaRPr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F20C6DDB-ECD9-4134-AD1E-3F734F69447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2223" y="3282826"/>
            <a:ext cx="8499553" cy="765050"/>
          </a:xfrm>
        </p:spPr>
        <p:txBody>
          <a:bodyPr anchor="ctr">
            <a:norm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400" b="1" cap="all" baseline="0">
                <a:solidFill>
                  <a:srgbClr val="BED730"/>
                </a:solidFill>
              </a:defRPr>
            </a:lvl1pPr>
          </a:lstStyle>
          <a:p>
            <a:pPr lvl="0"/>
            <a:r>
              <a:rPr lang="en-US" dirty="0"/>
              <a:t>Section separator</a:t>
            </a:r>
          </a:p>
        </p:txBody>
      </p:sp>
      <p:pic>
        <p:nvPicPr>
          <p:cNvPr id="3" name="Picture 2" descr="A number and a ball on a black background&#10;&#10;Description automatically generated">
            <a:extLst>
              <a:ext uri="{FF2B5EF4-FFF2-40B4-BE49-F238E27FC236}">
                <a16:creationId xmlns:a16="http://schemas.microsoft.com/office/drawing/2014/main" id="{32CE0AE6-910C-E074-50BE-AD9EB8682F8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7820" y="195063"/>
            <a:ext cx="672330" cy="432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F35BC11-80ED-CB16-6F3B-E828E4AA00A8}"/>
              </a:ext>
            </a:extLst>
          </p:cNvPr>
          <p:cNvSpPr txBox="1"/>
          <p:nvPr userDrawn="1"/>
        </p:nvSpPr>
        <p:spPr>
          <a:xfrm>
            <a:off x="6626180" y="4587875"/>
            <a:ext cx="21939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</a:rPr>
              <a:t>Internal | Confidential</a:t>
            </a:r>
          </a:p>
        </p:txBody>
      </p:sp>
    </p:spTree>
    <p:extLst>
      <p:ext uri="{BB962C8B-B14F-4D97-AF65-F5344CB8AC3E}">
        <p14:creationId xmlns:p14="http://schemas.microsoft.com/office/powerpoint/2010/main" val="2566939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eperato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field with lights at night&#10;&#10;Description automatically generated">
            <a:extLst>
              <a:ext uri="{FF2B5EF4-FFF2-40B4-BE49-F238E27FC236}">
                <a16:creationId xmlns:a16="http://schemas.microsoft.com/office/drawing/2014/main" id="{629BF09F-9F6D-3433-3F41-A6FB6DAD2A2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57011" cy="5150819"/>
          </a:xfrm>
          <a:prstGeom prst="rect">
            <a:avLst/>
          </a:prstGeom>
        </p:spPr>
      </p:pic>
      <p:sp>
        <p:nvSpPr>
          <p:cNvPr id="9" name="Flowchart: Connector 8">
            <a:extLst>
              <a:ext uri="{FF2B5EF4-FFF2-40B4-BE49-F238E27FC236}">
                <a16:creationId xmlns:a16="http://schemas.microsoft.com/office/drawing/2014/main" id="{27F25071-BBB9-47AC-A5E5-4FA1422313E0}"/>
              </a:ext>
            </a:extLst>
          </p:cNvPr>
          <p:cNvSpPr/>
          <p:nvPr userDrawn="1"/>
        </p:nvSpPr>
        <p:spPr>
          <a:xfrm>
            <a:off x="6195272" y="2015775"/>
            <a:ext cx="394916" cy="394916"/>
          </a:xfrm>
          <a:prstGeom prst="flowChartConnector">
            <a:avLst/>
          </a:prstGeom>
          <a:solidFill>
            <a:srgbClr val="FFFFFF">
              <a:alpha val="392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10" name="Flowchart: Connector 9">
            <a:extLst>
              <a:ext uri="{FF2B5EF4-FFF2-40B4-BE49-F238E27FC236}">
                <a16:creationId xmlns:a16="http://schemas.microsoft.com/office/drawing/2014/main" id="{14FA2173-C01F-499E-9EC4-47F068652B3F}"/>
              </a:ext>
            </a:extLst>
          </p:cNvPr>
          <p:cNvSpPr/>
          <p:nvPr userDrawn="1"/>
        </p:nvSpPr>
        <p:spPr>
          <a:xfrm>
            <a:off x="6240114" y="2444897"/>
            <a:ext cx="305232" cy="305232"/>
          </a:xfrm>
          <a:prstGeom prst="flowChartConnector">
            <a:avLst/>
          </a:prstGeom>
          <a:solidFill>
            <a:srgbClr val="FFFFFF">
              <a:alpha val="392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pic>
        <p:nvPicPr>
          <p:cNvPr id="7" name="Picture 6" descr="A number and a ball on a black background&#10;&#10;Description automatically generated">
            <a:extLst>
              <a:ext uri="{FF2B5EF4-FFF2-40B4-BE49-F238E27FC236}">
                <a16:creationId xmlns:a16="http://schemas.microsoft.com/office/drawing/2014/main" id="{7BF11300-14E2-BE39-0A28-077D52B9328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7820" y="195063"/>
            <a:ext cx="672330" cy="432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11B4621-0AA6-A57E-D0C5-EAFAF66EC836}"/>
              </a:ext>
            </a:extLst>
          </p:cNvPr>
          <p:cNvSpPr txBox="1"/>
          <p:nvPr userDrawn="1"/>
        </p:nvSpPr>
        <p:spPr>
          <a:xfrm>
            <a:off x="6626180" y="4587875"/>
            <a:ext cx="21939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</a:rPr>
              <a:t>Internal | Confidential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CD7B09F-D6D3-FD14-5059-2C571D461149}"/>
              </a:ext>
            </a:extLst>
          </p:cNvPr>
          <p:cNvSpPr/>
          <p:nvPr userDrawn="1"/>
        </p:nvSpPr>
        <p:spPr>
          <a:xfrm>
            <a:off x="-6506" y="3125351"/>
            <a:ext cx="9157011" cy="1080000"/>
          </a:xfrm>
          <a:prstGeom prst="rect">
            <a:avLst/>
          </a:prstGeom>
          <a:solidFill>
            <a:srgbClr val="000000">
              <a:alpha val="60000"/>
            </a:srgbClr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heSansOffice" panose="020B0503040302060204"/>
              <a:ea typeface="+mn-ea"/>
              <a:cs typeface="+mn-cs"/>
              <a:sym typeface="Arial"/>
              <a:rtl val="0"/>
            </a:endParaRP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486F4550-5E6D-526C-2F2F-6E2CDEB1ECD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2223" y="3282826"/>
            <a:ext cx="8499553" cy="765050"/>
          </a:xfrm>
        </p:spPr>
        <p:txBody>
          <a:bodyPr anchor="ctr">
            <a:norm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400" b="1" cap="all" baseline="0">
                <a:solidFill>
                  <a:srgbClr val="BED730"/>
                </a:solidFill>
              </a:defRPr>
            </a:lvl1pPr>
          </a:lstStyle>
          <a:p>
            <a:pPr lvl="0"/>
            <a:r>
              <a:rPr lang="en-US" dirty="0"/>
              <a:t>Section separator</a:t>
            </a:r>
          </a:p>
        </p:txBody>
      </p:sp>
    </p:spTree>
    <p:extLst>
      <p:ext uri="{BB962C8B-B14F-4D97-AF65-F5344CB8AC3E}">
        <p14:creationId xmlns:p14="http://schemas.microsoft.com/office/powerpoint/2010/main" val="4127756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3C9276E-EC44-DAE9-B5DB-16B542DDB587}"/>
              </a:ext>
            </a:extLst>
          </p:cNvPr>
          <p:cNvSpPr/>
          <p:nvPr userDrawn="1"/>
        </p:nvSpPr>
        <p:spPr>
          <a:xfrm>
            <a:off x="-2323" y="0"/>
            <a:ext cx="9143999" cy="51435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latin typeface="TheSansOffice" panose="020B050304030206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7D6215-D645-7822-5959-113D2FD8B2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23" y="4752876"/>
            <a:ext cx="9146323" cy="39062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6316916-5F96-3A6F-82AA-A68B1A993C70}"/>
              </a:ext>
            </a:extLst>
          </p:cNvPr>
          <p:cNvSpPr txBox="1"/>
          <p:nvPr userDrawn="1"/>
        </p:nvSpPr>
        <p:spPr>
          <a:xfrm>
            <a:off x="6626180" y="4587875"/>
            <a:ext cx="21939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</a:rPr>
              <a:t>Internal | Confidential</a:t>
            </a:r>
          </a:p>
        </p:txBody>
      </p:sp>
    </p:spTree>
    <p:extLst>
      <p:ext uri="{BB962C8B-B14F-4D97-AF65-F5344CB8AC3E}">
        <p14:creationId xmlns:p14="http://schemas.microsoft.com/office/powerpoint/2010/main" val="3625894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een field with lights at night&#10;&#10;Description automatically generated">
            <a:extLst>
              <a:ext uri="{FF2B5EF4-FFF2-40B4-BE49-F238E27FC236}">
                <a16:creationId xmlns:a16="http://schemas.microsoft.com/office/drawing/2014/main" id="{D7EB2A36-B6ED-FD4E-7E07-E4BE2BE85A6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C0A67D8-6E67-1BD8-8A40-F761EF101E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52267" y="6093244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378" rtl="0" eaLnBrk="1" latinLnBrk="0" hangingPunct="1">
              <a:defRPr sz="1050" kern="1200">
                <a:solidFill>
                  <a:schemeClr val="tx1"/>
                </a:solidFill>
                <a:latin typeface="TheSansOffice" panose="020B0503040302060204"/>
                <a:ea typeface="+mn-ea"/>
                <a:cs typeface="+mn-cs"/>
              </a:defRPr>
            </a:lvl1pPr>
            <a:lvl2pPr marL="457189" algn="l" defTabSz="9143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8" algn="l" defTabSz="9143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2" algn="l" defTabSz="9143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Internal | Confidential</a:t>
            </a:r>
          </a:p>
        </p:txBody>
      </p:sp>
      <p:pic>
        <p:nvPicPr>
          <p:cNvPr id="2" name="Picture 1" descr="A number and a ball on a black background&#10;&#10;Description automatically generated">
            <a:extLst>
              <a:ext uri="{FF2B5EF4-FFF2-40B4-BE49-F238E27FC236}">
                <a16:creationId xmlns:a16="http://schemas.microsoft.com/office/drawing/2014/main" id="{B5909F32-001B-4A11-AEEB-EF5395D1C3B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7820" y="195063"/>
            <a:ext cx="672330" cy="432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95866AD-EDD6-5AA4-1B89-E73700C64FC2}"/>
              </a:ext>
            </a:extLst>
          </p:cNvPr>
          <p:cNvSpPr txBox="1"/>
          <p:nvPr userDrawn="1"/>
        </p:nvSpPr>
        <p:spPr>
          <a:xfrm>
            <a:off x="6626181" y="4587875"/>
            <a:ext cx="21939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</a:rPr>
              <a:t>Internal | Confidential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E77E26A-20A1-2EAF-982F-C832843967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001" y="211576"/>
            <a:ext cx="7693099" cy="461655"/>
          </a:xfrm>
        </p:spPr>
        <p:txBody>
          <a:bodyPr/>
          <a:lstStyle>
            <a:lvl1pPr>
              <a:defRPr sz="2400" baseline="0">
                <a:solidFill>
                  <a:schemeClr val="bg1"/>
                </a:solidFill>
                <a:latin typeface="TheSansOffice" panose="020B0503040302060204" pitchFamily="34" charset="0"/>
              </a:defRPr>
            </a:lvl1pPr>
          </a:lstStyle>
          <a:p>
            <a:r>
              <a:rPr lang="en-US" dirty="0"/>
              <a:t>TITLE OF THE SLIDE GOES HERE</a:t>
            </a:r>
          </a:p>
        </p:txBody>
      </p:sp>
    </p:spTree>
    <p:extLst>
      <p:ext uri="{BB962C8B-B14F-4D97-AF65-F5344CB8AC3E}">
        <p14:creationId xmlns:p14="http://schemas.microsoft.com/office/powerpoint/2010/main" val="2782838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G with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een field with lights at night&#10;&#10;Description automatically generated">
            <a:extLst>
              <a:ext uri="{FF2B5EF4-FFF2-40B4-BE49-F238E27FC236}">
                <a16:creationId xmlns:a16="http://schemas.microsoft.com/office/drawing/2014/main" id="{D7EB2A36-B6ED-FD4E-7E07-E4BE2BE85A6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C0A67D8-6E67-1BD8-8A40-F761EF101E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52267" y="6093244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378" rtl="0" eaLnBrk="1" latinLnBrk="0" hangingPunct="1">
              <a:defRPr sz="1050" kern="1200">
                <a:solidFill>
                  <a:schemeClr val="tx1"/>
                </a:solidFill>
                <a:latin typeface="TheSansOffice" panose="020B0503040302060204"/>
                <a:ea typeface="+mn-ea"/>
                <a:cs typeface="+mn-cs"/>
              </a:defRPr>
            </a:lvl1pPr>
            <a:lvl2pPr marL="457189" algn="l" defTabSz="9143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8" algn="l" defTabSz="9143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2" algn="l" defTabSz="9143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Internal | Confidential</a:t>
            </a:r>
          </a:p>
        </p:txBody>
      </p:sp>
      <p:pic>
        <p:nvPicPr>
          <p:cNvPr id="2" name="Picture 1" descr="A number and a ball on a black background&#10;&#10;Description automatically generated">
            <a:extLst>
              <a:ext uri="{FF2B5EF4-FFF2-40B4-BE49-F238E27FC236}">
                <a16:creationId xmlns:a16="http://schemas.microsoft.com/office/drawing/2014/main" id="{B5909F32-001B-4A11-AEEB-EF5395D1C3B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7820" y="195063"/>
            <a:ext cx="672330" cy="432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95866AD-EDD6-5AA4-1B89-E73700C64FC2}"/>
              </a:ext>
            </a:extLst>
          </p:cNvPr>
          <p:cNvSpPr txBox="1"/>
          <p:nvPr userDrawn="1"/>
        </p:nvSpPr>
        <p:spPr>
          <a:xfrm>
            <a:off x="6626181" y="4587875"/>
            <a:ext cx="21939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</a:rPr>
              <a:t>Internal | Confidential</a:t>
            </a:r>
          </a:p>
        </p:txBody>
      </p:sp>
    </p:spTree>
    <p:extLst>
      <p:ext uri="{BB962C8B-B14F-4D97-AF65-F5344CB8AC3E}">
        <p14:creationId xmlns:p14="http://schemas.microsoft.com/office/powerpoint/2010/main" val="3650031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een field with lights at night&#10;&#10;Description automatically generated">
            <a:extLst>
              <a:ext uri="{FF2B5EF4-FFF2-40B4-BE49-F238E27FC236}">
                <a16:creationId xmlns:a16="http://schemas.microsoft.com/office/drawing/2014/main" id="{D7EB2A36-B6ED-FD4E-7E07-E4BE2BE85A6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Flowchart: Connector 3">
            <a:extLst>
              <a:ext uri="{FF2B5EF4-FFF2-40B4-BE49-F238E27FC236}">
                <a16:creationId xmlns:a16="http://schemas.microsoft.com/office/drawing/2014/main" id="{E217FAA8-7903-790F-C8AF-A654546B8EE2}"/>
              </a:ext>
            </a:extLst>
          </p:cNvPr>
          <p:cNvSpPr>
            <a:spLocks noChangeAspect="1"/>
          </p:cNvSpPr>
          <p:nvPr userDrawn="1"/>
        </p:nvSpPr>
        <p:spPr>
          <a:xfrm rot="2700000">
            <a:off x="923753" y="2443228"/>
            <a:ext cx="535427" cy="535427"/>
          </a:xfrm>
          <a:prstGeom prst="flowChartConnector">
            <a:avLst/>
          </a:prstGeom>
          <a:solidFill>
            <a:srgbClr val="BED730"/>
          </a:solidFill>
          <a:ln w="31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12">
              <a:defRPr/>
            </a:pPr>
            <a:endParaRPr lang="en-IN" sz="1350" dirty="0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6C278B4-91F7-1397-FF2D-04C038E41577}"/>
              </a:ext>
            </a:extLst>
          </p:cNvPr>
          <p:cNvSpPr txBox="1"/>
          <p:nvPr userDrawn="1"/>
        </p:nvSpPr>
        <p:spPr>
          <a:xfrm>
            <a:off x="609404" y="3024738"/>
            <a:ext cx="113301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Network</a:t>
            </a:r>
          </a:p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Infra Services</a:t>
            </a:r>
            <a:endParaRPr lang="en-US" sz="675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B180DF8B-8246-7BBB-1D51-0A7997F9CA64}"/>
              </a:ext>
            </a:extLst>
          </p:cNvPr>
          <p:cNvSpPr>
            <a:spLocks noChangeAspect="1"/>
          </p:cNvSpPr>
          <p:nvPr userDrawn="1"/>
        </p:nvSpPr>
        <p:spPr>
          <a:xfrm rot="2700000">
            <a:off x="1821464" y="2458136"/>
            <a:ext cx="535427" cy="535427"/>
          </a:xfrm>
          <a:prstGeom prst="flowChartConnector">
            <a:avLst/>
          </a:prstGeom>
          <a:solidFill>
            <a:srgbClr val="BED730"/>
          </a:solidFill>
          <a:ln w="31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12">
              <a:defRPr/>
            </a:pPr>
            <a:endParaRPr lang="en-IN" sz="1350" dirty="0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BC2D28-0D54-251E-1D85-B8C121038C5A}"/>
              </a:ext>
            </a:extLst>
          </p:cNvPr>
          <p:cNvSpPr txBox="1"/>
          <p:nvPr userDrawn="1"/>
        </p:nvSpPr>
        <p:spPr>
          <a:xfrm>
            <a:off x="1418398" y="3019579"/>
            <a:ext cx="131294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14312">
              <a:defRPr/>
            </a:pPr>
            <a:r>
              <a:rPr lang="pt-BR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Data Center</a:t>
            </a:r>
          </a:p>
          <a:p>
            <a:pPr algn="ctr" defTabSz="514312">
              <a:defRPr/>
            </a:pPr>
            <a:r>
              <a:rPr lang="pt-BR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Colo Services</a:t>
            </a:r>
            <a:endParaRPr lang="en-US" sz="675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12" name="Flowchart: Connector 11">
            <a:extLst>
              <a:ext uri="{FF2B5EF4-FFF2-40B4-BE49-F238E27FC236}">
                <a16:creationId xmlns:a16="http://schemas.microsoft.com/office/drawing/2014/main" id="{D1DEF801-78D7-8DFC-0C38-272A8D98EF78}"/>
              </a:ext>
            </a:extLst>
          </p:cNvPr>
          <p:cNvSpPr>
            <a:spLocks noChangeAspect="1"/>
          </p:cNvSpPr>
          <p:nvPr userDrawn="1"/>
        </p:nvSpPr>
        <p:spPr>
          <a:xfrm rot="2700000">
            <a:off x="3658286" y="2467900"/>
            <a:ext cx="535427" cy="535427"/>
          </a:xfrm>
          <a:prstGeom prst="flowChartConnector">
            <a:avLst/>
          </a:prstGeom>
          <a:solidFill>
            <a:srgbClr val="BED730"/>
          </a:solidFill>
          <a:ln w="31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12">
              <a:defRPr/>
            </a:pPr>
            <a:endParaRPr lang="en-IN" sz="1350" dirty="0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ECC2D12-B199-C442-790C-823302A66B0C}"/>
              </a:ext>
            </a:extLst>
          </p:cNvPr>
          <p:cNvSpPr txBox="1"/>
          <p:nvPr userDrawn="1"/>
        </p:nvSpPr>
        <p:spPr>
          <a:xfrm>
            <a:off x="3306386" y="3024738"/>
            <a:ext cx="124199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Network Digital </a:t>
            </a:r>
          </a:p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Managed Services</a:t>
            </a:r>
            <a:endParaRPr lang="en-US" sz="675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14" name="Flowchart: Connector 13">
            <a:extLst>
              <a:ext uri="{FF2B5EF4-FFF2-40B4-BE49-F238E27FC236}">
                <a16:creationId xmlns:a16="http://schemas.microsoft.com/office/drawing/2014/main" id="{F3E55518-8652-B520-19AB-CDFACF181A72}"/>
              </a:ext>
            </a:extLst>
          </p:cNvPr>
          <p:cNvSpPr>
            <a:spLocks noChangeAspect="1"/>
          </p:cNvSpPr>
          <p:nvPr userDrawn="1"/>
        </p:nvSpPr>
        <p:spPr>
          <a:xfrm rot="2700000">
            <a:off x="4634985" y="2445154"/>
            <a:ext cx="535427" cy="535427"/>
          </a:xfrm>
          <a:prstGeom prst="flowChartConnector">
            <a:avLst/>
          </a:prstGeom>
          <a:solidFill>
            <a:srgbClr val="BED730"/>
          </a:solidFill>
          <a:ln w="31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12">
              <a:defRPr/>
            </a:pPr>
            <a:endParaRPr lang="en-IN" sz="1350" dirty="0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3C430B1-3B83-EFB6-3F1D-2012E266974A}"/>
              </a:ext>
            </a:extLst>
          </p:cNvPr>
          <p:cNvSpPr txBox="1"/>
          <p:nvPr userDrawn="1"/>
        </p:nvSpPr>
        <p:spPr>
          <a:xfrm>
            <a:off x="4274045" y="3014349"/>
            <a:ext cx="131294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Cloud &amp; IT</a:t>
            </a:r>
          </a:p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Managed Services</a:t>
            </a:r>
            <a:endParaRPr lang="en-US" sz="675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16" name="Flowchart: Connector 15">
            <a:extLst>
              <a:ext uri="{FF2B5EF4-FFF2-40B4-BE49-F238E27FC236}">
                <a16:creationId xmlns:a16="http://schemas.microsoft.com/office/drawing/2014/main" id="{D6903430-A5C6-2F4B-929D-91B4A5CDCC58}"/>
              </a:ext>
            </a:extLst>
          </p:cNvPr>
          <p:cNvSpPr>
            <a:spLocks noChangeAspect="1"/>
          </p:cNvSpPr>
          <p:nvPr userDrawn="1"/>
        </p:nvSpPr>
        <p:spPr>
          <a:xfrm rot="2700000">
            <a:off x="5636939" y="2475353"/>
            <a:ext cx="535427" cy="535427"/>
          </a:xfrm>
          <a:prstGeom prst="flowChartConnector">
            <a:avLst/>
          </a:prstGeom>
          <a:solidFill>
            <a:srgbClr val="BED730"/>
          </a:solidFill>
          <a:ln w="31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12">
              <a:defRPr/>
            </a:pPr>
            <a:endParaRPr lang="en-IN" sz="1350" dirty="0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6233261-5F6C-636F-31BF-D14D8B6C8E10}"/>
              </a:ext>
            </a:extLst>
          </p:cNvPr>
          <p:cNvSpPr txBox="1"/>
          <p:nvPr userDrawn="1"/>
        </p:nvSpPr>
        <p:spPr>
          <a:xfrm>
            <a:off x="5249081" y="3024738"/>
            <a:ext cx="131862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Security </a:t>
            </a:r>
          </a:p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Managed Services</a:t>
            </a:r>
            <a:endParaRPr lang="en-US" sz="675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20" name="Flowchart: Connector 19">
            <a:extLst>
              <a:ext uri="{FF2B5EF4-FFF2-40B4-BE49-F238E27FC236}">
                <a16:creationId xmlns:a16="http://schemas.microsoft.com/office/drawing/2014/main" id="{EA112DF0-B262-786E-98C3-AFAC8571B6E5}"/>
              </a:ext>
            </a:extLst>
          </p:cNvPr>
          <p:cNvSpPr>
            <a:spLocks noChangeAspect="1"/>
          </p:cNvSpPr>
          <p:nvPr userDrawn="1"/>
        </p:nvSpPr>
        <p:spPr>
          <a:xfrm rot="2700000">
            <a:off x="6628955" y="2450682"/>
            <a:ext cx="535427" cy="535427"/>
          </a:xfrm>
          <a:prstGeom prst="flowChartConnector">
            <a:avLst/>
          </a:prstGeom>
          <a:solidFill>
            <a:srgbClr val="BED730"/>
          </a:solidFill>
          <a:ln w="31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12">
              <a:defRPr/>
            </a:pPr>
            <a:endParaRPr lang="en-IN" sz="1350" dirty="0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77AF911-1D1E-E3D3-DBFE-BAF04E419C52}"/>
              </a:ext>
            </a:extLst>
          </p:cNvPr>
          <p:cNvSpPr txBox="1"/>
          <p:nvPr userDrawn="1"/>
        </p:nvSpPr>
        <p:spPr>
          <a:xfrm>
            <a:off x="6235119" y="3035126"/>
            <a:ext cx="128066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Digital Apps</a:t>
            </a:r>
          </a:p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Managed Services</a:t>
            </a:r>
            <a:endParaRPr lang="en-US" sz="675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22" name="Flowchart: Connector 21">
            <a:extLst>
              <a:ext uri="{FF2B5EF4-FFF2-40B4-BE49-F238E27FC236}">
                <a16:creationId xmlns:a16="http://schemas.microsoft.com/office/drawing/2014/main" id="{C2984C21-A098-4F6A-0C5C-69A11A01F7EC}"/>
              </a:ext>
            </a:extLst>
          </p:cNvPr>
          <p:cNvSpPr>
            <a:spLocks noChangeAspect="1"/>
          </p:cNvSpPr>
          <p:nvPr userDrawn="1"/>
        </p:nvSpPr>
        <p:spPr>
          <a:xfrm rot="2700000">
            <a:off x="7635901" y="2450681"/>
            <a:ext cx="535427" cy="535427"/>
          </a:xfrm>
          <a:prstGeom prst="flowChartConnector">
            <a:avLst/>
          </a:prstGeom>
          <a:solidFill>
            <a:srgbClr val="BED730"/>
          </a:solidFill>
          <a:ln w="31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12">
              <a:defRPr/>
            </a:pPr>
            <a:endParaRPr lang="en-IN" sz="1350" dirty="0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7542BF6-F898-468C-F075-7098579A5791}"/>
              </a:ext>
            </a:extLst>
          </p:cNvPr>
          <p:cNvSpPr txBox="1"/>
          <p:nvPr userDrawn="1"/>
        </p:nvSpPr>
        <p:spPr>
          <a:xfrm>
            <a:off x="7288115" y="3042094"/>
            <a:ext cx="132806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Industry Apps</a:t>
            </a:r>
          </a:p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Managed Services</a:t>
            </a:r>
            <a:endParaRPr lang="en-US" sz="675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pic>
        <p:nvPicPr>
          <p:cNvPr id="25" name="Graphic 24">
            <a:extLst>
              <a:ext uri="{FF2B5EF4-FFF2-40B4-BE49-F238E27FC236}">
                <a16:creationId xmlns:a16="http://schemas.microsoft.com/office/drawing/2014/main" id="{11338728-2DC8-66B8-DD1E-39B7B8EF2AB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713250" y="2552907"/>
            <a:ext cx="410045" cy="374389"/>
          </a:xfrm>
          <a:prstGeom prst="rect">
            <a:avLst/>
          </a:prstGeom>
        </p:spPr>
      </p:pic>
      <p:pic>
        <p:nvPicPr>
          <p:cNvPr id="27" name="Graphic 26">
            <a:extLst>
              <a:ext uri="{FF2B5EF4-FFF2-40B4-BE49-F238E27FC236}">
                <a16:creationId xmlns:a16="http://schemas.microsoft.com/office/drawing/2014/main" id="{CF5E2255-BE2B-0B6F-3530-A93459144BCF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768689" y="2590199"/>
            <a:ext cx="251389" cy="334642"/>
          </a:xfrm>
          <a:prstGeom prst="rect">
            <a:avLst/>
          </a:prstGeom>
        </p:spPr>
      </p:pic>
      <p:pic>
        <p:nvPicPr>
          <p:cNvPr id="29" name="Graphic 28">
            <a:extLst>
              <a:ext uri="{FF2B5EF4-FFF2-40B4-BE49-F238E27FC236}">
                <a16:creationId xmlns:a16="http://schemas.microsoft.com/office/drawing/2014/main" id="{A3B1AB72-670A-F637-35D9-5F5B0180ED99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30448" y="2551074"/>
            <a:ext cx="296267" cy="334642"/>
          </a:xfrm>
          <a:prstGeom prst="rect">
            <a:avLst/>
          </a:prstGeom>
        </p:spPr>
      </p:pic>
      <p:pic>
        <p:nvPicPr>
          <p:cNvPr id="31" name="Graphic 30">
            <a:extLst>
              <a:ext uri="{FF2B5EF4-FFF2-40B4-BE49-F238E27FC236}">
                <a16:creationId xmlns:a16="http://schemas.microsoft.com/office/drawing/2014/main" id="{225DAF83-E320-A602-5BD3-5FD43E48B82E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720225" y="2558528"/>
            <a:ext cx="332707" cy="334642"/>
          </a:xfrm>
          <a:prstGeom prst="rect">
            <a:avLst/>
          </a:prstGeom>
        </p:spPr>
      </p:pic>
      <p:pic>
        <p:nvPicPr>
          <p:cNvPr id="43" name="Picture 42" descr="A logo with text on it&#10;&#10;Description automatically generated">
            <a:extLst>
              <a:ext uri="{FF2B5EF4-FFF2-40B4-BE49-F238E27FC236}">
                <a16:creationId xmlns:a16="http://schemas.microsoft.com/office/drawing/2014/main" id="{48DDC583-E728-1A32-193A-E480084C49A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952" b="36304"/>
          <a:stretch/>
        </p:blipFill>
        <p:spPr>
          <a:xfrm>
            <a:off x="3262983" y="522361"/>
            <a:ext cx="2793678" cy="1492175"/>
          </a:xfrm>
          <a:prstGeom prst="rect">
            <a:avLst/>
          </a:prstGeom>
        </p:spPr>
      </p:pic>
      <p:sp>
        <p:nvSpPr>
          <p:cNvPr id="44" name="Flowchart: Connector 43">
            <a:extLst>
              <a:ext uri="{FF2B5EF4-FFF2-40B4-BE49-F238E27FC236}">
                <a16:creationId xmlns:a16="http://schemas.microsoft.com/office/drawing/2014/main" id="{87873065-4753-3C66-0452-C6C1CC4565CF}"/>
              </a:ext>
            </a:extLst>
          </p:cNvPr>
          <p:cNvSpPr>
            <a:spLocks noChangeAspect="1"/>
          </p:cNvSpPr>
          <p:nvPr userDrawn="1"/>
        </p:nvSpPr>
        <p:spPr>
          <a:xfrm rot="2700000">
            <a:off x="2706442" y="2445154"/>
            <a:ext cx="535427" cy="535427"/>
          </a:xfrm>
          <a:prstGeom prst="flowChartConnector">
            <a:avLst/>
          </a:prstGeom>
          <a:solidFill>
            <a:srgbClr val="BED730"/>
          </a:solidFill>
          <a:ln w="31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12">
              <a:defRPr/>
            </a:pPr>
            <a:endParaRPr lang="en-IN" sz="1350" dirty="0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128BF29-7E3A-69BC-5756-28F62F6C1CF9}"/>
              </a:ext>
            </a:extLst>
          </p:cNvPr>
          <p:cNvSpPr txBox="1"/>
          <p:nvPr userDrawn="1"/>
        </p:nvSpPr>
        <p:spPr>
          <a:xfrm>
            <a:off x="2324874" y="3014349"/>
            <a:ext cx="131294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CloudInfinit</a:t>
            </a:r>
          </a:p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Ent Cloud Infra</a:t>
            </a:r>
            <a:endParaRPr lang="en-US" sz="675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pic>
        <p:nvPicPr>
          <p:cNvPr id="30" name="Picture 29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2740E80F-D35B-3E6B-7D1C-8F9B8734812D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5581" y="2573334"/>
            <a:ext cx="404697" cy="346379"/>
          </a:xfrm>
          <a:prstGeom prst="rect">
            <a:avLst/>
          </a:prstGeom>
        </p:spPr>
      </p:pic>
      <p:pic>
        <p:nvPicPr>
          <p:cNvPr id="33" name="Picture 32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BAAA699B-A95F-310B-7182-AFB2A3CD2DC0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1300" y="2535749"/>
            <a:ext cx="384392" cy="369318"/>
          </a:xfrm>
          <a:prstGeom prst="rect">
            <a:avLst/>
          </a:prstGeom>
        </p:spPr>
      </p:pic>
      <p:pic>
        <p:nvPicPr>
          <p:cNvPr id="36" name="Picture 3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5DF44C8E-F398-3A14-81BA-584A148DD349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5572" y="2525958"/>
            <a:ext cx="342065" cy="35662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9FF288F-82AC-672C-B624-FA08F7665612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sharpenSoften amount="-500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772066" y="2583469"/>
            <a:ext cx="404178" cy="25494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40CFBD6-7D4E-7356-2005-8B476C6753E0}"/>
              </a:ext>
            </a:extLst>
          </p:cNvPr>
          <p:cNvSpPr txBox="1"/>
          <p:nvPr userDrawn="1"/>
        </p:nvSpPr>
        <p:spPr>
          <a:xfrm>
            <a:off x="6626181" y="4587875"/>
            <a:ext cx="21939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2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</a:rPr>
              <a:t>Internal | Confidential</a:t>
            </a:r>
          </a:p>
        </p:txBody>
      </p:sp>
    </p:spTree>
    <p:extLst>
      <p:ext uri="{BB962C8B-B14F-4D97-AF65-F5344CB8AC3E}">
        <p14:creationId xmlns:p14="http://schemas.microsoft.com/office/powerpoint/2010/main" val="2826968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een field with lights at night&#10;&#10;Description automatically generated">
            <a:extLst>
              <a:ext uri="{FF2B5EF4-FFF2-40B4-BE49-F238E27FC236}">
                <a16:creationId xmlns:a16="http://schemas.microsoft.com/office/drawing/2014/main" id="{ABAFD29E-EC36-2CD2-D7C1-BF2BED5D37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9927E2D-A495-2DFE-11D4-309853A7ED7B}"/>
              </a:ext>
            </a:extLst>
          </p:cNvPr>
          <p:cNvSpPr/>
          <p:nvPr/>
        </p:nvSpPr>
        <p:spPr>
          <a:xfrm>
            <a:off x="-4879" y="2867120"/>
            <a:ext cx="9145622" cy="1319969"/>
          </a:xfrm>
          <a:prstGeom prst="rect">
            <a:avLst/>
          </a:prstGeom>
          <a:solidFill>
            <a:srgbClr val="000000">
              <a:alpha val="60000"/>
            </a:srgbClr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6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05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heSansOffice" panose="020B0503040302060204"/>
              <a:ea typeface="+mn-ea"/>
              <a:cs typeface="+mn-cs"/>
              <a:sym typeface="Arial"/>
              <a:rtl val="0"/>
            </a:endParaRP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FF53921C-2641-41DD-B1CC-B9FF25F9410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0447" y="2867118"/>
            <a:ext cx="8495020" cy="1250516"/>
          </a:xfrm>
        </p:spPr>
        <p:txBody>
          <a:bodyPr anchor="ctr">
            <a:normAutofit/>
          </a:bodyPr>
          <a:lstStyle>
            <a:lvl1pPr marL="0" indent="0" algn="ctr">
              <a:lnSpc>
                <a:spcPts val="2250"/>
              </a:lnSpc>
              <a:spcBef>
                <a:spcPts val="0"/>
              </a:spcBef>
              <a:buNone/>
              <a:defRPr sz="1800" b="1" cap="all" baseline="0">
                <a:solidFill>
                  <a:srgbClr val="BED730"/>
                </a:solidFill>
                <a:latin typeface="TheSansOffice" panose="020B0503040302060204"/>
              </a:defRPr>
            </a:lvl1pPr>
          </a:lstStyle>
          <a:p>
            <a:pPr lvl="0"/>
            <a:r>
              <a:rPr lang="en-US" dirty="0"/>
              <a:t>Section separator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46CE244E-9902-1D1E-6D59-121568FD8E4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43000" y="3582607"/>
            <a:ext cx="2898816" cy="276078"/>
          </a:xfrm>
        </p:spPr>
        <p:txBody>
          <a:bodyPr>
            <a:normAutofit/>
          </a:bodyPr>
          <a:lstStyle>
            <a:lvl1pPr marL="0" indent="0">
              <a:buNone/>
              <a:defRPr sz="788">
                <a:solidFill>
                  <a:schemeClr val="bg1"/>
                </a:solidFill>
                <a:latin typeface="TheSansOffice" panose="020B0503040302060204"/>
              </a:defRPr>
            </a:lvl1pPr>
          </a:lstStyle>
          <a:p>
            <a:pPr lvl="0"/>
            <a:r>
              <a:rPr lang="en-US" dirty="0"/>
              <a:t>Internal | Confidential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8E7CFB-C972-D4E2-0B01-EAB06C7673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807661" y="4569933"/>
            <a:ext cx="3086100" cy="273844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tx1"/>
                </a:solidFill>
                <a:latin typeface="TheSansOffice" panose="020B0503040302060204"/>
              </a:defRPr>
            </a:lvl1pPr>
          </a:lstStyle>
          <a:p>
            <a:r>
              <a:rPr lang="en-IN" dirty="0"/>
              <a:t>Internal | Confidential</a:t>
            </a:r>
          </a:p>
        </p:txBody>
      </p:sp>
      <p:pic>
        <p:nvPicPr>
          <p:cNvPr id="8" name="Picture 7" descr="A number and a ball on a black background&#10;&#10;Description automatically generated">
            <a:extLst>
              <a:ext uri="{FF2B5EF4-FFF2-40B4-BE49-F238E27FC236}">
                <a16:creationId xmlns:a16="http://schemas.microsoft.com/office/drawing/2014/main" id="{504CAD55-8983-ABFC-F193-0ABC9FD09CE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543" y="193813"/>
            <a:ext cx="674123" cy="433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35752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000" y="987426"/>
            <a:ext cx="8496150" cy="3529012"/>
          </a:xfrm>
          <a:prstGeom prst="rect">
            <a:avLst/>
          </a:prstGeom>
        </p:spPr>
        <p:txBody>
          <a:bodyPr vert="horz" lIns="0" tIns="0" rIns="91428" bIns="45715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3" name="Title Placeholder 11"/>
          <p:cNvSpPr>
            <a:spLocks noGrp="1"/>
          </p:cNvSpPr>
          <p:nvPr>
            <p:ph type="title"/>
          </p:nvPr>
        </p:nvSpPr>
        <p:spPr>
          <a:xfrm>
            <a:off x="324000" y="257731"/>
            <a:ext cx="8496150" cy="369332"/>
          </a:xfrm>
          <a:prstGeom prst="rect">
            <a:avLst/>
          </a:prstGeom>
        </p:spPr>
        <p:txBody>
          <a:bodyPr vert="horz" wrap="square" lIns="0" tIns="45715" rIns="91428" bIns="45715" rtlCol="0" anchor="ctr">
            <a:spAutoFit/>
          </a:bodyPr>
          <a:lstStyle/>
          <a:p>
            <a:pPr marL="0" marR="0" lvl="0" indent="0" algn="l" defTabSz="91428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TITLE OF THE SLIDE GOES HERE</a:t>
            </a:r>
          </a:p>
        </p:txBody>
      </p:sp>
      <p:sp>
        <p:nvSpPr>
          <p:cNvPr id="8" name="Rectangle: Top Corners Rounded 7">
            <a:extLst>
              <a:ext uri="{FF2B5EF4-FFF2-40B4-BE49-F238E27FC236}">
                <a16:creationId xmlns:a16="http://schemas.microsoft.com/office/drawing/2014/main" id="{2CEA614A-EFC1-1B49-BB8B-49C4D6D2B303}"/>
              </a:ext>
            </a:extLst>
          </p:cNvPr>
          <p:cNvSpPr/>
          <p:nvPr userDrawn="1"/>
        </p:nvSpPr>
        <p:spPr>
          <a:xfrm rot="5400000">
            <a:off x="71850" y="4768491"/>
            <a:ext cx="180000" cy="3240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5566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4633EC4-9620-6C44-23C1-6D6ED64FD454}"/>
              </a:ext>
            </a:extLst>
          </p:cNvPr>
          <p:cNvSpPr txBox="1"/>
          <p:nvPr userDrawn="1"/>
        </p:nvSpPr>
        <p:spPr>
          <a:xfrm>
            <a:off x="-150" y="4822769"/>
            <a:ext cx="32385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D6AB342A-830E-438F-A6A8-BEDF509AB0A8}" type="slidenum">
              <a:rPr lang="en-US" sz="800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671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4" r:id="rId1"/>
    <p:sldLayoutId id="2147484035" r:id="rId2"/>
    <p:sldLayoutId id="2147484036" r:id="rId3"/>
    <p:sldLayoutId id="2147484037" r:id="rId4"/>
    <p:sldLayoutId id="2147484038" r:id="rId5"/>
    <p:sldLayoutId id="2147484039" r:id="rId6"/>
    <p:sldLayoutId id="2147484040" r:id="rId7"/>
    <p:sldLayoutId id="2147484046" r:id="rId8"/>
    <p:sldLayoutId id="2147484042" r:id="rId9"/>
    <p:sldLayoutId id="2147484044" r:id="rId10"/>
    <p:sldLayoutId id="2147484045" r:id="rId11"/>
    <p:sldLayoutId id="2147484030" r:id="rId12"/>
  </p:sldLayoutIdLst>
  <p:txStyles>
    <p:titleStyle>
      <a:lvl1pPr algn="l" defTabSz="914286" rtl="0" eaLnBrk="1" latinLnBrk="0" hangingPunct="1">
        <a:spcBef>
          <a:spcPct val="0"/>
        </a:spcBef>
        <a:buNone/>
        <a:defRPr kumimoji="0" lang="en-US" sz="1800" b="1" i="0" u="none" strike="noStrike" kern="1200" cap="all" spc="0" normalizeH="0" baseline="0" noProof="0" dirty="0" smtClean="0">
          <a:ln>
            <a:noFill/>
          </a:ln>
          <a:solidFill>
            <a:schemeClr val="tx2">
              <a:lumMod val="75000"/>
            </a:schemeClr>
          </a:solidFill>
          <a:effectLst/>
          <a:uLnTx/>
          <a:uFillTx/>
          <a:latin typeface="TheSansOffice" panose="020B0503040302060204" pitchFamily="34" charset="0"/>
          <a:ea typeface="+mj-ea"/>
          <a:cs typeface="+mj-cs"/>
        </a:defRPr>
      </a:lvl1pPr>
    </p:titleStyle>
    <p:bodyStyle>
      <a:lvl1pPr marL="226772" indent="-226772" algn="l" defTabSz="914286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600" kern="1200">
          <a:solidFill>
            <a:srgbClr val="595959"/>
          </a:solidFill>
          <a:latin typeface="TheSansOffice" panose="020B0503040302060204" pitchFamily="34" charset="0"/>
          <a:ea typeface="+mn-ea"/>
          <a:cs typeface="+mn-cs"/>
        </a:defRPr>
      </a:lvl1pPr>
      <a:lvl2pPr marL="568729" indent="-285714" algn="l" defTabSz="914286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400" kern="1200">
          <a:solidFill>
            <a:srgbClr val="595959"/>
          </a:solidFill>
          <a:latin typeface="TheSansOffice" panose="020B0503040302060204" pitchFamily="34" charset="0"/>
          <a:ea typeface="+mn-ea"/>
          <a:cs typeface="+mn-cs"/>
        </a:defRPr>
      </a:lvl2pPr>
      <a:lvl3pPr marL="1142857" indent="-228571" algn="l" defTabSz="914286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200" kern="1200">
          <a:solidFill>
            <a:srgbClr val="595959"/>
          </a:solidFill>
          <a:latin typeface="Trebuchet MS" pitchFamily="34" charset="0"/>
          <a:ea typeface="+mn-ea"/>
          <a:cs typeface="+mn-cs"/>
        </a:defRPr>
      </a:lvl3pPr>
      <a:lvl4pPr marL="1600000" indent="-228571" algn="l" defTabSz="914286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100" kern="1200">
          <a:solidFill>
            <a:srgbClr val="595959"/>
          </a:solidFill>
          <a:latin typeface="Trebuchet MS" pitchFamily="34" charset="0"/>
          <a:ea typeface="+mn-ea"/>
          <a:cs typeface="+mn-cs"/>
        </a:defRPr>
      </a:lvl4pPr>
      <a:lvl5pPr marL="2057143" indent="-228571" algn="l" defTabSz="914286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»"/>
        <a:defRPr sz="1100" kern="1200">
          <a:solidFill>
            <a:srgbClr val="595959"/>
          </a:solidFill>
          <a:latin typeface="Trebuchet MS" pitchFamily="34" charset="0"/>
          <a:ea typeface="+mn-ea"/>
          <a:cs typeface="+mn-cs"/>
        </a:defRPr>
      </a:lvl5pPr>
      <a:lvl6pPr marL="2514286" indent="-228571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29" indent="-228571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72" indent="-228571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15" indent="-228571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3" algn="l" defTabSz="9142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6" algn="l" defTabSz="9142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29" algn="l" defTabSz="9142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72" algn="l" defTabSz="9142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15" algn="l" defTabSz="9142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57" algn="l" defTabSz="9142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1" algn="l" defTabSz="9142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43" algn="l" defTabSz="9142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880">
          <p15:clr>
            <a:srgbClr val="F26B43"/>
          </p15:clr>
        </p15:guide>
        <p15:guide id="2" orient="horz" pos="1620">
          <p15:clr>
            <a:srgbClr val="F26B43"/>
          </p15:clr>
        </p15:guide>
        <p15:guide id="3" pos="2767">
          <p15:clr>
            <a:srgbClr val="F26B43"/>
          </p15:clr>
        </p15:guide>
        <p15:guide id="4" pos="2993">
          <p15:clr>
            <a:srgbClr val="F26B43"/>
          </p15:clr>
        </p15:guide>
        <p15:guide id="5" pos="204">
          <p15:clr>
            <a:srgbClr val="F26B43"/>
          </p15:clr>
        </p15:guide>
        <p15:guide id="6" pos="5556">
          <p15:clr>
            <a:srgbClr val="F26B43"/>
          </p15:clr>
        </p15:guide>
        <p15:guide id="7" orient="horz" pos="2845">
          <p15:clr>
            <a:srgbClr val="F26B43"/>
          </p15:clr>
        </p15:guide>
        <p15:guide id="8" orient="horz" pos="622">
          <p15:clr>
            <a:srgbClr val="F26B43"/>
          </p15:clr>
        </p15:guide>
        <p15:guide id="9" orient="horz" pos="395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svg"/><Relationship Id="rId3" Type="http://schemas.openxmlformats.org/officeDocument/2006/relationships/image" Target="../media/image91.png"/><Relationship Id="rId7" Type="http://schemas.openxmlformats.org/officeDocument/2006/relationships/image" Target="../media/image9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4.svg"/><Relationship Id="rId11" Type="http://schemas.openxmlformats.org/officeDocument/2006/relationships/image" Target="../media/image99.svg"/><Relationship Id="rId5" Type="http://schemas.openxmlformats.org/officeDocument/2006/relationships/image" Target="../media/image93.png"/><Relationship Id="rId10" Type="http://schemas.openxmlformats.org/officeDocument/2006/relationships/image" Target="../media/image98.png"/><Relationship Id="rId4" Type="http://schemas.openxmlformats.org/officeDocument/2006/relationships/image" Target="../media/image92.svg"/><Relationship Id="rId9" Type="http://schemas.openxmlformats.org/officeDocument/2006/relationships/image" Target="../media/image9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3" Type="http://schemas.openxmlformats.org/officeDocument/2006/relationships/diagramLayout" Target="../diagrams/layout11.xml"/><Relationship Id="rId7" Type="http://schemas.openxmlformats.org/officeDocument/2006/relationships/diagramData" Target="../diagrams/data12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11" Type="http://schemas.microsoft.com/office/2007/relationships/diagramDrawing" Target="../diagrams/drawing12.xml"/><Relationship Id="rId5" Type="http://schemas.openxmlformats.org/officeDocument/2006/relationships/diagramColors" Target="../diagrams/colors11.xml"/><Relationship Id="rId10" Type="http://schemas.openxmlformats.org/officeDocument/2006/relationships/diagramColors" Target="../diagrams/colors12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3.png"/><Relationship Id="rId3" Type="http://schemas.microsoft.com/office/2007/relationships/hdphoto" Target="../media/hdphoto2.wdp"/><Relationship Id="rId7" Type="http://schemas.microsoft.com/office/2007/relationships/hdphoto" Target="../media/hdphoto4.wdp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2.png"/><Relationship Id="rId11" Type="http://schemas.microsoft.com/office/2007/relationships/hdphoto" Target="../media/hdphoto6.wdp"/><Relationship Id="rId5" Type="http://schemas.microsoft.com/office/2007/relationships/hdphoto" Target="../media/hdphoto3.wdp"/><Relationship Id="rId10" Type="http://schemas.openxmlformats.org/officeDocument/2006/relationships/image" Target="../media/image124.png"/><Relationship Id="rId4" Type="http://schemas.openxmlformats.org/officeDocument/2006/relationships/image" Target="../media/image121.png"/><Relationship Id="rId9" Type="http://schemas.microsoft.com/office/2007/relationships/hdphoto" Target="../media/hdphoto5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20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image" Target="../media/image24.png"/><Relationship Id="rId5" Type="http://schemas.openxmlformats.org/officeDocument/2006/relationships/diagramColors" Target="../diagrams/colors1.xml"/><Relationship Id="rId10" Type="http://schemas.openxmlformats.org/officeDocument/2006/relationships/image" Target="../media/image23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22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4.xml"/><Relationship Id="rId3" Type="http://schemas.openxmlformats.org/officeDocument/2006/relationships/diagramLayout" Target="../diagrams/layout13.xml"/><Relationship Id="rId7" Type="http://schemas.openxmlformats.org/officeDocument/2006/relationships/diagramData" Target="../diagrams/data14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11" Type="http://schemas.microsoft.com/office/2007/relationships/diagramDrawing" Target="../diagrams/drawing14.xml"/><Relationship Id="rId5" Type="http://schemas.openxmlformats.org/officeDocument/2006/relationships/diagramColors" Target="../diagrams/colors13.xml"/><Relationship Id="rId10" Type="http://schemas.openxmlformats.org/officeDocument/2006/relationships/diagramColors" Target="../diagrams/colors14.xml"/><Relationship Id="rId4" Type="http://schemas.openxmlformats.org/officeDocument/2006/relationships/diagramQuickStyle" Target="../diagrams/quickStyle13.xml"/><Relationship Id="rId9" Type="http://schemas.openxmlformats.org/officeDocument/2006/relationships/diagramQuickStyle" Target="../diagrams/quickStyle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image" Target="../media/image13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77BCCEA-D5D2-480E-9EF6-5C421A4C57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4098" y="1960153"/>
            <a:ext cx="8486052" cy="611597"/>
          </a:xfrm>
        </p:spPr>
        <p:txBody>
          <a:bodyPr/>
          <a:lstStyle/>
          <a:p>
            <a:r>
              <a:rPr lang="en-US" dirty="0"/>
              <a:t>SifY Digital Services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C062683-999C-4FB2-9C42-29C1BFDE76E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34100" y="2571750"/>
            <a:ext cx="4058514" cy="611597"/>
          </a:xfrm>
        </p:spPr>
        <p:txBody>
          <a:bodyPr/>
          <a:lstStyle/>
          <a:p>
            <a:r>
              <a:rPr lang="en-IN" dirty="0"/>
              <a:t>Town Hall Meet - 1 April 2024</a:t>
            </a:r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EF32C0-7E84-7890-EB34-D7762E67D14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100" y="4449323"/>
            <a:ext cx="4058514" cy="277103"/>
          </a:xfrm>
        </p:spPr>
        <p:txBody>
          <a:bodyPr/>
          <a:lstStyle/>
          <a:p>
            <a:r>
              <a:rPr lang="en-US" dirty="0"/>
              <a:t>01/04/24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672174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182EDEB-6D5D-05B0-72B7-CFCF452A133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2223" y="3282826"/>
            <a:ext cx="8499553" cy="765050"/>
          </a:xfrm>
        </p:spPr>
        <p:txBody>
          <a:bodyPr anchor="ctr">
            <a:noAutofit/>
          </a:bodyPr>
          <a:lstStyle/>
          <a:p>
            <a:r>
              <a:rPr lang="en-US" dirty="0"/>
              <a:t>App Modernization &amp; DevSecOps</a:t>
            </a:r>
          </a:p>
        </p:txBody>
      </p:sp>
    </p:spTree>
    <p:extLst>
      <p:ext uri="{BB962C8B-B14F-4D97-AF65-F5344CB8AC3E}">
        <p14:creationId xmlns:p14="http://schemas.microsoft.com/office/powerpoint/2010/main" val="4018662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2E9E989-7E7A-806A-530D-A17B8B0620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7512169"/>
              </p:ext>
            </p:extLst>
          </p:nvPr>
        </p:nvGraphicFramePr>
        <p:xfrm>
          <a:off x="324000" y="987424"/>
          <a:ext cx="8496150" cy="352901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248075">
                  <a:extLst>
                    <a:ext uri="{9D8B030D-6E8A-4147-A177-3AD203B41FA5}">
                      <a16:colId xmlns:a16="http://schemas.microsoft.com/office/drawing/2014/main" val="802177267"/>
                    </a:ext>
                  </a:extLst>
                </a:gridCol>
                <a:gridCol w="4248075">
                  <a:extLst>
                    <a:ext uri="{9D8B030D-6E8A-4147-A177-3AD203B41FA5}">
                      <a16:colId xmlns:a16="http://schemas.microsoft.com/office/drawing/2014/main" val="1128789026"/>
                    </a:ext>
                  </a:extLst>
                </a:gridCol>
              </a:tblGrid>
              <a:tr h="1645429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1" dirty="0">
                          <a:solidFill>
                            <a:srgbClr val="C3D439"/>
                          </a:solidFill>
                        </a:rPr>
                        <a:t>Applications Modernization</a:t>
                      </a: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i="1" dirty="0">
                          <a:solidFill>
                            <a:schemeClr val="bg1"/>
                          </a:solidFill>
                        </a:rPr>
                        <a:t> </a:t>
                      </a: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>
                          <a:solidFill>
                            <a:schemeClr val="bg1"/>
                          </a:solidFill>
                        </a:rPr>
                        <a:t>Leading Customers on a transformative journey, enhancing applications with </a:t>
                      </a:r>
                      <a:r>
                        <a:rPr lang="en-US" sz="1200" i="1" dirty="0">
                          <a:solidFill>
                            <a:srgbClr val="FFC000"/>
                          </a:solidFill>
                        </a:rPr>
                        <a:t>AI-led Modernization</a:t>
                      </a:r>
                      <a:r>
                        <a:rPr lang="en-US" sz="1200" i="1" dirty="0">
                          <a:solidFill>
                            <a:schemeClr val="bg1"/>
                          </a:solidFill>
                        </a:rPr>
                        <a:t>, reshaping </a:t>
                      </a:r>
                      <a:r>
                        <a:rPr lang="en-US" sz="1200" i="1" dirty="0">
                          <a:solidFill>
                            <a:schemeClr val="accent1"/>
                          </a:solidFill>
                        </a:rPr>
                        <a:t>efficiency, performance, and user experiences</a:t>
                      </a:r>
                      <a:r>
                        <a:rPr lang="en-US" sz="1200" i="1" dirty="0"/>
                        <a:t> </a:t>
                      </a:r>
                      <a:r>
                        <a:rPr lang="en-US" sz="1200" i="1" dirty="0">
                          <a:solidFill>
                            <a:schemeClr val="bg1"/>
                          </a:solidFill>
                        </a:rPr>
                        <a:t>for tomorrow's challenges.</a:t>
                      </a:r>
                      <a:endParaRPr lang="en-IN" sz="1200" i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  <a:p>
                      <a:endParaRPr lang="en-IN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7395500"/>
                  </a:ext>
                </a:extLst>
              </a:tr>
              <a:tr h="1883584">
                <a:tc>
                  <a:txBody>
                    <a:bodyPr/>
                    <a:lstStyle/>
                    <a:p>
                      <a:endParaRPr lang="en-IN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1" dirty="0">
                          <a:solidFill>
                            <a:srgbClr val="C3D439"/>
                          </a:solidFill>
                        </a:rPr>
                        <a:t>DevSecOps</a:t>
                      </a: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i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Specializing in driving digital transformation initiatives for customers by leveraging </a:t>
                      </a:r>
                      <a:r>
                        <a:rPr lang="en-US" sz="1200" i="1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cloud technologies and DevSecOps practices</a:t>
                      </a:r>
                      <a:r>
                        <a:rPr lang="en-US" sz="12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i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ensuring security, scalability, highly availability, and cost-effective platforms for our clients.</a:t>
                      </a:r>
                    </a:p>
                    <a:p>
                      <a:endParaRPr lang="en-IN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7932360"/>
                  </a:ext>
                </a:extLst>
              </a:tr>
            </a:tbl>
          </a:graphicData>
        </a:graphic>
      </p:graphicFrame>
      <p:pic>
        <p:nvPicPr>
          <p:cNvPr id="9" name="Picture 8" descr="A group of people working on a computer&#10;&#10;Description automatically generated">
            <a:extLst>
              <a:ext uri="{FF2B5EF4-FFF2-40B4-BE49-F238E27FC236}">
                <a16:creationId xmlns:a16="http://schemas.microsoft.com/office/drawing/2014/main" id="{F7ED7179-8CB8-6A1D-F793-E6784E42E1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914400"/>
            <a:ext cx="1941150" cy="1387327"/>
          </a:xfrm>
          <a:prstGeom prst="rect">
            <a:avLst/>
          </a:prstGeom>
        </p:spPr>
      </p:pic>
      <p:pic>
        <p:nvPicPr>
          <p:cNvPr id="11" name="Picture 10" descr="A blue and orange diagram&#10;&#10;Description automatically generated">
            <a:extLst>
              <a:ext uri="{FF2B5EF4-FFF2-40B4-BE49-F238E27FC236}">
                <a16:creationId xmlns:a16="http://schemas.microsoft.com/office/drawing/2014/main" id="{68718661-BBC1-A8D4-D08E-2C409320D4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8452" y="2637473"/>
            <a:ext cx="2654618" cy="1588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3445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FACA106-4235-F6A6-3B48-69905A3033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165408"/>
            <a:ext cx="7693099" cy="461655"/>
          </a:xfrm>
        </p:spPr>
        <p:txBody>
          <a:bodyPr/>
          <a:lstStyle/>
          <a:p>
            <a:r>
              <a:rPr lang="en-IN" dirty="0"/>
              <a:t>Future Roadmap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1D8FFB50-054F-7C40-5DFF-2E11870C10A8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114818070"/>
              </p:ext>
            </p:extLst>
          </p:nvPr>
        </p:nvGraphicFramePr>
        <p:xfrm>
          <a:off x="323849" y="987425"/>
          <a:ext cx="4068763" cy="35290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Content Placeholder 2">
            <a:extLst>
              <a:ext uri="{FF2B5EF4-FFF2-40B4-BE49-F238E27FC236}">
                <a16:creationId xmlns:a16="http://schemas.microsoft.com/office/drawing/2014/main" id="{557AC30E-4E9E-FD81-A544-D40E34A9541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54343948"/>
              </p:ext>
            </p:extLst>
          </p:nvPr>
        </p:nvGraphicFramePr>
        <p:xfrm>
          <a:off x="4791225" y="1159171"/>
          <a:ext cx="4028925" cy="28251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183793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182EDEB-6D5D-05B0-72B7-CFCF452A133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2223" y="3282826"/>
            <a:ext cx="8499553" cy="765050"/>
          </a:xfrm>
        </p:spPr>
        <p:txBody>
          <a:bodyPr anchor="ctr">
            <a:noAutofit/>
          </a:bodyPr>
          <a:lstStyle/>
          <a:p>
            <a:r>
              <a:rPr lang="en-US" dirty="0"/>
              <a:t>InfinitAI/ML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9A3256-FC01-5A81-61EF-20185E224EA4}"/>
              </a:ext>
            </a:extLst>
          </p:cNvPr>
          <p:cNvSpPr txBox="1"/>
          <p:nvPr/>
        </p:nvSpPr>
        <p:spPr>
          <a:xfrm>
            <a:off x="323850" y="1095375"/>
            <a:ext cx="605370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>
                <a:solidFill>
                  <a:schemeClr val="bg1">
                    <a:lumMod val="95000"/>
                  </a:schemeClr>
                </a:solidFill>
                <a:latin typeface="Trebuchet MS" panose="020B0703020202090204" pitchFamily="34" charset="0"/>
              </a:rPr>
              <a:t>The InfinitAI/ML is a combination of </a:t>
            </a:r>
            <a:r>
              <a:rPr lang="en-US" sz="1800" i="1" dirty="0">
                <a:solidFill>
                  <a:srgbClr val="92D050"/>
                </a:solidFill>
                <a:latin typeface="Trebuchet MS" panose="020B0703020202090204" pitchFamily="34" charset="0"/>
              </a:rPr>
              <a:t>AIML Platforms</a:t>
            </a:r>
            <a:r>
              <a:rPr lang="en-US" sz="1800" i="1" dirty="0">
                <a:solidFill>
                  <a:schemeClr val="tx1"/>
                </a:solidFill>
                <a:latin typeface="Trebuchet MS" panose="020B0703020202090204" pitchFamily="34" charset="0"/>
              </a:rPr>
              <a:t> </a:t>
            </a:r>
            <a:r>
              <a:rPr lang="en-US" sz="1800" i="1" dirty="0">
                <a:solidFill>
                  <a:schemeClr val="bg1">
                    <a:lumMod val="95000"/>
                  </a:schemeClr>
                </a:solidFill>
                <a:latin typeface="Trebuchet MS" panose="020B0703020202090204" pitchFamily="34" charset="0"/>
              </a:rPr>
              <a:t>and </a:t>
            </a:r>
            <a:r>
              <a:rPr lang="en-US" sz="1800" i="1" dirty="0">
                <a:solidFill>
                  <a:srgbClr val="00B0F0"/>
                </a:solidFill>
                <a:latin typeface="Trebuchet MS" panose="020B0703020202090204" pitchFamily="34" charset="0"/>
              </a:rPr>
              <a:t>Modern Data </a:t>
            </a:r>
            <a:r>
              <a:rPr lang="en-US" sz="1800" i="1" dirty="0">
                <a:solidFill>
                  <a:schemeClr val="bg1">
                    <a:lumMod val="95000"/>
                  </a:schemeClr>
                </a:solidFill>
                <a:latin typeface="Trebuchet MS" panose="020B0703020202090204" pitchFamily="34" charset="0"/>
              </a:rPr>
              <a:t>Platform which provides a </a:t>
            </a:r>
            <a:r>
              <a:rPr lang="en-US" sz="1800" i="1" dirty="0">
                <a:solidFill>
                  <a:schemeClr val="accent2"/>
                </a:solidFill>
                <a:latin typeface="Trebuchet MS" panose="020B0703020202090204" pitchFamily="34" charset="0"/>
              </a:rPr>
              <a:t>unified</a:t>
            </a:r>
            <a:r>
              <a:rPr lang="en-US" sz="1800" i="1" dirty="0">
                <a:solidFill>
                  <a:schemeClr val="tx1"/>
                </a:solidFill>
                <a:latin typeface="Trebuchet MS" panose="020B0703020202090204" pitchFamily="34" charset="0"/>
              </a:rPr>
              <a:t>, </a:t>
            </a:r>
            <a:r>
              <a:rPr lang="en-US" sz="1800" i="1" dirty="0">
                <a:solidFill>
                  <a:schemeClr val="accent6"/>
                </a:solidFill>
                <a:latin typeface="Trebuchet MS" panose="020B0703020202090204" pitchFamily="34" charset="0"/>
              </a:rPr>
              <a:t>flexible</a:t>
            </a:r>
            <a:r>
              <a:rPr lang="en-US" sz="1800" i="1" dirty="0">
                <a:solidFill>
                  <a:schemeClr val="tx1"/>
                </a:solidFill>
                <a:latin typeface="Trebuchet MS" panose="020B0703020202090204" pitchFamily="34" charset="0"/>
              </a:rPr>
              <a:t> </a:t>
            </a:r>
            <a:r>
              <a:rPr lang="en-US" sz="1800" i="1" dirty="0">
                <a:solidFill>
                  <a:schemeClr val="bg1">
                    <a:lumMod val="95000"/>
                  </a:schemeClr>
                </a:solidFill>
                <a:latin typeface="Trebuchet MS" panose="020B0703020202090204" pitchFamily="34" charset="0"/>
              </a:rPr>
              <a:t>and </a:t>
            </a:r>
            <a:r>
              <a:rPr lang="en-US" sz="1800" i="1" dirty="0">
                <a:solidFill>
                  <a:srgbClr val="0070C0"/>
                </a:solidFill>
                <a:latin typeface="Trebuchet MS" panose="020B0703020202090204" pitchFamily="34" charset="0"/>
              </a:rPr>
              <a:t>integrated set of technologies</a:t>
            </a:r>
            <a:r>
              <a:rPr lang="en-US" sz="1800" i="1" dirty="0">
                <a:solidFill>
                  <a:schemeClr val="bg1">
                    <a:lumMod val="95000"/>
                  </a:schemeClr>
                </a:solidFill>
                <a:latin typeface="Trebuchet MS" panose="020B0703020202090204" pitchFamily="34" charset="0"/>
              </a:rPr>
              <a:t>, tools and</a:t>
            </a:r>
            <a:r>
              <a:rPr lang="en-US" sz="1800" i="1" dirty="0">
                <a:solidFill>
                  <a:schemeClr val="tx1"/>
                </a:solidFill>
                <a:latin typeface="Trebuchet MS" panose="020B0703020202090204" pitchFamily="34" charset="0"/>
              </a:rPr>
              <a:t> </a:t>
            </a:r>
            <a:r>
              <a:rPr lang="en-US" sz="1800" i="1" dirty="0">
                <a:solidFill>
                  <a:schemeClr val="bg1">
                    <a:lumMod val="95000"/>
                  </a:schemeClr>
                </a:solidFill>
                <a:latin typeface="Trebuchet MS" panose="020B0703020202090204" pitchFamily="34" charset="0"/>
              </a:rPr>
              <a:t>process designs to collect, store, process, analyze and visualize large volumes of data. </a:t>
            </a:r>
          </a:p>
        </p:txBody>
      </p:sp>
    </p:spTree>
    <p:extLst>
      <p:ext uri="{BB962C8B-B14F-4D97-AF65-F5344CB8AC3E}">
        <p14:creationId xmlns:p14="http://schemas.microsoft.com/office/powerpoint/2010/main" val="1589832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31BFCC6-156E-D941-0B89-E638BCE1E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165408"/>
            <a:ext cx="7693099" cy="461655"/>
          </a:xfrm>
        </p:spPr>
        <p:txBody>
          <a:bodyPr/>
          <a:lstStyle/>
          <a:p>
            <a:r>
              <a:rPr lang="en-IN" dirty="0"/>
              <a:t>InfinitAI/ML - Platforms, Tools &amp; Future Roadmap</a:t>
            </a:r>
          </a:p>
        </p:txBody>
      </p:sp>
      <p:graphicFrame>
        <p:nvGraphicFramePr>
          <p:cNvPr id="3" name="Content Placeholder 2">
            <a:extLst>
              <a:ext uri="{FF2B5EF4-FFF2-40B4-BE49-F238E27FC236}">
                <a16:creationId xmlns:a16="http://schemas.microsoft.com/office/drawing/2014/main" id="{557AC30E-4E9E-FD81-A544-D40E34A9541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53691404"/>
              </p:ext>
            </p:extLst>
          </p:nvPr>
        </p:nvGraphicFramePr>
        <p:xfrm>
          <a:off x="4751391" y="987425"/>
          <a:ext cx="4068760" cy="35290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Content Placeholder 2">
            <a:extLst>
              <a:ext uri="{FF2B5EF4-FFF2-40B4-BE49-F238E27FC236}">
                <a16:creationId xmlns:a16="http://schemas.microsoft.com/office/drawing/2014/main" id="{4484255D-59D6-6752-CE05-2060D6EB55C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4969647"/>
              </p:ext>
            </p:extLst>
          </p:nvPr>
        </p:nvGraphicFramePr>
        <p:xfrm>
          <a:off x="323849" y="987425"/>
          <a:ext cx="4068764" cy="35290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725608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182EDEB-6D5D-05B0-72B7-CFCF452A133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2223" y="3282826"/>
            <a:ext cx="8499553" cy="765050"/>
          </a:xfrm>
        </p:spPr>
        <p:txBody>
          <a:bodyPr anchor="ctr">
            <a:noAutofit/>
          </a:bodyPr>
          <a:lstStyle/>
          <a:p>
            <a:r>
              <a:rPr lang="en-US" dirty="0"/>
              <a:t>Digital Learning | COE | Mobility </a:t>
            </a:r>
          </a:p>
        </p:txBody>
      </p:sp>
    </p:spTree>
    <p:extLst>
      <p:ext uri="{BB962C8B-B14F-4D97-AF65-F5344CB8AC3E}">
        <p14:creationId xmlns:p14="http://schemas.microsoft.com/office/powerpoint/2010/main" val="135576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DE9ED10B-BAD4-7599-D75D-148A31CCD827}"/>
              </a:ext>
            </a:extLst>
          </p:cNvPr>
          <p:cNvSpPr/>
          <p:nvPr/>
        </p:nvSpPr>
        <p:spPr>
          <a:xfrm>
            <a:off x="340173" y="1014439"/>
            <a:ext cx="8476693" cy="1095969"/>
          </a:xfrm>
          <a:prstGeom prst="roundRect">
            <a:avLst>
              <a:gd name="adj" fmla="val 35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latin typeface="Trebuchet MS" panose="020B0703020202090204" pitchFamily="34" charset="0"/>
            </a:endParaRPr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FB731FA4-4926-3D04-F67E-1AEC8760E651}"/>
              </a:ext>
            </a:extLst>
          </p:cNvPr>
          <p:cNvSpPr/>
          <p:nvPr/>
        </p:nvSpPr>
        <p:spPr>
          <a:xfrm rot="16200000">
            <a:off x="102015" y="1385017"/>
            <a:ext cx="945541" cy="351000"/>
          </a:xfrm>
          <a:prstGeom prst="roundRect">
            <a:avLst>
              <a:gd name="adj" fmla="val 11069"/>
            </a:avLst>
          </a:prstGeom>
          <a:solidFill>
            <a:srgbClr val="7AB28B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rIns="27000" rtlCol="0" anchor="ctr"/>
          <a:lstStyle/>
          <a:p>
            <a:pPr algn="ctr" defTabSz="514208">
              <a:defRPr/>
            </a:pPr>
            <a:r>
              <a:rPr lang="en-US" sz="900" dirty="0">
                <a:solidFill>
                  <a:schemeClr val="bg1"/>
                </a:solidFill>
                <a:latin typeface="Trebuchet MS" panose="020B0703020202090204" pitchFamily="34" charset="0"/>
                <a:cs typeface="Calibri Light" panose="020F0302020204030204" pitchFamily="34" charset="0"/>
              </a:rPr>
              <a:t>Sify Proprietary </a:t>
            </a:r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5C882C15-22D7-41E5-6ADE-F0E9FA7BE179}"/>
              </a:ext>
            </a:extLst>
          </p:cNvPr>
          <p:cNvSpPr/>
          <p:nvPr/>
        </p:nvSpPr>
        <p:spPr>
          <a:xfrm>
            <a:off x="991267" y="1087746"/>
            <a:ext cx="1541112" cy="216000"/>
          </a:xfrm>
          <a:prstGeom prst="roundRect">
            <a:avLst>
              <a:gd name="adj" fmla="val 10274"/>
            </a:avLst>
          </a:prstGeom>
          <a:solidFill>
            <a:srgbClr val="7AB28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 defTabSz="514208">
              <a:defRPr/>
            </a:pPr>
            <a:r>
              <a:rPr lang="en-US" sz="825" b="1" dirty="0">
                <a:solidFill>
                  <a:schemeClr val="bg1"/>
                </a:solidFill>
                <a:latin typeface="Trebuchet MS" panose="020B0703020202090204" pitchFamily="34" charset="0"/>
                <a:cs typeface="Calibri Light" panose="020F0302020204030204" pitchFamily="34" charset="0"/>
              </a:rPr>
              <a:t>Content Authoring</a:t>
            </a:r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113B6CE1-C9A8-6E5E-01B9-44F7EBC7B7C2}"/>
              </a:ext>
            </a:extLst>
          </p:cNvPr>
          <p:cNvSpPr/>
          <p:nvPr/>
        </p:nvSpPr>
        <p:spPr>
          <a:xfrm>
            <a:off x="991267" y="1325264"/>
            <a:ext cx="1541112" cy="216411"/>
          </a:xfrm>
          <a:prstGeom prst="roundRect">
            <a:avLst>
              <a:gd name="adj" fmla="val 10274"/>
            </a:avLst>
          </a:prstGeom>
          <a:solidFill>
            <a:srgbClr val="ECF4E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 defTabSz="514208">
              <a:defRPr/>
            </a:pPr>
            <a:r>
              <a:rPr lang="en-US" sz="788" dirty="0">
                <a:solidFill>
                  <a:prstClr val="black"/>
                </a:solidFill>
                <a:latin typeface="Trebuchet MS" panose="020B0703020202090204" pitchFamily="34" charset="0"/>
                <a:cs typeface="Calibri Light" panose="020F0302020204030204" pitchFamily="34" charset="0"/>
              </a:rPr>
              <a:t>Video-based Content Authoring</a:t>
            </a:r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FFE46278-3FD3-4F66-4BA0-F19B586A46C7}"/>
              </a:ext>
            </a:extLst>
          </p:cNvPr>
          <p:cNvSpPr/>
          <p:nvPr/>
        </p:nvSpPr>
        <p:spPr>
          <a:xfrm>
            <a:off x="991267" y="1569926"/>
            <a:ext cx="1541112" cy="216411"/>
          </a:xfrm>
          <a:prstGeom prst="roundRect">
            <a:avLst>
              <a:gd name="adj" fmla="val 10274"/>
            </a:avLst>
          </a:prstGeom>
          <a:solidFill>
            <a:srgbClr val="ECF4E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 defTabSz="514208">
              <a:defRPr/>
            </a:pPr>
            <a:r>
              <a:rPr lang="en-US" sz="788" dirty="0">
                <a:solidFill>
                  <a:prstClr val="black"/>
                </a:solidFill>
                <a:latin typeface="Trebuchet MS" panose="020B0703020202090204" pitchFamily="34" charset="0"/>
                <a:cs typeface="Calibri Light" panose="020F0302020204030204" pitchFamily="34" charset="0"/>
              </a:rPr>
              <a:t>SOP Authoring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5E76D42F-2673-FF33-B1B4-0BCEFCC87B22}"/>
              </a:ext>
            </a:extLst>
          </p:cNvPr>
          <p:cNvSpPr/>
          <p:nvPr/>
        </p:nvSpPr>
        <p:spPr>
          <a:xfrm>
            <a:off x="991267" y="1816876"/>
            <a:ext cx="1541112" cy="216411"/>
          </a:xfrm>
          <a:prstGeom prst="roundRect">
            <a:avLst>
              <a:gd name="adj" fmla="val 10274"/>
            </a:avLst>
          </a:prstGeom>
          <a:solidFill>
            <a:srgbClr val="ECF4E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 defTabSz="514208">
              <a:defRPr/>
            </a:pPr>
            <a:r>
              <a:rPr lang="en-US" sz="788" dirty="0">
                <a:solidFill>
                  <a:prstClr val="black"/>
                </a:solidFill>
                <a:latin typeface="Trebuchet MS" panose="020B0703020202090204" pitchFamily="34" charset="0"/>
                <a:cs typeface="Calibri Light" panose="020F0302020204030204" pitchFamily="34" charset="0"/>
              </a:rPr>
              <a:t>Assessment Authoring</a:t>
            </a:r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E18B9D90-87CA-FBBB-E772-3B4A404ECD0F}"/>
              </a:ext>
            </a:extLst>
          </p:cNvPr>
          <p:cNvSpPr/>
          <p:nvPr/>
        </p:nvSpPr>
        <p:spPr>
          <a:xfrm>
            <a:off x="2814677" y="1087746"/>
            <a:ext cx="1161000" cy="216000"/>
          </a:xfrm>
          <a:prstGeom prst="roundRect">
            <a:avLst>
              <a:gd name="adj" fmla="val 10274"/>
            </a:avLst>
          </a:prstGeom>
          <a:solidFill>
            <a:srgbClr val="7AB28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 defTabSz="514208">
              <a:defRPr/>
            </a:pPr>
            <a:r>
              <a:rPr lang="en-US" sz="825" b="1" dirty="0">
                <a:solidFill>
                  <a:schemeClr val="bg1"/>
                </a:solidFill>
                <a:latin typeface="Trebuchet MS" panose="020B0703020202090204" pitchFamily="34" charset="0"/>
                <a:cs typeface="Calibri Light" panose="020F0302020204030204" pitchFamily="34" charset="0"/>
              </a:rPr>
              <a:t>Learning Management</a:t>
            </a:r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648313D0-C6AF-2D84-A1DF-F4CDCF63473D}"/>
              </a:ext>
            </a:extLst>
          </p:cNvPr>
          <p:cNvSpPr/>
          <p:nvPr/>
        </p:nvSpPr>
        <p:spPr>
          <a:xfrm>
            <a:off x="2814677" y="1325264"/>
            <a:ext cx="1161000" cy="216411"/>
          </a:xfrm>
          <a:prstGeom prst="roundRect">
            <a:avLst>
              <a:gd name="adj" fmla="val 10274"/>
            </a:avLst>
          </a:prstGeom>
          <a:solidFill>
            <a:srgbClr val="ECF4E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 defTabSz="514208">
              <a:defRPr/>
            </a:pPr>
            <a:r>
              <a:rPr lang="en-US" sz="788" dirty="0">
                <a:solidFill>
                  <a:prstClr val="black"/>
                </a:solidFill>
                <a:latin typeface="Trebuchet MS" panose="020B0703020202090204" pitchFamily="34" charset="0"/>
                <a:cs typeface="Calibri Light" panose="020F0302020204030204" pitchFamily="34" charset="0"/>
              </a:rPr>
              <a:t>Training Administration</a:t>
            </a:r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865161B6-B9EE-C3B3-5189-BBDFC50CD31A}"/>
              </a:ext>
            </a:extLst>
          </p:cNvPr>
          <p:cNvSpPr/>
          <p:nvPr/>
        </p:nvSpPr>
        <p:spPr>
          <a:xfrm>
            <a:off x="2814677" y="1569926"/>
            <a:ext cx="1161000" cy="216411"/>
          </a:xfrm>
          <a:prstGeom prst="roundRect">
            <a:avLst>
              <a:gd name="adj" fmla="val 10274"/>
            </a:avLst>
          </a:prstGeom>
          <a:solidFill>
            <a:srgbClr val="ECF4E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 defTabSz="514208">
              <a:defRPr/>
            </a:pPr>
            <a:r>
              <a:rPr lang="en-US" sz="788" dirty="0">
                <a:solidFill>
                  <a:prstClr val="black"/>
                </a:solidFill>
                <a:latin typeface="Trebuchet MS" panose="020B0703020202090204" pitchFamily="34" charset="0"/>
                <a:cs typeface="Calibri Light" panose="020F0302020204030204" pitchFamily="34" charset="0"/>
              </a:rPr>
              <a:t>Course Administration</a:t>
            </a:r>
          </a:p>
        </p:txBody>
      </p:sp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id="{4C24FD43-3023-8058-8A38-DD388D6ED84F}"/>
              </a:ext>
            </a:extLst>
          </p:cNvPr>
          <p:cNvSpPr/>
          <p:nvPr/>
        </p:nvSpPr>
        <p:spPr>
          <a:xfrm>
            <a:off x="2814677" y="1816876"/>
            <a:ext cx="1161000" cy="216411"/>
          </a:xfrm>
          <a:prstGeom prst="roundRect">
            <a:avLst>
              <a:gd name="adj" fmla="val 10274"/>
            </a:avLst>
          </a:prstGeom>
          <a:solidFill>
            <a:srgbClr val="ECF4E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 defTabSz="514208">
              <a:defRPr/>
            </a:pPr>
            <a:r>
              <a:rPr lang="en-US" sz="788" dirty="0">
                <a:solidFill>
                  <a:prstClr val="black"/>
                </a:solidFill>
                <a:latin typeface="Trebuchet MS" panose="020B0703020202090204" pitchFamily="34" charset="0"/>
                <a:cs typeface="Calibri Light" panose="020F0302020204030204" pitchFamily="34" charset="0"/>
              </a:rPr>
              <a:t>XR Applications</a:t>
            </a:r>
          </a:p>
        </p:txBody>
      </p:sp>
      <p:sp>
        <p:nvSpPr>
          <p:cNvPr id="97" name="Rectangle: Rounded Corners 96">
            <a:extLst>
              <a:ext uri="{FF2B5EF4-FFF2-40B4-BE49-F238E27FC236}">
                <a16:creationId xmlns:a16="http://schemas.microsoft.com/office/drawing/2014/main" id="{8340CD53-8C60-632E-6C17-5266ACEF1B83}"/>
              </a:ext>
            </a:extLst>
          </p:cNvPr>
          <p:cNvSpPr/>
          <p:nvPr/>
        </p:nvSpPr>
        <p:spPr>
          <a:xfrm>
            <a:off x="4257976" y="1087746"/>
            <a:ext cx="1458000" cy="216000"/>
          </a:xfrm>
          <a:prstGeom prst="roundRect">
            <a:avLst>
              <a:gd name="adj" fmla="val 10274"/>
            </a:avLst>
          </a:prstGeom>
          <a:solidFill>
            <a:srgbClr val="7AB28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 defTabSz="514208">
              <a:defRPr/>
            </a:pPr>
            <a:r>
              <a:rPr lang="en-US" sz="825" b="1" dirty="0">
                <a:solidFill>
                  <a:schemeClr val="bg1"/>
                </a:solidFill>
                <a:latin typeface="Trebuchet MS" panose="020B0703020202090204" pitchFamily="34" charset="0"/>
                <a:cs typeface="Calibri Light" panose="020F0302020204030204" pitchFamily="34" charset="0"/>
              </a:rPr>
              <a:t>XR/Simulations Management</a:t>
            </a:r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091A82E3-5D22-C0E4-7D07-76645E6827F9}"/>
              </a:ext>
            </a:extLst>
          </p:cNvPr>
          <p:cNvSpPr/>
          <p:nvPr/>
        </p:nvSpPr>
        <p:spPr>
          <a:xfrm>
            <a:off x="4257976" y="1325264"/>
            <a:ext cx="1458000" cy="216411"/>
          </a:xfrm>
          <a:prstGeom prst="roundRect">
            <a:avLst>
              <a:gd name="adj" fmla="val 10274"/>
            </a:avLst>
          </a:prstGeom>
          <a:solidFill>
            <a:srgbClr val="ECF4E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 defTabSz="514208">
              <a:defRPr/>
            </a:pPr>
            <a:r>
              <a:rPr lang="en-US" sz="788" dirty="0">
                <a:solidFill>
                  <a:prstClr val="black"/>
                </a:solidFill>
                <a:latin typeface="Trebuchet MS" panose="020B0703020202090204" pitchFamily="34" charset="0"/>
                <a:cs typeface="Calibri Light" panose="020F0302020204030204" pitchFamily="34" charset="0"/>
              </a:rPr>
              <a:t>3D Digital Asset Mgt</a:t>
            </a:r>
          </a:p>
        </p:txBody>
      </p:sp>
      <p:sp>
        <p:nvSpPr>
          <p:cNvPr id="99" name="Rectangle: Rounded Corners 98">
            <a:extLst>
              <a:ext uri="{FF2B5EF4-FFF2-40B4-BE49-F238E27FC236}">
                <a16:creationId xmlns:a16="http://schemas.microsoft.com/office/drawing/2014/main" id="{A1D38514-B61E-D9E4-7EF6-71547A4B3B99}"/>
              </a:ext>
            </a:extLst>
          </p:cNvPr>
          <p:cNvSpPr/>
          <p:nvPr/>
        </p:nvSpPr>
        <p:spPr>
          <a:xfrm>
            <a:off x="4257976" y="1569926"/>
            <a:ext cx="1458000" cy="216411"/>
          </a:xfrm>
          <a:prstGeom prst="roundRect">
            <a:avLst>
              <a:gd name="adj" fmla="val 10274"/>
            </a:avLst>
          </a:prstGeom>
          <a:solidFill>
            <a:srgbClr val="ECF4E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 defTabSz="514208">
              <a:defRPr/>
            </a:pPr>
            <a:r>
              <a:rPr lang="en-US" sz="788" dirty="0">
                <a:solidFill>
                  <a:prstClr val="black"/>
                </a:solidFill>
                <a:latin typeface="Trebuchet MS" panose="020B0703020202090204" pitchFamily="34" charset="0"/>
                <a:cs typeface="Calibri Light" panose="020F0302020204030204" pitchFamily="34" charset="0"/>
              </a:rPr>
              <a:t>XR Author/Assembler</a:t>
            </a:r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294CE176-9769-C60E-BA99-0BB0845B697C}"/>
              </a:ext>
            </a:extLst>
          </p:cNvPr>
          <p:cNvSpPr/>
          <p:nvPr/>
        </p:nvSpPr>
        <p:spPr>
          <a:xfrm>
            <a:off x="4257976" y="1816876"/>
            <a:ext cx="1458000" cy="216411"/>
          </a:xfrm>
          <a:prstGeom prst="roundRect">
            <a:avLst>
              <a:gd name="adj" fmla="val 10274"/>
            </a:avLst>
          </a:prstGeom>
          <a:solidFill>
            <a:srgbClr val="ECF4E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 defTabSz="514208">
              <a:defRPr/>
            </a:pPr>
            <a:r>
              <a:rPr lang="en-US" sz="788" dirty="0">
                <a:solidFill>
                  <a:prstClr val="black"/>
                </a:solidFill>
                <a:latin typeface="Trebuchet MS" panose="020B0703020202090204" pitchFamily="34" charset="0"/>
                <a:cs typeface="Calibri Light" panose="020F0302020204030204" pitchFamily="34" charset="0"/>
              </a:rPr>
              <a:t>XR App Manager</a:t>
            </a:r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1D8284ED-B0F4-A751-9BCA-F4A708C1869F}"/>
              </a:ext>
            </a:extLst>
          </p:cNvPr>
          <p:cNvSpPr/>
          <p:nvPr/>
        </p:nvSpPr>
        <p:spPr>
          <a:xfrm>
            <a:off x="5998274" y="1087746"/>
            <a:ext cx="1161000" cy="216000"/>
          </a:xfrm>
          <a:prstGeom prst="roundRect">
            <a:avLst>
              <a:gd name="adj" fmla="val 10274"/>
            </a:avLst>
          </a:prstGeom>
          <a:solidFill>
            <a:srgbClr val="7AB28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 defTabSz="514208">
              <a:defRPr/>
            </a:pPr>
            <a:r>
              <a:rPr lang="en-US" sz="825" b="1" dirty="0">
                <a:solidFill>
                  <a:schemeClr val="bg1"/>
                </a:solidFill>
                <a:latin typeface="Trebuchet MS" panose="020B0703020202090204" pitchFamily="34" charset="0"/>
                <a:cs typeface="Calibri Light" panose="020F0302020204030204" pitchFamily="34" charset="0"/>
              </a:rPr>
              <a:t>Knowledge Collaboration</a:t>
            </a:r>
          </a:p>
        </p:txBody>
      </p:sp>
      <p:sp>
        <p:nvSpPr>
          <p:cNvPr id="102" name="Rectangle: Rounded Corners 101">
            <a:extLst>
              <a:ext uri="{FF2B5EF4-FFF2-40B4-BE49-F238E27FC236}">
                <a16:creationId xmlns:a16="http://schemas.microsoft.com/office/drawing/2014/main" id="{03164BCA-C234-CA93-6666-1D8CE075FE8D}"/>
              </a:ext>
            </a:extLst>
          </p:cNvPr>
          <p:cNvSpPr/>
          <p:nvPr/>
        </p:nvSpPr>
        <p:spPr>
          <a:xfrm>
            <a:off x="5998274" y="1325264"/>
            <a:ext cx="1161000" cy="216411"/>
          </a:xfrm>
          <a:prstGeom prst="roundRect">
            <a:avLst>
              <a:gd name="adj" fmla="val 10274"/>
            </a:avLst>
          </a:prstGeom>
          <a:solidFill>
            <a:srgbClr val="ECF4E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 defTabSz="514208">
              <a:defRPr/>
            </a:pPr>
            <a:r>
              <a:rPr lang="en-US" sz="788" dirty="0">
                <a:solidFill>
                  <a:prstClr val="black"/>
                </a:solidFill>
                <a:latin typeface="Trebuchet MS" panose="020B0703020202090204" pitchFamily="34" charset="0"/>
                <a:cs typeface="Calibri Light" panose="020F0302020204030204" pitchFamily="34" charset="0"/>
              </a:rPr>
              <a:t>Content Repository</a:t>
            </a:r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B67CC9AD-A8AF-60F6-32FD-31C9AD9D37D5}"/>
              </a:ext>
            </a:extLst>
          </p:cNvPr>
          <p:cNvSpPr/>
          <p:nvPr/>
        </p:nvSpPr>
        <p:spPr>
          <a:xfrm>
            <a:off x="5998274" y="1569926"/>
            <a:ext cx="1161000" cy="216411"/>
          </a:xfrm>
          <a:prstGeom prst="roundRect">
            <a:avLst>
              <a:gd name="adj" fmla="val 10274"/>
            </a:avLst>
          </a:prstGeom>
          <a:solidFill>
            <a:srgbClr val="ECF4E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 defTabSz="514208">
              <a:defRPr/>
            </a:pPr>
            <a:r>
              <a:rPr lang="en-US" sz="788" dirty="0">
                <a:solidFill>
                  <a:prstClr val="black"/>
                </a:solidFill>
                <a:latin typeface="Trebuchet MS" panose="020B0703020202090204" pitchFamily="34" charset="0"/>
                <a:cs typeface="Calibri Light" panose="020F0302020204030204" pitchFamily="34" charset="0"/>
              </a:rPr>
              <a:t>UGC – Groups/Forums</a:t>
            </a:r>
          </a:p>
        </p:txBody>
      </p:sp>
      <p:sp>
        <p:nvSpPr>
          <p:cNvPr id="104" name="Rectangle: Rounded Corners 103">
            <a:extLst>
              <a:ext uri="{FF2B5EF4-FFF2-40B4-BE49-F238E27FC236}">
                <a16:creationId xmlns:a16="http://schemas.microsoft.com/office/drawing/2014/main" id="{521642C9-F59F-89FB-0253-E7CC82C5D25D}"/>
              </a:ext>
            </a:extLst>
          </p:cNvPr>
          <p:cNvSpPr/>
          <p:nvPr/>
        </p:nvSpPr>
        <p:spPr>
          <a:xfrm>
            <a:off x="5998274" y="1816876"/>
            <a:ext cx="1161000" cy="216411"/>
          </a:xfrm>
          <a:prstGeom prst="roundRect">
            <a:avLst>
              <a:gd name="adj" fmla="val 10274"/>
            </a:avLst>
          </a:prstGeom>
          <a:solidFill>
            <a:srgbClr val="ECF4E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 defTabSz="514208">
              <a:defRPr/>
            </a:pPr>
            <a:r>
              <a:rPr lang="en-US" sz="788" dirty="0">
                <a:solidFill>
                  <a:prstClr val="black"/>
                </a:solidFill>
                <a:latin typeface="Trebuchet MS" panose="020B0703020202090204" pitchFamily="34" charset="0"/>
                <a:cs typeface="Calibri Light" panose="020F0302020204030204" pitchFamily="34" charset="0"/>
              </a:rPr>
              <a:t>Certifications/Badging</a:t>
            </a:r>
          </a:p>
        </p:txBody>
      </p: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7A53AA82-8F80-3105-FDA6-8770F775FCED}"/>
              </a:ext>
            </a:extLst>
          </p:cNvPr>
          <p:cNvSpPr/>
          <p:nvPr/>
        </p:nvSpPr>
        <p:spPr>
          <a:xfrm>
            <a:off x="7441572" y="1087746"/>
            <a:ext cx="1161000" cy="216000"/>
          </a:xfrm>
          <a:prstGeom prst="roundRect">
            <a:avLst>
              <a:gd name="adj" fmla="val 10274"/>
            </a:avLst>
          </a:prstGeom>
          <a:solidFill>
            <a:srgbClr val="7AB28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 defTabSz="514208">
              <a:defRPr/>
            </a:pPr>
            <a:r>
              <a:rPr lang="en-US" sz="825" b="1" dirty="0">
                <a:solidFill>
                  <a:schemeClr val="bg1"/>
                </a:solidFill>
                <a:latin typeface="Trebuchet MS" panose="020B0703020202090204" pitchFamily="34" charset="0"/>
                <a:cs typeface="Calibri Light" panose="020F0302020204030204" pitchFamily="34" charset="0"/>
              </a:rPr>
              <a:t>Learning Analytics</a:t>
            </a:r>
          </a:p>
        </p:txBody>
      </p: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146D7823-1096-1F9B-9599-3D1ECC0FA695}"/>
              </a:ext>
            </a:extLst>
          </p:cNvPr>
          <p:cNvSpPr/>
          <p:nvPr/>
        </p:nvSpPr>
        <p:spPr>
          <a:xfrm>
            <a:off x="7441572" y="1325264"/>
            <a:ext cx="1161000" cy="216411"/>
          </a:xfrm>
          <a:prstGeom prst="roundRect">
            <a:avLst>
              <a:gd name="adj" fmla="val 10274"/>
            </a:avLst>
          </a:prstGeom>
          <a:solidFill>
            <a:srgbClr val="ECF4E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 defTabSz="514208">
              <a:defRPr/>
            </a:pPr>
            <a:r>
              <a:rPr lang="en-US" sz="788" dirty="0">
                <a:solidFill>
                  <a:prstClr val="black"/>
                </a:solidFill>
                <a:latin typeface="Trebuchet MS" panose="020B0703020202090204" pitchFamily="34" charset="0"/>
                <a:cs typeface="Calibri Light" panose="020F0302020204030204" pitchFamily="34" charset="0"/>
              </a:rPr>
              <a:t>SCORM/xAPI Connector</a:t>
            </a:r>
          </a:p>
        </p:txBody>
      </p:sp>
      <p:sp>
        <p:nvSpPr>
          <p:cNvPr id="107" name="Rectangle: Rounded Corners 106">
            <a:extLst>
              <a:ext uri="{FF2B5EF4-FFF2-40B4-BE49-F238E27FC236}">
                <a16:creationId xmlns:a16="http://schemas.microsoft.com/office/drawing/2014/main" id="{4D78DF34-D7C8-2DDC-32AC-AC22939B5552}"/>
              </a:ext>
            </a:extLst>
          </p:cNvPr>
          <p:cNvSpPr/>
          <p:nvPr/>
        </p:nvSpPr>
        <p:spPr>
          <a:xfrm>
            <a:off x="7441572" y="1569926"/>
            <a:ext cx="1161000" cy="216411"/>
          </a:xfrm>
          <a:prstGeom prst="roundRect">
            <a:avLst>
              <a:gd name="adj" fmla="val 10274"/>
            </a:avLst>
          </a:prstGeom>
          <a:solidFill>
            <a:srgbClr val="ECF4E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 defTabSz="514208">
              <a:defRPr/>
            </a:pPr>
            <a:r>
              <a:rPr lang="en-US" sz="788" dirty="0">
                <a:solidFill>
                  <a:prstClr val="black"/>
                </a:solidFill>
                <a:latin typeface="Trebuchet MS" panose="020B0703020202090204" pitchFamily="34" charset="0"/>
                <a:cs typeface="Calibri Light" panose="020F0302020204030204" pitchFamily="34" charset="0"/>
              </a:rPr>
              <a:t>Learning Record Store</a:t>
            </a:r>
          </a:p>
        </p:txBody>
      </p:sp>
      <p:sp>
        <p:nvSpPr>
          <p:cNvPr id="109" name="Rectangle: Rounded Corners 108">
            <a:extLst>
              <a:ext uri="{FF2B5EF4-FFF2-40B4-BE49-F238E27FC236}">
                <a16:creationId xmlns:a16="http://schemas.microsoft.com/office/drawing/2014/main" id="{C30794D7-0969-B60B-29E3-2CFB82B700D0}"/>
              </a:ext>
            </a:extLst>
          </p:cNvPr>
          <p:cNvSpPr/>
          <p:nvPr/>
        </p:nvSpPr>
        <p:spPr>
          <a:xfrm>
            <a:off x="7441572" y="1816876"/>
            <a:ext cx="1161000" cy="216411"/>
          </a:xfrm>
          <a:prstGeom prst="roundRect">
            <a:avLst>
              <a:gd name="adj" fmla="val 10274"/>
            </a:avLst>
          </a:prstGeom>
          <a:solidFill>
            <a:srgbClr val="ECF4E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 defTabSz="514208">
              <a:defRPr/>
            </a:pPr>
            <a:r>
              <a:rPr lang="en-US" sz="788" dirty="0">
                <a:solidFill>
                  <a:prstClr val="black"/>
                </a:solidFill>
                <a:latin typeface="Trebuchet MS" panose="020B0703020202090204" pitchFamily="34" charset="0"/>
                <a:cs typeface="Calibri Light" panose="020F0302020204030204" pitchFamily="34" charset="0"/>
              </a:rPr>
              <a:t>Gamified Reports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DA25B3A4-8CEE-9756-9171-88DE8BD582E7}"/>
              </a:ext>
            </a:extLst>
          </p:cNvPr>
          <p:cNvSpPr txBox="1"/>
          <p:nvPr/>
        </p:nvSpPr>
        <p:spPr>
          <a:xfrm rot="16200000">
            <a:off x="6796094" y="1447005"/>
            <a:ext cx="1095969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514208"/>
            <a:r>
              <a:rPr lang="en-US" sz="900" dirty="0">
                <a:latin typeface="Trebuchet MS" panose="020B0703020202090204" pitchFamily="34" charset="0"/>
                <a:cs typeface="Calibri Light" panose="020F0302020204030204" pitchFamily="34" charset="0"/>
              </a:rPr>
              <a:t>ConnectXR</a:t>
            </a:r>
            <a:r>
              <a:rPr lang="en-US" sz="900" baseline="30000" dirty="0">
                <a:solidFill>
                  <a:srgbClr val="FF0000"/>
                </a:solidFill>
                <a:latin typeface="Trebuchet MS" panose="020B0703020202090204" pitchFamily="34" charset="0"/>
                <a:cs typeface="Calibri Light" panose="020F0302020204030204" pitchFamily="34" charset="0"/>
              </a:rPr>
              <a:t>5</a:t>
            </a:r>
            <a:endParaRPr lang="en-US" sz="900" dirty="0">
              <a:latin typeface="Trebuchet MS" panose="020B0703020202090204" pitchFamily="34" charset="0"/>
            </a:endParaRPr>
          </a:p>
        </p:txBody>
      </p:sp>
      <p:sp>
        <p:nvSpPr>
          <p:cNvPr id="144" name="Rectangle: Rounded Corners 143">
            <a:extLst>
              <a:ext uri="{FF2B5EF4-FFF2-40B4-BE49-F238E27FC236}">
                <a16:creationId xmlns:a16="http://schemas.microsoft.com/office/drawing/2014/main" id="{13BF5E76-374A-94FF-5E81-3D868FC0789C}"/>
              </a:ext>
            </a:extLst>
          </p:cNvPr>
          <p:cNvSpPr/>
          <p:nvPr/>
        </p:nvSpPr>
        <p:spPr>
          <a:xfrm>
            <a:off x="340173" y="2159125"/>
            <a:ext cx="8476693" cy="887012"/>
          </a:xfrm>
          <a:prstGeom prst="roundRect">
            <a:avLst>
              <a:gd name="adj" fmla="val 525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latin typeface="Trebuchet MS" panose="020B0703020202090204" pitchFamily="34" charset="0"/>
            </a:endParaRPr>
          </a:p>
        </p:txBody>
      </p:sp>
      <p:sp>
        <p:nvSpPr>
          <p:cNvPr id="145" name="Rectangle: Rounded Corners 144">
            <a:extLst>
              <a:ext uri="{FF2B5EF4-FFF2-40B4-BE49-F238E27FC236}">
                <a16:creationId xmlns:a16="http://schemas.microsoft.com/office/drawing/2014/main" id="{4C1A1021-3351-D4C9-1DEB-01A5C2CF837D}"/>
              </a:ext>
            </a:extLst>
          </p:cNvPr>
          <p:cNvSpPr/>
          <p:nvPr/>
        </p:nvSpPr>
        <p:spPr>
          <a:xfrm rot="16200000">
            <a:off x="259896" y="2510676"/>
            <a:ext cx="614223" cy="340557"/>
          </a:xfrm>
          <a:prstGeom prst="roundRect">
            <a:avLst>
              <a:gd name="adj" fmla="val 11069"/>
            </a:avLst>
          </a:prstGeom>
          <a:solidFill>
            <a:srgbClr val="7AB2B1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 defTabSz="514208">
              <a:defRPr/>
            </a:pPr>
            <a:r>
              <a:rPr lang="en-US" sz="900" dirty="0">
                <a:solidFill>
                  <a:schemeClr val="bg1"/>
                </a:solidFill>
                <a:latin typeface="Trebuchet MS" panose="020B0703020202090204" pitchFamily="34" charset="0"/>
                <a:cs typeface="Calibri Light" panose="020F0302020204030204" pitchFamily="34" charset="0"/>
              </a:rPr>
              <a:t>AIML &amp; </a:t>
            </a:r>
            <a:br>
              <a:rPr lang="en-US" sz="900" dirty="0">
                <a:solidFill>
                  <a:schemeClr val="bg1"/>
                </a:solidFill>
                <a:latin typeface="Trebuchet MS" panose="020B0703020202090204" pitchFamily="34" charset="0"/>
                <a:cs typeface="Calibri Light" panose="020F0302020204030204" pitchFamily="34" charset="0"/>
              </a:rPr>
            </a:br>
            <a:r>
              <a:rPr lang="en-US" sz="900" dirty="0">
                <a:solidFill>
                  <a:schemeClr val="bg1"/>
                </a:solidFill>
                <a:latin typeface="Trebuchet MS" panose="020B0703020202090204" pitchFamily="34" charset="0"/>
                <a:cs typeface="Calibri Light" panose="020F0302020204030204" pitchFamily="34" charset="0"/>
              </a:rPr>
              <a:t>Gen AI</a:t>
            </a: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28F96DB7-0405-EAFB-279D-7075AC288B28}"/>
              </a:ext>
            </a:extLst>
          </p:cNvPr>
          <p:cNvSpPr txBox="1"/>
          <p:nvPr/>
        </p:nvSpPr>
        <p:spPr>
          <a:xfrm>
            <a:off x="789823" y="2184997"/>
            <a:ext cx="7928544" cy="2192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514208">
              <a:defRPr/>
            </a:pPr>
            <a:r>
              <a:rPr lang="en-US" sz="825" dirty="0">
                <a:solidFill>
                  <a:prstClr val="black"/>
                </a:solidFill>
                <a:latin typeface="Trebuchet MS" panose="020B0703020202090204" pitchFamily="34" charset="0"/>
                <a:cs typeface="Calibri Light" panose="020F0302020204030204" pitchFamily="34" charset="0"/>
              </a:rPr>
              <a:t>All Other Custom Applications &amp; Tools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29CCF4D-61E7-EBC3-D5D6-451AAF3CEE85}"/>
              </a:ext>
            </a:extLst>
          </p:cNvPr>
          <p:cNvSpPr txBox="1"/>
          <p:nvPr/>
        </p:nvSpPr>
        <p:spPr>
          <a:xfrm rot="16200000">
            <a:off x="5332293" y="1447006"/>
            <a:ext cx="1095969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514208"/>
            <a:r>
              <a:rPr lang="en-US" sz="900" dirty="0">
                <a:latin typeface="Trebuchet MS" panose="020B0703020202090204" pitchFamily="34" charset="0"/>
                <a:cs typeface="Calibri Light" panose="020F0302020204030204" pitchFamily="34" charset="0"/>
              </a:rPr>
              <a:t>DigiConnect</a:t>
            </a:r>
            <a:r>
              <a:rPr lang="en-US" sz="900" baseline="30000" dirty="0">
                <a:solidFill>
                  <a:srgbClr val="FF0000"/>
                </a:solidFill>
                <a:latin typeface="Trebuchet MS" panose="020B0703020202090204" pitchFamily="34" charset="0"/>
                <a:cs typeface="Calibri Light" panose="020F0302020204030204" pitchFamily="34" charset="0"/>
              </a:rPr>
              <a:t>4</a:t>
            </a:r>
            <a:endParaRPr lang="en-US" sz="900" baseline="30000" dirty="0">
              <a:solidFill>
                <a:srgbClr val="FF0000"/>
              </a:solidFill>
              <a:latin typeface="Trebuchet MS" panose="020B070302020209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2AEE5DA-2AC4-8A72-2A12-6560791572BC}"/>
              </a:ext>
            </a:extLst>
          </p:cNvPr>
          <p:cNvSpPr txBox="1"/>
          <p:nvPr/>
        </p:nvSpPr>
        <p:spPr>
          <a:xfrm rot="16200000">
            <a:off x="3641400" y="1408446"/>
            <a:ext cx="1018848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514208"/>
            <a:r>
              <a:rPr lang="en-US" sz="900" dirty="0">
                <a:latin typeface="Trebuchet MS" panose="020B0703020202090204" pitchFamily="34" charset="0"/>
                <a:cs typeface="Calibri Light" panose="020F0302020204030204" pitchFamily="34" charset="0"/>
              </a:rPr>
              <a:t>ImmersiHub</a:t>
            </a:r>
            <a:r>
              <a:rPr lang="en-US" sz="900" baseline="30000" dirty="0">
                <a:solidFill>
                  <a:srgbClr val="FF0000"/>
                </a:solidFill>
                <a:latin typeface="Trebuchet MS" panose="020B0703020202090204" pitchFamily="34" charset="0"/>
                <a:cs typeface="Calibri Light" panose="020F0302020204030204" pitchFamily="34" charset="0"/>
              </a:rPr>
              <a:t>3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B437868-C75B-0183-B96D-553F08EF137C}"/>
              </a:ext>
            </a:extLst>
          </p:cNvPr>
          <p:cNvSpPr txBox="1"/>
          <p:nvPr/>
        </p:nvSpPr>
        <p:spPr>
          <a:xfrm rot="16200000">
            <a:off x="2166684" y="1447004"/>
            <a:ext cx="1095969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514208"/>
            <a:r>
              <a:rPr lang="en-US" sz="900" dirty="0">
                <a:latin typeface="Trebuchet MS" panose="020B0703020202090204" pitchFamily="34" charset="0"/>
                <a:cs typeface="Calibri Light" panose="020F0302020204030204" pitchFamily="34" charset="0"/>
              </a:rPr>
              <a:t>LiveWire</a:t>
            </a:r>
            <a:r>
              <a:rPr lang="en-US" sz="900" baseline="30000" dirty="0">
                <a:solidFill>
                  <a:srgbClr val="FF0000"/>
                </a:solidFill>
                <a:latin typeface="Trebuchet MS" panose="020B0703020202090204" pitchFamily="34" charset="0"/>
                <a:cs typeface="Calibri Light" panose="020F0302020204030204" pitchFamily="34" charset="0"/>
              </a:rPr>
              <a:t>2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C9087AB-4FB8-01EA-5306-674042662645}"/>
              </a:ext>
            </a:extLst>
          </p:cNvPr>
          <p:cNvSpPr txBox="1"/>
          <p:nvPr/>
        </p:nvSpPr>
        <p:spPr>
          <a:xfrm rot="16200000">
            <a:off x="520905" y="1442413"/>
            <a:ext cx="744218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514208"/>
            <a:r>
              <a:rPr lang="en-US" sz="900" dirty="0">
                <a:latin typeface="Trebuchet MS" panose="020B0703020202090204" pitchFamily="34" charset="0"/>
                <a:cs typeface="Calibri Light" panose="020F0302020204030204" pitchFamily="34" charset="0"/>
              </a:rPr>
              <a:t>SkillFLO</a:t>
            </a:r>
            <a:r>
              <a:rPr lang="en-US" sz="900" baseline="30000" dirty="0">
                <a:solidFill>
                  <a:srgbClr val="FF0000"/>
                </a:solidFill>
                <a:latin typeface="Trebuchet MS" panose="020B0703020202090204" pitchFamily="34" charset="0"/>
                <a:cs typeface="Calibri Light" panose="020F0302020204030204" pitchFamily="34" charset="0"/>
              </a:rPr>
              <a:t>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BFC55B3-1E77-0738-FAE1-98634A8B8F2C}"/>
              </a:ext>
            </a:extLst>
          </p:cNvPr>
          <p:cNvSpPr txBox="1"/>
          <p:nvPr/>
        </p:nvSpPr>
        <p:spPr>
          <a:xfrm>
            <a:off x="3863586" y="4293873"/>
            <a:ext cx="24112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bg1"/>
                </a:solidFill>
                <a:latin typeface="Trebuchet MS" panose="020B0703020202090204" pitchFamily="34" charset="0"/>
                <a:cs typeface="Calibri Light" panose="020F0302020204030204" pitchFamily="34" charset="0"/>
              </a:rPr>
              <a:t>Engineering, Manufacturing &amp; Energy</a:t>
            </a: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48A6B367-EEA1-D09B-C703-857FF33AF8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627894" y="4308983"/>
            <a:ext cx="245457" cy="216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6B258BC-951C-23ED-59B5-7E3392AD8A14}"/>
              </a:ext>
            </a:extLst>
          </p:cNvPr>
          <p:cNvSpPr txBox="1"/>
          <p:nvPr/>
        </p:nvSpPr>
        <p:spPr>
          <a:xfrm>
            <a:off x="2768034" y="4293873"/>
            <a:ext cx="6046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bg1"/>
                </a:solidFill>
                <a:latin typeface="Trebuchet MS" panose="020B0703020202090204" pitchFamily="34" charset="0"/>
                <a:cs typeface="Calibri Light" panose="020F0302020204030204" pitchFamily="34" charset="0"/>
              </a:rPr>
              <a:t>HiTech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44E705C1-39CE-00A0-3BC4-9F98634F147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503277" y="4290983"/>
            <a:ext cx="241201" cy="2520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1FC3227-ECC2-BD6D-75F2-0207073A2E62}"/>
              </a:ext>
            </a:extLst>
          </p:cNvPr>
          <p:cNvSpPr txBox="1"/>
          <p:nvPr/>
        </p:nvSpPr>
        <p:spPr>
          <a:xfrm>
            <a:off x="785346" y="4293873"/>
            <a:ext cx="16186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chemeClr val="bg1"/>
                </a:solidFill>
                <a:latin typeface="Trebuchet MS" panose="020B0703020202090204" pitchFamily="34" charset="0"/>
                <a:cs typeface="Calibri Light" panose="020F0302020204030204" pitchFamily="34" charset="0"/>
              </a:rPr>
              <a:t>Pharma &amp; Healthcare</a:t>
            </a:r>
          </a:p>
        </p:txBody>
      </p:sp>
      <p:pic>
        <p:nvPicPr>
          <p:cNvPr id="19" name="Graphic 18">
            <a:extLst>
              <a:ext uri="{FF2B5EF4-FFF2-40B4-BE49-F238E27FC236}">
                <a16:creationId xmlns:a16="http://schemas.microsoft.com/office/drawing/2014/main" id="{FCB79F20-65CD-0E91-006B-1AD2B56665B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59558" y="4290983"/>
            <a:ext cx="315001" cy="252000"/>
          </a:xfrm>
          <a:prstGeom prst="rect">
            <a:avLst/>
          </a:prstGeom>
        </p:spPr>
      </p:pic>
      <p:pic>
        <p:nvPicPr>
          <p:cNvPr id="21" name="Picture 20" descr="A close up of a logo&#10;&#10;Description automatically generated">
            <a:extLst>
              <a:ext uri="{FF2B5EF4-FFF2-40B4-BE49-F238E27FC236}">
                <a16:creationId xmlns:a16="http://schemas.microsoft.com/office/drawing/2014/main" id="{B1237873-92E2-6A71-A24A-855F8EDD0444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7534" y="4703522"/>
            <a:ext cx="298901" cy="360810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4E2A73E9-A825-67AB-8538-8735B305F35C}"/>
              </a:ext>
            </a:extLst>
          </p:cNvPr>
          <p:cNvSpPr txBox="1"/>
          <p:nvPr/>
        </p:nvSpPr>
        <p:spPr>
          <a:xfrm>
            <a:off x="6689543" y="4293873"/>
            <a:ext cx="15712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bg1"/>
                </a:solidFill>
                <a:latin typeface="Trebuchet MS" panose="020B0703020202090204" pitchFamily="34" charset="0"/>
                <a:cs typeface="Calibri Light" panose="020F0302020204030204" pitchFamily="34" charset="0"/>
              </a:rPr>
              <a:t>Education &amp; Workforce</a:t>
            </a:r>
          </a:p>
        </p:txBody>
      </p:sp>
      <p:pic>
        <p:nvPicPr>
          <p:cNvPr id="42" name="Graphic 41">
            <a:extLst>
              <a:ext uri="{FF2B5EF4-FFF2-40B4-BE49-F238E27FC236}">
                <a16:creationId xmlns:a16="http://schemas.microsoft.com/office/drawing/2014/main" id="{EAC38155-F06F-8760-F605-F07486B34C4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407798" y="4308983"/>
            <a:ext cx="281745" cy="216000"/>
          </a:xfrm>
          <a:prstGeom prst="rect">
            <a:avLst/>
          </a:prstGeom>
        </p:spPr>
      </p:pic>
      <p:sp>
        <p:nvSpPr>
          <p:cNvPr id="154" name="Rectangle: Rounded Corners 153">
            <a:extLst>
              <a:ext uri="{FF2B5EF4-FFF2-40B4-BE49-F238E27FC236}">
                <a16:creationId xmlns:a16="http://schemas.microsoft.com/office/drawing/2014/main" id="{C1A5EDA6-1A7A-8D06-2257-3E8FFABE5B5D}"/>
              </a:ext>
            </a:extLst>
          </p:cNvPr>
          <p:cNvSpPr/>
          <p:nvPr/>
        </p:nvSpPr>
        <p:spPr>
          <a:xfrm>
            <a:off x="808434" y="2373845"/>
            <a:ext cx="1556709" cy="297000"/>
          </a:xfrm>
          <a:prstGeom prst="roundRect">
            <a:avLst>
              <a:gd name="adj" fmla="val 10274"/>
            </a:avLst>
          </a:prstGeom>
          <a:solidFill>
            <a:srgbClr val="F2F8F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00" rIns="81000" rtlCol="0" anchor="ctr"/>
          <a:lstStyle/>
          <a:p>
            <a:pPr algn="ctr" defTabSz="514208">
              <a:defRPr/>
            </a:pPr>
            <a:r>
              <a:rPr lang="en-US" sz="788" dirty="0">
                <a:solidFill>
                  <a:prstClr val="black"/>
                </a:solidFill>
                <a:latin typeface="Trebuchet MS" panose="020B0703020202090204" pitchFamily="34" charset="0"/>
                <a:cs typeface="Calibri Light" panose="020F0302020204030204" pitchFamily="34" charset="0"/>
              </a:rPr>
              <a:t>GPT Models for Course Creation (New)</a:t>
            </a:r>
          </a:p>
        </p:txBody>
      </p:sp>
      <p:sp>
        <p:nvSpPr>
          <p:cNvPr id="155" name="Rectangle: Rounded Corners 154">
            <a:extLst>
              <a:ext uri="{FF2B5EF4-FFF2-40B4-BE49-F238E27FC236}">
                <a16:creationId xmlns:a16="http://schemas.microsoft.com/office/drawing/2014/main" id="{E1772915-BA96-4B24-8547-889FF2180891}"/>
              </a:ext>
            </a:extLst>
          </p:cNvPr>
          <p:cNvSpPr/>
          <p:nvPr/>
        </p:nvSpPr>
        <p:spPr>
          <a:xfrm>
            <a:off x="808434" y="2681026"/>
            <a:ext cx="1556709" cy="297000"/>
          </a:xfrm>
          <a:prstGeom prst="roundRect">
            <a:avLst>
              <a:gd name="adj" fmla="val 10274"/>
            </a:avLst>
          </a:prstGeom>
          <a:solidFill>
            <a:srgbClr val="F2F8F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00" rIns="81000" rtlCol="0" anchor="ctr"/>
          <a:lstStyle/>
          <a:p>
            <a:pPr algn="ctr" defTabSz="514208">
              <a:defRPr/>
            </a:pPr>
            <a:r>
              <a:rPr lang="en-US" sz="788" dirty="0">
                <a:solidFill>
                  <a:prstClr val="black"/>
                </a:solidFill>
                <a:latin typeface="Trebuchet MS" panose="020B0703020202090204" pitchFamily="34" charset="0"/>
                <a:cs typeface="Calibri Light" panose="020F0302020204030204" pitchFamily="34" charset="0"/>
              </a:rPr>
              <a:t>Smart Semantics Search      (SkillFLO &amp; All)</a:t>
            </a:r>
          </a:p>
        </p:txBody>
      </p:sp>
      <p:sp>
        <p:nvSpPr>
          <p:cNvPr id="156" name="Rectangle: Rounded Corners 155">
            <a:extLst>
              <a:ext uri="{FF2B5EF4-FFF2-40B4-BE49-F238E27FC236}">
                <a16:creationId xmlns:a16="http://schemas.microsoft.com/office/drawing/2014/main" id="{58719B11-479B-B095-67F0-98D14FCB992F}"/>
              </a:ext>
            </a:extLst>
          </p:cNvPr>
          <p:cNvSpPr/>
          <p:nvPr/>
        </p:nvSpPr>
        <p:spPr>
          <a:xfrm>
            <a:off x="2403966" y="2373845"/>
            <a:ext cx="1556709" cy="297000"/>
          </a:xfrm>
          <a:prstGeom prst="roundRect">
            <a:avLst>
              <a:gd name="adj" fmla="val 10274"/>
            </a:avLst>
          </a:prstGeom>
          <a:solidFill>
            <a:srgbClr val="F2F8F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00" rIns="81000" rtlCol="0" anchor="ctr"/>
          <a:lstStyle/>
          <a:p>
            <a:pPr algn="ctr" defTabSz="514208">
              <a:defRPr/>
            </a:pPr>
            <a:r>
              <a:rPr lang="en-US" sz="788" dirty="0">
                <a:solidFill>
                  <a:prstClr val="black"/>
                </a:solidFill>
                <a:latin typeface="Trebuchet MS" panose="020B0703020202090204" pitchFamily="34" charset="0"/>
                <a:cs typeface="Calibri Light" panose="020F0302020204030204" pitchFamily="34" charset="0"/>
              </a:rPr>
              <a:t>Personalized Learning Paths (LiveWire)</a:t>
            </a:r>
          </a:p>
        </p:txBody>
      </p:sp>
      <p:sp>
        <p:nvSpPr>
          <p:cNvPr id="157" name="Rectangle: Rounded Corners 156">
            <a:extLst>
              <a:ext uri="{FF2B5EF4-FFF2-40B4-BE49-F238E27FC236}">
                <a16:creationId xmlns:a16="http://schemas.microsoft.com/office/drawing/2014/main" id="{20EFEA9B-702D-FFB6-CD75-E0E05CCE2CD7}"/>
              </a:ext>
            </a:extLst>
          </p:cNvPr>
          <p:cNvSpPr/>
          <p:nvPr/>
        </p:nvSpPr>
        <p:spPr>
          <a:xfrm>
            <a:off x="2403966" y="2681026"/>
            <a:ext cx="1556709" cy="297000"/>
          </a:xfrm>
          <a:prstGeom prst="roundRect">
            <a:avLst>
              <a:gd name="adj" fmla="val 10274"/>
            </a:avLst>
          </a:prstGeom>
          <a:solidFill>
            <a:srgbClr val="F2F8F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00" rIns="81000" rtlCol="0" anchor="ctr"/>
          <a:lstStyle/>
          <a:p>
            <a:pPr algn="ctr" defTabSz="514208">
              <a:defRPr/>
            </a:pPr>
            <a:r>
              <a:rPr lang="en-US" sz="788" dirty="0">
                <a:solidFill>
                  <a:prstClr val="black"/>
                </a:solidFill>
                <a:latin typeface="Trebuchet MS" panose="020B0703020202090204" pitchFamily="34" charset="0"/>
                <a:cs typeface="Calibri Light" panose="020F0302020204030204" pitchFamily="34" charset="0"/>
              </a:rPr>
              <a:t>Skills Matcher (LiveWire)</a:t>
            </a:r>
          </a:p>
        </p:txBody>
      </p:sp>
      <p:sp>
        <p:nvSpPr>
          <p:cNvPr id="158" name="Rectangle: Rounded Corners 157">
            <a:extLst>
              <a:ext uri="{FF2B5EF4-FFF2-40B4-BE49-F238E27FC236}">
                <a16:creationId xmlns:a16="http://schemas.microsoft.com/office/drawing/2014/main" id="{06D964E7-A174-6545-0C93-CAA751A5C2C2}"/>
              </a:ext>
            </a:extLst>
          </p:cNvPr>
          <p:cNvSpPr/>
          <p:nvPr/>
        </p:nvSpPr>
        <p:spPr>
          <a:xfrm>
            <a:off x="3999499" y="2373845"/>
            <a:ext cx="1556709" cy="297000"/>
          </a:xfrm>
          <a:prstGeom prst="roundRect">
            <a:avLst>
              <a:gd name="adj" fmla="val 10274"/>
            </a:avLst>
          </a:prstGeom>
          <a:solidFill>
            <a:srgbClr val="F2F8F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00" rIns="81000" rtlCol="0" anchor="ctr"/>
          <a:lstStyle/>
          <a:p>
            <a:pPr algn="ctr" defTabSz="514208">
              <a:defRPr/>
            </a:pPr>
            <a:r>
              <a:rPr lang="en-US" sz="788" dirty="0">
                <a:solidFill>
                  <a:prstClr val="black"/>
                </a:solidFill>
                <a:latin typeface="Trebuchet MS" panose="020B0703020202090204" pitchFamily="34" charset="0"/>
                <a:cs typeface="Calibri Light" panose="020F0302020204030204" pitchFamily="34" charset="0"/>
              </a:rPr>
              <a:t>Conversation AI Coaches (ImmersiveHub)</a:t>
            </a:r>
          </a:p>
        </p:txBody>
      </p:sp>
      <p:sp>
        <p:nvSpPr>
          <p:cNvPr id="159" name="Rectangle: Rounded Corners 158">
            <a:extLst>
              <a:ext uri="{FF2B5EF4-FFF2-40B4-BE49-F238E27FC236}">
                <a16:creationId xmlns:a16="http://schemas.microsoft.com/office/drawing/2014/main" id="{72BDBA3A-0509-7128-5A5D-91EE14D80F51}"/>
              </a:ext>
            </a:extLst>
          </p:cNvPr>
          <p:cNvSpPr/>
          <p:nvPr/>
        </p:nvSpPr>
        <p:spPr>
          <a:xfrm>
            <a:off x="3999499" y="2681026"/>
            <a:ext cx="1556709" cy="297000"/>
          </a:xfrm>
          <a:prstGeom prst="roundRect">
            <a:avLst>
              <a:gd name="adj" fmla="val 10274"/>
            </a:avLst>
          </a:prstGeom>
          <a:solidFill>
            <a:srgbClr val="F2F8F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00" rIns="81000" rtlCol="0" anchor="ctr"/>
          <a:lstStyle/>
          <a:p>
            <a:pPr algn="ctr" defTabSz="514208">
              <a:defRPr/>
            </a:pPr>
            <a:r>
              <a:rPr lang="en-US" sz="788" dirty="0">
                <a:solidFill>
                  <a:prstClr val="black"/>
                </a:solidFill>
                <a:latin typeface="Trebuchet MS" panose="020B0703020202090204" pitchFamily="34" charset="0"/>
                <a:cs typeface="Calibri Light" panose="020F0302020204030204" pitchFamily="34" charset="0"/>
              </a:rPr>
              <a:t>Assignment Grading Agent (DigiConnect)</a:t>
            </a:r>
          </a:p>
        </p:txBody>
      </p:sp>
      <p:sp>
        <p:nvSpPr>
          <p:cNvPr id="160" name="Rectangle: Rounded Corners 159">
            <a:extLst>
              <a:ext uri="{FF2B5EF4-FFF2-40B4-BE49-F238E27FC236}">
                <a16:creationId xmlns:a16="http://schemas.microsoft.com/office/drawing/2014/main" id="{F4D02F3B-9AF1-0C5A-CB67-CCCB31CB6FF6}"/>
              </a:ext>
            </a:extLst>
          </p:cNvPr>
          <p:cNvSpPr/>
          <p:nvPr/>
        </p:nvSpPr>
        <p:spPr>
          <a:xfrm>
            <a:off x="5595031" y="2373845"/>
            <a:ext cx="1556709" cy="297000"/>
          </a:xfrm>
          <a:prstGeom prst="roundRect">
            <a:avLst>
              <a:gd name="adj" fmla="val 10274"/>
            </a:avLst>
          </a:prstGeom>
          <a:solidFill>
            <a:srgbClr val="F2F8F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00" rIns="81000" rtlCol="0" anchor="ctr"/>
          <a:lstStyle/>
          <a:p>
            <a:pPr algn="ctr" defTabSz="514208">
              <a:defRPr/>
            </a:pPr>
            <a:r>
              <a:rPr lang="en-US" sz="788" dirty="0">
                <a:solidFill>
                  <a:prstClr val="black"/>
                </a:solidFill>
                <a:latin typeface="Trebuchet MS" panose="020B0703020202090204" pitchFamily="34" charset="0"/>
                <a:cs typeface="Calibri Light" panose="020F0302020204030204" pitchFamily="34" charset="0"/>
              </a:rPr>
              <a:t>Personalized Chatbots (DigiConnect)</a:t>
            </a:r>
          </a:p>
        </p:txBody>
      </p:sp>
      <p:sp>
        <p:nvSpPr>
          <p:cNvPr id="161" name="Rectangle: Rounded Corners 160">
            <a:extLst>
              <a:ext uri="{FF2B5EF4-FFF2-40B4-BE49-F238E27FC236}">
                <a16:creationId xmlns:a16="http://schemas.microsoft.com/office/drawing/2014/main" id="{E3C5180A-E789-6AB4-369E-CD6238AB8520}"/>
              </a:ext>
            </a:extLst>
          </p:cNvPr>
          <p:cNvSpPr/>
          <p:nvPr/>
        </p:nvSpPr>
        <p:spPr>
          <a:xfrm>
            <a:off x="5595031" y="2681026"/>
            <a:ext cx="1556709" cy="297000"/>
          </a:xfrm>
          <a:prstGeom prst="roundRect">
            <a:avLst>
              <a:gd name="adj" fmla="val 10274"/>
            </a:avLst>
          </a:prstGeom>
          <a:solidFill>
            <a:srgbClr val="F2F8F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00" rIns="81000" rtlCol="0" anchor="ctr"/>
          <a:lstStyle/>
          <a:p>
            <a:pPr algn="ctr" defTabSz="514208">
              <a:defRPr/>
            </a:pPr>
            <a:r>
              <a:rPr lang="en-US" sz="788" dirty="0">
                <a:solidFill>
                  <a:prstClr val="black"/>
                </a:solidFill>
                <a:latin typeface="Trebuchet MS" panose="020B0703020202090204" pitchFamily="34" charset="0"/>
                <a:cs typeface="Calibri Light" panose="020F0302020204030204" pitchFamily="34" charset="0"/>
              </a:rPr>
              <a:t>Conversational Analytics (ConnectXR)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4F1C03E-22DB-7039-E1E4-D9DF0BAD3130}"/>
              </a:ext>
            </a:extLst>
          </p:cNvPr>
          <p:cNvSpPr/>
          <p:nvPr/>
        </p:nvSpPr>
        <p:spPr>
          <a:xfrm>
            <a:off x="7190564" y="2373845"/>
            <a:ext cx="1556709" cy="297000"/>
          </a:xfrm>
          <a:prstGeom prst="roundRect">
            <a:avLst>
              <a:gd name="adj" fmla="val 10274"/>
            </a:avLst>
          </a:prstGeom>
          <a:solidFill>
            <a:srgbClr val="F2F8F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00" rIns="81000" rtlCol="0" anchor="ctr"/>
          <a:lstStyle/>
          <a:p>
            <a:pPr algn="ctr" defTabSz="514208">
              <a:defRPr/>
            </a:pPr>
            <a:r>
              <a:rPr lang="en-US" sz="788" dirty="0">
                <a:solidFill>
                  <a:prstClr val="black"/>
                </a:solidFill>
                <a:latin typeface="Trebuchet MS" panose="020B0703020202090204" pitchFamily="34" charset="0"/>
                <a:cs typeface="Calibri Light" panose="020F0302020204030204" pitchFamily="34" charset="0"/>
              </a:rPr>
              <a:t>Real-world Job Sims (ImmersiveHub)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A6D17E2D-AACE-6FB0-48CD-1E803D57DC99}"/>
              </a:ext>
            </a:extLst>
          </p:cNvPr>
          <p:cNvSpPr/>
          <p:nvPr/>
        </p:nvSpPr>
        <p:spPr>
          <a:xfrm>
            <a:off x="7190564" y="2681026"/>
            <a:ext cx="1556709" cy="297000"/>
          </a:xfrm>
          <a:prstGeom prst="roundRect">
            <a:avLst>
              <a:gd name="adj" fmla="val 10274"/>
            </a:avLst>
          </a:prstGeom>
          <a:solidFill>
            <a:srgbClr val="F2F8F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00" rIns="81000" rtlCol="0" anchor="ctr"/>
          <a:lstStyle/>
          <a:p>
            <a:pPr algn="ctr" defTabSz="514208">
              <a:defRPr/>
            </a:pPr>
            <a:r>
              <a:rPr lang="en-US" sz="788" dirty="0">
                <a:solidFill>
                  <a:prstClr val="black"/>
                </a:solidFill>
                <a:latin typeface="Trebuchet MS" panose="020B0703020202090204" pitchFamily="34" charset="0"/>
                <a:cs typeface="Calibri Light" panose="020F0302020204030204" pitchFamily="34" charset="0"/>
              </a:rPr>
              <a:t>Digital Twins           (ImmersiveHub)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CC8410B-0166-B4C7-2552-997CC7ED7425}"/>
              </a:ext>
            </a:extLst>
          </p:cNvPr>
          <p:cNvSpPr/>
          <p:nvPr/>
        </p:nvSpPr>
        <p:spPr>
          <a:xfrm>
            <a:off x="4951809" y="3091402"/>
            <a:ext cx="3865057" cy="1126421"/>
          </a:xfrm>
          <a:prstGeom prst="roundRect">
            <a:avLst>
              <a:gd name="adj" fmla="val 5115"/>
            </a:avLst>
          </a:prstGeom>
          <a:solidFill>
            <a:srgbClr val="E0EB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latin typeface="Trebuchet MS" panose="020B0703020202090204" pitchFamily="34" charset="0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A37241D-8B33-67A8-7BAA-C1FDAA92C289}"/>
              </a:ext>
            </a:extLst>
          </p:cNvPr>
          <p:cNvSpPr/>
          <p:nvPr/>
        </p:nvSpPr>
        <p:spPr>
          <a:xfrm>
            <a:off x="340174" y="3091402"/>
            <a:ext cx="4525911" cy="1126421"/>
          </a:xfrm>
          <a:prstGeom prst="roundRect">
            <a:avLst>
              <a:gd name="adj" fmla="val 5115"/>
            </a:avLst>
          </a:prstGeom>
          <a:solidFill>
            <a:srgbClr val="EBE9F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latin typeface="Trebuchet MS" panose="020B0703020202090204" pitchFamily="34" charset="0"/>
            </a:endParaRP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9614BAD3-C12A-D056-BEFD-CADA1F38BDAC}"/>
              </a:ext>
            </a:extLst>
          </p:cNvPr>
          <p:cNvSpPr/>
          <p:nvPr/>
        </p:nvSpPr>
        <p:spPr>
          <a:xfrm rot="16200000">
            <a:off x="95240" y="3478708"/>
            <a:ext cx="930803" cy="322711"/>
          </a:xfrm>
          <a:prstGeom prst="roundRect">
            <a:avLst>
              <a:gd name="adj" fmla="val 11069"/>
            </a:avLst>
          </a:prstGeom>
          <a:solidFill>
            <a:srgbClr val="8171B3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208">
              <a:defRPr/>
            </a:pPr>
            <a:r>
              <a:rPr lang="en-US" sz="900" dirty="0">
                <a:solidFill>
                  <a:schemeClr val="bg1"/>
                </a:solidFill>
                <a:latin typeface="Trebuchet MS" panose="020B0703020202090204" pitchFamily="34" charset="0"/>
                <a:cs typeface="Calibri Light" panose="020F0302020204030204" pitchFamily="34" charset="0"/>
              </a:rPr>
              <a:t>Managed Services</a:t>
            </a: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51860418-810B-8650-476E-A690CD04A107}"/>
              </a:ext>
            </a:extLst>
          </p:cNvPr>
          <p:cNvSpPr/>
          <p:nvPr/>
        </p:nvSpPr>
        <p:spPr>
          <a:xfrm>
            <a:off x="801291" y="3174750"/>
            <a:ext cx="960532" cy="930803"/>
          </a:xfrm>
          <a:prstGeom prst="roundRect">
            <a:avLst>
              <a:gd name="adj" fmla="val 3853"/>
            </a:avLst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514208">
              <a:defRPr/>
            </a:pPr>
            <a:r>
              <a:rPr lang="en-US" sz="788" dirty="0">
                <a:solidFill>
                  <a:prstClr val="black"/>
                </a:solidFill>
                <a:latin typeface="Trebuchet MS" panose="020B0703020202090204" pitchFamily="34" charset="0"/>
                <a:cs typeface="Calibri Light" panose="020F0302020204030204" pitchFamily="34" charset="0"/>
              </a:rPr>
              <a:t>Electronic Performance Support System                        (Whatfix)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9FA24CE4-D85D-664C-EBD8-8431C4101141}"/>
              </a:ext>
            </a:extLst>
          </p:cNvPr>
          <p:cNvSpPr/>
          <p:nvPr/>
        </p:nvSpPr>
        <p:spPr>
          <a:xfrm>
            <a:off x="1796034" y="3174750"/>
            <a:ext cx="972000" cy="930803"/>
          </a:xfrm>
          <a:prstGeom prst="roundRect">
            <a:avLst>
              <a:gd name="adj" fmla="val 3853"/>
            </a:avLst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514208">
              <a:defRPr/>
            </a:pPr>
            <a:endParaRPr lang="en-US" sz="788" dirty="0">
              <a:solidFill>
                <a:prstClr val="black"/>
              </a:solidFill>
              <a:latin typeface="Trebuchet MS" panose="020B0703020202090204" pitchFamily="34" charset="0"/>
              <a:cs typeface="Calibri Light" panose="020F0302020204030204" pitchFamily="34" charset="0"/>
            </a:endParaRP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753B7E89-9F5F-1931-50A8-2EC67209029C}"/>
              </a:ext>
            </a:extLst>
          </p:cNvPr>
          <p:cNvSpPr/>
          <p:nvPr/>
        </p:nvSpPr>
        <p:spPr>
          <a:xfrm>
            <a:off x="2802245" y="3174750"/>
            <a:ext cx="972000" cy="930803"/>
          </a:xfrm>
          <a:prstGeom prst="roundRect">
            <a:avLst>
              <a:gd name="adj" fmla="val 3853"/>
            </a:avLst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514208">
              <a:defRPr/>
            </a:pPr>
            <a:endParaRPr lang="en-US" sz="750" dirty="0">
              <a:solidFill>
                <a:prstClr val="black"/>
              </a:solidFill>
              <a:latin typeface="Trebuchet MS" panose="020B0703020202090204" pitchFamily="34" charset="0"/>
            </a:endParaRP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6C8A3454-02BF-7076-8708-B7E4B7D544CF}"/>
              </a:ext>
            </a:extLst>
          </p:cNvPr>
          <p:cNvSpPr/>
          <p:nvPr/>
        </p:nvSpPr>
        <p:spPr>
          <a:xfrm>
            <a:off x="3808457" y="3174750"/>
            <a:ext cx="972000" cy="930803"/>
          </a:xfrm>
          <a:prstGeom prst="roundRect">
            <a:avLst>
              <a:gd name="adj" fmla="val 3853"/>
            </a:avLst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514208">
              <a:defRPr/>
            </a:pPr>
            <a:endParaRPr lang="en-US" sz="788" dirty="0">
              <a:solidFill>
                <a:prstClr val="black"/>
              </a:solidFill>
              <a:latin typeface="Trebuchet MS" panose="020B0703020202090204" pitchFamily="34" charset="0"/>
              <a:cs typeface="Calibri Light" panose="020F0302020204030204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1A8DBFA4-39A9-D3A8-04F5-DF685A4557BF}"/>
              </a:ext>
            </a:extLst>
          </p:cNvPr>
          <p:cNvGrpSpPr/>
          <p:nvPr/>
        </p:nvGrpSpPr>
        <p:grpSpPr>
          <a:xfrm>
            <a:off x="5030391" y="3174556"/>
            <a:ext cx="3707181" cy="930997"/>
            <a:chOff x="6654607" y="1211589"/>
            <a:chExt cx="4812300" cy="1241329"/>
          </a:xfrm>
        </p:grpSpPr>
        <p:sp>
          <p:nvSpPr>
            <p:cNvPr id="52" name="Rectangle: Rounded Corners 51">
              <a:extLst>
                <a:ext uri="{FF2B5EF4-FFF2-40B4-BE49-F238E27FC236}">
                  <a16:creationId xmlns:a16="http://schemas.microsoft.com/office/drawing/2014/main" id="{D4707424-2697-C5C4-38AA-49B5824382FA}"/>
                </a:ext>
              </a:extLst>
            </p:cNvPr>
            <p:cNvSpPr/>
            <p:nvPr/>
          </p:nvSpPr>
          <p:spPr>
            <a:xfrm>
              <a:off x="6654607" y="1211589"/>
              <a:ext cx="2384617" cy="384451"/>
            </a:xfrm>
            <a:prstGeom prst="roundRect">
              <a:avLst>
                <a:gd name="adj" fmla="val 10274"/>
              </a:avLst>
            </a:prstGeom>
            <a:ln w="63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514208">
                <a:defRPr/>
              </a:pPr>
              <a:r>
                <a:rPr lang="en-IN" sz="788" dirty="0">
                  <a:solidFill>
                    <a:prstClr val="black"/>
                  </a:solidFill>
                  <a:latin typeface="Trebuchet MS" panose="020B0703020202090204" pitchFamily="34" charset="0"/>
                  <a:cs typeface="Calibri Light" panose="020F0302020204030204" pitchFamily="34" charset="0"/>
                </a:rPr>
                <a:t>Consulting &amp; Training Services</a:t>
              </a:r>
              <a:endParaRPr lang="en-US" sz="788" dirty="0">
                <a:solidFill>
                  <a:prstClr val="black"/>
                </a:solidFill>
                <a:latin typeface="Trebuchet MS" panose="020B070302020209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53" name="Rectangle: Rounded Corners 52">
              <a:extLst>
                <a:ext uri="{FF2B5EF4-FFF2-40B4-BE49-F238E27FC236}">
                  <a16:creationId xmlns:a16="http://schemas.microsoft.com/office/drawing/2014/main" id="{FE6B2093-98B4-8D3A-E15E-586D98BC15E4}"/>
                </a:ext>
              </a:extLst>
            </p:cNvPr>
            <p:cNvSpPr/>
            <p:nvPr/>
          </p:nvSpPr>
          <p:spPr>
            <a:xfrm>
              <a:off x="6654607" y="1640028"/>
              <a:ext cx="2384617" cy="384451"/>
            </a:xfrm>
            <a:prstGeom prst="roundRect">
              <a:avLst>
                <a:gd name="adj" fmla="val 10274"/>
              </a:avLst>
            </a:prstGeom>
            <a:ln w="63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514208">
                <a:defRPr/>
              </a:pPr>
              <a:r>
                <a:rPr lang="en-US" sz="788" dirty="0">
                  <a:solidFill>
                    <a:prstClr val="black"/>
                  </a:solidFill>
                  <a:latin typeface="Trebuchet MS" panose="020B0703020202090204" pitchFamily="34" charset="0"/>
                  <a:cs typeface="Calibri Light" panose="020F0302020204030204" pitchFamily="34" charset="0"/>
                </a:rPr>
                <a:t>Implementation</a:t>
              </a:r>
            </a:p>
          </p:txBody>
        </p:sp>
        <p:sp>
          <p:nvSpPr>
            <p:cNvPr id="54" name="Rectangle: Rounded Corners 53">
              <a:extLst>
                <a:ext uri="{FF2B5EF4-FFF2-40B4-BE49-F238E27FC236}">
                  <a16:creationId xmlns:a16="http://schemas.microsoft.com/office/drawing/2014/main" id="{D6996900-3045-635E-86A7-DA3F02F56936}"/>
                </a:ext>
              </a:extLst>
            </p:cNvPr>
            <p:cNvSpPr/>
            <p:nvPr/>
          </p:nvSpPr>
          <p:spPr>
            <a:xfrm>
              <a:off x="6654607" y="2068467"/>
              <a:ext cx="2384617" cy="384451"/>
            </a:xfrm>
            <a:prstGeom prst="roundRect">
              <a:avLst>
                <a:gd name="adj" fmla="val 10274"/>
              </a:avLst>
            </a:prstGeom>
            <a:ln w="63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514208">
                <a:defRPr/>
              </a:pPr>
              <a:r>
                <a:rPr lang="en-US" sz="788" dirty="0">
                  <a:solidFill>
                    <a:prstClr val="black"/>
                  </a:solidFill>
                  <a:latin typeface="Trebuchet MS" panose="020B0703020202090204" pitchFamily="34" charset="0"/>
                  <a:cs typeface="Calibri Light" panose="020F0302020204030204" pitchFamily="34" charset="0"/>
                </a:rPr>
                <a:t>Integrations</a:t>
              </a:r>
            </a:p>
          </p:txBody>
        </p:sp>
        <p:sp>
          <p:nvSpPr>
            <p:cNvPr id="55" name="Rectangle: Rounded Corners 54">
              <a:extLst>
                <a:ext uri="{FF2B5EF4-FFF2-40B4-BE49-F238E27FC236}">
                  <a16:creationId xmlns:a16="http://schemas.microsoft.com/office/drawing/2014/main" id="{D8FA6BB7-6B95-9528-A30E-929E114CE094}"/>
                </a:ext>
              </a:extLst>
            </p:cNvPr>
            <p:cNvSpPr/>
            <p:nvPr/>
          </p:nvSpPr>
          <p:spPr>
            <a:xfrm>
              <a:off x="9082290" y="1211589"/>
              <a:ext cx="2384617" cy="384451"/>
            </a:xfrm>
            <a:prstGeom prst="roundRect">
              <a:avLst>
                <a:gd name="adj" fmla="val 10274"/>
              </a:avLst>
            </a:prstGeom>
            <a:ln w="63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514208"/>
              <a:r>
                <a:rPr lang="en-US" sz="788" dirty="0">
                  <a:solidFill>
                    <a:prstClr val="black"/>
                  </a:solidFill>
                  <a:latin typeface="Trebuchet MS" panose="020B0703020202090204" pitchFamily="34" charset="0"/>
                  <a:cs typeface="Calibri Light" panose="020F0302020204030204" pitchFamily="34" charset="0"/>
                </a:rPr>
                <a:t>Maintenance</a:t>
              </a:r>
            </a:p>
          </p:txBody>
        </p:sp>
        <p:sp>
          <p:nvSpPr>
            <p:cNvPr id="56" name="Rectangle: Rounded Corners 55">
              <a:extLst>
                <a:ext uri="{FF2B5EF4-FFF2-40B4-BE49-F238E27FC236}">
                  <a16:creationId xmlns:a16="http://schemas.microsoft.com/office/drawing/2014/main" id="{718BF333-BE3C-5C71-23FF-BE7D587D126F}"/>
                </a:ext>
              </a:extLst>
            </p:cNvPr>
            <p:cNvSpPr/>
            <p:nvPr/>
          </p:nvSpPr>
          <p:spPr>
            <a:xfrm>
              <a:off x="9082290" y="1640028"/>
              <a:ext cx="2384617" cy="384451"/>
            </a:xfrm>
            <a:prstGeom prst="roundRect">
              <a:avLst>
                <a:gd name="adj" fmla="val 10274"/>
              </a:avLst>
            </a:prstGeom>
            <a:ln w="63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514208"/>
              <a:r>
                <a:rPr lang="en-US" sz="788" dirty="0">
                  <a:solidFill>
                    <a:prstClr val="black"/>
                  </a:solidFill>
                  <a:latin typeface="Trebuchet MS" panose="020B0703020202090204" pitchFamily="34" charset="0"/>
                  <a:cs typeface="Calibri Light" panose="020F0302020204030204" pitchFamily="34" charset="0"/>
                </a:rPr>
                <a:t>XR Device Management</a:t>
              </a:r>
            </a:p>
          </p:txBody>
        </p:sp>
        <p:sp>
          <p:nvSpPr>
            <p:cNvPr id="57" name="Rectangle: Rounded Corners 56">
              <a:extLst>
                <a:ext uri="{FF2B5EF4-FFF2-40B4-BE49-F238E27FC236}">
                  <a16:creationId xmlns:a16="http://schemas.microsoft.com/office/drawing/2014/main" id="{41748CD3-1BA2-43F0-0CC5-908D14BCCA8A}"/>
                </a:ext>
              </a:extLst>
            </p:cNvPr>
            <p:cNvSpPr/>
            <p:nvPr/>
          </p:nvSpPr>
          <p:spPr>
            <a:xfrm>
              <a:off x="9082290" y="2068467"/>
              <a:ext cx="2384617" cy="384451"/>
            </a:xfrm>
            <a:prstGeom prst="roundRect">
              <a:avLst>
                <a:gd name="adj" fmla="val 10274"/>
              </a:avLst>
            </a:prstGeom>
            <a:ln w="63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514208">
                <a:defRPr/>
              </a:pPr>
              <a:r>
                <a:rPr lang="en-US" sz="788" dirty="0">
                  <a:solidFill>
                    <a:prstClr val="black"/>
                  </a:solidFill>
                  <a:latin typeface="Trebuchet MS" panose="020B0703020202090204" pitchFamily="34" charset="0"/>
                  <a:cs typeface="Calibri Light" panose="020F0302020204030204" pitchFamily="34" charset="0"/>
                </a:rPr>
                <a:t>Support – Help Desk</a:t>
              </a: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7FAE7585-FFDC-BA57-9A48-0D7ACBF670BD}"/>
              </a:ext>
            </a:extLst>
          </p:cNvPr>
          <p:cNvSpPr txBox="1"/>
          <p:nvPr/>
        </p:nvSpPr>
        <p:spPr>
          <a:xfrm>
            <a:off x="2789567" y="3403936"/>
            <a:ext cx="987894" cy="4560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514208">
              <a:defRPr/>
            </a:pPr>
            <a:r>
              <a:rPr lang="en-US" sz="788" dirty="0">
                <a:solidFill>
                  <a:prstClr val="black"/>
                </a:solidFill>
                <a:latin typeface="Trebuchet MS" panose="020B0703020202090204" pitchFamily="34" charset="0"/>
                <a:cs typeface="Calibri Light" panose="020F0302020204030204" pitchFamily="34" charset="0"/>
              </a:rPr>
              <a:t>Adaptive Learning Platform </a:t>
            </a:r>
          </a:p>
          <a:p>
            <a:pPr algn="ctr" defTabSz="514208">
              <a:defRPr/>
            </a:pPr>
            <a:r>
              <a:rPr lang="en-US" sz="788" dirty="0">
                <a:solidFill>
                  <a:prstClr val="black"/>
                </a:solidFill>
                <a:latin typeface="Trebuchet MS" panose="020B0703020202090204" pitchFamily="34" charset="0"/>
                <a:cs typeface="Calibri Light" panose="020F0302020204030204" pitchFamily="34" charset="0"/>
              </a:rPr>
              <a:t>(SkyHive)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7CC1EB8-4830-94DC-0F75-AFC781850101}"/>
              </a:ext>
            </a:extLst>
          </p:cNvPr>
          <p:cNvSpPr txBox="1"/>
          <p:nvPr/>
        </p:nvSpPr>
        <p:spPr>
          <a:xfrm>
            <a:off x="3852827" y="3353405"/>
            <a:ext cx="850658" cy="6985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514208">
              <a:defRPr/>
            </a:pPr>
            <a:r>
              <a:rPr lang="en-US" sz="788" dirty="0">
                <a:solidFill>
                  <a:prstClr val="black"/>
                </a:solidFill>
                <a:latin typeface="Trebuchet MS" panose="020B0703020202090204" pitchFamily="34" charset="0"/>
                <a:cs typeface="Calibri Light" panose="020F0302020204030204" pitchFamily="34" charset="0"/>
              </a:rPr>
              <a:t>Customer-</a:t>
            </a:r>
          </a:p>
          <a:p>
            <a:pPr algn="ctr" defTabSz="514208">
              <a:defRPr/>
            </a:pPr>
            <a:r>
              <a:rPr lang="en-US" sz="788" dirty="0">
                <a:solidFill>
                  <a:prstClr val="black"/>
                </a:solidFill>
                <a:latin typeface="Trebuchet MS" panose="020B0703020202090204" pitchFamily="34" charset="0"/>
                <a:cs typeface="Calibri Light" panose="020F0302020204030204" pitchFamily="34" charset="0"/>
              </a:rPr>
              <a:t>Specific Requests</a:t>
            </a:r>
          </a:p>
          <a:p>
            <a:pPr algn="ctr" defTabSz="514208">
              <a:defRPr/>
            </a:pPr>
            <a:r>
              <a:rPr lang="en-US" sz="788" dirty="0">
                <a:solidFill>
                  <a:prstClr val="black"/>
                </a:solidFill>
                <a:latin typeface="Trebuchet MS" panose="020B0703020202090204" pitchFamily="34" charset="0"/>
                <a:cs typeface="Calibri Light" panose="020F0302020204030204" pitchFamily="34" charset="0"/>
              </a:rPr>
              <a:t>(ALA/AEA/IRIS Intellum)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39A1867-9927-86A2-58CD-E005D8A8810F}"/>
              </a:ext>
            </a:extLst>
          </p:cNvPr>
          <p:cNvSpPr txBox="1"/>
          <p:nvPr/>
        </p:nvSpPr>
        <p:spPr>
          <a:xfrm>
            <a:off x="1801673" y="3343343"/>
            <a:ext cx="987894" cy="6985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514208">
              <a:defRPr/>
            </a:pPr>
            <a:r>
              <a:rPr lang="en-US" sz="788" dirty="0">
                <a:solidFill>
                  <a:prstClr val="black"/>
                </a:solidFill>
                <a:latin typeface="Trebuchet MS" panose="020B0703020202090204" pitchFamily="34" charset="0"/>
                <a:cs typeface="Calibri Light" panose="020F0302020204030204" pitchFamily="34" charset="0"/>
              </a:rPr>
              <a:t>Learning Management System (Sumtotal, Percipio, Violet) 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C50E24E-89C8-20F7-A7B9-885A5C3E3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165408"/>
            <a:ext cx="7693099" cy="461655"/>
          </a:xfrm>
        </p:spPr>
        <p:txBody>
          <a:bodyPr/>
          <a:lstStyle/>
          <a:p>
            <a:r>
              <a:rPr lang="en-IN" dirty="0"/>
              <a:t>Digital Learning Modernization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116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5EE3A31-1CC4-DEA9-42CD-3C0A93730A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165408"/>
            <a:ext cx="7693099" cy="461655"/>
          </a:xfrm>
        </p:spPr>
        <p:txBody>
          <a:bodyPr/>
          <a:lstStyle/>
          <a:p>
            <a:r>
              <a:rPr lang="en-US" dirty="0"/>
              <a:t>COE – AI/ML BASED MODERNIZATION AND TRANSFORMATION INITIATIVES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1D8FFB50-054F-7C40-5DFF-2E11870C10A8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88371508"/>
              </p:ext>
            </p:extLst>
          </p:nvPr>
        </p:nvGraphicFramePr>
        <p:xfrm>
          <a:off x="323849" y="987425"/>
          <a:ext cx="4068763" cy="35290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Content Placeholder 2">
            <a:extLst>
              <a:ext uri="{FF2B5EF4-FFF2-40B4-BE49-F238E27FC236}">
                <a16:creationId xmlns:a16="http://schemas.microsoft.com/office/drawing/2014/main" id="{557AC30E-4E9E-FD81-A544-D40E34A9541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3041015"/>
              </p:ext>
            </p:extLst>
          </p:nvPr>
        </p:nvGraphicFramePr>
        <p:xfrm>
          <a:off x="4751391" y="987425"/>
          <a:ext cx="4068760" cy="35290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22263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182EDEB-6D5D-05B0-72B7-CFCF452A133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2223" y="3282826"/>
            <a:ext cx="8499553" cy="765050"/>
          </a:xfrm>
        </p:spPr>
        <p:txBody>
          <a:bodyPr anchor="ctr">
            <a:noAutofit/>
          </a:bodyPr>
          <a:lstStyle/>
          <a:p>
            <a:r>
              <a:rPr lang="en-US" dirty="0"/>
              <a:t>InfinitFSO | QC Capabilities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34C993-71C4-7916-BB35-7DC735FDEADB}"/>
              </a:ext>
            </a:extLst>
          </p:cNvPr>
          <p:cNvSpPr txBox="1"/>
          <p:nvPr/>
        </p:nvSpPr>
        <p:spPr>
          <a:xfrm>
            <a:off x="323850" y="987425"/>
            <a:ext cx="627067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chemeClr val="bg1"/>
                </a:solidFill>
              </a:rPr>
              <a:t>Full-stack observability is </a:t>
            </a:r>
            <a:r>
              <a:rPr lang="en-US" sz="1600" i="1" dirty="0">
                <a:solidFill>
                  <a:schemeClr val="accent2"/>
                </a:solidFill>
              </a:rPr>
              <a:t>real-time observability </a:t>
            </a:r>
            <a:r>
              <a:rPr lang="en-US" sz="1600" i="1" dirty="0">
                <a:solidFill>
                  <a:schemeClr val="bg1"/>
                </a:solidFill>
              </a:rPr>
              <a:t>across the modern technology stack — applications, storage, services, network and more. It provides enterprises with in-depth visibility into the </a:t>
            </a:r>
            <a:r>
              <a:rPr lang="en-US" sz="1600" i="1" dirty="0">
                <a:solidFill>
                  <a:schemeClr val="accent4"/>
                </a:solidFill>
              </a:rPr>
              <a:t>behavior, performance and health of the application and supporting </a:t>
            </a:r>
            <a:r>
              <a:rPr lang="en-US" sz="1600" i="1" dirty="0">
                <a:solidFill>
                  <a:schemeClr val="bg1"/>
                </a:solidFill>
              </a:rPr>
              <a:t>infrastructure via high-fidelity telemetry (metrics, events, logs and traces) collected from their entire IT estate.</a:t>
            </a:r>
          </a:p>
        </p:txBody>
      </p:sp>
    </p:spTree>
    <p:extLst>
      <p:ext uri="{BB962C8B-B14F-4D97-AF65-F5344CB8AC3E}">
        <p14:creationId xmlns:p14="http://schemas.microsoft.com/office/powerpoint/2010/main" val="4118967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26">
            <a:extLst>
              <a:ext uri="{FF2B5EF4-FFF2-40B4-BE49-F238E27FC236}">
                <a16:creationId xmlns:a16="http://schemas.microsoft.com/office/drawing/2014/main" id="{23FEE03D-2744-288C-9226-7FE4245EAD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165408"/>
            <a:ext cx="7693099" cy="461655"/>
          </a:xfrm>
        </p:spPr>
        <p:txBody>
          <a:bodyPr/>
          <a:lstStyle/>
          <a:p>
            <a:r>
              <a:rPr lang="en-IN" dirty="0"/>
              <a:t>FSO Implementation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9FDAE82-2ED1-82A6-F940-E15327932D25}"/>
              </a:ext>
            </a:extLst>
          </p:cNvPr>
          <p:cNvSpPr txBox="1"/>
          <p:nvPr/>
        </p:nvSpPr>
        <p:spPr>
          <a:xfrm>
            <a:off x="323850" y="987425"/>
            <a:ext cx="2968057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  <a:latin typeface="Trebuchet MS" panose="020B0703020202090204" pitchFamily="34" charset="0"/>
              </a:rPr>
              <a:t>Overview</a:t>
            </a:r>
            <a:endParaRPr lang="en-IN" sz="1350" dirty="0">
              <a:solidFill>
                <a:schemeClr val="bg1"/>
              </a:solidFill>
              <a:latin typeface="Trebuchet MS" panose="020B070302020209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621D921-A051-68A9-D255-E981D10B27BA}"/>
              </a:ext>
            </a:extLst>
          </p:cNvPr>
          <p:cNvSpPr txBox="1"/>
          <p:nvPr/>
        </p:nvSpPr>
        <p:spPr>
          <a:xfrm>
            <a:off x="325898" y="1254794"/>
            <a:ext cx="5888156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C3D439"/>
                </a:solidFill>
                <a:latin typeface="Trebuchet MS" panose="020B0703020202090204" pitchFamily="34" charset="0"/>
              </a:rPr>
              <a:t>Identify the components to be monitored</a:t>
            </a:r>
          </a:p>
          <a:p>
            <a:r>
              <a:rPr lang="en-US" sz="900" dirty="0">
                <a:solidFill>
                  <a:schemeClr val="bg1"/>
                </a:solidFill>
                <a:latin typeface="Trebuchet MS" panose="020B0703020202090204" pitchFamily="34" charset="0"/>
                <a:ea typeface="Calibri" panose="020F0502020204030204" pitchFamily="34" charset="0"/>
              </a:rPr>
              <a:t>Start by identifying the key components of your software system that need to be monitored. This may include the application code, server infrastructure, databases, networking, and user interactions.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5A5EC9E-7B1C-649C-DE35-7D1A53F6BAB5}"/>
              </a:ext>
            </a:extLst>
          </p:cNvPr>
          <p:cNvCxnSpPr>
            <a:cxnSpLocks/>
          </p:cNvCxnSpPr>
          <p:nvPr/>
        </p:nvCxnSpPr>
        <p:spPr>
          <a:xfrm>
            <a:off x="323850" y="1882123"/>
            <a:ext cx="8496300" cy="0"/>
          </a:xfrm>
          <a:prstGeom prst="line">
            <a:avLst/>
          </a:prstGeom>
          <a:ln w="6350">
            <a:solidFill>
              <a:schemeClr val="accent1">
                <a:lumMod val="75000"/>
              </a:schemeClr>
            </a:solidFill>
            <a:prstDash val="sysDot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215425C-C580-D1C8-EC1D-BECF257A8D92}"/>
              </a:ext>
            </a:extLst>
          </p:cNvPr>
          <p:cNvCxnSpPr>
            <a:cxnSpLocks/>
          </p:cNvCxnSpPr>
          <p:nvPr/>
        </p:nvCxnSpPr>
        <p:spPr>
          <a:xfrm>
            <a:off x="7832271" y="1882123"/>
            <a:ext cx="0" cy="394607"/>
          </a:xfrm>
          <a:prstGeom prst="line">
            <a:avLst/>
          </a:prstGeom>
          <a:ln w="6350">
            <a:solidFill>
              <a:schemeClr val="accent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>
            <a:extLst>
              <a:ext uri="{FF2B5EF4-FFF2-40B4-BE49-F238E27FC236}">
                <a16:creationId xmlns:a16="http://schemas.microsoft.com/office/drawing/2014/main" id="{FF390D2E-A257-5BA3-F98B-2A14B41F7640}"/>
              </a:ext>
            </a:extLst>
          </p:cNvPr>
          <p:cNvSpPr/>
          <p:nvPr/>
        </p:nvSpPr>
        <p:spPr>
          <a:xfrm>
            <a:off x="7550007" y="2194490"/>
            <a:ext cx="564528" cy="564528"/>
          </a:xfrm>
          <a:prstGeom prst="ellipse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0070C0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>
              <a:solidFill>
                <a:schemeClr val="tx1"/>
              </a:solidFill>
              <a:latin typeface="Trebuchet MS" panose="020B070302020209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7CB85A1-277A-5011-9D9A-B1816054D505}"/>
              </a:ext>
            </a:extLst>
          </p:cNvPr>
          <p:cNvCxnSpPr>
            <a:cxnSpLocks/>
          </p:cNvCxnSpPr>
          <p:nvPr/>
        </p:nvCxnSpPr>
        <p:spPr>
          <a:xfrm>
            <a:off x="6275615" y="1882123"/>
            <a:ext cx="0" cy="394607"/>
          </a:xfrm>
          <a:prstGeom prst="line">
            <a:avLst/>
          </a:prstGeom>
          <a:ln w="6350">
            <a:solidFill>
              <a:schemeClr val="accent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7E08002F-60D7-1B98-8E2E-71B7AE91250F}"/>
              </a:ext>
            </a:extLst>
          </p:cNvPr>
          <p:cNvSpPr/>
          <p:nvPr/>
        </p:nvSpPr>
        <p:spPr>
          <a:xfrm>
            <a:off x="5993351" y="2194490"/>
            <a:ext cx="564528" cy="564528"/>
          </a:xfrm>
          <a:prstGeom prst="ellipse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0070C0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>
              <a:solidFill>
                <a:schemeClr val="tx1"/>
              </a:solidFill>
              <a:latin typeface="Trebuchet MS" panose="020B070302020209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2FC504A-FE26-AE44-A639-C6A907F9C6C6}"/>
              </a:ext>
            </a:extLst>
          </p:cNvPr>
          <p:cNvCxnSpPr>
            <a:cxnSpLocks/>
          </p:cNvCxnSpPr>
          <p:nvPr/>
        </p:nvCxnSpPr>
        <p:spPr>
          <a:xfrm>
            <a:off x="4718957" y="1882123"/>
            <a:ext cx="0" cy="394607"/>
          </a:xfrm>
          <a:prstGeom prst="line">
            <a:avLst/>
          </a:prstGeom>
          <a:ln w="6350">
            <a:solidFill>
              <a:schemeClr val="accent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84FCF727-397B-39B2-1054-CB63DFE6124F}"/>
              </a:ext>
            </a:extLst>
          </p:cNvPr>
          <p:cNvSpPr/>
          <p:nvPr/>
        </p:nvSpPr>
        <p:spPr>
          <a:xfrm>
            <a:off x="4436693" y="2194490"/>
            <a:ext cx="564528" cy="564528"/>
          </a:xfrm>
          <a:prstGeom prst="ellipse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0070C0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>
              <a:solidFill>
                <a:schemeClr val="tx1"/>
              </a:solidFill>
              <a:latin typeface="Trebuchet MS" panose="020B0703020202090204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0358BEA-B16A-0247-6C4B-0F77CD2981BF}"/>
              </a:ext>
            </a:extLst>
          </p:cNvPr>
          <p:cNvCxnSpPr>
            <a:cxnSpLocks/>
          </p:cNvCxnSpPr>
          <p:nvPr/>
        </p:nvCxnSpPr>
        <p:spPr>
          <a:xfrm>
            <a:off x="3162300" y="1882123"/>
            <a:ext cx="0" cy="394607"/>
          </a:xfrm>
          <a:prstGeom prst="line">
            <a:avLst/>
          </a:prstGeom>
          <a:ln w="6350">
            <a:solidFill>
              <a:schemeClr val="accent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FD6CC25E-8FD9-E147-1D99-798DE71ADDD7}"/>
              </a:ext>
            </a:extLst>
          </p:cNvPr>
          <p:cNvSpPr/>
          <p:nvPr/>
        </p:nvSpPr>
        <p:spPr>
          <a:xfrm>
            <a:off x="2880036" y="2194490"/>
            <a:ext cx="564528" cy="564528"/>
          </a:xfrm>
          <a:prstGeom prst="ellipse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0070C0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>
              <a:solidFill>
                <a:schemeClr val="tx1"/>
              </a:solidFill>
              <a:latin typeface="Trebuchet MS" panose="020B0703020202090204" pitchFamily="34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0B369C4-AFB6-B9A1-D48B-0E6AD695121B}"/>
              </a:ext>
            </a:extLst>
          </p:cNvPr>
          <p:cNvCxnSpPr>
            <a:cxnSpLocks/>
          </p:cNvCxnSpPr>
          <p:nvPr/>
        </p:nvCxnSpPr>
        <p:spPr>
          <a:xfrm>
            <a:off x="1605643" y="1882123"/>
            <a:ext cx="0" cy="394607"/>
          </a:xfrm>
          <a:prstGeom prst="line">
            <a:avLst/>
          </a:prstGeom>
          <a:ln w="6350">
            <a:solidFill>
              <a:schemeClr val="accent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4B463FBB-8CF1-55E0-7406-D98AA59742D6}"/>
              </a:ext>
            </a:extLst>
          </p:cNvPr>
          <p:cNvSpPr/>
          <p:nvPr/>
        </p:nvSpPr>
        <p:spPr>
          <a:xfrm>
            <a:off x="1323379" y="2194490"/>
            <a:ext cx="564528" cy="564528"/>
          </a:xfrm>
          <a:prstGeom prst="ellipse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0070C0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>
              <a:solidFill>
                <a:schemeClr val="tx1"/>
              </a:solidFill>
              <a:latin typeface="Trebuchet MS" panose="020B070302020209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5B1FC98-9EE7-3D21-E4FC-706FB365D6A2}"/>
              </a:ext>
            </a:extLst>
          </p:cNvPr>
          <p:cNvSpPr txBox="1"/>
          <p:nvPr/>
        </p:nvSpPr>
        <p:spPr>
          <a:xfrm>
            <a:off x="898071" y="2831747"/>
            <a:ext cx="1419225" cy="1685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spcAft>
                <a:spcPts val="900"/>
              </a:spcAft>
              <a:defRPr/>
            </a:pPr>
            <a:r>
              <a:rPr lang="en-US" sz="1050" b="1" dirty="0">
                <a:solidFill>
                  <a:srgbClr val="C3D439"/>
                </a:solidFill>
                <a:latin typeface="Trebuchet MS" panose="020B0703020202090204" pitchFamily="34" charset="0"/>
              </a:rPr>
              <a:t>Instrument your code and infrastructure</a:t>
            </a:r>
            <a:r>
              <a:rPr lang="en-US" sz="900" dirty="0">
                <a:solidFill>
                  <a:srgbClr val="C3D439"/>
                </a:solidFill>
                <a:latin typeface="Trebuchet MS" panose="020B0703020202090204" pitchFamily="34" charset="0"/>
                <a:ea typeface="Calibri" panose="020F0502020204030204" pitchFamily="34" charset="0"/>
              </a:rPr>
              <a:t>: </a:t>
            </a:r>
            <a:br>
              <a:rPr lang="en-US" sz="900" dirty="0">
                <a:solidFill>
                  <a:srgbClr val="C3D439"/>
                </a:solidFill>
                <a:latin typeface="Trebuchet MS" panose="020B0703020202090204" pitchFamily="34" charset="0"/>
                <a:ea typeface="Calibri" panose="020F0502020204030204" pitchFamily="34" charset="0"/>
              </a:rPr>
            </a:br>
            <a:r>
              <a:rPr lang="en-US" sz="900" dirty="0">
                <a:solidFill>
                  <a:schemeClr val="bg1"/>
                </a:solidFill>
                <a:latin typeface="Trebuchet MS" panose="020B0703020202090204" pitchFamily="34" charset="0"/>
                <a:ea typeface="Calibri" panose="020F0502020204030204" pitchFamily="34" charset="0"/>
              </a:rPr>
              <a:t>To collect data from your system, you need to instrument your code and infrastructure with monitoring agents. This can be done by integrating with the monitoring tools.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10E6C86-03E5-082D-2CB9-EECB189CBED5}"/>
              </a:ext>
            </a:extLst>
          </p:cNvPr>
          <p:cNvSpPr txBox="1"/>
          <p:nvPr/>
        </p:nvSpPr>
        <p:spPr>
          <a:xfrm>
            <a:off x="2454729" y="2831747"/>
            <a:ext cx="1408340" cy="8079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spcAft>
                <a:spcPts val="900"/>
              </a:spcAft>
              <a:defRPr/>
            </a:pPr>
            <a:r>
              <a:rPr lang="en-US" sz="1050" b="1" dirty="0">
                <a:solidFill>
                  <a:srgbClr val="C3D439"/>
                </a:solidFill>
                <a:latin typeface="Trebuchet MS" panose="020B0703020202090204" pitchFamily="34" charset="0"/>
              </a:rPr>
              <a:t>Analyse the data</a:t>
            </a:r>
            <a:r>
              <a:rPr lang="en-US" sz="900" dirty="0">
                <a:solidFill>
                  <a:srgbClr val="C3D439"/>
                </a:solidFill>
                <a:latin typeface="Trebuchet MS" panose="020B0703020202090204" pitchFamily="34" charset="0"/>
                <a:ea typeface="Calibri" panose="020F0502020204030204" pitchFamily="34" charset="0"/>
              </a:rPr>
              <a:t>: </a:t>
            </a:r>
            <a:br>
              <a:rPr lang="en-US" sz="900" dirty="0">
                <a:solidFill>
                  <a:srgbClr val="C3D439"/>
                </a:solidFill>
                <a:latin typeface="Trebuchet MS" panose="020B0703020202090204" pitchFamily="34" charset="0"/>
                <a:ea typeface="Calibri" panose="020F0502020204030204" pitchFamily="34" charset="0"/>
              </a:rPr>
            </a:br>
            <a:r>
              <a:rPr lang="en-US" sz="900" dirty="0">
                <a:solidFill>
                  <a:schemeClr val="bg1"/>
                </a:solidFill>
                <a:latin typeface="Trebuchet MS" panose="020B0703020202090204" pitchFamily="34" charset="0"/>
                <a:ea typeface="Calibri" panose="020F0502020204030204" pitchFamily="34" charset="0"/>
              </a:rPr>
              <a:t>Once the data is centralized, you can use techniques to analyze it.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CE40D9B-53EC-C4C7-85BF-3244D7C7FF8B}"/>
              </a:ext>
            </a:extLst>
          </p:cNvPr>
          <p:cNvSpPr txBox="1"/>
          <p:nvPr/>
        </p:nvSpPr>
        <p:spPr>
          <a:xfrm>
            <a:off x="4000501" y="2831747"/>
            <a:ext cx="1408340" cy="12234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spcAft>
                <a:spcPts val="900"/>
              </a:spcAft>
              <a:defRPr/>
            </a:pPr>
            <a:r>
              <a:rPr lang="en-US" sz="1050" b="1" dirty="0">
                <a:solidFill>
                  <a:srgbClr val="C3D439"/>
                </a:solidFill>
                <a:latin typeface="Trebuchet MS" panose="020B0703020202090204" pitchFamily="34" charset="0"/>
              </a:rPr>
              <a:t>Alert on anomalies</a:t>
            </a:r>
            <a:r>
              <a:rPr lang="en-US" sz="900" dirty="0">
                <a:solidFill>
                  <a:srgbClr val="C3D439"/>
                </a:solidFill>
                <a:latin typeface="Trebuchet MS" panose="020B0703020202090204" pitchFamily="34" charset="0"/>
                <a:ea typeface="Calibri" panose="020F0502020204030204" pitchFamily="34" charset="0"/>
              </a:rPr>
              <a:t>: </a:t>
            </a:r>
            <a:br>
              <a:rPr lang="en-US" sz="900" dirty="0">
                <a:solidFill>
                  <a:srgbClr val="C3D439"/>
                </a:solidFill>
                <a:latin typeface="Trebuchet MS" panose="020B0703020202090204" pitchFamily="34" charset="0"/>
                <a:ea typeface="Calibri" panose="020F0502020204030204" pitchFamily="34" charset="0"/>
              </a:rPr>
            </a:br>
            <a:r>
              <a:rPr lang="en-US" sz="900" dirty="0">
                <a:solidFill>
                  <a:schemeClr val="bg1"/>
                </a:solidFill>
                <a:latin typeface="Trebuchet MS" panose="020B0703020202090204" pitchFamily="34" charset="0"/>
                <a:ea typeface="Calibri" panose="020F0502020204030204" pitchFamily="34" charset="0"/>
              </a:rPr>
              <a:t>Set up alerts to notify you when there are anomalies or issues in your system. This can help you proactively address issues before they impact users.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358B516-314C-1C1F-191A-6F49769968D4}"/>
              </a:ext>
            </a:extLst>
          </p:cNvPr>
          <p:cNvSpPr txBox="1"/>
          <p:nvPr/>
        </p:nvSpPr>
        <p:spPr>
          <a:xfrm>
            <a:off x="5631437" y="2831746"/>
            <a:ext cx="1408340" cy="15004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spcAft>
                <a:spcPts val="900"/>
              </a:spcAft>
              <a:defRPr/>
            </a:pPr>
            <a:r>
              <a:rPr lang="en-US" sz="1050" b="1" dirty="0">
                <a:solidFill>
                  <a:srgbClr val="C3D439"/>
                </a:solidFill>
                <a:latin typeface="Trebuchet MS" panose="020B0703020202090204" pitchFamily="34" charset="0"/>
              </a:rPr>
              <a:t>Correlate data</a:t>
            </a:r>
            <a:r>
              <a:rPr lang="en-US" sz="900" dirty="0">
                <a:solidFill>
                  <a:srgbClr val="C3D439"/>
                </a:solidFill>
                <a:latin typeface="Trebuchet MS" panose="020B0703020202090204" pitchFamily="34" charset="0"/>
                <a:ea typeface="Calibri" panose="020F0502020204030204" pitchFamily="34" charset="0"/>
              </a:rPr>
              <a:t>:</a:t>
            </a:r>
            <a:r>
              <a:rPr lang="en-US" sz="900" dirty="0">
                <a:solidFill>
                  <a:schemeClr val="bg1"/>
                </a:solidFill>
                <a:latin typeface="Trebuchet MS" panose="020B0703020202090204" pitchFamily="34" charset="0"/>
                <a:ea typeface="Calibri" panose="020F0502020204030204" pitchFamily="34" charset="0"/>
              </a:rPr>
              <a:t> </a:t>
            </a:r>
            <a:br>
              <a:rPr lang="en-US" sz="900" dirty="0">
                <a:solidFill>
                  <a:schemeClr val="bg1"/>
                </a:solidFill>
                <a:latin typeface="Trebuchet MS" panose="020B0703020202090204" pitchFamily="34" charset="0"/>
                <a:ea typeface="Calibri" panose="020F0502020204030204" pitchFamily="34" charset="0"/>
              </a:rPr>
            </a:br>
            <a:r>
              <a:rPr lang="en-US" sz="900" dirty="0">
                <a:solidFill>
                  <a:schemeClr val="bg1"/>
                </a:solidFill>
                <a:latin typeface="Trebuchet MS" panose="020B0703020202090204" pitchFamily="34" charset="0"/>
                <a:ea typeface="Calibri" panose="020F0502020204030204" pitchFamily="34" charset="0"/>
              </a:rPr>
              <a:t>Correlate data from different sources to get a holistic view of your system. For example, you can correlate application logs with network performance data to identify the root cause of an issue.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27CF1ED-00D4-E4DE-BDFC-E5C73D56DE11}"/>
              </a:ext>
            </a:extLst>
          </p:cNvPr>
          <p:cNvSpPr txBox="1"/>
          <p:nvPr/>
        </p:nvSpPr>
        <p:spPr>
          <a:xfrm>
            <a:off x="7240363" y="2831747"/>
            <a:ext cx="1408340" cy="15234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spcAft>
                <a:spcPts val="900"/>
              </a:spcAft>
              <a:defRPr/>
            </a:pPr>
            <a:r>
              <a:rPr lang="en-US" sz="1050" b="1" dirty="0">
                <a:solidFill>
                  <a:srgbClr val="C3D439"/>
                </a:solidFill>
                <a:latin typeface="Trebuchet MS" panose="020B0703020202090204" pitchFamily="34" charset="0"/>
              </a:rPr>
              <a:t>Continuously improve</a:t>
            </a:r>
            <a:r>
              <a:rPr lang="en-US" sz="900" dirty="0">
                <a:solidFill>
                  <a:srgbClr val="C3D439"/>
                </a:solidFill>
                <a:latin typeface="Trebuchet MS" panose="020B0703020202090204" pitchFamily="34" charset="0"/>
                <a:ea typeface="Calibri" panose="020F0502020204030204" pitchFamily="34" charset="0"/>
              </a:rPr>
              <a:t>: </a:t>
            </a:r>
            <a:br>
              <a:rPr lang="en-US" sz="900" dirty="0">
                <a:solidFill>
                  <a:srgbClr val="C3D439"/>
                </a:solidFill>
                <a:latin typeface="Trebuchet MS" panose="020B0703020202090204" pitchFamily="34" charset="0"/>
                <a:ea typeface="Calibri" panose="020F0502020204030204" pitchFamily="34" charset="0"/>
              </a:rPr>
            </a:br>
            <a:r>
              <a:rPr lang="en-US" sz="900" dirty="0">
                <a:solidFill>
                  <a:schemeClr val="bg1"/>
                </a:solidFill>
                <a:latin typeface="Trebuchet MS" panose="020B0703020202090204" pitchFamily="34" charset="0"/>
                <a:ea typeface="Calibri" panose="020F0502020204030204" pitchFamily="34" charset="0"/>
              </a:rPr>
              <a:t>Full Stack Observability is an ongoing process. Continuously monitor and analyze your system to identify areas for improvement and optimize its performance.</a:t>
            </a:r>
          </a:p>
        </p:txBody>
      </p:sp>
      <p:pic>
        <p:nvPicPr>
          <p:cNvPr id="21" name="Picture 2">
            <a:extLst>
              <a:ext uri="{FF2B5EF4-FFF2-40B4-BE49-F238E27FC236}">
                <a16:creationId xmlns:a16="http://schemas.microsoft.com/office/drawing/2014/main" id="{B90991D3-01F6-0603-5909-1280042AFF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8827" y="2342538"/>
            <a:ext cx="253631" cy="253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>
            <a:extLst>
              <a:ext uri="{FF2B5EF4-FFF2-40B4-BE49-F238E27FC236}">
                <a16:creationId xmlns:a16="http://schemas.microsoft.com/office/drawing/2014/main" id="{421AAF03-FBC0-FEFD-67D3-DD9DEFF8AA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9403" y="2359569"/>
            <a:ext cx="230573" cy="230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6">
            <a:extLst>
              <a:ext uri="{FF2B5EF4-FFF2-40B4-BE49-F238E27FC236}">
                <a16:creationId xmlns:a16="http://schemas.microsoft.com/office/drawing/2014/main" id="{0AD9119A-0526-154B-F384-25624CECC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9114" y="2357385"/>
            <a:ext cx="230573" cy="230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10">
            <a:extLst>
              <a:ext uri="{FF2B5EF4-FFF2-40B4-BE49-F238E27FC236}">
                <a16:creationId xmlns:a16="http://schemas.microsoft.com/office/drawing/2014/main" id="{DB2D2185-B41A-F073-1F9F-588705652E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3048" y="2349458"/>
            <a:ext cx="230573" cy="230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14">
            <a:extLst>
              <a:ext uri="{FF2B5EF4-FFF2-40B4-BE49-F238E27FC236}">
                <a16:creationId xmlns:a16="http://schemas.microsoft.com/office/drawing/2014/main" id="{04BA8D7E-CE33-8110-0412-13A46DB75D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5456" y="2345855"/>
            <a:ext cx="253631" cy="253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6624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AC50863-A704-9B6C-E45E-FF376B00B4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165408"/>
            <a:ext cx="7693099" cy="461655"/>
          </a:xfrm>
        </p:spPr>
        <p:txBody>
          <a:bodyPr/>
          <a:lstStyle/>
          <a:p>
            <a:r>
              <a:rPr lang="en-US" dirty="0"/>
              <a:t>MARKET TRENDS in AI &amp; Unlocking AI's Potential</a:t>
            </a:r>
          </a:p>
        </p:txBody>
      </p:sp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9EDBE89D-5653-7A43-F638-559897A50A0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68599971"/>
              </p:ext>
            </p:extLst>
          </p:nvPr>
        </p:nvGraphicFramePr>
        <p:xfrm>
          <a:off x="323850" y="2137024"/>
          <a:ext cx="8410246" cy="23794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4" name="Picture 13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AA16E58A-ECD5-D1EB-8436-98C3D8189C8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0444" y="3529428"/>
            <a:ext cx="360000" cy="360000"/>
          </a:xfrm>
          <a:prstGeom prst="rect">
            <a:avLst/>
          </a:prstGeom>
        </p:spPr>
      </p:pic>
      <p:pic>
        <p:nvPicPr>
          <p:cNvPr id="16" name="Picture 1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2C5C1128-6010-DE29-97F8-8E5C0AFB24E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6861" y="2706904"/>
            <a:ext cx="360000" cy="360000"/>
          </a:xfrm>
          <a:prstGeom prst="rect">
            <a:avLst/>
          </a:prstGeom>
        </p:spPr>
      </p:pic>
      <p:pic>
        <p:nvPicPr>
          <p:cNvPr id="18" name="Picture 1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3F396C24-1FA0-D6B0-FB24-F9B82391848E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2342" y="3505056"/>
            <a:ext cx="360000" cy="360000"/>
          </a:xfrm>
          <a:prstGeom prst="rect">
            <a:avLst/>
          </a:prstGeom>
        </p:spPr>
      </p:pic>
      <p:pic>
        <p:nvPicPr>
          <p:cNvPr id="20" name="Picture 19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2364A106-4DE9-7C0A-5DEC-5C428CECEE75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168" y="2706904"/>
            <a:ext cx="360000" cy="360000"/>
          </a:xfrm>
          <a:prstGeom prst="rect">
            <a:avLst/>
          </a:prstGeom>
        </p:spPr>
      </p:pic>
      <p:pic>
        <p:nvPicPr>
          <p:cNvPr id="22" name="Picture 21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337FBCBE-EE16-9B11-DD5F-9516D249D53B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1371" y="2783104"/>
            <a:ext cx="360000" cy="360000"/>
          </a:xfrm>
          <a:prstGeom prst="rect">
            <a:avLst/>
          </a:prstGeom>
        </p:spPr>
      </p:pic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E478284F-B773-3E5B-909C-6023721D787A}"/>
              </a:ext>
            </a:extLst>
          </p:cNvPr>
          <p:cNvSpPr txBox="1">
            <a:spLocks/>
          </p:cNvSpPr>
          <p:nvPr/>
        </p:nvSpPr>
        <p:spPr>
          <a:xfrm>
            <a:off x="1020759" y="989015"/>
            <a:ext cx="7092203" cy="865544"/>
          </a:xfrm>
          <a:prstGeom prst="rect">
            <a:avLst/>
          </a:prstGeom>
        </p:spPr>
        <p:txBody>
          <a:bodyPr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TheSansOffice" panose="020B0503040302060204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heSansOffice" panose="020B0503040302060204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TheSansOffice" panose="020B0503040302060204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TheSansOffice" panose="020B0503040302060204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TheSansOffice" panose="020B0503040302060204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703020202090204" pitchFamily="34" charset="0"/>
              </a:rPr>
              <a:t>Sify’s AI solutions offer vast potential for enterprises to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Trebuchet MS" panose="020B0703020202090204" pitchFamily="34" charset="0"/>
              </a:rPr>
              <a:t>streamline operations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703020202090204" pitchFamily="34" charset="0"/>
              </a:rPr>
              <a:t>,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Trebuchet MS" panose="020B0703020202090204" pitchFamily="34" charset="0"/>
              </a:rPr>
              <a:t>fuel digital transformation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703020202090204" pitchFamily="34" charset="0"/>
              </a:rPr>
              <a:t>, and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FFFF"/>
                </a:solidFill>
                <a:effectLst/>
                <a:uLnTx/>
                <a:uFillTx/>
                <a:latin typeface="Trebuchet MS" panose="020B0703020202090204" pitchFamily="34" charset="0"/>
              </a:rPr>
              <a:t>generate significant value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703020202090204" pitchFamily="34" charset="0"/>
              </a:rPr>
              <a:t> throughout our customer engagements.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70302020209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1530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24A1EF1-35CB-2738-6DF9-463E94F890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165408"/>
            <a:ext cx="7693099" cy="461655"/>
          </a:xfrm>
        </p:spPr>
        <p:txBody>
          <a:bodyPr/>
          <a:lstStyle/>
          <a:p>
            <a:r>
              <a:rPr lang="en-IN" dirty="0"/>
              <a:t>Future Roadmap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1D8FFB50-054F-7C40-5DFF-2E11870C10A8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807853964"/>
              </p:ext>
            </p:extLst>
          </p:nvPr>
        </p:nvGraphicFramePr>
        <p:xfrm>
          <a:off x="323849" y="1232788"/>
          <a:ext cx="4068763" cy="26779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Content Placeholder 2">
            <a:extLst>
              <a:ext uri="{FF2B5EF4-FFF2-40B4-BE49-F238E27FC236}">
                <a16:creationId xmlns:a16="http://schemas.microsoft.com/office/drawing/2014/main" id="{557AC30E-4E9E-FD81-A544-D40E34A9541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0062382"/>
              </p:ext>
            </p:extLst>
          </p:nvPr>
        </p:nvGraphicFramePr>
        <p:xfrm>
          <a:off x="4791225" y="1232788"/>
          <a:ext cx="4028925" cy="26779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911613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itle 86">
            <a:extLst>
              <a:ext uri="{FF2B5EF4-FFF2-40B4-BE49-F238E27FC236}">
                <a16:creationId xmlns:a16="http://schemas.microsoft.com/office/drawing/2014/main" id="{B6C96FAD-5066-EE95-5778-94084F22A2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165408"/>
            <a:ext cx="7693099" cy="461655"/>
          </a:xfrm>
        </p:spPr>
        <p:txBody>
          <a:bodyPr/>
          <a:lstStyle/>
          <a:p>
            <a:r>
              <a:rPr lang="en-US" dirty="0"/>
              <a:t>Transformation – Manual | Automation | Orchestrated Automation Test Run</a:t>
            </a:r>
            <a:endParaRPr lang="en-IN" dirty="0"/>
          </a:p>
        </p:txBody>
      </p:sp>
      <p:graphicFrame>
        <p:nvGraphicFramePr>
          <p:cNvPr id="3" name="Table">
            <a:extLst>
              <a:ext uri="{FF2B5EF4-FFF2-40B4-BE49-F238E27FC236}">
                <a16:creationId xmlns:a16="http://schemas.microsoft.com/office/drawing/2014/main" id="{882614A5-D4C9-E607-0181-E5B2B112E7D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65971406"/>
              </p:ext>
            </p:extLst>
          </p:nvPr>
        </p:nvGraphicFramePr>
        <p:xfrm>
          <a:off x="653001" y="883907"/>
          <a:ext cx="8038712" cy="2047240"/>
        </p:xfrm>
        <a:graphic>
          <a:graphicData uri="http://schemas.openxmlformats.org/drawingml/2006/table">
            <a:tbl>
              <a:tblPr firstRow="1"/>
              <a:tblGrid>
                <a:gridCol w="22161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28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96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97603">
                <a:tc>
                  <a:txBody>
                    <a:bodyPr/>
                    <a:lstStyle/>
                    <a:p>
                      <a:pPr marL="0" algn="ctr" defTabSz="816376" rtl="0" eaLnBrk="1" latinLnBrk="0" hangingPunct="1">
                        <a:spcBef>
                          <a:spcPts val="0"/>
                        </a:spcBef>
                        <a:defRPr sz="1800" b="0" i="0">
                          <a:uFillTx/>
                        </a:defRPr>
                      </a:pPr>
                      <a:r>
                        <a:rPr lang="en-IN" sz="1050" b="1" i="0" kern="1200" dirty="0">
                          <a:solidFill>
                            <a:schemeClr val="bg1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+mn-ea"/>
                          <a:cs typeface="+mn-cs"/>
                          <a:sym typeface="Verdana"/>
                        </a:rPr>
                        <a:t>Manual Testing</a:t>
                      </a:r>
                      <a:endParaRPr sz="1050" b="1" i="0" kern="1200" dirty="0">
                        <a:solidFill>
                          <a:schemeClr val="bg1"/>
                        </a:solidFill>
                        <a:uFill>
                          <a:solidFill>
                            <a:srgbClr val="000000"/>
                          </a:solidFill>
                        </a:uFill>
                        <a:latin typeface="+mn-lt"/>
                        <a:ea typeface="+mn-ea"/>
                        <a:cs typeface="+mn-cs"/>
                        <a:sym typeface="Verdana"/>
                      </a:endParaRPr>
                    </a:p>
                  </a:txBody>
                  <a:tcPr marL="34290" marR="34290" marT="34290" marB="34290" anchor="ctr" horzOverflow="overflow">
                    <a:lnL w="6350">
                      <a:noFill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noFill/>
                    </a:lnT>
                    <a:lnB w="635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A54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816376" rtl="0" eaLnBrk="1" latinLnBrk="0" hangingPunct="1">
                        <a:spcBef>
                          <a:spcPts val="0"/>
                        </a:spcBef>
                        <a:defRPr sz="1800" b="0" i="0">
                          <a:uFillTx/>
                        </a:defRPr>
                      </a:pPr>
                      <a:r>
                        <a:rPr lang="en-IN" sz="1050" b="1" i="0" kern="1200" dirty="0">
                          <a:solidFill>
                            <a:schemeClr val="bg1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+mn-ea"/>
                          <a:cs typeface="+mn-cs"/>
                          <a:sym typeface="Verdana"/>
                        </a:rPr>
                        <a:t>Testcase Automation – Orchestrated Test Run</a:t>
                      </a:r>
                      <a:endParaRPr sz="1050" b="1" i="0" kern="1200" dirty="0">
                        <a:solidFill>
                          <a:schemeClr val="bg1"/>
                        </a:solidFill>
                        <a:uFill>
                          <a:solidFill>
                            <a:srgbClr val="000000"/>
                          </a:solidFill>
                        </a:uFill>
                        <a:latin typeface="+mn-lt"/>
                        <a:ea typeface="+mn-ea"/>
                        <a:cs typeface="+mn-cs"/>
                        <a:sym typeface="Verdana"/>
                      </a:endParaRPr>
                    </a:p>
                  </a:txBody>
                  <a:tcPr marL="34290" marR="34290" marT="34290" marB="34290" anchor="ctr" horzOverflow="overflow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noFill/>
                    </a:lnT>
                    <a:lnB w="635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3E0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816376">
                        <a:spcBef>
                          <a:spcPts val="0"/>
                        </a:spcBef>
                        <a:defRPr sz="1800" b="0" i="0">
                          <a:uFillTx/>
                        </a:defRPr>
                      </a:pPr>
                      <a:r>
                        <a:rPr lang="en-IN" sz="1050" b="1" dirty="0">
                          <a:solidFill>
                            <a:schemeClr val="bg1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sym typeface="Verdana"/>
                        </a:rPr>
                        <a:t>Metrix Driven Quality Engineering</a:t>
                      </a:r>
                      <a:endParaRPr sz="1000" b="1" dirty="0">
                        <a:solidFill>
                          <a:schemeClr val="bg1"/>
                        </a:solidFill>
                        <a:uFill>
                          <a:solidFill>
                            <a:srgbClr val="000000"/>
                          </a:solidFill>
                        </a:uFill>
                        <a:sym typeface="Verdana"/>
                      </a:endParaRPr>
                    </a:p>
                  </a:txBody>
                  <a:tcPr marL="34290" marR="34290" marT="34290" marB="34290" anchor="ctr" horzOverflow="overflow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noFill/>
                    </a:lnR>
                    <a:lnT w="6350">
                      <a:noFill/>
                    </a:lnT>
                    <a:lnB w="635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70161">
                <a:tc>
                  <a:txBody>
                    <a:bodyPr/>
                    <a:lstStyle/>
                    <a:p>
                      <a:pPr marL="171450" indent="-171450" algn="l" defTabSz="914400" rtl="0" eaLnBrk="1" latinLnBrk="0" hangingPunct="1">
                        <a:spcBef>
                          <a:spcPts val="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  <a:defRPr sz="800" b="0">
                          <a:sym typeface="Verdana"/>
                        </a:defRPr>
                      </a:pPr>
                      <a:r>
                        <a:rPr lang="en-IN" sz="800" b="0" kern="120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Verdana"/>
                        </a:rPr>
                        <a:t>Provide overall testing strategy and standardization</a:t>
                      </a:r>
                    </a:p>
                    <a:p>
                      <a:pPr marL="171450" indent="-171450" algn="l" defTabSz="914400" rtl="0" eaLnBrk="1" latinLnBrk="0" hangingPunct="1">
                        <a:spcBef>
                          <a:spcPts val="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  <a:defRPr sz="800" b="0">
                          <a:sym typeface="Verdana"/>
                        </a:defRPr>
                      </a:pPr>
                      <a:r>
                        <a:rPr lang="en-IN" sz="800" b="0" kern="120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Verdana"/>
                        </a:rPr>
                        <a:t>Targeting 100% accuracy of identify any software bugs prior to Production Deployment</a:t>
                      </a:r>
                    </a:p>
                    <a:p>
                      <a:pPr marL="171450" indent="-171450" algn="l" defTabSz="914400" rtl="0" eaLnBrk="1" latinLnBrk="0" hangingPunct="1">
                        <a:spcBef>
                          <a:spcPts val="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  <a:defRPr sz="800" b="0">
                          <a:sym typeface="Verdana"/>
                        </a:defRPr>
                      </a:pPr>
                      <a:r>
                        <a:rPr lang="en-IN" sz="800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Provide significant input and innovations into the testing process</a:t>
                      </a:r>
                    </a:p>
                    <a:p>
                      <a:pPr marL="171450" indent="-171450" algn="l" defTabSz="914400" rtl="0" eaLnBrk="1" latinLnBrk="0" hangingPunct="1">
                        <a:spcBef>
                          <a:spcPts val="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  <a:defRPr sz="800" b="0">
                          <a:sym typeface="Verdana"/>
                        </a:defRPr>
                      </a:pPr>
                      <a:r>
                        <a:rPr lang="en-IN" sz="800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Providing industry expertise in proprietary tools, resource training processes</a:t>
                      </a:r>
                    </a:p>
                    <a:p>
                      <a:pPr marL="171450" indent="-171450" algn="l" defTabSz="914400" rtl="0" eaLnBrk="1" latinLnBrk="0" hangingPunct="1">
                        <a:spcBef>
                          <a:spcPts val="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  <a:defRPr sz="800" b="0">
                          <a:sym typeface="Verdana"/>
                        </a:defRPr>
                      </a:pPr>
                      <a:r>
                        <a:rPr lang="en-IN" sz="800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Deliver quality metrics to project teams </a:t>
                      </a:r>
                    </a:p>
                    <a:p>
                      <a:pPr marL="171450" indent="-171450" algn="l" defTabSz="914400" rtl="0" eaLnBrk="1" latinLnBrk="0" hangingPunct="1">
                        <a:spcBef>
                          <a:spcPts val="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  <a:defRPr sz="800" b="0">
                          <a:sym typeface="Verdana"/>
                        </a:defRPr>
                      </a:pPr>
                      <a:r>
                        <a:rPr lang="en-IN" sz="800" b="0" kern="120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Time to market is crucial</a:t>
                      </a:r>
                    </a:p>
                  </a:txBody>
                  <a:tcPr marL="81000" marR="34290" marT="34290" marB="34290" horzOverflow="overflow">
                    <a:lnL w="12700">
                      <a:noFill/>
                      <a:miter lim="400000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noFill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 algn="l" defTabSz="914400">
                        <a:spcBef>
                          <a:spcPts val="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  <a:defRPr sz="800" b="0">
                          <a:sym typeface="Verdana"/>
                        </a:defRPr>
                      </a:pPr>
                      <a:r>
                        <a:rPr lang="en-IN" sz="800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Process analysis &amp; re-engineering</a:t>
                      </a:r>
                      <a:endParaRPr sz="800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  <a:p>
                      <a:pPr marL="171450" indent="-171450" algn="l" defTabSz="914400">
                        <a:spcBef>
                          <a:spcPts val="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  <a:defRPr sz="800" b="0">
                          <a:sym typeface="Verdana"/>
                        </a:defRPr>
                      </a:pPr>
                      <a:r>
                        <a:rPr lang="en-IN" sz="800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Standard measurement framework</a:t>
                      </a:r>
                      <a:endParaRPr sz="800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  <a:p>
                      <a:pPr marL="171450" indent="-171450" algn="l" defTabSz="914400">
                        <a:spcBef>
                          <a:spcPts val="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  <a:defRPr sz="800" b="0">
                          <a:sym typeface="Verdana"/>
                        </a:defRPr>
                      </a:pPr>
                      <a:r>
                        <a:rPr lang="en-IN" sz="800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Quality framework implementation</a:t>
                      </a:r>
                      <a:endParaRPr sz="800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  <a:p>
                      <a:pPr marL="171450" indent="-171450" algn="l" defTabSz="914400">
                        <a:spcBef>
                          <a:spcPts val="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  <a:defRPr sz="800" b="0">
                          <a:sym typeface="Verdana"/>
                        </a:defRPr>
                      </a:pPr>
                      <a:r>
                        <a:rPr lang="en-IN" sz="800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Automation Base creation</a:t>
                      </a:r>
                      <a:endParaRPr sz="800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  <a:p>
                      <a:pPr marL="171450" indent="-171450" algn="l" defTabSz="914400">
                        <a:spcBef>
                          <a:spcPts val="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  <a:defRPr sz="800" b="0">
                          <a:sym typeface="Verdana"/>
                        </a:defRPr>
                      </a:pPr>
                      <a:r>
                        <a:rPr sz="800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Continuous Measurement (Ongoing)</a:t>
                      </a:r>
                    </a:p>
                    <a:p>
                      <a:pPr marL="171450" indent="-171450" algn="l" defTabSz="914400">
                        <a:spcBef>
                          <a:spcPts val="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  <a:defRPr sz="800" b="0">
                          <a:sym typeface="Verdana"/>
                        </a:defRPr>
                      </a:pPr>
                      <a:r>
                        <a:rPr sz="800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Continuous Security, Compliance &amp; Governance (Ongoing)</a:t>
                      </a:r>
                    </a:p>
                    <a:p>
                      <a:pPr marL="171450" indent="-171450" algn="l" defTabSz="914400">
                        <a:spcBef>
                          <a:spcPts val="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  <a:defRPr sz="800" b="0">
                          <a:sym typeface="Verdana"/>
                        </a:defRPr>
                      </a:pPr>
                      <a:r>
                        <a:rPr lang="en-IN" sz="800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Agile way of working</a:t>
                      </a:r>
                      <a:endParaRPr sz="800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marL="81000" marR="34290" marT="34290" marB="3429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noFill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 algn="l" defTabSz="914400">
                        <a:spcBef>
                          <a:spcPts val="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  <a:defRPr sz="800" b="0">
                          <a:sym typeface="Verdana"/>
                        </a:defRPr>
                      </a:pPr>
                      <a:r>
                        <a:rPr lang="en-IN" sz="800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Continual service improvement</a:t>
                      </a:r>
                      <a:endParaRPr sz="800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  <a:p>
                      <a:pPr marL="171450" indent="-171450" algn="l" defTabSz="914400">
                        <a:spcBef>
                          <a:spcPts val="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  <a:defRPr sz="800" b="0">
                          <a:sym typeface="Verdana"/>
                        </a:defRPr>
                      </a:pPr>
                      <a:r>
                        <a:rPr lang="en-IN" sz="800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Accelerate Time-to-Market</a:t>
                      </a:r>
                      <a:endParaRPr sz="800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  <a:p>
                      <a:pPr marL="171450" indent="-171450" algn="l" defTabSz="914400">
                        <a:spcBef>
                          <a:spcPts val="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  <a:defRPr sz="800" b="0">
                          <a:sym typeface="Verdana"/>
                        </a:defRPr>
                      </a:pPr>
                      <a:r>
                        <a:rPr sz="800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Continuous Security, Compliance &amp; Governance (Ongoing)</a:t>
                      </a:r>
                    </a:p>
                    <a:p>
                      <a:pPr marL="171450" indent="-171450" algn="l" defTabSz="914400">
                        <a:spcBef>
                          <a:spcPts val="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  <a:defRPr sz="800" b="0">
                          <a:sym typeface="Verdana"/>
                        </a:defRPr>
                      </a:pPr>
                      <a:r>
                        <a:rPr sz="800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Continuous Improvement (Ongoing)</a:t>
                      </a:r>
                    </a:p>
                  </a:txBody>
                  <a:tcPr marL="81000" marR="34290" marT="34290" marB="3429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noFill/>
                      <a:miter lim="400000"/>
                    </a:lnR>
                    <a:lnT w="6350">
                      <a:noFill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4" name="Group 3">
            <a:extLst>
              <a:ext uri="{FF2B5EF4-FFF2-40B4-BE49-F238E27FC236}">
                <a16:creationId xmlns:a16="http://schemas.microsoft.com/office/drawing/2014/main" id="{B29D7467-6B14-94B0-FDCE-59E279B1B23D}"/>
              </a:ext>
            </a:extLst>
          </p:cNvPr>
          <p:cNvGrpSpPr/>
          <p:nvPr/>
        </p:nvGrpSpPr>
        <p:grpSpPr>
          <a:xfrm>
            <a:off x="342748" y="1262983"/>
            <a:ext cx="315561" cy="1642386"/>
            <a:chOff x="456998" y="1415340"/>
            <a:chExt cx="420748" cy="2189848"/>
          </a:xfrm>
          <a:solidFill>
            <a:srgbClr val="C3D439"/>
          </a:solidFill>
        </p:grpSpPr>
        <p:sp>
          <p:nvSpPr>
            <p:cNvPr id="5" name="Rectangle">
              <a:extLst>
                <a:ext uri="{FF2B5EF4-FFF2-40B4-BE49-F238E27FC236}">
                  <a16:creationId xmlns:a16="http://schemas.microsoft.com/office/drawing/2014/main" id="{5A061F60-0A10-8B86-EDDC-E9BC1B31EB8A}"/>
                </a:ext>
              </a:extLst>
            </p:cNvPr>
            <p:cNvSpPr/>
            <p:nvPr/>
          </p:nvSpPr>
          <p:spPr>
            <a:xfrm>
              <a:off x="456998" y="1415340"/>
              <a:ext cx="420748" cy="2189848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66675" tIns="66675" rIns="66675" bIns="66675" numCol="1" anchor="ctr">
              <a:noAutofit/>
            </a:bodyPr>
            <a:lstStyle/>
            <a:p>
              <a:pPr algn="ctr" defTabSz="914376" hangingPunct="0">
                <a:lnSpc>
                  <a:spcPct val="105999"/>
                </a:lnSpc>
                <a:defRPr sz="1100" b="1">
                  <a:latin typeface="+mj-lt"/>
                  <a:ea typeface="+mj-ea"/>
                  <a:cs typeface="+mj-cs"/>
                  <a:sym typeface="Helvetica"/>
                </a:defRPr>
              </a:pPr>
              <a:endParaRPr lang="pt-BR" sz="1100" b="1" kern="0" dirty="0">
                <a:uFill>
                  <a:solidFill>
                    <a:srgbClr val="000000"/>
                  </a:solidFill>
                </a:uFill>
                <a:latin typeface="Trebuchet MS" panose="020B0703020202090204" pitchFamily="34" charset="0"/>
                <a:cs typeface="Helvetica"/>
                <a:sym typeface="Helvetica"/>
              </a:endParaRPr>
            </a:p>
          </p:txBody>
        </p:sp>
        <p:sp>
          <p:nvSpPr>
            <p:cNvPr id="6" name="Cutting Edge: Uses best of breed, open source, and cloud provider agnostic DevOps Tools">
              <a:extLst>
                <a:ext uri="{FF2B5EF4-FFF2-40B4-BE49-F238E27FC236}">
                  <a16:creationId xmlns:a16="http://schemas.microsoft.com/office/drawing/2014/main" id="{97E064BE-25E4-9CFA-0DB3-B144CCF0D910}"/>
                </a:ext>
              </a:extLst>
            </p:cNvPr>
            <p:cNvSpPr txBox="1"/>
            <p:nvPr/>
          </p:nvSpPr>
          <p:spPr>
            <a:xfrm>
              <a:off x="510247" y="1652063"/>
              <a:ext cx="338552" cy="1565095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vert="vert270" wrap="square" lIns="34289" tIns="34289" rIns="34289" bIns="34289" numCol="1" anchor="t">
              <a:spAutoFit/>
            </a:bodyPr>
            <a:lstStyle/>
            <a:p>
              <a:pPr algn="ctr" defTabSz="685800">
                <a:spcBef>
                  <a:spcPts val="975"/>
                </a:spcBef>
                <a:defRPr sz="1200">
                  <a:latin typeface="+mj-lt"/>
                  <a:ea typeface="+mj-ea"/>
                  <a:cs typeface="+mj-cs"/>
                  <a:sym typeface="Helvetica"/>
                </a:defRPr>
              </a:pPr>
              <a:r>
                <a:rPr lang="en-IN" sz="1200" b="1" kern="0" spc="450" dirty="0">
                  <a:latin typeface="Trebuchet MS" panose="020B0703020202090204" pitchFamily="34" charset="0"/>
                  <a:cs typeface="Arial" panose="020B0604020202020204" pitchFamily="34" charset="0"/>
                  <a:sym typeface="Helvetica"/>
                </a:rPr>
                <a:t>PROCESS</a:t>
              </a:r>
              <a:endParaRPr lang="en-IN" sz="1200" kern="0" spc="450" dirty="0">
                <a:latin typeface="Trebuchet MS" panose="020B0703020202090204" pitchFamily="34" charset="0"/>
                <a:cs typeface="Arial" panose="020B0604020202020204" pitchFamily="34" charset="0"/>
                <a:sym typeface="Helvetica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AA1F004F-7EDE-2883-C1FE-FAAFBCD1800F}"/>
              </a:ext>
            </a:extLst>
          </p:cNvPr>
          <p:cNvGrpSpPr/>
          <p:nvPr/>
        </p:nvGrpSpPr>
        <p:grpSpPr>
          <a:xfrm>
            <a:off x="336135" y="2244811"/>
            <a:ext cx="8417333" cy="2476938"/>
            <a:chOff x="448180" y="3178704"/>
            <a:chExt cx="11223111" cy="3302584"/>
          </a:xfrm>
        </p:grpSpPr>
        <p:sp>
          <p:nvSpPr>
            <p:cNvPr id="8" name="Continuous Optimization">
              <a:extLst>
                <a:ext uri="{FF2B5EF4-FFF2-40B4-BE49-F238E27FC236}">
                  <a16:creationId xmlns:a16="http://schemas.microsoft.com/office/drawing/2014/main" id="{D04B7C06-5751-67F5-C713-D59FB80A29F8}"/>
                </a:ext>
              </a:extLst>
            </p:cNvPr>
            <p:cNvSpPr txBox="1"/>
            <p:nvPr/>
          </p:nvSpPr>
          <p:spPr>
            <a:xfrm>
              <a:off x="10652187" y="3428511"/>
              <a:ext cx="1019104" cy="430887"/>
            </a:xfrm>
            <a:prstGeom prst="rect">
              <a:avLst/>
            </a:prstGeom>
            <a:noFill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>
              <a:spAutoFit/>
            </a:bodyPr>
            <a:lstStyle>
              <a:defPPr>
                <a:defRPr lang="en-US"/>
              </a:defPPr>
              <a:lvl1pPr marR="0" lvl="0" indent="0" algn="ctr" defTabSz="1219169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000" b="0" i="0" u="none" strike="noStrike" kern="0" cap="none" spc="0" normalizeH="0" baseline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 panose="020B0604020202020204"/>
                  <a:cs typeface="Helvetica"/>
                </a:defRPr>
              </a:lvl1pPr>
            </a:lstStyle>
            <a:p>
              <a:r>
                <a:rPr sz="750" dirty="0">
                  <a:solidFill>
                    <a:schemeClr val="bg1">
                      <a:lumMod val="95000"/>
                    </a:schemeClr>
                  </a:solidFill>
                  <a:latin typeface="Trebuchet MS" panose="020B0703020202090204" pitchFamily="34" charset="0"/>
                  <a:sym typeface="Helvetica"/>
                </a:rPr>
                <a:t>Continuous Optimization</a:t>
              </a:r>
            </a:p>
          </p:txBody>
        </p:sp>
        <p:grpSp>
          <p:nvGrpSpPr>
            <p:cNvPr id="9" name="Group">
              <a:extLst>
                <a:ext uri="{FF2B5EF4-FFF2-40B4-BE49-F238E27FC236}">
                  <a16:creationId xmlns:a16="http://schemas.microsoft.com/office/drawing/2014/main" id="{5B21C235-C9F0-FD08-E444-A921B40B0ECB}"/>
                </a:ext>
              </a:extLst>
            </p:cNvPr>
            <p:cNvGrpSpPr/>
            <p:nvPr/>
          </p:nvGrpSpPr>
          <p:grpSpPr>
            <a:xfrm>
              <a:off x="888849" y="3590062"/>
              <a:ext cx="10601183" cy="2891226"/>
              <a:chOff x="92035" y="393150"/>
              <a:chExt cx="10601178" cy="2878995"/>
            </a:xfrm>
          </p:grpSpPr>
          <p:sp>
            <p:nvSpPr>
              <p:cNvPr id="67" name="Shape">
                <a:extLst>
                  <a:ext uri="{FF2B5EF4-FFF2-40B4-BE49-F238E27FC236}">
                    <a16:creationId xmlns:a16="http://schemas.microsoft.com/office/drawing/2014/main" id="{7F5A5C7F-1D91-ED5C-7DD4-ADE63BA20128}"/>
                  </a:ext>
                </a:extLst>
              </p:cNvPr>
              <p:cNvSpPr/>
              <p:nvPr/>
            </p:nvSpPr>
            <p:spPr>
              <a:xfrm rot="257825">
                <a:off x="92035" y="393150"/>
                <a:ext cx="10601178" cy="28543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65" h="21600" extrusionOk="0">
                    <a:moveTo>
                      <a:pt x="952" y="21153"/>
                    </a:moveTo>
                    <a:cubicBezTo>
                      <a:pt x="2039" y="21494"/>
                      <a:pt x="2757" y="21600"/>
                      <a:pt x="2757" y="21600"/>
                    </a:cubicBezTo>
                    <a:cubicBezTo>
                      <a:pt x="2757" y="21600"/>
                      <a:pt x="4083" y="20387"/>
                      <a:pt x="5529" y="18089"/>
                    </a:cubicBezTo>
                    <a:cubicBezTo>
                      <a:pt x="6529" y="16471"/>
                      <a:pt x="8333" y="12939"/>
                      <a:pt x="8333" y="12939"/>
                    </a:cubicBezTo>
                    <a:cubicBezTo>
                      <a:pt x="8768" y="12045"/>
                      <a:pt x="10660" y="9257"/>
                      <a:pt x="12649" y="7555"/>
                    </a:cubicBezTo>
                    <a:cubicBezTo>
                      <a:pt x="14638" y="5852"/>
                      <a:pt x="15693" y="5597"/>
                      <a:pt x="18432" y="3916"/>
                    </a:cubicBezTo>
                    <a:cubicBezTo>
                      <a:pt x="20519" y="2618"/>
                      <a:pt x="21465" y="1000"/>
                      <a:pt x="21465" y="1000"/>
                    </a:cubicBezTo>
                    <a:cubicBezTo>
                      <a:pt x="21465" y="1000"/>
                      <a:pt x="21324" y="0"/>
                      <a:pt x="20943" y="0"/>
                    </a:cubicBezTo>
                    <a:cubicBezTo>
                      <a:pt x="20574" y="0"/>
                      <a:pt x="20574" y="21"/>
                      <a:pt x="20574" y="21"/>
                    </a:cubicBezTo>
                    <a:cubicBezTo>
                      <a:pt x="20574" y="21"/>
                      <a:pt x="19313" y="2043"/>
                      <a:pt x="16008" y="3469"/>
                    </a:cubicBezTo>
                    <a:cubicBezTo>
                      <a:pt x="12714" y="4895"/>
                      <a:pt x="12529" y="4895"/>
                      <a:pt x="10160" y="6597"/>
                    </a:cubicBezTo>
                    <a:cubicBezTo>
                      <a:pt x="7801" y="8300"/>
                      <a:pt x="6159" y="10491"/>
                      <a:pt x="5496" y="12024"/>
                    </a:cubicBezTo>
                    <a:cubicBezTo>
                      <a:pt x="4833" y="13577"/>
                      <a:pt x="3626" y="15492"/>
                      <a:pt x="1789" y="17578"/>
                    </a:cubicBezTo>
                    <a:cubicBezTo>
                      <a:pt x="1202" y="18259"/>
                      <a:pt x="6" y="19195"/>
                      <a:pt x="6" y="19195"/>
                    </a:cubicBezTo>
                    <a:cubicBezTo>
                      <a:pt x="6" y="19195"/>
                      <a:pt x="-135" y="20834"/>
                      <a:pt x="952" y="21153"/>
                    </a:cubicBez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66675" tIns="66675" rIns="66675" bIns="66675" numCol="1" anchor="t">
                <a:noAutofit/>
              </a:bodyPr>
              <a:lstStyle/>
              <a:p>
                <a:pPr defTabSz="685159" hangingPunct="0">
                  <a:defRPr sz="1600">
                    <a:latin typeface="+mj-lt"/>
                    <a:ea typeface="+mj-ea"/>
                    <a:cs typeface="+mj-cs"/>
                    <a:sym typeface="Helvetica"/>
                  </a:defRPr>
                </a:pPr>
                <a:endParaRPr sz="1200" kern="0" dirty="0">
                  <a:uFill>
                    <a:solidFill>
                      <a:srgbClr val="000000"/>
                    </a:solidFill>
                  </a:uFill>
                  <a:latin typeface="Trebuchet MS" panose="020B0703020202090204" pitchFamily="34" charset="0"/>
                  <a:cs typeface="Helvetica"/>
                  <a:sym typeface="Helvetica"/>
                </a:endParaRPr>
              </a:p>
            </p:txBody>
          </p:sp>
          <p:sp>
            <p:nvSpPr>
              <p:cNvPr id="68" name="Line">
                <a:extLst>
                  <a:ext uri="{FF2B5EF4-FFF2-40B4-BE49-F238E27FC236}">
                    <a16:creationId xmlns:a16="http://schemas.microsoft.com/office/drawing/2014/main" id="{BFE20135-2477-FBE6-A3BD-32CD58CC5AEC}"/>
                  </a:ext>
                </a:extLst>
              </p:cNvPr>
              <p:cNvSpPr/>
              <p:nvPr/>
            </p:nvSpPr>
            <p:spPr>
              <a:xfrm rot="257825">
                <a:off x="436769" y="430681"/>
                <a:ext cx="10119360" cy="28414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1110" y="20265"/>
                      <a:pt x="2253" y="19148"/>
                      <a:pt x="3481" y="17359"/>
                    </a:cubicBezTo>
                    <a:cubicBezTo>
                      <a:pt x="4709" y="15570"/>
                      <a:pt x="6064" y="12599"/>
                      <a:pt x="7367" y="10867"/>
                    </a:cubicBezTo>
                    <a:cubicBezTo>
                      <a:pt x="8671" y="9135"/>
                      <a:pt x="10054" y="7973"/>
                      <a:pt x="11303" y="6968"/>
                    </a:cubicBezTo>
                    <a:cubicBezTo>
                      <a:pt x="12552" y="5962"/>
                      <a:pt x="13613" y="5547"/>
                      <a:pt x="14861" y="4836"/>
                    </a:cubicBezTo>
                    <a:cubicBezTo>
                      <a:pt x="16109" y="4124"/>
                      <a:pt x="17667" y="3506"/>
                      <a:pt x="18790" y="2700"/>
                    </a:cubicBezTo>
                    <a:cubicBezTo>
                      <a:pt x="19913" y="1894"/>
                      <a:pt x="20652" y="1105"/>
                      <a:pt x="21600" y="0"/>
                    </a:cubicBezTo>
                  </a:path>
                </a:pathLst>
              </a:custGeom>
              <a:noFill/>
              <a:ln w="38100" cap="flat">
                <a:solidFill>
                  <a:schemeClr val="bg2">
                    <a:lumMod val="90000"/>
                  </a:schemeClr>
                </a:solidFill>
                <a:prstDash val="sysDash"/>
                <a:round/>
              </a:ln>
              <a:effectLst/>
            </p:spPr>
            <p:txBody>
              <a:bodyPr wrap="square" lIns="66675" tIns="66675" rIns="66675" bIns="66675" numCol="1" anchor="ctr">
                <a:noAutofit/>
              </a:bodyPr>
              <a:lstStyle/>
              <a:p>
                <a:pPr defTabSz="685159" hangingPunct="0">
                  <a:defRPr sz="1600">
                    <a:latin typeface="+mj-lt"/>
                    <a:ea typeface="+mj-ea"/>
                    <a:cs typeface="+mj-cs"/>
                    <a:sym typeface="Helvetica"/>
                  </a:defRPr>
                </a:pPr>
                <a:endParaRPr sz="1200" kern="0" dirty="0">
                  <a:uFill>
                    <a:solidFill>
                      <a:srgbClr val="000000"/>
                    </a:solidFill>
                  </a:uFill>
                  <a:latin typeface="Trebuchet MS" panose="020B0703020202090204" pitchFamily="34" charset="0"/>
                  <a:cs typeface="Helvetica"/>
                  <a:sym typeface="Helvetica"/>
                </a:endParaRPr>
              </a:p>
            </p:txBody>
          </p:sp>
        </p:grpSp>
        <p:sp>
          <p:nvSpPr>
            <p:cNvPr id="10" name="Shape">
              <a:extLst>
                <a:ext uri="{FF2B5EF4-FFF2-40B4-BE49-F238E27FC236}">
                  <a16:creationId xmlns:a16="http://schemas.microsoft.com/office/drawing/2014/main" id="{B712B855-EA56-E702-5738-0958E6056447}"/>
                </a:ext>
              </a:extLst>
            </p:cNvPr>
            <p:cNvSpPr/>
            <p:nvPr/>
          </p:nvSpPr>
          <p:spPr>
            <a:xfrm rot="10800000" flipH="1">
              <a:off x="1963393" y="5627992"/>
              <a:ext cx="222973" cy="3673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12638" y="4745"/>
                    <a:pt x="21600" y="11331"/>
                    <a:pt x="21600" y="14943"/>
                  </a:cubicBezTo>
                  <a:cubicBezTo>
                    <a:pt x="21600" y="18626"/>
                    <a:pt x="16774" y="21600"/>
                    <a:pt x="10800" y="21600"/>
                  </a:cubicBezTo>
                  <a:cubicBezTo>
                    <a:pt x="4940" y="21600"/>
                    <a:pt x="0" y="18626"/>
                    <a:pt x="0" y="14943"/>
                  </a:cubicBezTo>
                  <a:cubicBezTo>
                    <a:pt x="0" y="11331"/>
                    <a:pt x="9077" y="4745"/>
                    <a:pt x="10800" y="0"/>
                  </a:cubicBezTo>
                  <a:close/>
                  <a:moveTo>
                    <a:pt x="5400" y="18201"/>
                  </a:moveTo>
                  <a:cubicBezTo>
                    <a:pt x="3217" y="16926"/>
                    <a:pt x="3447" y="14660"/>
                    <a:pt x="5400" y="12110"/>
                  </a:cubicBezTo>
                  <a:cubicBezTo>
                    <a:pt x="6434" y="10835"/>
                    <a:pt x="8502" y="10906"/>
                    <a:pt x="8157" y="12464"/>
                  </a:cubicBezTo>
                  <a:cubicBezTo>
                    <a:pt x="7698" y="14306"/>
                    <a:pt x="7468" y="16501"/>
                    <a:pt x="8157" y="17988"/>
                  </a:cubicBezTo>
                  <a:cubicBezTo>
                    <a:pt x="8732" y="19121"/>
                    <a:pt x="6434" y="18767"/>
                    <a:pt x="5400" y="18201"/>
                  </a:cubicBezTo>
                  <a:close/>
                </a:path>
              </a:pathLst>
            </a:custGeom>
            <a:solidFill>
              <a:srgbClr val="DBA545"/>
            </a:solidFill>
            <a:ln w="9525" cap="flat">
              <a:noFill/>
              <a:prstDash val="solid"/>
              <a:round/>
            </a:ln>
            <a:effectLst/>
          </p:spPr>
          <p:txBody>
            <a:bodyPr wrap="square" lIns="66675" tIns="66675" rIns="66675" bIns="66675" numCol="1" anchor="t">
              <a:noAutofit/>
            </a:bodyPr>
            <a:lstStyle/>
            <a:p>
              <a:pPr defTabSz="342884" hangingPunct="0">
                <a:defRPr sz="1600">
                  <a:latin typeface="+mj-lt"/>
                  <a:ea typeface="+mj-ea"/>
                  <a:cs typeface="+mj-cs"/>
                  <a:sym typeface="Helvetica"/>
                </a:defRPr>
              </a:pPr>
              <a:endParaRPr sz="1200" kern="0" dirty="0">
                <a:uFill>
                  <a:solidFill>
                    <a:srgbClr val="000000"/>
                  </a:solidFill>
                </a:uFill>
                <a:latin typeface="Trebuchet MS" panose="020B0703020202090204" pitchFamily="34" charset="0"/>
                <a:cs typeface="Helvetica"/>
                <a:sym typeface="Helvetica"/>
              </a:endParaRPr>
            </a:p>
          </p:txBody>
        </p:sp>
        <p:sp>
          <p:nvSpPr>
            <p:cNvPr id="11" name="Shape">
              <a:extLst>
                <a:ext uri="{FF2B5EF4-FFF2-40B4-BE49-F238E27FC236}">
                  <a16:creationId xmlns:a16="http://schemas.microsoft.com/office/drawing/2014/main" id="{7E1F7E44-7910-3B38-1E79-2DF1EE3628D3}"/>
                </a:ext>
              </a:extLst>
            </p:cNvPr>
            <p:cNvSpPr/>
            <p:nvPr/>
          </p:nvSpPr>
          <p:spPr>
            <a:xfrm rot="10800000" flipH="1">
              <a:off x="2905929" y="5418930"/>
              <a:ext cx="222973" cy="3673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12638" y="4745"/>
                    <a:pt x="21600" y="11331"/>
                    <a:pt x="21600" y="14943"/>
                  </a:cubicBezTo>
                  <a:cubicBezTo>
                    <a:pt x="21600" y="18626"/>
                    <a:pt x="16774" y="21600"/>
                    <a:pt x="10800" y="21600"/>
                  </a:cubicBezTo>
                  <a:cubicBezTo>
                    <a:pt x="4940" y="21600"/>
                    <a:pt x="0" y="18626"/>
                    <a:pt x="0" y="14943"/>
                  </a:cubicBezTo>
                  <a:cubicBezTo>
                    <a:pt x="0" y="11331"/>
                    <a:pt x="9077" y="4745"/>
                    <a:pt x="10800" y="0"/>
                  </a:cubicBezTo>
                  <a:close/>
                  <a:moveTo>
                    <a:pt x="5400" y="18201"/>
                  </a:moveTo>
                  <a:cubicBezTo>
                    <a:pt x="3217" y="16926"/>
                    <a:pt x="3447" y="14660"/>
                    <a:pt x="5400" y="12110"/>
                  </a:cubicBezTo>
                  <a:cubicBezTo>
                    <a:pt x="6434" y="10835"/>
                    <a:pt x="8502" y="10906"/>
                    <a:pt x="8157" y="12464"/>
                  </a:cubicBezTo>
                  <a:cubicBezTo>
                    <a:pt x="7698" y="14306"/>
                    <a:pt x="7468" y="16501"/>
                    <a:pt x="8157" y="17988"/>
                  </a:cubicBezTo>
                  <a:cubicBezTo>
                    <a:pt x="8732" y="19121"/>
                    <a:pt x="6434" y="18767"/>
                    <a:pt x="5400" y="18201"/>
                  </a:cubicBezTo>
                  <a:close/>
                </a:path>
              </a:pathLst>
            </a:custGeom>
            <a:solidFill>
              <a:srgbClr val="DBA545"/>
            </a:solidFill>
            <a:ln w="9525" cap="flat">
              <a:noFill/>
              <a:prstDash val="solid"/>
              <a:round/>
            </a:ln>
            <a:effectLst/>
          </p:spPr>
          <p:txBody>
            <a:bodyPr wrap="square" lIns="66675" tIns="66675" rIns="66675" bIns="66675" numCol="1" anchor="t">
              <a:noAutofit/>
            </a:bodyPr>
            <a:lstStyle/>
            <a:p>
              <a:pPr defTabSz="342884" hangingPunct="0">
                <a:defRPr sz="1600">
                  <a:latin typeface="+mj-lt"/>
                  <a:ea typeface="+mj-ea"/>
                  <a:cs typeface="+mj-cs"/>
                  <a:sym typeface="Helvetica"/>
                </a:defRPr>
              </a:pPr>
              <a:endParaRPr sz="1200" kern="0" dirty="0">
                <a:uFill>
                  <a:solidFill>
                    <a:srgbClr val="000000"/>
                  </a:solidFill>
                </a:uFill>
                <a:latin typeface="Trebuchet MS" panose="020B0703020202090204" pitchFamily="34" charset="0"/>
                <a:cs typeface="Helvetica"/>
                <a:sym typeface="Helvetica"/>
              </a:endParaRPr>
            </a:p>
          </p:txBody>
        </p:sp>
        <p:sp>
          <p:nvSpPr>
            <p:cNvPr id="12" name="Shape">
              <a:extLst>
                <a:ext uri="{FF2B5EF4-FFF2-40B4-BE49-F238E27FC236}">
                  <a16:creationId xmlns:a16="http://schemas.microsoft.com/office/drawing/2014/main" id="{9DFAF610-FC06-6E5F-82E2-6E1ED5C170E6}"/>
                </a:ext>
              </a:extLst>
            </p:cNvPr>
            <p:cNvSpPr/>
            <p:nvPr/>
          </p:nvSpPr>
          <p:spPr>
            <a:xfrm rot="10800000" flipH="1">
              <a:off x="3714118" y="5117052"/>
              <a:ext cx="222973" cy="3673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12638" y="4745"/>
                    <a:pt x="21600" y="11331"/>
                    <a:pt x="21600" y="14943"/>
                  </a:cubicBezTo>
                  <a:cubicBezTo>
                    <a:pt x="21600" y="18626"/>
                    <a:pt x="16774" y="21600"/>
                    <a:pt x="10800" y="21600"/>
                  </a:cubicBezTo>
                  <a:cubicBezTo>
                    <a:pt x="4940" y="21600"/>
                    <a:pt x="0" y="18626"/>
                    <a:pt x="0" y="14943"/>
                  </a:cubicBezTo>
                  <a:cubicBezTo>
                    <a:pt x="0" y="11331"/>
                    <a:pt x="9077" y="4745"/>
                    <a:pt x="10800" y="0"/>
                  </a:cubicBezTo>
                  <a:close/>
                  <a:moveTo>
                    <a:pt x="5400" y="18201"/>
                  </a:moveTo>
                  <a:cubicBezTo>
                    <a:pt x="3217" y="16926"/>
                    <a:pt x="3447" y="14660"/>
                    <a:pt x="5400" y="12110"/>
                  </a:cubicBezTo>
                  <a:cubicBezTo>
                    <a:pt x="6434" y="10835"/>
                    <a:pt x="8502" y="10906"/>
                    <a:pt x="8157" y="12464"/>
                  </a:cubicBezTo>
                  <a:cubicBezTo>
                    <a:pt x="7698" y="14306"/>
                    <a:pt x="7468" y="16501"/>
                    <a:pt x="8157" y="17988"/>
                  </a:cubicBezTo>
                  <a:cubicBezTo>
                    <a:pt x="8732" y="19121"/>
                    <a:pt x="6434" y="18767"/>
                    <a:pt x="5400" y="18201"/>
                  </a:cubicBezTo>
                  <a:close/>
                </a:path>
              </a:pathLst>
            </a:custGeom>
            <a:solidFill>
              <a:srgbClr val="00A3E0"/>
            </a:solidFill>
            <a:ln w="9525" cap="flat">
              <a:noFill/>
              <a:prstDash val="solid"/>
              <a:round/>
            </a:ln>
            <a:effectLst/>
          </p:spPr>
          <p:txBody>
            <a:bodyPr wrap="square" lIns="66675" tIns="66675" rIns="66675" bIns="66675" numCol="1" anchor="t">
              <a:noAutofit/>
            </a:bodyPr>
            <a:lstStyle/>
            <a:p>
              <a:pPr defTabSz="342884" hangingPunct="0">
                <a:defRPr sz="1600">
                  <a:latin typeface="+mj-lt"/>
                  <a:ea typeface="+mj-ea"/>
                  <a:cs typeface="+mj-cs"/>
                  <a:sym typeface="Helvetica"/>
                </a:defRPr>
              </a:pPr>
              <a:endParaRPr sz="1200" kern="0" dirty="0">
                <a:uFill>
                  <a:solidFill>
                    <a:srgbClr val="000000"/>
                  </a:solidFill>
                </a:uFill>
                <a:latin typeface="Trebuchet MS" panose="020B0703020202090204" pitchFamily="34" charset="0"/>
                <a:cs typeface="Helvetica"/>
                <a:sym typeface="Helvetica"/>
              </a:endParaRPr>
            </a:p>
          </p:txBody>
        </p:sp>
        <p:sp>
          <p:nvSpPr>
            <p:cNvPr id="13" name="Shape">
              <a:extLst>
                <a:ext uri="{FF2B5EF4-FFF2-40B4-BE49-F238E27FC236}">
                  <a16:creationId xmlns:a16="http://schemas.microsoft.com/office/drawing/2014/main" id="{F2DDA7C6-BDB5-6BFD-928F-BA82B933A392}"/>
                </a:ext>
              </a:extLst>
            </p:cNvPr>
            <p:cNvSpPr/>
            <p:nvPr/>
          </p:nvSpPr>
          <p:spPr>
            <a:xfrm rot="10800000" flipH="1">
              <a:off x="7313169" y="4245501"/>
              <a:ext cx="222973" cy="3673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12638" y="4745"/>
                    <a:pt x="21600" y="11331"/>
                    <a:pt x="21600" y="14943"/>
                  </a:cubicBezTo>
                  <a:cubicBezTo>
                    <a:pt x="21600" y="18626"/>
                    <a:pt x="16774" y="21600"/>
                    <a:pt x="10800" y="21600"/>
                  </a:cubicBezTo>
                  <a:cubicBezTo>
                    <a:pt x="4940" y="21600"/>
                    <a:pt x="0" y="18626"/>
                    <a:pt x="0" y="14943"/>
                  </a:cubicBezTo>
                  <a:cubicBezTo>
                    <a:pt x="0" y="11331"/>
                    <a:pt x="9077" y="4745"/>
                    <a:pt x="10800" y="0"/>
                  </a:cubicBezTo>
                  <a:close/>
                  <a:moveTo>
                    <a:pt x="5400" y="18201"/>
                  </a:moveTo>
                  <a:cubicBezTo>
                    <a:pt x="3217" y="16926"/>
                    <a:pt x="3447" y="14660"/>
                    <a:pt x="5400" y="12110"/>
                  </a:cubicBezTo>
                  <a:cubicBezTo>
                    <a:pt x="6434" y="10835"/>
                    <a:pt x="8502" y="10906"/>
                    <a:pt x="8157" y="12464"/>
                  </a:cubicBezTo>
                  <a:cubicBezTo>
                    <a:pt x="7698" y="14306"/>
                    <a:pt x="7468" y="16501"/>
                    <a:pt x="8157" y="17988"/>
                  </a:cubicBezTo>
                  <a:cubicBezTo>
                    <a:pt x="8732" y="19121"/>
                    <a:pt x="6434" y="18767"/>
                    <a:pt x="5400" y="18201"/>
                  </a:cubicBezTo>
                  <a:close/>
                </a:path>
              </a:pathLst>
            </a:custGeom>
            <a:solidFill>
              <a:srgbClr val="00A3E0"/>
            </a:solidFill>
            <a:ln w="9525" cap="flat">
              <a:noFill/>
              <a:prstDash val="solid"/>
              <a:round/>
            </a:ln>
            <a:effectLst/>
          </p:spPr>
          <p:txBody>
            <a:bodyPr wrap="square" lIns="66675" tIns="66675" rIns="66675" bIns="66675" numCol="1" anchor="t">
              <a:noAutofit/>
            </a:bodyPr>
            <a:lstStyle/>
            <a:p>
              <a:pPr defTabSz="342884" hangingPunct="0">
                <a:defRPr sz="1600">
                  <a:latin typeface="+mj-lt"/>
                  <a:ea typeface="+mj-ea"/>
                  <a:cs typeface="+mj-cs"/>
                  <a:sym typeface="Helvetica"/>
                </a:defRPr>
              </a:pPr>
              <a:endParaRPr sz="1200" kern="0" dirty="0">
                <a:uFill>
                  <a:solidFill>
                    <a:srgbClr val="000000"/>
                  </a:solidFill>
                </a:uFill>
                <a:latin typeface="Trebuchet MS" panose="020B0703020202090204" pitchFamily="34" charset="0"/>
                <a:cs typeface="Helvetica"/>
                <a:sym typeface="Helvetica"/>
              </a:endParaRPr>
            </a:p>
          </p:txBody>
        </p:sp>
        <p:sp>
          <p:nvSpPr>
            <p:cNvPr id="14" name="Shape">
              <a:extLst>
                <a:ext uri="{FF2B5EF4-FFF2-40B4-BE49-F238E27FC236}">
                  <a16:creationId xmlns:a16="http://schemas.microsoft.com/office/drawing/2014/main" id="{D60C2FBF-5679-0BC8-55C7-12D66FC78573}"/>
                </a:ext>
              </a:extLst>
            </p:cNvPr>
            <p:cNvSpPr/>
            <p:nvPr/>
          </p:nvSpPr>
          <p:spPr>
            <a:xfrm rot="10800000" flipH="1">
              <a:off x="8207982" y="4186800"/>
              <a:ext cx="222973" cy="3673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12638" y="4745"/>
                    <a:pt x="21600" y="11331"/>
                    <a:pt x="21600" y="14943"/>
                  </a:cubicBezTo>
                  <a:cubicBezTo>
                    <a:pt x="21600" y="18626"/>
                    <a:pt x="16774" y="21600"/>
                    <a:pt x="10800" y="21600"/>
                  </a:cubicBezTo>
                  <a:cubicBezTo>
                    <a:pt x="4940" y="21600"/>
                    <a:pt x="0" y="18626"/>
                    <a:pt x="0" y="14943"/>
                  </a:cubicBezTo>
                  <a:cubicBezTo>
                    <a:pt x="0" y="11331"/>
                    <a:pt x="9077" y="4745"/>
                    <a:pt x="10800" y="0"/>
                  </a:cubicBezTo>
                  <a:close/>
                  <a:moveTo>
                    <a:pt x="5400" y="18201"/>
                  </a:moveTo>
                  <a:cubicBezTo>
                    <a:pt x="3217" y="16926"/>
                    <a:pt x="3447" y="14660"/>
                    <a:pt x="5400" y="12110"/>
                  </a:cubicBezTo>
                  <a:cubicBezTo>
                    <a:pt x="6434" y="10835"/>
                    <a:pt x="8502" y="10906"/>
                    <a:pt x="8157" y="12464"/>
                  </a:cubicBezTo>
                  <a:cubicBezTo>
                    <a:pt x="7698" y="14306"/>
                    <a:pt x="7468" y="16501"/>
                    <a:pt x="8157" y="17988"/>
                  </a:cubicBezTo>
                  <a:cubicBezTo>
                    <a:pt x="8732" y="19121"/>
                    <a:pt x="6434" y="18767"/>
                    <a:pt x="5400" y="18201"/>
                  </a:cubicBezTo>
                  <a:close/>
                </a:path>
              </a:pathLst>
            </a:custGeom>
            <a:solidFill>
              <a:srgbClr val="00B050"/>
            </a:solidFill>
            <a:ln w="9525" cap="flat">
              <a:noFill/>
              <a:prstDash val="solid"/>
              <a:round/>
            </a:ln>
            <a:effectLst/>
          </p:spPr>
          <p:txBody>
            <a:bodyPr wrap="square" lIns="66675" tIns="66675" rIns="66675" bIns="66675" numCol="1" anchor="t">
              <a:noAutofit/>
            </a:bodyPr>
            <a:lstStyle/>
            <a:p>
              <a:pPr defTabSz="342884" hangingPunct="0">
                <a:defRPr sz="1600">
                  <a:latin typeface="+mj-lt"/>
                  <a:ea typeface="+mj-ea"/>
                  <a:cs typeface="+mj-cs"/>
                  <a:sym typeface="Helvetica"/>
                </a:defRPr>
              </a:pPr>
              <a:endParaRPr sz="1200" kern="0" dirty="0">
                <a:uFill>
                  <a:solidFill>
                    <a:srgbClr val="000000"/>
                  </a:solidFill>
                </a:uFill>
                <a:latin typeface="Trebuchet MS" panose="020B0703020202090204" pitchFamily="34" charset="0"/>
                <a:cs typeface="Helvetica"/>
                <a:sym typeface="Helvetica"/>
              </a:endParaRPr>
            </a:p>
          </p:txBody>
        </p:sp>
        <p:sp>
          <p:nvSpPr>
            <p:cNvPr id="15" name="Shape">
              <a:extLst>
                <a:ext uri="{FF2B5EF4-FFF2-40B4-BE49-F238E27FC236}">
                  <a16:creationId xmlns:a16="http://schemas.microsoft.com/office/drawing/2014/main" id="{90F22388-A78B-DA70-2775-4E21B5DF8421}"/>
                </a:ext>
              </a:extLst>
            </p:cNvPr>
            <p:cNvSpPr/>
            <p:nvPr/>
          </p:nvSpPr>
          <p:spPr>
            <a:xfrm rot="10800000" flipH="1">
              <a:off x="9047361" y="4142872"/>
              <a:ext cx="222973" cy="3673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12638" y="4745"/>
                    <a:pt x="21600" y="11331"/>
                    <a:pt x="21600" y="14943"/>
                  </a:cubicBezTo>
                  <a:cubicBezTo>
                    <a:pt x="21600" y="18626"/>
                    <a:pt x="16774" y="21600"/>
                    <a:pt x="10800" y="21600"/>
                  </a:cubicBezTo>
                  <a:cubicBezTo>
                    <a:pt x="4940" y="21600"/>
                    <a:pt x="0" y="18626"/>
                    <a:pt x="0" y="14943"/>
                  </a:cubicBezTo>
                  <a:cubicBezTo>
                    <a:pt x="0" y="11331"/>
                    <a:pt x="9077" y="4745"/>
                    <a:pt x="10800" y="0"/>
                  </a:cubicBezTo>
                  <a:close/>
                  <a:moveTo>
                    <a:pt x="5400" y="18201"/>
                  </a:moveTo>
                  <a:cubicBezTo>
                    <a:pt x="3217" y="16926"/>
                    <a:pt x="3447" y="14660"/>
                    <a:pt x="5400" y="12110"/>
                  </a:cubicBezTo>
                  <a:cubicBezTo>
                    <a:pt x="6434" y="10835"/>
                    <a:pt x="8502" y="10906"/>
                    <a:pt x="8157" y="12464"/>
                  </a:cubicBezTo>
                  <a:cubicBezTo>
                    <a:pt x="7698" y="14306"/>
                    <a:pt x="7468" y="16501"/>
                    <a:pt x="8157" y="17988"/>
                  </a:cubicBezTo>
                  <a:cubicBezTo>
                    <a:pt x="8732" y="19121"/>
                    <a:pt x="6434" y="18767"/>
                    <a:pt x="5400" y="18201"/>
                  </a:cubicBezTo>
                  <a:close/>
                </a:path>
              </a:pathLst>
            </a:custGeom>
            <a:solidFill>
              <a:srgbClr val="00B050"/>
            </a:solidFill>
            <a:ln w="9525" cap="flat">
              <a:noFill/>
              <a:prstDash val="solid"/>
              <a:round/>
            </a:ln>
            <a:effectLst/>
          </p:spPr>
          <p:txBody>
            <a:bodyPr wrap="square" lIns="66675" tIns="66675" rIns="66675" bIns="66675" numCol="1" anchor="t">
              <a:noAutofit/>
            </a:bodyPr>
            <a:lstStyle/>
            <a:p>
              <a:pPr defTabSz="342884" hangingPunct="0">
                <a:defRPr sz="1600">
                  <a:latin typeface="+mj-lt"/>
                  <a:ea typeface="+mj-ea"/>
                  <a:cs typeface="+mj-cs"/>
                  <a:sym typeface="Helvetica"/>
                </a:defRPr>
              </a:pPr>
              <a:endParaRPr sz="1200" kern="0" dirty="0">
                <a:uFill>
                  <a:solidFill>
                    <a:srgbClr val="000000"/>
                  </a:solidFill>
                </a:uFill>
                <a:latin typeface="Trebuchet MS" panose="020B0703020202090204" pitchFamily="34" charset="0"/>
                <a:cs typeface="Helvetica"/>
                <a:sym typeface="Helvetica"/>
              </a:endParaRPr>
            </a:p>
          </p:txBody>
        </p:sp>
        <p:sp>
          <p:nvSpPr>
            <p:cNvPr id="16" name="Shape">
              <a:extLst>
                <a:ext uri="{FF2B5EF4-FFF2-40B4-BE49-F238E27FC236}">
                  <a16:creationId xmlns:a16="http://schemas.microsoft.com/office/drawing/2014/main" id="{3CD2A2D6-3BD2-FACA-7EF2-9B1C890850DD}"/>
                </a:ext>
              </a:extLst>
            </p:cNvPr>
            <p:cNvSpPr/>
            <p:nvPr/>
          </p:nvSpPr>
          <p:spPr>
            <a:xfrm rot="10800000" flipH="1">
              <a:off x="10007064" y="4038374"/>
              <a:ext cx="222973" cy="3673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12638" y="4745"/>
                    <a:pt x="21600" y="11331"/>
                    <a:pt x="21600" y="14943"/>
                  </a:cubicBezTo>
                  <a:cubicBezTo>
                    <a:pt x="21600" y="18626"/>
                    <a:pt x="16774" y="21600"/>
                    <a:pt x="10800" y="21600"/>
                  </a:cubicBezTo>
                  <a:cubicBezTo>
                    <a:pt x="4940" y="21600"/>
                    <a:pt x="0" y="18626"/>
                    <a:pt x="0" y="14943"/>
                  </a:cubicBezTo>
                  <a:cubicBezTo>
                    <a:pt x="0" y="11331"/>
                    <a:pt x="9077" y="4745"/>
                    <a:pt x="10800" y="0"/>
                  </a:cubicBezTo>
                  <a:close/>
                  <a:moveTo>
                    <a:pt x="5400" y="18201"/>
                  </a:moveTo>
                  <a:cubicBezTo>
                    <a:pt x="3217" y="16926"/>
                    <a:pt x="3447" y="14660"/>
                    <a:pt x="5400" y="12110"/>
                  </a:cubicBezTo>
                  <a:cubicBezTo>
                    <a:pt x="6434" y="10835"/>
                    <a:pt x="8502" y="10906"/>
                    <a:pt x="8157" y="12464"/>
                  </a:cubicBezTo>
                  <a:cubicBezTo>
                    <a:pt x="7698" y="14306"/>
                    <a:pt x="7468" y="16501"/>
                    <a:pt x="8157" y="17988"/>
                  </a:cubicBezTo>
                  <a:cubicBezTo>
                    <a:pt x="8732" y="19121"/>
                    <a:pt x="6434" y="18767"/>
                    <a:pt x="5400" y="18201"/>
                  </a:cubicBezTo>
                  <a:close/>
                </a:path>
              </a:pathLst>
            </a:custGeom>
            <a:solidFill>
              <a:srgbClr val="00B050"/>
            </a:solidFill>
            <a:ln w="9525" cap="flat">
              <a:noFill/>
              <a:prstDash val="solid"/>
              <a:round/>
            </a:ln>
            <a:effectLst/>
          </p:spPr>
          <p:txBody>
            <a:bodyPr wrap="square" lIns="66675" tIns="66675" rIns="66675" bIns="66675" numCol="1" anchor="t">
              <a:noAutofit/>
            </a:bodyPr>
            <a:lstStyle/>
            <a:p>
              <a:pPr defTabSz="342884" hangingPunct="0">
                <a:defRPr sz="1600">
                  <a:latin typeface="+mj-lt"/>
                  <a:ea typeface="+mj-ea"/>
                  <a:cs typeface="+mj-cs"/>
                  <a:sym typeface="Helvetica"/>
                </a:defRPr>
              </a:pPr>
              <a:endParaRPr sz="1200" kern="0" dirty="0">
                <a:uFill>
                  <a:solidFill>
                    <a:srgbClr val="000000"/>
                  </a:solidFill>
                </a:uFill>
                <a:latin typeface="Trebuchet MS" panose="020B0703020202090204" pitchFamily="34" charset="0"/>
                <a:cs typeface="Helvetica"/>
                <a:sym typeface="Helvetica"/>
              </a:endParaRPr>
            </a:p>
          </p:txBody>
        </p:sp>
        <p:sp>
          <p:nvSpPr>
            <p:cNvPr id="17" name="Shape">
              <a:extLst>
                <a:ext uri="{FF2B5EF4-FFF2-40B4-BE49-F238E27FC236}">
                  <a16:creationId xmlns:a16="http://schemas.microsoft.com/office/drawing/2014/main" id="{6F448EBA-86B1-6E8A-D961-EE6DA82D293F}"/>
                </a:ext>
              </a:extLst>
            </p:cNvPr>
            <p:cNvSpPr/>
            <p:nvPr/>
          </p:nvSpPr>
          <p:spPr>
            <a:xfrm rot="10800000" flipH="1">
              <a:off x="11122003" y="3958414"/>
              <a:ext cx="222973" cy="3673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12638" y="4745"/>
                    <a:pt x="21600" y="11331"/>
                    <a:pt x="21600" y="14943"/>
                  </a:cubicBezTo>
                  <a:cubicBezTo>
                    <a:pt x="21600" y="18626"/>
                    <a:pt x="16774" y="21600"/>
                    <a:pt x="10800" y="21600"/>
                  </a:cubicBezTo>
                  <a:cubicBezTo>
                    <a:pt x="4940" y="21600"/>
                    <a:pt x="0" y="18626"/>
                    <a:pt x="0" y="14943"/>
                  </a:cubicBezTo>
                  <a:cubicBezTo>
                    <a:pt x="0" y="11331"/>
                    <a:pt x="9077" y="4745"/>
                    <a:pt x="10800" y="0"/>
                  </a:cubicBezTo>
                  <a:close/>
                  <a:moveTo>
                    <a:pt x="5400" y="18201"/>
                  </a:moveTo>
                  <a:cubicBezTo>
                    <a:pt x="3217" y="16926"/>
                    <a:pt x="3447" y="14660"/>
                    <a:pt x="5400" y="12110"/>
                  </a:cubicBezTo>
                  <a:cubicBezTo>
                    <a:pt x="6434" y="10835"/>
                    <a:pt x="8502" y="10906"/>
                    <a:pt x="8157" y="12464"/>
                  </a:cubicBezTo>
                  <a:cubicBezTo>
                    <a:pt x="7698" y="14306"/>
                    <a:pt x="7468" y="16501"/>
                    <a:pt x="8157" y="17988"/>
                  </a:cubicBezTo>
                  <a:cubicBezTo>
                    <a:pt x="8732" y="19121"/>
                    <a:pt x="6434" y="18767"/>
                    <a:pt x="5400" y="18201"/>
                  </a:cubicBezTo>
                  <a:close/>
                </a:path>
              </a:pathLst>
            </a:custGeom>
            <a:solidFill>
              <a:srgbClr val="00B050"/>
            </a:solidFill>
            <a:ln w="9525" cap="flat">
              <a:noFill/>
              <a:prstDash val="solid"/>
              <a:round/>
            </a:ln>
            <a:effectLst/>
          </p:spPr>
          <p:txBody>
            <a:bodyPr wrap="square" lIns="66675" tIns="66675" rIns="66675" bIns="66675" numCol="1" anchor="t">
              <a:noAutofit/>
            </a:bodyPr>
            <a:lstStyle/>
            <a:p>
              <a:pPr defTabSz="342884" hangingPunct="0">
                <a:defRPr sz="1600">
                  <a:latin typeface="+mj-lt"/>
                  <a:ea typeface="+mj-ea"/>
                  <a:cs typeface="+mj-cs"/>
                  <a:sym typeface="Helvetica"/>
                </a:defRPr>
              </a:pPr>
              <a:endParaRPr sz="1200" kern="0" dirty="0">
                <a:uFill>
                  <a:solidFill>
                    <a:srgbClr val="000000"/>
                  </a:solidFill>
                </a:uFill>
                <a:latin typeface="Trebuchet MS" panose="020B0703020202090204" pitchFamily="34" charset="0"/>
                <a:cs typeface="Helvetica"/>
                <a:sym typeface="Helvetica"/>
              </a:endParaRPr>
            </a:p>
          </p:txBody>
        </p:sp>
        <p:sp>
          <p:nvSpPr>
            <p:cNvPr id="18" name="Code Quality">
              <a:extLst>
                <a:ext uri="{FF2B5EF4-FFF2-40B4-BE49-F238E27FC236}">
                  <a16:creationId xmlns:a16="http://schemas.microsoft.com/office/drawing/2014/main" id="{963E0A9E-2D4A-3733-6ACB-2DCC60E664AA}"/>
                </a:ext>
              </a:extLst>
            </p:cNvPr>
            <p:cNvSpPr txBox="1"/>
            <p:nvPr/>
          </p:nvSpPr>
          <p:spPr>
            <a:xfrm>
              <a:off x="3436566" y="4387927"/>
              <a:ext cx="853285" cy="430887"/>
            </a:xfrm>
            <a:prstGeom prst="rect">
              <a:avLst/>
            </a:prstGeom>
            <a:noFill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>
              <a:spAutoFit/>
            </a:bodyPr>
            <a:lstStyle>
              <a:defPPr>
                <a:defRPr lang="en-US"/>
              </a:defPPr>
              <a:lvl1pPr marR="0" lvl="0" indent="0" algn="ctr" defTabSz="1219169" fontAlgn="auto" hangingPunct="0">
                <a:lnSpc>
                  <a:spcPct val="100000"/>
                </a:lnSpc>
                <a:spcBef>
                  <a:spcPts val="13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000" b="0" i="0" u="none" strike="noStrike" kern="0" cap="none" spc="0" normalizeH="0" baseline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 panose="020B0604020202020204"/>
                  <a:cs typeface="Helvetica"/>
                </a:defRPr>
              </a:lvl1pPr>
            </a:lstStyle>
            <a:p>
              <a:pPr>
                <a:spcBef>
                  <a:spcPts val="0"/>
                </a:spcBef>
              </a:pPr>
              <a:r>
                <a:rPr sz="750" dirty="0">
                  <a:solidFill>
                    <a:schemeClr val="bg1">
                      <a:lumMod val="95000"/>
                    </a:schemeClr>
                  </a:solidFill>
                  <a:latin typeface="Trebuchet MS" panose="020B0703020202090204" pitchFamily="34" charset="0"/>
                  <a:sym typeface="Helvetica"/>
                </a:rPr>
                <a:t>Code Quality</a:t>
              </a:r>
            </a:p>
          </p:txBody>
        </p:sp>
        <p:sp>
          <p:nvSpPr>
            <p:cNvPr id="19" name="Continuous…">
              <a:extLst>
                <a:ext uri="{FF2B5EF4-FFF2-40B4-BE49-F238E27FC236}">
                  <a16:creationId xmlns:a16="http://schemas.microsoft.com/office/drawing/2014/main" id="{C02E1C23-6224-59F4-5D3F-DA614D70EF9E}"/>
                </a:ext>
              </a:extLst>
            </p:cNvPr>
            <p:cNvSpPr txBox="1"/>
            <p:nvPr/>
          </p:nvSpPr>
          <p:spPr>
            <a:xfrm>
              <a:off x="4202526" y="4209804"/>
              <a:ext cx="1006591" cy="430887"/>
            </a:xfrm>
            <a:prstGeom prst="rect">
              <a:avLst/>
            </a:prstGeom>
            <a:noFill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>
              <a:spAutoFit/>
            </a:bodyPr>
            <a:lstStyle>
              <a:defPPr>
                <a:defRPr lang="en-US"/>
              </a:defPPr>
              <a:lvl1pPr marR="0" lvl="0" indent="0" algn="ctr" defTabSz="1219169" fontAlgn="auto" hangingPunct="0">
                <a:lnSpc>
                  <a:spcPct val="100000"/>
                </a:lnSpc>
                <a:spcBef>
                  <a:spcPts val="13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000" b="0" i="0" u="none" strike="noStrike" kern="0" cap="none" spc="0" normalizeH="0" baseline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 panose="020B0604020202020204"/>
                  <a:cs typeface="Helvetica"/>
                </a:defRPr>
              </a:lvl1pPr>
            </a:lstStyle>
            <a:p>
              <a:pPr>
                <a:spcBef>
                  <a:spcPts val="0"/>
                </a:spcBef>
              </a:pPr>
              <a:r>
                <a:rPr sz="750" dirty="0">
                  <a:solidFill>
                    <a:schemeClr val="bg1">
                      <a:lumMod val="95000"/>
                    </a:schemeClr>
                  </a:solidFill>
                  <a:latin typeface="Trebuchet MS" panose="020B0703020202090204" pitchFamily="34" charset="0"/>
                  <a:sym typeface="Helvetica"/>
                </a:rPr>
                <a:t>Continuous </a:t>
              </a:r>
            </a:p>
            <a:p>
              <a:pPr>
                <a:spcBef>
                  <a:spcPts val="0"/>
                </a:spcBef>
              </a:pPr>
              <a:r>
                <a:rPr sz="750" dirty="0">
                  <a:solidFill>
                    <a:schemeClr val="bg1">
                      <a:lumMod val="95000"/>
                    </a:schemeClr>
                  </a:solidFill>
                  <a:latin typeface="Trebuchet MS" panose="020B0703020202090204" pitchFamily="34" charset="0"/>
                  <a:sym typeface="Helvetica"/>
                </a:rPr>
                <a:t>Testing</a:t>
              </a:r>
            </a:p>
          </p:txBody>
        </p:sp>
        <p:sp>
          <p:nvSpPr>
            <p:cNvPr id="20" name="Security…">
              <a:extLst>
                <a:ext uri="{FF2B5EF4-FFF2-40B4-BE49-F238E27FC236}">
                  <a16:creationId xmlns:a16="http://schemas.microsoft.com/office/drawing/2014/main" id="{E83D485F-68DA-A5BD-6163-2A9FA561424A}"/>
                </a:ext>
              </a:extLst>
            </p:cNvPr>
            <p:cNvSpPr txBox="1"/>
            <p:nvPr/>
          </p:nvSpPr>
          <p:spPr>
            <a:xfrm>
              <a:off x="5103140" y="4022042"/>
              <a:ext cx="978865" cy="430887"/>
            </a:xfrm>
            <a:prstGeom prst="rect">
              <a:avLst/>
            </a:prstGeom>
            <a:noFill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>
              <a:spAutoFit/>
            </a:bodyPr>
            <a:lstStyle>
              <a:defPPr>
                <a:defRPr lang="en-US"/>
              </a:defPPr>
              <a:lvl1pPr marR="0" lvl="0" indent="0" algn="ctr" defTabSz="1219169" fontAlgn="auto" hangingPunct="0">
                <a:lnSpc>
                  <a:spcPct val="100000"/>
                </a:lnSpc>
                <a:spcBef>
                  <a:spcPts val="13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000" b="0" i="0" u="none" strike="noStrike" kern="0" cap="none" spc="0" normalizeH="0" baseline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 panose="020B0604020202020204"/>
                  <a:cs typeface="Helvetica"/>
                </a:defRPr>
              </a:lvl1pPr>
            </a:lstStyle>
            <a:p>
              <a:pPr>
                <a:spcBef>
                  <a:spcPts val="0"/>
                </a:spcBef>
              </a:pPr>
              <a:r>
                <a:rPr sz="750" dirty="0">
                  <a:solidFill>
                    <a:schemeClr val="bg1">
                      <a:lumMod val="95000"/>
                    </a:schemeClr>
                  </a:solidFill>
                  <a:latin typeface="Trebuchet MS" panose="020B0703020202090204" pitchFamily="34" charset="0"/>
                  <a:sym typeface="Helvetica"/>
                </a:rPr>
                <a:t>Security</a:t>
              </a:r>
            </a:p>
            <a:p>
              <a:pPr>
                <a:spcBef>
                  <a:spcPts val="0"/>
                </a:spcBef>
              </a:pPr>
              <a:r>
                <a:rPr sz="750" dirty="0">
                  <a:solidFill>
                    <a:schemeClr val="bg1">
                      <a:lumMod val="95000"/>
                    </a:schemeClr>
                  </a:solidFill>
                  <a:latin typeface="Trebuchet MS" panose="020B0703020202090204" pitchFamily="34" charset="0"/>
                  <a:sym typeface="Helvetica"/>
                </a:rPr>
                <a:t>Testing</a:t>
              </a:r>
            </a:p>
          </p:txBody>
        </p:sp>
        <p:sp>
          <p:nvSpPr>
            <p:cNvPr id="21" name="Deployment / Provisioning…">
              <a:extLst>
                <a:ext uri="{FF2B5EF4-FFF2-40B4-BE49-F238E27FC236}">
                  <a16:creationId xmlns:a16="http://schemas.microsoft.com/office/drawing/2014/main" id="{BA8514AB-10A7-9A02-8486-619B3F57EA4C}"/>
                </a:ext>
              </a:extLst>
            </p:cNvPr>
            <p:cNvSpPr txBox="1"/>
            <p:nvPr/>
          </p:nvSpPr>
          <p:spPr>
            <a:xfrm>
              <a:off x="5962880" y="3761992"/>
              <a:ext cx="1101375" cy="584776"/>
            </a:xfrm>
            <a:prstGeom prst="rect">
              <a:avLst/>
            </a:prstGeom>
            <a:noFill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>
              <a:spAutoFit/>
            </a:bodyPr>
            <a:lstStyle>
              <a:defPPr>
                <a:defRPr lang="en-US"/>
              </a:defPPr>
              <a:lvl1pPr marR="0" lvl="0" indent="0" algn="ctr" defTabSz="1219169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000" b="0" i="0" u="none" strike="noStrike" kern="0" cap="none" spc="0" normalizeH="0" baseline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 panose="020B0604020202020204"/>
                  <a:cs typeface="Helvetica"/>
                </a:defRPr>
              </a:lvl1pPr>
            </a:lstStyle>
            <a:p>
              <a:r>
                <a:rPr sz="750" dirty="0">
                  <a:solidFill>
                    <a:schemeClr val="bg1">
                      <a:lumMod val="95000"/>
                    </a:schemeClr>
                  </a:solidFill>
                  <a:latin typeface="Trebuchet MS" panose="020B0703020202090204" pitchFamily="34" charset="0"/>
                  <a:sym typeface="Helvetica"/>
                </a:rPr>
                <a:t>Deployment / Provisioning</a:t>
              </a:r>
            </a:p>
            <a:p>
              <a:r>
                <a:rPr sz="750" dirty="0">
                  <a:solidFill>
                    <a:schemeClr val="bg1">
                      <a:lumMod val="95000"/>
                    </a:schemeClr>
                  </a:solidFill>
                  <a:latin typeface="Trebuchet MS" panose="020B0703020202090204" pitchFamily="34" charset="0"/>
                  <a:sym typeface="Helvetica"/>
                </a:rPr>
                <a:t>Automation</a:t>
              </a:r>
            </a:p>
          </p:txBody>
        </p:sp>
        <p:sp>
          <p:nvSpPr>
            <p:cNvPr id="22" name="Compliance…">
              <a:extLst>
                <a:ext uri="{FF2B5EF4-FFF2-40B4-BE49-F238E27FC236}">
                  <a16:creationId xmlns:a16="http://schemas.microsoft.com/office/drawing/2014/main" id="{5F96E318-02A7-C8E0-1C33-C797F32ABF94}"/>
                </a:ext>
              </a:extLst>
            </p:cNvPr>
            <p:cNvSpPr txBox="1"/>
            <p:nvPr/>
          </p:nvSpPr>
          <p:spPr>
            <a:xfrm>
              <a:off x="7800100" y="3686128"/>
              <a:ext cx="977617" cy="430887"/>
            </a:xfrm>
            <a:prstGeom prst="rect">
              <a:avLst/>
            </a:prstGeom>
            <a:noFill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>
              <a:spAutoFit/>
            </a:bodyPr>
            <a:lstStyle>
              <a:defPPr>
                <a:defRPr lang="en-US"/>
              </a:defPPr>
              <a:lvl1pPr marR="0" lvl="0" indent="0" algn="ctr" defTabSz="1219169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000" b="0" i="0" u="none" strike="noStrike" kern="0" cap="none" spc="0" normalizeH="0" baseline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 panose="020B0604020202020204"/>
                  <a:cs typeface="Helvetica"/>
                </a:defRPr>
              </a:lvl1pPr>
            </a:lstStyle>
            <a:p>
              <a:r>
                <a:rPr sz="750" dirty="0">
                  <a:solidFill>
                    <a:schemeClr val="bg1">
                      <a:lumMod val="95000"/>
                    </a:schemeClr>
                  </a:solidFill>
                  <a:latin typeface="Trebuchet MS" panose="020B0703020202090204" pitchFamily="34" charset="0"/>
                  <a:sym typeface="Helvetica"/>
                </a:rPr>
                <a:t>Compliance</a:t>
              </a:r>
            </a:p>
            <a:p>
              <a:r>
                <a:rPr sz="750" dirty="0">
                  <a:solidFill>
                    <a:schemeClr val="bg1">
                      <a:lumMod val="95000"/>
                    </a:schemeClr>
                  </a:solidFill>
                  <a:latin typeface="Trebuchet MS" panose="020B0703020202090204" pitchFamily="34" charset="0"/>
                  <a:sym typeface="Helvetica"/>
                </a:rPr>
                <a:t>Automation</a:t>
              </a:r>
            </a:p>
          </p:txBody>
        </p:sp>
        <p:sp>
          <p:nvSpPr>
            <p:cNvPr id="23" name="KPIs &amp; Metrics…">
              <a:extLst>
                <a:ext uri="{FF2B5EF4-FFF2-40B4-BE49-F238E27FC236}">
                  <a16:creationId xmlns:a16="http://schemas.microsoft.com/office/drawing/2014/main" id="{71AE947E-97BB-13BE-D7EA-C74B1BB180A1}"/>
                </a:ext>
              </a:extLst>
            </p:cNvPr>
            <p:cNvSpPr txBox="1"/>
            <p:nvPr/>
          </p:nvSpPr>
          <p:spPr>
            <a:xfrm>
              <a:off x="6973420" y="3641211"/>
              <a:ext cx="874140" cy="584776"/>
            </a:xfrm>
            <a:prstGeom prst="rect">
              <a:avLst/>
            </a:prstGeom>
            <a:noFill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>
              <a:spAutoFit/>
            </a:bodyPr>
            <a:lstStyle>
              <a:defPPr>
                <a:defRPr lang="en-US"/>
              </a:defPPr>
              <a:lvl1pPr marR="0" lvl="0" indent="0" algn="ctr" defTabSz="1219169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000" b="0" i="0" u="none" strike="noStrike" kern="0" cap="none" spc="0" normalizeH="0" baseline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 panose="020B0604020202020204"/>
                  <a:cs typeface="Helvetica"/>
                </a:defRPr>
              </a:lvl1pPr>
            </a:lstStyle>
            <a:p>
              <a:r>
                <a:rPr sz="750" dirty="0">
                  <a:solidFill>
                    <a:schemeClr val="bg1">
                      <a:lumMod val="95000"/>
                    </a:schemeClr>
                  </a:solidFill>
                  <a:latin typeface="Trebuchet MS" panose="020B0703020202090204" pitchFamily="34" charset="0"/>
                  <a:sym typeface="Helvetica"/>
                </a:rPr>
                <a:t>KPIs &amp; Metrics</a:t>
              </a:r>
            </a:p>
            <a:p>
              <a:r>
                <a:rPr sz="750" dirty="0">
                  <a:solidFill>
                    <a:schemeClr val="bg1">
                      <a:lumMod val="95000"/>
                    </a:schemeClr>
                  </a:solidFill>
                  <a:latin typeface="Trebuchet MS" panose="020B0703020202090204" pitchFamily="34" charset="0"/>
                  <a:sym typeface="Helvetica"/>
                </a:rPr>
                <a:t>Tracking</a:t>
              </a:r>
            </a:p>
          </p:txBody>
        </p:sp>
        <p:sp>
          <p:nvSpPr>
            <p:cNvPr id="24" name="Continuous Deployments / Advanced Deployment Models">
              <a:extLst>
                <a:ext uri="{FF2B5EF4-FFF2-40B4-BE49-F238E27FC236}">
                  <a16:creationId xmlns:a16="http://schemas.microsoft.com/office/drawing/2014/main" id="{B568841E-E296-81BB-7263-20565D288E43}"/>
                </a:ext>
              </a:extLst>
            </p:cNvPr>
            <p:cNvSpPr txBox="1"/>
            <p:nvPr/>
          </p:nvSpPr>
          <p:spPr>
            <a:xfrm>
              <a:off x="8567246" y="3178704"/>
              <a:ext cx="1083744" cy="892552"/>
            </a:xfrm>
            <a:prstGeom prst="rect">
              <a:avLst/>
            </a:prstGeom>
            <a:noFill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>
              <a:spAutoFit/>
            </a:bodyPr>
            <a:lstStyle>
              <a:defPPr>
                <a:defRPr lang="en-US"/>
              </a:defPPr>
              <a:lvl1pPr marR="0" lvl="0" indent="0" algn="ctr" defTabSz="1219169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000" b="0" i="0" u="none" strike="noStrike" kern="0" cap="none" spc="0" normalizeH="0" baseline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 panose="020B0604020202020204"/>
                  <a:cs typeface="Helvetica"/>
                </a:defRPr>
              </a:lvl1pPr>
            </a:lstStyle>
            <a:p>
              <a:r>
                <a:rPr sz="750" dirty="0">
                  <a:solidFill>
                    <a:schemeClr val="bg1">
                      <a:lumMod val="95000"/>
                    </a:schemeClr>
                  </a:solidFill>
                  <a:latin typeface="Trebuchet MS" panose="020B0703020202090204" pitchFamily="34" charset="0"/>
                  <a:sym typeface="Helvetica"/>
                </a:rPr>
                <a:t>Continuous Deployments / Advanced Deployment Models</a:t>
              </a:r>
            </a:p>
          </p:txBody>
        </p:sp>
        <p:sp>
          <p:nvSpPr>
            <p:cNvPr id="25" name="Continuous Monitoring">
              <a:extLst>
                <a:ext uri="{FF2B5EF4-FFF2-40B4-BE49-F238E27FC236}">
                  <a16:creationId xmlns:a16="http://schemas.microsoft.com/office/drawing/2014/main" id="{14D912CD-F2B1-F776-D0E8-286FEAC2B492}"/>
                </a:ext>
              </a:extLst>
            </p:cNvPr>
            <p:cNvSpPr txBox="1"/>
            <p:nvPr/>
          </p:nvSpPr>
          <p:spPr>
            <a:xfrm>
              <a:off x="9662142" y="3509951"/>
              <a:ext cx="975475" cy="430887"/>
            </a:xfrm>
            <a:prstGeom prst="rect">
              <a:avLst/>
            </a:prstGeom>
            <a:noFill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>
              <a:spAutoFit/>
            </a:bodyPr>
            <a:lstStyle>
              <a:defPPr>
                <a:defRPr lang="en-US"/>
              </a:defPPr>
              <a:lvl1pPr marR="0" lvl="0" indent="0" algn="ctr" defTabSz="1219169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000" b="0" i="0" u="none" strike="noStrike" kern="0" cap="none" spc="0" normalizeH="0" baseline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" panose="020B0604020202020204"/>
                  <a:cs typeface="Helvetica"/>
                </a:defRPr>
              </a:lvl1pPr>
            </a:lstStyle>
            <a:p>
              <a:r>
                <a:rPr sz="750" dirty="0">
                  <a:solidFill>
                    <a:schemeClr val="bg1">
                      <a:lumMod val="95000"/>
                    </a:schemeClr>
                  </a:solidFill>
                  <a:latin typeface="Trebuchet MS" panose="020B0703020202090204" pitchFamily="34" charset="0"/>
                  <a:sym typeface="Helvetica"/>
                </a:rPr>
                <a:t>Continuous Monitoring</a:t>
              </a:r>
            </a:p>
          </p:txBody>
        </p:sp>
        <p:sp>
          <p:nvSpPr>
            <p:cNvPr id="26" name="Circle">
              <a:extLst>
                <a:ext uri="{FF2B5EF4-FFF2-40B4-BE49-F238E27FC236}">
                  <a16:creationId xmlns:a16="http://schemas.microsoft.com/office/drawing/2014/main" id="{D9B0B562-188B-A1A4-B104-24D2976F5816}"/>
                </a:ext>
              </a:extLst>
            </p:cNvPr>
            <p:cNvSpPr/>
            <p:nvPr/>
          </p:nvSpPr>
          <p:spPr>
            <a:xfrm>
              <a:off x="1985213" y="5652496"/>
              <a:ext cx="180584" cy="183476"/>
            </a:xfrm>
            <a:prstGeom prst="ellipse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66675" tIns="66675" rIns="66675" bIns="66675" numCol="1" anchor="ctr">
              <a:noAutofit/>
            </a:bodyPr>
            <a:lstStyle/>
            <a:p>
              <a:pPr algn="ctr" defTabSz="342884" hangingPunct="0">
                <a:lnSpc>
                  <a:spcPct val="105999"/>
                </a:lnSpc>
                <a:defRPr>
                  <a:latin typeface="+mj-lt"/>
                  <a:ea typeface="+mj-ea"/>
                  <a:cs typeface="+mj-cs"/>
                  <a:sym typeface="Helvetica"/>
                </a:defRPr>
              </a:pPr>
              <a:endParaRPr kern="0" dirty="0">
                <a:uFill>
                  <a:solidFill>
                    <a:srgbClr val="000000"/>
                  </a:solidFill>
                </a:uFill>
                <a:latin typeface="Trebuchet MS" panose="020B0703020202090204" pitchFamily="34" charset="0"/>
                <a:cs typeface="Helvetica"/>
                <a:sym typeface="Helvetica"/>
              </a:endParaRPr>
            </a:p>
          </p:txBody>
        </p:sp>
        <p:sp>
          <p:nvSpPr>
            <p:cNvPr id="27" name="Circle">
              <a:extLst>
                <a:ext uri="{FF2B5EF4-FFF2-40B4-BE49-F238E27FC236}">
                  <a16:creationId xmlns:a16="http://schemas.microsoft.com/office/drawing/2014/main" id="{5F19EE37-FC55-3614-81E9-F9CA0A167F20}"/>
                </a:ext>
              </a:extLst>
            </p:cNvPr>
            <p:cNvSpPr/>
            <p:nvPr/>
          </p:nvSpPr>
          <p:spPr>
            <a:xfrm>
              <a:off x="2926496" y="5445286"/>
              <a:ext cx="180584" cy="183476"/>
            </a:xfrm>
            <a:prstGeom prst="ellipse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66675" tIns="66675" rIns="66675" bIns="66675" numCol="1" anchor="ctr">
              <a:noAutofit/>
            </a:bodyPr>
            <a:lstStyle/>
            <a:p>
              <a:pPr algn="ctr" defTabSz="342884" hangingPunct="0">
                <a:lnSpc>
                  <a:spcPct val="105999"/>
                </a:lnSpc>
                <a:defRPr>
                  <a:latin typeface="+mj-lt"/>
                  <a:ea typeface="+mj-ea"/>
                  <a:cs typeface="+mj-cs"/>
                  <a:sym typeface="Helvetica"/>
                </a:defRPr>
              </a:pPr>
              <a:endParaRPr kern="0" dirty="0">
                <a:uFill>
                  <a:solidFill>
                    <a:srgbClr val="000000"/>
                  </a:solidFill>
                </a:uFill>
                <a:latin typeface="Trebuchet MS" panose="020B0703020202090204" pitchFamily="34" charset="0"/>
                <a:cs typeface="Helvetica"/>
                <a:sym typeface="Helvetica"/>
              </a:endParaRPr>
            </a:p>
          </p:txBody>
        </p:sp>
        <p:grpSp>
          <p:nvGrpSpPr>
            <p:cNvPr id="28" name="Group">
              <a:extLst>
                <a:ext uri="{FF2B5EF4-FFF2-40B4-BE49-F238E27FC236}">
                  <a16:creationId xmlns:a16="http://schemas.microsoft.com/office/drawing/2014/main" id="{0443DAA2-591F-E8E5-5F6E-8CB053C844F5}"/>
                </a:ext>
              </a:extLst>
            </p:cNvPr>
            <p:cNvGrpSpPr/>
            <p:nvPr/>
          </p:nvGrpSpPr>
          <p:grpSpPr>
            <a:xfrm>
              <a:off x="3694853" y="5058588"/>
              <a:ext cx="275769" cy="315898"/>
              <a:chOff x="0" y="1470"/>
              <a:chExt cx="275767" cy="314560"/>
            </a:xfrm>
          </p:grpSpPr>
          <p:sp>
            <p:nvSpPr>
              <p:cNvPr id="65" name="Circle">
                <a:extLst>
                  <a:ext uri="{FF2B5EF4-FFF2-40B4-BE49-F238E27FC236}">
                    <a16:creationId xmlns:a16="http://schemas.microsoft.com/office/drawing/2014/main" id="{B92950F3-8E20-AA1C-C9CD-AFD8F5B6A379}"/>
                  </a:ext>
                </a:extLst>
              </p:cNvPr>
              <p:cNvSpPr/>
              <p:nvPr/>
            </p:nvSpPr>
            <p:spPr>
              <a:xfrm>
                <a:off x="37055" y="80101"/>
                <a:ext cx="180583" cy="182699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66675" tIns="66675" rIns="66675" bIns="66675" numCol="1" anchor="ctr">
                <a:noAutofit/>
              </a:bodyPr>
              <a:lstStyle/>
              <a:p>
                <a:pPr algn="ctr" defTabSz="342884" hangingPunct="0">
                  <a:lnSpc>
                    <a:spcPct val="105999"/>
                  </a:lnSpc>
                  <a:defRPr>
                    <a:latin typeface="+mj-lt"/>
                    <a:ea typeface="+mj-ea"/>
                    <a:cs typeface="+mj-cs"/>
                    <a:sym typeface="Helvetica"/>
                  </a:defRPr>
                </a:pPr>
                <a:endParaRPr kern="0" dirty="0">
                  <a:uFill>
                    <a:solidFill>
                      <a:srgbClr val="000000"/>
                    </a:solidFill>
                  </a:uFill>
                  <a:latin typeface="Trebuchet MS" panose="020B0703020202090204" pitchFamily="34" charset="0"/>
                  <a:cs typeface="Helvetica"/>
                  <a:sym typeface="Helvetica"/>
                </a:endParaRPr>
              </a:p>
            </p:txBody>
          </p:sp>
          <p:sp>
            <p:nvSpPr>
              <p:cNvPr id="66" name="2">
                <a:extLst>
                  <a:ext uri="{FF2B5EF4-FFF2-40B4-BE49-F238E27FC236}">
                    <a16:creationId xmlns:a16="http://schemas.microsoft.com/office/drawing/2014/main" id="{0C7E7FD7-90DE-2144-E884-50ED5FE1A910}"/>
                  </a:ext>
                </a:extLst>
              </p:cNvPr>
              <p:cNvSpPr/>
              <p:nvPr/>
            </p:nvSpPr>
            <p:spPr>
              <a:xfrm>
                <a:off x="0" y="1470"/>
                <a:ext cx="275767" cy="3145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66675" tIns="66675" rIns="66675" bIns="66675" numCol="1" anchor="ctr">
                <a:spAutoFit/>
              </a:bodyPr>
              <a:lstStyle>
                <a:lvl1pPr algn="ctr" defTabSz="457178">
                  <a:lnSpc>
                    <a:spcPct val="105999"/>
                  </a:lnSpc>
                  <a:defRPr sz="900">
                    <a:latin typeface="+mj-lt"/>
                    <a:ea typeface="+mj-ea"/>
                    <a:cs typeface="+mj-cs"/>
                    <a:sym typeface="Helvetica"/>
                  </a:defRPr>
                </a:lvl1pPr>
              </a:lstStyle>
              <a:p>
                <a:pPr defTabSz="342884" hangingPunct="0">
                  <a:defRPr sz="2400"/>
                </a:pPr>
                <a:endParaRPr sz="675" kern="0" dirty="0">
                  <a:uFill>
                    <a:solidFill>
                      <a:srgbClr val="000000"/>
                    </a:solidFill>
                  </a:uFill>
                  <a:latin typeface="Trebuchet MS" panose="020B0703020202090204" pitchFamily="34" charset="0"/>
                  <a:cs typeface="Helvetica"/>
                </a:endParaRPr>
              </a:p>
            </p:txBody>
          </p:sp>
        </p:grpSp>
        <p:grpSp>
          <p:nvGrpSpPr>
            <p:cNvPr id="29" name="Group">
              <a:extLst>
                <a:ext uri="{FF2B5EF4-FFF2-40B4-BE49-F238E27FC236}">
                  <a16:creationId xmlns:a16="http://schemas.microsoft.com/office/drawing/2014/main" id="{65CA6945-8498-EC8C-DD7B-45E39FD0A37C}"/>
                </a:ext>
              </a:extLst>
            </p:cNvPr>
            <p:cNvGrpSpPr/>
            <p:nvPr/>
          </p:nvGrpSpPr>
          <p:grpSpPr>
            <a:xfrm>
              <a:off x="8207512" y="4206488"/>
              <a:ext cx="208922" cy="343818"/>
              <a:chOff x="0" y="-26330"/>
              <a:chExt cx="208920" cy="342362"/>
            </a:xfrm>
          </p:grpSpPr>
          <p:sp>
            <p:nvSpPr>
              <p:cNvPr id="63" name="Circle">
                <a:extLst>
                  <a:ext uri="{FF2B5EF4-FFF2-40B4-BE49-F238E27FC236}">
                    <a16:creationId xmlns:a16="http://schemas.microsoft.com/office/drawing/2014/main" id="{F6539CE4-4A32-37E8-5AFD-920E702C662A}"/>
                  </a:ext>
                </a:extLst>
              </p:cNvPr>
              <p:cNvSpPr/>
              <p:nvPr/>
            </p:nvSpPr>
            <p:spPr>
              <a:xfrm>
                <a:off x="24355" y="-26330"/>
                <a:ext cx="180583" cy="182699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66675" tIns="66675" rIns="66675" bIns="66675" numCol="1" anchor="ctr">
                <a:noAutofit/>
              </a:bodyPr>
              <a:lstStyle/>
              <a:p>
                <a:pPr algn="ctr" defTabSz="342884" hangingPunct="0">
                  <a:lnSpc>
                    <a:spcPct val="105999"/>
                  </a:lnSpc>
                  <a:defRPr>
                    <a:latin typeface="+mj-lt"/>
                    <a:ea typeface="+mj-ea"/>
                    <a:cs typeface="+mj-cs"/>
                    <a:sym typeface="Helvetica"/>
                  </a:defRPr>
                </a:pPr>
                <a:endParaRPr kern="0" dirty="0">
                  <a:uFill>
                    <a:solidFill>
                      <a:srgbClr val="000000"/>
                    </a:solidFill>
                  </a:uFill>
                  <a:latin typeface="Trebuchet MS" panose="020B0703020202090204" pitchFamily="34" charset="0"/>
                  <a:cs typeface="Helvetica"/>
                  <a:sym typeface="Helvetica"/>
                </a:endParaRPr>
              </a:p>
            </p:txBody>
          </p:sp>
          <p:sp>
            <p:nvSpPr>
              <p:cNvPr id="64" name="3">
                <a:extLst>
                  <a:ext uri="{FF2B5EF4-FFF2-40B4-BE49-F238E27FC236}">
                    <a16:creationId xmlns:a16="http://schemas.microsoft.com/office/drawing/2014/main" id="{2A286B41-1F4D-A433-AC20-A23D095EAE2E}"/>
                  </a:ext>
                </a:extLst>
              </p:cNvPr>
              <p:cNvSpPr/>
              <p:nvPr/>
            </p:nvSpPr>
            <p:spPr>
              <a:xfrm>
                <a:off x="0" y="1472"/>
                <a:ext cx="208920" cy="3145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66675" tIns="66675" rIns="66675" bIns="66675" numCol="1" anchor="ctr">
                <a:spAutoFit/>
              </a:bodyPr>
              <a:lstStyle>
                <a:lvl1pPr algn="ctr" defTabSz="457178">
                  <a:lnSpc>
                    <a:spcPct val="105999"/>
                  </a:lnSpc>
                  <a:defRPr sz="900">
                    <a:latin typeface="+mj-lt"/>
                    <a:ea typeface="+mj-ea"/>
                    <a:cs typeface="+mj-cs"/>
                    <a:sym typeface="Helvetica"/>
                  </a:defRPr>
                </a:lvl1pPr>
              </a:lstStyle>
              <a:p>
                <a:pPr defTabSz="342884" hangingPunct="0">
                  <a:defRPr sz="2400"/>
                </a:pPr>
                <a:endParaRPr sz="675" kern="0" dirty="0">
                  <a:uFill>
                    <a:solidFill>
                      <a:srgbClr val="000000"/>
                    </a:solidFill>
                  </a:uFill>
                  <a:latin typeface="Trebuchet MS" panose="020B0703020202090204" pitchFamily="34" charset="0"/>
                  <a:cs typeface="Helvetica"/>
                </a:endParaRPr>
              </a:p>
            </p:txBody>
          </p:sp>
        </p:grpSp>
        <p:grpSp>
          <p:nvGrpSpPr>
            <p:cNvPr id="30" name="Group">
              <a:extLst>
                <a:ext uri="{FF2B5EF4-FFF2-40B4-BE49-F238E27FC236}">
                  <a16:creationId xmlns:a16="http://schemas.microsoft.com/office/drawing/2014/main" id="{45B004F1-DB7B-CF31-86E2-699F56B5FD48}"/>
                </a:ext>
              </a:extLst>
            </p:cNvPr>
            <p:cNvGrpSpPr/>
            <p:nvPr/>
          </p:nvGrpSpPr>
          <p:grpSpPr>
            <a:xfrm>
              <a:off x="9044202" y="4166209"/>
              <a:ext cx="213697" cy="330371"/>
              <a:chOff x="0" y="-12940"/>
              <a:chExt cx="213695" cy="328972"/>
            </a:xfrm>
          </p:grpSpPr>
          <p:sp>
            <p:nvSpPr>
              <p:cNvPr id="61" name="Circle">
                <a:extLst>
                  <a:ext uri="{FF2B5EF4-FFF2-40B4-BE49-F238E27FC236}">
                    <a16:creationId xmlns:a16="http://schemas.microsoft.com/office/drawing/2014/main" id="{F0D7DBCE-C8DE-6072-485A-0A8B0BC62F34}"/>
                  </a:ext>
                </a:extLst>
              </p:cNvPr>
              <p:cNvSpPr/>
              <p:nvPr/>
            </p:nvSpPr>
            <p:spPr>
              <a:xfrm>
                <a:off x="24355" y="-12940"/>
                <a:ext cx="180583" cy="182699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66675" tIns="66675" rIns="66675" bIns="66675" numCol="1" anchor="ctr">
                <a:noAutofit/>
              </a:bodyPr>
              <a:lstStyle/>
              <a:p>
                <a:pPr algn="ctr" defTabSz="342884" hangingPunct="0">
                  <a:lnSpc>
                    <a:spcPct val="105999"/>
                  </a:lnSpc>
                  <a:defRPr>
                    <a:latin typeface="+mj-lt"/>
                    <a:ea typeface="+mj-ea"/>
                    <a:cs typeface="+mj-cs"/>
                    <a:sym typeface="Helvetica"/>
                  </a:defRPr>
                </a:pPr>
                <a:endParaRPr kern="0" dirty="0">
                  <a:uFill>
                    <a:solidFill>
                      <a:srgbClr val="000000"/>
                    </a:solidFill>
                  </a:uFill>
                  <a:latin typeface="Trebuchet MS" panose="020B0703020202090204" pitchFamily="34" charset="0"/>
                  <a:cs typeface="Helvetica"/>
                  <a:sym typeface="Helvetica"/>
                </a:endParaRPr>
              </a:p>
            </p:txBody>
          </p:sp>
          <p:sp>
            <p:nvSpPr>
              <p:cNvPr id="62" name="3">
                <a:extLst>
                  <a:ext uri="{FF2B5EF4-FFF2-40B4-BE49-F238E27FC236}">
                    <a16:creationId xmlns:a16="http://schemas.microsoft.com/office/drawing/2014/main" id="{4FAF4E69-71BF-81BB-C9B2-9EF34E1C800F}"/>
                  </a:ext>
                </a:extLst>
              </p:cNvPr>
              <p:cNvSpPr/>
              <p:nvPr/>
            </p:nvSpPr>
            <p:spPr>
              <a:xfrm>
                <a:off x="0" y="1472"/>
                <a:ext cx="213695" cy="3145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66675" tIns="66675" rIns="66675" bIns="66675" numCol="1" anchor="ctr">
                <a:spAutoFit/>
              </a:bodyPr>
              <a:lstStyle>
                <a:lvl1pPr algn="ctr" defTabSz="457178">
                  <a:lnSpc>
                    <a:spcPct val="105999"/>
                  </a:lnSpc>
                  <a:defRPr sz="900">
                    <a:latin typeface="+mj-lt"/>
                    <a:ea typeface="+mj-ea"/>
                    <a:cs typeface="+mj-cs"/>
                    <a:sym typeface="Helvetica"/>
                  </a:defRPr>
                </a:lvl1pPr>
              </a:lstStyle>
              <a:p>
                <a:pPr defTabSz="342884" hangingPunct="0">
                  <a:defRPr sz="2400"/>
                </a:pPr>
                <a:endParaRPr sz="675" kern="0" dirty="0">
                  <a:uFill>
                    <a:solidFill>
                      <a:srgbClr val="000000"/>
                    </a:solidFill>
                  </a:uFill>
                  <a:latin typeface="Trebuchet MS" panose="020B0703020202090204" pitchFamily="34" charset="0"/>
                  <a:cs typeface="Helvetica"/>
                </a:endParaRPr>
              </a:p>
            </p:txBody>
          </p:sp>
        </p:grpSp>
        <p:grpSp>
          <p:nvGrpSpPr>
            <p:cNvPr id="31" name="Group">
              <a:extLst>
                <a:ext uri="{FF2B5EF4-FFF2-40B4-BE49-F238E27FC236}">
                  <a16:creationId xmlns:a16="http://schemas.microsoft.com/office/drawing/2014/main" id="{9B8BB14C-4D5A-40D2-042B-DB3CF76E4FDC}"/>
                </a:ext>
              </a:extLst>
            </p:cNvPr>
            <p:cNvGrpSpPr/>
            <p:nvPr/>
          </p:nvGrpSpPr>
          <p:grpSpPr>
            <a:xfrm>
              <a:off x="10003423" y="4063261"/>
              <a:ext cx="227118" cy="343818"/>
              <a:chOff x="0" y="-26330"/>
              <a:chExt cx="227117" cy="342362"/>
            </a:xfrm>
          </p:grpSpPr>
          <p:sp>
            <p:nvSpPr>
              <p:cNvPr id="59" name="Circle">
                <a:extLst>
                  <a:ext uri="{FF2B5EF4-FFF2-40B4-BE49-F238E27FC236}">
                    <a16:creationId xmlns:a16="http://schemas.microsoft.com/office/drawing/2014/main" id="{FBFEF8F1-9ED7-539D-07AC-F2C3E4692619}"/>
                  </a:ext>
                </a:extLst>
              </p:cNvPr>
              <p:cNvSpPr/>
              <p:nvPr/>
            </p:nvSpPr>
            <p:spPr>
              <a:xfrm>
                <a:off x="24355" y="-26330"/>
                <a:ext cx="180583" cy="182699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66675" tIns="66675" rIns="66675" bIns="66675" numCol="1" anchor="ctr">
                <a:noAutofit/>
              </a:bodyPr>
              <a:lstStyle/>
              <a:p>
                <a:pPr algn="ctr" defTabSz="342884" hangingPunct="0">
                  <a:lnSpc>
                    <a:spcPct val="105999"/>
                  </a:lnSpc>
                  <a:defRPr>
                    <a:latin typeface="+mj-lt"/>
                    <a:ea typeface="+mj-ea"/>
                    <a:cs typeface="+mj-cs"/>
                    <a:sym typeface="Helvetica"/>
                  </a:defRPr>
                </a:pPr>
                <a:endParaRPr kern="0" dirty="0">
                  <a:uFill>
                    <a:solidFill>
                      <a:srgbClr val="000000"/>
                    </a:solidFill>
                  </a:uFill>
                  <a:latin typeface="Trebuchet MS" panose="020B0703020202090204" pitchFamily="34" charset="0"/>
                  <a:cs typeface="Helvetica"/>
                  <a:sym typeface="Helvetica"/>
                </a:endParaRPr>
              </a:p>
            </p:txBody>
          </p:sp>
          <p:sp>
            <p:nvSpPr>
              <p:cNvPr id="60" name="4">
                <a:extLst>
                  <a:ext uri="{FF2B5EF4-FFF2-40B4-BE49-F238E27FC236}">
                    <a16:creationId xmlns:a16="http://schemas.microsoft.com/office/drawing/2014/main" id="{2BBF6930-F651-C9D7-EDD6-009C2D6CC075}"/>
                  </a:ext>
                </a:extLst>
              </p:cNvPr>
              <p:cNvSpPr/>
              <p:nvPr/>
            </p:nvSpPr>
            <p:spPr>
              <a:xfrm>
                <a:off x="0" y="1472"/>
                <a:ext cx="227117" cy="3145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66675" tIns="66675" rIns="66675" bIns="66675" numCol="1" anchor="ctr">
                <a:spAutoFit/>
              </a:bodyPr>
              <a:lstStyle>
                <a:lvl1pPr algn="ctr" defTabSz="457178">
                  <a:lnSpc>
                    <a:spcPct val="105999"/>
                  </a:lnSpc>
                  <a:defRPr sz="900">
                    <a:latin typeface="+mj-lt"/>
                    <a:ea typeface="+mj-ea"/>
                    <a:cs typeface="+mj-cs"/>
                    <a:sym typeface="Helvetica"/>
                  </a:defRPr>
                </a:lvl1pPr>
              </a:lstStyle>
              <a:p>
                <a:pPr defTabSz="342884" hangingPunct="0">
                  <a:defRPr sz="2400"/>
                </a:pPr>
                <a:endParaRPr sz="675" kern="0" dirty="0">
                  <a:uFill>
                    <a:solidFill>
                      <a:srgbClr val="000000"/>
                    </a:solidFill>
                  </a:uFill>
                  <a:latin typeface="Trebuchet MS" panose="020B0703020202090204" pitchFamily="34" charset="0"/>
                  <a:cs typeface="Helvetica"/>
                </a:endParaRPr>
              </a:p>
            </p:txBody>
          </p:sp>
        </p:grpSp>
        <p:grpSp>
          <p:nvGrpSpPr>
            <p:cNvPr id="32" name="Group">
              <a:extLst>
                <a:ext uri="{FF2B5EF4-FFF2-40B4-BE49-F238E27FC236}">
                  <a16:creationId xmlns:a16="http://schemas.microsoft.com/office/drawing/2014/main" id="{EBAA320D-CC49-F3E4-5053-F3E8EC516FCE}"/>
                </a:ext>
              </a:extLst>
            </p:cNvPr>
            <p:cNvGrpSpPr/>
            <p:nvPr/>
          </p:nvGrpSpPr>
          <p:grpSpPr>
            <a:xfrm>
              <a:off x="11116241" y="3911280"/>
              <a:ext cx="222227" cy="315898"/>
              <a:chOff x="0" y="1471"/>
              <a:chExt cx="222226" cy="314560"/>
            </a:xfrm>
          </p:grpSpPr>
          <p:sp>
            <p:nvSpPr>
              <p:cNvPr id="57" name="Circle">
                <a:extLst>
                  <a:ext uri="{FF2B5EF4-FFF2-40B4-BE49-F238E27FC236}">
                    <a16:creationId xmlns:a16="http://schemas.microsoft.com/office/drawing/2014/main" id="{4175CE55-AD62-9086-76F5-A03B6ADDAAEE}"/>
                  </a:ext>
                </a:extLst>
              </p:cNvPr>
              <p:cNvSpPr/>
              <p:nvPr/>
            </p:nvSpPr>
            <p:spPr>
              <a:xfrm>
                <a:off x="24355" y="67401"/>
                <a:ext cx="180583" cy="182699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66675" tIns="66675" rIns="66675" bIns="66675" numCol="1" anchor="ctr">
                <a:noAutofit/>
              </a:bodyPr>
              <a:lstStyle/>
              <a:p>
                <a:pPr algn="ctr" defTabSz="342884" hangingPunct="0">
                  <a:lnSpc>
                    <a:spcPct val="105999"/>
                  </a:lnSpc>
                  <a:defRPr>
                    <a:latin typeface="+mj-lt"/>
                    <a:ea typeface="+mj-ea"/>
                    <a:cs typeface="+mj-cs"/>
                    <a:sym typeface="Helvetica"/>
                  </a:defRPr>
                </a:pPr>
                <a:endParaRPr kern="0" dirty="0">
                  <a:uFill>
                    <a:solidFill>
                      <a:srgbClr val="000000"/>
                    </a:solidFill>
                  </a:uFill>
                  <a:latin typeface="Trebuchet MS" panose="020B0703020202090204" pitchFamily="34" charset="0"/>
                  <a:cs typeface="Helvetica"/>
                  <a:sym typeface="Helvetica"/>
                </a:endParaRPr>
              </a:p>
            </p:txBody>
          </p:sp>
          <p:sp>
            <p:nvSpPr>
              <p:cNvPr id="58" name="4">
                <a:extLst>
                  <a:ext uri="{FF2B5EF4-FFF2-40B4-BE49-F238E27FC236}">
                    <a16:creationId xmlns:a16="http://schemas.microsoft.com/office/drawing/2014/main" id="{538978B4-27D5-08C8-125F-F5AA800C3565}"/>
                  </a:ext>
                </a:extLst>
              </p:cNvPr>
              <p:cNvSpPr/>
              <p:nvPr/>
            </p:nvSpPr>
            <p:spPr>
              <a:xfrm>
                <a:off x="0" y="1471"/>
                <a:ext cx="222226" cy="3145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66675" tIns="66675" rIns="66675" bIns="66675" numCol="1" anchor="ctr">
                <a:spAutoFit/>
              </a:bodyPr>
              <a:lstStyle>
                <a:lvl1pPr algn="ctr" defTabSz="457178">
                  <a:lnSpc>
                    <a:spcPct val="105999"/>
                  </a:lnSpc>
                  <a:defRPr sz="900">
                    <a:latin typeface="+mj-lt"/>
                    <a:ea typeface="+mj-ea"/>
                    <a:cs typeface="+mj-cs"/>
                    <a:sym typeface="Helvetica"/>
                  </a:defRPr>
                </a:lvl1pPr>
              </a:lstStyle>
              <a:p>
                <a:pPr defTabSz="342884" hangingPunct="0">
                  <a:defRPr sz="2400"/>
                </a:pPr>
                <a:endParaRPr sz="675" kern="0" dirty="0">
                  <a:uFill>
                    <a:solidFill>
                      <a:srgbClr val="000000"/>
                    </a:solidFill>
                  </a:uFill>
                  <a:latin typeface="Trebuchet MS" panose="020B0703020202090204" pitchFamily="34" charset="0"/>
                  <a:cs typeface="Helvetica"/>
                </a:endParaRPr>
              </a:p>
            </p:txBody>
          </p:sp>
        </p:grpSp>
        <p:sp>
          <p:nvSpPr>
            <p:cNvPr id="33" name="Shape">
              <a:extLst>
                <a:ext uri="{FF2B5EF4-FFF2-40B4-BE49-F238E27FC236}">
                  <a16:creationId xmlns:a16="http://schemas.microsoft.com/office/drawing/2014/main" id="{019FE1FE-15E3-EA3D-79F8-122BCB6F6413}"/>
                </a:ext>
              </a:extLst>
            </p:cNvPr>
            <p:cNvSpPr/>
            <p:nvPr/>
          </p:nvSpPr>
          <p:spPr>
            <a:xfrm rot="10800000" flipH="1">
              <a:off x="1076399" y="5829705"/>
              <a:ext cx="222973" cy="3673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12638" y="4745"/>
                    <a:pt x="21600" y="11331"/>
                    <a:pt x="21600" y="14943"/>
                  </a:cubicBezTo>
                  <a:cubicBezTo>
                    <a:pt x="21600" y="18626"/>
                    <a:pt x="16774" y="21600"/>
                    <a:pt x="10800" y="21600"/>
                  </a:cubicBezTo>
                  <a:cubicBezTo>
                    <a:pt x="4940" y="21600"/>
                    <a:pt x="0" y="18626"/>
                    <a:pt x="0" y="14943"/>
                  </a:cubicBezTo>
                  <a:cubicBezTo>
                    <a:pt x="0" y="11331"/>
                    <a:pt x="9077" y="4745"/>
                    <a:pt x="10800" y="0"/>
                  </a:cubicBezTo>
                  <a:close/>
                  <a:moveTo>
                    <a:pt x="5400" y="18201"/>
                  </a:moveTo>
                  <a:cubicBezTo>
                    <a:pt x="3217" y="16926"/>
                    <a:pt x="3447" y="14660"/>
                    <a:pt x="5400" y="12110"/>
                  </a:cubicBezTo>
                  <a:cubicBezTo>
                    <a:pt x="6434" y="10835"/>
                    <a:pt x="8502" y="10906"/>
                    <a:pt x="8157" y="12464"/>
                  </a:cubicBezTo>
                  <a:cubicBezTo>
                    <a:pt x="7698" y="14306"/>
                    <a:pt x="7468" y="16501"/>
                    <a:pt x="8157" y="17988"/>
                  </a:cubicBezTo>
                  <a:cubicBezTo>
                    <a:pt x="8732" y="19121"/>
                    <a:pt x="6434" y="18767"/>
                    <a:pt x="5400" y="18201"/>
                  </a:cubicBezTo>
                  <a:close/>
                </a:path>
              </a:pathLst>
            </a:custGeom>
            <a:solidFill>
              <a:srgbClr val="DBA545"/>
            </a:solidFill>
            <a:ln w="9525" cap="flat">
              <a:noFill/>
              <a:prstDash val="solid"/>
              <a:round/>
            </a:ln>
            <a:effectLst/>
          </p:spPr>
          <p:txBody>
            <a:bodyPr wrap="square" lIns="66675" tIns="66675" rIns="66675" bIns="66675" numCol="1" anchor="t">
              <a:noAutofit/>
            </a:bodyPr>
            <a:lstStyle/>
            <a:p>
              <a:pPr defTabSz="342884" hangingPunct="0">
                <a:defRPr sz="1600">
                  <a:latin typeface="+mj-lt"/>
                  <a:ea typeface="+mj-ea"/>
                  <a:cs typeface="+mj-cs"/>
                  <a:sym typeface="Helvetica"/>
                </a:defRPr>
              </a:pPr>
              <a:endParaRPr sz="1200" kern="0" dirty="0">
                <a:uFill>
                  <a:solidFill>
                    <a:srgbClr val="000000"/>
                  </a:solidFill>
                </a:uFill>
                <a:latin typeface="Trebuchet MS" panose="020B0703020202090204" pitchFamily="34" charset="0"/>
                <a:cs typeface="Helvetica"/>
                <a:sym typeface="Helvetica"/>
              </a:endParaRPr>
            </a:p>
          </p:txBody>
        </p:sp>
        <p:sp>
          <p:nvSpPr>
            <p:cNvPr id="34" name="Circle">
              <a:extLst>
                <a:ext uri="{FF2B5EF4-FFF2-40B4-BE49-F238E27FC236}">
                  <a16:creationId xmlns:a16="http://schemas.microsoft.com/office/drawing/2014/main" id="{2DB4F0E7-895E-D6F4-1EB6-3A9091546A5F}"/>
                </a:ext>
              </a:extLst>
            </p:cNvPr>
            <p:cNvSpPr/>
            <p:nvPr/>
          </p:nvSpPr>
          <p:spPr>
            <a:xfrm>
              <a:off x="1097594" y="5847510"/>
              <a:ext cx="180584" cy="183476"/>
            </a:xfrm>
            <a:prstGeom prst="ellipse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66675" tIns="66675" rIns="66675" bIns="66675" numCol="1" anchor="ctr">
              <a:noAutofit/>
            </a:bodyPr>
            <a:lstStyle/>
            <a:p>
              <a:pPr algn="ctr" defTabSz="342884" hangingPunct="0">
                <a:lnSpc>
                  <a:spcPct val="105999"/>
                </a:lnSpc>
                <a:defRPr>
                  <a:latin typeface="+mj-lt"/>
                  <a:ea typeface="+mj-ea"/>
                  <a:cs typeface="+mj-cs"/>
                  <a:sym typeface="Helvetica"/>
                </a:defRPr>
              </a:pPr>
              <a:endParaRPr kern="0" dirty="0">
                <a:uFill>
                  <a:solidFill>
                    <a:srgbClr val="000000"/>
                  </a:solidFill>
                </a:uFill>
                <a:latin typeface="Trebuchet MS" panose="020B0703020202090204" pitchFamily="34" charset="0"/>
                <a:cs typeface="Helvetica"/>
                <a:sym typeface="Helvetica"/>
              </a:endParaRPr>
            </a:p>
          </p:txBody>
        </p:sp>
        <p:grpSp>
          <p:nvGrpSpPr>
            <p:cNvPr id="35" name="Group">
              <a:extLst>
                <a:ext uri="{FF2B5EF4-FFF2-40B4-BE49-F238E27FC236}">
                  <a16:creationId xmlns:a16="http://schemas.microsoft.com/office/drawing/2014/main" id="{4AFC0CA8-70A4-E878-7996-8EEF08738BF6}"/>
                </a:ext>
              </a:extLst>
            </p:cNvPr>
            <p:cNvGrpSpPr/>
            <p:nvPr/>
          </p:nvGrpSpPr>
          <p:grpSpPr>
            <a:xfrm>
              <a:off x="7310009" y="4271248"/>
              <a:ext cx="245432" cy="343818"/>
              <a:chOff x="0" y="-26330"/>
              <a:chExt cx="245430" cy="342362"/>
            </a:xfrm>
          </p:grpSpPr>
          <p:sp>
            <p:nvSpPr>
              <p:cNvPr id="55" name="Circle">
                <a:extLst>
                  <a:ext uri="{FF2B5EF4-FFF2-40B4-BE49-F238E27FC236}">
                    <a16:creationId xmlns:a16="http://schemas.microsoft.com/office/drawing/2014/main" id="{302FE2D0-7AC9-E1CE-2821-908C618B0C00}"/>
                  </a:ext>
                </a:extLst>
              </p:cNvPr>
              <p:cNvSpPr/>
              <p:nvPr/>
            </p:nvSpPr>
            <p:spPr>
              <a:xfrm>
                <a:off x="24355" y="-26330"/>
                <a:ext cx="180583" cy="182699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66675" tIns="66675" rIns="66675" bIns="66675" numCol="1" anchor="ctr">
                <a:noAutofit/>
              </a:bodyPr>
              <a:lstStyle/>
              <a:p>
                <a:pPr algn="ctr" defTabSz="342884" hangingPunct="0">
                  <a:lnSpc>
                    <a:spcPct val="105999"/>
                  </a:lnSpc>
                  <a:defRPr>
                    <a:latin typeface="+mj-lt"/>
                    <a:ea typeface="+mj-ea"/>
                    <a:cs typeface="+mj-cs"/>
                    <a:sym typeface="Helvetica"/>
                  </a:defRPr>
                </a:pPr>
                <a:endParaRPr kern="0" dirty="0">
                  <a:uFill>
                    <a:solidFill>
                      <a:srgbClr val="000000"/>
                    </a:solidFill>
                  </a:uFill>
                  <a:latin typeface="Trebuchet MS" panose="020B0703020202090204" pitchFamily="34" charset="0"/>
                  <a:cs typeface="Helvetica"/>
                  <a:sym typeface="Helvetica"/>
                </a:endParaRPr>
              </a:p>
            </p:txBody>
          </p:sp>
          <p:sp>
            <p:nvSpPr>
              <p:cNvPr id="56" name="3">
                <a:extLst>
                  <a:ext uri="{FF2B5EF4-FFF2-40B4-BE49-F238E27FC236}">
                    <a16:creationId xmlns:a16="http://schemas.microsoft.com/office/drawing/2014/main" id="{0CE618EF-5E4C-4412-F25B-6B6034E2D4B0}"/>
                  </a:ext>
                </a:extLst>
              </p:cNvPr>
              <p:cNvSpPr/>
              <p:nvPr/>
            </p:nvSpPr>
            <p:spPr>
              <a:xfrm>
                <a:off x="0" y="1472"/>
                <a:ext cx="245430" cy="3145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66675" tIns="66675" rIns="66675" bIns="66675" numCol="1" anchor="ctr">
                <a:spAutoFit/>
              </a:bodyPr>
              <a:lstStyle>
                <a:lvl1pPr algn="ctr" defTabSz="457178">
                  <a:lnSpc>
                    <a:spcPct val="105999"/>
                  </a:lnSpc>
                  <a:defRPr sz="900">
                    <a:latin typeface="+mj-lt"/>
                    <a:ea typeface="+mj-ea"/>
                    <a:cs typeface="+mj-cs"/>
                    <a:sym typeface="Helvetica"/>
                  </a:defRPr>
                </a:lvl1pPr>
              </a:lstStyle>
              <a:p>
                <a:pPr defTabSz="342884" hangingPunct="0">
                  <a:defRPr sz="2400"/>
                </a:pPr>
                <a:endParaRPr sz="675" kern="0" dirty="0">
                  <a:uFill>
                    <a:solidFill>
                      <a:srgbClr val="000000"/>
                    </a:solidFill>
                  </a:uFill>
                  <a:latin typeface="Trebuchet MS" panose="020B0703020202090204" pitchFamily="34" charset="0"/>
                  <a:cs typeface="Helvetica"/>
                </a:endParaRPr>
              </a:p>
            </p:txBody>
          </p:sp>
        </p:grpSp>
        <p:sp>
          <p:nvSpPr>
            <p:cNvPr id="36" name="Shape">
              <a:extLst>
                <a:ext uri="{FF2B5EF4-FFF2-40B4-BE49-F238E27FC236}">
                  <a16:creationId xmlns:a16="http://schemas.microsoft.com/office/drawing/2014/main" id="{7307CF68-7B64-3376-B96D-1EF738BBEEA2}"/>
                </a:ext>
              </a:extLst>
            </p:cNvPr>
            <p:cNvSpPr/>
            <p:nvPr/>
          </p:nvSpPr>
          <p:spPr>
            <a:xfrm rot="10800000" flipH="1">
              <a:off x="5416714" y="4550812"/>
              <a:ext cx="222973" cy="3673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12638" y="4745"/>
                    <a:pt x="21600" y="11331"/>
                    <a:pt x="21600" y="14943"/>
                  </a:cubicBezTo>
                  <a:cubicBezTo>
                    <a:pt x="21600" y="18626"/>
                    <a:pt x="16774" y="21600"/>
                    <a:pt x="10800" y="21600"/>
                  </a:cubicBezTo>
                  <a:cubicBezTo>
                    <a:pt x="4940" y="21600"/>
                    <a:pt x="0" y="18626"/>
                    <a:pt x="0" y="14943"/>
                  </a:cubicBezTo>
                  <a:cubicBezTo>
                    <a:pt x="0" y="11331"/>
                    <a:pt x="9077" y="4745"/>
                    <a:pt x="10800" y="0"/>
                  </a:cubicBezTo>
                  <a:close/>
                  <a:moveTo>
                    <a:pt x="5400" y="18201"/>
                  </a:moveTo>
                  <a:cubicBezTo>
                    <a:pt x="3217" y="16926"/>
                    <a:pt x="3447" y="14660"/>
                    <a:pt x="5400" y="12110"/>
                  </a:cubicBezTo>
                  <a:cubicBezTo>
                    <a:pt x="6434" y="10835"/>
                    <a:pt x="8502" y="10906"/>
                    <a:pt x="8157" y="12464"/>
                  </a:cubicBezTo>
                  <a:cubicBezTo>
                    <a:pt x="7698" y="14306"/>
                    <a:pt x="7468" y="16501"/>
                    <a:pt x="8157" y="17988"/>
                  </a:cubicBezTo>
                  <a:cubicBezTo>
                    <a:pt x="8732" y="19121"/>
                    <a:pt x="6434" y="18767"/>
                    <a:pt x="5400" y="18201"/>
                  </a:cubicBezTo>
                  <a:close/>
                </a:path>
              </a:pathLst>
            </a:custGeom>
            <a:solidFill>
              <a:srgbClr val="00A3E0"/>
            </a:solidFill>
            <a:ln w="9525" cap="flat">
              <a:noFill/>
              <a:prstDash val="solid"/>
              <a:round/>
            </a:ln>
            <a:effectLst/>
          </p:spPr>
          <p:txBody>
            <a:bodyPr wrap="square" lIns="66675" tIns="66675" rIns="66675" bIns="66675" numCol="1" anchor="t">
              <a:noAutofit/>
            </a:bodyPr>
            <a:lstStyle/>
            <a:p>
              <a:pPr defTabSz="342884" hangingPunct="0">
                <a:defRPr sz="1600">
                  <a:latin typeface="+mj-lt"/>
                  <a:ea typeface="+mj-ea"/>
                  <a:cs typeface="+mj-cs"/>
                  <a:sym typeface="Helvetica"/>
                </a:defRPr>
              </a:pPr>
              <a:endParaRPr sz="1200" kern="0" dirty="0">
                <a:uFill>
                  <a:solidFill>
                    <a:srgbClr val="000000"/>
                  </a:solidFill>
                </a:uFill>
                <a:latin typeface="Trebuchet MS" panose="020B0703020202090204" pitchFamily="34" charset="0"/>
                <a:cs typeface="Helvetica"/>
                <a:sym typeface="Helvetica"/>
              </a:endParaRPr>
            </a:p>
          </p:txBody>
        </p:sp>
        <p:grpSp>
          <p:nvGrpSpPr>
            <p:cNvPr id="37" name="Group">
              <a:extLst>
                <a:ext uri="{FF2B5EF4-FFF2-40B4-BE49-F238E27FC236}">
                  <a16:creationId xmlns:a16="http://schemas.microsoft.com/office/drawing/2014/main" id="{C54C66EA-5E63-B5F4-8B50-8A25F6C2C6A9}"/>
                </a:ext>
              </a:extLst>
            </p:cNvPr>
            <p:cNvGrpSpPr/>
            <p:nvPr/>
          </p:nvGrpSpPr>
          <p:grpSpPr>
            <a:xfrm>
              <a:off x="5388155" y="4510349"/>
              <a:ext cx="278185" cy="315898"/>
              <a:chOff x="0" y="1471"/>
              <a:chExt cx="278183" cy="314560"/>
            </a:xfrm>
          </p:grpSpPr>
          <p:sp>
            <p:nvSpPr>
              <p:cNvPr id="53" name="Circle">
                <a:extLst>
                  <a:ext uri="{FF2B5EF4-FFF2-40B4-BE49-F238E27FC236}">
                    <a16:creationId xmlns:a16="http://schemas.microsoft.com/office/drawing/2014/main" id="{BD2F5673-B0DB-D921-17D8-A6E22C96FBE6}"/>
                  </a:ext>
                </a:extLst>
              </p:cNvPr>
              <p:cNvSpPr/>
              <p:nvPr/>
            </p:nvSpPr>
            <p:spPr>
              <a:xfrm>
                <a:off x="49755" y="67401"/>
                <a:ext cx="180583" cy="182699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66675" tIns="66675" rIns="66675" bIns="66675" numCol="1" anchor="ctr">
                <a:noAutofit/>
              </a:bodyPr>
              <a:lstStyle/>
              <a:p>
                <a:pPr algn="ctr" defTabSz="342884" hangingPunct="0">
                  <a:lnSpc>
                    <a:spcPct val="105999"/>
                  </a:lnSpc>
                  <a:defRPr>
                    <a:latin typeface="+mj-lt"/>
                    <a:ea typeface="+mj-ea"/>
                    <a:cs typeface="+mj-cs"/>
                    <a:sym typeface="Helvetica"/>
                  </a:defRPr>
                </a:pPr>
                <a:endParaRPr kern="0" dirty="0">
                  <a:uFill>
                    <a:solidFill>
                      <a:srgbClr val="000000"/>
                    </a:solidFill>
                  </a:uFill>
                  <a:latin typeface="Trebuchet MS" panose="020B0703020202090204" pitchFamily="34" charset="0"/>
                  <a:cs typeface="Helvetica"/>
                  <a:sym typeface="Helvetica"/>
                </a:endParaRPr>
              </a:p>
            </p:txBody>
          </p:sp>
          <p:sp>
            <p:nvSpPr>
              <p:cNvPr id="54" name="3">
                <a:extLst>
                  <a:ext uri="{FF2B5EF4-FFF2-40B4-BE49-F238E27FC236}">
                    <a16:creationId xmlns:a16="http://schemas.microsoft.com/office/drawing/2014/main" id="{3F45CC24-FAAB-7D36-AA5C-C25EF4DAE4F9}"/>
                  </a:ext>
                </a:extLst>
              </p:cNvPr>
              <p:cNvSpPr/>
              <p:nvPr/>
            </p:nvSpPr>
            <p:spPr>
              <a:xfrm>
                <a:off x="0" y="1471"/>
                <a:ext cx="278183" cy="3145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66675" tIns="66675" rIns="66675" bIns="66675" numCol="1" anchor="ctr">
                <a:spAutoFit/>
              </a:bodyPr>
              <a:lstStyle>
                <a:lvl1pPr algn="ctr" defTabSz="457178">
                  <a:lnSpc>
                    <a:spcPct val="105999"/>
                  </a:lnSpc>
                  <a:defRPr sz="900">
                    <a:latin typeface="+mj-lt"/>
                    <a:ea typeface="+mj-ea"/>
                    <a:cs typeface="+mj-cs"/>
                    <a:sym typeface="Helvetica"/>
                  </a:defRPr>
                </a:lvl1pPr>
              </a:lstStyle>
              <a:p>
                <a:pPr defTabSz="342884" hangingPunct="0">
                  <a:defRPr sz="2400"/>
                </a:pPr>
                <a:endParaRPr sz="675" kern="0" dirty="0">
                  <a:uFill>
                    <a:solidFill>
                      <a:srgbClr val="000000"/>
                    </a:solidFill>
                  </a:uFill>
                  <a:latin typeface="Trebuchet MS" panose="020B0703020202090204" pitchFamily="34" charset="0"/>
                  <a:cs typeface="Helvetica"/>
                </a:endParaRPr>
              </a:p>
            </p:txBody>
          </p:sp>
        </p:grpSp>
        <p:sp>
          <p:nvSpPr>
            <p:cNvPr id="38" name="Shape">
              <a:extLst>
                <a:ext uri="{FF2B5EF4-FFF2-40B4-BE49-F238E27FC236}">
                  <a16:creationId xmlns:a16="http://schemas.microsoft.com/office/drawing/2014/main" id="{7F578250-23CC-D00E-FFB4-A23E6F3B18DD}"/>
                </a:ext>
              </a:extLst>
            </p:cNvPr>
            <p:cNvSpPr/>
            <p:nvPr/>
          </p:nvSpPr>
          <p:spPr>
            <a:xfrm rot="10800000" flipH="1">
              <a:off x="6393476" y="4364876"/>
              <a:ext cx="222973" cy="3673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12638" y="4745"/>
                    <a:pt x="21600" y="11331"/>
                    <a:pt x="21600" y="14943"/>
                  </a:cubicBezTo>
                  <a:cubicBezTo>
                    <a:pt x="21600" y="18626"/>
                    <a:pt x="16774" y="21600"/>
                    <a:pt x="10800" y="21600"/>
                  </a:cubicBezTo>
                  <a:cubicBezTo>
                    <a:pt x="4940" y="21600"/>
                    <a:pt x="0" y="18626"/>
                    <a:pt x="0" y="14943"/>
                  </a:cubicBezTo>
                  <a:cubicBezTo>
                    <a:pt x="0" y="11331"/>
                    <a:pt x="9077" y="4745"/>
                    <a:pt x="10800" y="0"/>
                  </a:cubicBezTo>
                  <a:close/>
                  <a:moveTo>
                    <a:pt x="5400" y="18201"/>
                  </a:moveTo>
                  <a:cubicBezTo>
                    <a:pt x="3217" y="16926"/>
                    <a:pt x="3447" y="14660"/>
                    <a:pt x="5400" y="12110"/>
                  </a:cubicBezTo>
                  <a:cubicBezTo>
                    <a:pt x="6434" y="10835"/>
                    <a:pt x="8502" y="10906"/>
                    <a:pt x="8157" y="12464"/>
                  </a:cubicBezTo>
                  <a:cubicBezTo>
                    <a:pt x="7698" y="14306"/>
                    <a:pt x="7468" y="16501"/>
                    <a:pt x="8157" y="17988"/>
                  </a:cubicBezTo>
                  <a:cubicBezTo>
                    <a:pt x="8732" y="19121"/>
                    <a:pt x="6434" y="18767"/>
                    <a:pt x="5400" y="18201"/>
                  </a:cubicBezTo>
                  <a:close/>
                </a:path>
              </a:pathLst>
            </a:custGeom>
            <a:solidFill>
              <a:srgbClr val="00A3E0"/>
            </a:solidFill>
            <a:ln w="9525" cap="flat">
              <a:noFill/>
              <a:prstDash val="solid"/>
              <a:round/>
            </a:ln>
            <a:effectLst/>
          </p:spPr>
          <p:txBody>
            <a:bodyPr wrap="square" lIns="66675" tIns="66675" rIns="66675" bIns="66675" numCol="1" anchor="t">
              <a:noAutofit/>
            </a:bodyPr>
            <a:lstStyle/>
            <a:p>
              <a:pPr defTabSz="342884" hangingPunct="0">
                <a:defRPr sz="1600">
                  <a:latin typeface="+mj-lt"/>
                  <a:ea typeface="+mj-ea"/>
                  <a:cs typeface="+mj-cs"/>
                  <a:sym typeface="Helvetica"/>
                </a:defRPr>
              </a:pPr>
              <a:endParaRPr sz="1200" kern="0" dirty="0">
                <a:uFill>
                  <a:solidFill>
                    <a:srgbClr val="000000"/>
                  </a:solidFill>
                </a:uFill>
                <a:latin typeface="Trebuchet MS" panose="020B0703020202090204" pitchFamily="34" charset="0"/>
                <a:cs typeface="Helvetica"/>
                <a:sym typeface="Helvetica"/>
              </a:endParaRPr>
            </a:p>
          </p:txBody>
        </p:sp>
        <p:grpSp>
          <p:nvGrpSpPr>
            <p:cNvPr id="39" name="Group">
              <a:extLst>
                <a:ext uri="{FF2B5EF4-FFF2-40B4-BE49-F238E27FC236}">
                  <a16:creationId xmlns:a16="http://schemas.microsoft.com/office/drawing/2014/main" id="{3FD0790B-027D-B18D-4ABE-E2C9640F9FD0}"/>
                </a:ext>
              </a:extLst>
            </p:cNvPr>
            <p:cNvGrpSpPr/>
            <p:nvPr/>
          </p:nvGrpSpPr>
          <p:grpSpPr>
            <a:xfrm>
              <a:off x="6390318" y="4324413"/>
              <a:ext cx="209562" cy="315898"/>
              <a:chOff x="0" y="1471"/>
              <a:chExt cx="209561" cy="314560"/>
            </a:xfrm>
          </p:grpSpPr>
          <p:sp>
            <p:nvSpPr>
              <p:cNvPr id="51" name="Circle">
                <a:extLst>
                  <a:ext uri="{FF2B5EF4-FFF2-40B4-BE49-F238E27FC236}">
                    <a16:creationId xmlns:a16="http://schemas.microsoft.com/office/drawing/2014/main" id="{5DC0FA75-C48E-7325-7750-CBB239FC9952}"/>
                  </a:ext>
                </a:extLst>
              </p:cNvPr>
              <p:cNvSpPr/>
              <p:nvPr/>
            </p:nvSpPr>
            <p:spPr>
              <a:xfrm>
                <a:off x="24355" y="67401"/>
                <a:ext cx="180583" cy="182699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66675" tIns="66675" rIns="66675" bIns="66675" numCol="1" anchor="ctr">
                <a:noAutofit/>
              </a:bodyPr>
              <a:lstStyle/>
              <a:p>
                <a:pPr algn="ctr" defTabSz="342884" hangingPunct="0">
                  <a:lnSpc>
                    <a:spcPct val="105999"/>
                  </a:lnSpc>
                  <a:defRPr>
                    <a:latin typeface="+mj-lt"/>
                    <a:ea typeface="+mj-ea"/>
                    <a:cs typeface="+mj-cs"/>
                    <a:sym typeface="Helvetica"/>
                  </a:defRPr>
                </a:pPr>
                <a:endParaRPr kern="0" dirty="0">
                  <a:uFill>
                    <a:solidFill>
                      <a:srgbClr val="000000"/>
                    </a:solidFill>
                  </a:uFill>
                  <a:latin typeface="Trebuchet MS" panose="020B0703020202090204" pitchFamily="34" charset="0"/>
                  <a:cs typeface="Helvetica"/>
                  <a:sym typeface="Helvetica"/>
                </a:endParaRPr>
              </a:p>
            </p:txBody>
          </p:sp>
          <p:sp>
            <p:nvSpPr>
              <p:cNvPr id="52" name="3">
                <a:extLst>
                  <a:ext uri="{FF2B5EF4-FFF2-40B4-BE49-F238E27FC236}">
                    <a16:creationId xmlns:a16="http://schemas.microsoft.com/office/drawing/2014/main" id="{9DA3AB84-07F5-69FE-59B5-F7907BF8DC53}"/>
                  </a:ext>
                </a:extLst>
              </p:cNvPr>
              <p:cNvSpPr/>
              <p:nvPr/>
            </p:nvSpPr>
            <p:spPr>
              <a:xfrm>
                <a:off x="0" y="1471"/>
                <a:ext cx="209561" cy="3145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66675" tIns="66675" rIns="66675" bIns="66675" numCol="1" anchor="ctr">
                <a:spAutoFit/>
              </a:bodyPr>
              <a:lstStyle>
                <a:lvl1pPr algn="ctr" defTabSz="457178">
                  <a:lnSpc>
                    <a:spcPct val="105999"/>
                  </a:lnSpc>
                  <a:defRPr sz="900">
                    <a:latin typeface="+mj-lt"/>
                    <a:ea typeface="+mj-ea"/>
                    <a:cs typeface="+mj-cs"/>
                    <a:sym typeface="Helvetica"/>
                  </a:defRPr>
                </a:lvl1pPr>
              </a:lstStyle>
              <a:p>
                <a:pPr defTabSz="342884" hangingPunct="0">
                  <a:defRPr sz="2400"/>
                </a:pPr>
                <a:endParaRPr sz="675" kern="0" dirty="0">
                  <a:uFill>
                    <a:solidFill>
                      <a:srgbClr val="000000"/>
                    </a:solidFill>
                  </a:uFill>
                  <a:latin typeface="Trebuchet MS" panose="020B0703020202090204" pitchFamily="34" charset="0"/>
                  <a:cs typeface="Helvetica"/>
                </a:endParaRPr>
              </a:p>
            </p:txBody>
          </p:sp>
        </p:grpSp>
        <p:sp>
          <p:nvSpPr>
            <p:cNvPr id="40" name="Shape">
              <a:extLst>
                <a:ext uri="{FF2B5EF4-FFF2-40B4-BE49-F238E27FC236}">
                  <a16:creationId xmlns:a16="http://schemas.microsoft.com/office/drawing/2014/main" id="{4CB7CFE5-AB9D-B7A8-D270-D1F24A8AE9AC}"/>
                </a:ext>
              </a:extLst>
            </p:cNvPr>
            <p:cNvSpPr/>
            <p:nvPr/>
          </p:nvSpPr>
          <p:spPr>
            <a:xfrm rot="10800000" flipH="1">
              <a:off x="4561004" y="4781629"/>
              <a:ext cx="222973" cy="3673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12638" y="4745"/>
                    <a:pt x="21600" y="11331"/>
                    <a:pt x="21600" y="14943"/>
                  </a:cubicBezTo>
                  <a:cubicBezTo>
                    <a:pt x="21600" y="18626"/>
                    <a:pt x="16774" y="21600"/>
                    <a:pt x="10800" y="21600"/>
                  </a:cubicBezTo>
                  <a:cubicBezTo>
                    <a:pt x="4940" y="21600"/>
                    <a:pt x="0" y="18626"/>
                    <a:pt x="0" y="14943"/>
                  </a:cubicBezTo>
                  <a:cubicBezTo>
                    <a:pt x="0" y="11331"/>
                    <a:pt x="9077" y="4745"/>
                    <a:pt x="10800" y="0"/>
                  </a:cubicBezTo>
                  <a:close/>
                  <a:moveTo>
                    <a:pt x="5400" y="18201"/>
                  </a:moveTo>
                  <a:cubicBezTo>
                    <a:pt x="3217" y="16926"/>
                    <a:pt x="3447" y="14660"/>
                    <a:pt x="5400" y="12110"/>
                  </a:cubicBezTo>
                  <a:cubicBezTo>
                    <a:pt x="6434" y="10835"/>
                    <a:pt x="8502" y="10906"/>
                    <a:pt x="8157" y="12464"/>
                  </a:cubicBezTo>
                  <a:cubicBezTo>
                    <a:pt x="7698" y="14306"/>
                    <a:pt x="7468" y="16501"/>
                    <a:pt x="8157" y="17988"/>
                  </a:cubicBezTo>
                  <a:cubicBezTo>
                    <a:pt x="8732" y="19121"/>
                    <a:pt x="6434" y="18767"/>
                    <a:pt x="5400" y="18201"/>
                  </a:cubicBezTo>
                  <a:close/>
                </a:path>
              </a:pathLst>
            </a:custGeom>
            <a:solidFill>
              <a:srgbClr val="00A3E0"/>
            </a:solidFill>
            <a:ln w="9525" cap="flat">
              <a:noFill/>
              <a:prstDash val="solid"/>
              <a:round/>
            </a:ln>
            <a:effectLst/>
          </p:spPr>
          <p:txBody>
            <a:bodyPr wrap="square" lIns="66675" tIns="66675" rIns="66675" bIns="66675" numCol="1" anchor="t">
              <a:noAutofit/>
            </a:bodyPr>
            <a:lstStyle/>
            <a:p>
              <a:pPr defTabSz="342884" hangingPunct="0">
                <a:defRPr sz="1600">
                  <a:latin typeface="+mj-lt"/>
                  <a:ea typeface="+mj-ea"/>
                  <a:cs typeface="+mj-cs"/>
                  <a:sym typeface="Helvetica"/>
                </a:defRPr>
              </a:pPr>
              <a:endParaRPr sz="1200" kern="0" dirty="0">
                <a:uFill>
                  <a:solidFill>
                    <a:srgbClr val="000000"/>
                  </a:solidFill>
                </a:uFill>
                <a:latin typeface="Trebuchet MS" panose="020B0703020202090204" pitchFamily="34" charset="0"/>
                <a:cs typeface="Helvetica"/>
                <a:sym typeface="Helvetica"/>
              </a:endParaRPr>
            </a:p>
          </p:txBody>
        </p:sp>
        <p:grpSp>
          <p:nvGrpSpPr>
            <p:cNvPr id="41" name="Group">
              <a:extLst>
                <a:ext uri="{FF2B5EF4-FFF2-40B4-BE49-F238E27FC236}">
                  <a16:creationId xmlns:a16="http://schemas.microsoft.com/office/drawing/2014/main" id="{7DA3A85A-7748-39FB-B3EA-092FC82C25FE}"/>
                </a:ext>
              </a:extLst>
            </p:cNvPr>
            <p:cNvGrpSpPr/>
            <p:nvPr/>
          </p:nvGrpSpPr>
          <p:grpSpPr>
            <a:xfrm>
              <a:off x="4554439" y="4735920"/>
              <a:ext cx="224469" cy="315898"/>
              <a:chOff x="0" y="1471"/>
              <a:chExt cx="224467" cy="314560"/>
            </a:xfrm>
          </p:grpSpPr>
          <p:sp>
            <p:nvSpPr>
              <p:cNvPr id="49" name="Circle">
                <a:extLst>
                  <a:ext uri="{FF2B5EF4-FFF2-40B4-BE49-F238E27FC236}">
                    <a16:creationId xmlns:a16="http://schemas.microsoft.com/office/drawing/2014/main" id="{FBFB5C0F-EE96-01B0-3EC0-523F43783A80}"/>
                  </a:ext>
                </a:extLst>
              </p:cNvPr>
              <p:cNvSpPr/>
              <p:nvPr/>
            </p:nvSpPr>
            <p:spPr>
              <a:xfrm>
                <a:off x="24355" y="67401"/>
                <a:ext cx="180583" cy="182699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66675" tIns="66675" rIns="66675" bIns="66675" numCol="1" anchor="ctr">
                <a:noAutofit/>
              </a:bodyPr>
              <a:lstStyle/>
              <a:p>
                <a:pPr algn="ctr" defTabSz="342884" hangingPunct="0">
                  <a:lnSpc>
                    <a:spcPct val="105999"/>
                  </a:lnSpc>
                  <a:defRPr>
                    <a:latin typeface="+mj-lt"/>
                    <a:ea typeface="+mj-ea"/>
                    <a:cs typeface="+mj-cs"/>
                    <a:sym typeface="Helvetica"/>
                  </a:defRPr>
                </a:pPr>
                <a:endParaRPr kern="0" dirty="0">
                  <a:uFill>
                    <a:solidFill>
                      <a:srgbClr val="000000"/>
                    </a:solidFill>
                  </a:uFill>
                  <a:latin typeface="Trebuchet MS" panose="020B0703020202090204" pitchFamily="34" charset="0"/>
                  <a:cs typeface="Helvetica"/>
                  <a:sym typeface="Helvetica"/>
                </a:endParaRPr>
              </a:p>
            </p:txBody>
          </p:sp>
          <p:sp>
            <p:nvSpPr>
              <p:cNvPr id="50" name="2">
                <a:extLst>
                  <a:ext uri="{FF2B5EF4-FFF2-40B4-BE49-F238E27FC236}">
                    <a16:creationId xmlns:a16="http://schemas.microsoft.com/office/drawing/2014/main" id="{42FACF9E-AF2C-52F3-50AA-89C346B1AD19}"/>
                  </a:ext>
                </a:extLst>
              </p:cNvPr>
              <p:cNvSpPr/>
              <p:nvPr/>
            </p:nvSpPr>
            <p:spPr>
              <a:xfrm>
                <a:off x="0" y="1471"/>
                <a:ext cx="224467" cy="3145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66675" tIns="66675" rIns="66675" bIns="66675" numCol="1" anchor="ctr">
                <a:spAutoFit/>
              </a:bodyPr>
              <a:lstStyle>
                <a:lvl1pPr algn="ctr" defTabSz="457178">
                  <a:lnSpc>
                    <a:spcPct val="105999"/>
                  </a:lnSpc>
                  <a:defRPr sz="900">
                    <a:latin typeface="+mj-lt"/>
                    <a:ea typeface="+mj-ea"/>
                    <a:cs typeface="+mj-cs"/>
                    <a:sym typeface="Helvetica"/>
                  </a:defRPr>
                </a:lvl1pPr>
              </a:lstStyle>
              <a:p>
                <a:pPr defTabSz="342884" hangingPunct="0">
                  <a:defRPr sz="2400"/>
                </a:pPr>
                <a:endParaRPr sz="675" kern="0" dirty="0">
                  <a:uFill>
                    <a:solidFill>
                      <a:srgbClr val="000000"/>
                    </a:solidFill>
                  </a:uFill>
                  <a:latin typeface="Trebuchet MS" panose="020B0703020202090204" pitchFamily="34" charset="0"/>
                  <a:cs typeface="Helvetica"/>
                </a:endParaRPr>
              </a:p>
            </p:txBody>
          </p:sp>
        </p:grpSp>
        <p:sp>
          <p:nvSpPr>
            <p:cNvPr id="42" name="Line">
              <a:extLst>
                <a:ext uri="{FF2B5EF4-FFF2-40B4-BE49-F238E27FC236}">
                  <a16:creationId xmlns:a16="http://schemas.microsoft.com/office/drawing/2014/main" id="{5386C228-A6E3-25B2-A923-21DF0D067C82}"/>
                </a:ext>
              </a:extLst>
            </p:cNvPr>
            <p:cNvSpPr/>
            <p:nvPr/>
          </p:nvSpPr>
          <p:spPr>
            <a:xfrm flipH="1">
              <a:off x="1191939" y="6163858"/>
              <a:ext cx="1" cy="247899"/>
            </a:xfrm>
            <a:prstGeom prst="line">
              <a:avLst/>
            </a:prstGeom>
            <a:noFill/>
            <a:ln w="9525" cap="flat">
              <a:solidFill>
                <a:schemeClr val="tx1">
                  <a:lumMod val="50000"/>
                  <a:lumOff val="50000"/>
                </a:schemeClr>
              </a:solidFill>
              <a:prstDash val="dashDot"/>
              <a:round/>
            </a:ln>
            <a:effectLst/>
          </p:spPr>
          <p:txBody>
            <a:bodyPr wrap="square" lIns="34289" tIns="34289" rIns="34289" bIns="34289" numCol="1" anchor="t">
              <a:noAutofit/>
            </a:bodyPr>
            <a:lstStyle/>
            <a:p>
              <a:pPr defTabSz="342900" hangingPunct="0">
                <a:defRPr sz="1200">
                  <a:uFillTx/>
                  <a:latin typeface="+mj-lt"/>
                  <a:ea typeface="+mj-ea"/>
                  <a:cs typeface="+mj-cs"/>
                  <a:sym typeface="Helvetica"/>
                </a:defRPr>
              </a:pPr>
              <a:endParaRPr sz="900" kern="0" dirty="0">
                <a:latin typeface="Trebuchet MS" panose="020B0703020202090204" pitchFamily="34" charset="0"/>
                <a:cs typeface="Helvetica"/>
                <a:sym typeface="Helvetica"/>
              </a:endParaRPr>
            </a:p>
          </p:txBody>
        </p:sp>
        <p:sp>
          <p:nvSpPr>
            <p:cNvPr id="43" name="Line">
              <a:extLst>
                <a:ext uri="{FF2B5EF4-FFF2-40B4-BE49-F238E27FC236}">
                  <a16:creationId xmlns:a16="http://schemas.microsoft.com/office/drawing/2014/main" id="{0FCA900F-67B1-6306-A600-C744B3F20A6D}"/>
                </a:ext>
              </a:extLst>
            </p:cNvPr>
            <p:cNvSpPr/>
            <p:nvPr/>
          </p:nvSpPr>
          <p:spPr>
            <a:xfrm>
              <a:off x="11232633" y="4287043"/>
              <a:ext cx="0" cy="2112055"/>
            </a:xfrm>
            <a:prstGeom prst="line">
              <a:avLst/>
            </a:prstGeom>
            <a:noFill/>
            <a:ln w="9525" cap="flat">
              <a:solidFill>
                <a:schemeClr val="tx1">
                  <a:lumMod val="50000"/>
                  <a:lumOff val="50000"/>
                </a:schemeClr>
              </a:solidFill>
              <a:prstDash val="dashDot"/>
              <a:round/>
            </a:ln>
            <a:effectLst/>
          </p:spPr>
          <p:txBody>
            <a:bodyPr wrap="square" lIns="34289" tIns="34289" rIns="34289" bIns="34289" numCol="1" anchor="t">
              <a:noAutofit/>
            </a:bodyPr>
            <a:lstStyle/>
            <a:p>
              <a:pPr defTabSz="342900" hangingPunct="0">
                <a:defRPr sz="1200">
                  <a:uFillTx/>
                  <a:latin typeface="+mj-lt"/>
                  <a:ea typeface="+mj-ea"/>
                  <a:cs typeface="+mj-cs"/>
                  <a:sym typeface="Helvetica"/>
                </a:defRPr>
              </a:pPr>
              <a:endParaRPr sz="900" kern="0" dirty="0">
                <a:latin typeface="Trebuchet MS" panose="020B0703020202090204" pitchFamily="34" charset="0"/>
                <a:cs typeface="Helvetica"/>
                <a:sym typeface="Helvetica"/>
              </a:endParaRPr>
            </a:p>
          </p:txBody>
        </p:sp>
        <p:sp>
          <p:nvSpPr>
            <p:cNvPr id="44" name="Line">
              <a:extLst>
                <a:ext uri="{FF2B5EF4-FFF2-40B4-BE49-F238E27FC236}">
                  <a16:creationId xmlns:a16="http://schemas.microsoft.com/office/drawing/2014/main" id="{2C92401E-3957-E5D6-A0C6-AFCB1E8B8E73}"/>
                </a:ext>
              </a:extLst>
            </p:cNvPr>
            <p:cNvSpPr/>
            <p:nvPr/>
          </p:nvSpPr>
          <p:spPr>
            <a:xfrm>
              <a:off x="1191939" y="6411751"/>
              <a:ext cx="9985253" cy="1"/>
            </a:xfrm>
            <a:prstGeom prst="line">
              <a:avLst/>
            </a:prstGeom>
            <a:noFill/>
            <a:ln w="9525" cap="flat">
              <a:solidFill>
                <a:schemeClr val="tx1">
                  <a:lumMod val="50000"/>
                  <a:lumOff val="50000"/>
                </a:schemeClr>
              </a:solidFill>
              <a:prstDash val="dashDot"/>
              <a:round/>
            </a:ln>
            <a:effectLst/>
          </p:spPr>
          <p:txBody>
            <a:bodyPr wrap="square" lIns="34289" tIns="34289" rIns="34289" bIns="34289" numCol="1" anchor="t">
              <a:noAutofit/>
            </a:bodyPr>
            <a:lstStyle/>
            <a:p>
              <a:pPr defTabSz="342900" hangingPunct="0">
                <a:defRPr sz="1200">
                  <a:uFillTx/>
                  <a:latin typeface="+mj-lt"/>
                  <a:ea typeface="+mj-ea"/>
                  <a:cs typeface="+mj-cs"/>
                  <a:sym typeface="Helvetica"/>
                </a:defRPr>
              </a:pPr>
              <a:endParaRPr sz="900" kern="0" dirty="0">
                <a:latin typeface="Trebuchet MS" panose="020B0703020202090204" pitchFamily="34" charset="0"/>
                <a:cs typeface="Helvetica"/>
                <a:sym typeface="Helvetica"/>
              </a:endParaRPr>
            </a:p>
          </p:txBody>
        </p:sp>
        <p:sp>
          <p:nvSpPr>
            <p:cNvPr id="45" name="Maturity Model">
              <a:extLst>
                <a:ext uri="{FF2B5EF4-FFF2-40B4-BE49-F238E27FC236}">
                  <a16:creationId xmlns:a16="http://schemas.microsoft.com/office/drawing/2014/main" id="{58CF9CA9-91BD-D6BE-9449-BC0B8D9107F7}"/>
                </a:ext>
              </a:extLst>
            </p:cNvPr>
            <p:cNvSpPr txBox="1"/>
            <p:nvPr/>
          </p:nvSpPr>
          <p:spPr>
            <a:xfrm>
              <a:off x="3575374" y="6230052"/>
              <a:ext cx="6039764" cy="246221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ctr" defTabSz="1088447">
                <a:spcBef>
                  <a:spcPts val="200"/>
                </a:spcBef>
                <a:defRPr sz="1000" b="1">
                  <a:latin typeface="+mj-lt"/>
                  <a:ea typeface="+mj-ea"/>
                  <a:cs typeface="+mj-cs"/>
                  <a:sym typeface="Helvetica"/>
                </a:defRPr>
              </a:lvl1pPr>
            </a:lstStyle>
            <a:p>
              <a:pPr defTabSz="816335" hangingPunct="0">
                <a:spcBef>
                  <a:spcPts val="150"/>
                </a:spcBef>
                <a:defRPr sz="2400" b="0"/>
              </a:pPr>
              <a:r>
                <a:rPr lang="en-IN" sz="1200" kern="0" dirty="0">
                  <a:uFill>
                    <a:solidFill>
                      <a:srgbClr val="000000"/>
                    </a:solidFill>
                  </a:uFill>
                  <a:latin typeface="Trebuchet MS" panose="020B0703020202090204" pitchFamily="34" charset="0"/>
                  <a:cs typeface="Helvetica"/>
                </a:rPr>
                <a:t>CREATING A QUALITY ENGINEERING MATURITY MODEL</a:t>
              </a:r>
              <a:endParaRPr lang="en-IN" sz="900" kern="0" spc="225" dirty="0">
                <a:uFill>
                  <a:solidFill>
                    <a:srgbClr val="000000"/>
                  </a:solidFill>
                </a:uFill>
                <a:latin typeface="Trebuchet MS" panose="020B0703020202090204" pitchFamily="34" charset="0"/>
                <a:cs typeface="Helvetica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26A549AA-1CA1-9353-6BF4-27598A7847B5}"/>
                </a:ext>
              </a:extLst>
            </p:cNvPr>
            <p:cNvSpPr txBox="1"/>
            <p:nvPr/>
          </p:nvSpPr>
          <p:spPr>
            <a:xfrm>
              <a:off x="448180" y="5144064"/>
              <a:ext cx="1002125" cy="58477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914377" hangingPunct="0">
                <a:spcBef>
                  <a:spcPts val="975"/>
                </a:spcBef>
                <a:defRPr sz="1200"/>
              </a:pPr>
              <a:r>
                <a:rPr lang="en-IN" sz="750" kern="0" dirty="0">
                  <a:solidFill>
                    <a:schemeClr val="bg1">
                      <a:lumMod val="95000"/>
                    </a:schemeClr>
                  </a:solidFill>
                  <a:uFill>
                    <a:solidFill>
                      <a:srgbClr val="000000"/>
                    </a:solidFill>
                  </a:uFill>
                  <a:latin typeface="Trebuchet MS" panose="020B0703020202090204" pitchFamily="34" charset="0"/>
                  <a:cs typeface="Helvetica"/>
                  <a:sym typeface="Helvetica"/>
                </a:rPr>
                <a:t>Code Repo and Branching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13B90AD0-5E5C-ECAB-9176-C05B2C7F0641}"/>
                </a:ext>
              </a:extLst>
            </p:cNvPr>
            <p:cNvSpPr txBox="1"/>
            <p:nvPr/>
          </p:nvSpPr>
          <p:spPr>
            <a:xfrm>
              <a:off x="1488529" y="4919160"/>
              <a:ext cx="959784" cy="58477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914377" hangingPunct="0">
                <a:spcBef>
                  <a:spcPts val="975"/>
                </a:spcBef>
                <a:defRPr sz="1200"/>
              </a:pPr>
              <a:r>
                <a:rPr lang="en-IN" sz="750" kern="0" dirty="0">
                  <a:solidFill>
                    <a:schemeClr val="bg1">
                      <a:lumMod val="95000"/>
                    </a:schemeClr>
                  </a:solidFill>
                  <a:uFill>
                    <a:solidFill>
                      <a:srgbClr val="000000"/>
                    </a:solidFill>
                  </a:uFill>
                  <a:latin typeface="Trebuchet MS" panose="020B0703020202090204" pitchFamily="34" charset="0"/>
                  <a:cs typeface="Helvetica"/>
                  <a:sym typeface="Helvetica"/>
                </a:rPr>
                <a:t>Build Automation / CI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8DB7BC03-7C21-E7B2-8AE5-8C8014052FFA}"/>
                </a:ext>
              </a:extLst>
            </p:cNvPr>
            <p:cNvSpPr txBox="1"/>
            <p:nvPr/>
          </p:nvSpPr>
          <p:spPr>
            <a:xfrm>
              <a:off x="2541335" y="4627181"/>
              <a:ext cx="856841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914377" hangingPunct="0">
                <a:spcBef>
                  <a:spcPts val="975"/>
                </a:spcBef>
                <a:defRPr sz="1200"/>
              </a:pPr>
              <a:r>
                <a:rPr lang="en-IN" sz="750" kern="0" dirty="0">
                  <a:solidFill>
                    <a:schemeClr val="bg1">
                      <a:lumMod val="95000"/>
                    </a:schemeClr>
                  </a:solidFill>
                  <a:uFill>
                    <a:solidFill>
                      <a:srgbClr val="000000"/>
                    </a:solidFill>
                  </a:uFill>
                  <a:latin typeface="Trebuchet MS" panose="020B0703020202090204" pitchFamily="34" charset="0"/>
                  <a:cs typeface="Helvetica"/>
                  <a:sym typeface="Helvetica"/>
                </a:rPr>
                <a:t>Branching Strategy</a:t>
              </a:r>
            </a:p>
          </p:txBody>
        </p:sp>
      </p:grp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2841376B-E71E-F2E3-8963-59353184CA02}"/>
              </a:ext>
            </a:extLst>
          </p:cNvPr>
          <p:cNvCxnSpPr>
            <a:cxnSpLocks/>
          </p:cNvCxnSpPr>
          <p:nvPr/>
        </p:nvCxnSpPr>
        <p:spPr>
          <a:xfrm>
            <a:off x="2872217" y="1262984"/>
            <a:ext cx="0" cy="1567882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840C9782-7933-B3CF-941B-1109DE283D6C}"/>
              </a:ext>
            </a:extLst>
          </p:cNvPr>
          <p:cNvCxnSpPr>
            <a:cxnSpLocks/>
          </p:cNvCxnSpPr>
          <p:nvPr/>
        </p:nvCxnSpPr>
        <p:spPr>
          <a:xfrm>
            <a:off x="6684458" y="1262983"/>
            <a:ext cx="0" cy="730984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E0E2BE37-A6C7-DB0F-6CDA-A747947C0600}"/>
              </a:ext>
            </a:extLst>
          </p:cNvPr>
          <p:cNvSpPr txBox="1"/>
          <p:nvPr/>
        </p:nvSpPr>
        <p:spPr>
          <a:xfrm>
            <a:off x="342749" y="4428380"/>
            <a:ext cx="6806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>
                <a:solidFill>
                  <a:srgbClr val="C3D439"/>
                </a:solidFill>
                <a:latin typeface="Trebuchet MS" panose="020B0703020202090204" pitchFamily="34" charset="0"/>
              </a:rPr>
              <a:t>M1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C8DB36F-BEBD-C48A-1A17-F81E3CC70DF8}"/>
              </a:ext>
            </a:extLst>
          </p:cNvPr>
          <p:cNvSpPr txBox="1"/>
          <p:nvPr/>
        </p:nvSpPr>
        <p:spPr>
          <a:xfrm>
            <a:off x="4041016" y="3845384"/>
            <a:ext cx="6806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>
                <a:solidFill>
                  <a:srgbClr val="C3D439"/>
                </a:solidFill>
                <a:latin typeface="Trebuchet MS" panose="020B0703020202090204" pitchFamily="34" charset="0"/>
              </a:rPr>
              <a:t>M2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00AB6F19-3C8F-3414-1C6A-D8B06C61AFA8}"/>
              </a:ext>
            </a:extLst>
          </p:cNvPr>
          <p:cNvSpPr txBox="1"/>
          <p:nvPr/>
        </p:nvSpPr>
        <p:spPr>
          <a:xfrm>
            <a:off x="7088094" y="3372116"/>
            <a:ext cx="6806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>
                <a:solidFill>
                  <a:srgbClr val="C3D439"/>
                </a:solidFill>
                <a:latin typeface="Trebuchet MS" panose="020B0703020202090204" pitchFamily="34" charset="0"/>
              </a:rPr>
              <a:t>M3</a:t>
            </a:r>
          </a:p>
        </p:txBody>
      </p:sp>
      <p:pic>
        <p:nvPicPr>
          <p:cNvPr id="74" name="Picture 4" descr="Icons Improve Images, Stock Photos &amp; Vectors | Shutterstock">
            <a:extLst>
              <a:ext uri="{FF2B5EF4-FFF2-40B4-BE49-F238E27FC236}">
                <a16:creationId xmlns:a16="http://schemas.microsoft.com/office/drawing/2014/main" id="{27282FF9-F368-F38E-A362-063BD6B13A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44"/>
          <a:stretch/>
        </p:blipFill>
        <p:spPr bwMode="auto">
          <a:xfrm>
            <a:off x="7873801" y="3351793"/>
            <a:ext cx="1095619" cy="1140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7712F8EC-3F87-7A79-3DEA-F17D41B65AA1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133470" y="4213795"/>
            <a:ext cx="221546" cy="220342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id="{3C8DFF45-5032-E981-06EC-DFB81608BE11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818566" y="4050019"/>
            <a:ext cx="221546" cy="220342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5E6E8A3D-7F9B-DD89-C7F9-BDCEDAC9470F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477032" y="3832665"/>
            <a:ext cx="221546" cy="220342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id="{A4D7FF86-CADC-893F-665E-86820020A0B6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100254" y="3575965"/>
            <a:ext cx="221546" cy="220342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id="{FC6EE4D8-8CFB-7BAF-05DC-FB8D8F0A0948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714423" y="3384993"/>
            <a:ext cx="221546" cy="220342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id="{E2BA19D2-B04B-F4C2-3527-72B40F7FB698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414315" y="3234022"/>
            <a:ext cx="221546" cy="220342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id="{815F2F18-FDA9-121A-F560-5FDCD2191654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122340" y="3126440"/>
            <a:ext cx="221546" cy="220342"/>
          </a:xfrm>
          <a:prstGeom prst="rect">
            <a:avLst/>
          </a:prstGeom>
        </p:spPr>
      </p:pic>
      <p:pic>
        <p:nvPicPr>
          <p:cNvPr id="82" name="Picture 81">
            <a:extLst>
              <a:ext uri="{FF2B5EF4-FFF2-40B4-BE49-F238E27FC236}">
                <a16:creationId xmlns:a16="http://schemas.microsoft.com/office/drawing/2014/main" id="{4B03F8A3-8320-D952-7248-9AE6D2A97D37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829679" y="3067226"/>
            <a:ext cx="221546" cy="220342"/>
          </a:xfrm>
          <a:prstGeom prst="rect">
            <a:avLst/>
          </a:prstGeom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836B0A37-29DA-FA4E-5A70-A59553B3FB76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443842" y="3010188"/>
            <a:ext cx="221546" cy="220342"/>
          </a:xfrm>
          <a:prstGeom prst="rect">
            <a:avLst/>
          </a:prstGeom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5BFC6AB1-ED90-63A3-5408-8D634A5203AA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122359" y="2973768"/>
            <a:ext cx="221546" cy="220342"/>
          </a:xfrm>
          <a:prstGeom prst="rect">
            <a:avLst/>
          </a:prstGeom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BE530D12-35BB-6B31-D517-A2AF7176D2FC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900969" y="2889394"/>
            <a:ext cx="221546" cy="220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298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4BB5208-4C58-B40F-A5CD-508EBBC82EB6}"/>
              </a:ext>
            </a:extLst>
          </p:cNvPr>
          <p:cNvSpPr txBox="1"/>
          <p:nvPr/>
        </p:nvSpPr>
        <p:spPr>
          <a:xfrm>
            <a:off x="323851" y="3900764"/>
            <a:ext cx="8496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B9D300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Thank You</a:t>
            </a:r>
            <a:endParaRPr kumimoji="0" lang="en-IN" sz="3200" b="0" i="0" u="none" strike="noStrike" kern="1200" cap="none" spc="0" normalizeH="0" baseline="0" noProof="0" dirty="0">
              <a:ln>
                <a:noFill/>
              </a:ln>
              <a:solidFill>
                <a:srgbClr val="B9D300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0577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77BCCEA-D5D2-480E-9EF6-5C421A4C57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4098" y="1886755"/>
            <a:ext cx="8486052" cy="684995"/>
          </a:xfrm>
        </p:spPr>
        <p:txBody>
          <a:bodyPr/>
          <a:lstStyle/>
          <a:p>
            <a:pPr algn="ctr"/>
            <a:r>
              <a:rPr lang="en-US" dirty="0"/>
              <a:t>Sify Digital Services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C062683-999C-4FB2-9C42-29C1BFDE76E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33375" y="2806700"/>
            <a:ext cx="4059238" cy="61118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356ED0-AA56-8F12-59A1-C7DBD5F7C0E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100" y="4449323"/>
            <a:ext cx="4058514" cy="277103"/>
          </a:xfrm>
        </p:spPr>
        <p:txBody>
          <a:bodyPr/>
          <a:lstStyle/>
          <a:p>
            <a:r>
              <a:rPr lang="en-US" dirty="0"/>
              <a:t>01/04/24</a:t>
            </a:r>
            <a:endParaRPr lang="en-IN" dirty="0"/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8FAF2CEC-F71B-A2C4-758A-54341D93E80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68068693"/>
              </p:ext>
            </p:extLst>
          </p:nvPr>
        </p:nvGraphicFramePr>
        <p:xfrm>
          <a:off x="333375" y="2571750"/>
          <a:ext cx="8486775" cy="9921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33014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182EDEB-6D5D-05B0-72B7-CFCF452A133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2223" y="3282826"/>
            <a:ext cx="8499553" cy="765050"/>
          </a:xfrm>
        </p:spPr>
        <p:txBody>
          <a:bodyPr anchor="ctr">
            <a:normAutofit/>
          </a:bodyPr>
          <a:lstStyle/>
          <a:p>
            <a:r>
              <a:rPr lang="en-US" dirty="0"/>
              <a:t>Digital Assessment - iTest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D3A37ED-5F55-B3F2-6EBE-C4CC17EB34D8}"/>
              </a:ext>
            </a:extLst>
          </p:cNvPr>
          <p:cNvSpPr txBox="1"/>
          <p:nvPr/>
        </p:nvSpPr>
        <p:spPr>
          <a:xfrm>
            <a:off x="322223" y="1648420"/>
            <a:ext cx="64753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heSansOffice" panose="020B0503040302060204" pitchFamily="34" charset="0"/>
                <a:ea typeface="+mn-ea"/>
                <a:cs typeface="+mn-cs"/>
              </a:rPr>
              <a:t>Sify iTest is a comprehensive platform designed to deliver every aspect of 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TheSansOffice" panose="020B0503040302060204" pitchFamily="34" charset="0"/>
                <a:ea typeface="+mn-ea"/>
                <a:cs typeface="+mn-cs"/>
              </a:rPr>
              <a:t>online assessments, encompassing user registration, test delivery, and grading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heSansOffice" panose="020B0503040302060204" pitchFamily="34" charset="0"/>
                <a:ea typeface="+mn-ea"/>
                <a:cs typeface="+mn-cs"/>
              </a:rPr>
              <a:t>. 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heSansOffice" panose="020B050304030206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2208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054" y="1082932"/>
            <a:ext cx="6633008" cy="3732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819267" y="2799486"/>
            <a:ext cx="273488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2075" indent="-92075">
              <a:buFont typeface="Arial" panose="020B0604020202020204" pitchFamily="34" charset="0"/>
              <a:buChar char="•"/>
              <a:tabLst>
                <a:tab pos="92075" algn="l"/>
              </a:tabLst>
            </a:pPr>
            <a:r>
              <a:rPr lang="en-US" sz="900" dirty="0">
                <a:solidFill>
                  <a:schemeClr val="bg1"/>
                </a:solidFill>
                <a:latin typeface="Trebuchet MS" panose="020B0703020202090204" pitchFamily="34" charset="0"/>
              </a:rPr>
              <a:t>Question paper generation via multiple sets or question bank</a:t>
            </a:r>
          </a:p>
          <a:p>
            <a:pPr marL="92075" indent="-92075">
              <a:buFont typeface="Arial" panose="020B0604020202020204" pitchFamily="34" charset="0"/>
              <a:buChar char="•"/>
              <a:tabLst>
                <a:tab pos="92075" algn="l"/>
              </a:tabLst>
            </a:pPr>
            <a:r>
              <a:rPr lang="en-US" altLang="en-US" sz="900" dirty="0">
                <a:solidFill>
                  <a:schemeClr val="bg1"/>
                </a:solidFill>
                <a:latin typeface="Trebuchet MS" panose="020B0703020202090204" pitchFamily="34" charset="0"/>
              </a:rPr>
              <a:t>Multilingual content support capability</a:t>
            </a:r>
          </a:p>
          <a:p>
            <a:pPr marL="92075" indent="-92075">
              <a:buFont typeface="Arial" panose="020B0604020202020204" pitchFamily="34" charset="0"/>
              <a:buChar char="•"/>
              <a:tabLst>
                <a:tab pos="92075" algn="l"/>
              </a:tabLst>
            </a:pPr>
            <a:r>
              <a:rPr lang="en-US" altLang="en-US" sz="900" dirty="0">
                <a:solidFill>
                  <a:schemeClr val="bg1"/>
                </a:solidFill>
                <a:latin typeface="Trebuchet MS" panose="020B0703020202090204" pitchFamily="34" charset="0"/>
              </a:rPr>
              <a:t>Secure &amp; Encrypted Question Paper Transfer</a:t>
            </a:r>
          </a:p>
          <a:p>
            <a:pPr marL="92075" indent="-92075">
              <a:buFont typeface="Arial" panose="020B0604020202020204" pitchFamily="34" charset="0"/>
              <a:buChar char="•"/>
              <a:tabLst>
                <a:tab pos="92075" algn="l"/>
              </a:tabLst>
            </a:pPr>
            <a:endParaRPr lang="en-US" sz="900" dirty="0">
              <a:solidFill>
                <a:schemeClr val="bg1"/>
              </a:solidFill>
              <a:latin typeface="Trebuchet MS" panose="020B070302020209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5353" y="987425"/>
            <a:ext cx="33083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2"/>
                </a:solidFill>
              </a:rPr>
              <a:t>Digital Application Management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60674" y="1343794"/>
            <a:ext cx="25993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2075" indent="-92075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bg1"/>
                </a:solidFill>
                <a:latin typeface="Trebuchet MS" panose="020B0703020202090204" pitchFamily="34" charset="0"/>
              </a:rPr>
              <a:t>AI based Validation of Candidate Photo &amp; Signatures</a:t>
            </a:r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bg1"/>
                </a:solidFill>
                <a:latin typeface="Trebuchet MS" panose="020B0703020202090204" pitchFamily="34" charset="0"/>
              </a:rPr>
              <a:t>Baselined to handle 15000 concurrency</a:t>
            </a:r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bg1"/>
                </a:solidFill>
                <a:latin typeface="Trebuchet MS" panose="020B0703020202090204" pitchFamily="34" charset="0"/>
              </a:rPr>
              <a:t>60 Million registrations with 5 Lakh registrations in a single day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12605" y="1056941"/>
            <a:ext cx="33083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C3D439"/>
                </a:solidFill>
              </a:rPr>
              <a:t>Digital Recruitment Process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04034" y="1403332"/>
            <a:ext cx="3484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IN" sz="900" dirty="0">
                <a:solidFill>
                  <a:schemeClr val="bg1"/>
                </a:solidFill>
                <a:latin typeface="Trebuchet MS" panose="020B0703020202090204" pitchFamily="34" charset="0"/>
              </a:rPr>
              <a:t>AI based Document verification system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IN" sz="900" dirty="0">
                <a:solidFill>
                  <a:schemeClr val="bg1"/>
                </a:solidFill>
                <a:latin typeface="Trebuchet MS" panose="020B0703020202090204" pitchFamily="34" charset="0"/>
              </a:rPr>
              <a:t>Configurable Session/Slot Management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69291" y="2447758"/>
            <a:ext cx="23790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rgbClr val="FFFF00"/>
                </a:solidFill>
              </a:rPr>
              <a:t>Question Paper Management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769316" y="2759636"/>
            <a:ext cx="20017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B0F0"/>
                </a:solidFill>
              </a:rPr>
              <a:t>Exam Management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812244" y="3064866"/>
            <a:ext cx="3007906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2075" indent="-92075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bg1"/>
                </a:solidFill>
                <a:latin typeface="Trebuchet MS" panose="020B0703020202090204" pitchFamily="34" charset="0"/>
              </a:rPr>
              <a:t>Randomized questions &amp; answers </a:t>
            </a:r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bg1"/>
                </a:solidFill>
                <a:latin typeface="Trebuchet MS" panose="020B0703020202090204" pitchFamily="34" charset="0"/>
              </a:rPr>
              <a:t>Auto submission upon elapsed time</a:t>
            </a:r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lang="en-US" altLang="en-US" sz="900" dirty="0">
                <a:solidFill>
                  <a:schemeClr val="bg1"/>
                </a:solidFill>
                <a:latin typeface="Trebuchet MS" panose="020B0703020202090204" pitchFamily="34" charset="0"/>
              </a:rPr>
              <a:t>Candidate Feedback</a:t>
            </a:r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lang="en-US" altLang="en-US" sz="900" dirty="0">
                <a:solidFill>
                  <a:schemeClr val="bg1"/>
                </a:solidFill>
                <a:latin typeface="Trebuchet MS" panose="020B0703020202090204" pitchFamily="34" charset="0"/>
              </a:rPr>
              <a:t>Credential based Watermarks</a:t>
            </a:r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bg1"/>
                </a:solidFill>
                <a:latin typeface="Trebuchet MS" panose="020B0703020202090204" pitchFamily="34" charset="0"/>
              </a:rPr>
              <a:t>Option to view/print score card </a:t>
            </a:r>
          </a:p>
          <a:p>
            <a:endParaRPr lang="en-US" altLang="en-US" sz="900" dirty="0">
              <a:solidFill>
                <a:schemeClr val="bg1"/>
              </a:solidFill>
              <a:latin typeface="Trebuchet MS" panose="020B0703020202090204" pitchFamily="34" charset="0"/>
            </a:endParaRPr>
          </a:p>
          <a:p>
            <a:pPr eaLnBrk="1" hangingPunct="1"/>
            <a:endParaRPr lang="en-US" sz="900" dirty="0">
              <a:solidFill>
                <a:schemeClr val="bg1"/>
              </a:solidFill>
              <a:latin typeface="Trebuchet MS" panose="020B070302020209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063266" y="3848352"/>
            <a:ext cx="16967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rgbClr val="FFC000"/>
                </a:solidFill>
              </a:rPr>
              <a:t>Result Management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FFDFC04-DC50-4032-85F8-E99175D9B566}"/>
              </a:ext>
            </a:extLst>
          </p:cNvPr>
          <p:cNvSpPr txBox="1"/>
          <p:nvPr/>
        </p:nvSpPr>
        <p:spPr>
          <a:xfrm>
            <a:off x="2063266" y="4135953"/>
            <a:ext cx="2138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2075" indent="-92075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bg1"/>
                </a:solidFill>
                <a:latin typeface="Trebuchet MS" panose="020B0703020202090204" pitchFamily="34" charset="0"/>
              </a:rPr>
              <a:t>Result analysis</a:t>
            </a:r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bg1"/>
                </a:solidFill>
                <a:latin typeface="Trebuchet MS" panose="020B0703020202090204" pitchFamily="34" charset="0"/>
              </a:rPr>
              <a:t>Result Window/Result Publishing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5653EFC-8F37-AC0B-3818-D3E9E0DFB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165408"/>
            <a:ext cx="7693099" cy="461655"/>
          </a:xfrm>
        </p:spPr>
        <p:txBody>
          <a:bodyPr/>
          <a:lstStyle/>
          <a:p>
            <a:r>
              <a:rPr lang="en-US" dirty="0"/>
              <a:t>Digital Assessment Life Cycle Overview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924695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620148D-389E-D539-372B-B6CA63D25F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165408"/>
            <a:ext cx="7693099" cy="461655"/>
          </a:xfrm>
        </p:spPr>
        <p:txBody>
          <a:bodyPr/>
          <a:lstStyle/>
          <a:p>
            <a:r>
              <a:rPr lang="en-IN" dirty="0"/>
              <a:t>Highlights of features that keeps us ahead of the race &amp; Future Roadmap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1D8FFB50-054F-7C40-5DFF-2E11870C10A8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389726289"/>
              </p:ext>
            </p:extLst>
          </p:nvPr>
        </p:nvGraphicFramePr>
        <p:xfrm>
          <a:off x="323849" y="987425"/>
          <a:ext cx="4068763" cy="35290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Content Placeholder 2">
            <a:extLst>
              <a:ext uri="{FF2B5EF4-FFF2-40B4-BE49-F238E27FC236}">
                <a16:creationId xmlns:a16="http://schemas.microsoft.com/office/drawing/2014/main" id="{557AC30E-4E9E-FD81-A544-D40E34A9541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210890"/>
              </p:ext>
            </p:extLst>
          </p:nvPr>
        </p:nvGraphicFramePr>
        <p:xfrm>
          <a:off x="4791225" y="987425"/>
          <a:ext cx="4028926" cy="35290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254299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F4AE68F-0A5F-F3EC-9411-4ADE1A13E3B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2223" y="3282826"/>
            <a:ext cx="8499553" cy="765050"/>
          </a:xfrm>
        </p:spPr>
        <p:txBody>
          <a:bodyPr>
            <a:normAutofit/>
          </a:bodyPr>
          <a:lstStyle/>
          <a:p>
            <a:r>
              <a:rPr lang="en-US" dirty="0"/>
              <a:t>Retail Intelligence Platform - Forum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E92418F-CEE5-00EB-7149-1BDD33D57538}"/>
              </a:ext>
            </a:extLst>
          </p:cNvPr>
          <p:cNvSpPr txBox="1"/>
          <p:nvPr/>
        </p:nvSpPr>
        <p:spPr>
          <a:xfrm>
            <a:off x="323851" y="1371421"/>
            <a:ext cx="629392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13816">
              <a:spcAft>
                <a:spcPts val="600"/>
              </a:spcAft>
            </a:pPr>
            <a:r>
              <a:rPr lang="en-US" b="1" i="1" dirty="0">
                <a:solidFill>
                  <a:schemeClr val="bg1"/>
                </a:solidFill>
                <a:latin typeface="Trebuchet MS" panose="020B0703020202090204" pitchFamily="34" charset="0"/>
              </a:rPr>
              <a:t>ForumNXT</a:t>
            </a:r>
            <a:r>
              <a:rPr lang="en-US" i="1" dirty="0">
                <a:solidFill>
                  <a:schemeClr val="bg1"/>
                </a:solidFill>
                <a:latin typeface="Trebuchet MS" panose="020B0703020202090204" pitchFamily="34" charset="0"/>
              </a:rPr>
              <a:t> is a </a:t>
            </a:r>
            <a:r>
              <a:rPr lang="en-IN" b="1" i="1" dirty="0">
                <a:solidFill>
                  <a:srgbClr val="00B0F0"/>
                </a:solidFill>
                <a:effectLst/>
                <a:latin typeface="Trebuchet MS" panose="020B0703020202090204" pitchFamily="34" charset="0"/>
              </a:rPr>
              <a:t>Omnichain Control System</a:t>
            </a:r>
            <a:r>
              <a:rPr lang="en-IN" b="1" i="1" dirty="0">
                <a:effectLst/>
                <a:latin typeface="Trebuchet MS" panose="020B0703020202090204" pitchFamily="34" charset="0"/>
              </a:rPr>
              <a:t> </a:t>
            </a:r>
            <a:r>
              <a:rPr lang="en-US" i="1" dirty="0">
                <a:solidFill>
                  <a:schemeClr val="bg1"/>
                </a:solidFill>
                <a:latin typeface="Trebuchet MS" panose="020B0703020202090204" pitchFamily="34" charset="0"/>
              </a:rPr>
              <a:t>designed to give Organizations complete control of Forward Supply </a:t>
            </a:r>
            <a:r>
              <a:rPr lang="en-US" i="1" dirty="0">
                <a:solidFill>
                  <a:srgbClr val="EB5600"/>
                </a:solidFill>
                <a:latin typeface="Trebuchet MS" panose="020B0703020202090204" pitchFamily="34" charset="0"/>
              </a:rPr>
              <a:t>Chain Management</a:t>
            </a:r>
            <a:r>
              <a:rPr lang="en-US" i="1" dirty="0">
                <a:latin typeface="Trebuchet MS" panose="020B0703020202090204" pitchFamily="34" charset="0"/>
              </a:rPr>
              <a:t> </a:t>
            </a:r>
            <a:r>
              <a:rPr lang="en-US" i="1" dirty="0">
                <a:solidFill>
                  <a:schemeClr val="bg1"/>
                </a:solidFill>
                <a:latin typeface="Trebuchet MS" panose="020B0703020202090204" pitchFamily="34" charset="0"/>
              </a:rPr>
              <a:t>across the vast network of </a:t>
            </a:r>
            <a:r>
              <a:rPr lang="en-US" i="1" dirty="0">
                <a:solidFill>
                  <a:srgbClr val="00B050"/>
                </a:solidFill>
                <a:latin typeface="Trebuchet MS" panose="020B0703020202090204" pitchFamily="34" charset="0"/>
              </a:rPr>
              <a:t>Distributors, Dealers, Wholesalers &amp; Retailers.</a:t>
            </a:r>
            <a:endParaRPr lang="en-IN" i="1" dirty="0">
              <a:solidFill>
                <a:srgbClr val="00B050"/>
              </a:solidFill>
              <a:latin typeface="Trebuchet MS" panose="020B070302020209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9708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D583A54-BE13-46C5-8ADF-69C87891F29B}"/>
              </a:ext>
            </a:extLst>
          </p:cNvPr>
          <p:cNvCxnSpPr>
            <a:cxnSpLocks/>
          </p:cNvCxnSpPr>
          <p:nvPr/>
        </p:nvCxnSpPr>
        <p:spPr bwMode="auto">
          <a:xfrm>
            <a:off x="2125615" y="869370"/>
            <a:ext cx="26401" cy="3383580"/>
          </a:xfrm>
          <a:prstGeom prst="line">
            <a:avLst/>
          </a:prstGeom>
          <a:ln w="9525">
            <a:solidFill>
              <a:schemeClr val="accent1">
                <a:lumMod val="60000"/>
                <a:lumOff val="40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51460259-7BDC-4428-8256-E1142C64171A}"/>
              </a:ext>
            </a:extLst>
          </p:cNvPr>
          <p:cNvSpPr txBox="1"/>
          <p:nvPr/>
        </p:nvSpPr>
        <p:spPr>
          <a:xfrm>
            <a:off x="323851" y="1378845"/>
            <a:ext cx="121167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5080" algn="r"/>
            <a:r>
              <a:rPr lang="en-IN" sz="1100" b="1" dirty="0">
                <a:solidFill>
                  <a:srgbClr val="C3D439"/>
                </a:solidFill>
                <a:latin typeface="+mj-lt"/>
                <a:cs typeface="Times New Roman" panose="02020603050405020304" pitchFamily="18" charset="0"/>
                <a:rtl val="0"/>
              </a:rPr>
              <a:t>Innovation</a:t>
            </a:r>
          </a:p>
          <a:p>
            <a:pPr marR="5080" algn="r"/>
            <a:r>
              <a:rPr lang="en-IN" sz="1100" b="1" dirty="0">
                <a:solidFill>
                  <a:srgbClr val="C3D439"/>
                </a:solidFill>
                <a:latin typeface="+mj-lt"/>
                <a:cs typeface="Times New Roman" panose="02020603050405020304" pitchFamily="18" charset="0"/>
                <a:rtl val="0"/>
              </a:rPr>
              <a:t>R&amp;D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CE41233-924F-4EB8-9482-035B114FFE9E}"/>
              </a:ext>
            </a:extLst>
          </p:cNvPr>
          <p:cNvSpPr txBox="1"/>
          <p:nvPr/>
        </p:nvSpPr>
        <p:spPr>
          <a:xfrm>
            <a:off x="333981" y="3698953"/>
            <a:ext cx="120154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defTabSz="685783">
              <a:defRPr/>
            </a:pPr>
            <a:r>
              <a:rPr lang="en-IN" sz="1100" b="1" dirty="0">
                <a:solidFill>
                  <a:srgbClr val="C3D439"/>
                </a:solidFill>
                <a:latin typeface="+mj-lt"/>
                <a:cs typeface="Times New Roman" panose="02020603050405020304" pitchFamily="18" charset="0"/>
                <a:sym typeface="Arial"/>
                <a:rtl val="0"/>
              </a:rPr>
              <a:t>Operational Support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680C55E-A439-4BDF-82F7-EFAE1A66D70E}"/>
              </a:ext>
            </a:extLst>
          </p:cNvPr>
          <p:cNvSpPr txBox="1"/>
          <p:nvPr/>
        </p:nvSpPr>
        <p:spPr>
          <a:xfrm>
            <a:off x="2224039" y="3545064"/>
            <a:ext cx="259471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8898" indent="-88898" defTabSz="685783">
              <a:buFont typeface="Arial" panose="020B0604020202020204" pitchFamily="34" charset="0"/>
              <a:buChar char="•"/>
              <a:defRPr/>
            </a:pPr>
            <a:r>
              <a:rPr lang="en-IN" sz="1000" dirty="0">
                <a:solidFill>
                  <a:schemeClr val="bg1">
                    <a:lumMod val="95000"/>
                  </a:schemeClr>
                </a:solidFill>
                <a:latin typeface="+mj-lt"/>
                <a:cs typeface="Times New Roman" panose="02020603050405020304" pitchFamily="18" charset="0"/>
                <a:sym typeface="Arial"/>
                <a:rtl val="0"/>
              </a:rPr>
              <a:t>Centralized HelpDesk</a:t>
            </a:r>
          </a:p>
          <a:p>
            <a:pPr marL="88898" indent="-88898" defTabSz="685783">
              <a:buFont typeface="Arial" panose="020B0604020202020204" pitchFamily="34" charset="0"/>
              <a:buChar char="•"/>
              <a:defRPr/>
            </a:pPr>
            <a:r>
              <a:rPr lang="en-IN" sz="1000" dirty="0">
                <a:solidFill>
                  <a:schemeClr val="bg1">
                    <a:lumMod val="95000"/>
                  </a:schemeClr>
                </a:solidFill>
                <a:latin typeface="+mj-lt"/>
                <a:cs typeface="Times New Roman" panose="02020603050405020304" pitchFamily="18" charset="0"/>
                <a:sym typeface="Arial"/>
                <a:rtl val="0"/>
              </a:rPr>
              <a:t>Centralized Training</a:t>
            </a:r>
          </a:p>
          <a:p>
            <a:pPr marL="88898" indent="-88898" defTabSz="685783">
              <a:buFont typeface="Arial" panose="020B0604020202020204" pitchFamily="34" charset="0"/>
              <a:buChar char="•"/>
              <a:defRPr/>
            </a:pPr>
            <a:r>
              <a:rPr lang="en-IN" sz="1000" dirty="0">
                <a:solidFill>
                  <a:schemeClr val="bg1">
                    <a:lumMod val="95000"/>
                  </a:schemeClr>
                </a:solidFill>
                <a:latin typeface="+mj-lt"/>
                <a:cs typeface="Times New Roman" panose="02020603050405020304" pitchFamily="18" charset="0"/>
                <a:sym typeface="Arial"/>
                <a:rtl val="0"/>
              </a:rPr>
              <a:t>Field Support</a:t>
            </a:r>
          </a:p>
          <a:p>
            <a:pPr marL="88898" indent="-88898" defTabSz="685783">
              <a:buFont typeface="Arial" panose="020B0604020202020204" pitchFamily="34" charset="0"/>
              <a:buChar char="•"/>
              <a:defRPr/>
            </a:pPr>
            <a:r>
              <a:rPr lang="en-IN" sz="1000" dirty="0">
                <a:solidFill>
                  <a:schemeClr val="bg1">
                    <a:lumMod val="95000"/>
                  </a:schemeClr>
                </a:solidFill>
                <a:latin typeface="+mj-lt"/>
                <a:cs typeface="Times New Roman" panose="02020603050405020304" pitchFamily="18" charset="0"/>
                <a:sym typeface="Arial"/>
                <a:rtl val="0"/>
              </a:rPr>
              <a:t>Centralized Deployment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8D386D3-9691-4C6F-A901-1A9BB76E5AC9}"/>
              </a:ext>
            </a:extLst>
          </p:cNvPr>
          <p:cNvSpPr txBox="1"/>
          <p:nvPr/>
        </p:nvSpPr>
        <p:spPr>
          <a:xfrm>
            <a:off x="327661" y="2144062"/>
            <a:ext cx="120786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defTabSz="685783">
              <a:defRPr/>
            </a:pPr>
            <a:r>
              <a:rPr lang="en-IN" sz="1100" b="1" dirty="0">
                <a:solidFill>
                  <a:srgbClr val="C3D439"/>
                </a:solidFill>
                <a:latin typeface="+mj-lt"/>
                <a:cs typeface="Times New Roman" panose="02020603050405020304" pitchFamily="18" charset="0"/>
                <a:sym typeface="Arial"/>
                <a:rtl val="0"/>
              </a:rPr>
              <a:t>Infrastructure Support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7DEEE45-A019-46DA-9978-A5E24C275C90}"/>
              </a:ext>
            </a:extLst>
          </p:cNvPr>
          <p:cNvSpPr txBox="1"/>
          <p:nvPr/>
        </p:nvSpPr>
        <p:spPr>
          <a:xfrm>
            <a:off x="2224040" y="2134762"/>
            <a:ext cx="435992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8898" indent="-88898" defTabSz="685783">
              <a:buFont typeface="Arial" panose="020B0604020202020204" pitchFamily="34" charset="0"/>
              <a:buChar char="•"/>
              <a:defRPr/>
            </a:pPr>
            <a:r>
              <a:rPr lang="en-IN" sz="1000" dirty="0">
                <a:solidFill>
                  <a:schemeClr val="bg1">
                    <a:lumMod val="95000"/>
                  </a:schemeClr>
                </a:solidFill>
                <a:latin typeface="+mj-lt"/>
                <a:cs typeface="Times New Roman" panose="02020603050405020304" pitchFamily="18" charset="0"/>
                <a:sym typeface="Arial"/>
                <a:rtl val="0"/>
              </a:rPr>
              <a:t>Hyper Scaler(s) adaption</a:t>
            </a:r>
          </a:p>
          <a:p>
            <a:pPr marL="88898" indent="-88898" defTabSz="685783">
              <a:buFont typeface="Arial" panose="020B0604020202020204" pitchFamily="34" charset="0"/>
              <a:buChar char="•"/>
              <a:defRPr/>
            </a:pPr>
            <a:r>
              <a:rPr lang="en-IN" sz="1000" dirty="0">
                <a:solidFill>
                  <a:schemeClr val="bg1">
                    <a:lumMod val="95000"/>
                  </a:schemeClr>
                </a:solidFill>
                <a:latin typeface="+mj-lt"/>
                <a:cs typeface="Times New Roman" panose="02020603050405020304" pitchFamily="18" charset="0"/>
                <a:sym typeface="Arial"/>
                <a:rtl val="0"/>
              </a:rPr>
              <a:t>All necessary Infra and security compliance from AWS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7CA8D18-3CB4-7669-4845-817892919AE8}"/>
              </a:ext>
            </a:extLst>
          </p:cNvPr>
          <p:cNvGrpSpPr/>
          <p:nvPr/>
        </p:nvGrpSpPr>
        <p:grpSpPr>
          <a:xfrm>
            <a:off x="323323" y="2063659"/>
            <a:ext cx="6223509" cy="1461669"/>
            <a:chOff x="323323" y="2063659"/>
            <a:chExt cx="7677680" cy="1461669"/>
          </a:xfrm>
        </p:grpSpPr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1F0ACAD-AA2B-4959-A085-680DB32F7F22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23323" y="2647950"/>
              <a:ext cx="7677680" cy="0"/>
            </a:xfrm>
            <a:prstGeom prst="line">
              <a:avLst/>
            </a:prstGeom>
            <a:ln w="9525">
              <a:solidFill>
                <a:schemeClr val="accent1">
                  <a:lumMod val="60000"/>
                  <a:lumOff val="40000"/>
                </a:schemeClr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7A453F39-823C-4FB7-AF40-A4752B5EB4C7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333980" y="2063659"/>
              <a:ext cx="7648547" cy="14135"/>
            </a:xfrm>
            <a:prstGeom prst="line">
              <a:avLst/>
            </a:prstGeom>
            <a:ln w="9525">
              <a:solidFill>
                <a:schemeClr val="accent1">
                  <a:lumMod val="60000"/>
                  <a:lumOff val="40000"/>
                </a:schemeClr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CF72F067-6754-493E-9F2C-495FFA158DEE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333980" y="3501648"/>
              <a:ext cx="7667023" cy="23680"/>
            </a:xfrm>
            <a:prstGeom prst="line">
              <a:avLst/>
            </a:prstGeom>
            <a:ln w="9525">
              <a:solidFill>
                <a:schemeClr val="accent1">
                  <a:lumMod val="60000"/>
                  <a:lumOff val="40000"/>
                </a:schemeClr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16D8904E-04C1-4B65-92FD-A126350FC396}"/>
              </a:ext>
            </a:extLst>
          </p:cNvPr>
          <p:cNvSpPr txBox="1"/>
          <p:nvPr/>
        </p:nvSpPr>
        <p:spPr>
          <a:xfrm>
            <a:off x="2224040" y="2647951"/>
            <a:ext cx="4359922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8898" indent="-88898" defTabSz="685783">
              <a:buFont typeface="Arial" panose="020B0604020202020204" pitchFamily="34" charset="0"/>
              <a:buChar char="•"/>
              <a:defRPr/>
            </a:pPr>
            <a:r>
              <a:rPr lang="en-IN" sz="1000" dirty="0">
                <a:solidFill>
                  <a:schemeClr val="bg1">
                    <a:lumMod val="95000"/>
                  </a:schemeClr>
                </a:solidFill>
                <a:latin typeface="+mj-lt"/>
                <a:cs typeface="Times New Roman" panose="02020603050405020304" pitchFamily="18" charset="0"/>
                <a:sym typeface="Arial"/>
                <a:rtl val="0"/>
              </a:rPr>
              <a:t>In-house SAP and Oracle Integration Services. </a:t>
            </a:r>
          </a:p>
          <a:p>
            <a:pPr marL="88898" indent="-88898" defTabSz="685783">
              <a:buFont typeface="Arial" panose="020B0604020202020204" pitchFamily="34" charset="0"/>
              <a:buChar char="•"/>
              <a:defRPr/>
            </a:pPr>
            <a:r>
              <a:rPr lang="en-US" sz="1000" dirty="0">
                <a:solidFill>
                  <a:schemeClr val="bg1">
                    <a:lumMod val="95000"/>
                  </a:schemeClr>
                </a:solidFill>
                <a:latin typeface="+mj-lt"/>
                <a:cs typeface="Times New Roman" panose="02020603050405020304" pitchFamily="18" charset="0"/>
                <a:sym typeface="Arial"/>
                <a:rtl val="0"/>
              </a:rPr>
              <a:t>Single codebase part of ‘ONE APP’ mobile strategy</a:t>
            </a:r>
            <a:endParaRPr lang="en-IN" sz="1000" dirty="0">
              <a:solidFill>
                <a:schemeClr val="bg1">
                  <a:lumMod val="95000"/>
                </a:schemeClr>
              </a:solidFill>
              <a:latin typeface="+mj-lt"/>
              <a:cs typeface="Times New Roman" panose="02020603050405020304" pitchFamily="18" charset="0"/>
              <a:sym typeface="Arial"/>
              <a:rtl val="0"/>
            </a:endParaRPr>
          </a:p>
          <a:p>
            <a:pPr marL="88898" indent="-88898" defTabSz="685783">
              <a:buFont typeface="Arial" panose="020B0604020202020204" pitchFamily="34" charset="0"/>
              <a:buChar char="•"/>
              <a:defRPr/>
            </a:pPr>
            <a:r>
              <a:rPr lang="en-IN" sz="1000" dirty="0">
                <a:solidFill>
                  <a:schemeClr val="bg1">
                    <a:lumMod val="95000"/>
                  </a:schemeClr>
                </a:solidFill>
                <a:latin typeface="+mj-lt"/>
                <a:cs typeface="Times New Roman" panose="02020603050405020304" pitchFamily="18" charset="0"/>
                <a:sym typeface="Arial"/>
                <a:rtl val="0"/>
              </a:rPr>
              <a:t>Capability for External System Integration (SOA Architecture)</a:t>
            </a:r>
          </a:p>
          <a:p>
            <a:pPr marL="88898" indent="-88898" defTabSz="685783">
              <a:buFont typeface="Arial" panose="020B0604020202020204" pitchFamily="34" charset="0"/>
              <a:buChar char="•"/>
              <a:defRPr/>
            </a:pPr>
            <a:r>
              <a:rPr lang="en-IN" sz="1000" dirty="0">
                <a:solidFill>
                  <a:schemeClr val="bg1">
                    <a:lumMod val="95000"/>
                  </a:schemeClr>
                </a:solidFill>
                <a:latin typeface="+mj-lt"/>
                <a:cs typeface="Times New Roman" panose="02020603050405020304" pitchFamily="18" charset="0"/>
                <a:sym typeface="Arial"/>
                <a:rtl val="0"/>
              </a:rPr>
              <a:t>Mobility Centre of Excellence</a:t>
            </a:r>
          </a:p>
          <a:p>
            <a:pPr marL="88898" indent="-88898" defTabSz="685783">
              <a:buFont typeface="Arial" panose="020B0604020202020204" pitchFamily="34" charset="0"/>
              <a:buChar char="•"/>
              <a:defRPr/>
            </a:pPr>
            <a:r>
              <a:rPr lang="en-IN" sz="1000" dirty="0">
                <a:solidFill>
                  <a:schemeClr val="bg1">
                    <a:lumMod val="95000"/>
                  </a:schemeClr>
                </a:solidFill>
                <a:latin typeface="+mj-lt"/>
                <a:cs typeface="Times New Roman" panose="02020603050405020304" pitchFamily="18" charset="0"/>
                <a:sym typeface="Arial"/>
                <a:rtl val="0"/>
              </a:rPr>
              <a:t>Cloud Native App/Services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B828E7F-D1A1-44EE-B9FF-B7C51F1F04B5}"/>
              </a:ext>
            </a:extLst>
          </p:cNvPr>
          <p:cNvSpPr txBox="1"/>
          <p:nvPr/>
        </p:nvSpPr>
        <p:spPr>
          <a:xfrm>
            <a:off x="335373" y="2967268"/>
            <a:ext cx="1200150" cy="2616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defTabSz="685783">
              <a:defRPr/>
            </a:pPr>
            <a:r>
              <a:rPr lang="en-IN" sz="1100" b="1" dirty="0">
                <a:solidFill>
                  <a:srgbClr val="C3D439"/>
                </a:solidFill>
                <a:latin typeface="+mj-lt"/>
                <a:cs typeface="Times New Roman" panose="02020603050405020304" pitchFamily="18" charset="0"/>
                <a:sym typeface="Arial"/>
                <a:rtl val="0"/>
              </a:rPr>
              <a:t>Technology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AF5E727-31BB-4A8E-BDB2-62CF26847EE5}"/>
              </a:ext>
            </a:extLst>
          </p:cNvPr>
          <p:cNvSpPr txBox="1"/>
          <p:nvPr/>
        </p:nvSpPr>
        <p:spPr>
          <a:xfrm>
            <a:off x="2224040" y="1148650"/>
            <a:ext cx="410056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8898" indent="-88898" defTabSz="685783">
              <a:buFont typeface="Arial" panose="020B0604020202020204" pitchFamily="34" charset="0"/>
              <a:buChar char="•"/>
              <a:defRPr/>
            </a:pPr>
            <a:r>
              <a:rPr lang="en-US" sz="1000" dirty="0">
                <a:solidFill>
                  <a:schemeClr val="bg1">
                    <a:lumMod val="95000"/>
                  </a:schemeClr>
                </a:solidFill>
                <a:latin typeface="+mj-lt"/>
                <a:cs typeface="Times New Roman" panose="02020603050405020304" pitchFamily="18" charset="0"/>
                <a:sym typeface="Arial"/>
                <a:rtl val="0"/>
              </a:rPr>
              <a:t>On-Cloud DMS</a:t>
            </a:r>
          </a:p>
          <a:p>
            <a:pPr marL="88898" indent="-88898" defTabSz="685783">
              <a:buFont typeface="Arial" panose="020B0604020202020204" pitchFamily="34" charset="0"/>
              <a:buChar char="•"/>
              <a:defRPr/>
            </a:pPr>
            <a:r>
              <a:rPr lang="en-US" sz="1000" dirty="0">
                <a:solidFill>
                  <a:schemeClr val="bg1">
                    <a:lumMod val="95000"/>
                  </a:schemeClr>
                </a:solidFill>
                <a:latin typeface="+mj-lt"/>
                <a:cs typeface="Times New Roman" panose="02020603050405020304" pitchFamily="18" charset="0"/>
                <a:sym typeface="Arial"/>
                <a:rtl val="0"/>
              </a:rPr>
              <a:t>Mobile Application(s) – SFF, Retailer, CSM</a:t>
            </a:r>
          </a:p>
          <a:p>
            <a:pPr marL="88898" indent="-88898" defTabSz="685783">
              <a:buFont typeface="Arial" panose="020B0604020202020204" pitchFamily="34" charset="0"/>
              <a:buChar char="•"/>
              <a:defRPr/>
            </a:pPr>
            <a:r>
              <a:rPr lang="en-US" sz="1000" dirty="0">
                <a:solidFill>
                  <a:schemeClr val="bg1">
                    <a:lumMod val="95000"/>
                  </a:schemeClr>
                </a:solidFill>
                <a:latin typeface="+mj-lt"/>
                <a:cs typeface="Times New Roman" panose="02020603050405020304" pitchFamily="18" charset="0"/>
                <a:sym typeface="Arial"/>
                <a:rtl val="0"/>
              </a:rPr>
              <a:t>Business Analytics</a:t>
            </a:r>
          </a:p>
          <a:p>
            <a:pPr marL="88898" indent="-88898" defTabSz="685783">
              <a:buFont typeface="Arial" panose="020B0604020202020204" pitchFamily="34" charset="0"/>
              <a:buChar char="•"/>
              <a:defRPr/>
            </a:pPr>
            <a:r>
              <a:rPr lang="en-US" sz="1000" dirty="0">
                <a:solidFill>
                  <a:schemeClr val="bg1">
                    <a:lumMod val="95000"/>
                  </a:schemeClr>
                </a:solidFill>
                <a:latin typeface="+mj-lt"/>
                <a:cs typeface="Times New Roman" panose="02020603050405020304" pitchFamily="18" charset="0"/>
                <a:sym typeface="Arial"/>
                <a:rtl val="0"/>
              </a:rPr>
              <a:t>Chatbot, gamification, Loyalty program</a:t>
            </a:r>
          </a:p>
        </p:txBody>
      </p:sp>
      <p:pic>
        <p:nvPicPr>
          <p:cNvPr id="15" name="Picture 14" descr="A close up of a logo&#10;&#10;Description automatically generated">
            <a:extLst>
              <a:ext uri="{FF2B5EF4-FFF2-40B4-BE49-F238E27FC236}">
                <a16:creationId xmlns:a16="http://schemas.microsoft.com/office/drawing/2014/main" id="{7334D1FE-418D-4BEC-8603-2AE9E33051B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11" t="41498" r="12548" b="43573"/>
          <a:stretch/>
        </p:blipFill>
        <p:spPr>
          <a:xfrm>
            <a:off x="4684549" y="3874634"/>
            <a:ext cx="1488008" cy="294859"/>
          </a:xfrm>
          <a:prstGeom prst="rect">
            <a:avLst/>
          </a:prstGeom>
        </p:spPr>
      </p:pic>
      <p:pic>
        <p:nvPicPr>
          <p:cNvPr id="24" name="Picture 23" descr="A close up of a logo&#10;&#10;Description automatically generated">
            <a:extLst>
              <a:ext uri="{FF2B5EF4-FFF2-40B4-BE49-F238E27FC236}">
                <a16:creationId xmlns:a16="http://schemas.microsoft.com/office/drawing/2014/main" id="{3227BC9E-A06B-4083-AED6-8623BE63EF0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613" y="1355000"/>
            <a:ext cx="450000" cy="450000"/>
          </a:xfrm>
          <a:prstGeom prst="rect">
            <a:avLst/>
          </a:prstGeom>
        </p:spPr>
      </p:pic>
      <p:pic>
        <p:nvPicPr>
          <p:cNvPr id="26" name="Picture 25" descr="A close up of a logo&#10;&#10;Description automatically generated">
            <a:extLst>
              <a:ext uri="{FF2B5EF4-FFF2-40B4-BE49-F238E27FC236}">
                <a16:creationId xmlns:a16="http://schemas.microsoft.com/office/drawing/2014/main" id="{42A4BDD0-F8DE-4844-B383-BE239C4A406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613" y="2107253"/>
            <a:ext cx="450000" cy="450000"/>
          </a:xfrm>
          <a:prstGeom prst="rect">
            <a:avLst/>
          </a:prstGeom>
        </p:spPr>
      </p:pic>
      <p:pic>
        <p:nvPicPr>
          <p:cNvPr id="27" name="Picture 26" descr="A close up of a logo&#10;&#10;Description automatically generated">
            <a:extLst>
              <a:ext uri="{FF2B5EF4-FFF2-40B4-BE49-F238E27FC236}">
                <a16:creationId xmlns:a16="http://schemas.microsoft.com/office/drawing/2014/main" id="{656DABBC-DA84-4716-ABE0-7428EB6B77F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613" y="2870201"/>
            <a:ext cx="450000" cy="450000"/>
          </a:xfrm>
          <a:prstGeom prst="rect">
            <a:avLst/>
          </a:prstGeom>
        </p:spPr>
      </p:pic>
      <p:pic>
        <p:nvPicPr>
          <p:cNvPr id="29" name="Picture 28" descr="A close up of a logo&#10;&#10;Description automatically generated">
            <a:extLst>
              <a:ext uri="{FF2B5EF4-FFF2-40B4-BE49-F238E27FC236}">
                <a16:creationId xmlns:a16="http://schemas.microsoft.com/office/drawing/2014/main" id="{DAD6C9B6-4680-463D-8BB7-79E79CE1237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613" y="3645770"/>
            <a:ext cx="450000" cy="450000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7EAACEB-1E72-6E62-0C84-B951B753317E}"/>
              </a:ext>
            </a:extLst>
          </p:cNvPr>
          <p:cNvCxnSpPr>
            <a:cxnSpLocks/>
          </p:cNvCxnSpPr>
          <p:nvPr/>
        </p:nvCxnSpPr>
        <p:spPr bwMode="auto">
          <a:xfrm>
            <a:off x="6546832" y="1141649"/>
            <a:ext cx="0" cy="3111301"/>
          </a:xfrm>
          <a:prstGeom prst="line">
            <a:avLst/>
          </a:prstGeom>
          <a:ln w="9525">
            <a:solidFill>
              <a:schemeClr val="accent1">
                <a:lumMod val="60000"/>
                <a:lumOff val="40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object 19">
            <a:extLst>
              <a:ext uri="{FF2B5EF4-FFF2-40B4-BE49-F238E27FC236}">
                <a16:creationId xmlns:a16="http://schemas.microsoft.com/office/drawing/2014/main" id="{C51ABF9C-389F-C16C-6FF2-BCC171696777}"/>
              </a:ext>
            </a:extLst>
          </p:cNvPr>
          <p:cNvSpPr txBox="1"/>
          <p:nvPr/>
        </p:nvSpPr>
        <p:spPr>
          <a:xfrm>
            <a:off x="6727422" y="1233750"/>
            <a:ext cx="1963625" cy="2908221"/>
          </a:xfrm>
          <a:prstGeom prst="roundRect">
            <a:avLst/>
          </a:prstGeom>
          <a:solidFill>
            <a:srgbClr val="10253F">
              <a:alpha val="80000"/>
            </a:srgb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0" tIns="0" rIns="0" bIns="0" rtlCol="0">
            <a:spAutoFit/>
          </a:bodyPr>
          <a:lstStyle/>
          <a:p>
            <a:pPr marL="260348" indent="-171450" defTabSz="685783">
              <a:buClr>
                <a:prstClr val="black"/>
              </a:buClr>
              <a:buSzPct val="122727"/>
              <a:buFont typeface="Arial" panose="020B0604020202020204" pitchFamily="34" charset="0"/>
              <a:buChar char="•"/>
              <a:tabLst>
                <a:tab pos="197639" algn="l"/>
                <a:tab pos="964382" algn="l"/>
                <a:tab pos="1458479" algn="l"/>
                <a:tab pos="2000200" algn="l"/>
              </a:tabLst>
              <a:defRPr/>
            </a:pPr>
            <a:r>
              <a:rPr sz="1200" spc="-5" dirty="0">
                <a:solidFill>
                  <a:schemeClr val="bg1">
                    <a:lumMod val="95000"/>
                  </a:schemeClr>
                </a:solidFill>
                <a:latin typeface="Trebuchet MS" panose="020B0603020202020204" pitchFamily="34" charset="0"/>
              </a:rPr>
              <a:t>Over </a:t>
            </a:r>
            <a:r>
              <a:rPr lang="en-US" sz="1200" spc="-5" dirty="0">
                <a:solidFill>
                  <a:schemeClr val="bg1">
                    <a:lumMod val="95000"/>
                  </a:schemeClr>
                </a:solidFill>
                <a:latin typeface="Trebuchet MS" panose="020B0603020202020204" pitchFamily="34" charset="0"/>
              </a:rPr>
              <a:t>18+</a:t>
            </a:r>
            <a:r>
              <a:rPr sz="1200" spc="-5" dirty="0">
                <a:solidFill>
                  <a:schemeClr val="bg1">
                    <a:lumMod val="95000"/>
                  </a:schemeClr>
                </a:solidFill>
                <a:latin typeface="Trebuchet MS" panose="020B0603020202020204" pitchFamily="34" charset="0"/>
              </a:rPr>
              <a:t> years in the market</a:t>
            </a:r>
            <a:endParaRPr lang="en-US" sz="1200" spc="-5" dirty="0">
              <a:solidFill>
                <a:schemeClr val="bg1">
                  <a:lumMod val="95000"/>
                </a:schemeClr>
              </a:solidFill>
              <a:latin typeface="Trebuchet MS" panose="020B0603020202020204" pitchFamily="34" charset="0"/>
            </a:endParaRPr>
          </a:p>
          <a:p>
            <a:pPr marL="260348" indent="-171450" defTabSz="685783">
              <a:buClr>
                <a:prstClr val="black"/>
              </a:buClr>
              <a:buSzPct val="122727"/>
              <a:buFont typeface="Arial" panose="020B0604020202020204" pitchFamily="34" charset="0"/>
              <a:buChar char="•"/>
              <a:tabLst>
                <a:tab pos="197639" algn="l"/>
                <a:tab pos="964382" algn="l"/>
                <a:tab pos="1458479" algn="l"/>
                <a:tab pos="2000200" algn="l"/>
              </a:tabLst>
              <a:defRPr/>
            </a:pPr>
            <a:endParaRPr sz="1200" spc="-5" dirty="0">
              <a:solidFill>
                <a:schemeClr val="bg1">
                  <a:lumMod val="95000"/>
                </a:schemeClr>
              </a:solidFill>
              <a:latin typeface="Trebuchet MS" panose="020B0603020202020204" pitchFamily="34" charset="0"/>
            </a:endParaRPr>
          </a:p>
          <a:p>
            <a:pPr marL="260348" indent="-171450" defTabSz="685783">
              <a:buClr>
                <a:prstClr val="black"/>
              </a:buClr>
              <a:buSzPct val="122727"/>
              <a:buFont typeface="Arial" panose="020B0604020202020204" pitchFamily="34" charset="0"/>
              <a:buChar char="•"/>
              <a:tabLst>
                <a:tab pos="197639" algn="l"/>
                <a:tab pos="964382" algn="l"/>
                <a:tab pos="1458479" algn="l"/>
                <a:tab pos="2000200" algn="l"/>
              </a:tabLst>
              <a:defRPr/>
            </a:pPr>
            <a:r>
              <a:rPr lang="en-US" sz="1200" spc="-5" dirty="0">
                <a:solidFill>
                  <a:schemeClr val="bg1">
                    <a:lumMod val="95000"/>
                  </a:schemeClr>
                </a:solidFill>
                <a:latin typeface="Trebuchet MS" panose="020B0603020202020204" pitchFamily="34" charset="0"/>
              </a:rPr>
              <a:t>30</a:t>
            </a:r>
            <a:r>
              <a:rPr sz="1200" spc="-5" dirty="0">
                <a:solidFill>
                  <a:schemeClr val="bg1">
                    <a:lumMod val="95000"/>
                  </a:schemeClr>
                </a:solidFill>
                <a:latin typeface="Trebuchet MS" panose="020B0603020202020204" pitchFamily="34" charset="0"/>
              </a:rPr>
              <a:t>000+ </a:t>
            </a:r>
            <a:r>
              <a:rPr lang="en-US" sz="1200" spc="-5" dirty="0">
                <a:solidFill>
                  <a:schemeClr val="bg1">
                    <a:lumMod val="95000"/>
                  </a:schemeClr>
                </a:solidFill>
                <a:latin typeface="Trebuchet MS" panose="020B0603020202020204" pitchFamily="34" charset="0"/>
              </a:rPr>
              <a:t>DMS+SFA </a:t>
            </a:r>
            <a:r>
              <a:rPr lang="en-IN" sz="1200" spc="-5" dirty="0">
                <a:solidFill>
                  <a:schemeClr val="bg1">
                    <a:lumMod val="95000"/>
                  </a:schemeClr>
                </a:solidFill>
                <a:latin typeface="Trebuchet MS" panose="020B0603020202020204" pitchFamily="34" charset="0"/>
              </a:rPr>
              <a:t>deployments</a:t>
            </a:r>
          </a:p>
          <a:p>
            <a:pPr marL="260348" indent="-171450" defTabSz="685783">
              <a:buClr>
                <a:prstClr val="black"/>
              </a:buClr>
              <a:buSzPct val="122727"/>
              <a:buFont typeface="Arial" panose="020B0604020202020204" pitchFamily="34" charset="0"/>
              <a:buChar char="•"/>
              <a:tabLst>
                <a:tab pos="197639" algn="l"/>
                <a:tab pos="964382" algn="l"/>
                <a:tab pos="1458479" algn="l"/>
                <a:tab pos="2000200" algn="l"/>
              </a:tabLst>
              <a:defRPr/>
            </a:pPr>
            <a:endParaRPr lang="en-IN" sz="1200" spc="-5" dirty="0">
              <a:solidFill>
                <a:schemeClr val="bg1">
                  <a:lumMod val="95000"/>
                </a:schemeClr>
              </a:solidFill>
              <a:latin typeface="Trebuchet MS" panose="020B0603020202020204" pitchFamily="34" charset="0"/>
            </a:endParaRPr>
          </a:p>
          <a:p>
            <a:pPr marL="260348" indent="-171450" defTabSz="685783">
              <a:buClr>
                <a:prstClr val="black"/>
              </a:buClr>
              <a:buSzPct val="122727"/>
              <a:buFont typeface="Arial" panose="020B0604020202020204" pitchFamily="34" charset="0"/>
              <a:buChar char="•"/>
              <a:tabLst>
                <a:tab pos="197639" algn="l"/>
                <a:tab pos="964382" algn="l"/>
                <a:tab pos="1458479" algn="l"/>
                <a:tab pos="2000200" algn="l"/>
              </a:tabLst>
              <a:defRPr/>
            </a:pPr>
            <a:r>
              <a:rPr lang="en-IN" sz="1200" spc="-5" dirty="0">
                <a:solidFill>
                  <a:schemeClr val="bg1">
                    <a:lumMod val="95000"/>
                  </a:schemeClr>
                </a:solidFill>
                <a:latin typeface="Trebuchet MS" panose="020B0603020202020204" pitchFamily="34" charset="0"/>
              </a:rPr>
              <a:t>7L+ Retailers</a:t>
            </a:r>
          </a:p>
          <a:p>
            <a:pPr marL="260348" indent="-171450" defTabSz="685783">
              <a:buClr>
                <a:prstClr val="black"/>
              </a:buClr>
              <a:buSzPct val="122727"/>
              <a:buFont typeface="Arial" panose="020B0604020202020204" pitchFamily="34" charset="0"/>
              <a:buChar char="•"/>
              <a:tabLst>
                <a:tab pos="197639" algn="l"/>
                <a:tab pos="964382" algn="l"/>
                <a:tab pos="1458479" algn="l"/>
                <a:tab pos="2000200" algn="l"/>
              </a:tabLst>
              <a:defRPr/>
            </a:pPr>
            <a:endParaRPr lang="en-IN" sz="1200" spc="-5" dirty="0">
              <a:solidFill>
                <a:schemeClr val="bg1">
                  <a:lumMod val="95000"/>
                </a:schemeClr>
              </a:solidFill>
              <a:latin typeface="Trebuchet MS" panose="020B0603020202020204" pitchFamily="34" charset="0"/>
            </a:endParaRPr>
          </a:p>
          <a:p>
            <a:pPr marL="260348" indent="-171450" defTabSz="685783">
              <a:buClr>
                <a:prstClr val="black"/>
              </a:buClr>
              <a:buSzPct val="122727"/>
              <a:buFont typeface="Arial" panose="020B0604020202020204" pitchFamily="34" charset="0"/>
              <a:buChar char="•"/>
              <a:tabLst>
                <a:tab pos="197639" algn="l"/>
                <a:tab pos="964382" algn="l"/>
                <a:tab pos="1458479" algn="l"/>
                <a:tab pos="2000200" algn="l"/>
              </a:tabLst>
              <a:defRPr/>
            </a:pPr>
            <a:r>
              <a:rPr lang="en-IN" sz="1200" spc="-5" dirty="0">
                <a:solidFill>
                  <a:schemeClr val="bg1">
                    <a:lumMod val="95000"/>
                  </a:schemeClr>
                </a:solidFill>
                <a:latin typeface="Trebuchet MS" panose="020B0603020202020204" pitchFamily="34" charset="0"/>
              </a:rPr>
              <a:t>86K+ Invoices in a day</a:t>
            </a:r>
          </a:p>
          <a:p>
            <a:pPr marL="260348" indent="-171450" defTabSz="685783">
              <a:buClr>
                <a:prstClr val="black"/>
              </a:buClr>
              <a:buSzPct val="122727"/>
              <a:buFont typeface="Arial" panose="020B0604020202020204" pitchFamily="34" charset="0"/>
              <a:buChar char="•"/>
              <a:tabLst>
                <a:tab pos="197639" algn="l"/>
                <a:tab pos="964382" algn="l"/>
                <a:tab pos="1458479" algn="l"/>
                <a:tab pos="2000200" algn="l"/>
              </a:tabLst>
              <a:defRPr/>
            </a:pPr>
            <a:endParaRPr lang="en-IN" sz="1200" spc="-5" dirty="0">
              <a:solidFill>
                <a:schemeClr val="bg1">
                  <a:lumMod val="95000"/>
                </a:schemeClr>
              </a:solidFill>
              <a:latin typeface="Trebuchet MS" panose="020B0603020202020204" pitchFamily="34" charset="0"/>
            </a:endParaRPr>
          </a:p>
          <a:p>
            <a:pPr marL="260348" indent="-171450" defTabSz="685783">
              <a:buClr>
                <a:prstClr val="black"/>
              </a:buClr>
              <a:buSzPct val="122727"/>
              <a:buFont typeface="Arial" panose="020B0604020202020204" pitchFamily="34" charset="0"/>
              <a:buChar char="•"/>
              <a:tabLst>
                <a:tab pos="197639" algn="l"/>
                <a:tab pos="964382" algn="l"/>
                <a:tab pos="1458479" algn="l"/>
                <a:tab pos="2000200" algn="l"/>
              </a:tabLst>
              <a:defRPr/>
            </a:pPr>
            <a:r>
              <a:rPr lang="en-IN" sz="1200" spc="-5" dirty="0">
                <a:solidFill>
                  <a:schemeClr val="bg1">
                    <a:lumMod val="95000"/>
                  </a:schemeClr>
                </a:solidFill>
                <a:latin typeface="Trebuchet MS" panose="020B0603020202020204" pitchFamily="34" charset="0"/>
              </a:rPr>
              <a:t>3L+ Claims in a month</a:t>
            </a:r>
          </a:p>
          <a:p>
            <a:pPr marL="260348" indent="-171450" defTabSz="685783">
              <a:buClr>
                <a:prstClr val="black"/>
              </a:buClr>
              <a:buSzPct val="122727"/>
              <a:buFont typeface="Arial" panose="020B0604020202020204" pitchFamily="34" charset="0"/>
              <a:buChar char="•"/>
              <a:tabLst>
                <a:tab pos="197639" algn="l"/>
                <a:tab pos="964382" algn="l"/>
                <a:tab pos="1458479" algn="l"/>
                <a:tab pos="2000200" algn="l"/>
              </a:tabLst>
              <a:defRPr/>
            </a:pPr>
            <a:endParaRPr sz="1200" spc="-5" dirty="0">
              <a:solidFill>
                <a:schemeClr val="bg1">
                  <a:lumMod val="95000"/>
                </a:schemeClr>
              </a:solidFill>
              <a:latin typeface="Trebuchet MS" panose="020B0603020202020204" pitchFamily="34" charset="0"/>
            </a:endParaRPr>
          </a:p>
          <a:p>
            <a:pPr marL="260348" indent="-171450" defTabSz="685783">
              <a:buClr>
                <a:prstClr val="black"/>
              </a:buClr>
              <a:buSzPct val="122727"/>
              <a:buFont typeface="Arial" panose="020B0604020202020204" pitchFamily="34" charset="0"/>
              <a:buChar char="•"/>
              <a:tabLst>
                <a:tab pos="197639" algn="l"/>
                <a:tab pos="964382" algn="l"/>
                <a:tab pos="1458479" algn="l"/>
                <a:tab pos="2000200" algn="l"/>
              </a:tabLst>
              <a:defRPr/>
            </a:pPr>
            <a:r>
              <a:rPr lang="en-US" sz="1200" spc="-5" dirty="0">
                <a:solidFill>
                  <a:schemeClr val="bg1">
                    <a:lumMod val="95000"/>
                  </a:schemeClr>
                </a:solidFill>
                <a:latin typeface="Trebuchet MS" panose="020B0603020202020204" pitchFamily="34" charset="0"/>
              </a:rPr>
              <a:t>Covered </a:t>
            </a:r>
            <a:r>
              <a:rPr sz="1200" spc="-5" dirty="0">
                <a:solidFill>
                  <a:schemeClr val="bg1">
                    <a:lumMod val="95000"/>
                  </a:schemeClr>
                </a:solidFill>
                <a:latin typeface="Trebuchet MS" panose="020B0603020202020204" pitchFamily="34" charset="0"/>
              </a:rPr>
              <a:t>545 Indian cities and towns</a:t>
            </a:r>
          </a:p>
          <a:p>
            <a:pPr marL="171450" marR="5074" indent="-171450" defTabSz="685783">
              <a:buClr>
                <a:prstClr val="white"/>
              </a:buClr>
              <a:buFont typeface="Arial" panose="020B0604020202020204" pitchFamily="34" charset="0"/>
              <a:buChar char="•"/>
              <a:tabLst>
                <a:tab pos="134538" algn="l"/>
                <a:tab pos="964382" algn="l"/>
                <a:tab pos="1458479" algn="l"/>
                <a:tab pos="2000200" algn="l"/>
              </a:tabLst>
              <a:defRPr/>
            </a:pPr>
            <a:endParaRPr sz="900" spc="-5" dirty="0">
              <a:solidFill>
                <a:schemeClr val="bg1">
                  <a:lumMod val="95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CAB788E-F52E-018D-EA3A-496BD7727C0A}"/>
              </a:ext>
            </a:extLst>
          </p:cNvPr>
          <p:cNvSpPr txBox="1"/>
          <p:nvPr/>
        </p:nvSpPr>
        <p:spPr>
          <a:xfrm>
            <a:off x="6843639" y="646574"/>
            <a:ext cx="159789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783">
              <a:defRPr/>
            </a:pPr>
            <a:r>
              <a:rPr lang="en-US" sz="1200" b="1" dirty="0">
                <a:latin typeface="+mj-lt"/>
                <a:cs typeface="Times New Roman" panose="02020603050405020304" pitchFamily="18" charset="0"/>
                <a:sym typeface="Arial"/>
                <a:rtl val="0"/>
              </a:rPr>
              <a:t>Highlights</a:t>
            </a:r>
            <a:endParaRPr lang="en-IN" sz="1200" b="1" dirty="0">
              <a:latin typeface="+mj-lt"/>
              <a:cs typeface="Times New Roman" panose="02020603050405020304" pitchFamily="18" charset="0"/>
              <a:sym typeface="Arial"/>
              <a:rtl val="0"/>
            </a:endParaRPr>
          </a:p>
        </p:txBody>
      </p:sp>
      <p:sp>
        <p:nvSpPr>
          <p:cNvPr id="8" name="Rectangle: Single Corner Snipped 7">
            <a:extLst>
              <a:ext uri="{FF2B5EF4-FFF2-40B4-BE49-F238E27FC236}">
                <a16:creationId xmlns:a16="http://schemas.microsoft.com/office/drawing/2014/main" id="{5D061198-5674-F830-6AE6-4ACB919EFD66}"/>
              </a:ext>
            </a:extLst>
          </p:cNvPr>
          <p:cNvSpPr/>
          <p:nvPr/>
        </p:nvSpPr>
        <p:spPr>
          <a:xfrm flipH="1">
            <a:off x="333978" y="738357"/>
            <a:ext cx="8503485" cy="403292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defTabSz="914264">
              <a:defRPr/>
            </a:pPr>
            <a:r>
              <a:rPr lang="en-US" sz="1100" b="0" i="0" dirty="0">
                <a:solidFill>
                  <a:schemeClr val="tx1"/>
                </a:solidFill>
                <a:effectLst/>
              </a:rPr>
              <a:t>Organizations can now plan their GTM faster with </a:t>
            </a:r>
            <a:r>
              <a:rPr lang="en-US" sz="1100" b="1" i="0" u="none" strike="noStrike" dirty="0">
                <a:solidFill>
                  <a:schemeClr val="tx1"/>
                </a:solidFill>
                <a:effectLst/>
              </a:rPr>
              <a:t>actionable insights</a:t>
            </a:r>
            <a:r>
              <a:rPr lang="en-US" sz="1100" b="0" i="0" dirty="0">
                <a:solidFill>
                  <a:schemeClr val="tx1"/>
                </a:solidFill>
                <a:effectLst/>
              </a:rPr>
              <a:t> and </a:t>
            </a:r>
            <a:r>
              <a:rPr lang="en-US" sz="1100" b="1" i="0" u="none" strike="noStrike" dirty="0">
                <a:solidFill>
                  <a:schemeClr val="tx1"/>
                </a:solidFill>
                <a:effectLst/>
              </a:rPr>
              <a:t>real-time visibility</a:t>
            </a:r>
            <a:r>
              <a:rPr lang="en-US" sz="1100" b="0" i="0" dirty="0">
                <a:solidFill>
                  <a:schemeClr val="tx1"/>
                </a:solidFill>
                <a:effectLst/>
              </a:rPr>
              <a:t> across their supply chain ecosystem, as we have covered all processes of supply chain.</a:t>
            </a:r>
            <a:endParaRPr lang="en-IN" sz="1100" dirty="0">
              <a:solidFill>
                <a:schemeClr val="tx1"/>
              </a:solidFill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9E492F84-DCC6-BDEA-36FF-A7FAF3CD0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165408"/>
            <a:ext cx="7693099" cy="461655"/>
          </a:xfrm>
        </p:spPr>
        <p:txBody>
          <a:bodyPr/>
          <a:lstStyle/>
          <a:p>
            <a:r>
              <a:rPr lang="en-IN" altLang="en-US" dirty="0"/>
              <a:t>Why ForumNXT – Key Differentiator	</a:t>
            </a:r>
            <a:endParaRPr lang="en-IN" dirty="0"/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2BA5A831-595C-4312-88A4-71F5F8F8B49B}"/>
              </a:ext>
            </a:extLst>
          </p:cNvPr>
          <p:cNvSpPr/>
          <p:nvPr/>
        </p:nvSpPr>
        <p:spPr bwMode="auto">
          <a:xfrm>
            <a:off x="323322" y="4141971"/>
            <a:ext cx="8514145" cy="566737"/>
          </a:xfrm>
          <a:prstGeom prst="rightArrow">
            <a:avLst>
              <a:gd name="adj1" fmla="val 50000"/>
              <a:gd name="adj2" fmla="val 39542"/>
            </a:avLst>
          </a:prstGeom>
          <a:solidFill>
            <a:srgbClr val="C3D439"/>
          </a:solidFill>
          <a:ln>
            <a:noFill/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 defTabSz="685783">
              <a:spcBef>
                <a:spcPct val="20000"/>
              </a:spcBef>
              <a:defRPr/>
            </a:pPr>
            <a:r>
              <a:rPr lang="en-IN" sz="1400" b="1" dirty="0">
                <a:solidFill>
                  <a:schemeClr val="tx1"/>
                </a:solidFill>
                <a:latin typeface="+mj-lt"/>
                <a:sym typeface="Arial"/>
                <a:rtl val="0"/>
              </a:rPr>
              <a:t>Lower Risk    Lower Capex    Higher Agility    Real-Time-Synchronization    Secure    Scalable</a:t>
            </a:r>
          </a:p>
        </p:txBody>
      </p:sp>
    </p:spTree>
    <p:extLst>
      <p:ext uri="{BB962C8B-B14F-4D97-AF65-F5344CB8AC3E}">
        <p14:creationId xmlns:p14="http://schemas.microsoft.com/office/powerpoint/2010/main" val="2513711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42880B-9E17-414D-4A70-2877FDFF22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165408"/>
            <a:ext cx="7693099" cy="461655"/>
          </a:xfrm>
        </p:spPr>
        <p:txBody>
          <a:bodyPr/>
          <a:lstStyle/>
          <a:p>
            <a:r>
              <a:rPr lang="en-IN" dirty="0"/>
              <a:t>Highlights of features that keeps us ahead of the race &amp; Future Roadmap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1D8FFB50-054F-7C40-5DFF-2E11870C10A8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387583828"/>
              </p:ext>
            </p:extLst>
          </p:nvPr>
        </p:nvGraphicFramePr>
        <p:xfrm>
          <a:off x="323849" y="987425"/>
          <a:ext cx="4068763" cy="35290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Content Placeholder 2">
            <a:extLst>
              <a:ext uri="{FF2B5EF4-FFF2-40B4-BE49-F238E27FC236}">
                <a16:creationId xmlns:a16="http://schemas.microsoft.com/office/drawing/2014/main" id="{557AC30E-4E9E-FD81-A544-D40E34A9541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2539337"/>
              </p:ext>
            </p:extLst>
          </p:nvPr>
        </p:nvGraphicFramePr>
        <p:xfrm>
          <a:off x="4791225" y="1300606"/>
          <a:ext cx="4028925" cy="2902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4047117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Sify Theme Nov20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ify New Them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ify Theme 11102018" id="{5D34ADB0-9B4B-4AC9-89EB-6B867DA4F5E7}" vid="{13943DAD-321F-49F1-803A-50B168C71F3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haredContentType xmlns="Microsoft.SharePoint.Taxonomy.ContentTypeSync" SourceId="05225ff6-d8db-4da8-8d9c-1f925f835688" ContentTypeId="0x0101" PreviousValue="false"/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83E1AD0B7C49E46BEDB6BC02C59C368" ma:contentTypeVersion="14" ma:contentTypeDescription="Create a new document." ma:contentTypeScope="" ma:versionID="59f04d422c3dc55a1470d80b7216bed2">
  <xsd:schema xmlns:xsd="http://www.w3.org/2001/XMLSchema" xmlns:xs="http://www.w3.org/2001/XMLSchema" xmlns:p="http://schemas.microsoft.com/office/2006/metadata/properties" xmlns:ns3="83f309df-a20e-4ae4-a762-48cfa988792c" xmlns:ns4="79b5214c-cae0-4b14-a405-c2ca24cbd5ac" targetNamespace="http://schemas.microsoft.com/office/2006/metadata/properties" ma:root="true" ma:fieldsID="8282346ac9902f39c438f066e6c80bea" ns3:_="" ns4:_="">
    <xsd:import namespace="83f309df-a20e-4ae4-a762-48cfa988792c"/>
    <xsd:import namespace="79b5214c-cae0-4b14-a405-c2ca24cbd5ac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DateTaken" minOccurs="0"/>
                <xsd:element ref="ns4:MediaServiceLocation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f309df-a20e-4ae4-a762-48cfa988792c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9b5214c-cae0-4b14-a405-c2ca24cbd5a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9F2B61C-B540-4BC0-AC3E-83528A72D13F}">
  <ds:schemaRefs>
    <ds:schemaRef ds:uri="Microsoft.SharePoint.Taxonomy.ContentTypeSync"/>
  </ds:schemaRefs>
</ds:datastoreItem>
</file>

<file path=customXml/itemProps2.xml><?xml version="1.0" encoding="utf-8"?>
<ds:datastoreItem xmlns:ds="http://schemas.openxmlformats.org/officeDocument/2006/customXml" ds:itemID="{51DED0F9-CDA7-4965-85CD-A94BCF6FB2E3}">
  <ds:schemaRefs>
    <ds:schemaRef ds:uri="79b5214c-cae0-4b14-a405-c2ca24cbd5ac"/>
    <ds:schemaRef ds:uri="83f309df-a20e-4ae4-a762-48cfa988792c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0/xmlns/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FA3E4D9C-AA0A-4FCA-B13F-7B928CF49D9F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9703D672-4BAB-4225-91D3-6155E7C52C5F}">
  <ds:schemaRefs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79b5214c-cae0-4b14-a405-c2ca24cbd5ac"/>
    <ds:schemaRef ds:uri="http://www.w3.org/XML/1998/namespace"/>
    <ds:schemaRef ds:uri="83f309df-a20e-4ae4-a762-48cfa988792c"/>
    <ds:schemaRef ds:uri="http://schemas.microsoft.com/office/infopath/2007/PartnerControls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10771</TotalTime>
  <Words>1542</Words>
  <Application>Microsoft Macintosh PowerPoint</Application>
  <PresentationFormat>On-screen Show (16:9)</PresentationFormat>
  <Paragraphs>275</Paragraphs>
  <Slides>22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TheSansOffice</vt:lpstr>
      <vt:lpstr>Trebuchet MS</vt:lpstr>
      <vt:lpstr>Verdana</vt:lpstr>
      <vt:lpstr>Sify Theme Nov20</vt:lpstr>
      <vt:lpstr>PowerPoint Presentation</vt:lpstr>
      <vt:lpstr>MARKET TRENDS in AI &amp; Unlocking AI's Potential</vt:lpstr>
      <vt:lpstr>PowerPoint Presentation</vt:lpstr>
      <vt:lpstr>PowerPoint Presentation</vt:lpstr>
      <vt:lpstr>Digital Assessment Life Cycle Overview</vt:lpstr>
      <vt:lpstr>Highlights of features that keeps us ahead of the race &amp; Future Roadmap</vt:lpstr>
      <vt:lpstr>PowerPoint Presentation</vt:lpstr>
      <vt:lpstr>Why ForumNXT – Key Differentiator </vt:lpstr>
      <vt:lpstr>Highlights of features that keeps us ahead of the race &amp; Future Roadmap</vt:lpstr>
      <vt:lpstr>PowerPoint Presentation</vt:lpstr>
      <vt:lpstr>PowerPoint Presentation</vt:lpstr>
      <vt:lpstr>Future Roadmap</vt:lpstr>
      <vt:lpstr>PowerPoint Presentation</vt:lpstr>
      <vt:lpstr>InfinitAI/ML - Platforms, Tools &amp; Future Roadmap</vt:lpstr>
      <vt:lpstr>PowerPoint Presentation</vt:lpstr>
      <vt:lpstr>Digital Learning Modernization</vt:lpstr>
      <vt:lpstr>COE – AI/ML BASED MODERNIZATION AND TRANSFORMATION INITIATIVES</vt:lpstr>
      <vt:lpstr>PowerPoint Presentation</vt:lpstr>
      <vt:lpstr>FSO Implementation</vt:lpstr>
      <vt:lpstr>Future Roadmap</vt:lpstr>
      <vt:lpstr>Transformation – Manual | Automation | Orchestrated Automation Test Run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Ravi Maguluri</dc:creator>
  <cp:lastModifiedBy>Nizar Ahamed A R</cp:lastModifiedBy>
  <cp:revision>44</cp:revision>
  <cp:lastPrinted>2021-09-07T17:03:38Z</cp:lastPrinted>
  <dcterms:created xsi:type="dcterms:W3CDTF">2023-05-22T17:37:07Z</dcterms:created>
  <dcterms:modified xsi:type="dcterms:W3CDTF">2024-04-15T10:57:24Z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0x010100383E1AD0B7C49E46BEDB6BC02C59C368</vt:lpwstr>
  </property>
</Properties>
</file>